
<file path=[Content_Types].xml><?xml version="1.0" encoding="utf-8"?>
<Types xmlns="http://schemas.openxmlformats.org/package/2006/content-types">
  <Default Extension="png" ContentType="image/png"/>
  <Default Extension="tmp"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2.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3.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4.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5.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6.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7.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18.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19.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0.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1.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theme/theme22.xml" ContentType="application/vnd.openxmlformats-officedocument.theme+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23.xml" ContentType="application/vnd.openxmlformats-officedocument.theme+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theme/theme24.xml" ContentType="application/vnd.openxmlformats-officedocument.theme+xml"/>
  <Override PartName="/ppt/slideLayouts/slideLayout284.xml" ContentType="application/vnd.openxmlformats-officedocument.presentationml.slideLayout+xml"/>
  <Override PartName="/ppt/theme/theme25.xml" ContentType="application/vnd.openxmlformats-officedocument.theme+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26.xml" ContentType="application/vnd.openxmlformats-officedocument.theme+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27.xml" ContentType="application/vnd.openxmlformats-officedocument.theme+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theme/theme28.xml" ContentType="application/vnd.openxmlformats-officedocument.theme+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29.xml" ContentType="application/vnd.openxmlformats-officedocument.theme+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theme/theme30.xml" ContentType="application/vnd.openxmlformats-officedocument.theme+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theme/theme31.xml" ContentType="application/vnd.openxmlformats-officedocument.theme+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theme/theme32.xml" ContentType="application/vnd.openxmlformats-officedocument.theme+xml"/>
  <Override PartName="/ppt/slideLayouts/slideLayout361.xml" ContentType="application/vnd.openxmlformats-officedocument.presentationml.slideLayout+xml"/>
  <Override PartName="/ppt/theme/theme33.xml" ContentType="application/vnd.openxmlformats-officedocument.theme+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theme/theme36.xml" ContentType="application/vnd.openxmlformats-officedocument.theme+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theme/theme37.xml" ContentType="application/vnd.openxmlformats-officedocument.theme+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theme/theme38.xml" ContentType="application/vnd.openxmlformats-officedocument.theme+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theme/theme39.xml" ContentType="application/vnd.openxmlformats-officedocument.theme+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theme/theme40.xml" ContentType="application/vnd.openxmlformats-officedocument.theme+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theme/theme41.xml" ContentType="application/vnd.openxmlformats-officedocument.theme+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theme/theme42.xml" ContentType="application/vnd.openxmlformats-officedocument.theme+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theme/theme43.xml" ContentType="application/vnd.openxmlformats-officedocument.theme+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theme/theme44.xml" ContentType="application/vnd.openxmlformats-officedocument.theme+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theme/theme45.xml" ContentType="application/vnd.openxmlformats-officedocument.theme+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theme/theme46.xml" ContentType="application/vnd.openxmlformats-officedocument.theme+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theme/theme47.xml" ContentType="application/vnd.openxmlformats-officedocument.theme+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theme/theme48.xml" ContentType="application/vnd.openxmlformats-officedocument.theme+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theme/theme49.xml" ContentType="application/vnd.openxmlformats-officedocument.theme+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theme/theme50.xml" ContentType="application/vnd.openxmlformats-officedocument.theme+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theme/theme51.xml" ContentType="application/vnd.openxmlformats-officedocument.theme+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theme/theme52.xml" ContentType="application/vnd.openxmlformats-officedocument.theme+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theme/theme53.xml" ContentType="application/vnd.openxmlformats-officedocument.theme+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theme/theme54.xml" ContentType="application/vnd.openxmlformats-officedocument.theme+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theme/theme55.xml" ContentType="application/vnd.openxmlformats-officedocument.theme+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theme/theme56.xml" ContentType="application/vnd.openxmlformats-officedocument.theme+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theme/theme57.xml" ContentType="application/vnd.openxmlformats-officedocument.theme+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theme/theme58.xml" ContentType="application/vnd.openxmlformats-officedocument.theme+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theme/theme59.xml" ContentType="application/vnd.openxmlformats-officedocument.theme+xml"/>
  <Override PartName="/ppt/slideLayouts/slideLayout638.xml" ContentType="application/vnd.openxmlformats-officedocument.presentationml.slideLayout+xml"/>
  <Override PartName="/ppt/theme/theme60.xml" ContentType="application/vnd.openxmlformats-officedocument.theme+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theme/theme61.xml" ContentType="application/vnd.openxmlformats-officedocument.theme+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62.xml" ContentType="application/vnd.openxmlformats-officedocument.theme+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theme/theme63.xml" ContentType="application/vnd.openxmlformats-officedocument.theme+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theme/theme64.xml" ContentType="application/vnd.openxmlformats-officedocument.theme+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theme/theme65.xml" ContentType="application/vnd.openxmlformats-officedocument.theme+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theme/theme66.xml" ContentType="application/vnd.openxmlformats-officedocument.theme+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theme/theme67.xml" ContentType="application/vnd.openxmlformats-officedocument.theme+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theme/theme68.xml" ContentType="application/vnd.openxmlformats-officedocument.theme+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theme/theme69.xml" ContentType="application/vnd.openxmlformats-officedocument.theme+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theme/theme70.xml" ContentType="application/vnd.openxmlformats-officedocument.theme+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theme/theme71.xml" ContentType="application/vnd.openxmlformats-officedocument.theme+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theme/theme72.xml" ContentType="application/vnd.openxmlformats-officedocument.theme+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theme/theme73.xml" ContentType="application/vnd.openxmlformats-officedocument.theme+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theme/theme74.xml" ContentType="application/vnd.openxmlformats-officedocument.theme+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theme/theme75.xml" ContentType="application/vnd.openxmlformats-officedocument.theme+xml"/>
  <Override PartName="/ppt/slideLayouts/slideLayout862.xml" ContentType="application/vnd.openxmlformats-officedocument.presentationml.slideLayout+xml"/>
  <Override PartName="/ppt/theme/theme76.xml" ContentType="application/vnd.openxmlformats-officedocument.theme+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slideLayouts/slideLayout870.xml" ContentType="application/vnd.openxmlformats-officedocument.presentationml.slideLayout+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theme/theme77.xml" ContentType="application/vnd.openxmlformats-officedocument.theme+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slideLayouts/slideLayout880.xml" ContentType="application/vnd.openxmlformats-officedocument.presentationml.slideLayout+xml"/>
  <Override PartName="/ppt/slideLayouts/slideLayout881.xml" ContentType="application/vnd.openxmlformats-officedocument.presentationml.slideLayout+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theme/theme78.xml" ContentType="application/vnd.openxmlformats-officedocument.theme+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slideLayouts/slideLayout892.xml" ContentType="application/vnd.openxmlformats-officedocument.presentationml.slideLayout+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theme/theme79.xml" ContentType="application/vnd.openxmlformats-officedocument.theme+xml"/>
  <Override PartName="/ppt/slideLayouts/slideLayout898.xml" ContentType="application/vnd.openxmlformats-officedocument.presentationml.slideLayout+xml"/>
  <Override PartName="/ppt/slideLayouts/slideLayout899.xml" ContentType="application/vnd.openxmlformats-officedocument.presentationml.slideLayout+xml"/>
  <Override PartName="/ppt/slideLayouts/slideLayout900.xml" ContentType="application/vnd.openxmlformats-officedocument.presentationml.slideLayout+xml"/>
  <Override PartName="/ppt/slideLayouts/slideLayout901.xml" ContentType="application/vnd.openxmlformats-officedocument.presentationml.slideLayout+xml"/>
  <Override PartName="/ppt/slideLayouts/slideLayout902.xml" ContentType="application/vnd.openxmlformats-officedocument.presentationml.slideLayout+xml"/>
  <Override PartName="/ppt/slideLayouts/slideLayout903.xml" ContentType="application/vnd.openxmlformats-officedocument.presentationml.slideLayout+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slideLayouts/slideLayout906.xml" ContentType="application/vnd.openxmlformats-officedocument.presentationml.slideLayout+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slideLayouts/slideLayout910.xml" ContentType="application/vnd.openxmlformats-officedocument.presentationml.slideLayout+xml"/>
  <Override PartName="/ppt/theme/theme80.xml" ContentType="application/vnd.openxmlformats-officedocument.theme+xml"/>
  <Override PartName="/ppt/slideLayouts/slideLayout911.xml" ContentType="application/vnd.openxmlformats-officedocument.presentationml.slideLayout+xml"/>
  <Override PartName="/ppt/slideLayouts/slideLayout912.xml" ContentType="application/vnd.openxmlformats-officedocument.presentationml.slideLayout+xml"/>
  <Override PartName="/ppt/slideLayouts/slideLayout913.xml" ContentType="application/vnd.openxmlformats-officedocument.presentationml.slideLayout+xml"/>
  <Override PartName="/ppt/slideLayouts/slideLayout914.xml" ContentType="application/vnd.openxmlformats-officedocument.presentationml.slideLayout+xml"/>
  <Override PartName="/ppt/slideLayouts/slideLayout915.xml" ContentType="application/vnd.openxmlformats-officedocument.presentationml.slideLayout+xml"/>
  <Override PartName="/ppt/slideLayouts/slideLayout916.xml" ContentType="application/vnd.openxmlformats-officedocument.presentationml.slideLayout+xml"/>
  <Override PartName="/ppt/slideLayouts/slideLayout917.xml" ContentType="application/vnd.openxmlformats-officedocument.presentationml.slideLayout+xml"/>
  <Override PartName="/ppt/slideLayouts/slideLayout918.xml" ContentType="application/vnd.openxmlformats-officedocument.presentationml.slideLayout+xml"/>
  <Override PartName="/ppt/slideLayouts/slideLayout919.xml" ContentType="application/vnd.openxmlformats-officedocument.presentationml.slideLayout+xml"/>
  <Override PartName="/ppt/slideLayouts/slideLayout920.xml" ContentType="application/vnd.openxmlformats-officedocument.presentationml.slideLayout+xml"/>
  <Override PartName="/ppt/slideLayouts/slideLayout921.xml" ContentType="application/vnd.openxmlformats-officedocument.presentationml.slideLayout+xml"/>
  <Override PartName="/ppt/slideLayouts/slideLayout922.xml" ContentType="application/vnd.openxmlformats-officedocument.presentationml.slideLayout+xml"/>
  <Override PartName="/ppt/slideLayouts/slideLayout923.xml" ContentType="application/vnd.openxmlformats-officedocument.presentationml.slideLayout+xml"/>
  <Override PartName="/ppt/slideLayouts/slideLayout924.xml" ContentType="application/vnd.openxmlformats-officedocument.presentationml.slideLayout+xml"/>
  <Override PartName="/ppt/slideLayouts/slideLayout925.xml" ContentType="application/vnd.openxmlformats-officedocument.presentationml.slideLayout+xml"/>
  <Override PartName="/ppt/slideLayouts/slideLayout926.xml" ContentType="application/vnd.openxmlformats-officedocument.presentationml.slideLayout+xml"/>
  <Override PartName="/ppt/slideLayouts/slideLayout927.xml" ContentType="application/vnd.openxmlformats-officedocument.presentationml.slideLayout+xml"/>
  <Override PartName="/ppt/slideLayouts/slideLayout928.xml" ContentType="application/vnd.openxmlformats-officedocument.presentationml.slideLayout+xml"/>
  <Override PartName="/ppt/slideLayouts/slideLayout929.xml" ContentType="application/vnd.openxmlformats-officedocument.presentationml.slideLayout+xml"/>
  <Override PartName="/ppt/slideLayouts/slideLayout930.xml" ContentType="application/vnd.openxmlformats-officedocument.presentationml.slideLayout+xml"/>
  <Override PartName="/ppt/slideLayouts/slideLayout931.xml" ContentType="application/vnd.openxmlformats-officedocument.presentationml.slideLayout+xml"/>
  <Override PartName="/ppt/slideLayouts/slideLayout932.xml" ContentType="application/vnd.openxmlformats-officedocument.presentationml.slideLayout+xml"/>
  <Override PartName="/ppt/slideLayouts/slideLayout933.xml" ContentType="application/vnd.openxmlformats-officedocument.presentationml.slideLayout+xml"/>
  <Override PartName="/ppt/theme/theme81.xml" ContentType="application/vnd.openxmlformats-officedocument.theme+xml"/>
  <Override PartName="/ppt/slideLayouts/slideLayout934.xml" ContentType="application/vnd.openxmlformats-officedocument.presentationml.slideLayout+xml"/>
  <Override PartName="/ppt/slideLayouts/slideLayout935.xml" ContentType="application/vnd.openxmlformats-officedocument.presentationml.slideLayout+xml"/>
  <Override PartName="/ppt/slideLayouts/slideLayout936.xml" ContentType="application/vnd.openxmlformats-officedocument.presentationml.slideLayout+xml"/>
  <Override PartName="/ppt/slideLayouts/slideLayout937.xml" ContentType="application/vnd.openxmlformats-officedocument.presentationml.slideLayout+xml"/>
  <Override PartName="/ppt/slideLayouts/slideLayout938.xml" ContentType="application/vnd.openxmlformats-officedocument.presentationml.slideLayout+xml"/>
  <Override PartName="/ppt/slideLayouts/slideLayout939.xml" ContentType="application/vnd.openxmlformats-officedocument.presentationml.slideLayout+xml"/>
  <Override PartName="/ppt/slideLayouts/slideLayout940.xml" ContentType="application/vnd.openxmlformats-officedocument.presentationml.slideLayout+xml"/>
  <Override PartName="/ppt/slideLayouts/slideLayout941.xml" ContentType="application/vnd.openxmlformats-officedocument.presentationml.slideLayout+xml"/>
  <Override PartName="/ppt/slideLayouts/slideLayout942.xml" ContentType="application/vnd.openxmlformats-officedocument.presentationml.slideLayout+xml"/>
  <Override PartName="/ppt/slideLayouts/slideLayout943.xml" ContentType="application/vnd.openxmlformats-officedocument.presentationml.slideLayout+xml"/>
  <Override PartName="/ppt/slideLayouts/slideLayout944.xml" ContentType="application/vnd.openxmlformats-officedocument.presentationml.slideLayout+xml"/>
  <Override PartName="/ppt/theme/theme82.xml" ContentType="application/vnd.openxmlformats-officedocument.theme+xml"/>
  <Override PartName="/ppt/slideLayouts/slideLayout945.xml" ContentType="application/vnd.openxmlformats-officedocument.presentationml.slideLayout+xml"/>
  <Override PartName="/ppt/slideLayouts/slideLayout946.xml" ContentType="application/vnd.openxmlformats-officedocument.presentationml.slideLayout+xml"/>
  <Override PartName="/ppt/slideLayouts/slideLayout947.xml" ContentType="application/vnd.openxmlformats-officedocument.presentationml.slideLayout+xml"/>
  <Override PartName="/ppt/slideLayouts/slideLayout948.xml" ContentType="application/vnd.openxmlformats-officedocument.presentationml.slideLayout+xml"/>
  <Override PartName="/ppt/slideLayouts/slideLayout949.xml" ContentType="application/vnd.openxmlformats-officedocument.presentationml.slideLayout+xml"/>
  <Override PartName="/ppt/slideLayouts/slideLayout950.xml" ContentType="application/vnd.openxmlformats-officedocument.presentationml.slideLayout+xml"/>
  <Override PartName="/ppt/slideLayouts/slideLayout951.xml" ContentType="application/vnd.openxmlformats-officedocument.presentationml.slideLayout+xml"/>
  <Override PartName="/ppt/slideLayouts/slideLayout952.xml" ContentType="application/vnd.openxmlformats-officedocument.presentationml.slideLayout+xml"/>
  <Override PartName="/ppt/slideLayouts/slideLayout953.xml" ContentType="application/vnd.openxmlformats-officedocument.presentationml.slideLayout+xml"/>
  <Override PartName="/ppt/slideLayouts/slideLayout954.xml" ContentType="application/vnd.openxmlformats-officedocument.presentationml.slideLayout+xml"/>
  <Override PartName="/ppt/slideLayouts/slideLayout955.xml" ContentType="application/vnd.openxmlformats-officedocument.presentationml.slideLayout+xml"/>
  <Override PartName="/ppt/slideLayouts/slideLayout956.xml" ContentType="application/vnd.openxmlformats-officedocument.presentationml.slideLayout+xml"/>
  <Override PartName="/ppt/slideLayouts/slideLayout957.xml" ContentType="application/vnd.openxmlformats-officedocument.presentationml.slideLayout+xml"/>
  <Override PartName="/ppt/theme/theme83.xml" ContentType="application/vnd.openxmlformats-officedocument.theme+xml"/>
  <Override PartName="/ppt/slideLayouts/slideLayout958.xml" ContentType="application/vnd.openxmlformats-officedocument.presentationml.slideLayout+xml"/>
  <Override PartName="/ppt/slideLayouts/slideLayout959.xml" ContentType="application/vnd.openxmlformats-officedocument.presentationml.slideLayout+xml"/>
  <Override PartName="/ppt/slideLayouts/slideLayout960.xml" ContentType="application/vnd.openxmlformats-officedocument.presentationml.slideLayout+xml"/>
  <Override PartName="/ppt/slideLayouts/slideLayout961.xml" ContentType="application/vnd.openxmlformats-officedocument.presentationml.slideLayout+xml"/>
  <Override PartName="/ppt/slideLayouts/slideLayout962.xml" ContentType="application/vnd.openxmlformats-officedocument.presentationml.slideLayout+xml"/>
  <Override PartName="/ppt/slideLayouts/slideLayout963.xml" ContentType="application/vnd.openxmlformats-officedocument.presentationml.slideLayout+xml"/>
  <Override PartName="/ppt/slideLayouts/slideLayout964.xml" ContentType="application/vnd.openxmlformats-officedocument.presentationml.slideLayout+xml"/>
  <Override PartName="/ppt/slideLayouts/slideLayout965.xml" ContentType="application/vnd.openxmlformats-officedocument.presentationml.slideLayout+xml"/>
  <Override PartName="/ppt/slideLayouts/slideLayout966.xml" ContentType="application/vnd.openxmlformats-officedocument.presentationml.slideLayout+xml"/>
  <Override PartName="/ppt/slideLayouts/slideLayout967.xml" ContentType="application/vnd.openxmlformats-officedocument.presentationml.slideLayout+xml"/>
  <Override PartName="/ppt/slideLayouts/slideLayout968.xml" ContentType="application/vnd.openxmlformats-officedocument.presentationml.slideLayout+xml"/>
  <Override PartName="/ppt/slideLayouts/slideLayout969.xml" ContentType="application/vnd.openxmlformats-officedocument.presentationml.slideLayout+xml"/>
  <Override PartName="/ppt/slideLayouts/slideLayout970.xml" ContentType="application/vnd.openxmlformats-officedocument.presentationml.slideLayout+xml"/>
  <Override PartName="/ppt/slideLayouts/slideLayout971.xml" ContentType="application/vnd.openxmlformats-officedocument.presentationml.slideLayout+xml"/>
  <Override PartName="/ppt/slideLayouts/slideLayout972.xml" ContentType="application/vnd.openxmlformats-officedocument.presentationml.slideLayout+xml"/>
  <Override PartName="/ppt/theme/theme84.xml" ContentType="application/vnd.openxmlformats-officedocument.theme+xml"/>
  <Override PartName="/ppt/slideLayouts/slideLayout973.xml" ContentType="application/vnd.openxmlformats-officedocument.presentationml.slideLayout+xml"/>
  <Override PartName="/ppt/slideLayouts/slideLayout974.xml" ContentType="application/vnd.openxmlformats-officedocument.presentationml.slideLayout+xml"/>
  <Override PartName="/ppt/slideLayouts/slideLayout975.xml" ContentType="application/vnd.openxmlformats-officedocument.presentationml.slideLayout+xml"/>
  <Override PartName="/ppt/slideLayouts/slideLayout976.xml" ContentType="application/vnd.openxmlformats-officedocument.presentationml.slideLayout+xml"/>
  <Override PartName="/ppt/slideLayouts/slideLayout977.xml" ContentType="application/vnd.openxmlformats-officedocument.presentationml.slideLayout+xml"/>
  <Override PartName="/ppt/slideLayouts/slideLayout978.xml" ContentType="application/vnd.openxmlformats-officedocument.presentationml.slideLayout+xml"/>
  <Override PartName="/ppt/slideLayouts/slideLayout979.xml" ContentType="application/vnd.openxmlformats-officedocument.presentationml.slideLayout+xml"/>
  <Override PartName="/ppt/slideLayouts/slideLayout980.xml" ContentType="application/vnd.openxmlformats-officedocument.presentationml.slideLayout+xml"/>
  <Override PartName="/ppt/slideLayouts/slideLayout981.xml" ContentType="application/vnd.openxmlformats-officedocument.presentationml.slideLayout+xml"/>
  <Override PartName="/ppt/slideLayouts/slideLayout982.xml" ContentType="application/vnd.openxmlformats-officedocument.presentationml.slideLayout+xml"/>
  <Override PartName="/ppt/slideLayouts/slideLayout983.xml" ContentType="application/vnd.openxmlformats-officedocument.presentationml.slideLayout+xml"/>
  <Override PartName="/ppt/slideLayouts/slideLayout984.xml" ContentType="application/vnd.openxmlformats-officedocument.presentationml.slideLayout+xml"/>
  <Override PartName="/ppt/slideLayouts/slideLayout985.xml" ContentType="application/vnd.openxmlformats-officedocument.presentationml.slideLayout+xml"/>
  <Override PartName="/ppt/theme/theme85.xml" ContentType="application/vnd.openxmlformats-officedocument.theme+xml"/>
  <Override PartName="/ppt/slideLayouts/slideLayout986.xml" ContentType="application/vnd.openxmlformats-officedocument.presentationml.slideLayout+xml"/>
  <Override PartName="/ppt/slideLayouts/slideLayout987.xml" ContentType="application/vnd.openxmlformats-officedocument.presentationml.slideLayout+xml"/>
  <Override PartName="/ppt/slideLayouts/slideLayout988.xml" ContentType="application/vnd.openxmlformats-officedocument.presentationml.slideLayout+xml"/>
  <Override PartName="/ppt/slideLayouts/slideLayout989.xml" ContentType="application/vnd.openxmlformats-officedocument.presentationml.slideLayout+xml"/>
  <Override PartName="/ppt/slideLayouts/slideLayout990.xml" ContentType="application/vnd.openxmlformats-officedocument.presentationml.slideLayout+xml"/>
  <Override PartName="/ppt/slideLayouts/slideLayout991.xml" ContentType="application/vnd.openxmlformats-officedocument.presentationml.slideLayout+xml"/>
  <Override PartName="/ppt/slideLayouts/slideLayout992.xml" ContentType="application/vnd.openxmlformats-officedocument.presentationml.slideLayout+xml"/>
  <Override PartName="/ppt/slideLayouts/slideLayout993.xml" ContentType="application/vnd.openxmlformats-officedocument.presentationml.slideLayout+xml"/>
  <Override PartName="/ppt/slideLayouts/slideLayout994.xml" ContentType="application/vnd.openxmlformats-officedocument.presentationml.slideLayout+xml"/>
  <Override PartName="/ppt/slideLayouts/slideLayout995.xml" ContentType="application/vnd.openxmlformats-officedocument.presentationml.slideLayout+xml"/>
  <Override PartName="/ppt/slideLayouts/slideLayout996.xml" ContentType="application/vnd.openxmlformats-officedocument.presentationml.slideLayout+xml"/>
  <Override PartName="/ppt/theme/theme86.xml" ContentType="application/vnd.openxmlformats-officedocument.theme+xml"/>
  <Override PartName="/ppt/slideLayouts/slideLayout997.xml" ContentType="application/vnd.openxmlformats-officedocument.presentationml.slideLayout+xml"/>
  <Override PartName="/ppt/slideLayouts/slideLayout998.xml" ContentType="application/vnd.openxmlformats-officedocument.presentationml.slideLayout+xml"/>
  <Override PartName="/ppt/slideLayouts/slideLayout999.xml" ContentType="application/vnd.openxmlformats-officedocument.presentationml.slideLayout+xml"/>
  <Override PartName="/ppt/slideLayouts/slideLayout1000.xml" ContentType="application/vnd.openxmlformats-officedocument.presentationml.slideLayout+xml"/>
  <Override PartName="/ppt/slideLayouts/slideLayout1001.xml" ContentType="application/vnd.openxmlformats-officedocument.presentationml.slideLayout+xml"/>
  <Override PartName="/ppt/slideLayouts/slideLayout1002.xml" ContentType="application/vnd.openxmlformats-officedocument.presentationml.slideLayout+xml"/>
  <Override PartName="/ppt/slideLayouts/slideLayout1003.xml" ContentType="application/vnd.openxmlformats-officedocument.presentationml.slideLayout+xml"/>
  <Override PartName="/ppt/slideLayouts/slideLayout1004.xml" ContentType="application/vnd.openxmlformats-officedocument.presentationml.slideLayout+xml"/>
  <Override PartName="/ppt/slideLayouts/slideLayout1005.xml" ContentType="application/vnd.openxmlformats-officedocument.presentationml.slideLayout+xml"/>
  <Override PartName="/ppt/slideLayouts/slideLayout1006.xml" ContentType="application/vnd.openxmlformats-officedocument.presentationml.slideLayout+xml"/>
  <Override PartName="/ppt/slideLayouts/slideLayout1007.xml" ContentType="application/vnd.openxmlformats-officedocument.presentationml.slideLayout+xml"/>
  <Override PartName="/ppt/slideLayouts/slideLayout1008.xml" ContentType="application/vnd.openxmlformats-officedocument.presentationml.slideLayout+xml"/>
  <Override PartName="/ppt/slideLayouts/slideLayout1009.xml" ContentType="application/vnd.openxmlformats-officedocument.presentationml.slideLayout+xml"/>
  <Override PartName="/ppt/theme/theme87.xml" ContentType="application/vnd.openxmlformats-officedocument.theme+xml"/>
  <Override PartName="/ppt/slideLayouts/slideLayout1010.xml" ContentType="application/vnd.openxmlformats-officedocument.presentationml.slideLayout+xml"/>
  <Override PartName="/ppt/slideLayouts/slideLayout1011.xml" ContentType="application/vnd.openxmlformats-officedocument.presentationml.slideLayout+xml"/>
  <Override PartName="/ppt/slideLayouts/slideLayout1012.xml" ContentType="application/vnd.openxmlformats-officedocument.presentationml.slideLayout+xml"/>
  <Override PartName="/ppt/slideLayouts/slideLayout1013.xml" ContentType="application/vnd.openxmlformats-officedocument.presentationml.slideLayout+xml"/>
  <Override PartName="/ppt/slideLayouts/slideLayout1014.xml" ContentType="application/vnd.openxmlformats-officedocument.presentationml.slideLayout+xml"/>
  <Override PartName="/ppt/slideLayouts/slideLayout1015.xml" ContentType="application/vnd.openxmlformats-officedocument.presentationml.slideLayout+xml"/>
  <Override PartName="/ppt/slideLayouts/slideLayout1016.xml" ContentType="application/vnd.openxmlformats-officedocument.presentationml.slideLayout+xml"/>
  <Override PartName="/ppt/slideLayouts/slideLayout1017.xml" ContentType="application/vnd.openxmlformats-officedocument.presentationml.slideLayout+xml"/>
  <Override PartName="/ppt/slideLayouts/slideLayout1018.xml" ContentType="application/vnd.openxmlformats-officedocument.presentationml.slideLayout+xml"/>
  <Override PartName="/ppt/slideLayouts/slideLayout1019.xml" ContentType="application/vnd.openxmlformats-officedocument.presentationml.slideLayout+xml"/>
  <Override PartName="/ppt/slideLayouts/slideLayout1020.xml" ContentType="application/vnd.openxmlformats-officedocument.presentationml.slideLayout+xml"/>
  <Override PartName="/ppt/slideLayouts/slideLayout1021.xml" ContentType="application/vnd.openxmlformats-officedocument.presentationml.slideLayout+xml"/>
  <Override PartName="/ppt/slideLayouts/slideLayout1022.xml" ContentType="application/vnd.openxmlformats-officedocument.presentationml.slideLayout+xml"/>
  <Override PartName="/ppt/slideLayouts/slideLayout1023.xml" ContentType="application/vnd.openxmlformats-officedocument.presentationml.slideLayout+xml"/>
  <Override PartName="/ppt/slideLayouts/slideLayout1024.xml" ContentType="application/vnd.openxmlformats-officedocument.presentationml.slideLayout+xml"/>
  <Override PartName="/ppt/slideLayouts/slideLayout1025.xml" ContentType="application/vnd.openxmlformats-officedocument.presentationml.slideLayout+xml"/>
  <Override PartName="/ppt/theme/theme88.xml" ContentType="application/vnd.openxmlformats-officedocument.theme+xml"/>
  <Override PartName="/ppt/slideLayouts/slideLayout1026.xml" ContentType="application/vnd.openxmlformats-officedocument.presentationml.slideLayout+xml"/>
  <Override PartName="/ppt/slideLayouts/slideLayout1027.xml" ContentType="application/vnd.openxmlformats-officedocument.presentationml.slideLayout+xml"/>
  <Override PartName="/ppt/slideLayouts/slideLayout1028.xml" ContentType="application/vnd.openxmlformats-officedocument.presentationml.slideLayout+xml"/>
  <Override PartName="/ppt/slideLayouts/slideLayout1029.xml" ContentType="application/vnd.openxmlformats-officedocument.presentationml.slideLayout+xml"/>
  <Override PartName="/ppt/slideLayouts/slideLayout1030.xml" ContentType="application/vnd.openxmlformats-officedocument.presentationml.slideLayout+xml"/>
  <Override PartName="/ppt/slideLayouts/slideLayout1031.xml" ContentType="application/vnd.openxmlformats-officedocument.presentationml.slideLayout+xml"/>
  <Override PartName="/ppt/slideLayouts/slideLayout1032.xml" ContentType="application/vnd.openxmlformats-officedocument.presentationml.slideLayout+xml"/>
  <Override PartName="/ppt/slideLayouts/slideLayout1033.xml" ContentType="application/vnd.openxmlformats-officedocument.presentationml.slideLayout+xml"/>
  <Override PartName="/ppt/slideLayouts/slideLayout1034.xml" ContentType="application/vnd.openxmlformats-officedocument.presentationml.slideLayout+xml"/>
  <Override PartName="/ppt/slideLayouts/slideLayout1035.xml" ContentType="application/vnd.openxmlformats-officedocument.presentationml.slideLayout+xml"/>
  <Override PartName="/ppt/slideLayouts/slideLayout1036.xml" ContentType="application/vnd.openxmlformats-officedocument.presentationml.slideLayout+xml"/>
  <Override PartName="/ppt/slideLayouts/slideLayout1037.xml" ContentType="application/vnd.openxmlformats-officedocument.presentationml.slideLayout+xml"/>
  <Override PartName="/ppt/slideLayouts/slideLayout1038.xml" ContentType="application/vnd.openxmlformats-officedocument.presentationml.slideLayout+xml"/>
  <Override PartName="/ppt/theme/theme89.xml" ContentType="application/vnd.openxmlformats-officedocument.theme+xml"/>
  <Override PartName="/ppt/slideLayouts/slideLayout1039.xml" ContentType="application/vnd.openxmlformats-officedocument.presentationml.slideLayout+xml"/>
  <Override PartName="/ppt/slideLayouts/slideLayout1040.xml" ContentType="application/vnd.openxmlformats-officedocument.presentationml.slideLayout+xml"/>
  <Override PartName="/ppt/slideLayouts/slideLayout1041.xml" ContentType="application/vnd.openxmlformats-officedocument.presentationml.slideLayout+xml"/>
  <Override PartName="/ppt/slideLayouts/slideLayout1042.xml" ContentType="application/vnd.openxmlformats-officedocument.presentationml.slideLayout+xml"/>
  <Override PartName="/ppt/slideLayouts/slideLayout1043.xml" ContentType="application/vnd.openxmlformats-officedocument.presentationml.slideLayout+xml"/>
  <Override PartName="/ppt/slideLayouts/slideLayout1044.xml" ContentType="application/vnd.openxmlformats-officedocument.presentationml.slideLayout+xml"/>
  <Override PartName="/ppt/slideLayouts/slideLayout1045.xml" ContentType="application/vnd.openxmlformats-officedocument.presentationml.slideLayout+xml"/>
  <Override PartName="/ppt/slideLayouts/slideLayout1046.xml" ContentType="application/vnd.openxmlformats-officedocument.presentationml.slideLayout+xml"/>
  <Override PartName="/ppt/slideLayouts/slideLayout1047.xml" ContentType="application/vnd.openxmlformats-officedocument.presentationml.slideLayout+xml"/>
  <Override PartName="/ppt/slideLayouts/slideLayout1048.xml" ContentType="application/vnd.openxmlformats-officedocument.presentationml.slideLayout+xml"/>
  <Override PartName="/ppt/slideLayouts/slideLayout1049.xml" ContentType="application/vnd.openxmlformats-officedocument.presentationml.slideLayout+xml"/>
  <Override PartName="/ppt/theme/theme90.xml" ContentType="application/vnd.openxmlformats-officedocument.theme+xml"/>
  <Override PartName="/ppt/slideLayouts/slideLayout1050.xml" ContentType="application/vnd.openxmlformats-officedocument.presentationml.slideLayout+xml"/>
  <Override PartName="/ppt/slideLayouts/slideLayout1051.xml" ContentType="application/vnd.openxmlformats-officedocument.presentationml.slideLayout+xml"/>
  <Override PartName="/ppt/slideLayouts/slideLayout1052.xml" ContentType="application/vnd.openxmlformats-officedocument.presentationml.slideLayout+xml"/>
  <Override PartName="/ppt/slideLayouts/slideLayout1053.xml" ContentType="application/vnd.openxmlformats-officedocument.presentationml.slideLayout+xml"/>
  <Override PartName="/ppt/slideLayouts/slideLayout1054.xml" ContentType="application/vnd.openxmlformats-officedocument.presentationml.slideLayout+xml"/>
  <Override PartName="/ppt/slideLayouts/slideLayout1055.xml" ContentType="application/vnd.openxmlformats-officedocument.presentationml.slideLayout+xml"/>
  <Override PartName="/ppt/slideLayouts/slideLayout1056.xml" ContentType="application/vnd.openxmlformats-officedocument.presentationml.slideLayout+xml"/>
  <Override PartName="/ppt/slideLayouts/slideLayout1057.xml" ContentType="application/vnd.openxmlformats-officedocument.presentationml.slideLayout+xml"/>
  <Override PartName="/ppt/slideLayouts/slideLayout1058.xml" ContentType="application/vnd.openxmlformats-officedocument.presentationml.slideLayout+xml"/>
  <Override PartName="/ppt/slideLayouts/slideLayout1059.xml" ContentType="application/vnd.openxmlformats-officedocument.presentationml.slideLayout+xml"/>
  <Override PartName="/ppt/slideLayouts/slideLayout1060.xml" ContentType="application/vnd.openxmlformats-officedocument.presentationml.slideLayout+xml"/>
  <Override PartName="/ppt/slideLayouts/slideLayout1061.xml" ContentType="application/vnd.openxmlformats-officedocument.presentationml.slideLayout+xml"/>
  <Override PartName="/ppt/slideLayouts/slideLayout1062.xml" ContentType="application/vnd.openxmlformats-officedocument.presentationml.slideLayout+xml"/>
  <Override PartName="/ppt/theme/theme91.xml" ContentType="application/vnd.openxmlformats-officedocument.theme+xml"/>
  <Override PartName="/ppt/slideLayouts/slideLayout1063.xml" ContentType="application/vnd.openxmlformats-officedocument.presentationml.slideLayout+xml"/>
  <Override PartName="/ppt/slideLayouts/slideLayout1064.xml" ContentType="application/vnd.openxmlformats-officedocument.presentationml.slideLayout+xml"/>
  <Override PartName="/ppt/slideLayouts/slideLayout1065.xml" ContentType="application/vnd.openxmlformats-officedocument.presentationml.slideLayout+xml"/>
  <Override PartName="/ppt/slideLayouts/slideLayout1066.xml" ContentType="application/vnd.openxmlformats-officedocument.presentationml.slideLayout+xml"/>
  <Override PartName="/ppt/slideLayouts/slideLayout1067.xml" ContentType="application/vnd.openxmlformats-officedocument.presentationml.slideLayout+xml"/>
  <Override PartName="/ppt/slideLayouts/slideLayout1068.xml" ContentType="application/vnd.openxmlformats-officedocument.presentationml.slideLayout+xml"/>
  <Override PartName="/ppt/slideLayouts/slideLayout1069.xml" ContentType="application/vnd.openxmlformats-officedocument.presentationml.slideLayout+xml"/>
  <Override PartName="/ppt/slideLayouts/slideLayout1070.xml" ContentType="application/vnd.openxmlformats-officedocument.presentationml.slideLayout+xml"/>
  <Override PartName="/ppt/slideLayouts/slideLayout1071.xml" ContentType="application/vnd.openxmlformats-officedocument.presentationml.slideLayout+xml"/>
  <Override PartName="/ppt/slideLayouts/slideLayout1072.xml" ContentType="application/vnd.openxmlformats-officedocument.presentationml.slideLayout+xml"/>
  <Override PartName="/ppt/slideLayouts/slideLayout1073.xml" ContentType="application/vnd.openxmlformats-officedocument.presentationml.slideLayout+xml"/>
  <Override PartName="/ppt/theme/theme92.xml" ContentType="application/vnd.openxmlformats-officedocument.theme+xml"/>
  <Override PartName="/ppt/slideLayouts/slideLayout1074.xml" ContentType="application/vnd.openxmlformats-officedocument.presentationml.slideLayout+xml"/>
  <Override PartName="/ppt/slideLayouts/slideLayout1075.xml" ContentType="application/vnd.openxmlformats-officedocument.presentationml.slideLayout+xml"/>
  <Override PartName="/ppt/slideLayouts/slideLayout1076.xml" ContentType="application/vnd.openxmlformats-officedocument.presentationml.slideLayout+xml"/>
  <Override PartName="/ppt/slideLayouts/slideLayout1077.xml" ContentType="application/vnd.openxmlformats-officedocument.presentationml.slideLayout+xml"/>
  <Override PartName="/ppt/slideLayouts/slideLayout1078.xml" ContentType="application/vnd.openxmlformats-officedocument.presentationml.slideLayout+xml"/>
  <Override PartName="/ppt/slideLayouts/slideLayout1079.xml" ContentType="application/vnd.openxmlformats-officedocument.presentationml.slideLayout+xml"/>
  <Override PartName="/ppt/slideLayouts/slideLayout1080.xml" ContentType="application/vnd.openxmlformats-officedocument.presentationml.slideLayout+xml"/>
  <Override PartName="/ppt/slideLayouts/slideLayout1081.xml" ContentType="application/vnd.openxmlformats-officedocument.presentationml.slideLayout+xml"/>
  <Override PartName="/ppt/slideLayouts/slideLayout1082.xml" ContentType="application/vnd.openxmlformats-officedocument.presentationml.slideLayout+xml"/>
  <Override PartName="/ppt/slideLayouts/slideLayout1083.xml" ContentType="application/vnd.openxmlformats-officedocument.presentationml.slideLayout+xml"/>
  <Override PartName="/ppt/slideLayouts/slideLayout1084.xml" ContentType="application/vnd.openxmlformats-officedocument.presentationml.slideLayout+xml"/>
  <Override PartName="/ppt/theme/theme93.xml" ContentType="application/vnd.openxmlformats-officedocument.theme+xml"/>
  <Override PartName="/ppt/slideLayouts/slideLayout1085.xml" ContentType="application/vnd.openxmlformats-officedocument.presentationml.slideLayout+xml"/>
  <Override PartName="/ppt/slideLayouts/slideLayout1086.xml" ContentType="application/vnd.openxmlformats-officedocument.presentationml.slideLayout+xml"/>
  <Override PartName="/ppt/slideLayouts/slideLayout1087.xml" ContentType="application/vnd.openxmlformats-officedocument.presentationml.slideLayout+xml"/>
  <Override PartName="/ppt/slideLayouts/slideLayout1088.xml" ContentType="application/vnd.openxmlformats-officedocument.presentationml.slideLayout+xml"/>
  <Override PartName="/ppt/slideLayouts/slideLayout1089.xml" ContentType="application/vnd.openxmlformats-officedocument.presentationml.slideLayout+xml"/>
  <Override PartName="/ppt/slideLayouts/slideLayout1090.xml" ContentType="application/vnd.openxmlformats-officedocument.presentationml.slideLayout+xml"/>
  <Override PartName="/ppt/slideLayouts/slideLayout1091.xml" ContentType="application/vnd.openxmlformats-officedocument.presentationml.slideLayout+xml"/>
  <Override PartName="/ppt/slideLayouts/slideLayout1092.xml" ContentType="application/vnd.openxmlformats-officedocument.presentationml.slideLayout+xml"/>
  <Override PartName="/ppt/slideLayouts/slideLayout1093.xml" ContentType="application/vnd.openxmlformats-officedocument.presentationml.slideLayout+xml"/>
  <Override PartName="/ppt/slideLayouts/slideLayout1094.xml" ContentType="application/vnd.openxmlformats-officedocument.presentationml.slideLayout+xml"/>
  <Override PartName="/ppt/slideLayouts/slideLayout1095.xml" ContentType="application/vnd.openxmlformats-officedocument.presentationml.slideLayout+xml"/>
  <Override PartName="/ppt/slideLayouts/slideLayout1096.xml" ContentType="application/vnd.openxmlformats-officedocument.presentationml.slideLayout+xml"/>
  <Override PartName="/ppt/slideLayouts/slideLayout1097.xml" ContentType="application/vnd.openxmlformats-officedocument.presentationml.slideLayout+xml"/>
  <Override PartName="/ppt/theme/theme94.xml" ContentType="application/vnd.openxmlformats-officedocument.theme+xml"/>
  <Override PartName="/ppt/slideLayouts/slideLayout1098.xml" ContentType="application/vnd.openxmlformats-officedocument.presentationml.slideLayout+xml"/>
  <Override PartName="/ppt/slideLayouts/slideLayout1099.xml" ContentType="application/vnd.openxmlformats-officedocument.presentationml.slideLayout+xml"/>
  <Override PartName="/ppt/slideLayouts/slideLayout1100.xml" ContentType="application/vnd.openxmlformats-officedocument.presentationml.slideLayout+xml"/>
  <Override PartName="/ppt/slideLayouts/slideLayout1101.xml" ContentType="application/vnd.openxmlformats-officedocument.presentationml.slideLayout+xml"/>
  <Override PartName="/ppt/slideLayouts/slideLayout1102.xml" ContentType="application/vnd.openxmlformats-officedocument.presentationml.slideLayout+xml"/>
  <Override PartName="/ppt/slideLayouts/slideLayout1103.xml" ContentType="application/vnd.openxmlformats-officedocument.presentationml.slideLayout+xml"/>
  <Override PartName="/ppt/slideLayouts/slideLayout1104.xml" ContentType="application/vnd.openxmlformats-officedocument.presentationml.slideLayout+xml"/>
  <Override PartName="/ppt/slideLayouts/slideLayout1105.xml" ContentType="application/vnd.openxmlformats-officedocument.presentationml.slideLayout+xml"/>
  <Override PartName="/ppt/slideLayouts/slideLayout1106.xml" ContentType="application/vnd.openxmlformats-officedocument.presentationml.slideLayout+xml"/>
  <Override PartName="/ppt/slideLayouts/slideLayout1107.xml" ContentType="application/vnd.openxmlformats-officedocument.presentationml.slideLayout+xml"/>
  <Override PartName="/ppt/slideLayouts/slideLayout1108.xml" ContentType="application/vnd.openxmlformats-officedocument.presentationml.slideLayout+xml"/>
  <Override PartName="/ppt/theme/theme95.xml" ContentType="application/vnd.openxmlformats-officedocument.theme+xml"/>
  <Override PartName="/ppt/slideLayouts/slideLayout1109.xml" ContentType="application/vnd.openxmlformats-officedocument.presentationml.slideLayout+xml"/>
  <Override PartName="/ppt/slideLayouts/slideLayout1110.xml" ContentType="application/vnd.openxmlformats-officedocument.presentationml.slideLayout+xml"/>
  <Override PartName="/ppt/slideLayouts/slideLayout1111.xml" ContentType="application/vnd.openxmlformats-officedocument.presentationml.slideLayout+xml"/>
  <Override PartName="/ppt/slideLayouts/slideLayout1112.xml" ContentType="application/vnd.openxmlformats-officedocument.presentationml.slideLayout+xml"/>
  <Override PartName="/ppt/slideLayouts/slideLayout1113.xml" ContentType="application/vnd.openxmlformats-officedocument.presentationml.slideLayout+xml"/>
  <Override PartName="/ppt/slideLayouts/slideLayout1114.xml" ContentType="application/vnd.openxmlformats-officedocument.presentationml.slideLayout+xml"/>
  <Override PartName="/ppt/slideLayouts/slideLayout1115.xml" ContentType="application/vnd.openxmlformats-officedocument.presentationml.slideLayout+xml"/>
  <Override PartName="/ppt/slideLayouts/slideLayout1116.xml" ContentType="application/vnd.openxmlformats-officedocument.presentationml.slideLayout+xml"/>
  <Override PartName="/ppt/slideLayouts/slideLayout1117.xml" ContentType="application/vnd.openxmlformats-officedocument.presentationml.slideLayout+xml"/>
  <Override PartName="/ppt/slideLayouts/slideLayout1118.xml" ContentType="application/vnd.openxmlformats-officedocument.presentationml.slideLayout+xml"/>
  <Override PartName="/ppt/slideLayouts/slideLayout1119.xml" ContentType="application/vnd.openxmlformats-officedocument.presentationml.slideLayout+xml"/>
  <Override PartName="/ppt/theme/theme96.xml" ContentType="application/vnd.openxmlformats-officedocument.theme+xml"/>
  <Override PartName="/ppt/slideLayouts/slideLayout1120.xml" ContentType="application/vnd.openxmlformats-officedocument.presentationml.slideLayout+xml"/>
  <Override PartName="/ppt/slideLayouts/slideLayout1121.xml" ContentType="application/vnd.openxmlformats-officedocument.presentationml.slideLayout+xml"/>
  <Override PartName="/ppt/slideLayouts/slideLayout1122.xml" ContentType="application/vnd.openxmlformats-officedocument.presentationml.slideLayout+xml"/>
  <Override PartName="/ppt/slideLayouts/slideLayout1123.xml" ContentType="application/vnd.openxmlformats-officedocument.presentationml.slideLayout+xml"/>
  <Override PartName="/ppt/slideLayouts/slideLayout1124.xml" ContentType="application/vnd.openxmlformats-officedocument.presentationml.slideLayout+xml"/>
  <Override PartName="/ppt/slideLayouts/slideLayout1125.xml" ContentType="application/vnd.openxmlformats-officedocument.presentationml.slideLayout+xml"/>
  <Override PartName="/ppt/slideLayouts/slideLayout1126.xml" ContentType="application/vnd.openxmlformats-officedocument.presentationml.slideLayout+xml"/>
  <Override PartName="/ppt/theme/theme97.xml" ContentType="application/vnd.openxmlformats-officedocument.theme+xml"/>
  <Override PartName="/ppt/slideLayouts/slideLayout1127.xml" ContentType="application/vnd.openxmlformats-officedocument.presentationml.slideLayout+xml"/>
  <Override PartName="/ppt/slideLayouts/slideLayout1128.xml" ContentType="application/vnd.openxmlformats-officedocument.presentationml.slideLayout+xml"/>
  <Override PartName="/ppt/slideLayouts/slideLayout1129.xml" ContentType="application/vnd.openxmlformats-officedocument.presentationml.slideLayout+xml"/>
  <Override PartName="/ppt/slideLayouts/slideLayout1130.xml" ContentType="application/vnd.openxmlformats-officedocument.presentationml.slideLayout+xml"/>
  <Override PartName="/ppt/slideLayouts/slideLayout1131.xml" ContentType="application/vnd.openxmlformats-officedocument.presentationml.slideLayout+xml"/>
  <Override PartName="/ppt/slideLayouts/slideLayout1132.xml" ContentType="application/vnd.openxmlformats-officedocument.presentationml.slideLayout+xml"/>
  <Override PartName="/ppt/slideLayouts/slideLayout1133.xml" ContentType="application/vnd.openxmlformats-officedocument.presentationml.slideLayout+xml"/>
  <Override PartName="/ppt/slideLayouts/slideLayout1134.xml" ContentType="application/vnd.openxmlformats-officedocument.presentationml.slideLayout+xml"/>
  <Override PartName="/ppt/slideLayouts/slideLayout1135.xml" ContentType="application/vnd.openxmlformats-officedocument.presentationml.slideLayout+xml"/>
  <Override PartName="/ppt/slideLayouts/slideLayout1136.xml" ContentType="application/vnd.openxmlformats-officedocument.presentationml.slideLayout+xml"/>
  <Override PartName="/ppt/slideLayouts/slideLayout1137.xml" ContentType="application/vnd.openxmlformats-officedocument.presentationml.slideLayout+xml"/>
  <Override PartName="/ppt/theme/theme98.xml" ContentType="application/vnd.openxmlformats-officedocument.theme+xml"/>
  <Override PartName="/ppt/slideLayouts/slideLayout1138.xml" ContentType="application/vnd.openxmlformats-officedocument.presentationml.slideLayout+xml"/>
  <Override PartName="/ppt/slideLayouts/slideLayout1139.xml" ContentType="application/vnd.openxmlformats-officedocument.presentationml.slideLayout+xml"/>
  <Override PartName="/ppt/slideLayouts/slideLayout1140.xml" ContentType="application/vnd.openxmlformats-officedocument.presentationml.slideLayout+xml"/>
  <Override PartName="/ppt/slideLayouts/slideLayout1141.xml" ContentType="application/vnd.openxmlformats-officedocument.presentationml.slideLayout+xml"/>
  <Override PartName="/ppt/slideLayouts/slideLayout1142.xml" ContentType="application/vnd.openxmlformats-officedocument.presentationml.slideLayout+xml"/>
  <Override PartName="/ppt/slideLayouts/slideLayout1143.xml" ContentType="application/vnd.openxmlformats-officedocument.presentationml.slideLayout+xml"/>
  <Override PartName="/ppt/slideLayouts/slideLayout1144.xml" ContentType="application/vnd.openxmlformats-officedocument.presentationml.slideLayout+xml"/>
  <Override PartName="/ppt/slideLayouts/slideLayout1145.xml" ContentType="application/vnd.openxmlformats-officedocument.presentationml.slideLayout+xml"/>
  <Override PartName="/ppt/slideLayouts/slideLayout1146.xml" ContentType="application/vnd.openxmlformats-officedocument.presentationml.slideLayout+xml"/>
  <Override PartName="/ppt/slideLayouts/slideLayout1147.xml" ContentType="application/vnd.openxmlformats-officedocument.presentationml.slideLayout+xml"/>
  <Override PartName="/ppt/slideLayouts/slideLayout1148.xml" ContentType="application/vnd.openxmlformats-officedocument.presentationml.slideLayout+xml"/>
  <Override PartName="/ppt/slideLayouts/slideLayout1149.xml" ContentType="application/vnd.openxmlformats-officedocument.presentationml.slideLayout+xml"/>
  <Override PartName="/ppt/slideLayouts/slideLayout1150.xml" ContentType="application/vnd.openxmlformats-officedocument.presentationml.slideLayout+xml"/>
  <Override PartName="/ppt/theme/theme99.xml" ContentType="application/vnd.openxmlformats-officedocument.theme+xml"/>
  <Override PartName="/ppt/slideLayouts/slideLayout1151.xml" ContentType="application/vnd.openxmlformats-officedocument.presentationml.slideLayout+xml"/>
  <Override PartName="/ppt/slideLayouts/slideLayout1152.xml" ContentType="application/vnd.openxmlformats-officedocument.presentationml.slideLayout+xml"/>
  <Override PartName="/ppt/slideLayouts/slideLayout1153.xml" ContentType="application/vnd.openxmlformats-officedocument.presentationml.slideLayout+xml"/>
  <Override PartName="/ppt/slideLayouts/slideLayout1154.xml" ContentType="application/vnd.openxmlformats-officedocument.presentationml.slideLayout+xml"/>
  <Override PartName="/ppt/slideLayouts/slideLayout1155.xml" ContentType="application/vnd.openxmlformats-officedocument.presentationml.slideLayout+xml"/>
  <Override PartName="/ppt/slideLayouts/slideLayout1156.xml" ContentType="application/vnd.openxmlformats-officedocument.presentationml.slideLayout+xml"/>
  <Override PartName="/ppt/slideLayouts/slideLayout1157.xml" ContentType="application/vnd.openxmlformats-officedocument.presentationml.slideLayout+xml"/>
  <Override PartName="/ppt/slideLayouts/slideLayout1158.xml" ContentType="application/vnd.openxmlformats-officedocument.presentationml.slideLayout+xml"/>
  <Override PartName="/ppt/slideLayouts/slideLayout1159.xml" ContentType="application/vnd.openxmlformats-officedocument.presentationml.slideLayout+xml"/>
  <Override PartName="/ppt/slideLayouts/slideLayout1160.xml" ContentType="application/vnd.openxmlformats-officedocument.presentationml.slideLayout+xml"/>
  <Override PartName="/ppt/slideLayouts/slideLayout1161.xml" ContentType="application/vnd.openxmlformats-officedocument.presentationml.slideLayout+xml"/>
  <Override PartName="/ppt/slideLayouts/slideLayout1162.xml" ContentType="application/vnd.openxmlformats-officedocument.presentationml.slideLayout+xml"/>
  <Override PartName="/ppt/slideLayouts/slideLayout1163.xml" ContentType="application/vnd.openxmlformats-officedocument.presentationml.slideLayout+xml"/>
  <Override PartName="/ppt/slideLayouts/slideLayout1164.xml" ContentType="application/vnd.openxmlformats-officedocument.presentationml.slideLayout+xml"/>
  <Override PartName="/ppt/slideLayouts/slideLayout1165.xml" ContentType="application/vnd.openxmlformats-officedocument.presentationml.slideLayout+xml"/>
  <Override PartName="/ppt/slideLayouts/slideLayout1166.xml" ContentType="application/vnd.openxmlformats-officedocument.presentationml.slideLayout+xml"/>
  <Override PartName="/ppt/slideLayouts/slideLayout1167.xml" ContentType="application/vnd.openxmlformats-officedocument.presentationml.slideLayout+xml"/>
  <Override PartName="/ppt/slideLayouts/slideLayout1168.xml" ContentType="application/vnd.openxmlformats-officedocument.presentationml.slideLayout+xml"/>
  <Override PartName="/ppt/slideLayouts/slideLayout1169.xml" ContentType="application/vnd.openxmlformats-officedocument.presentationml.slideLayout+xml"/>
  <Override PartName="/ppt/slideLayouts/slideLayout1170.xml" ContentType="application/vnd.openxmlformats-officedocument.presentationml.slideLayout+xml"/>
  <Override PartName="/ppt/slideLayouts/slideLayout1171.xml" ContentType="application/vnd.openxmlformats-officedocument.presentationml.slideLayout+xml"/>
  <Override PartName="/ppt/slideLayouts/slideLayout1172.xml" ContentType="application/vnd.openxmlformats-officedocument.presentationml.slideLayout+xml"/>
  <Override PartName="/ppt/slideLayouts/slideLayout1173.xml" ContentType="application/vnd.openxmlformats-officedocument.presentationml.slideLayout+xml"/>
  <Override PartName="/ppt/theme/theme100.xml" ContentType="application/vnd.openxmlformats-officedocument.theme+xml"/>
  <Override PartName="/ppt/slideLayouts/slideLayout1174.xml" ContentType="application/vnd.openxmlformats-officedocument.presentationml.slideLayout+xml"/>
  <Override PartName="/ppt/slideLayouts/slideLayout1175.xml" ContentType="application/vnd.openxmlformats-officedocument.presentationml.slideLayout+xml"/>
  <Override PartName="/ppt/slideLayouts/slideLayout1176.xml" ContentType="application/vnd.openxmlformats-officedocument.presentationml.slideLayout+xml"/>
  <Override PartName="/ppt/slideLayouts/slideLayout1177.xml" ContentType="application/vnd.openxmlformats-officedocument.presentationml.slideLayout+xml"/>
  <Override PartName="/ppt/slideLayouts/slideLayout1178.xml" ContentType="application/vnd.openxmlformats-officedocument.presentationml.slideLayout+xml"/>
  <Override PartName="/ppt/slideLayouts/slideLayout1179.xml" ContentType="application/vnd.openxmlformats-officedocument.presentationml.slideLayout+xml"/>
  <Override PartName="/ppt/slideLayouts/slideLayout1180.xml" ContentType="application/vnd.openxmlformats-officedocument.presentationml.slideLayout+xml"/>
  <Override PartName="/ppt/slideLayouts/slideLayout1181.xml" ContentType="application/vnd.openxmlformats-officedocument.presentationml.slideLayout+xml"/>
  <Override PartName="/ppt/slideLayouts/slideLayout1182.xml" ContentType="application/vnd.openxmlformats-officedocument.presentationml.slideLayout+xml"/>
  <Override PartName="/ppt/slideLayouts/slideLayout1183.xml" ContentType="application/vnd.openxmlformats-officedocument.presentationml.slideLayout+xml"/>
  <Override PartName="/ppt/slideLayouts/slideLayout1184.xml" ContentType="application/vnd.openxmlformats-officedocument.presentationml.slideLayout+xml"/>
  <Override PartName="/ppt/theme/theme101.xml" ContentType="application/vnd.openxmlformats-officedocument.theme+xml"/>
  <Override PartName="/ppt/slideLayouts/slideLayout1185.xml" ContentType="application/vnd.openxmlformats-officedocument.presentationml.slideLayout+xml"/>
  <Override PartName="/ppt/slideLayouts/slideLayout1186.xml" ContentType="application/vnd.openxmlformats-officedocument.presentationml.slideLayout+xml"/>
  <Override PartName="/ppt/slideLayouts/slideLayout1187.xml" ContentType="application/vnd.openxmlformats-officedocument.presentationml.slideLayout+xml"/>
  <Override PartName="/ppt/slideLayouts/slideLayout1188.xml" ContentType="application/vnd.openxmlformats-officedocument.presentationml.slideLayout+xml"/>
  <Override PartName="/ppt/slideLayouts/slideLayout1189.xml" ContentType="application/vnd.openxmlformats-officedocument.presentationml.slideLayout+xml"/>
  <Override PartName="/ppt/slideLayouts/slideLayout1190.xml" ContentType="application/vnd.openxmlformats-officedocument.presentationml.slideLayout+xml"/>
  <Override PartName="/ppt/slideLayouts/slideLayout1191.xml" ContentType="application/vnd.openxmlformats-officedocument.presentationml.slideLayout+xml"/>
  <Override PartName="/ppt/slideLayouts/slideLayout1192.xml" ContentType="application/vnd.openxmlformats-officedocument.presentationml.slideLayout+xml"/>
  <Override PartName="/ppt/slideLayouts/slideLayout1193.xml" ContentType="application/vnd.openxmlformats-officedocument.presentationml.slideLayout+xml"/>
  <Override PartName="/ppt/slideLayouts/slideLayout1194.xml" ContentType="application/vnd.openxmlformats-officedocument.presentationml.slideLayout+xml"/>
  <Override PartName="/ppt/slideLayouts/slideLayout1195.xml" ContentType="application/vnd.openxmlformats-officedocument.presentationml.slideLayout+xml"/>
  <Override PartName="/ppt/slideLayouts/slideLayout1196.xml" ContentType="application/vnd.openxmlformats-officedocument.presentationml.slideLayout+xml"/>
  <Override PartName="/ppt/slideLayouts/slideLayout1197.xml" ContentType="application/vnd.openxmlformats-officedocument.presentationml.slideLayout+xml"/>
  <Override PartName="/ppt/theme/theme102.xml" ContentType="application/vnd.openxmlformats-officedocument.theme+xml"/>
  <Override PartName="/ppt/slideLayouts/slideLayout1198.xml" ContentType="application/vnd.openxmlformats-officedocument.presentationml.slideLayout+xml"/>
  <Override PartName="/ppt/slideLayouts/slideLayout1199.xml" ContentType="application/vnd.openxmlformats-officedocument.presentationml.slideLayout+xml"/>
  <Override PartName="/ppt/slideLayouts/slideLayout1200.xml" ContentType="application/vnd.openxmlformats-officedocument.presentationml.slideLayout+xml"/>
  <Override PartName="/ppt/slideLayouts/slideLayout1201.xml" ContentType="application/vnd.openxmlformats-officedocument.presentationml.slideLayout+xml"/>
  <Override PartName="/ppt/slideLayouts/slideLayout1202.xml" ContentType="application/vnd.openxmlformats-officedocument.presentationml.slideLayout+xml"/>
  <Override PartName="/ppt/slideLayouts/slideLayout1203.xml" ContentType="application/vnd.openxmlformats-officedocument.presentationml.slideLayout+xml"/>
  <Override PartName="/ppt/slideLayouts/slideLayout1204.xml" ContentType="application/vnd.openxmlformats-officedocument.presentationml.slideLayout+xml"/>
  <Override PartName="/ppt/slideLayouts/slideLayout1205.xml" ContentType="application/vnd.openxmlformats-officedocument.presentationml.slideLayout+xml"/>
  <Override PartName="/ppt/slideLayouts/slideLayout1206.xml" ContentType="application/vnd.openxmlformats-officedocument.presentationml.slideLayout+xml"/>
  <Override PartName="/ppt/slideLayouts/slideLayout1207.xml" ContentType="application/vnd.openxmlformats-officedocument.presentationml.slideLayout+xml"/>
  <Override PartName="/ppt/slideLayouts/slideLayout1208.xml" ContentType="application/vnd.openxmlformats-officedocument.presentationml.slideLayout+xml"/>
  <Override PartName="/ppt/theme/theme103.xml" ContentType="application/vnd.openxmlformats-officedocument.theme+xml"/>
  <Override PartName="/ppt/slideLayouts/slideLayout1209.xml" ContentType="application/vnd.openxmlformats-officedocument.presentationml.slideLayout+xml"/>
  <Override PartName="/ppt/slideLayouts/slideLayout1210.xml" ContentType="application/vnd.openxmlformats-officedocument.presentationml.slideLayout+xml"/>
  <Override PartName="/ppt/slideLayouts/slideLayout1211.xml" ContentType="application/vnd.openxmlformats-officedocument.presentationml.slideLayout+xml"/>
  <Override PartName="/ppt/slideLayouts/slideLayout1212.xml" ContentType="application/vnd.openxmlformats-officedocument.presentationml.slideLayout+xml"/>
  <Override PartName="/ppt/slideLayouts/slideLayout1213.xml" ContentType="application/vnd.openxmlformats-officedocument.presentationml.slideLayout+xml"/>
  <Override PartName="/ppt/slideLayouts/slideLayout1214.xml" ContentType="application/vnd.openxmlformats-officedocument.presentationml.slideLayout+xml"/>
  <Override PartName="/ppt/slideLayouts/slideLayout1215.xml" ContentType="application/vnd.openxmlformats-officedocument.presentationml.slideLayout+xml"/>
  <Override PartName="/ppt/slideLayouts/slideLayout1216.xml" ContentType="application/vnd.openxmlformats-officedocument.presentationml.slideLayout+xml"/>
  <Override PartName="/ppt/slideLayouts/slideLayout1217.xml" ContentType="application/vnd.openxmlformats-officedocument.presentationml.slideLayout+xml"/>
  <Override PartName="/ppt/slideLayouts/slideLayout1218.xml" ContentType="application/vnd.openxmlformats-officedocument.presentationml.slideLayout+xml"/>
  <Override PartName="/ppt/slideLayouts/slideLayout1219.xml" ContentType="application/vnd.openxmlformats-officedocument.presentationml.slideLayout+xml"/>
  <Override PartName="/ppt/theme/theme104.xml" ContentType="application/vnd.openxmlformats-officedocument.theme+xml"/>
  <Override PartName="/ppt/slideLayouts/slideLayout1220.xml" ContentType="application/vnd.openxmlformats-officedocument.presentationml.slideLayout+xml"/>
  <Override PartName="/ppt/slideLayouts/slideLayout1221.xml" ContentType="application/vnd.openxmlformats-officedocument.presentationml.slideLayout+xml"/>
  <Override PartName="/ppt/slideLayouts/slideLayout1222.xml" ContentType="application/vnd.openxmlformats-officedocument.presentationml.slideLayout+xml"/>
  <Override PartName="/ppt/slideLayouts/slideLayout1223.xml" ContentType="application/vnd.openxmlformats-officedocument.presentationml.slideLayout+xml"/>
  <Override PartName="/ppt/slideLayouts/slideLayout1224.xml" ContentType="application/vnd.openxmlformats-officedocument.presentationml.slideLayout+xml"/>
  <Override PartName="/ppt/slideLayouts/slideLayout1225.xml" ContentType="application/vnd.openxmlformats-officedocument.presentationml.slideLayout+xml"/>
  <Override PartName="/ppt/slideLayouts/slideLayout1226.xml" ContentType="application/vnd.openxmlformats-officedocument.presentationml.slideLayout+xml"/>
  <Override PartName="/ppt/slideLayouts/slideLayout1227.xml" ContentType="application/vnd.openxmlformats-officedocument.presentationml.slideLayout+xml"/>
  <Override PartName="/ppt/slideLayouts/slideLayout1228.xml" ContentType="application/vnd.openxmlformats-officedocument.presentationml.slideLayout+xml"/>
  <Override PartName="/ppt/slideLayouts/slideLayout1229.xml" ContentType="application/vnd.openxmlformats-officedocument.presentationml.slideLayout+xml"/>
  <Override PartName="/ppt/slideLayouts/slideLayout1230.xml" ContentType="application/vnd.openxmlformats-officedocument.presentationml.slideLayout+xml"/>
  <Override PartName="/ppt/theme/theme105.xml" ContentType="application/vnd.openxmlformats-officedocument.theme+xml"/>
  <Override PartName="/ppt/slideLayouts/slideLayout1231.xml" ContentType="application/vnd.openxmlformats-officedocument.presentationml.slideLayout+xml"/>
  <Override PartName="/ppt/slideLayouts/slideLayout1232.xml" ContentType="application/vnd.openxmlformats-officedocument.presentationml.slideLayout+xml"/>
  <Override PartName="/ppt/slideLayouts/slideLayout1233.xml" ContentType="application/vnd.openxmlformats-officedocument.presentationml.slideLayout+xml"/>
  <Override PartName="/ppt/slideLayouts/slideLayout1234.xml" ContentType="application/vnd.openxmlformats-officedocument.presentationml.slideLayout+xml"/>
  <Override PartName="/ppt/slideLayouts/slideLayout1235.xml" ContentType="application/vnd.openxmlformats-officedocument.presentationml.slideLayout+xml"/>
  <Override PartName="/ppt/slideLayouts/slideLayout1236.xml" ContentType="application/vnd.openxmlformats-officedocument.presentationml.slideLayout+xml"/>
  <Override PartName="/ppt/slideLayouts/slideLayout1237.xml" ContentType="application/vnd.openxmlformats-officedocument.presentationml.slideLayout+xml"/>
  <Override PartName="/ppt/slideLayouts/slideLayout1238.xml" ContentType="application/vnd.openxmlformats-officedocument.presentationml.slideLayout+xml"/>
  <Override PartName="/ppt/slideLayouts/slideLayout1239.xml" ContentType="application/vnd.openxmlformats-officedocument.presentationml.slideLayout+xml"/>
  <Override PartName="/ppt/slideLayouts/slideLayout1240.xml" ContentType="application/vnd.openxmlformats-officedocument.presentationml.slideLayout+xml"/>
  <Override PartName="/ppt/slideLayouts/slideLayout1241.xml" ContentType="application/vnd.openxmlformats-officedocument.presentationml.slideLayout+xml"/>
  <Override PartName="/ppt/theme/theme106.xml" ContentType="application/vnd.openxmlformats-officedocument.theme+xml"/>
  <Override PartName="/ppt/slideLayouts/slideLayout1242.xml" ContentType="application/vnd.openxmlformats-officedocument.presentationml.slideLayout+xml"/>
  <Override PartName="/ppt/slideLayouts/slideLayout1243.xml" ContentType="application/vnd.openxmlformats-officedocument.presentationml.slideLayout+xml"/>
  <Override PartName="/ppt/slideLayouts/slideLayout1244.xml" ContentType="application/vnd.openxmlformats-officedocument.presentationml.slideLayout+xml"/>
  <Override PartName="/ppt/slideLayouts/slideLayout1245.xml" ContentType="application/vnd.openxmlformats-officedocument.presentationml.slideLayout+xml"/>
  <Override PartName="/ppt/slideLayouts/slideLayout1246.xml" ContentType="application/vnd.openxmlformats-officedocument.presentationml.slideLayout+xml"/>
  <Override PartName="/ppt/slideLayouts/slideLayout1247.xml" ContentType="application/vnd.openxmlformats-officedocument.presentationml.slideLayout+xml"/>
  <Override PartName="/ppt/slideLayouts/slideLayout1248.xml" ContentType="application/vnd.openxmlformats-officedocument.presentationml.slideLayout+xml"/>
  <Override PartName="/ppt/slideLayouts/slideLayout1249.xml" ContentType="application/vnd.openxmlformats-officedocument.presentationml.slideLayout+xml"/>
  <Override PartName="/ppt/slideLayouts/slideLayout1250.xml" ContentType="application/vnd.openxmlformats-officedocument.presentationml.slideLayout+xml"/>
  <Override PartName="/ppt/slideLayouts/slideLayout1251.xml" ContentType="application/vnd.openxmlformats-officedocument.presentationml.slideLayout+xml"/>
  <Override PartName="/ppt/slideLayouts/slideLayout1252.xml" ContentType="application/vnd.openxmlformats-officedocument.presentationml.slideLayout+xml"/>
  <Override PartName="/ppt/slideLayouts/slideLayout1253.xml" ContentType="application/vnd.openxmlformats-officedocument.presentationml.slideLayout+xml"/>
  <Override PartName="/ppt/theme/theme107.xml" ContentType="application/vnd.openxmlformats-officedocument.theme+xml"/>
  <Override PartName="/ppt/slideLayouts/slideLayout1254.xml" ContentType="application/vnd.openxmlformats-officedocument.presentationml.slideLayout+xml"/>
  <Override PartName="/ppt/slideLayouts/slideLayout1255.xml" ContentType="application/vnd.openxmlformats-officedocument.presentationml.slideLayout+xml"/>
  <Override PartName="/ppt/slideLayouts/slideLayout1256.xml" ContentType="application/vnd.openxmlformats-officedocument.presentationml.slideLayout+xml"/>
  <Override PartName="/ppt/slideLayouts/slideLayout1257.xml" ContentType="application/vnd.openxmlformats-officedocument.presentationml.slideLayout+xml"/>
  <Override PartName="/ppt/slideLayouts/slideLayout1258.xml" ContentType="application/vnd.openxmlformats-officedocument.presentationml.slideLayout+xml"/>
  <Override PartName="/ppt/slideLayouts/slideLayout1259.xml" ContentType="application/vnd.openxmlformats-officedocument.presentationml.slideLayout+xml"/>
  <Override PartName="/ppt/slideLayouts/slideLayout1260.xml" ContentType="application/vnd.openxmlformats-officedocument.presentationml.slideLayout+xml"/>
  <Override PartName="/ppt/slideLayouts/slideLayout1261.xml" ContentType="application/vnd.openxmlformats-officedocument.presentationml.slideLayout+xml"/>
  <Override PartName="/ppt/slideLayouts/slideLayout1262.xml" ContentType="application/vnd.openxmlformats-officedocument.presentationml.slideLayout+xml"/>
  <Override PartName="/ppt/slideLayouts/slideLayout1263.xml" ContentType="application/vnd.openxmlformats-officedocument.presentationml.slideLayout+xml"/>
  <Override PartName="/ppt/slideLayouts/slideLayout1264.xml" ContentType="application/vnd.openxmlformats-officedocument.presentationml.slideLayout+xml"/>
  <Override PartName="/ppt/slideLayouts/slideLayout1265.xml" ContentType="application/vnd.openxmlformats-officedocument.presentationml.slideLayout+xml"/>
  <Override PartName="/ppt/slideLayouts/slideLayout1266.xml" ContentType="application/vnd.openxmlformats-officedocument.presentationml.slideLayout+xml"/>
  <Override PartName="/ppt/slideLayouts/slideLayout1267.xml" ContentType="application/vnd.openxmlformats-officedocument.presentationml.slideLayout+xml"/>
  <Override PartName="/ppt/slideLayouts/slideLayout1268.xml" ContentType="application/vnd.openxmlformats-officedocument.presentationml.slideLayout+xml"/>
  <Override PartName="/ppt/slideLayouts/slideLayout1269.xml" ContentType="application/vnd.openxmlformats-officedocument.presentationml.slideLayout+xml"/>
  <Override PartName="/ppt/theme/theme108.xml" ContentType="application/vnd.openxmlformats-officedocument.theme+xml"/>
  <Override PartName="/ppt/slideLayouts/slideLayout1270.xml" ContentType="application/vnd.openxmlformats-officedocument.presentationml.slideLayout+xml"/>
  <Override PartName="/ppt/slideLayouts/slideLayout1271.xml" ContentType="application/vnd.openxmlformats-officedocument.presentationml.slideLayout+xml"/>
  <Override PartName="/ppt/slideLayouts/slideLayout1272.xml" ContentType="application/vnd.openxmlformats-officedocument.presentationml.slideLayout+xml"/>
  <Override PartName="/ppt/slideLayouts/slideLayout1273.xml" ContentType="application/vnd.openxmlformats-officedocument.presentationml.slideLayout+xml"/>
  <Override PartName="/ppt/slideLayouts/slideLayout1274.xml" ContentType="application/vnd.openxmlformats-officedocument.presentationml.slideLayout+xml"/>
  <Override PartName="/ppt/slideLayouts/slideLayout1275.xml" ContentType="application/vnd.openxmlformats-officedocument.presentationml.slideLayout+xml"/>
  <Override PartName="/ppt/slideLayouts/slideLayout1276.xml" ContentType="application/vnd.openxmlformats-officedocument.presentationml.slideLayout+xml"/>
  <Override PartName="/ppt/slideLayouts/slideLayout1277.xml" ContentType="application/vnd.openxmlformats-officedocument.presentationml.slideLayout+xml"/>
  <Override PartName="/ppt/slideLayouts/slideLayout1278.xml" ContentType="application/vnd.openxmlformats-officedocument.presentationml.slideLayout+xml"/>
  <Override PartName="/ppt/slideLayouts/slideLayout1279.xml" ContentType="application/vnd.openxmlformats-officedocument.presentationml.slideLayout+xml"/>
  <Override PartName="/ppt/slideLayouts/slideLayout1280.xml" ContentType="application/vnd.openxmlformats-officedocument.presentationml.slideLayout+xml"/>
  <Override PartName="/ppt/theme/theme109.xml" ContentType="application/vnd.openxmlformats-officedocument.theme+xml"/>
  <Override PartName="/ppt/slideLayouts/slideLayout1281.xml" ContentType="application/vnd.openxmlformats-officedocument.presentationml.slideLayout+xml"/>
  <Override PartName="/ppt/slideLayouts/slideLayout1282.xml" ContentType="application/vnd.openxmlformats-officedocument.presentationml.slideLayout+xml"/>
  <Override PartName="/ppt/theme/theme110.xml" ContentType="application/vnd.openxmlformats-officedocument.theme+xml"/>
  <Override PartName="/ppt/slideLayouts/slideLayout1283.xml" ContentType="application/vnd.openxmlformats-officedocument.presentationml.slideLayout+xml"/>
  <Override PartName="/ppt/slideLayouts/slideLayout1284.xml" ContentType="application/vnd.openxmlformats-officedocument.presentationml.slideLayout+xml"/>
  <Override PartName="/ppt/slideLayouts/slideLayout1285.xml" ContentType="application/vnd.openxmlformats-officedocument.presentationml.slideLayout+xml"/>
  <Override PartName="/ppt/slideLayouts/slideLayout1286.xml" ContentType="application/vnd.openxmlformats-officedocument.presentationml.slideLayout+xml"/>
  <Override PartName="/ppt/slideLayouts/slideLayout1287.xml" ContentType="application/vnd.openxmlformats-officedocument.presentationml.slideLayout+xml"/>
  <Override PartName="/ppt/slideLayouts/slideLayout1288.xml" ContentType="application/vnd.openxmlformats-officedocument.presentationml.slideLayout+xml"/>
  <Override PartName="/ppt/slideLayouts/slideLayout1289.xml" ContentType="application/vnd.openxmlformats-officedocument.presentationml.slideLayout+xml"/>
  <Override PartName="/ppt/slideLayouts/slideLayout1290.xml" ContentType="application/vnd.openxmlformats-officedocument.presentationml.slideLayout+xml"/>
  <Override PartName="/ppt/slideLayouts/slideLayout1291.xml" ContentType="application/vnd.openxmlformats-officedocument.presentationml.slideLayout+xml"/>
  <Override PartName="/ppt/slideLayouts/slideLayout1292.xml" ContentType="application/vnd.openxmlformats-officedocument.presentationml.slideLayout+xml"/>
  <Override PartName="/ppt/slideLayouts/slideLayout1293.xml" ContentType="application/vnd.openxmlformats-officedocument.presentationml.slideLayout+xml"/>
  <Override PartName="/ppt/theme/theme111.xml" ContentType="application/vnd.openxmlformats-officedocument.theme+xml"/>
  <Override PartName="/ppt/theme/theme112.xml" ContentType="application/vnd.openxmlformats-officedocument.theme+xml"/>
  <Override PartName="/ppt/theme/theme11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810" r:id="rId1"/>
    <p:sldMasterId id="2147483822" r:id="rId2"/>
    <p:sldMasterId id="2147483839" r:id="rId3"/>
    <p:sldMasterId id="2147483855" r:id="rId4"/>
    <p:sldMasterId id="2147483891" r:id="rId5"/>
    <p:sldMasterId id="2147483905" r:id="rId6"/>
    <p:sldMasterId id="2147483922" r:id="rId7"/>
    <p:sldMasterId id="2147483931" r:id="rId8"/>
    <p:sldMasterId id="2147483945" r:id="rId9"/>
    <p:sldMasterId id="2147483957" r:id="rId10"/>
    <p:sldMasterId id="2147483979" r:id="rId11"/>
    <p:sldMasterId id="2147484003" r:id="rId12"/>
    <p:sldMasterId id="2147484029" r:id="rId13"/>
    <p:sldMasterId id="2147484143" r:id="rId14"/>
    <p:sldMasterId id="2147484169" r:id="rId15"/>
    <p:sldMasterId id="2147484194" r:id="rId16"/>
    <p:sldMasterId id="2147484225" r:id="rId17"/>
    <p:sldMasterId id="2147484251" r:id="rId18"/>
    <p:sldMasterId id="2147484263" r:id="rId19"/>
    <p:sldMasterId id="2147484275" r:id="rId20"/>
    <p:sldMasterId id="2147484287" r:id="rId21"/>
    <p:sldMasterId id="2147484299" r:id="rId22"/>
    <p:sldMasterId id="2147484308" r:id="rId23"/>
    <p:sldMasterId id="2147484320" r:id="rId24"/>
    <p:sldMasterId id="2147484352" r:id="rId25"/>
    <p:sldMasterId id="2147484365" r:id="rId26"/>
    <p:sldMasterId id="2147484392" r:id="rId27"/>
    <p:sldMasterId id="2147484395" r:id="rId28"/>
    <p:sldMasterId id="2147484409" r:id="rId29"/>
    <p:sldMasterId id="2147484433" r:id="rId30"/>
    <p:sldMasterId id="2147484447" r:id="rId31"/>
    <p:sldMasterId id="2147484459" r:id="rId32"/>
    <p:sldMasterId id="2147484483" r:id="rId33"/>
    <p:sldMasterId id="2147484485" r:id="rId34"/>
    <p:sldMasterId id="2147484610" r:id="rId35"/>
    <p:sldMasterId id="2147484622" r:id="rId36"/>
    <p:sldMasterId id="2147484636" r:id="rId37"/>
    <p:sldMasterId id="2147484650" r:id="rId38"/>
    <p:sldMasterId id="2147484662" r:id="rId39"/>
    <p:sldMasterId id="2147484753" r:id="rId40"/>
    <p:sldMasterId id="2147484777" r:id="rId41"/>
    <p:sldMasterId id="2147484791" r:id="rId42"/>
    <p:sldMasterId id="2147484803" r:id="rId43"/>
    <p:sldMasterId id="2147484856" r:id="rId44"/>
    <p:sldMasterId id="2147484894" r:id="rId45"/>
    <p:sldMasterId id="2147484920" r:id="rId46"/>
    <p:sldMasterId id="2147484937" r:id="rId47"/>
    <p:sldMasterId id="2147484951" r:id="rId48"/>
    <p:sldMasterId id="2147484965" r:id="rId49"/>
    <p:sldMasterId id="2147484977" r:id="rId50"/>
    <p:sldMasterId id="2147484989" r:id="rId51"/>
    <p:sldMasterId id="2147485001" r:id="rId52"/>
    <p:sldMasterId id="2147485039" r:id="rId53"/>
    <p:sldMasterId id="2147485077" r:id="rId54"/>
    <p:sldMasterId id="2147485080" r:id="rId55"/>
    <p:sldMasterId id="2147485095" r:id="rId56"/>
    <p:sldMasterId id="2147485155" r:id="rId57"/>
    <p:sldMasterId id="2147485163" r:id="rId58"/>
    <p:sldMasterId id="2147485216" r:id="rId59"/>
    <p:sldMasterId id="2147485243" r:id="rId60"/>
    <p:sldMasterId id="2147485245" r:id="rId61"/>
    <p:sldMasterId id="2147485274" r:id="rId62"/>
    <p:sldMasterId id="2147485298" r:id="rId63"/>
    <p:sldMasterId id="2147485322" r:id="rId64"/>
    <p:sldMasterId id="2147485403" r:id="rId65"/>
    <p:sldMasterId id="2147485434" r:id="rId66"/>
    <p:sldMasterId id="2147485450" r:id="rId67"/>
    <p:sldMasterId id="2147485474" r:id="rId68"/>
    <p:sldMasterId id="2147485488" r:id="rId69"/>
    <p:sldMasterId id="2147485554" r:id="rId70"/>
    <p:sldMasterId id="2147485609" r:id="rId71"/>
    <p:sldMasterId id="2147485621" r:id="rId72"/>
    <p:sldMasterId id="2147485729" r:id="rId73"/>
    <p:sldMasterId id="2147485799" r:id="rId74"/>
    <p:sldMasterId id="2147485811" r:id="rId75"/>
    <p:sldMasterId id="2147485835" r:id="rId76"/>
    <p:sldMasterId id="2147485848" r:id="rId77"/>
    <p:sldMasterId id="2147485874" r:id="rId78"/>
    <p:sldMasterId id="2147485908" r:id="rId79"/>
    <p:sldMasterId id="2147485920" r:id="rId80"/>
    <p:sldMasterId id="2147485934" r:id="rId81"/>
    <p:sldMasterId id="2147485958" r:id="rId82"/>
    <p:sldMasterId id="2147486079" r:id="rId83"/>
    <p:sldMasterId id="2147486116" r:id="rId84"/>
    <p:sldMasterId id="2147486219" r:id="rId85"/>
    <p:sldMasterId id="2147486238" r:id="rId86"/>
    <p:sldMasterId id="2147486250" r:id="rId87"/>
    <p:sldMasterId id="2147486264" r:id="rId88"/>
    <p:sldMasterId id="2147486281" r:id="rId89"/>
    <p:sldMasterId id="2147486295" r:id="rId90"/>
    <p:sldMasterId id="2147486319" r:id="rId91"/>
    <p:sldMasterId id="2147486333" r:id="rId92"/>
    <p:sldMasterId id="2147486345" r:id="rId93"/>
    <p:sldMasterId id="2147486357" r:id="rId94"/>
    <p:sldMasterId id="2147486371" r:id="rId95"/>
    <p:sldMasterId id="2147486395" r:id="rId96"/>
    <p:sldMasterId id="2147486412" r:id="rId97"/>
    <p:sldMasterId id="2147486425" r:id="rId98"/>
    <p:sldMasterId id="2147486442" r:id="rId99"/>
    <p:sldMasterId id="2147486456" r:id="rId100"/>
    <p:sldMasterId id="2147486494" r:id="rId101"/>
    <p:sldMasterId id="2147486530" r:id="rId102"/>
    <p:sldMasterId id="2147486544" r:id="rId103"/>
    <p:sldMasterId id="2147486556" r:id="rId104"/>
    <p:sldMasterId id="2147486568" r:id="rId105"/>
    <p:sldMasterId id="2147486580" r:id="rId106"/>
    <p:sldMasterId id="2147486592" r:id="rId107"/>
    <p:sldMasterId id="2147486641" r:id="rId108"/>
    <p:sldMasterId id="2147486658" r:id="rId109"/>
    <p:sldMasterId id="2147486670" r:id="rId110"/>
    <p:sldMasterId id="2147486735" r:id="rId111"/>
  </p:sldMasterIdLst>
  <p:notesMasterIdLst>
    <p:notesMasterId r:id="rId120"/>
  </p:notesMasterIdLst>
  <p:handoutMasterIdLst>
    <p:handoutMasterId r:id="rId121"/>
  </p:handoutMasterIdLst>
  <p:sldIdLst>
    <p:sldId id="266" r:id="rId112"/>
    <p:sldId id="770" r:id="rId113"/>
    <p:sldId id="773" r:id="rId114"/>
    <p:sldId id="686" r:id="rId115"/>
    <p:sldId id="687" r:id="rId116"/>
    <p:sldId id="771" r:id="rId117"/>
    <p:sldId id="772" r:id="rId118"/>
    <p:sldId id="769" r:id="rId119"/>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87C8"/>
    <a:srgbClr val="4133C8"/>
    <a:srgbClr val="FF0000"/>
    <a:srgbClr val="FFFF99"/>
    <a:srgbClr val="8BD9F5"/>
    <a:srgbClr val="FFCCFF"/>
    <a:srgbClr val="9BDFF7"/>
    <a:srgbClr val="68CE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88" autoAdjust="0"/>
    <p:restoredTop sz="93804" autoAdjust="0"/>
  </p:normalViewPr>
  <p:slideViewPr>
    <p:cSldViewPr>
      <p:cViewPr varScale="1">
        <p:scale>
          <a:sx n="67" d="100"/>
          <a:sy n="67" d="100"/>
        </p:scale>
        <p:origin x="732" y="66"/>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Master" Target="slideMasters/slideMaster84.xml"/><Relationship Id="rId89" Type="http://schemas.openxmlformats.org/officeDocument/2006/relationships/slideMaster" Target="slideMasters/slideMaster89.xml"/><Relationship Id="rId112" Type="http://schemas.openxmlformats.org/officeDocument/2006/relationships/slide" Target="slides/slide1.xml"/><Relationship Id="rId16" Type="http://schemas.openxmlformats.org/officeDocument/2006/relationships/slideMaster" Target="slideMasters/slideMaster16.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Master" Target="slideMasters/slideMaster90.xml"/><Relationship Id="rId95" Type="http://schemas.openxmlformats.org/officeDocument/2006/relationships/slideMaster" Target="slideMasters/slideMaster95.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 Target="slides/slide2.xml"/><Relationship Id="rId118" Type="http://schemas.openxmlformats.org/officeDocument/2006/relationships/slide" Target="slides/slide7.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24" Type="http://schemas.openxmlformats.org/officeDocument/2006/relationships/theme" Target="theme/theme1.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3.xml"/><Relationship Id="rId119" Type="http://schemas.openxmlformats.org/officeDocument/2006/relationships/slide" Target="slides/slide8.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 Target="slides/slide4.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handoutMaster" Target="handoutMasters/handoutMaster1.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 Target="slides/slide5.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cifsv\ifs\share\2017\&#24773;&#22577;&#20107;&#26989;&#37096;\000\002_&#24179;&#25104;&#65298;&#65305;&#24180;&#24230;&#20844;&#20849;&#20107;&#26989;&#21172;&#21209;&#36027;&#35519;&#26619;&#38598;&#35336;&#20462;&#27491;&#26989;&#21209;\80_&#20316;&#26989;&#12501;&#12457;&#12523;&#12480;\5_&#12464;&#12521;&#12501;\8_&#20445;&#38522;&#21152;&#20837;&#29366;&#27841;\20180112_&#20844;&#34920;&#29992;&#36039;&#26009;&#20316;&#25104;\01_&#32681;&#21209;&#12354;&#12426;&#12539;&#12394;&#12375;&#20849;&#65288;&#20844;&#34920;&#21521;&#12369;&#65289;\02_&#9314;&#65306;21_0_&#20445;&#38522;&#21152;&#20837;&#20225;&#26989;_&#30476;&#21029;&#12289;&#32887;&#31278;&#21029;_180112.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Microsoft%20PowerPoint%20&#20869;&#12398;&#12464;&#12521;&#1250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23323978913925E-2"/>
          <c:y val="0.19736198285196532"/>
          <c:w val="0.48116472887575457"/>
          <c:h val="0.44894518440753639"/>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951-4EE9-8155-0F6E17DD23D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951-4EE9-8155-0F6E17DD23D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951-4EE9-8155-0F6E17DD23DD}"/>
              </c:ext>
            </c:extLst>
          </c:dPt>
          <c:dLbls>
            <c:dLbl>
              <c:idx val="0"/>
              <c:tx>
                <c:rich>
                  <a:bodyPr/>
                  <a:lstStyle/>
                  <a:p>
                    <a:fld id="{0E9BD60B-6D87-45BA-B367-6B464542C874}" type="VALUE">
                      <a:rPr lang="en-US" altLang="ja-JP" smtClean="0"/>
                      <a:pPr/>
                      <a:t>[値]</a:t>
                    </a:fld>
                    <a:endParaRPr lang="ja-JP" altLang="en-US"/>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51-4EE9-8155-0F6E17DD23DD}"/>
                </c:ext>
              </c:extLst>
            </c:dLbl>
            <c:dLbl>
              <c:idx val="1"/>
              <c:layout>
                <c:manualLayout>
                  <c:x val="8.8838399734633519E-2"/>
                  <c:y val="9.609423461849069E-2"/>
                </c:manualLayout>
              </c:layout>
              <c:tx>
                <c:rich>
                  <a:bodyPr/>
                  <a:lstStyle/>
                  <a:p>
                    <a:fld id="{6B15B296-E53D-425C-A2EE-5DB800EF166B}" type="VALUE">
                      <a:rPr lang="en-US" altLang="ja-JP" smtClean="0"/>
                      <a:pPr/>
                      <a:t>[値]</a:t>
                    </a:fld>
                    <a:endParaRPr lang="ja-JP" alt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951-4EE9-8155-0F6E17DD23DD}"/>
                </c:ext>
              </c:extLst>
            </c:dLbl>
            <c:dLbl>
              <c:idx val="2"/>
              <c:layout>
                <c:manualLayout>
                  <c:x val="0.13403461459837651"/>
                  <c:y val="0.1232164940476897"/>
                </c:manualLayout>
              </c:layout>
              <c:tx>
                <c:rich>
                  <a:bodyPr/>
                  <a:lstStyle/>
                  <a:p>
                    <a:fld id="{32EB9CE5-B286-4A85-A040-49C6C3D4CA90}" type="VALUE">
                      <a:rPr lang="en-US" altLang="ja-JP" smtClean="0"/>
                      <a:pPr/>
                      <a:t>[値]</a:t>
                    </a:fld>
                    <a:endParaRPr lang="ja-JP" alt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951-4EE9-8155-0F6E17DD23D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全額現金で支払っている</c:v>
                </c:pt>
                <c:pt idx="1">
                  <c:v>少なくとも労務費相当分は現金で支払い、残りは手形で支払っている</c:v>
                </c:pt>
                <c:pt idx="2">
                  <c:v>その他</c:v>
                </c:pt>
              </c:strCache>
            </c:strRef>
          </c:cat>
          <c:val>
            <c:numRef>
              <c:f>Sheet1!$B$2:$B$4</c:f>
              <c:numCache>
                <c:formatCode>0.0%</c:formatCode>
                <c:ptCount val="3"/>
                <c:pt idx="0">
                  <c:v>0.76300000000000001</c:v>
                </c:pt>
                <c:pt idx="1">
                  <c:v>0.15</c:v>
                </c:pt>
                <c:pt idx="2">
                  <c:v>8.5999999999999993E-2</c:v>
                </c:pt>
              </c:numCache>
            </c:numRef>
          </c:val>
          <c:extLst>
            <c:ext xmlns:c16="http://schemas.microsoft.com/office/drawing/2014/chart" uri="{C3380CC4-5D6E-409C-BE32-E72D297353CC}">
              <c16:uniqueId val="{00000006-D951-4EE9-8155-0F6E17DD23DD}"/>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546435795974452E-2"/>
          <c:y val="0.25920522823107839"/>
          <c:w val="0.5148461244486352"/>
          <c:h val="0.56978732992193115"/>
        </c:manualLayout>
      </c:layout>
      <c:pieChart>
        <c:varyColors val="1"/>
        <c:ser>
          <c:idx val="0"/>
          <c:order val="0"/>
          <c:spPr>
            <a:ln w="12700"/>
          </c:spPr>
          <c:dPt>
            <c:idx val="0"/>
            <c:bubble3D val="0"/>
            <c:spPr>
              <a:solidFill>
                <a:srgbClr val="66FF99"/>
              </a:solidFill>
              <a:ln w="12700">
                <a:solidFill>
                  <a:prstClr val="black"/>
                </a:solidFill>
              </a:ln>
            </c:spPr>
            <c:extLst>
              <c:ext xmlns:c16="http://schemas.microsoft.com/office/drawing/2014/chart" uri="{C3380CC4-5D6E-409C-BE32-E72D297353CC}">
                <c16:uniqueId val="{00000001-D2E3-42E6-8EB2-7FD1278DAB9C}"/>
              </c:ext>
            </c:extLst>
          </c:dPt>
          <c:dPt>
            <c:idx val="1"/>
            <c:bubble3D val="0"/>
            <c:spPr>
              <a:solidFill>
                <a:srgbClr val="CCFFFF"/>
              </a:solidFill>
              <a:ln w="6350">
                <a:solidFill>
                  <a:schemeClr val="tx1"/>
                </a:solidFill>
              </a:ln>
            </c:spPr>
            <c:extLst>
              <c:ext xmlns:c16="http://schemas.microsoft.com/office/drawing/2014/chart" uri="{C3380CC4-5D6E-409C-BE32-E72D297353CC}">
                <c16:uniqueId val="{00000003-D2E3-42E6-8EB2-7FD1278DAB9C}"/>
              </c:ext>
            </c:extLst>
          </c:dPt>
          <c:dPt>
            <c:idx val="2"/>
            <c:bubble3D val="0"/>
            <c:spPr>
              <a:solidFill>
                <a:srgbClr val="FFFF99"/>
              </a:solidFill>
              <a:ln w="6350">
                <a:solidFill>
                  <a:prstClr val="black"/>
                </a:solidFill>
              </a:ln>
            </c:spPr>
            <c:extLst>
              <c:ext xmlns:c16="http://schemas.microsoft.com/office/drawing/2014/chart" uri="{C3380CC4-5D6E-409C-BE32-E72D297353CC}">
                <c16:uniqueId val="{00000005-D2E3-42E6-8EB2-7FD1278DAB9C}"/>
              </c:ext>
            </c:extLst>
          </c:dPt>
          <c:dLbls>
            <c:dLbl>
              <c:idx val="0"/>
              <c:layout>
                <c:manualLayout>
                  <c:x val="8.6175634295713038E-3"/>
                  <c:y val="-0.2391158136482939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2E3-42E6-8EB2-7FD1278DAB9C}"/>
                </c:ext>
              </c:extLst>
            </c:dLbl>
            <c:dLbl>
              <c:idx val="1"/>
              <c:layout>
                <c:manualLayout>
                  <c:x val="-5.0938447743471567E-2"/>
                  <c:y val="0.1962222378609291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2E3-42E6-8EB2-7FD1278DAB9C}"/>
                </c:ext>
              </c:extLst>
            </c:dLbl>
            <c:dLbl>
              <c:idx val="2"/>
              <c:layout>
                <c:manualLayout>
                  <c:x val="8.0954502838295431E-2"/>
                  <c:y val="0.1592926945293917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2E3-42E6-8EB2-7FD1278DAB9C}"/>
                </c:ext>
              </c:extLst>
            </c:dLbl>
            <c:spPr>
              <a:noFill/>
              <a:ln>
                <a:noFill/>
              </a:ln>
              <a:effectLst/>
            </c:spPr>
            <c:txPr>
              <a:bodyPr wrap="square" lIns="38100" tIns="19050" rIns="38100" bIns="19050" anchor="ctr">
                <a:spAutoFit/>
              </a:bodyPr>
              <a:lstStyle/>
              <a:p>
                <a:pPr>
                  <a:defRPr sz="900"/>
                </a:pPr>
                <a:endParaRPr lang="ja-JP"/>
              </a:p>
            </c:txPr>
            <c:showLegendKey val="0"/>
            <c:showVal val="0"/>
            <c:showCatName val="0"/>
            <c:showSerName val="0"/>
            <c:showPercent val="1"/>
            <c:showBubbleSize val="0"/>
            <c:showLeaderLines val="1"/>
            <c:extLst>
              <c:ext xmlns:c15="http://schemas.microsoft.com/office/drawing/2012/chart" uri="{CE6537A1-D6FC-4f65-9D91-7224C49458BB}"/>
            </c:extLst>
          </c:dLbls>
          <c:cat>
            <c:strRef>
              <c:f>'21県別雇用健康厚生年金保険加入企業数表'!$X$62:$Z$62</c:f>
              <c:strCache>
                <c:ptCount val="3"/>
                <c:pt idx="0">
                  <c:v>３保険加入</c:v>
                </c:pt>
                <c:pt idx="1">
                  <c:v>３保険いずれか加入</c:v>
                </c:pt>
                <c:pt idx="2">
                  <c:v>未加入</c:v>
                </c:pt>
              </c:strCache>
            </c:strRef>
          </c:cat>
          <c:val>
            <c:numRef>
              <c:f>'21県別雇用健康厚生年金保険加入企業数表'!$X$85:$Z$85</c:f>
              <c:numCache>
                <c:formatCode>0.0%</c:formatCode>
                <c:ptCount val="3"/>
                <c:pt idx="0">
                  <c:v>0.96724872929988526</c:v>
                </c:pt>
                <c:pt idx="1">
                  <c:v>1.8814559763895719E-2</c:v>
                </c:pt>
                <c:pt idx="2">
                  <c:v>1.3936710936219052E-2</c:v>
                </c:pt>
              </c:numCache>
            </c:numRef>
          </c:val>
          <c:extLst>
            <c:ext xmlns:c16="http://schemas.microsoft.com/office/drawing/2014/chart" uri="{C3380CC4-5D6E-409C-BE32-E72D297353CC}">
              <c16:uniqueId val="{00000006-D2E3-42E6-8EB2-7FD1278DAB9C}"/>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59679951524499408"/>
          <c:y val="0.16914973406801442"/>
          <c:w val="0.37187254013524318"/>
          <c:h val="0.54759164969127294"/>
        </c:manualLayout>
      </c:layout>
      <c:overlay val="0"/>
      <c:txPr>
        <a:bodyPr/>
        <a:lstStyle/>
        <a:p>
          <a:pPr rtl="0">
            <a:defRPr sz="700"/>
          </a:pPr>
          <a:endParaRPr lang="ja-JP"/>
        </a:p>
      </c:txPr>
    </c:legend>
    <c:plotVisOnly val="1"/>
    <c:dispBlanksAs val="zero"/>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393106153077867E-2"/>
          <c:y val="0.27927767067270576"/>
          <c:w val="0.84047862488668268"/>
          <c:h val="0.61314284056411017"/>
        </c:manualLayout>
      </c:layout>
      <c:lineChart>
        <c:grouping val="standard"/>
        <c:varyColors val="0"/>
        <c:ser>
          <c:idx val="0"/>
          <c:order val="0"/>
          <c:tx>
            <c:strRef>
              <c:f>'[Microsoft PowerPoint 内のグラフ]Sheet1'!$C$6</c:f>
              <c:strCache>
                <c:ptCount val="1"/>
                <c:pt idx="0">
                  <c:v>国</c:v>
                </c:pt>
              </c:strCache>
            </c:strRef>
          </c:tx>
          <c:spPr>
            <a:ln w="28575" cap="rnd">
              <a:solidFill>
                <a:schemeClr val="accent1"/>
              </a:solidFill>
              <a:round/>
            </a:ln>
            <a:effectLst/>
          </c:spPr>
          <c:marker>
            <c:symbol val="none"/>
          </c:marker>
          <c:cat>
            <c:multiLvlStrRef>
              <c:f>'[Microsoft PowerPoint 内のグラフ]Sheet1'!$A$43:$B$114</c:f>
              <c:multiLvlStrCache>
                <c:ptCount val="72"/>
                <c:lvl>
                  <c:pt idx="0">
                    <c:v>４月</c:v>
                  </c:pt>
                  <c:pt idx="1">
                    <c:v>５月</c:v>
                  </c:pt>
                  <c:pt idx="2">
                    <c:v>６月</c:v>
                  </c:pt>
                  <c:pt idx="3">
                    <c:v>７月</c:v>
                  </c:pt>
                  <c:pt idx="4">
                    <c:v>８月</c:v>
                  </c:pt>
                  <c:pt idx="5">
                    <c:v>９月</c:v>
                  </c:pt>
                  <c:pt idx="6">
                    <c:v>１０月</c:v>
                  </c:pt>
                  <c:pt idx="7">
                    <c:v>１１月</c:v>
                  </c:pt>
                  <c:pt idx="8">
                    <c:v>１２月</c:v>
                  </c:pt>
                  <c:pt idx="9">
                    <c:v>１月</c:v>
                  </c:pt>
                  <c:pt idx="10">
                    <c:v>２月</c:v>
                  </c:pt>
                  <c:pt idx="11">
                    <c:v>３月</c:v>
                  </c:pt>
                  <c:pt idx="12">
                    <c:v>４月</c:v>
                  </c:pt>
                  <c:pt idx="13">
                    <c:v>５月</c:v>
                  </c:pt>
                  <c:pt idx="14">
                    <c:v>６月</c:v>
                  </c:pt>
                  <c:pt idx="15">
                    <c:v>７月</c:v>
                  </c:pt>
                  <c:pt idx="16">
                    <c:v>８月</c:v>
                  </c:pt>
                  <c:pt idx="17">
                    <c:v>９月</c:v>
                  </c:pt>
                  <c:pt idx="18">
                    <c:v>１０月</c:v>
                  </c:pt>
                  <c:pt idx="19">
                    <c:v>１１月</c:v>
                  </c:pt>
                  <c:pt idx="20">
                    <c:v>１２月</c:v>
                  </c:pt>
                  <c:pt idx="21">
                    <c:v>１月</c:v>
                  </c:pt>
                  <c:pt idx="22">
                    <c:v>２月</c:v>
                  </c:pt>
                  <c:pt idx="23">
                    <c:v>３月</c:v>
                  </c:pt>
                  <c:pt idx="24">
                    <c:v>４月</c:v>
                  </c:pt>
                  <c:pt idx="25">
                    <c:v>５月</c:v>
                  </c:pt>
                  <c:pt idx="26">
                    <c:v>６月</c:v>
                  </c:pt>
                  <c:pt idx="27">
                    <c:v>７月</c:v>
                  </c:pt>
                  <c:pt idx="28">
                    <c:v>８月</c:v>
                  </c:pt>
                  <c:pt idx="29">
                    <c:v>９月</c:v>
                  </c:pt>
                  <c:pt idx="30">
                    <c:v>１０月</c:v>
                  </c:pt>
                  <c:pt idx="31">
                    <c:v>１１月</c:v>
                  </c:pt>
                  <c:pt idx="32">
                    <c:v>１２月</c:v>
                  </c:pt>
                  <c:pt idx="33">
                    <c:v>１月</c:v>
                  </c:pt>
                  <c:pt idx="34">
                    <c:v>２月</c:v>
                  </c:pt>
                  <c:pt idx="35">
                    <c:v>３月</c:v>
                  </c:pt>
                  <c:pt idx="36">
                    <c:v>４月</c:v>
                  </c:pt>
                  <c:pt idx="37">
                    <c:v>５月</c:v>
                  </c:pt>
                  <c:pt idx="38">
                    <c:v>６月</c:v>
                  </c:pt>
                  <c:pt idx="39">
                    <c:v>７月</c:v>
                  </c:pt>
                  <c:pt idx="40">
                    <c:v>８月</c:v>
                  </c:pt>
                  <c:pt idx="41">
                    <c:v>９月</c:v>
                  </c:pt>
                  <c:pt idx="42">
                    <c:v>１０月</c:v>
                  </c:pt>
                  <c:pt idx="43">
                    <c:v>１１月</c:v>
                  </c:pt>
                  <c:pt idx="44">
                    <c:v>１２月</c:v>
                  </c:pt>
                  <c:pt idx="45">
                    <c:v>１月</c:v>
                  </c:pt>
                  <c:pt idx="46">
                    <c:v>２月</c:v>
                  </c:pt>
                  <c:pt idx="47">
                    <c:v>３月</c:v>
                  </c:pt>
                  <c:pt idx="48">
                    <c:v>４月</c:v>
                  </c:pt>
                  <c:pt idx="49">
                    <c:v>５月</c:v>
                  </c:pt>
                  <c:pt idx="50">
                    <c:v>６月</c:v>
                  </c:pt>
                  <c:pt idx="51">
                    <c:v>７月</c:v>
                  </c:pt>
                  <c:pt idx="52">
                    <c:v>８月</c:v>
                  </c:pt>
                  <c:pt idx="53">
                    <c:v>９月</c:v>
                  </c:pt>
                  <c:pt idx="54">
                    <c:v>１０月</c:v>
                  </c:pt>
                  <c:pt idx="55">
                    <c:v>１１月</c:v>
                  </c:pt>
                  <c:pt idx="56">
                    <c:v>１２月</c:v>
                  </c:pt>
                  <c:pt idx="57">
                    <c:v>１月</c:v>
                  </c:pt>
                  <c:pt idx="58">
                    <c:v>２月</c:v>
                  </c:pt>
                  <c:pt idx="59">
                    <c:v>３月</c:v>
                  </c:pt>
                  <c:pt idx="60">
                    <c:v>４月</c:v>
                  </c:pt>
                  <c:pt idx="61">
                    <c:v>５月</c:v>
                  </c:pt>
                  <c:pt idx="62">
                    <c:v>６月</c:v>
                  </c:pt>
                  <c:pt idx="63">
                    <c:v>７月</c:v>
                  </c:pt>
                  <c:pt idx="64">
                    <c:v>８月</c:v>
                  </c:pt>
                  <c:pt idx="65">
                    <c:v>９月</c:v>
                  </c:pt>
                  <c:pt idx="66">
                    <c:v>１０月</c:v>
                  </c:pt>
                  <c:pt idx="67">
                    <c:v>１１月</c:v>
                  </c:pt>
                  <c:pt idx="68">
                    <c:v>１２月</c:v>
                  </c:pt>
                  <c:pt idx="69">
                    <c:v>１月</c:v>
                  </c:pt>
                  <c:pt idx="70">
                    <c:v>２月</c:v>
                  </c:pt>
                  <c:pt idx="71">
                    <c:v>３月</c:v>
                  </c:pt>
                </c:lvl>
                <c:lvl>
                  <c:pt idx="0">
                    <c:v>平成２４年度</c:v>
                  </c:pt>
                  <c:pt idx="12">
                    <c:v>平成２５年度</c:v>
                  </c:pt>
                  <c:pt idx="24">
                    <c:v>平成２６年度</c:v>
                  </c:pt>
                  <c:pt idx="36">
                    <c:v>平成２７年度</c:v>
                  </c:pt>
                  <c:pt idx="48">
                    <c:v>平成２８年度</c:v>
                  </c:pt>
                  <c:pt idx="60">
                    <c:v>平成２９年度</c:v>
                  </c:pt>
                </c:lvl>
              </c:multiLvlStrCache>
            </c:multiLvlStrRef>
          </c:cat>
          <c:val>
            <c:numRef>
              <c:f>'[Microsoft PowerPoint 内のグラフ]Sheet1'!$C$43:$C$114</c:f>
              <c:numCache>
                <c:formatCode>#,##0\ </c:formatCode>
                <c:ptCount val="72"/>
                <c:pt idx="0">
                  <c:v>222658</c:v>
                </c:pt>
                <c:pt idx="1">
                  <c:v>233046</c:v>
                </c:pt>
                <c:pt idx="2">
                  <c:v>250074</c:v>
                </c:pt>
                <c:pt idx="3">
                  <c:v>246700</c:v>
                </c:pt>
                <c:pt idx="4">
                  <c:v>271961</c:v>
                </c:pt>
                <c:pt idx="5">
                  <c:v>303102</c:v>
                </c:pt>
                <c:pt idx="6">
                  <c:v>334771</c:v>
                </c:pt>
                <c:pt idx="7">
                  <c:v>353767</c:v>
                </c:pt>
                <c:pt idx="8">
                  <c:v>359115</c:v>
                </c:pt>
                <c:pt idx="9">
                  <c:v>325171</c:v>
                </c:pt>
                <c:pt idx="10">
                  <c:v>332452</c:v>
                </c:pt>
                <c:pt idx="11">
                  <c:v>392133</c:v>
                </c:pt>
                <c:pt idx="12">
                  <c:v>249338</c:v>
                </c:pt>
                <c:pt idx="13">
                  <c:v>256528</c:v>
                </c:pt>
                <c:pt idx="14">
                  <c:v>304361</c:v>
                </c:pt>
                <c:pt idx="15">
                  <c:v>342197</c:v>
                </c:pt>
                <c:pt idx="16">
                  <c:v>399685</c:v>
                </c:pt>
                <c:pt idx="17">
                  <c:v>466402</c:v>
                </c:pt>
                <c:pt idx="18">
                  <c:v>509068</c:v>
                </c:pt>
                <c:pt idx="19">
                  <c:v>544151</c:v>
                </c:pt>
                <c:pt idx="20">
                  <c:v>533613</c:v>
                </c:pt>
                <c:pt idx="21">
                  <c:v>467066</c:v>
                </c:pt>
                <c:pt idx="22">
                  <c:v>460129</c:v>
                </c:pt>
                <c:pt idx="23">
                  <c:v>542062</c:v>
                </c:pt>
                <c:pt idx="24">
                  <c:v>298326</c:v>
                </c:pt>
                <c:pt idx="25">
                  <c:v>285420</c:v>
                </c:pt>
                <c:pt idx="26">
                  <c:v>313665</c:v>
                </c:pt>
                <c:pt idx="27">
                  <c:v>334920</c:v>
                </c:pt>
                <c:pt idx="28">
                  <c:v>372505</c:v>
                </c:pt>
                <c:pt idx="29">
                  <c:v>421183</c:v>
                </c:pt>
                <c:pt idx="30">
                  <c:v>459292</c:v>
                </c:pt>
                <c:pt idx="31">
                  <c:v>491113</c:v>
                </c:pt>
                <c:pt idx="32">
                  <c:v>483100</c:v>
                </c:pt>
                <c:pt idx="33">
                  <c:v>427206</c:v>
                </c:pt>
                <c:pt idx="34">
                  <c:v>410086</c:v>
                </c:pt>
                <c:pt idx="35">
                  <c:v>472721</c:v>
                </c:pt>
                <c:pt idx="36">
                  <c:v>289651</c:v>
                </c:pt>
                <c:pt idx="37">
                  <c:v>292917</c:v>
                </c:pt>
                <c:pt idx="38">
                  <c:v>309204</c:v>
                </c:pt>
                <c:pt idx="39">
                  <c:v>323229</c:v>
                </c:pt>
                <c:pt idx="40">
                  <c:v>346822</c:v>
                </c:pt>
                <c:pt idx="41">
                  <c:v>367318</c:v>
                </c:pt>
                <c:pt idx="42">
                  <c:v>409580</c:v>
                </c:pt>
                <c:pt idx="43">
                  <c:v>397184</c:v>
                </c:pt>
                <c:pt idx="44">
                  <c:v>399024</c:v>
                </c:pt>
                <c:pt idx="45">
                  <c:v>360756</c:v>
                </c:pt>
                <c:pt idx="46">
                  <c:v>340539</c:v>
                </c:pt>
                <c:pt idx="47">
                  <c:v>388034</c:v>
                </c:pt>
                <c:pt idx="48">
                  <c:v>264904</c:v>
                </c:pt>
                <c:pt idx="49">
                  <c:v>280471</c:v>
                </c:pt>
                <c:pt idx="50">
                  <c:v>315224</c:v>
                </c:pt>
                <c:pt idx="51">
                  <c:v>323769</c:v>
                </c:pt>
                <c:pt idx="52">
                  <c:v>350005</c:v>
                </c:pt>
                <c:pt idx="53">
                  <c:v>393191</c:v>
                </c:pt>
                <c:pt idx="54">
                  <c:v>421249</c:v>
                </c:pt>
                <c:pt idx="55">
                  <c:v>410357</c:v>
                </c:pt>
                <c:pt idx="56">
                  <c:v>409590</c:v>
                </c:pt>
                <c:pt idx="57">
                  <c:v>382215</c:v>
                </c:pt>
                <c:pt idx="58">
                  <c:v>380773</c:v>
                </c:pt>
                <c:pt idx="59">
                  <c:v>454043</c:v>
                </c:pt>
                <c:pt idx="60">
                  <c:v>288107</c:v>
                </c:pt>
                <c:pt idx="61">
                  <c:v>287783</c:v>
                </c:pt>
                <c:pt idx="62">
                  <c:v>316552</c:v>
                </c:pt>
                <c:pt idx="63">
                  <c:v>318919</c:v>
                </c:pt>
                <c:pt idx="64">
                  <c:v>338716</c:v>
                </c:pt>
                <c:pt idx="65">
                  <c:v>356240</c:v>
                </c:pt>
                <c:pt idx="66">
                  <c:v>391873</c:v>
                </c:pt>
                <c:pt idx="67">
                  <c:v>354140</c:v>
                </c:pt>
                <c:pt idx="68">
                  <c:v>350999</c:v>
                </c:pt>
                <c:pt idx="69">
                  <c:v>337015</c:v>
                </c:pt>
                <c:pt idx="70">
                  <c:v>314543</c:v>
                </c:pt>
                <c:pt idx="71">
                  <c:v>391925</c:v>
                </c:pt>
              </c:numCache>
            </c:numRef>
          </c:val>
          <c:smooth val="0"/>
          <c:extLst>
            <c:ext xmlns:c16="http://schemas.microsoft.com/office/drawing/2014/chart" uri="{C3380CC4-5D6E-409C-BE32-E72D297353CC}">
              <c16:uniqueId val="{00000000-164B-4612-9718-81CB23D0271E}"/>
            </c:ext>
          </c:extLst>
        </c:ser>
        <c:ser>
          <c:idx val="1"/>
          <c:order val="1"/>
          <c:tx>
            <c:strRef>
              <c:f>'[Microsoft PowerPoint 内のグラフ]Sheet1'!$D$6</c:f>
              <c:strCache>
                <c:ptCount val="1"/>
                <c:pt idx="0">
                  <c:v>都道府県</c:v>
                </c:pt>
              </c:strCache>
            </c:strRef>
          </c:tx>
          <c:spPr>
            <a:ln w="28575" cap="rnd">
              <a:solidFill>
                <a:schemeClr val="accent2"/>
              </a:solidFill>
              <a:round/>
            </a:ln>
            <a:effectLst/>
          </c:spPr>
          <c:marker>
            <c:symbol val="none"/>
          </c:marker>
          <c:cat>
            <c:multiLvlStrRef>
              <c:f>'[Microsoft PowerPoint 内のグラフ]Sheet1'!$A$43:$B$114</c:f>
              <c:multiLvlStrCache>
                <c:ptCount val="72"/>
                <c:lvl>
                  <c:pt idx="0">
                    <c:v>４月</c:v>
                  </c:pt>
                  <c:pt idx="1">
                    <c:v>５月</c:v>
                  </c:pt>
                  <c:pt idx="2">
                    <c:v>６月</c:v>
                  </c:pt>
                  <c:pt idx="3">
                    <c:v>７月</c:v>
                  </c:pt>
                  <c:pt idx="4">
                    <c:v>８月</c:v>
                  </c:pt>
                  <c:pt idx="5">
                    <c:v>９月</c:v>
                  </c:pt>
                  <c:pt idx="6">
                    <c:v>１０月</c:v>
                  </c:pt>
                  <c:pt idx="7">
                    <c:v>１１月</c:v>
                  </c:pt>
                  <c:pt idx="8">
                    <c:v>１２月</c:v>
                  </c:pt>
                  <c:pt idx="9">
                    <c:v>１月</c:v>
                  </c:pt>
                  <c:pt idx="10">
                    <c:v>２月</c:v>
                  </c:pt>
                  <c:pt idx="11">
                    <c:v>３月</c:v>
                  </c:pt>
                  <c:pt idx="12">
                    <c:v>４月</c:v>
                  </c:pt>
                  <c:pt idx="13">
                    <c:v>５月</c:v>
                  </c:pt>
                  <c:pt idx="14">
                    <c:v>６月</c:v>
                  </c:pt>
                  <c:pt idx="15">
                    <c:v>７月</c:v>
                  </c:pt>
                  <c:pt idx="16">
                    <c:v>８月</c:v>
                  </c:pt>
                  <c:pt idx="17">
                    <c:v>９月</c:v>
                  </c:pt>
                  <c:pt idx="18">
                    <c:v>１０月</c:v>
                  </c:pt>
                  <c:pt idx="19">
                    <c:v>１１月</c:v>
                  </c:pt>
                  <c:pt idx="20">
                    <c:v>１２月</c:v>
                  </c:pt>
                  <c:pt idx="21">
                    <c:v>１月</c:v>
                  </c:pt>
                  <c:pt idx="22">
                    <c:v>２月</c:v>
                  </c:pt>
                  <c:pt idx="23">
                    <c:v>３月</c:v>
                  </c:pt>
                  <c:pt idx="24">
                    <c:v>４月</c:v>
                  </c:pt>
                  <c:pt idx="25">
                    <c:v>５月</c:v>
                  </c:pt>
                  <c:pt idx="26">
                    <c:v>６月</c:v>
                  </c:pt>
                  <c:pt idx="27">
                    <c:v>７月</c:v>
                  </c:pt>
                  <c:pt idx="28">
                    <c:v>８月</c:v>
                  </c:pt>
                  <c:pt idx="29">
                    <c:v>９月</c:v>
                  </c:pt>
                  <c:pt idx="30">
                    <c:v>１０月</c:v>
                  </c:pt>
                  <c:pt idx="31">
                    <c:v>１１月</c:v>
                  </c:pt>
                  <c:pt idx="32">
                    <c:v>１２月</c:v>
                  </c:pt>
                  <c:pt idx="33">
                    <c:v>１月</c:v>
                  </c:pt>
                  <c:pt idx="34">
                    <c:v>２月</c:v>
                  </c:pt>
                  <c:pt idx="35">
                    <c:v>３月</c:v>
                  </c:pt>
                  <c:pt idx="36">
                    <c:v>４月</c:v>
                  </c:pt>
                  <c:pt idx="37">
                    <c:v>５月</c:v>
                  </c:pt>
                  <c:pt idx="38">
                    <c:v>６月</c:v>
                  </c:pt>
                  <c:pt idx="39">
                    <c:v>７月</c:v>
                  </c:pt>
                  <c:pt idx="40">
                    <c:v>８月</c:v>
                  </c:pt>
                  <c:pt idx="41">
                    <c:v>９月</c:v>
                  </c:pt>
                  <c:pt idx="42">
                    <c:v>１０月</c:v>
                  </c:pt>
                  <c:pt idx="43">
                    <c:v>１１月</c:v>
                  </c:pt>
                  <c:pt idx="44">
                    <c:v>１２月</c:v>
                  </c:pt>
                  <c:pt idx="45">
                    <c:v>１月</c:v>
                  </c:pt>
                  <c:pt idx="46">
                    <c:v>２月</c:v>
                  </c:pt>
                  <c:pt idx="47">
                    <c:v>３月</c:v>
                  </c:pt>
                  <c:pt idx="48">
                    <c:v>４月</c:v>
                  </c:pt>
                  <c:pt idx="49">
                    <c:v>５月</c:v>
                  </c:pt>
                  <c:pt idx="50">
                    <c:v>６月</c:v>
                  </c:pt>
                  <c:pt idx="51">
                    <c:v>７月</c:v>
                  </c:pt>
                  <c:pt idx="52">
                    <c:v>８月</c:v>
                  </c:pt>
                  <c:pt idx="53">
                    <c:v>９月</c:v>
                  </c:pt>
                  <c:pt idx="54">
                    <c:v>１０月</c:v>
                  </c:pt>
                  <c:pt idx="55">
                    <c:v>１１月</c:v>
                  </c:pt>
                  <c:pt idx="56">
                    <c:v>１２月</c:v>
                  </c:pt>
                  <c:pt idx="57">
                    <c:v>１月</c:v>
                  </c:pt>
                  <c:pt idx="58">
                    <c:v>２月</c:v>
                  </c:pt>
                  <c:pt idx="59">
                    <c:v>３月</c:v>
                  </c:pt>
                  <c:pt idx="60">
                    <c:v>４月</c:v>
                  </c:pt>
                  <c:pt idx="61">
                    <c:v>５月</c:v>
                  </c:pt>
                  <c:pt idx="62">
                    <c:v>６月</c:v>
                  </c:pt>
                  <c:pt idx="63">
                    <c:v>７月</c:v>
                  </c:pt>
                  <c:pt idx="64">
                    <c:v>８月</c:v>
                  </c:pt>
                  <c:pt idx="65">
                    <c:v>９月</c:v>
                  </c:pt>
                  <c:pt idx="66">
                    <c:v>１０月</c:v>
                  </c:pt>
                  <c:pt idx="67">
                    <c:v>１１月</c:v>
                  </c:pt>
                  <c:pt idx="68">
                    <c:v>１２月</c:v>
                  </c:pt>
                  <c:pt idx="69">
                    <c:v>１月</c:v>
                  </c:pt>
                  <c:pt idx="70">
                    <c:v>２月</c:v>
                  </c:pt>
                  <c:pt idx="71">
                    <c:v>３月</c:v>
                  </c:pt>
                </c:lvl>
                <c:lvl>
                  <c:pt idx="0">
                    <c:v>平成２４年度</c:v>
                  </c:pt>
                  <c:pt idx="12">
                    <c:v>平成２５年度</c:v>
                  </c:pt>
                  <c:pt idx="24">
                    <c:v>平成２６年度</c:v>
                  </c:pt>
                  <c:pt idx="36">
                    <c:v>平成２７年度</c:v>
                  </c:pt>
                  <c:pt idx="48">
                    <c:v>平成２８年度</c:v>
                  </c:pt>
                  <c:pt idx="60">
                    <c:v>平成２９年度</c:v>
                  </c:pt>
                </c:lvl>
              </c:multiLvlStrCache>
            </c:multiLvlStrRef>
          </c:cat>
          <c:val>
            <c:numRef>
              <c:f>'[Microsoft PowerPoint 内のグラフ]Sheet1'!$D$43:$D$114</c:f>
              <c:numCache>
                <c:formatCode>#,##0\ </c:formatCode>
                <c:ptCount val="72"/>
                <c:pt idx="0">
                  <c:v>312824</c:v>
                </c:pt>
                <c:pt idx="1">
                  <c:v>270845</c:v>
                </c:pt>
                <c:pt idx="2">
                  <c:v>268979</c:v>
                </c:pt>
                <c:pt idx="3">
                  <c:v>281921</c:v>
                </c:pt>
                <c:pt idx="4">
                  <c:v>321948</c:v>
                </c:pt>
                <c:pt idx="5">
                  <c:v>372555</c:v>
                </c:pt>
                <c:pt idx="6">
                  <c:v>435202</c:v>
                </c:pt>
                <c:pt idx="7">
                  <c:v>509062</c:v>
                </c:pt>
                <c:pt idx="8">
                  <c:v>548977</c:v>
                </c:pt>
                <c:pt idx="9">
                  <c:v>539122</c:v>
                </c:pt>
                <c:pt idx="10">
                  <c:v>554636</c:v>
                </c:pt>
                <c:pt idx="11">
                  <c:v>544344</c:v>
                </c:pt>
                <c:pt idx="12">
                  <c:v>347491</c:v>
                </c:pt>
                <c:pt idx="13">
                  <c:v>319259</c:v>
                </c:pt>
                <c:pt idx="14">
                  <c:v>329852</c:v>
                </c:pt>
                <c:pt idx="15">
                  <c:v>355166</c:v>
                </c:pt>
                <c:pt idx="16">
                  <c:v>399858</c:v>
                </c:pt>
                <c:pt idx="17">
                  <c:v>470047</c:v>
                </c:pt>
                <c:pt idx="18">
                  <c:v>532314</c:v>
                </c:pt>
                <c:pt idx="19">
                  <c:v>595586</c:v>
                </c:pt>
                <c:pt idx="20">
                  <c:v>631592</c:v>
                </c:pt>
                <c:pt idx="21">
                  <c:v>605332</c:v>
                </c:pt>
                <c:pt idx="22">
                  <c:v>617481</c:v>
                </c:pt>
                <c:pt idx="23">
                  <c:v>606168</c:v>
                </c:pt>
                <c:pt idx="24">
                  <c:v>367003</c:v>
                </c:pt>
                <c:pt idx="25">
                  <c:v>336779</c:v>
                </c:pt>
                <c:pt idx="26">
                  <c:v>367471</c:v>
                </c:pt>
                <c:pt idx="27">
                  <c:v>354655</c:v>
                </c:pt>
                <c:pt idx="28">
                  <c:v>411692</c:v>
                </c:pt>
                <c:pt idx="29">
                  <c:v>480314</c:v>
                </c:pt>
                <c:pt idx="30">
                  <c:v>541978</c:v>
                </c:pt>
                <c:pt idx="31">
                  <c:v>593959</c:v>
                </c:pt>
                <c:pt idx="32">
                  <c:v>643853</c:v>
                </c:pt>
                <c:pt idx="33">
                  <c:v>582147</c:v>
                </c:pt>
                <c:pt idx="34">
                  <c:v>589288</c:v>
                </c:pt>
                <c:pt idx="35">
                  <c:v>555468</c:v>
                </c:pt>
                <c:pt idx="36">
                  <c:v>347975</c:v>
                </c:pt>
                <c:pt idx="37">
                  <c:v>317988</c:v>
                </c:pt>
                <c:pt idx="38">
                  <c:v>338063</c:v>
                </c:pt>
                <c:pt idx="39">
                  <c:v>359825</c:v>
                </c:pt>
                <c:pt idx="40">
                  <c:v>403041</c:v>
                </c:pt>
                <c:pt idx="41">
                  <c:v>457380</c:v>
                </c:pt>
                <c:pt idx="42">
                  <c:v>518217</c:v>
                </c:pt>
                <c:pt idx="43">
                  <c:v>545702</c:v>
                </c:pt>
                <c:pt idx="44">
                  <c:v>566097</c:v>
                </c:pt>
                <c:pt idx="45">
                  <c:v>567687</c:v>
                </c:pt>
                <c:pt idx="46">
                  <c:v>561262</c:v>
                </c:pt>
                <c:pt idx="47">
                  <c:v>554942</c:v>
                </c:pt>
                <c:pt idx="48">
                  <c:v>336532</c:v>
                </c:pt>
                <c:pt idx="49">
                  <c:v>308645</c:v>
                </c:pt>
                <c:pt idx="50">
                  <c:v>338997</c:v>
                </c:pt>
                <c:pt idx="51">
                  <c:v>342953</c:v>
                </c:pt>
                <c:pt idx="52">
                  <c:v>392345</c:v>
                </c:pt>
                <c:pt idx="53">
                  <c:v>456520</c:v>
                </c:pt>
                <c:pt idx="54">
                  <c:v>503543</c:v>
                </c:pt>
                <c:pt idx="55">
                  <c:v>519653</c:v>
                </c:pt>
                <c:pt idx="56">
                  <c:v>539763</c:v>
                </c:pt>
                <c:pt idx="57">
                  <c:v>539474</c:v>
                </c:pt>
                <c:pt idx="58">
                  <c:v>524122</c:v>
                </c:pt>
                <c:pt idx="59">
                  <c:v>499109</c:v>
                </c:pt>
                <c:pt idx="60">
                  <c:v>338812</c:v>
                </c:pt>
                <c:pt idx="61">
                  <c:v>319442</c:v>
                </c:pt>
                <c:pt idx="62">
                  <c:v>348211</c:v>
                </c:pt>
                <c:pt idx="63">
                  <c:v>363718</c:v>
                </c:pt>
                <c:pt idx="64">
                  <c:v>408348</c:v>
                </c:pt>
                <c:pt idx="65">
                  <c:v>475773</c:v>
                </c:pt>
                <c:pt idx="66">
                  <c:v>538337</c:v>
                </c:pt>
                <c:pt idx="67">
                  <c:v>558985</c:v>
                </c:pt>
                <c:pt idx="68">
                  <c:v>604721</c:v>
                </c:pt>
                <c:pt idx="69">
                  <c:v>574538</c:v>
                </c:pt>
                <c:pt idx="70">
                  <c:v>561652</c:v>
                </c:pt>
                <c:pt idx="71">
                  <c:v>530100</c:v>
                </c:pt>
              </c:numCache>
            </c:numRef>
          </c:val>
          <c:smooth val="0"/>
          <c:extLst>
            <c:ext xmlns:c16="http://schemas.microsoft.com/office/drawing/2014/chart" uri="{C3380CC4-5D6E-409C-BE32-E72D297353CC}">
              <c16:uniqueId val="{00000001-164B-4612-9718-81CB23D0271E}"/>
            </c:ext>
          </c:extLst>
        </c:ser>
        <c:ser>
          <c:idx val="2"/>
          <c:order val="2"/>
          <c:tx>
            <c:strRef>
              <c:f>'[Microsoft PowerPoint 内のグラフ]Sheet1'!$E$6</c:f>
              <c:strCache>
                <c:ptCount val="1"/>
                <c:pt idx="0">
                  <c:v>市区町村</c:v>
                </c:pt>
              </c:strCache>
            </c:strRef>
          </c:tx>
          <c:spPr>
            <a:ln w="28575" cap="rnd">
              <a:solidFill>
                <a:schemeClr val="accent3"/>
              </a:solidFill>
              <a:round/>
            </a:ln>
            <a:effectLst/>
          </c:spPr>
          <c:marker>
            <c:symbol val="none"/>
          </c:marker>
          <c:cat>
            <c:multiLvlStrRef>
              <c:f>'[Microsoft PowerPoint 内のグラフ]Sheet1'!$A$43:$B$114</c:f>
              <c:multiLvlStrCache>
                <c:ptCount val="72"/>
                <c:lvl>
                  <c:pt idx="0">
                    <c:v>４月</c:v>
                  </c:pt>
                  <c:pt idx="1">
                    <c:v>５月</c:v>
                  </c:pt>
                  <c:pt idx="2">
                    <c:v>６月</c:v>
                  </c:pt>
                  <c:pt idx="3">
                    <c:v>７月</c:v>
                  </c:pt>
                  <c:pt idx="4">
                    <c:v>８月</c:v>
                  </c:pt>
                  <c:pt idx="5">
                    <c:v>９月</c:v>
                  </c:pt>
                  <c:pt idx="6">
                    <c:v>１０月</c:v>
                  </c:pt>
                  <c:pt idx="7">
                    <c:v>１１月</c:v>
                  </c:pt>
                  <c:pt idx="8">
                    <c:v>１２月</c:v>
                  </c:pt>
                  <c:pt idx="9">
                    <c:v>１月</c:v>
                  </c:pt>
                  <c:pt idx="10">
                    <c:v>２月</c:v>
                  </c:pt>
                  <c:pt idx="11">
                    <c:v>３月</c:v>
                  </c:pt>
                  <c:pt idx="12">
                    <c:v>４月</c:v>
                  </c:pt>
                  <c:pt idx="13">
                    <c:v>５月</c:v>
                  </c:pt>
                  <c:pt idx="14">
                    <c:v>６月</c:v>
                  </c:pt>
                  <c:pt idx="15">
                    <c:v>７月</c:v>
                  </c:pt>
                  <c:pt idx="16">
                    <c:v>８月</c:v>
                  </c:pt>
                  <c:pt idx="17">
                    <c:v>９月</c:v>
                  </c:pt>
                  <c:pt idx="18">
                    <c:v>１０月</c:v>
                  </c:pt>
                  <c:pt idx="19">
                    <c:v>１１月</c:v>
                  </c:pt>
                  <c:pt idx="20">
                    <c:v>１２月</c:v>
                  </c:pt>
                  <c:pt idx="21">
                    <c:v>１月</c:v>
                  </c:pt>
                  <c:pt idx="22">
                    <c:v>２月</c:v>
                  </c:pt>
                  <c:pt idx="23">
                    <c:v>３月</c:v>
                  </c:pt>
                  <c:pt idx="24">
                    <c:v>４月</c:v>
                  </c:pt>
                  <c:pt idx="25">
                    <c:v>５月</c:v>
                  </c:pt>
                  <c:pt idx="26">
                    <c:v>６月</c:v>
                  </c:pt>
                  <c:pt idx="27">
                    <c:v>７月</c:v>
                  </c:pt>
                  <c:pt idx="28">
                    <c:v>８月</c:v>
                  </c:pt>
                  <c:pt idx="29">
                    <c:v>９月</c:v>
                  </c:pt>
                  <c:pt idx="30">
                    <c:v>１０月</c:v>
                  </c:pt>
                  <c:pt idx="31">
                    <c:v>１１月</c:v>
                  </c:pt>
                  <c:pt idx="32">
                    <c:v>１２月</c:v>
                  </c:pt>
                  <c:pt idx="33">
                    <c:v>１月</c:v>
                  </c:pt>
                  <c:pt idx="34">
                    <c:v>２月</c:v>
                  </c:pt>
                  <c:pt idx="35">
                    <c:v>３月</c:v>
                  </c:pt>
                  <c:pt idx="36">
                    <c:v>４月</c:v>
                  </c:pt>
                  <c:pt idx="37">
                    <c:v>５月</c:v>
                  </c:pt>
                  <c:pt idx="38">
                    <c:v>６月</c:v>
                  </c:pt>
                  <c:pt idx="39">
                    <c:v>７月</c:v>
                  </c:pt>
                  <c:pt idx="40">
                    <c:v>８月</c:v>
                  </c:pt>
                  <c:pt idx="41">
                    <c:v>９月</c:v>
                  </c:pt>
                  <c:pt idx="42">
                    <c:v>１０月</c:v>
                  </c:pt>
                  <c:pt idx="43">
                    <c:v>１１月</c:v>
                  </c:pt>
                  <c:pt idx="44">
                    <c:v>１２月</c:v>
                  </c:pt>
                  <c:pt idx="45">
                    <c:v>１月</c:v>
                  </c:pt>
                  <c:pt idx="46">
                    <c:v>２月</c:v>
                  </c:pt>
                  <c:pt idx="47">
                    <c:v>３月</c:v>
                  </c:pt>
                  <c:pt idx="48">
                    <c:v>４月</c:v>
                  </c:pt>
                  <c:pt idx="49">
                    <c:v>５月</c:v>
                  </c:pt>
                  <c:pt idx="50">
                    <c:v>６月</c:v>
                  </c:pt>
                  <c:pt idx="51">
                    <c:v>７月</c:v>
                  </c:pt>
                  <c:pt idx="52">
                    <c:v>８月</c:v>
                  </c:pt>
                  <c:pt idx="53">
                    <c:v>９月</c:v>
                  </c:pt>
                  <c:pt idx="54">
                    <c:v>１０月</c:v>
                  </c:pt>
                  <c:pt idx="55">
                    <c:v>１１月</c:v>
                  </c:pt>
                  <c:pt idx="56">
                    <c:v>１２月</c:v>
                  </c:pt>
                  <c:pt idx="57">
                    <c:v>１月</c:v>
                  </c:pt>
                  <c:pt idx="58">
                    <c:v>２月</c:v>
                  </c:pt>
                  <c:pt idx="59">
                    <c:v>３月</c:v>
                  </c:pt>
                  <c:pt idx="60">
                    <c:v>４月</c:v>
                  </c:pt>
                  <c:pt idx="61">
                    <c:v>５月</c:v>
                  </c:pt>
                  <c:pt idx="62">
                    <c:v>６月</c:v>
                  </c:pt>
                  <c:pt idx="63">
                    <c:v>７月</c:v>
                  </c:pt>
                  <c:pt idx="64">
                    <c:v>８月</c:v>
                  </c:pt>
                  <c:pt idx="65">
                    <c:v>９月</c:v>
                  </c:pt>
                  <c:pt idx="66">
                    <c:v>１０月</c:v>
                  </c:pt>
                  <c:pt idx="67">
                    <c:v>１１月</c:v>
                  </c:pt>
                  <c:pt idx="68">
                    <c:v>１２月</c:v>
                  </c:pt>
                  <c:pt idx="69">
                    <c:v>１月</c:v>
                  </c:pt>
                  <c:pt idx="70">
                    <c:v>２月</c:v>
                  </c:pt>
                  <c:pt idx="71">
                    <c:v>３月</c:v>
                  </c:pt>
                </c:lvl>
                <c:lvl>
                  <c:pt idx="0">
                    <c:v>平成２４年度</c:v>
                  </c:pt>
                  <c:pt idx="12">
                    <c:v>平成２５年度</c:v>
                  </c:pt>
                  <c:pt idx="24">
                    <c:v>平成２６年度</c:v>
                  </c:pt>
                  <c:pt idx="36">
                    <c:v>平成２７年度</c:v>
                  </c:pt>
                  <c:pt idx="48">
                    <c:v>平成２８年度</c:v>
                  </c:pt>
                  <c:pt idx="60">
                    <c:v>平成２９年度</c:v>
                  </c:pt>
                </c:lvl>
              </c:multiLvlStrCache>
            </c:multiLvlStrRef>
          </c:cat>
          <c:val>
            <c:numRef>
              <c:f>'[Microsoft PowerPoint 内のグラフ]Sheet1'!$E$43:$E$114</c:f>
              <c:numCache>
                <c:formatCode>#,##0\ </c:formatCode>
                <c:ptCount val="72"/>
                <c:pt idx="0">
                  <c:v>225324</c:v>
                </c:pt>
                <c:pt idx="1">
                  <c:v>193143</c:v>
                </c:pt>
                <c:pt idx="2">
                  <c:v>211484</c:v>
                </c:pt>
                <c:pt idx="3">
                  <c:v>257901</c:v>
                </c:pt>
                <c:pt idx="4">
                  <c:v>332939</c:v>
                </c:pt>
                <c:pt idx="5">
                  <c:v>397736</c:v>
                </c:pt>
                <c:pt idx="6">
                  <c:v>444166</c:v>
                </c:pt>
                <c:pt idx="7">
                  <c:v>501954</c:v>
                </c:pt>
                <c:pt idx="8">
                  <c:v>558708</c:v>
                </c:pt>
                <c:pt idx="9">
                  <c:v>551121</c:v>
                </c:pt>
                <c:pt idx="10">
                  <c:v>521232</c:v>
                </c:pt>
                <c:pt idx="11">
                  <c:v>452814</c:v>
                </c:pt>
                <c:pt idx="12">
                  <c:v>251686</c:v>
                </c:pt>
                <c:pt idx="13">
                  <c:v>228262</c:v>
                </c:pt>
                <c:pt idx="14">
                  <c:v>271019</c:v>
                </c:pt>
                <c:pt idx="15">
                  <c:v>334652</c:v>
                </c:pt>
                <c:pt idx="16">
                  <c:v>409502</c:v>
                </c:pt>
                <c:pt idx="17">
                  <c:v>484558</c:v>
                </c:pt>
                <c:pt idx="18">
                  <c:v>547182</c:v>
                </c:pt>
                <c:pt idx="19">
                  <c:v>592208</c:v>
                </c:pt>
                <c:pt idx="20">
                  <c:v>635338</c:v>
                </c:pt>
                <c:pt idx="21">
                  <c:v>619422</c:v>
                </c:pt>
                <c:pt idx="22">
                  <c:v>602507</c:v>
                </c:pt>
                <c:pt idx="23">
                  <c:v>522751</c:v>
                </c:pt>
                <c:pt idx="24">
                  <c:v>294951</c:v>
                </c:pt>
                <c:pt idx="25">
                  <c:v>265242</c:v>
                </c:pt>
                <c:pt idx="26">
                  <c:v>305861</c:v>
                </c:pt>
                <c:pt idx="27">
                  <c:v>370870</c:v>
                </c:pt>
                <c:pt idx="28">
                  <c:v>454118</c:v>
                </c:pt>
                <c:pt idx="29">
                  <c:v>556734</c:v>
                </c:pt>
                <c:pt idx="30">
                  <c:v>608772</c:v>
                </c:pt>
                <c:pt idx="31">
                  <c:v>643634</c:v>
                </c:pt>
                <c:pt idx="32">
                  <c:v>680339</c:v>
                </c:pt>
                <c:pt idx="33">
                  <c:v>658708</c:v>
                </c:pt>
                <c:pt idx="34">
                  <c:v>615690</c:v>
                </c:pt>
                <c:pt idx="35">
                  <c:v>549165</c:v>
                </c:pt>
                <c:pt idx="36">
                  <c:v>315339</c:v>
                </c:pt>
                <c:pt idx="37">
                  <c:v>290182</c:v>
                </c:pt>
                <c:pt idx="38">
                  <c:v>322510</c:v>
                </c:pt>
                <c:pt idx="39">
                  <c:v>375004</c:v>
                </c:pt>
                <c:pt idx="40">
                  <c:v>471690</c:v>
                </c:pt>
                <c:pt idx="41">
                  <c:v>541585</c:v>
                </c:pt>
                <c:pt idx="42">
                  <c:v>582705</c:v>
                </c:pt>
                <c:pt idx="43">
                  <c:v>612060</c:v>
                </c:pt>
                <c:pt idx="44">
                  <c:v>616370</c:v>
                </c:pt>
                <c:pt idx="45">
                  <c:v>594334</c:v>
                </c:pt>
                <c:pt idx="46">
                  <c:v>563697</c:v>
                </c:pt>
                <c:pt idx="47">
                  <c:v>504363</c:v>
                </c:pt>
                <c:pt idx="48">
                  <c:v>284760</c:v>
                </c:pt>
                <c:pt idx="49">
                  <c:v>255803</c:v>
                </c:pt>
                <c:pt idx="50">
                  <c:v>308412</c:v>
                </c:pt>
                <c:pt idx="51">
                  <c:v>339246</c:v>
                </c:pt>
                <c:pt idx="52">
                  <c:v>403671</c:v>
                </c:pt>
                <c:pt idx="53">
                  <c:v>479939</c:v>
                </c:pt>
                <c:pt idx="54">
                  <c:v>523932</c:v>
                </c:pt>
                <c:pt idx="55">
                  <c:v>538713</c:v>
                </c:pt>
                <c:pt idx="56">
                  <c:v>542889</c:v>
                </c:pt>
                <c:pt idx="57">
                  <c:v>536679</c:v>
                </c:pt>
                <c:pt idx="58">
                  <c:v>523598</c:v>
                </c:pt>
                <c:pt idx="59">
                  <c:v>485512</c:v>
                </c:pt>
                <c:pt idx="60">
                  <c:v>278869</c:v>
                </c:pt>
                <c:pt idx="61">
                  <c:v>262724</c:v>
                </c:pt>
                <c:pt idx="62">
                  <c:v>313807</c:v>
                </c:pt>
                <c:pt idx="63">
                  <c:v>359382</c:v>
                </c:pt>
                <c:pt idx="64">
                  <c:v>440337</c:v>
                </c:pt>
                <c:pt idx="65">
                  <c:v>506251</c:v>
                </c:pt>
                <c:pt idx="66">
                  <c:v>576828</c:v>
                </c:pt>
                <c:pt idx="67">
                  <c:v>609957</c:v>
                </c:pt>
                <c:pt idx="68">
                  <c:v>645085</c:v>
                </c:pt>
                <c:pt idx="69">
                  <c:v>633122</c:v>
                </c:pt>
                <c:pt idx="70">
                  <c:v>611308</c:v>
                </c:pt>
                <c:pt idx="71">
                  <c:v>531044</c:v>
                </c:pt>
              </c:numCache>
            </c:numRef>
          </c:val>
          <c:smooth val="0"/>
          <c:extLst>
            <c:ext xmlns:c16="http://schemas.microsoft.com/office/drawing/2014/chart" uri="{C3380CC4-5D6E-409C-BE32-E72D297353CC}">
              <c16:uniqueId val="{00000002-164B-4612-9718-81CB23D0271E}"/>
            </c:ext>
          </c:extLst>
        </c:ser>
        <c:dLbls>
          <c:showLegendKey val="0"/>
          <c:showVal val="0"/>
          <c:showCatName val="0"/>
          <c:showSerName val="0"/>
          <c:showPercent val="0"/>
          <c:showBubbleSize val="0"/>
        </c:dLbls>
        <c:smooth val="0"/>
        <c:axId val="329093888"/>
        <c:axId val="329095424"/>
      </c:lineChart>
      <c:catAx>
        <c:axId val="32909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ea"/>
                <a:ea typeface="+mn-ea"/>
                <a:cs typeface="+mn-cs"/>
              </a:defRPr>
            </a:pPr>
            <a:endParaRPr lang="ja-JP"/>
          </a:p>
        </c:txPr>
        <c:crossAx val="329095424"/>
        <c:crosses val="autoZero"/>
        <c:auto val="1"/>
        <c:lblAlgn val="ctr"/>
        <c:lblOffset val="100"/>
        <c:noMultiLvlLbl val="0"/>
      </c:catAx>
      <c:valAx>
        <c:axId val="329095424"/>
        <c:scaling>
          <c:orientation val="minMax"/>
        </c:scaling>
        <c:delete val="0"/>
        <c:axPos val="l"/>
        <c:majorGridlines>
          <c:spPr>
            <a:ln w="9525" cap="flat" cmpd="sng" algn="ctr">
              <a:solidFill>
                <a:schemeClr val="tx1">
                  <a:lumMod val="15000"/>
                  <a:lumOff val="85000"/>
                </a:schemeClr>
              </a:solidFill>
              <a:round/>
            </a:ln>
            <a:effectLst/>
          </c:spPr>
        </c:majorGridlines>
        <c:numFmt formatCode="#,##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329093888"/>
        <c:crosses val="autoZero"/>
        <c:crossBetween val="between"/>
        <c:majorUnit val="200000"/>
      </c:valAx>
      <c:spPr>
        <a:noFill/>
        <a:ln>
          <a:noFill/>
        </a:ln>
        <a:effectLst/>
      </c:spPr>
    </c:plotArea>
    <c:legend>
      <c:legendPos val="t"/>
      <c:layout>
        <c:manualLayout>
          <c:xMode val="edge"/>
          <c:yMode val="edge"/>
          <c:x val="0.11401964637521718"/>
          <c:y val="0.13051557315968745"/>
          <c:w val="0.71108464273560434"/>
          <c:h val="5.303249670247041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legend>
    <c:plotVisOnly val="1"/>
    <c:dispBlanksAs val="gap"/>
    <c:showDLblsOverMax val="0"/>
  </c:chart>
  <c:spPr>
    <a:noFill/>
    <a:ln>
      <a:noFill/>
    </a:ln>
    <a:effectLst/>
  </c:spPr>
  <c:txPr>
    <a:bodyPr/>
    <a:lstStyle/>
    <a:p>
      <a:pPr>
        <a:defRPr>
          <a:latin typeface="+mn-ea"/>
          <a:ea typeface="+mn-ea"/>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0.04329</cdr:x>
      <cdr:y>0.1348</cdr:y>
    </cdr:from>
    <cdr:to>
      <cdr:x>0.96878</cdr:x>
      <cdr:y>0.67541</cdr:y>
    </cdr:to>
    <cdr:sp macro="" textlink="">
      <cdr:nvSpPr>
        <cdr:cNvPr id="2" name="正方形/長方形 1"/>
        <cdr:cNvSpPr/>
      </cdr:nvSpPr>
      <cdr:spPr>
        <a:xfrm xmlns:a="http://schemas.openxmlformats.org/drawingml/2006/main">
          <a:off x="94773" y="300544"/>
          <a:ext cx="2025948" cy="1205332"/>
        </a:xfrm>
        <a:prstGeom xmlns:a="http://schemas.openxmlformats.org/drawingml/2006/main" prst="rect">
          <a:avLst/>
        </a:prstGeom>
        <a:noFill xmlns:a="http://schemas.openxmlformats.org/drawingml/2006/main"/>
        <a:ln xmlns:a="http://schemas.openxmlformats.org/drawingml/2006/main" w="6350">
          <a:solidFill>
            <a:schemeClr val="tx1"/>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0.53408</cdr:x>
      <cdr:y>0.35048</cdr:y>
    </cdr:from>
    <cdr:to>
      <cdr:x>0.56981</cdr:x>
      <cdr:y>0.38252</cdr:y>
    </cdr:to>
    <cdr:sp macro="" textlink="">
      <cdr:nvSpPr>
        <cdr:cNvPr id="4" name="正方形/長方形 3"/>
        <cdr:cNvSpPr/>
      </cdr:nvSpPr>
      <cdr:spPr>
        <a:xfrm xmlns:a="http://schemas.openxmlformats.org/drawingml/2006/main">
          <a:off x="1169140" y="781425"/>
          <a:ext cx="78215" cy="71436"/>
        </a:xfrm>
        <a:prstGeom xmlns:a="http://schemas.openxmlformats.org/drawingml/2006/main" prst="rect">
          <a:avLst/>
        </a:prstGeom>
        <a:solidFill xmlns:a="http://schemas.openxmlformats.org/drawingml/2006/main">
          <a:schemeClr val="accent2">
            <a:lumMod val="7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ja-JP"/>
        </a:p>
      </cdr:txBody>
    </cdr:sp>
  </cdr:relSizeAnchor>
  <cdr:relSizeAnchor xmlns:cdr="http://schemas.openxmlformats.org/drawingml/2006/chartDrawing">
    <cdr:from>
      <cdr:x>0.53272</cdr:x>
      <cdr:y>0.23028</cdr:y>
    </cdr:from>
    <cdr:to>
      <cdr:x>0.56601</cdr:x>
      <cdr:y>0.26081</cdr:y>
    </cdr:to>
    <cdr:sp macro="" textlink="">
      <cdr:nvSpPr>
        <cdr:cNvPr id="3" name="正方形/長方形 2"/>
        <cdr:cNvSpPr/>
      </cdr:nvSpPr>
      <cdr:spPr>
        <a:xfrm xmlns:a="http://schemas.openxmlformats.org/drawingml/2006/main">
          <a:off x="1166159" y="513433"/>
          <a:ext cx="72874" cy="68069"/>
        </a:xfrm>
        <a:prstGeom xmlns:a="http://schemas.openxmlformats.org/drawingml/2006/main" prst="rect">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0.53398</cdr:x>
      <cdr:y>0.50154</cdr:y>
    </cdr:from>
    <cdr:to>
      <cdr:x>0.56728</cdr:x>
      <cdr:y>0.53207</cdr:y>
    </cdr:to>
    <cdr:sp macro="" textlink="">
      <cdr:nvSpPr>
        <cdr:cNvPr id="5" name="正方形/長方形 4"/>
        <cdr:cNvSpPr/>
      </cdr:nvSpPr>
      <cdr:spPr>
        <a:xfrm xmlns:a="http://schemas.openxmlformats.org/drawingml/2006/main">
          <a:off x="1168902" y="1118234"/>
          <a:ext cx="72896" cy="68070"/>
        </a:xfrm>
        <a:prstGeom xmlns:a="http://schemas.openxmlformats.org/drawingml/2006/main" prst="rect">
          <a:avLst/>
        </a:prstGeom>
        <a:solidFill xmlns:a="http://schemas.openxmlformats.org/drawingml/2006/main">
          <a:schemeClr val="accent3"/>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ja-JP"/>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375" cy="498966"/>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21" y="0"/>
            <a:ext cx="2950374" cy="498966"/>
          </a:xfrm>
          <a:prstGeom prst="rect">
            <a:avLst/>
          </a:prstGeom>
        </p:spPr>
        <p:txBody>
          <a:bodyPr vert="horz" lIns="92236" tIns="46118" rIns="92236" bIns="46118" rtlCol="0"/>
          <a:lstStyle>
            <a:lvl1pPr algn="r">
              <a:defRPr sz="1200"/>
            </a:lvl1pPr>
          </a:lstStyle>
          <a:p>
            <a:fld id="{5350B8C4-A398-48D6-A6DC-DDC00A9B1FEC}" type="datetimeFigureOut">
              <a:rPr kumimoji="1" lang="ja-JP" altLang="en-US" smtClean="0"/>
              <a:t>2019/7/18</a:t>
            </a:fld>
            <a:endParaRPr kumimoji="1" lang="ja-JP" altLang="en-US"/>
          </a:p>
        </p:txBody>
      </p:sp>
      <p:sp>
        <p:nvSpPr>
          <p:cNvPr id="4" name="フッター プレースホルダー 3"/>
          <p:cNvSpPr>
            <a:spLocks noGrp="1"/>
          </p:cNvSpPr>
          <p:nvPr>
            <p:ph type="ftr" sz="quarter" idx="2"/>
          </p:nvPr>
        </p:nvSpPr>
        <p:spPr>
          <a:xfrm>
            <a:off x="1" y="9440372"/>
            <a:ext cx="2950375" cy="498966"/>
          </a:xfrm>
          <a:prstGeom prst="rect">
            <a:avLst/>
          </a:prstGeom>
        </p:spPr>
        <p:txBody>
          <a:bodyPr vert="horz" lIns="92236" tIns="46118" rIns="92236" bIns="461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21" y="9440372"/>
            <a:ext cx="2950374" cy="498966"/>
          </a:xfrm>
          <a:prstGeom prst="rect">
            <a:avLst/>
          </a:prstGeom>
        </p:spPr>
        <p:txBody>
          <a:bodyPr vert="horz" lIns="92236" tIns="46118" rIns="92236" bIns="46118" rtlCol="0" anchor="b"/>
          <a:lstStyle>
            <a:lvl1pPr algn="r">
              <a:defRPr sz="1200"/>
            </a:lvl1pPr>
          </a:lstStyle>
          <a:p>
            <a:fld id="{106A7578-1FE5-48AA-A36B-DA1922C1A945}" type="slidenum">
              <a:rPr kumimoji="1" lang="ja-JP" altLang="en-US" smtClean="0"/>
              <a:t>‹#›</a:t>
            </a:fld>
            <a:endParaRPr kumimoji="1" lang="ja-JP" altLang="en-US"/>
          </a:p>
        </p:txBody>
      </p:sp>
    </p:spTree>
    <p:extLst>
      <p:ext uri="{BB962C8B-B14F-4D97-AF65-F5344CB8AC3E}">
        <p14:creationId xmlns:p14="http://schemas.microsoft.com/office/powerpoint/2010/main" val="16707370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375" cy="498966"/>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966"/>
          </a:xfrm>
          <a:prstGeom prst="rect">
            <a:avLst/>
          </a:prstGeom>
        </p:spPr>
        <p:txBody>
          <a:bodyPr vert="horz" lIns="92236" tIns="46118" rIns="92236" bIns="46118" rtlCol="0"/>
          <a:lstStyle>
            <a:lvl1pPr algn="r">
              <a:defRPr sz="1200"/>
            </a:lvl1pPr>
          </a:lstStyle>
          <a:p>
            <a:fld id="{668B0D3F-8B9A-4D7D-95BA-6259FB9DAF3B}" type="datetimeFigureOut">
              <a:rPr kumimoji="1" lang="ja-JP" altLang="en-US" smtClean="0"/>
              <a:t>2019/7/18</a:t>
            </a:fld>
            <a:endParaRPr kumimoji="1" lang="ja-JP" altLang="en-US"/>
          </a:p>
        </p:txBody>
      </p:sp>
      <p:sp>
        <p:nvSpPr>
          <p:cNvPr id="4" name="スライド イメージ プレースホルダー 3"/>
          <p:cNvSpPr>
            <a:spLocks noGrp="1" noRot="1" noChangeAspect="1"/>
          </p:cNvSpPr>
          <p:nvPr>
            <p:ph type="sldImg" idx="2"/>
          </p:nvPr>
        </p:nvSpPr>
        <p:spPr>
          <a:xfrm>
            <a:off x="982663" y="1243013"/>
            <a:ext cx="4841875" cy="3352800"/>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239" y="4783357"/>
            <a:ext cx="5446723" cy="3913364"/>
          </a:xfrm>
          <a:prstGeom prst="rect">
            <a:avLst/>
          </a:prstGeom>
        </p:spPr>
        <p:txBody>
          <a:bodyPr vert="horz" lIns="92236" tIns="46118" rIns="92236" bIns="4611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372"/>
            <a:ext cx="2950375" cy="498966"/>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2"/>
            <a:ext cx="2950374" cy="498966"/>
          </a:xfrm>
          <a:prstGeom prst="rect">
            <a:avLst/>
          </a:prstGeom>
        </p:spPr>
        <p:txBody>
          <a:bodyPr vert="horz" lIns="92236" tIns="46118" rIns="92236" bIns="46118" rtlCol="0" anchor="b"/>
          <a:lstStyle>
            <a:lvl1pPr algn="r">
              <a:defRPr sz="1200"/>
            </a:lvl1pPr>
          </a:lstStyle>
          <a:p>
            <a:fld id="{C51CB558-8BDD-470F-9408-D8D5AF51E74A}" type="slidenum">
              <a:rPr kumimoji="1" lang="ja-JP" altLang="en-US" smtClean="0"/>
              <a:t>‹#›</a:t>
            </a:fld>
            <a:endParaRPr kumimoji="1" lang="ja-JP" altLang="en-US"/>
          </a:p>
        </p:txBody>
      </p:sp>
    </p:spTree>
    <p:extLst>
      <p:ext uri="{BB962C8B-B14F-4D97-AF65-F5344CB8AC3E}">
        <p14:creationId xmlns:p14="http://schemas.microsoft.com/office/powerpoint/2010/main" val="16189918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5923306-830C-48BC-9ED9-E2F72E261267}" type="slidenum">
              <a:rPr lang="ja-JP" altLang="en-US" smtClean="0">
                <a:solidFill>
                  <a:prstClr val="black"/>
                </a:solidFill>
              </a:rPr>
              <a:pPr/>
              <a:t>0</a:t>
            </a:fld>
            <a:endParaRPr lang="ja-JP" altLang="en-US">
              <a:solidFill>
                <a:prstClr val="black"/>
              </a:solidFill>
            </a:endParaRPr>
          </a:p>
        </p:txBody>
      </p:sp>
    </p:spTree>
    <p:extLst>
      <p:ext uri="{BB962C8B-B14F-4D97-AF65-F5344CB8AC3E}">
        <p14:creationId xmlns:p14="http://schemas.microsoft.com/office/powerpoint/2010/main" val="3212711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51CB558-8BDD-470F-9408-D8D5AF51E74A}"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3829487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00.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1001.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1002.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1003.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1004.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1005.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1006.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1007.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1008.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1009.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0.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1011.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1012.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1013.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1014.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1015.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1016.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1017.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1018.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1019.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0.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1021.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1022.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1023.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10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8.xml"/></Relationships>
</file>

<file path=ppt/slideLayouts/_rels/slideLayout1025.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1026.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1027.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1028.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1029.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0.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1031.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1032.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1033.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1034.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1035.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1036.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1037.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1038.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103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9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0.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1041.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1042.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1043.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1044.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1045.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1046.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1047.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1048.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1049.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0.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51.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52.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53.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54.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55.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56.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57.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58.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59.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0.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61.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62.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6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92.xml"/></Relationships>
</file>

<file path=ppt/slideLayouts/_rels/slideLayout1064.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65.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66.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67.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68.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69.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0.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71.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72.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73.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7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93.xml"/></Relationships>
</file>

<file path=ppt/slideLayouts/_rels/slideLayout1075.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76.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77.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78.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79.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0.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81.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82.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83.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84.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8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94.xml"/></Relationships>
</file>

<file path=ppt/slideLayouts/_rels/slideLayout1086.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87.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88.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89.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090.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91.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92.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93.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94.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95.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96.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97.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9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95.xml"/></Relationships>
</file>

<file path=ppt/slideLayouts/_rels/slideLayout1099.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00.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101.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102.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103.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104.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105.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106.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107.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108.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10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9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0.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111.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112.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113.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114.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115.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116.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117.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118.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119.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97.xml"/></Relationships>
</file>

<file path=ppt/slideLayouts/_rels/slideLayout1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7.xml"/><Relationship Id="rId4" Type="http://schemas.openxmlformats.org/officeDocument/2006/relationships/image" Target="../media/image3.png"/></Relationships>
</file>

<file path=ppt/slideLayouts/_rels/slideLayout1122.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7.xml"/><Relationship Id="rId4" Type="http://schemas.openxmlformats.org/officeDocument/2006/relationships/image" Target="../media/image3.png"/></Relationships>
</file>

<file path=ppt/slideLayouts/_rels/slideLayout1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7.xml"/><Relationship Id="rId4" Type="http://schemas.openxmlformats.org/officeDocument/2006/relationships/image" Target="../media/image3.png"/></Relationships>
</file>

<file path=ppt/slideLayouts/_rels/slideLayout1125.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126.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12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98.xml"/></Relationships>
</file>

<file path=ppt/slideLayouts/_rels/slideLayout1128.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129.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0.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131.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132.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133.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134.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135.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136.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137.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138.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139.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0.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141.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142.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143.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144.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145.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146.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147.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148.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149.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0.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151.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52.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53.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54.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55.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56.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57.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58.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59.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0.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61.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62.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63.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64.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65.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66.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67.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0.xml"/></Relationships>
</file>

<file path=ppt/slideLayouts/_rels/slideLayout1169.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0.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71.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72.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73.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7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101.xml"/></Relationships>
</file>

<file path=ppt/slideLayouts/_rels/slideLayout1175.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76.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77.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78.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79.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0.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81.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82.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83.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84.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85.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86.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87.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88.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89.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0.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91.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92.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93.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94.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95.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96.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97.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9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103.xml"/></Relationships>
</file>

<file path=ppt/slideLayouts/_rels/slideLayout1199.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200.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201.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202.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203.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204.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205.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206.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207.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208.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20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10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0.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211.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212.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213.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214.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215.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216.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217.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218.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219.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105.xml"/></Relationships>
</file>

<file path=ppt/slideLayouts/_rels/slideLayout1221.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222.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223.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224.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225.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226.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227.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228.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229.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0.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23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106.xml"/></Relationships>
</file>

<file path=ppt/slideLayouts/_rels/slideLayout1232.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233.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234.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235.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236.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237.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238.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239.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0.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241.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24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107.xml"/></Relationships>
</file>

<file path=ppt/slideLayouts/_rels/slideLayout1243.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244.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245.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246.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247.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248.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249.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0.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251.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252.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2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7.xml"/><Relationship Id="rId4" Type="http://schemas.openxmlformats.org/officeDocument/2006/relationships/image" Target="../media/image3.png"/></Relationships>
</file>

<file path=ppt/slideLayouts/_rels/slideLayout1254.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255.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256.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257.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258.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259.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0.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261.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262.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263.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264.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265.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266.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267.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2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8.xml"/></Relationships>
</file>

<file path=ppt/slideLayouts/_rels/slideLayout1269.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109.xml"/></Relationships>
</file>

<file path=ppt/slideLayouts/_rels/slideLayout1271.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272.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273.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274.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275.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276.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277.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278.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279.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0.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28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110.xml"/></Relationships>
</file>

<file path=ppt/slideLayouts/_rels/slideLayout1282.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8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111.xml"/></Relationships>
</file>

<file path=ppt/slideLayouts/_rels/slideLayout1284.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85.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86.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87.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88.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89.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0.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91.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92.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93.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 Id="rId5" Type="http://schemas.openxmlformats.org/officeDocument/2006/relationships/image" Target="../media/image4.wmf"/><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6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7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8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3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6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62.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3.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6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7.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9.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8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70.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9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71.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0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72.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1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73.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2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74.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5.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6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7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78.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81.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85.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8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79.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9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9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80.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0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0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03.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04.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05.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06.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07.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08.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09.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1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1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13.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14.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15.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16.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17.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18.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19.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0.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2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2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23.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24.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25.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26.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27.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1.xml"/></Relationships>
</file>

<file path=ppt/slideLayouts/_rels/slideLayout929.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0.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3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3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33.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3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82.xml"/></Relationships>
</file>

<file path=ppt/slideLayouts/_rels/slideLayout935.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36.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37.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38.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39.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0.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41.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4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4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44.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45.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46.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47.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48.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49.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0.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51.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52.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5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54.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55.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56.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57.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58.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59.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0.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61.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62.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63.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6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65.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66.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67.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68.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69.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0.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71.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72.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73.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74.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7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76.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77.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78.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79.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80.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81.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82.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83.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84.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8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8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86.xml"/></Relationships>
</file>

<file path=ppt/slideLayouts/_rels/slideLayout987.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88.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89.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0.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91.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92.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93.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94.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95.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96.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97.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98.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99.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34" y="2130675"/>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86" y="3886200"/>
            <a:ext cx="6934200" cy="1752600"/>
          </a:xfrm>
        </p:spPr>
        <p:txBody>
          <a:bodyPr/>
          <a:lstStyle>
            <a:lvl1pPr marL="0" indent="0" algn="ctr">
              <a:buNone/>
              <a:defRPr>
                <a:solidFill>
                  <a:schemeClr val="tx1">
                    <a:tint val="75000"/>
                  </a:schemeClr>
                </a:solidFill>
              </a:defRPr>
            </a:lvl1pPr>
            <a:lvl2pPr marL="455725" indent="0" algn="ctr">
              <a:buNone/>
              <a:defRPr>
                <a:solidFill>
                  <a:schemeClr val="tx1">
                    <a:tint val="75000"/>
                  </a:schemeClr>
                </a:solidFill>
              </a:defRPr>
            </a:lvl2pPr>
            <a:lvl3pPr marL="911452" indent="0" algn="ctr">
              <a:buNone/>
              <a:defRPr>
                <a:solidFill>
                  <a:schemeClr val="tx1">
                    <a:tint val="75000"/>
                  </a:schemeClr>
                </a:solidFill>
              </a:defRPr>
            </a:lvl3pPr>
            <a:lvl4pPr marL="1367176" indent="0" algn="ctr">
              <a:buNone/>
              <a:defRPr>
                <a:solidFill>
                  <a:schemeClr val="tx1">
                    <a:tint val="75000"/>
                  </a:schemeClr>
                </a:solidFill>
              </a:defRPr>
            </a:lvl4pPr>
            <a:lvl5pPr marL="1822903" indent="0" algn="ctr">
              <a:buNone/>
              <a:defRPr>
                <a:solidFill>
                  <a:schemeClr val="tx1">
                    <a:tint val="75000"/>
                  </a:schemeClr>
                </a:solidFill>
              </a:defRPr>
            </a:lvl5pPr>
            <a:lvl6pPr marL="2278628" indent="0" algn="ctr">
              <a:buNone/>
              <a:defRPr>
                <a:solidFill>
                  <a:schemeClr val="tx1">
                    <a:tint val="75000"/>
                  </a:schemeClr>
                </a:solidFill>
              </a:defRPr>
            </a:lvl6pPr>
            <a:lvl7pPr marL="2734354" indent="0" algn="ctr">
              <a:buNone/>
              <a:defRPr>
                <a:solidFill>
                  <a:schemeClr val="tx1">
                    <a:tint val="75000"/>
                  </a:schemeClr>
                </a:solidFill>
              </a:defRPr>
            </a:lvl7pPr>
            <a:lvl8pPr marL="3190080" indent="0" algn="ctr">
              <a:buNone/>
              <a:defRPr>
                <a:solidFill>
                  <a:schemeClr val="tx1">
                    <a:tint val="75000"/>
                  </a:schemeClr>
                </a:solidFill>
              </a:defRPr>
            </a:lvl8pPr>
            <a:lvl9pPr marL="3645806"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84" y="6524870"/>
            <a:ext cx="9906000" cy="333375"/>
          </a:xfrm>
          <a:prstGeom prst="rect">
            <a:avLst/>
          </a:prstGeom>
          <a:noFill/>
          <a:ln w="9525">
            <a:noFill/>
            <a:miter lim="800000"/>
            <a:headEnd/>
            <a:tailEnd/>
          </a:ln>
        </p:spPr>
      </p:pic>
      <p:sp>
        <p:nvSpPr>
          <p:cNvPr id="8" name="Rectangle 9"/>
          <p:cNvSpPr>
            <a:spLocks noChangeArrowheads="1"/>
          </p:cNvSpPr>
          <p:nvPr/>
        </p:nvSpPr>
        <p:spPr bwMode="auto">
          <a:xfrm>
            <a:off x="1833648" y="3284783"/>
            <a:ext cx="8072437" cy="73025"/>
          </a:xfrm>
          <a:prstGeom prst="rect">
            <a:avLst/>
          </a:prstGeom>
          <a:solidFill>
            <a:srgbClr val="0066CC"/>
          </a:solidFill>
          <a:ln w="9525">
            <a:noFill/>
            <a:miter lim="800000"/>
            <a:headEnd/>
            <a:tailEnd/>
          </a:ln>
          <a:effectLst/>
        </p:spPr>
        <p:txBody>
          <a:bodyPr wrap="none" lIns="91144" tIns="45572" rIns="91144" bIns="45572" anchor="ctr"/>
          <a:lstStyle/>
          <a:p>
            <a:pPr defTabSz="911497">
              <a:defRPr/>
            </a:pPr>
            <a:endParaRPr lang="ja-JP" altLang="en-US">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19" y="6051795"/>
            <a:ext cx="2301874" cy="473075"/>
          </a:xfrm>
          <a:prstGeom prst="rect">
            <a:avLst/>
          </a:prstGeom>
          <a:noFill/>
          <a:ln w="9525">
            <a:noFill/>
            <a:miter lim="800000"/>
            <a:headEnd/>
            <a:tailEnd/>
          </a:ln>
        </p:spPr>
      </p:pic>
      <p:sp>
        <p:nvSpPr>
          <p:cNvPr id="10" name="Text Box 12"/>
          <p:cNvSpPr txBox="1">
            <a:spLocks noChangeArrowheads="1"/>
          </p:cNvSpPr>
          <p:nvPr/>
        </p:nvSpPr>
        <p:spPr bwMode="auto">
          <a:xfrm>
            <a:off x="2" y="6524869"/>
            <a:ext cx="3642912" cy="276995"/>
          </a:xfrm>
          <a:prstGeom prst="rect">
            <a:avLst/>
          </a:prstGeom>
          <a:noFill/>
          <a:ln w="9525">
            <a:noFill/>
            <a:miter lim="800000"/>
            <a:headEnd/>
            <a:tailEnd/>
          </a:ln>
          <a:effectLst/>
        </p:spPr>
        <p:txBody>
          <a:bodyPr wrap="none" lIns="91144" tIns="45572" rIns="91144" bIns="45572">
            <a:spAutoFit/>
          </a:bodyPr>
          <a:lstStyle/>
          <a:p>
            <a:pPr defTabSz="911497">
              <a:defRPr/>
            </a:pPr>
            <a:r>
              <a:rPr lang="en-US" altLang="ja-JP" sz="1196" i="1" dirty="0">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2290846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611873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90" y="4407148"/>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90" y="2906722"/>
            <a:ext cx="84201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5" indent="0">
              <a:buNone/>
              <a:defRPr sz="1600">
                <a:solidFill>
                  <a:schemeClr val="tx1">
                    <a:tint val="75000"/>
                  </a:schemeClr>
                </a:solidFill>
              </a:defRPr>
            </a:lvl3pPr>
            <a:lvl4pPr marL="1371531"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1" indent="0">
              <a:buNone/>
              <a:defRPr sz="1400">
                <a:solidFill>
                  <a:schemeClr val="tx1">
                    <a:tint val="75000"/>
                  </a:schemeClr>
                </a:solidFill>
              </a:defRPr>
            </a:lvl8pPr>
            <a:lvl9pPr marL="3657419"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10279556"/>
      </p:ext>
    </p:extLst>
  </p:cSld>
  <p:clrMapOvr>
    <a:masterClrMapping/>
  </p:clrMapOvr>
</p:sldLayout>
</file>

<file path=ppt/slideLayouts/slideLayout100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1" y="1600206"/>
            <a:ext cx="4381501" cy="4525963"/>
          </a:xfrm>
        </p:spPr>
        <p:txBody>
          <a:bodyPr/>
          <a:lstStyle>
            <a:lvl1pPr>
              <a:defRPr sz="2755"/>
            </a:lvl1pPr>
            <a:lvl2pPr>
              <a:defRPr sz="2361"/>
            </a:lvl2pPr>
            <a:lvl3pPr>
              <a:defRPr sz="1969"/>
            </a:lvl3pPr>
            <a:lvl4pPr>
              <a:defRPr sz="1770"/>
            </a:lvl4pPr>
            <a:lvl5pPr>
              <a:defRPr sz="1770"/>
            </a:lvl5pPr>
            <a:lvl6pPr>
              <a:defRPr sz="1770"/>
            </a:lvl6pPr>
            <a:lvl7pPr>
              <a:defRPr sz="1770"/>
            </a:lvl7pPr>
            <a:lvl8pPr>
              <a:defRPr sz="1770"/>
            </a:lvl8pPr>
            <a:lvl9pPr>
              <a:defRPr sz="177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26" y="1600206"/>
            <a:ext cx="4381501" cy="4525963"/>
          </a:xfrm>
        </p:spPr>
        <p:txBody>
          <a:bodyPr/>
          <a:lstStyle>
            <a:lvl1pPr>
              <a:defRPr sz="2755"/>
            </a:lvl1pPr>
            <a:lvl2pPr>
              <a:defRPr sz="2361"/>
            </a:lvl2pPr>
            <a:lvl3pPr>
              <a:defRPr sz="1969"/>
            </a:lvl3pPr>
            <a:lvl4pPr>
              <a:defRPr sz="1770"/>
            </a:lvl4pPr>
            <a:lvl5pPr>
              <a:defRPr sz="1770"/>
            </a:lvl5pPr>
            <a:lvl6pPr>
              <a:defRPr sz="1770"/>
            </a:lvl6pPr>
            <a:lvl7pPr>
              <a:defRPr sz="1770"/>
            </a:lvl7pPr>
            <a:lvl8pPr>
              <a:defRPr sz="1770"/>
            </a:lvl8pPr>
            <a:lvl9pPr>
              <a:defRPr sz="177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91640485"/>
      </p:ext>
    </p:extLst>
  </p:cSld>
  <p:clrMapOvr>
    <a:masterClrMapping/>
  </p:clrMapOvr>
</p:sldLayout>
</file>

<file path=ppt/slideLayouts/slideLayout100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6"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361" b="1"/>
            </a:lvl1pPr>
            <a:lvl2pPr marL="449822" indent="0">
              <a:buNone/>
              <a:defRPr sz="1969" b="1"/>
            </a:lvl2pPr>
            <a:lvl3pPr marL="899645" indent="0">
              <a:buNone/>
              <a:defRPr sz="1770" b="1"/>
            </a:lvl3pPr>
            <a:lvl4pPr marL="1349469" indent="0">
              <a:buNone/>
              <a:defRPr sz="1575" b="1"/>
            </a:lvl4pPr>
            <a:lvl5pPr marL="1799291" indent="0">
              <a:buNone/>
              <a:defRPr sz="1575" b="1"/>
            </a:lvl5pPr>
            <a:lvl6pPr marL="2249114" indent="0">
              <a:buNone/>
              <a:defRPr sz="1575" b="1"/>
            </a:lvl6pPr>
            <a:lvl7pPr marL="2698935" indent="0">
              <a:buNone/>
              <a:defRPr sz="1575" b="1"/>
            </a:lvl7pPr>
            <a:lvl8pPr marL="3148759" indent="0">
              <a:buNone/>
              <a:defRPr sz="1575" b="1"/>
            </a:lvl8pPr>
            <a:lvl9pPr marL="3598581" indent="0">
              <a:buNone/>
              <a:defRPr sz="1575"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361"/>
            </a:lvl1pPr>
            <a:lvl2pPr>
              <a:defRPr sz="1969"/>
            </a:lvl2pPr>
            <a:lvl3pPr>
              <a:defRPr sz="1770"/>
            </a:lvl3pPr>
            <a:lvl4pPr>
              <a:defRPr sz="1575"/>
            </a:lvl4pPr>
            <a:lvl5pPr>
              <a:defRPr sz="1575"/>
            </a:lvl5pPr>
            <a:lvl6pPr>
              <a:defRPr sz="1575"/>
            </a:lvl6pPr>
            <a:lvl7pPr>
              <a:defRPr sz="1575"/>
            </a:lvl7pPr>
            <a:lvl8pPr>
              <a:defRPr sz="1575"/>
            </a:lvl8pPr>
            <a:lvl9pPr>
              <a:defRPr sz="157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35" y="1535113"/>
            <a:ext cx="4378325" cy="639762"/>
          </a:xfrm>
        </p:spPr>
        <p:txBody>
          <a:bodyPr anchor="b"/>
          <a:lstStyle>
            <a:lvl1pPr marL="0" indent="0">
              <a:buNone/>
              <a:defRPr sz="2361" b="1"/>
            </a:lvl1pPr>
            <a:lvl2pPr marL="449822" indent="0">
              <a:buNone/>
              <a:defRPr sz="1969" b="1"/>
            </a:lvl2pPr>
            <a:lvl3pPr marL="899645" indent="0">
              <a:buNone/>
              <a:defRPr sz="1770" b="1"/>
            </a:lvl3pPr>
            <a:lvl4pPr marL="1349469" indent="0">
              <a:buNone/>
              <a:defRPr sz="1575" b="1"/>
            </a:lvl4pPr>
            <a:lvl5pPr marL="1799291" indent="0">
              <a:buNone/>
              <a:defRPr sz="1575" b="1"/>
            </a:lvl5pPr>
            <a:lvl6pPr marL="2249114" indent="0">
              <a:buNone/>
              <a:defRPr sz="1575" b="1"/>
            </a:lvl6pPr>
            <a:lvl7pPr marL="2698935" indent="0">
              <a:buNone/>
              <a:defRPr sz="1575" b="1"/>
            </a:lvl7pPr>
            <a:lvl8pPr marL="3148759" indent="0">
              <a:buNone/>
              <a:defRPr sz="1575" b="1"/>
            </a:lvl8pPr>
            <a:lvl9pPr marL="3598581" indent="0">
              <a:buNone/>
              <a:defRPr sz="1575"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35" y="2174875"/>
            <a:ext cx="4378325" cy="3951288"/>
          </a:xfrm>
        </p:spPr>
        <p:txBody>
          <a:bodyPr/>
          <a:lstStyle>
            <a:lvl1pPr>
              <a:defRPr sz="2361"/>
            </a:lvl1pPr>
            <a:lvl2pPr>
              <a:defRPr sz="1969"/>
            </a:lvl2pPr>
            <a:lvl3pPr>
              <a:defRPr sz="1770"/>
            </a:lvl3pPr>
            <a:lvl4pPr>
              <a:defRPr sz="1575"/>
            </a:lvl4pPr>
            <a:lvl5pPr>
              <a:defRPr sz="1575"/>
            </a:lvl5pPr>
            <a:lvl6pPr>
              <a:defRPr sz="1575"/>
            </a:lvl6pPr>
            <a:lvl7pPr>
              <a:defRPr sz="1575"/>
            </a:lvl7pPr>
            <a:lvl8pPr>
              <a:defRPr sz="1575"/>
            </a:lvl8pPr>
            <a:lvl9pPr>
              <a:defRPr sz="157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63626202"/>
      </p:ext>
    </p:extLst>
  </p:cSld>
  <p:clrMapOvr>
    <a:masterClrMapping/>
  </p:clrMapOvr>
</p:sldLayout>
</file>

<file path=ppt/slideLayouts/slideLayout100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2648383220"/>
      </p:ext>
    </p:extLst>
  </p:cSld>
  <p:clrMapOvr>
    <a:masterClrMapping/>
  </p:clrMapOvr>
</p:sldLayout>
</file>

<file path=ppt/slideLayouts/slideLayout100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002514"/>
      </p:ext>
    </p:extLst>
  </p:cSld>
  <p:clrMapOvr>
    <a:masterClrMapping/>
  </p:clrMapOvr>
</p:sldLayout>
</file>

<file path=ppt/slideLayouts/slideLayout100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2" y="273050"/>
            <a:ext cx="3259138" cy="1162050"/>
          </a:xfrm>
        </p:spPr>
        <p:txBody>
          <a:bodyPr anchor="b"/>
          <a:lstStyle>
            <a:lvl1pPr algn="l">
              <a:defRPr sz="1969"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07" y="273066"/>
            <a:ext cx="5537201" cy="5853113"/>
          </a:xfrm>
        </p:spPr>
        <p:txBody>
          <a:bodyPr/>
          <a:lstStyle>
            <a:lvl1pPr>
              <a:defRPr sz="3150"/>
            </a:lvl1pPr>
            <a:lvl2pPr>
              <a:defRPr sz="2755"/>
            </a:lvl2pPr>
            <a:lvl3pPr>
              <a:defRPr sz="2361"/>
            </a:lvl3pPr>
            <a:lvl4pPr>
              <a:defRPr sz="1969"/>
            </a:lvl4pPr>
            <a:lvl5pPr>
              <a:defRPr sz="1969"/>
            </a:lvl5pPr>
            <a:lvl6pPr>
              <a:defRPr sz="1969"/>
            </a:lvl6pPr>
            <a:lvl7pPr>
              <a:defRPr sz="1969"/>
            </a:lvl7pPr>
            <a:lvl8pPr>
              <a:defRPr sz="1969"/>
            </a:lvl8pPr>
            <a:lvl9pPr>
              <a:defRPr sz="1969"/>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2" y="1435103"/>
            <a:ext cx="3259138" cy="4691063"/>
          </a:xfrm>
        </p:spPr>
        <p:txBody>
          <a:bodyPr/>
          <a:lstStyle>
            <a:lvl1pPr marL="0" indent="0">
              <a:buNone/>
              <a:defRPr sz="1380"/>
            </a:lvl1pPr>
            <a:lvl2pPr marL="449822" indent="0">
              <a:buNone/>
              <a:defRPr sz="1180"/>
            </a:lvl2pPr>
            <a:lvl3pPr marL="899645" indent="0">
              <a:buNone/>
              <a:defRPr sz="985"/>
            </a:lvl3pPr>
            <a:lvl4pPr marL="1349469" indent="0">
              <a:buNone/>
              <a:defRPr sz="886"/>
            </a:lvl4pPr>
            <a:lvl5pPr marL="1799291" indent="0">
              <a:buNone/>
              <a:defRPr sz="886"/>
            </a:lvl5pPr>
            <a:lvl6pPr marL="2249114" indent="0">
              <a:buNone/>
              <a:defRPr sz="886"/>
            </a:lvl6pPr>
            <a:lvl7pPr marL="2698935" indent="0">
              <a:buNone/>
              <a:defRPr sz="886"/>
            </a:lvl7pPr>
            <a:lvl8pPr marL="3148759" indent="0">
              <a:buNone/>
              <a:defRPr sz="886"/>
            </a:lvl8pPr>
            <a:lvl9pPr marL="3598581" indent="0">
              <a:buNone/>
              <a:defRPr sz="886"/>
            </a:lvl9pPr>
          </a:lstStyle>
          <a:p>
            <a:pPr lvl="0"/>
            <a:r>
              <a:rPr lang="ja-JP" altLang="en-US" smtClean="0"/>
              <a:t>マスタ テキストの書式設定</a:t>
            </a:r>
          </a:p>
        </p:txBody>
      </p:sp>
    </p:spTree>
    <p:extLst>
      <p:ext uri="{BB962C8B-B14F-4D97-AF65-F5344CB8AC3E}">
        <p14:creationId xmlns:p14="http://schemas.microsoft.com/office/powerpoint/2010/main" val="1283322021"/>
      </p:ext>
    </p:extLst>
  </p:cSld>
  <p:clrMapOvr>
    <a:masterClrMapping/>
  </p:clrMapOvr>
</p:sldLayout>
</file>

<file path=ppt/slideLayouts/slideLayout100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0"/>
            <a:ext cx="5943600" cy="566738"/>
          </a:xfrm>
        </p:spPr>
        <p:txBody>
          <a:bodyPr anchor="b"/>
          <a:lstStyle>
            <a:lvl1pPr algn="l">
              <a:defRPr sz="1969"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4" y="612775"/>
            <a:ext cx="5943600" cy="4114800"/>
          </a:xfrm>
        </p:spPr>
        <p:txBody>
          <a:bodyPr/>
          <a:lstStyle>
            <a:lvl1pPr marL="0" indent="0">
              <a:buNone/>
              <a:defRPr sz="3150"/>
            </a:lvl1pPr>
            <a:lvl2pPr marL="449822" indent="0">
              <a:buNone/>
              <a:defRPr sz="2755"/>
            </a:lvl2pPr>
            <a:lvl3pPr marL="899645" indent="0">
              <a:buNone/>
              <a:defRPr sz="2361"/>
            </a:lvl3pPr>
            <a:lvl4pPr marL="1349469" indent="0">
              <a:buNone/>
              <a:defRPr sz="1969"/>
            </a:lvl4pPr>
            <a:lvl5pPr marL="1799291" indent="0">
              <a:buNone/>
              <a:defRPr sz="1969"/>
            </a:lvl5pPr>
            <a:lvl6pPr marL="2249114" indent="0">
              <a:buNone/>
              <a:defRPr sz="1969"/>
            </a:lvl6pPr>
            <a:lvl7pPr marL="2698935" indent="0">
              <a:buNone/>
              <a:defRPr sz="1969"/>
            </a:lvl7pPr>
            <a:lvl8pPr marL="3148759" indent="0">
              <a:buNone/>
              <a:defRPr sz="1969"/>
            </a:lvl8pPr>
            <a:lvl9pPr marL="3598581" indent="0">
              <a:buNone/>
              <a:defRPr sz="1969"/>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4" y="5367338"/>
            <a:ext cx="5943600" cy="804862"/>
          </a:xfrm>
        </p:spPr>
        <p:txBody>
          <a:bodyPr/>
          <a:lstStyle>
            <a:lvl1pPr marL="0" indent="0">
              <a:buNone/>
              <a:defRPr sz="1380"/>
            </a:lvl1pPr>
            <a:lvl2pPr marL="449822" indent="0">
              <a:buNone/>
              <a:defRPr sz="1180"/>
            </a:lvl2pPr>
            <a:lvl3pPr marL="899645" indent="0">
              <a:buNone/>
              <a:defRPr sz="985"/>
            </a:lvl3pPr>
            <a:lvl4pPr marL="1349469" indent="0">
              <a:buNone/>
              <a:defRPr sz="886"/>
            </a:lvl4pPr>
            <a:lvl5pPr marL="1799291" indent="0">
              <a:buNone/>
              <a:defRPr sz="886"/>
            </a:lvl5pPr>
            <a:lvl6pPr marL="2249114" indent="0">
              <a:buNone/>
              <a:defRPr sz="886"/>
            </a:lvl6pPr>
            <a:lvl7pPr marL="2698935" indent="0">
              <a:buNone/>
              <a:defRPr sz="886"/>
            </a:lvl7pPr>
            <a:lvl8pPr marL="3148759" indent="0">
              <a:buNone/>
              <a:defRPr sz="886"/>
            </a:lvl8pPr>
            <a:lvl9pPr marL="3598581" indent="0">
              <a:buNone/>
              <a:defRPr sz="886"/>
            </a:lvl9pPr>
          </a:lstStyle>
          <a:p>
            <a:pPr lvl="0"/>
            <a:r>
              <a:rPr lang="ja-JP" altLang="en-US" smtClean="0"/>
              <a:t>マスタ テキストの書式設定</a:t>
            </a:r>
          </a:p>
        </p:txBody>
      </p:sp>
    </p:spTree>
    <p:extLst>
      <p:ext uri="{BB962C8B-B14F-4D97-AF65-F5344CB8AC3E}">
        <p14:creationId xmlns:p14="http://schemas.microsoft.com/office/powerpoint/2010/main" val="1710809498"/>
      </p:ext>
    </p:extLst>
  </p:cSld>
  <p:clrMapOvr>
    <a:masterClrMapping/>
  </p:clrMapOvr>
</p:sldLayout>
</file>

<file path=ppt/slideLayouts/slideLayout100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79053903"/>
      </p:ext>
    </p:extLst>
  </p:cSld>
  <p:clrMapOvr>
    <a:masterClrMapping/>
  </p:clrMapOvr>
</p:sldLayout>
</file>

<file path=ppt/slideLayouts/slideLayout100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42" y="18"/>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8" y="18"/>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23534234"/>
      </p:ext>
    </p:extLst>
  </p:cSld>
  <p:clrMapOvr>
    <a:masterClrMapping/>
  </p:clrMapOvr>
</p:sldLayout>
</file>

<file path=ppt/slideLayouts/slideLayout1008.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27" y="18"/>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00338585"/>
      </p:ext>
    </p:extLst>
  </p:cSld>
  <p:clrMapOvr>
    <a:masterClrMapping/>
  </p:clrMapOvr>
</p:sldLayout>
</file>

<file path=ppt/slideLayouts/slideLayout1009.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5"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6" y="1600206"/>
            <a:ext cx="8915400" cy="4525963"/>
          </a:xfrm>
        </p:spPr>
        <p:txBody>
          <a:bodyPr/>
          <a:lstStyle/>
          <a:p>
            <a:pPr lvl="0"/>
            <a:r>
              <a:rPr lang="ja-JP" altLang="en-US" noProof="0" smtClean="0"/>
              <a:t>アイコンをクリックして表を追加</a:t>
            </a:r>
          </a:p>
        </p:txBody>
      </p:sp>
    </p:spTree>
    <p:extLst>
      <p:ext uri="{BB962C8B-B14F-4D97-AF65-F5344CB8AC3E}">
        <p14:creationId xmlns:p14="http://schemas.microsoft.com/office/powerpoint/2010/main" val="364042277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61"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8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08003228"/>
      </p:ext>
    </p:extLst>
  </p:cSld>
  <p:clrMapOvr>
    <a:masterClrMapping/>
  </p:clrMapOvr>
</p:sldLayout>
</file>

<file path=ppt/slideLayouts/slideLayout10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84" y="2130512"/>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3" y="3886200"/>
            <a:ext cx="6934200" cy="1752600"/>
          </a:xfrm>
        </p:spPr>
        <p:txBody>
          <a:bodyPr/>
          <a:lstStyle>
            <a:lvl1pPr marL="0" indent="0" algn="ctr">
              <a:buNone/>
              <a:defRPr/>
            </a:lvl1pPr>
            <a:lvl2pPr marL="454196" indent="0" algn="ctr">
              <a:buNone/>
              <a:defRPr/>
            </a:lvl2pPr>
            <a:lvl3pPr marL="908393" indent="0" algn="ctr">
              <a:buNone/>
              <a:defRPr/>
            </a:lvl3pPr>
            <a:lvl4pPr marL="1362591" indent="0" algn="ctr">
              <a:buNone/>
              <a:defRPr/>
            </a:lvl4pPr>
            <a:lvl5pPr marL="1816787" indent="0" algn="ctr">
              <a:buNone/>
              <a:defRPr/>
            </a:lvl5pPr>
            <a:lvl6pPr marL="2270984" indent="0" algn="ctr">
              <a:buNone/>
              <a:defRPr/>
            </a:lvl6pPr>
            <a:lvl7pPr marL="2725179" indent="0" algn="ctr">
              <a:buNone/>
              <a:defRPr/>
            </a:lvl7pPr>
            <a:lvl8pPr marL="3179377" indent="0" algn="ctr">
              <a:buNone/>
              <a:defRPr/>
            </a:lvl8pPr>
            <a:lvl9pPr marL="3633573"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2301398305"/>
      </p:ext>
    </p:extLst>
  </p:cSld>
  <p:clrMapOvr>
    <a:masterClrMapping/>
  </p:clrMapOvr>
</p:sldLayout>
</file>

<file path=ppt/slideLayouts/slideLayout10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25130775"/>
      </p:ext>
    </p:extLst>
  </p:cSld>
  <p:clrMapOvr>
    <a:masterClrMapping/>
  </p:clrMapOvr>
</p:sldLayout>
</file>

<file path=ppt/slideLayouts/slideLayout101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66" y="4406987"/>
            <a:ext cx="8420101" cy="1362075"/>
          </a:xfrm>
        </p:spPr>
        <p:txBody>
          <a:bodyPr anchor="t"/>
          <a:lstStyle>
            <a:lvl1pPr algn="l">
              <a:defRPr sz="3974"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66" y="2906722"/>
            <a:ext cx="8420101" cy="1500187"/>
          </a:xfrm>
        </p:spPr>
        <p:txBody>
          <a:bodyPr anchor="b"/>
          <a:lstStyle>
            <a:lvl1pPr marL="0" indent="0">
              <a:buNone/>
              <a:defRPr sz="1988"/>
            </a:lvl1pPr>
            <a:lvl2pPr marL="454196" indent="0">
              <a:buNone/>
              <a:defRPr sz="1788"/>
            </a:lvl2pPr>
            <a:lvl3pPr marL="908393" indent="0">
              <a:buNone/>
              <a:defRPr sz="1590"/>
            </a:lvl3pPr>
            <a:lvl4pPr marL="1362591" indent="0">
              <a:buNone/>
              <a:defRPr sz="1392"/>
            </a:lvl4pPr>
            <a:lvl5pPr marL="1816787" indent="0">
              <a:buNone/>
              <a:defRPr sz="1392"/>
            </a:lvl5pPr>
            <a:lvl6pPr marL="2270984" indent="0">
              <a:buNone/>
              <a:defRPr sz="1392"/>
            </a:lvl6pPr>
            <a:lvl7pPr marL="2725179" indent="0">
              <a:buNone/>
              <a:defRPr sz="1392"/>
            </a:lvl7pPr>
            <a:lvl8pPr marL="3179377" indent="0">
              <a:buNone/>
              <a:defRPr sz="1392"/>
            </a:lvl8pPr>
            <a:lvl9pPr marL="3633573" indent="0">
              <a:buNone/>
              <a:defRPr sz="1392"/>
            </a:lvl9pPr>
          </a:lstStyle>
          <a:p>
            <a:pPr lvl="0"/>
            <a:r>
              <a:rPr lang="ja-JP" altLang="en-US" smtClean="0"/>
              <a:t>マスタ テキストの書式設定</a:t>
            </a:r>
          </a:p>
        </p:txBody>
      </p:sp>
    </p:spTree>
    <p:extLst>
      <p:ext uri="{BB962C8B-B14F-4D97-AF65-F5344CB8AC3E}">
        <p14:creationId xmlns:p14="http://schemas.microsoft.com/office/powerpoint/2010/main" val="724434406"/>
      </p:ext>
    </p:extLst>
  </p:cSld>
  <p:clrMapOvr>
    <a:masterClrMapping/>
  </p:clrMapOvr>
</p:sldLayout>
</file>

<file path=ppt/slideLayouts/slideLayout10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16" y="1600206"/>
            <a:ext cx="4381501" cy="4525963"/>
          </a:xfrm>
        </p:spPr>
        <p:txBody>
          <a:bodyPr/>
          <a:lstStyle>
            <a:lvl1pPr>
              <a:defRPr sz="2782"/>
            </a:lvl1pPr>
            <a:lvl2pPr>
              <a:defRPr sz="2384"/>
            </a:lvl2pPr>
            <a:lvl3pPr>
              <a:defRPr sz="1988"/>
            </a:lvl3pPr>
            <a:lvl4pPr>
              <a:defRPr sz="1788"/>
            </a:lvl4pPr>
            <a:lvl5pPr>
              <a:defRPr sz="1788"/>
            </a:lvl5pPr>
            <a:lvl6pPr>
              <a:defRPr sz="1788"/>
            </a:lvl6pPr>
            <a:lvl7pPr>
              <a:defRPr sz="1788"/>
            </a:lvl7pPr>
            <a:lvl8pPr>
              <a:defRPr sz="1788"/>
            </a:lvl8pPr>
            <a:lvl9pPr>
              <a:defRPr sz="1788"/>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13" y="1600206"/>
            <a:ext cx="4381501" cy="4525963"/>
          </a:xfrm>
        </p:spPr>
        <p:txBody>
          <a:bodyPr/>
          <a:lstStyle>
            <a:lvl1pPr>
              <a:defRPr sz="2782"/>
            </a:lvl1pPr>
            <a:lvl2pPr>
              <a:defRPr sz="2384"/>
            </a:lvl2pPr>
            <a:lvl3pPr>
              <a:defRPr sz="1988"/>
            </a:lvl3pPr>
            <a:lvl4pPr>
              <a:defRPr sz="1788"/>
            </a:lvl4pPr>
            <a:lvl5pPr>
              <a:defRPr sz="1788"/>
            </a:lvl5pPr>
            <a:lvl6pPr>
              <a:defRPr sz="1788"/>
            </a:lvl6pPr>
            <a:lvl7pPr>
              <a:defRPr sz="1788"/>
            </a:lvl7pPr>
            <a:lvl8pPr>
              <a:defRPr sz="1788"/>
            </a:lvl8pPr>
            <a:lvl9pPr>
              <a:defRPr sz="1788"/>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89707573"/>
      </p:ext>
    </p:extLst>
  </p:cSld>
  <p:clrMapOvr>
    <a:masterClrMapping/>
  </p:clrMapOvr>
</p:sldLayout>
</file>

<file path=ppt/slideLayouts/slideLayout10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3"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384" b="1"/>
            </a:lvl1pPr>
            <a:lvl2pPr marL="454196" indent="0">
              <a:buNone/>
              <a:defRPr sz="1988" b="1"/>
            </a:lvl2pPr>
            <a:lvl3pPr marL="908393" indent="0">
              <a:buNone/>
              <a:defRPr sz="1788" b="1"/>
            </a:lvl3pPr>
            <a:lvl4pPr marL="1362591" indent="0">
              <a:buNone/>
              <a:defRPr sz="1590" b="1"/>
            </a:lvl4pPr>
            <a:lvl5pPr marL="1816787" indent="0">
              <a:buNone/>
              <a:defRPr sz="1590" b="1"/>
            </a:lvl5pPr>
            <a:lvl6pPr marL="2270984" indent="0">
              <a:buNone/>
              <a:defRPr sz="1590" b="1"/>
            </a:lvl6pPr>
            <a:lvl7pPr marL="2725179" indent="0">
              <a:buNone/>
              <a:defRPr sz="1590" b="1"/>
            </a:lvl7pPr>
            <a:lvl8pPr marL="3179377" indent="0">
              <a:buNone/>
              <a:defRPr sz="1590" b="1"/>
            </a:lvl8pPr>
            <a:lvl9pPr marL="3633573" indent="0">
              <a:buNone/>
              <a:defRPr sz="159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384"/>
            </a:lvl1pPr>
            <a:lvl2pPr>
              <a:defRPr sz="1988"/>
            </a:lvl2pPr>
            <a:lvl3pPr>
              <a:defRPr sz="1788"/>
            </a:lvl3pPr>
            <a:lvl4pPr>
              <a:defRPr sz="1590"/>
            </a:lvl4pPr>
            <a:lvl5pPr>
              <a:defRPr sz="1590"/>
            </a:lvl5pPr>
            <a:lvl6pPr>
              <a:defRPr sz="1590"/>
            </a:lvl6pPr>
            <a:lvl7pPr>
              <a:defRPr sz="1590"/>
            </a:lvl7pPr>
            <a:lvl8pPr>
              <a:defRPr sz="1590"/>
            </a:lvl8pPr>
            <a:lvl9pPr>
              <a:defRPr sz="159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384" b="1"/>
            </a:lvl1pPr>
            <a:lvl2pPr marL="454196" indent="0">
              <a:buNone/>
              <a:defRPr sz="1988" b="1"/>
            </a:lvl2pPr>
            <a:lvl3pPr marL="908393" indent="0">
              <a:buNone/>
              <a:defRPr sz="1788" b="1"/>
            </a:lvl3pPr>
            <a:lvl4pPr marL="1362591" indent="0">
              <a:buNone/>
              <a:defRPr sz="1590" b="1"/>
            </a:lvl4pPr>
            <a:lvl5pPr marL="1816787" indent="0">
              <a:buNone/>
              <a:defRPr sz="1590" b="1"/>
            </a:lvl5pPr>
            <a:lvl6pPr marL="2270984" indent="0">
              <a:buNone/>
              <a:defRPr sz="1590" b="1"/>
            </a:lvl6pPr>
            <a:lvl7pPr marL="2725179" indent="0">
              <a:buNone/>
              <a:defRPr sz="1590" b="1"/>
            </a:lvl7pPr>
            <a:lvl8pPr marL="3179377" indent="0">
              <a:buNone/>
              <a:defRPr sz="1590" b="1"/>
            </a:lvl8pPr>
            <a:lvl9pPr marL="3633573" indent="0">
              <a:buNone/>
              <a:defRPr sz="159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15" y="2174875"/>
            <a:ext cx="4378325" cy="3951288"/>
          </a:xfrm>
        </p:spPr>
        <p:txBody>
          <a:bodyPr/>
          <a:lstStyle>
            <a:lvl1pPr>
              <a:defRPr sz="2384"/>
            </a:lvl1pPr>
            <a:lvl2pPr>
              <a:defRPr sz="1988"/>
            </a:lvl2pPr>
            <a:lvl3pPr>
              <a:defRPr sz="1788"/>
            </a:lvl3pPr>
            <a:lvl4pPr>
              <a:defRPr sz="1590"/>
            </a:lvl4pPr>
            <a:lvl5pPr>
              <a:defRPr sz="1590"/>
            </a:lvl5pPr>
            <a:lvl6pPr>
              <a:defRPr sz="1590"/>
            </a:lvl6pPr>
            <a:lvl7pPr>
              <a:defRPr sz="1590"/>
            </a:lvl7pPr>
            <a:lvl8pPr>
              <a:defRPr sz="1590"/>
            </a:lvl8pPr>
            <a:lvl9pPr>
              <a:defRPr sz="159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67057029"/>
      </p:ext>
    </p:extLst>
  </p:cSld>
  <p:clrMapOvr>
    <a:masterClrMapping/>
  </p:clrMapOvr>
</p:sldLayout>
</file>

<file path=ppt/slideLayouts/slideLayout10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3439640784"/>
      </p:ext>
    </p:extLst>
  </p:cSld>
  <p:clrMapOvr>
    <a:masterClrMapping/>
  </p:clrMapOvr>
</p:sldLayout>
</file>

<file path=ppt/slideLayouts/slideLayout10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687129"/>
      </p:ext>
    </p:extLst>
  </p:cSld>
  <p:clrMapOvr>
    <a:masterClrMapping/>
  </p:clrMapOvr>
</p:sldLayout>
</file>

<file path=ppt/slideLayouts/slideLayout101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1" y="273050"/>
            <a:ext cx="3259138" cy="1162050"/>
          </a:xfrm>
        </p:spPr>
        <p:txBody>
          <a:bodyPr anchor="b"/>
          <a:lstStyle>
            <a:lvl1pPr algn="l">
              <a:defRPr sz="1988"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03" y="273057"/>
            <a:ext cx="5537201" cy="5853113"/>
          </a:xfrm>
        </p:spPr>
        <p:txBody>
          <a:bodyPr/>
          <a:lstStyle>
            <a:lvl1pPr>
              <a:defRPr sz="3180"/>
            </a:lvl1pPr>
            <a:lvl2pPr>
              <a:defRPr sz="2782"/>
            </a:lvl2pPr>
            <a:lvl3pPr>
              <a:defRPr sz="2384"/>
            </a:lvl3pPr>
            <a:lvl4pPr>
              <a:defRPr sz="1988"/>
            </a:lvl4pPr>
            <a:lvl5pPr>
              <a:defRPr sz="1988"/>
            </a:lvl5pPr>
            <a:lvl6pPr>
              <a:defRPr sz="1988"/>
            </a:lvl6pPr>
            <a:lvl7pPr>
              <a:defRPr sz="1988"/>
            </a:lvl7pPr>
            <a:lvl8pPr>
              <a:defRPr sz="1988"/>
            </a:lvl8pPr>
            <a:lvl9pPr>
              <a:defRPr sz="1988"/>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1" y="1435103"/>
            <a:ext cx="3259138" cy="4691063"/>
          </a:xfrm>
        </p:spPr>
        <p:txBody>
          <a:bodyPr/>
          <a:lstStyle>
            <a:lvl1pPr marL="0" indent="0">
              <a:buNone/>
              <a:defRPr sz="1392"/>
            </a:lvl1pPr>
            <a:lvl2pPr marL="454196" indent="0">
              <a:buNone/>
              <a:defRPr sz="1192"/>
            </a:lvl2pPr>
            <a:lvl3pPr marL="908393" indent="0">
              <a:buNone/>
              <a:defRPr sz="994"/>
            </a:lvl3pPr>
            <a:lvl4pPr marL="1362591" indent="0">
              <a:buNone/>
              <a:defRPr sz="894"/>
            </a:lvl4pPr>
            <a:lvl5pPr marL="1816787" indent="0">
              <a:buNone/>
              <a:defRPr sz="894"/>
            </a:lvl5pPr>
            <a:lvl6pPr marL="2270984" indent="0">
              <a:buNone/>
              <a:defRPr sz="894"/>
            </a:lvl6pPr>
            <a:lvl7pPr marL="2725179" indent="0">
              <a:buNone/>
              <a:defRPr sz="894"/>
            </a:lvl7pPr>
            <a:lvl8pPr marL="3179377" indent="0">
              <a:buNone/>
              <a:defRPr sz="894"/>
            </a:lvl8pPr>
            <a:lvl9pPr marL="3633573" indent="0">
              <a:buNone/>
              <a:defRPr sz="894"/>
            </a:lvl9pPr>
          </a:lstStyle>
          <a:p>
            <a:pPr lvl="0"/>
            <a:r>
              <a:rPr lang="ja-JP" altLang="en-US" smtClean="0"/>
              <a:t>マスタ テキストの書式設定</a:t>
            </a:r>
          </a:p>
        </p:txBody>
      </p:sp>
    </p:spTree>
    <p:extLst>
      <p:ext uri="{BB962C8B-B14F-4D97-AF65-F5344CB8AC3E}">
        <p14:creationId xmlns:p14="http://schemas.microsoft.com/office/powerpoint/2010/main" val="4148335090"/>
      </p:ext>
    </p:extLst>
  </p:cSld>
  <p:clrMapOvr>
    <a:masterClrMapping/>
  </p:clrMapOvr>
</p:sldLayout>
</file>

<file path=ppt/slideLayouts/slideLayout101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0"/>
            <a:ext cx="5943600" cy="566738"/>
          </a:xfrm>
        </p:spPr>
        <p:txBody>
          <a:bodyPr anchor="b"/>
          <a:lstStyle>
            <a:lvl1pPr algn="l">
              <a:defRPr sz="1988"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4" y="612775"/>
            <a:ext cx="5943600" cy="4114800"/>
          </a:xfrm>
        </p:spPr>
        <p:txBody>
          <a:bodyPr/>
          <a:lstStyle>
            <a:lvl1pPr marL="0" indent="0">
              <a:buNone/>
              <a:defRPr sz="3180"/>
            </a:lvl1pPr>
            <a:lvl2pPr marL="454196" indent="0">
              <a:buNone/>
              <a:defRPr sz="2782"/>
            </a:lvl2pPr>
            <a:lvl3pPr marL="908393" indent="0">
              <a:buNone/>
              <a:defRPr sz="2384"/>
            </a:lvl3pPr>
            <a:lvl4pPr marL="1362591" indent="0">
              <a:buNone/>
              <a:defRPr sz="1988"/>
            </a:lvl4pPr>
            <a:lvl5pPr marL="1816787" indent="0">
              <a:buNone/>
              <a:defRPr sz="1988"/>
            </a:lvl5pPr>
            <a:lvl6pPr marL="2270984" indent="0">
              <a:buNone/>
              <a:defRPr sz="1988"/>
            </a:lvl6pPr>
            <a:lvl7pPr marL="2725179" indent="0">
              <a:buNone/>
              <a:defRPr sz="1988"/>
            </a:lvl7pPr>
            <a:lvl8pPr marL="3179377" indent="0">
              <a:buNone/>
              <a:defRPr sz="1988"/>
            </a:lvl8pPr>
            <a:lvl9pPr marL="3633573" indent="0">
              <a:buNone/>
              <a:defRPr sz="1988"/>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4" y="5367338"/>
            <a:ext cx="5943600" cy="804862"/>
          </a:xfrm>
        </p:spPr>
        <p:txBody>
          <a:bodyPr/>
          <a:lstStyle>
            <a:lvl1pPr marL="0" indent="0">
              <a:buNone/>
              <a:defRPr sz="1392"/>
            </a:lvl1pPr>
            <a:lvl2pPr marL="454196" indent="0">
              <a:buNone/>
              <a:defRPr sz="1192"/>
            </a:lvl2pPr>
            <a:lvl3pPr marL="908393" indent="0">
              <a:buNone/>
              <a:defRPr sz="994"/>
            </a:lvl3pPr>
            <a:lvl4pPr marL="1362591" indent="0">
              <a:buNone/>
              <a:defRPr sz="894"/>
            </a:lvl4pPr>
            <a:lvl5pPr marL="1816787" indent="0">
              <a:buNone/>
              <a:defRPr sz="894"/>
            </a:lvl5pPr>
            <a:lvl6pPr marL="2270984" indent="0">
              <a:buNone/>
              <a:defRPr sz="894"/>
            </a:lvl6pPr>
            <a:lvl7pPr marL="2725179" indent="0">
              <a:buNone/>
              <a:defRPr sz="894"/>
            </a:lvl7pPr>
            <a:lvl8pPr marL="3179377" indent="0">
              <a:buNone/>
              <a:defRPr sz="894"/>
            </a:lvl8pPr>
            <a:lvl9pPr marL="3633573" indent="0">
              <a:buNone/>
              <a:defRPr sz="894"/>
            </a:lvl9pPr>
          </a:lstStyle>
          <a:p>
            <a:pPr lvl="0"/>
            <a:r>
              <a:rPr lang="ja-JP" altLang="en-US" smtClean="0"/>
              <a:t>マスタ テキストの書式設定</a:t>
            </a:r>
          </a:p>
        </p:txBody>
      </p:sp>
    </p:spTree>
    <p:extLst>
      <p:ext uri="{BB962C8B-B14F-4D97-AF65-F5344CB8AC3E}">
        <p14:creationId xmlns:p14="http://schemas.microsoft.com/office/powerpoint/2010/main" val="3040721933"/>
      </p:ext>
    </p:extLst>
  </p:cSld>
  <p:clrMapOvr>
    <a:masterClrMapping/>
  </p:clrMapOvr>
</p:sldLayout>
</file>

<file path=ppt/slideLayouts/slideLayout101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13353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9"/>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87" y="1535113"/>
            <a:ext cx="4376870" cy="639762"/>
          </a:xfrm>
        </p:spPr>
        <p:txBody>
          <a:bodyPr anchor="b"/>
          <a:lstStyle>
            <a:lvl1pPr marL="0" indent="0">
              <a:buNone/>
              <a:defRPr sz="2400" b="1"/>
            </a:lvl1pPr>
            <a:lvl2pPr marL="457177" indent="0">
              <a:buNone/>
              <a:defRPr sz="2000" b="1"/>
            </a:lvl2pPr>
            <a:lvl3pPr marL="914355" indent="0">
              <a:buNone/>
              <a:defRPr sz="1800" b="1"/>
            </a:lvl3pPr>
            <a:lvl4pPr marL="1371531" indent="0">
              <a:buNone/>
              <a:defRPr sz="1600" b="1"/>
            </a:lvl4pPr>
            <a:lvl5pPr marL="1828709" indent="0">
              <a:buNone/>
              <a:defRPr sz="1600" b="1"/>
            </a:lvl5pPr>
            <a:lvl6pPr marL="2285886" indent="0">
              <a:buNone/>
              <a:defRPr sz="1600" b="1"/>
            </a:lvl6pPr>
            <a:lvl7pPr marL="2743064" indent="0">
              <a:buNone/>
              <a:defRPr sz="1600" b="1"/>
            </a:lvl7pPr>
            <a:lvl8pPr marL="3200241" indent="0">
              <a:buNone/>
              <a:defRPr sz="1600" b="1"/>
            </a:lvl8pPr>
            <a:lvl9pPr marL="3657419"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87" y="2174876"/>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203" y="1535113"/>
            <a:ext cx="4378590" cy="639762"/>
          </a:xfrm>
        </p:spPr>
        <p:txBody>
          <a:bodyPr anchor="b"/>
          <a:lstStyle>
            <a:lvl1pPr marL="0" indent="0">
              <a:buNone/>
              <a:defRPr sz="2400" b="1"/>
            </a:lvl1pPr>
            <a:lvl2pPr marL="457177" indent="0">
              <a:buNone/>
              <a:defRPr sz="2000" b="1"/>
            </a:lvl2pPr>
            <a:lvl3pPr marL="914355" indent="0">
              <a:buNone/>
              <a:defRPr sz="1800" b="1"/>
            </a:lvl3pPr>
            <a:lvl4pPr marL="1371531" indent="0">
              <a:buNone/>
              <a:defRPr sz="1600" b="1"/>
            </a:lvl4pPr>
            <a:lvl5pPr marL="1828709" indent="0">
              <a:buNone/>
              <a:defRPr sz="1600" b="1"/>
            </a:lvl5pPr>
            <a:lvl6pPr marL="2285886" indent="0">
              <a:buNone/>
              <a:defRPr sz="1600" b="1"/>
            </a:lvl6pPr>
            <a:lvl7pPr marL="2743064" indent="0">
              <a:buNone/>
              <a:defRPr sz="1600" b="1"/>
            </a:lvl7pPr>
            <a:lvl8pPr marL="3200241" indent="0">
              <a:buNone/>
              <a:defRPr sz="1600" b="1"/>
            </a:lvl8pPr>
            <a:lvl9pPr marL="3657419"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203" y="2174876"/>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93228537"/>
      </p:ext>
    </p:extLst>
  </p:cSld>
  <p:clrMapOvr>
    <a:masterClrMapping/>
  </p:clrMapOvr>
</p:sldLayout>
</file>

<file path=ppt/slideLayouts/slideLayout102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38" y="9"/>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1" y="9"/>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90343637"/>
      </p:ext>
    </p:extLst>
  </p:cSld>
  <p:clrMapOvr>
    <a:masterClrMapping/>
  </p:clrMapOvr>
</p:sldLayout>
</file>

<file path=ppt/slideLayouts/slideLayout1021.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25" y="9"/>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52848897"/>
      </p:ext>
    </p:extLst>
  </p:cSld>
  <p:clrMapOvr>
    <a:masterClrMapping/>
  </p:clrMapOvr>
</p:sldLayout>
</file>

<file path=ppt/slideLayouts/slideLayout102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6"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3" y="1600206"/>
            <a:ext cx="8915400" cy="4525963"/>
          </a:xfrm>
        </p:spPr>
        <p:txBody>
          <a:bodyPr/>
          <a:lstStyle/>
          <a:p>
            <a:pPr lvl="0"/>
            <a:r>
              <a:rPr lang="ja-JP" altLang="en-US" noProof="0" smtClean="0"/>
              <a:t>アイコンをクリックして表を追加</a:t>
            </a:r>
          </a:p>
        </p:txBody>
      </p:sp>
    </p:spTree>
    <p:extLst>
      <p:ext uri="{BB962C8B-B14F-4D97-AF65-F5344CB8AC3E}">
        <p14:creationId xmlns:p14="http://schemas.microsoft.com/office/powerpoint/2010/main" val="3692757663"/>
      </p:ext>
    </p:extLst>
  </p:cSld>
  <p:clrMapOvr>
    <a:masterClrMapping/>
  </p:clrMapOvr>
</p:sldLayout>
</file>

<file path=ppt/slideLayouts/slideLayout1023.xml><?xml version="1.0" encoding="utf-8"?>
<p:sldLayout xmlns:a="http://schemas.openxmlformats.org/drawingml/2006/main" xmlns:r="http://schemas.openxmlformats.org/officeDocument/2006/relationships" xmlns:p="http://schemas.openxmlformats.org/presentationml/2006/main" showMasterSp="0" userDrawn="1">
  <p:cSld name="2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2" y="6524629"/>
            <a:ext cx="3643313" cy="276225"/>
          </a:xfrm>
          <a:prstGeom prst="rect">
            <a:avLst/>
          </a:prstGeom>
          <a:noFill/>
          <a:ln w="9525">
            <a:noFill/>
            <a:miter lim="800000"/>
            <a:headEnd/>
            <a:tailEnd/>
          </a:ln>
        </p:spPr>
        <p:txBody>
          <a:bodyPr wrap="none" lIns="90774" tIns="45389" rIns="90774" bIns="45389">
            <a:spAutoFit/>
          </a:bodyPr>
          <a:lstStyle/>
          <a:p>
            <a:pPr defTabSz="908557">
              <a:defRPr/>
            </a:pPr>
            <a:r>
              <a:rPr lang="en-US" altLang="ja-JP" sz="1192" i="1">
                <a:solidFill>
                  <a:prstClr val="white"/>
                </a:solidFill>
                <a:latin typeface="Times New Roman" pitchFamily="18" charset="0"/>
                <a:ea typeface="ＭＳ Ｐゴシック"/>
              </a:rPr>
              <a:t>Ministry of Land, Infrastructure, Transport and Tourism</a:t>
            </a:r>
          </a:p>
        </p:txBody>
      </p:sp>
      <p:sp>
        <p:nvSpPr>
          <p:cNvPr id="5" name="Rectangle 6"/>
          <p:cNvSpPr>
            <a:spLocks noGrp="1" noChangeArrowheads="1"/>
          </p:cNvSpPr>
          <p:nvPr>
            <p:ph type="sldNum" sz="quarter" idx="12"/>
          </p:nvPr>
        </p:nvSpPr>
        <p:spPr>
          <a:xfrm>
            <a:off x="9257930" y="6525344"/>
            <a:ext cx="648072" cy="332656"/>
          </a:xfrm>
          <a:prstGeom prst="rect">
            <a:avLst/>
          </a:prstGeom>
        </p:spPr>
        <p:txBody>
          <a:bodyPr/>
          <a:lstStyle>
            <a:lvl1pPr>
              <a:defRPr/>
            </a:lvl1pPr>
          </a:lstStyle>
          <a:p>
            <a:pPr defTabSz="908557">
              <a:defRPr/>
            </a:pPr>
            <a:fld id="{8168D660-A4D5-4DDC-8F0D-5AEEEDA84967}" type="slidenum">
              <a:rPr lang="en-US" altLang="ja-JP" smtClean="0">
                <a:solidFill>
                  <a:prstClr val="black"/>
                </a:solidFill>
                <a:latin typeface="Arial"/>
                <a:ea typeface="ＭＳ Ｐゴシック"/>
              </a:rPr>
              <a:pPr defTabSz="908557">
                <a:defRPr/>
              </a:pPr>
              <a:t>‹#›</a:t>
            </a:fld>
            <a:endParaRPr lang="en-US" altLang="ja-JP" dirty="0">
              <a:solidFill>
                <a:prstClr val="black"/>
              </a:solidFill>
              <a:latin typeface="Arial"/>
              <a:ea typeface="ＭＳ Ｐゴシック"/>
            </a:endParaRPr>
          </a:p>
        </p:txBody>
      </p:sp>
    </p:spTree>
    <p:extLst>
      <p:ext uri="{BB962C8B-B14F-4D97-AF65-F5344CB8AC3E}">
        <p14:creationId xmlns:p14="http://schemas.microsoft.com/office/powerpoint/2010/main" val="2427428798"/>
      </p:ext>
    </p:extLst>
  </p:cSld>
  <p:clrMapOvr>
    <a:masterClrMapping/>
  </p:clrMapOvr>
</p:sldLayout>
</file>

<file path=ppt/slideLayouts/slideLayout1024.xml><?xml version="1.0" encoding="utf-8"?>
<p:sldLayout xmlns:a="http://schemas.openxmlformats.org/drawingml/2006/main" xmlns:r="http://schemas.openxmlformats.org/officeDocument/2006/relationships" xmlns:p="http://schemas.openxmlformats.org/presentationml/2006/main" userDrawn="1">
  <p:cSld name="基礎資料">
    <p:spTree>
      <p:nvGrpSpPr>
        <p:cNvPr id="1" name=""/>
        <p:cNvGrpSpPr/>
        <p:nvPr/>
      </p:nvGrpSpPr>
      <p:grpSpPr>
        <a:xfrm>
          <a:off x="0" y="0"/>
          <a:ext cx="0" cy="0"/>
          <a:chOff x="0" y="0"/>
          <a:chExt cx="0" cy="0"/>
        </a:xfrm>
      </p:grpSpPr>
      <p:cxnSp>
        <p:nvCxnSpPr>
          <p:cNvPr id="6" name="直線コネクタ 5"/>
          <p:cNvCxnSpPr/>
          <p:nvPr userDrawn="1"/>
        </p:nvCxnSpPr>
        <p:spPr>
          <a:xfrm>
            <a:off x="0" y="548680"/>
            <a:ext cx="9906000" cy="0"/>
          </a:xfrm>
          <a:prstGeom prst="line">
            <a:avLst/>
          </a:prstGeom>
          <a:ln w="76200">
            <a:solidFill>
              <a:srgbClr val="4060A0"/>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5877" y="14865"/>
            <a:ext cx="1896386" cy="471292"/>
          </a:xfrm>
          <a:prstGeom prst="rect">
            <a:avLst/>
          </a:prstGeom>
        </p:spPr>
      </p:pic>
      <p:sp>
        <p:nvSpPr>
          <p:cNvPr id="13" name="日付プレースホルダー 12"/>
          <p:cNvSpPr>
            <a:spLocks noGrp="1"/>
          </p:cNvSpPr>
          <p:nvPr>
            <p:ph type="dt" sz="half" idx="10"/>
          </p:nvPr>
        </p:nvSpPr>
        <p:spPr>
          <a:xfrm>
            <a:off x="495300" y="6245225"/>
            <a:ext cx="2311400" cy="476250"/>
          </a:xfrm>
          <a:prstGeom prst="rect">
            <a:avLst/>
          </a:prstGeom>
        </p:spPr>
        <p:txBody>
          <a:bodyPr/>
          <a:lstStyle/>
          <a:p>
            <a:pPr defTabSz="911309" fontAlgn="auto">
              <a:spcBef>
                <a:spcPts val="0"/>
              </a:spcBef>
              <a:spcAft>
                <a:spcPts val="0"/>
              </a:spcAft>
            </a:pPr>
            <a:endParaRPr lang="ja-JP" altLang="en-US">
              <a:solidFill>
                <a:prstClr val="black">
                  <a:tint val="75000"/>
                </a:prstClr>
              </a:solidFill>
              <a:latin typeface="Arial"/>
              <a:ea typeface="ＭＳ Ｐゴシック"/>
            </a:endParaRPr>
          </a:p>
        </p:txBody>
      </p:sp>
      <p:sp>
        <p:nvSpPr>
          <p:cNvPr id="14" name="フッター プレースホルダー 13"/>
          <p:cNvSpPr>
            <a:spLocks noGrp="1"/>
          </p:cNvSpPr>
          <p:nvPr>
            <p:ph type="ftr" sz="quarter" idx="11"/>
          </p:nvPr>
        </p:nvSpPr>
        <p:spPr>
          <a:xfrm>
            <a:off x="3384550" y="6245225"/>
            <a:ext cx="3136900" cy="476250"/>
          </a:xfrm>
          <a:prstGeom prst="rect">
            <a:avLst/>
          </a:prstGeom>
        </p:spPr>
        <p:txBody>
          <a:bodyPr/>
          <a:lstStyle/>
          <a:p>
            <a:pPr defTabSz="911309" fontAlgn="auto">
              <a:spcBef>
                <a:spcPts val="0"/>
              </a:spcBef>
              <a:spcAft>
                <a:spcPts val="0"/>
              </a:spcAft>
            </a:pPr>
            <a:endParaRPr lang="ja-JP" altLang="en-US">
              <a:solidFill>
                <a:prstClr val="black">
                  <a:tint val="75000"/>
                </a:prstClr>
              </a:solidFill>
              <a:latin typeface="Arial"/>
              <a:ea typeface="ＭＳ Ｐゴシック"/>
            </a:endParaRPr>
          </a:p>
        </p:txBody>
      </p:sp>
      <p:sp>
        <p:nvSpPr>
          <p:cNvPr id="15" name="スライド番号プレースホルダー 14"/>
          <p:cNvSpPr>
            <a:spLocks noGrp="1"/>
          </p:cNvSpPr>
          <p:nvPr>
            <p:ph type="sldNum" sz="quarter" idx="12"/>
          </p:nvPr>
        </p:nvSpPr>
        <p:spPr>
          <a:xfrm>
            <a:off x="8013393" y="6453355"/>
            <a:ext cx="1825292" cy="365125"/>
          </a:xfrm>
          <a:prstGeom prst="rect">
            <a:avLst/>
          </a:prstGeom>
        </p:spPr>
        <p:txBody>
          <a:bodyPr/>
          <a:lstStyle>
            <a:lvl1pPr>
              <a:defRPr sz="1988"/>
            </a:lvl1pPr>
          </a:lstStyle>
          <a:p>
            <a:pPr defTabSz="951224"/>
            <a:fld id="{BA4EB7A0-6E3F-4C1C-951C-B4307713EB76}" type="slidenum">
              <a:rPr lang="ja-JP" altLang="en-US" smtClean="0">
                <a:solidFill>
                  <a:prstClr val="black">
                    <a:tint val="75000"/>
                  </a:prstClr>
                </a:solidFill>
                <a:latin typeface="Calibri" charset="0"/>
                <a:ea typeface="ＭＳ Ｐゴシック"/>
              </a:rPr>
              <a:pPr defTabSz="951224"/>
              <a:t>‹#›</a:t>
            </a:fld>
            <a:endParaRPr lang="ja-JP" altLang="en-US" dirty="0">
              <a:solidFill>
                <a:prstClr val="black">
                  <a:tint val="75000"/>
                </a:prstClr>
              </a:solidFill>
              <a:latin typeface="Calibri" charset="0"/>
              <a:ea typeface="ＭＳ Ｐゴシック"/>
            </a:endParaRPr>
          </a:p>
        </p:txBody>
      </p:sp>
    </p:spTree>
    <p:extLst>
      <p:ext uri="{BB962C8B-B14F-4D97-AF65-F5344CB8AC3E}">
        <p14:creationId xmlns:p14="http://schemas.microsoft.com/office/powerpoint/2010/main" val="2070025324"/>
      </p:ext>
    </p:extLst>
  </p:cSld>
  <p:clrMapOvr>
    <a:masterClrMapping/>
  </p:clrMapOvr>
  <p:timing>
    <p:tnLst>
      <p:par>
        <p:cTn id="1" dur="indefinite" restart="never" nodeType="tmRoot"/>
      </p:par>
    </p:tnLst>
  </p:timing>
</p:sldLayout>
</file>

<file path=ppt/slideLayouts/slideLayout1025.xml><?xml version="1.0" encoding="utf-8"?>
<p:sldLayout xmlns:a="http://schemas.openxmlformats.org/drawingml/2006/main" xmlns:r="http://schemas.openxmlformats.org/officeDocument/2006/relationships" xmlns:p="http://schemas.openxmlformats.org/presentationml/2006/main" showMasterSp="0" userDrawn="1">
  <p:cSld name="3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2" y="6524629"/>
            <a:ext cx="3643313" cy="276225"/>
          </a:xfrm>
          <a:prstGeom prst="rect">
            <a:avLst/>
          </a:prstGeom>
          <a:noFill/>
          <a:ln w="9525">
            <a:noFill/>
            <a:miter lim="800000"/>
            <a:headEnd/>
            <a:tailEnd/>
          </a:ln>
        </p:spPr>
        <p:txBody>
          <a:bodyPr wrap="none" lIns="90774" tIns="45389" rIns="90774" bIns="45389">
            <a:spAutoFit/>
          </a:bodyPr>
          <a:lstStyle/>
          <a:p>
            <a:pPr defTabSz="908557">
              <a:defRPr/>
            </a:pPr>
            <a:r>
              <a:rPr lang="en-US" altLang="ja-JP" sz="1192" i="1">
                <a:solidFill>
                  <a:prstClr val="white"/>
                </a:solidFill>
                <a:latin typeface="Times New Roman"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a:defRPr/>
            </a:lvl1pPr>
          </a:lstStyle>
          <a:p>
            <a:pPr defTabSz="911309" fontAlgn="auto">
              <a:spcBef>
                <a:spcPts val="0"/>
              </a:spcBef>
              <a:spcAft>
                <a:spcPts val="0"/>
              </a:spcAft>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a:defRPr/>
            </a:lvl1pPr>
          </a:lstStyle>
          <a:p>
            <a:pPr defTabSz="911309" fontAlgn="auto">
              <a:spcBef>
                <a:spcPts val="0"/>
              </a:spcBef>
              <a:spcAft>
                <a:spcPts val="0"/>
              </a:spcAft>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a:lstStyle>
            <a:lvl1pPr>
              <a:defRPr/>
            </a:lvl1pPr>
          </a:lstStyle>
          <a:p>
            <a:pPr defTabSz="908557">
              <a:defRPr/>
            </a:pPr>
            <a:fld id="{8168D660-A4D5-4DDC-8F0D-5AEEEDA84967}" type="slidenum">
              <a:rPr lang="en-US" altLang="ja-JP" smtClean="0">
                <a:solidFill>
                  <a:prstClr val="black"/>
                </a:solidFill>
                <a:latin typeface="Arial"/>
                <a:ea typeface="ＭＳ Ｐゴシック"/>
              </a:rPr>
              <a:pPr defTabSz="908557">
                <a:defRPr/>
              </a:pPr>
              <a:t>‹#›</a:t>
            </a:fld>
            <a:endParaRPr lang="en-US" altLang="ja-JP">
              <a:solidFill>
                <a:prstClr val="black"/>
              </a:solidFill>
              <a:latin typeface="Arial"/>
              <a:ea typeface="ＭＳ Ｐゴシック"/>
            </a:endParaRPr>
          </a:p>
        </p:txBody>
      </p:sp>
    </p:spTree>
    <p:extLst>
      <p:ext uri="{BB962C8B-B14F-4D97-AF65-F5344CB8AC3E}">
        <p14:creationId xmlns:p14="http://schemas.microsoft.com/office/powerpoint/2010/main" val="2691993204"/>
      </p:ext>
    </p:extLst>
  </p:cSld>
  <p:clrMapOvr>
    <a:masterClrMapping/>
  </p:clrMapOvr>
</p:sldLayout>
</file>

<file path=ppt/slideLayouts/slideLayout10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112" y="2130817"/>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6073" y="3886200"/>
            <a:ext cx="6934200" cy="1752600"/>
          </a:xfrm>
        </p:spPr>
        <p:txBody>
          <a:bodyPr/>
          <a:lstStyle>
            <a:lvl1pPr marL="0" indent="0" algn="ctr">
              <a:buNone/>
              <a:defRPr/>
            </a:lvl1pPr>
            <a:lvl2pPr marL="452780" indent="0" algn="ctr">
              <a:buNone/>
              <a:defRPr/>
            </a:lvl2pPr>
            <a:lvl3pPr marL="905561" indent="0" algn="ctr">
              <a:buNone/>
              <a:defRPr/>
            </a:lvl3pPr>
            <a:lvl4pPr marL="1358340" indent="0" algn="ctr">
              <a:buNone/>
              <a:defRPr/>
            </a:lvl4pPr>
            <a:lvl5pPr marL="1811122" indent="0" algn="ctr">
              <a:buNone/>
              <a:defRPr/>
            </a:lvl5pPr>
            <a:lvl6pPr marL="2263903" indent="0" algn="ctr">
              <a:buNone/>
              <a:defRPr/>
            </a:lvl6pPr>
            <a:lvl7pPr marL="2716684" indent="0" algn="ctr">
              <a:buNone/>
              <a:defRPr/>
            </a:lvl7pPr>
            <a:lvl8pPr marL="3169463" indent="0" algn="ctr">
              <a:buNone/>
              <a:defRPr/>
            </a:lvl8pPr>
            <a:lvl9pPr marL="3622245"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3689826680"/>
      </p:ext>
    </p:extLst>
  </p:cSld>
  <p:clrMapOvr>
    <a:masterClrMapping/>
  </p:clrMapOvr>
</p:sldLayout>
</file>

<file path=ppt/slideLayouts/slideLayout10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96811107"/>
      </p:ext>
    </p:extLst>
  </p:cSld>
  <p:clrMapOvr>
    <a:masterClrMapping/>
  </p:clrMapOvr>
</p:sldLayout>
</file>

<file path=ppt/slideLayouts/slideLayout10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805" y="4407292"/>
            <a:ext cx="8420100" cy="1362075"/>
          </a:xfrm>
        </p:spPr>
        <p:txBody>
          <a:bodyPr anchor="t"/>
          <a:lstStyle>
            <a:lvl1pPr algn="l">
              <a:defRPr sz="3961"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805" y="2906722"/>
            <a:ext cx="8420100" cy="1500187"/>
          </a:xfrm>
        </p:spPr>
        <p:txBody>
          <a:bodyPr anchor="b"/>
          <a:lstStyle>
            <a:lvl1pPr marL="0" indent="0">
              <a:buNone/>
              <a:defRPr sz="1982"/>
            </a:lvl1pPr>
            <a:lvl2pPr marL="452780" indent="0">
              <a:buNone/>
              <a:defRPr sz="1782"/>
            </a:lvl2pPr>
            <a:lvl3pPr marL="905561" indent="0">
              <a:buNone/>
              <a:defRPr sz="1585"/>
            </a:lvl3pPr>
            <a:lvl4pPr marL="1358340" indent="0">
              <a:buNone/>
              <a:defRPr sz="1388"/>
            </a:lvl4pPr>
            <a:lvl5pPr marL="1811122" indent="0">
              <a:buNone/>
              <a:defRPr sz="1388"/>
            </a:lvl5pPr>
            <a:lvl6pPr marL="2263903" indent="0">
              <a:buNone/>
              <a:defRPr sz="1388"/>
            </a:lvl6pPr>
            <a:lvl7pPr marL="2716684" indent="0">
              <a:buNone/>
              <a:defRPr sz="1388"/>
            </a:lvl7pPr>
            <a:lvl8pPr marL="3169463" indent="0">
              <a:buNone/>
              <a:defRPr sz="1388"/>
            </a:lvl8pPr>
            <a:lvl9pPr marL="3622245" indent="0">
              <a:buNone/>
              <a:defRPr sz="1388"/>
            </a:lvl9pPr>
          </a:lstStyle>
          <a:p>
            <a:pPr lvl="0"/>
            <a:r>
              <a:rPr lang="ja-JP" altLang="en-US" smtClean="0"/>
              <a:t>マスタ テキストの書式設定</a:t>
            </a:r>
          </a:p>
        </p:txBody>
      </p:sp>
    </p:spTree>
    <p:extLst>
      <p:ext uri="{BB962C8B-B14F-4D97-AF65-F5344CB8AC3E}">
        <p14:creationId xmlns:p14="http://schemas.microsoft.com/office/powerpoint/2010/main" val="850786110"/>
      </p:ext>
    </p:extLst>
  </p:cSld>
  <p:clrMapOvr>
    <a:masterClrMapping/>
  </p:clrMapOvr>
</p:sldLayout>
</file>

<file path=ppt/slideLayouts/slideLayout10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478" y="1600206"/>
            <a:ext cx="4381501" cy="4525963"/>
          </a:xfrm>
        </p:spPr>
        <p:txBody>
          <a:bodyPr/>
          <a:lstStyle>
            <a:lvl1pPr>
              <a:defRPr sz="2773"/>
            </a:lvl1pPr>
            <a:lvl2pPr>
              <a:defRPr sz="2376"/>
            </a:lvl2pPr>
            <a:lvl3pPr>
              <a:defRPr sz="1982"/>
            </a:lvl3pPr>
            <a:lvl4pPr>
              <a:defRPr sz="1782"/>
            </a:lvl4pPr>
            <a:lvl5pPr>
              <a:defRPr sz="1782"/>
            </a:lvl5pPr>
            <a:lvl6pPr>
              <a:defRPr sz="1782"/>
            </a:lvl6pPr>
            <a:lvl7pPr>
              <a:defRPr sz="1782"/>
            </a:lvl7pPr>
            <a:lvl8pPr>
              <a:defRPr sz="1782"/>
            </a:lvl8pPr>
            <a:lvl9pPr>
              <a:defRPr sz="178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377" y="1600206"/>
            <a:ext cx="4381501" cy="4525963"/>
          </a:xfrm>
        </p:spPr>
        <p:txBody>
          <a:bodyPr/>
          <a:lstStyle>
            <a:lvl1pPr>
              <a:defRPr sz="2773"/>
            </a:lvl1pPr>
            <a:lvl2pPr>
              <a:defRPr sz="2376"/>
            </a:lvl2pPr>
            <a:lvl3pPr>
              <a:defRPr sz="1982"/>
            </a:lvl3pPr>
            <a:lvl4pPr>
              <a:defRPr sz="1782"/>
            </a:lvl4pPr>
            <a:lvl5pPr>
              <a:defRPr sz="1782"/>
            </a:lvl5pPr>
            <a:lvl6pPr>
              <a:defRPr sz="1782"/>
            </a:lvl6pPr>
            <a:lvl7pPr>
              <a:defRPr sz="1782"/>
            </a:lvl7pPr>
            <a:lvl8pPr>
              <a:defRPr sz="1782"/>
            </a:lvl8pPr>
            <a:lvl9pPr>
              <a:defRPr sz="178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24560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4983930"/>
      </p:ext>
    </p:extLst>
  </p:cSld>
  <p:clrMapOvr>
    <a:masterClrMapping/>
  </p:clrMapOvr>
</p:sldLayout>
</file>

<file path=ppt/slideLayouts/slideLayout10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7"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466" y="1535113"/>
            <a:ext cx="4376738" cy="639762"/>
          </a:xfrm>
        </p:spPr>
        <p:txBody>
          <a:bodyPr anchor="b"/>
          <a:lstStyle>
            <a:lvl1pPr marL="0" indent="0">
              <a:buNone/>
              <a:defRPr sz="2376" b="1"/>
            </a:lvl1pPr>
            <a:lvl2pPr marL="452780" indent="0">
              <a:buNone/>
              <a:defRPr sz="1982" b="1"/>
            </a:lvl2pPr>
            <a:lvl3pPr marL="905561" indent="0">
              <a:buNone/>
              <a:defRPr sz="1782" b="1"/>
            </a:lvl3pPr>
            <a:lvl4pPr marL="1358340" indent="0">
              <a:buNone/>
              <a:defRPr sz="1585" b="1"/>
            </a:lvl4pPr>
            <a:lvl5pPr marL="1811122" indent="0">
              <a:buNone/>
              <a:defRPr sz="1585" b="1"/>
            </a:lvl5pPr>
            <a:lvl6pPr marL="2263903" indent="0">
              <a:buNone/>
              <a:defRPr sz="1585" b="1"/>
            </a:lvl6pPr>
            <a:lvl7pPr marL="2716684" indent="0">
              <a:buNone/>
              <a:defRPr sz="1585" b="1"/>
            </a:lvl7pPr>
            <a:lvl8pPr marL="3169463" indent="0">
              <a:buNone/>
              <a:defRPr sz="1585" b="1"/>
            </a:lvl8pPr>
            <a:lvl9pPr marL="3622245" indent="0">
              <a:buNone/>
              <a:defRPr sz="1585"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466" y="2174876"/>
            <a:ext cx="4376738" cy="3951288"/>
          </a:xfrm>
        </p:spPr>
        <p:txBody>
          <a:bodyPr/>
          <a:lstStyle>
            <a:lvl1pPr>
              <a:defRPr sz="2376"/>
            </a:lvl1pPr>
            <a:lvl2pPr>
              <a:defRPr sz="1982"/>
            </a:lvl2pPr>
            <a:lvl3pPr>
              <a:defRPr sz="1782"/>
            </a:lvl3pPr>
            <a:lvl4pPr>
              <a:defRPr sz="1585"/>
            </a:lvl4pPr>
            <a:lvl5pPr>
              <a:defRPr sz="1585"/>
            </a:lvl5pPr>
            <a:lvl6pPr>
              <a:defRPr sz="1585"/>
            </a:lvl6pPr>
            <a:lvl7pPr>
              <a:defRPr sz="1585"/>
            </a:lvl7pPr>
            <a:lvl8pPr>
              <a:defRPr sz="1585"/>
            </a:lvl8pPr>
            <a:lvl9pPr>
              <a:defRPr sz="158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98" y="1535113"/>
            <a:ext cx="4378325" cy="639762"/>
          </a:xfrm>
        </p:spPr>
        <p:txBody>
          <a:bodyPr anchor="b"/>
          <a:lstStyle>
            <a:lvl1pPr marL="0" indent="0">
              <a:buNone/>
              <a:defRPr sz="2376" b="1"/>
            </a:lvl1pPr>
            <a:lvl2pPr marL="452780" indent="0">
              <a:buNone/>
              <a:defRPr sz="1982" b="1"/>
            </a:lvl2pPr>
            <a:lvl3pPr marL="905561" indent="0">
              <a:buNone/>
              <a:defRPr sz="1782" b="1"/>
            </a:lvl3pPr>
            <a:lvl4pPr marL="1358340" indent="0">
              <a:buNone/>
              <a:defRPr sz="1585" b="1"/>
            </a:lvl4pPr>
            <a:lvl5pPr marL="1811122" indent="0">
              <a:buNone/>
              <a:defRPr sz="1585" b="1"/>
            </a:lvl5pPr>
            <a:lvl6pPr marL="2263903" indent="0">
              <a:buNone/>
              <a:defRPr sz="1585" b="1"/>
            </a:lvl6pPr>
            <a:lvl7pPr marL="2716684" indent="0">
              <a:buNone/>
              <a:defRPr sz="1585" b="1"/>
            </a:lvl7pPr>
            <a:lvl8pPr marL="3169463" indent="0">
              <a:buNone/>
              <a:defRPr sz="1585" b="1"/>
            </a:lvl8pPr>
            <a:lvl9pPr marL="3622245" indent="0">
              <a:buNone/>
              <a:defRPr sz="1585"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398" y="2174876"/>
            <a:ext cx="4378325" cy="3951288"/>
          </a:xfrm>
        </p:spPr>
        <p:txBody>
          <a:bodyPr/>
          <a:lstStyle>
            <a:lvl1pPr>
              <a:defRPr sz="2376"/>
            </a:lvl1pPr>
            <a:lvl2pPr>
              <a:defRPr sz="1982"/>
            </a:lvl2pPr>
            <a:lvl3pPr>
              <a:defRPr sz="1782"/>
            </a:lvl3pPr>
            <a:lvl4pPr>
              <a:defRPr sz="1585"/>
            </a:lvl4pPr>
            <a:lvl5pPr>
              <a:defRPr sz="1585"/>
            </a:lvl5pPr>
            <a:lvl6pPr>
              <a:defRPr sz="1585"/>
            </a:lvl6pPr>
            <a:lvl7pPr>
              <a:defRPr sz="1585"/>
            </a:lvl7pPr>
            <a:lvl8pPr>
              <a:defRPr sz="1585"/>
            </a:lvl8pPr>
            <a:lvl9pPr>
              <a:defRPr sz="158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26210731"/>
      </p:ext>
    </p:extLst>
  </p:cSld>
  <p:clrMapOvr>
    <a:masterClrMapping/>
  </p:clrMapOvr>
</p:sldLayout>
</file>

<file path=ppt/slideLayouts/slideLayout10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2315663636"/>
      </p:ext>
    </p:extLst>
  </p:cSld>
  <p:clrMapOvr>
    <a:masterClrMapping/>
  </p:clrMapOvr>
</p:sldLayout>
</file>

<file path=ppt/slideLayouts/slideLayout10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0524289"/>
      </p:ext>
    </p:extLst>
  </p:cSld>
  <p:clrMapOvr>
    <a:masterClrMapping/>
  </p:clrMapOvr>
</p:sldLayout>
</file>

<file path=ppt/slideLayouts/slideLayout10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1982"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676" y="273059"/>
            <a:ext cx="5537201" cy="5853113"/>
          </a:xfrm>
        </p:spPr>
        <p:txBody>
          <a:bodyPr/>
          <a:lstStyle>
            <a:lvl1pPr>
              <a:defRPr sz="3170"/>
            </a:lvl1pPr>
            <a:lvl2pPr>
              <a:defRPr sz="2773"/>
            </a:lvl2pPr>
            <a:lvl3pPr>
              <a:defRPr sz="2376"/>
            </a:lvl3pPr>
            <a:lvl4pPr>
              <a:defRPr sz="1982"/>
            </a:lvl4pPr>
            <a:lvl5pPr>
              <a:defRPr sz="1982"/>
            </a:lvl5pPr>
            <a:lvl6pPr>
              <a:defRPr sz="1982"/>
            </a:lvl6pPr>
            <a:lvl7pPr>
              <a:defRPr sz="1982"/>
            </a:lvl7pPr>
            <a:lvl8pPr>
              <a:defRPr sz="1982"/>
            </a:lvl8pPr>
            <a:lvl9pPr>
              <a:defRPr sz="198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388"/>
            </a:lvl1pPr>
            <a:lvl2pPr marL="452780" indent="0">
              <a:buNone/>
              <a:defRPr sz="1188"/>
            </a:lvl2pPr>
            <a:lvl3pPr marL="905561" indent="0">
              <a:buNone/>
              <a:defRPr sz="991"/>
            </a:lvl3pPr>
            <a:lvl4pPr marL="1358340" indent="0">
              <a:buNone/>
              <a:defRPr sz="891"/>
            </a:lvl4pPr>
            <a:lvl5pPr marL="1811122" indent="0">
              <a:buNone/>
              <a:defRPr sz="891"/>
            </a:lvl5pPr>
            <a:lvl6pPr marL="2263903" indent="0">
              <a:buNone/>
              <a:defRPr sz="891"/>
            </a:lvl6pPr>
            <a:lvl7pPr marL="2716684" indent="0">
              <a:buNone/>
              <a:defRPr sz="891"/>
            </a:lvl7pPr>
            <a:lvl8pPr marL="3169463" indent="0">
              <a:buNone/>
              <a:defRPr sz="891"/>
            </a:lvl8pPr>
            <a:lvl9pPr marL="3622245" indent="0">
              <a:buNone/>
              <a:defRPr sz="891"/>
            </a:lvl9pPr>
          </a:lstStyle>
          <a:p>
            <a:pPr lvl="0"/>
            <a:r>
              <a:rPr lang="ja-JP" altLang="en-US" smtClean="0"/>
              <a:t>マスタ テキストの書式設定</a:t>
            </a:r>
          </a:p>
        </p:txBody>
      </p:sp>
    </p:spTree>
    <p:extLst>
      <p:ext uri="{BB962C8B-B14F-4D97-AF65-F5344CB8AC3E}">
        <p14:creationId xmlns:p14="http://schemas.microsoft.com/office/powerpoint/2010/main" val="2046978452"/>
      </p:ext>
    </p:extLst>
  </p:cSld>
  <p:clrMapOvr>
    <a:masterClrMapping/>
  </p:clrMapOvr>
</p:sldLayout>
</file>

<file path=ppt/slideLayouts/slideLayout10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1"/>
            <a:ext cx="5943600" cy="566738"/>
          </a:xfrm>
        </p:spPr>
        <p:txBody>
          <a:bodyPr anchor="b"/>
          <a:lstStyle>
            <a:lvl1pPr algn="l">
              <a:defRPr sz="1982"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4" y="612775"/>
            <a:ext cx="5943600" cy="4114800"/>
          </a:xfrm>
        </p:spPr>
        <p:txBody>
          <a:bodyPr/>
          <a:lstStyle>
            <a:lvl1pPr marL="0" indent="0">
              <a:buNone/>
              <a:defRPr sz="3170"/>
            </a:lvl1pPr>
            <a:lvl2pPr marL="452780" indent="0">
              <a:buNone/>
              <a:defRPr sz="2773"/>
            </a:lvl2pPr>
            <a:lvl3pPr marL="905561" indent="0">
              <a:buNone/>
              <a:defRPr sz="2376"/>
            </a:lvl3pPr>
            <a:lvl4pPr marL="1358340" indent="0">
              <a:buNone/>
              <a:defRPr sz="1982"/>
            </a:lvl4pPr>
            <a:lvl5pPr marL="1811122" indent="0">
              <a:buNone/>
              <a:defRPr sz="1982"/>
            </a:lvl5pPr>
            <a:lvl6pPr marL="2263903" indent="0">
              <a:buNone/>
              <a:defRPr sz="1982"/>
            </a:lvl6pPr>
            <a:lvl7pPr marL="2716684" indent="0">
              <a:buNone/>
              <a:defRPr sz="1982"/>
            </a:lvl7pPr>
            <a:lvl8pPr marL="3169463" indent="0">
              <a:buNone/>
              <a:defRPr sz="1982"/>
            </a:lvl8pPr>
            <a:lvl9pPr marL="3622245" indent="0">
              <a:buNone/>
              <a:defRPr sz="1982"/>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4" y="5367338"/>
            <a:ext cx="5943600" cy="804862"/>
          </a:xfrm>
        </p:spPr>
        <p:txBody>
          <a:bodyPr/>
          <a:lstStyle>
            <a:lvl1pPr marL="0" indent="0">
              <a:buNone/>
              <a:defRPr sz="1388"/>
            </a:lvl1pPr>
            <a:lvl2pPr marL="452780" indent="0">
              <a:buNone/>
              <a:defRPr sz="1188"/>
            </a:lvl2pPr>
            <a:lvl3pPr marL="905561" indent="0">
              <a:buNone/>
              <a:defRPr sz="991"/>
            </a:lvl3pPr>
            <a:lvl4pPr marL="1358340" indent="0">
              <a:buNone/>
              <a:defRPr sz="891"/>
            </a:lvl4pPr>
            <a:lvl5pPr marL="1811122" indent="0">
              <a:buNone/>
              <a:defRPr sz="891"/>
            </a:lvl5pPr>
            <a:lvl6pPr marL="2263903" indent="0">
              <a:buNone/>
              <a:defRPr sz="891"/>
            </a:lvl6pPr>
            <a:lvl7pPr marL="2716684" indent="0">
              <a:buNone/>
              <a:defRPr sz="891"/>
            </a:lvl7pPr>
            <a:lvl8pPr marL="3169463" indent="0">
              <a:buNone/>
              <a:defRPr sz="891"/>
            </a:lvl8pPr>
            <a:lvl9pPr marL="3622245" indent="0">
              <a:buNone/>
              <a:defRPr sz="891"/>
            </a:lvl9pPr>
          </a:lstStyle>
          <a:p>
            <a:pPr lvl="0"/>
            <a:r>
              <a:rPr lang="ja-JP" altLang="en-US" smtClean="0"/>
              <a:t>マスタ テキストの書式設定</a:t>
            </a:r>
          </a:p>
        </p:txBody>
      </p:sp>
    </p:spTree>
    <p:extLst>
      <p:ext uri="{BB962C8B-B14F-4D97-AF65-F5344CB8AC3E}">
        <p14:creationId xmlns:p14="http://schemas.microsoft.com/office/powerpoint/2010/main" val="2341487897"/>
      </p:ext>
    </p:extLst>
  </p:cSld>
  <p:clrMapOvr>
    <a:masterClrMapping/>
  </p:clrMapOvr>
</p:sldLayout>
</file>

<file path=ppt/slideLayouts/slideLayout10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21501938"/>
      </p:ext>
    </p:extLst>
  </p:cSld>
  <p:clrMapOvr>
    <a:masterClrMapping/>
  </p:clrMapOvr>
</p:sldLayout>
</file>

<file path=ppt/slideLayouts/slideLayout10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191" y="11"/>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96" y="11"/>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49415472"/>
      </p:ext>
    </p:extLst>
  </p:cSld>
  <p:clrMapOvr>
    <a:masterClrMapping/>
  </p:clrMapOvr>
</p:sldLayout>
</file>

<file path=ppt/slideLayouts/slideLayout1037.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17" y="11"/>
            <a:ext cx="9410700"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17066746"/>
      </p:ext>
    </p:extLst>
  </p:cSld>
  <p:clrMapOvr>
    <a:masterClrMapping/>
  </p:clrMapOvr>
</p:sldLayout>
</file>

<file path=ppt/slideLayouts/slideLayout1038.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79"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17" y="1600206"/>
            <a:ext cx="8915400" cy="4525963"/>
          </a:xfrm>
        </p:spPr>
        <p:txBody>
          <a:bodyPr/>
          <a:lstStyle/>
          <a:p>
            <a:pPr lvl="0"/>
            <a:r>
              <a:rPr lang="ja-JP" altLang="en-US" noProof="0" smtClean="0"/>
              <a:t>アイコンをクリックして表を追加</a:t>
            </a:r>
          </a:p>
        </p:txBody>
      </p:sp>
    </p:spTree>
    <p:extLst>
      <p:ext uri="{BB962C8B-B14F-4D97-AF65-F5344CB8AC3E}">
        <p14:creationId xmlns:p14="http://schemas.microsoft.com/office/powerpoint/2010/main" val="623738473"/>
      </p:ext>
    </p:extLst>
  </p:cSld>
  <p:clrMapOvr>
    <a:masterClrMapping/>
  </p:clrMapOvr>
</p:sldLayout>
</file>

<file path=ppt/slideLayouts/slideLayout10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35" y="213067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86" y="3886200"/>
            <a:ext cx="6934200" cy="1752600"/>
          </a:xfrm>
        </p:spPr>
        <p:txBody>
          <a:bodyPr/>
          <a:lstStyle>
            <a:lvl1pPr marL="0" indent="0" algn="ctr">
              <a:buNone/>
              <a:defRPr>
                <a:solidFill>
                  <a:schemeClr val="tx1">
                    <a:tint val="75000"/>
                  </a:schemeClr>
                </a:solidFill>
              </a:defRPr>
            </a:lvl1pPr>
            <a:lvl2pPr marL="455623" indent="0" algn="ctr">
              <a:buNone/>
              <a:defRPr>
                <a:solidFill>
                  <a:schemeClr val="tx1">
                    <a:tint val="75000"/>
                  </a:schemeClr>
                </a:solidFill>
              </a:defRPr>
            </a:lvl2pPr>
            <a:lvl3pPr marL="911247" indent="0" algn="ctr">
              <a:buNone/>
              <a:defRPr>
                <a:solidFill>
                  <a:schemeClr val="tx1">
                    <a:tint val="75000"/>
                  </a:schemeClr>
                </a:solidFill>
              </a:defRPr>
            </a:lvl3pPr>
            <a:lvl4pPr marL="1366869" indent="0" algn="ctr">
              <a:buNone/>
              <a:defRPr>
                <a:solidFill>
                  <a:schemeClr val="tx1">
                    <a:tint val="75000"/>
                  </a:schemeClr>
                </a:solidFill>
              </a:defRPr>
            </a:lvl4pPr>
            <a:lvl5pPr marL="1822492" indent="0" algn="ctr">
              <a:buNone/>
              <a:defRPr>
                <a:solidFill>
                  <a:schemeClr val="tx1">
                    <a:tint val="75000"/>
                  </a:schemeClr>
                </a:solidFill>
              </a:defRPr>
            </a:lvl5pPr>
            <a:lvl6pPr marL="2278116" indent="0" algn="ctr">
              <a:buNone/>
              <a:defRPr>
                <a:solidFill>
                  <a:schemeClr val="tx1">
                    <a:tint val="75000"/>
                  </a:schemeClr>
                </a:solidFill>
              </a:defRPr>
            </a:lvl6pPr>
            <a:lvl7pPr marL="2733739" indent="0" algn="ctr">
              <a:buNone/>
              <a:defRPr>
                <a:solidFill>
                  <a:schemeClr val="tx1">
                    <a:tint val="75000"/>
                  </a:schemeClr>
                </a:solidFill>
              </a:defRPr>
            </a:lvl7pPr>
            <a:lvl8pPr marL="3189362" indent="0" algn="ctr">
              <a:buNone/>
              <a:defRPr>
                <a:solidFill>
                  <a:schemeClr val="tx1">
                    <a:tint val="75000"/>
                  </a:schemeClr>
                </a:solidFill>
              </a:defRPr>
            </a:lvl8pPr>
            <a:lvl9pPr marL="3644987"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85" y="6524869"/>
            <a:ext cx="9906000" cy="333375"/>
          </a:xfrm>
          <a:prstGeom prst="rect">
            <a:avLst/>
          </a:prstGeom>
          <a:noFill/>
          <a:ln w="9525">
            <a:noFill/>
            <a:miter lim="800000"/>
            <a:headEnd/>
            <a:tailEnd/>
          </a:ln>
        </p:spPr>
      </p:pic>
      <p:sp>
        <p:nvSpPr>
          <p:cNvPr id="8" name="Rectangle 9"/>
          <p:cNvSpPr>
            <a:spLocks noChangeArrowheads="1"/>
          </p:cNvSpPr>
          <p:nvPr/>
        </p:nvSpPr>
        <p:spPr bwMode="auto">
          <a:xfrm>
            <a:off x="1833647" y="3284782"/>
            <a:ext cx="8072437" cy="73025"/>
          </a:xfrm>
          <a:prstGeom prst="rect">
            <a:avLst/>
          </a:prstGeom>
          <a:solidFill>
            <a:srgbClr val="0066CC"/>
          </a:solidFill>
          <a:ln w="9525">
            <a:noFill/>
            <a:miter lim="800000"/>
            <a:headEnd/>
            <a:tailEnd/>
          </a:ln>
          <a:effectLst/>
        </p:spPr>
        <p:txBody>
          <a:bodyPr wrap="none" lIns="91129" tIns="45565" rIns="91129" bIns="45565" anchor="ctr"/>
          <a:lstStyle/>
          <a:p>
            <a:pPr>
              <a:defRPr/>
            </a:pPr>
            <a:endParaRPr lang="ja-JP" altLang="en-US">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19" y="6051794"/>
            <a:ext cx="2301874" cy="473075"/>
          </a:xfrm>
          <a:prstGeom prst="rect">
            <a:avLst/>
          </a:prstGeom>
          <a:noFill/>
          <a:ln w="9525">
            <a:noFill/>
            <a:miter lim="800000"/>
            <a:headEnd/>
            <a:tailEnd/>
          </a:ln>
        </p:spPr>
      </p:pic>
      <p:sp>
        <p:nvSpPr>
          <p:cNvPr id="10" name="Text Box 12"/>
          <p:cNvSpPr txBox="1">
            <a:spLocks noChangeArrowheads="1"/>
          </p:cNvSpPr>
          <p:nvPr/>
        </p:nvSpPr>
        <p:spPr bwMode="auto">
          <a:xfrm>
            <a:off x="2" y="6524868"/>
            <a:ext cx="3643496" cy="276995"/>
          </a:xfrm>
          <a:prstGeom prst="rect">
            <a:avLst/>
          </a:prstGeom>
          <a:noFill/>
          <a:ln w="9525">
            <a:noFill/>
            <a:miter lim="800000"/>
            <a:headEnd/>
            <a:tailEnd/>
          </a:ln>
          <a:effectLst/>
        </p:spPr>
        <p:txBody>
          <a:bodyPr wrap="none" lIns="91129" tIns="45565" rIns="91129" bIns="45565">
            <a:spAutoFit/>
          </a:bodyPr>
          <a:lstStyle/>
          <a:p>
            <a:pPr>
              <a:defRPr/>
            </a:pPr>
            <a:r>
              <a:rPr lang="en-US" altLang="ja-JP" sz="1196" i="1" dirty="0">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41085772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05412490"/>
      </p:ext>
    </p:extLst>
  </p:cSld>
  <p:clrMapOvr>
    <a:masterClrMapping/>
  </p:clrMapOvr>
</p:sldLayout>
</file>

<file path=ppt/slideLayouts/slideLayout10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64357865"/>
      </p:ext>
    </p:extLst>
  </p:cSld>
  <p:clrMapOvr>
    <a:masterClrMapping/>
  </p:clrMapOvr>
</p:sldLayout>
</file>

<file path=ppt/slideLayouts/slideLayout10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91" y="4407149"/>
            <a:ext cx="8420100" cy="1362075"/>
          </a:xfrm>
        </p:spPr>
        <p:txBody>
          <a:bodyPr anchor="t"/>
          <a:lstStyle>
            <a:lvl1pPr algn="l">
              <a:defRPr sz="3986"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91" y="2906722"/>
            <a:ext cx="8420100" cy="1500187"/>
          </a:xfrm>
        </p:spPr>
        <p:txBody>
          <a:bodyPr anchor="b"/>
          <a:lstStyle>
            <a:lvl1pPr marL="0" indent="0">
              <a:buNone/>
              <a:defRPr sz="1994">
                <a:solidFill>
                  <a:schemeClr val="tx1">
                    <a:tint val="75000"/>
                  </a:schemeClr>
                </a:solidFill>
              </a:defRPr>
            </a:lvl1pPr>
            <a:lvl2pPr marL="455623" indent="0">
              <a:buNone/>
              <a:defRPr sz="1794">
                <a:solidFill>
                  <a:schemeClr val="tx1">
                    <a:tint val="75000"/>
                  </a:schemeClr>
                </a:solidFill>
              </a:defRPr>
            </a:lvl2pPr>
            <a:lvl3pPr marL="911247" indent="0">
              <a:buNone/>
              <a:defRPr sz="1595">
                <a:solidFill>
                  <a:schemeClr val="tx1">
                    <a:tint val="75000"/>
                  </a:schemeClr>
                </a:solidFill>
              </a:defRPr>
            </a:lvl3pPr>
            <a:lvl4pPr marL="1366869" indent="0">
              <a:buNone/>
              <a:defRPr sz="1396">
                <a:solidFill>
                  <a:schemeClr val="tx1">
                    <a:tint val="75000"/>
                  </a:schemeClr>
                </a:solidFill>
              </a:defRPr>
            </a:lvl4pPr>
            <a:lvl5pPr marL="1822492" indent="0">
              <a:buNone/>
              <a:defRPr sz="1396">
                <a:solidFill>
                  <a:schemeClr val="tx1">
                    <a:tint val="75000"/>
                  </a:schemeClr>
                </a:solidFill>
              </a:defRPr>
            </a:lvl5pPr>
            <a:lvl6pPr marL="2278116" indent="0">
              <a:buNone/>
              <a:defRPr sz="1396">
                <a:solidFill>
                  <a:schemeClr val="tx1">
                    <a:tint val="75000"/>
                  </a:schemeClr>
                </a:solidFill>
              </a:defRPr>
            </a:lvl6pPr>
            <a:lvl7pPr marL="2733739" indent="0">
              <a:buNone/>
              <a:defRPr sz="1396">
                <a:solidFill>
                  <a:schemeClr val="tx1">
                    <a:tint val="75000"/>
                  </a:schemeClr>
                </a:solidFill>
              </a:defRPr>
            </a:lvl7pPr>
            <a:lvl8pPr marL="3189362" indent="0">
              <a:buNone/>
              <a:defRPr sz="1396">
                <a:solidFill>
                  <a:schemeClr val="tx1">
                    <a:tint val="75000"/>
                  </a:schemeClr>
                </a:solidFill>
              </a:defRPr>
            </a:lvl8pPr>
            <a:lvl9pPr marL="3644987" indent="0">
              <a:buNone/>
              <a:defRPr sz="1396">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1740684"/>
      </p:ext>
    </p:extLst>
  </p:cSld>
  <p:clrMapOvr>
    <a:masterClrMapping/>
  </p:clrMapOvr>
</p:sldLayout>
</file>

<file path=ppt/slideLayouts/slideLayout10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63" y="1600206"/>
            <a:ext cx="4746625" cy="4525963"/>
          </a:xfrm>
        </p:spPr>
        <p:txBody>
          <a:bodyPr/>
          <a:lstStyle>
            <a:lvl1pPr>
              <a:defRPr sz="2790"/>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86" y="1600206"/>
            <a:ext cx="4746625" cy="4525963"/>
          </a:xfrm>
        </p:spPr>
        <p:txBody>
          <a:bodyPr/>
          <a:lstStyle>
            <a:lvl1pPr>
              <a:defRPr sz="2790"/>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74909800"/>
      </p:ext>
    </p:extLst>
  </p:cSld>
  <p:clrMapOvr>
    <a:masterClrMapping/>
  </p:clrMapOvr>
</p:sldLayout>
</file>

<file path=ppt/slideLayouts/slideLayout10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9"/>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88" y="1535113"/>
            <a:ext cx="4376871" cy="639762"/>
          </a:xfrm>
        </p:spPr>
        <p:txBody>
          <a:bodyPr anchor="b"/>
          <a:lstStyle>
            <a:lvl1pPr marL="0" indent="0">
              <a:buNone/>
              <a:defRPr sz="2392" b="1"/>
            </a:lvl1pPr>
            <a:lvl2pPr marL="455623" indent="0">
              <a:buNone/>
              <a:defRPr sz="1994" b="1"/>
            </a:lvl2pPr>
            <a:lvl3pPr marL="911247" indent="0">
              <a:buNone/>
              <a:defRPr sz="1794" b="1"/>
            </a:lvl3pPr>
            <a:lvl4pPr marL="1366869" indent="0">
              <a:buNone/>
              <a:defRPr sz="1595" b="1"/>
            </a:lvl4pPr>
            <a:lvl5pPr marL="1822492" indent="0">
              <a:buNone/>
              <a:defRPr sz="1595" b="1"/>
            </a:lvl5pPr>
            <a:lvl6pPr marL="2278116" indent="0">
              <a:buNone/>
              <a:defRPr sz="1595" b="1"/>
            </a:lvl6pPr>
            <a:lvl7pPr marL="2733739" indent="0">
              <a:buNone/>
              <a:defRPr sz="1595" b="1"/>
            </a:lvl7pPr>
            <a:lvl8pPr marL="3189362" indent="0">
              <a:buNone/>
              <a:defRPr sz="1595" b="1"/>
            </a:lvl8pPr>
            <a:lvl9pPr marL="3644987" indent="0">
              <a:buNone/>
              <a:defRPr sz="1595"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88" y="2174876"/>
            <a:ext cx="4376871"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204" y="1535113"/>
            <a:ext cx="4378590" cy="639762"/>
          </a:xfrm>
        </p:spPr>
        <p:txBody>
          <a:bodyPr anchor="b"/>
          <a:lstStyle>
            <a:lvl1pPr marL="0" indent="0">
              <a:buNone/>
              <a:defRPr sz="2392" b="1"/>
            </a:lvl1pPr>
            <a:lvl2pPr marL="455623" indent="0">
              <a:buNone/>
              <a:defRPr sz="1994" b="1"/>
            </a:lvl2pPr>
            <a:lvl3pPr marL="911247" indent="0">
              <a:buNone/>
              <a:defRPr sz="1794" b="1"/>
            </a:lvl3pPr>
            <a:lvl4pPr marL="1366869" indent="0">
              <a:buNone/>
              <a:defRPr sz="1595" b="1"/>
            </a:lvl4pPr>
            <a:lvl5pPr marL="1822492" indent="0">
              <a:buNone/>
              <a:defRPr sz="1595" b="1"/>
            </a:lvl5pPr>
            <a:lvl6pPr marL="2278116" indent="0">
              <a:buNone/>
              <a:defRPr sz="1595" b="1"/>
            </a:lvl6pPr>
            <a:lvl7pPr marL="2733739" indent="0">
              <a:buNone/>
              <a:defRPr sz="1595" b="1"/>
            </a:lvl7pPr>
            <a:lvl8pPr marL="3189362" indent="0">
              <a:buNone/>
              <a:defRPr sz="1595" b="1"/>
            </a:lvl8pPr>
            <a:lvl9pPr marL="3644987" indent="0">
              <a:buNone/>
              <a:defRPr sz="1595"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204" y="2174876"/>
            <a:ext cx="437859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5562356"/>
      </p:ext>
    </p:extLst>
  </p:cSld>
  <p:clrMapOvr>
    <a:masterClrMapping/>
  </p:clrMapOvr>
</p:sldLayout>
</file>

<file path=ppt/slideLayouts/slideLayout10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48701783"/>
      </p:ext>
    </p:extLst>
  </p:cSld>
  <p:clrMapOvr>
    <a:masterClrMapping/>
  </p:clrMapOvr>
</p:sldLayout>
</file>

<file path=ppt/slideLayouts/slideLayout10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905206"/>
      </p:ext>
    </p:extLst>
  </p:cSld>
  <p:clrMapOvr>
    <a:masterClrMapping/>
  </p:clrMapOvr>
</p:sldLayout>
</file>

<file path=ppt/slideLayouts/slideLayout104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1"/>
            <a:ext cx="3259006" cy="1162050"/>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7" y="273056"/>
            <a:ext cx="5537729" cy="5853113"/>
          </a:xfrm>
        </p:spPr>
        <p:txBody>
          <a:bodyPr/>
          <a:lstStyle>
            <a:lvl1pPr>
              <a:defRPr sz="3189"/>
            </a:lvl1pPr>
            <a:lvl2pPr>
              <a:defRPr sz="2790"/>
            </a:lvl2pPr>
            <a:lvl3pPr>
              <a:defRPr sz="2392"/>
            </a:lvl3pPr>
            <a:lvl4pPr>
              <a:defRPr sz="1994"/>
            </a:lvl4pPr>
            <a:lvl5pPr>
              <a:defRPr sz="1994"/>
            </a:lvl5pPr>
            <a:lvl6pPr>
              <a:defRPr sz="1994"/>
            </a:lvl6pPr>
            <a:lvl7pPr>
              <a:defRPr sz="1994"/>
            </a:lvl7pPr>
            <a:lvl8pPr>
              <a:defRPr sz="1994"/>
            </a:lvl8pPr>
            <a:lvl9pPr>
              <a:defRPr sz="19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1" y="1435103"/>
            <a:ext cx="3259006" cy="4691063"/>
          </a:xfrm>
        </p:spPr>
        <p:txBody>
          <a:bodyPr/>
          <a:lstStyle>
            <a:lvl1pPr marL="0" indent="0">
              <a:buNone/>
              <a:defRPr sz="1396"/>
            </a:lvl1pPr>
            <a:lvl2pPr marL="455623" indent="0">
              <a:buNone/>
              <a:defRPr sz="1196"/>
            </a:lvl2pPr>
            <a:lvl3pPr marL="911247" indent="0">
              <a:buNone/>
              <a:defRPr sz="997"/>
            </a:lvl3pPr>
            <a:lvl4pPr marL="1366869" indent="0">
              <a:buNone/>
              <a:defRPr sz="897"/>
            </a:lvl4pPr>
            <a:lvl5pPr marL="1822492" indent="0">
              <a:buNone/>
              <a:defRPr sz="897"/>
            </a:lvl5pPr>
            <a:lvl6pPr marL="2278116" indent="0">
              <a:buNone/>
              <a:defRPr sz="897"/>
            </a:lvl6pPr>
            <a:lvl7pPr marL="2733739" indent="0">
              <a:buNone/>
              <a:defRPr sz="897"/>
            </a:lvl7pPr>
            <a:lvl8pPr marL="3189362" indent="0">
              <a:buNone/>
              <a:defRPr sz="897"/>
            </a:lvl8pPr>
            <a:lvl9pPr marL="3644987"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36987230"/>
      </p:ext>
    </p:extLst>
  </p:cSld>
  <p:clrMapOvr>
    <a:masterClrMapping/>
  </p:clrMapOvr>
</p:sldLayout>
</file>

<file path=ppt/slideLayouts/slideLayout10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189"/>
            </a:lvl1pPr>
            <a:lvl2pPr marL="455623" indent="0">
              <a:buNone/>
              <a:defRPr sz="2790"/>
            </a:lvl2pPr>
            <a:lvl3pPr marL="911247" indent="0">
              <a:buNone/>
              <a:defRPr sz="2392"/>
            </a:lvl3pPr>
            <a:lvl4pPr marL="1366869" indent="0">
              <a:buNone/>
              <a:defRPr sz="1994"/>
            </a:lvl4pPr>
            <a:lvl5pPr marL="1822492" indent="0">
              <a:buNone/>
              <a:defRPr sz="1994"/>
            </a:lvl5pPr>
            <a:lvl6pPr marL="2278116" indent="0">
              <a:buNone/>
              <a:defRPr sz="1994"/>
            </a:lvl6pPr>
            <a:lvl7pPr marL="2733739" indent="0">
              <a:buNone/>
              <a:defRPr sz="1994"/>
            </a:lvl7pPr>
            <a:lvl8pPr marL="3189362" indent="0">
              <a:buNone/>
              <a:defRPr sz="1994"/>
            </a:lvl8pPr>
            <a:lvl9pPr marL="3644987" indent="0">
              <a:buNone/>
              <a:defRPr sz="1994"/>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396"/>
            </a:lvl1pPr>
            <a:lvl2pPr marL="455623" indent="0">
              <a:buNone/>
              <a:defRPr sz="1196"/>
            </a:lvl2pPr>
            <a:lvl3pPr marL="911247" indent="0">
              <a:buNone/>
              <a:defRPr sz="997"/>
            </a:lvl3pPr>
            <a:lvl4pPr marL="1366869" indent="0">
              <a:buNone/>
              <a:defRPr sz="897"/>
            </a:lvl4pPr>
            <a:lvl5pPr marL="1822492" indent="0">
              <a:buNone/>
              <a:defRPr sz="897"/>
            </a:lvl5pPr>
            <a:lvl6pPr marL="2278116" indent="0">
              <a:buNone/>
              <a:defRPr sz="897"/>
            </a:lvl6pPr>
            <a:lvl7pPr marL="2733739" indent="0">
              <a:buNone/>
              <a:defRPr sz="897"/>
            </a:lvl7pPr>
            <a:lvl8pPr marL="3189362" indent="0">
              <a:buNone/>
              <a:defRPr sz="897"/>
            </a:lvl8pPr>
            <a:lvl9pPr marL="3644987"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69617909"/>
      </p:ext>
    </p:extLst>
  </p:cSld>
  <p:clrMapOvr>
    <a:masterClrMapping/>
  </p:clrMapOvr>
</p:sldLayout>
</file>

<file path=ppt/slideLayouts/slideLayout104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88480493"/>
      </p:ext>
    </p:extLst>
  </p:cSld>
  <p:clrMapOvr>
    <a:masterClrMapping/>
  </p:clrMapOvr>
</p:sldLayout>
</file>

<file path=ppt/slideLayouts/slideLayout10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24" y="274644"/>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7" y="274644"/>
            <a:ext cx="7078664"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33581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1"/>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7"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177" indent="0">
              <a:buNone/>
              <a:defRPr sz="1200"/>
            </a:lvl2pPr>
            <a:lvl3pPr marL="914355" indent="0">
              <a:buNone/>
              <a:defRPr sz="1000"/>
            </a:lvl3pPr>
            <a:lvl4pPr marL="1371531" indent="0">
              <a:buNone/>
              <a:defRPr sz="900"/>
            </a:lvl4pPr>
            <a:lvl5pPr marL="1828709" indent="0">
              <a:buNone/>
              <a:defRPr sz="900"/>
            </a:lvl5pPr>
            <a:lvl6pPr marL="2285886" indent="0">
              <a:buNone/>
              <a:defRPr sz="900"/>
            </a:lvl6pPr>
            <a:lvl7pPr marL="2743064" indent="0">
              <a:buNone/>
              <a:defRPr sz="900"/>
            </a:lvl7pPr>
            <a:lvl8pPr marL="3200241" indent="0">
              <a:buNone/>
              <a:defRPr sz="900"/>
            </a:lvl8pPr>
            <a:lvl9pPr marL="3657419"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07402376"/>
      </p:ext>
    </p:extLst>
  </p:cSld>
  <p:clrMapOvr>
    <a:masterClrMapping/>
  </p:clrMapOvr>
</p:sldLayout>
</file>

<file path=ppt/slideLayouts/slideLayout105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112" y="2130817"/>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6073" y="3886200"/>
            <a:ext cx="6934200" cy="1752600"/>
          </a:xfrm>
        </p:spPr>
        <p:txBody>
          <a:bodyPr/>
          <a:lstStyle>
            <a:lvl1pPr marL="0" indent="0" algn="ctr">
              <a:buNone/>
              <a:defRPr/>
            </a:lvl1pPr>
            <a:lvl2pPr marL="452780" indent="0" algn="ctr">
              <a:buNone/>
              <a:defRPr/>
            </a:lvl2pPr>
            <a:lvl3pPr marL="905561" indent="0" algn="ctr">
              <a:buNone/>
              <a:defRPr/>
            </a:lvl3pPr>
            <a:lvl4pPr marL="1358340" indent="0" algn="ctr">
              <a:buNone/>
              <a:defRPr/>
            </a:lvl4pPr>
            <a:lvl5pPr marL="1811122" indent="0" algn="ctr">
              <a:buNone/>
              <a:defRPr/>
            </a:lvl5pPr>
            <a:lvl6pPr marL="2263903" indent="0" algn="ctr">
              <a:buNone/>
              <a:defRPr/>
            </a:lvl6pPr>
            <a:lvl7pPr marL="2716684" indent="0" algn="ctr">
              <a:buNone/>
              <a:defRPr/>
            </a:lvl7pPr>
            <a:lvl8pPr marL="3169463" indent="0" algn="ctr">
              <a:buNone/>
              <a:defRPr/>
            </a:lvl8pPr>
            <a:lvl9pPr marL="3622245"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1935224828"/>
      </p:ext>
    </p:extLst>
  </p:cSld>
  <p:clrMapOvr>
    <a:masterClrMapping/>
  </p:clrMapOvr>
</p:sldLayout>
</file>

<file path=ppt/slideLayouts/slideLayout105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42339866"/>
      </p:ext>
    </p:extLst>
  </p:cSld>
  <p:clrMapOvr>
    <a:masterClrMapping/>
  </p:clrMapOvr>
</p:sldLayout>
</file>

<file path=ppt/slideLayouts/slideLayout105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805" y="4407292"/>
            <a:ext cx="8420100" cy="1362075"/>
          </a:xfrm>
        </p:spPr>
        <p:txBody>
          <a:bodyPr anchor="t"/>
          <a:lstStyle>
            <a:lvl1pPr algn="l">
              <a:defRPr sz="3961"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805" y="2906722"/>
            <a:ext cx="8420100" cy="1500187"/>
          </a:xfrm>
        </p:spPr>
        <p:txBody>
          <a:bodyPr anchor="b"/>
          <a:lstStyle>
            <a:lvl1pPr marL="0" indent="0">
              <a:buNone/>
              <a:defRPr sz="1982"/>
            </a:lvl1pPr>
            <a:lvl2pPr marL="452780" indent="0">
              <a:buNone/>
              <a:defRPr sz="1782"/>
            </a:lvl2pPr>
            <a:lvl3pPr marL="905561" indent="0">
              <a:buNone/>
              <a:defRPr sz="1585"/>
            </a:lvl3pPr>
            <a:lvl4pPr marL="1358340" indent="0">
              <a:buNone/>
              <a:defRPr sz="1388"/>
            </a:lvl4pPr>
            <a:lvl5pPr marL="1811122" indent="0">
              <a:buNone/>
              <a:defRPr sz="1388"/>
            </a:lvl5pPr>
            <a:lvl6pPr marL="2263903" indent="0">
              <a:buNone/>
              <a:defRPr sz="1388"/>
            </a:lvl6pPr>
            <a:lvl7pPr marL="2716684" indent="0">
              <a:buNone/>
              <a:defRPr sz="1388"/>
            </a:lvl7pPr>
            <a:lvl8pPr marL="3169463" indent="0">
              <a:buNone/>
              <a:defRPr sz="1388"/>
            </a:lvl8pPr>
            <a:lvl9pPr marL="3622245" indent="0">
              <a:buNone/>
              <a:defRPr sz="1388"/>
            </a:lvl9pPr>
          </a:lstStyle>
          <a:p>
            <a:pPr lvl="0"/>
            <a:r>
              <a:rPr lang="ja-JP" altLang="en-US" smtClean="0"/>
              <a:t>マスタ テキストの書式設定</a:t>
            </a:r>
          </a:p>
        </p:txBody>
      </p:sp>
    </p:spTree>
    <p:extLst>
      <p:ext uri="{BB962C8B-B14F-4D97-AF65-F5344CB8AC3E}">
        <p14:creationId xmlns:p14="http://schemas.microsoft.com/office/powerpoint/2010/main" val="1450015846"/>
      </p:ext>
    </p:extLst>
  </p:cSld>
  <p:clrMapOvr>
    <a:masterClrMapping/>
  </p:clrMapOvr>
</p:sldLayout>
</file>

<file path=ppt/slideLayouts/slideLayout105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478" y="1600206"/>
            <a:ext cx="4381501" cy="4525963"/>
          </a:xfrm>
        </p:spPr>
        <p:txBody>
          <a:bodyPr/>
          <a:lstStyle>
            <a:lvl1pPr>
              <a:defRPr sz="2773"/>
            </a:lvl1pPr>
            <a:lvl2pPr>
              <a:defRPr sz="2376"/>
            </a:lvl2pPr>
            <a:lvl3pPr>
              <a:defRPr sz="1982"/>
            </a:lvl3pPr>
            <a:lvl4pPr>
              <a:defRPr sz="1782"/>
            </a:lvl4pPr>
            <a:lvl5pPr>
              <a:defRPr sz="1782"/>
            </a:lvl5pPr>
            <a:lvl6pPr>
              <a:defRPr sz="1782"/>
            </a:lvl6pPr>
            <a:lvl7pPr>
              <a:defRPr sz="1782"/>
            </a:lvl7pPr>
            <a:lvl8pPr>
              <a:defRPr sz="1782"/>
            </a:lvl8pPr>
            <a:lvl9pPr>
              <a:defRPr sz="178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377" y="1600206"/>
            <a:ext cx="4381501" cy="4525963"/>
          </a:xfrm>
        </p:spPr>
        <p:txBody>
          <a:bodyPr/>
          <a:lstStyle>
            <a:lvl1pPr>
              <a:defRPr sz="2773"/>
            </a:lvl1pPr>
            <a:lvl2pPr>
              <a:defRPr sz="2376"/>
            </a:lvl2pPr>
            <a:lvl3pPr>
              <a:defRPr sz="1982"/>
            </a:lvl3pPr>
            <a:lvl4pPr>
              <a:defRPr sz="1782"/>
            </a:lvl4pPr>
            <a:lvl5pPr>
              <a:defRPr sz="1782"/>
            </a:lvl5pPr>
            <a:lvl6pPr>
              <a:defRPr sz="1782"/>
            </a:lvl6pPr>
            <a:lvl7pPr>
              <a:defRPr sz="1782"/>
            </a:lvl7pPr>
            <a:lvl8pPr>
              <a:defRPr sz="1782"/>
            </a:lvl8pPr>
            <a:lvl9pPr>
              <a:defRPr sz="178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89845947"/>
      </p:ext>
    </p:extLst>
  </p:cSld>
  <p:clrMapOvr>
    <a:masterClrMapping/>
  </p:clrMapOvr>
</p:sldLayout>
</file>

<file path=ppt/slideLayouts/slideLayout105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7"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466" y="1535113"/>
            <a:ext cx="4376738" cy="639762"/>
          </a:xfrm>
        </p:spPr>
        <p:txBody>
          <a:bodyPr anchor="b"/>
          <a:lstStyle>
            <a:lvl1pPr marL="0" indent="0">
              <a:buNone/>
              <a:defRPr sz="2376" b="1"/>
            </a:lvl1pPr>
            <a:lvl2pPr marL="452780" indent="0">
              <a:buNone/>
              <a:defRPr sz="1982" b="1"/>
            </a:lvl2pPr>
            <a:lvl3pPr marL="905561" indent="0">
              <a:buNone/>
              <a:defRPr sz="1782" b="1"/>
            </a:lvl3pPr>
            <a:lvl4pPr marL="1358340" indent="0">
              <a:buNone/>
              <a:defRPr sz="1585" b="1"/>
            </a:lvl4pPr>
            <a:lvl5pPr marL="1811122" indent="0">
              <a:buNone/>
              <a:defRPr sz="1585" b="1"/>
            </a:lvl5pPr>
            <a:lvl6pPr marL="2263903" indent="0">
              <a:buNone/>
              <a:defRPr sz="1585" b="1"/>
            </a:lvl6pPr>
            <a:lvl7pPr marL="2716684" indent="0">
              <a:buNone/>
              <a:defRPr sz="1585" b="1"/>
            </a:lvl7pPr>
            <a:lvl8pPr marL="3169463" indent="0">
              <a:buNone/>
              <a:defRPr sz="1585" b="1"/>
            </a:lvl8pPr>
            <a:lvl9pPr marL="3622245" indent="0">
              <a:buNone/>
              <a:defRPr sz="1585"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466" y="2174876"/>
            <a:ext cx="4376738" cy="3951288"/>
          </a:xfrm>
        </p:spPr>
        <p:txBody>
          <a:bodyPr/>
          <a:lstStyle>
            <a:lvl1pPr>
              <a:defRPr sz="2376"/>
            </a:lvl1pPr>
            <a:lvl2pPr>
              <a:defRPr sz="1982"/>
            </a:lvl2pPr>
            <a:lvl3pPr>
              <a:defRPr sz="1782"/>
            </a:lvl3pPr>
            <a:lvl4pPr>
              <a:defRPr sz="1585"/>
            </a:lvl4pPr>
            <a:lvl5pPr>
              <a:defRPr sz="1585"/>
            </a:lvl5pPr>
            <a:lvl6pPr>
              <a:defRPr sz="1585"/>
            </a:lvl6pPr>
            <a:lvl7pPr>
              <a:defRPr sz="1585"/>
            </a:lvl7pPr>
            <a:lvl8pPr>
              <a:defRPr sz="1585"/>
            </a:lvl8pPr>
            <a:lvl9pPr>
              <a:defRPr sz="158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98" y="1535113"/>
            <a:ext cx="4378325" cy="639762"/>
          </a:xfrm>
        </p:spPr>
        <p:txBody>
          <a:bodyPr anchor="b"/>
          <a:lstStyle>
            <a:lvl1pPr marL="0" indent="0">
              <a:buNone/>
              <a:defRPr sz="2376" b="1"/>
            </a:lvl1pPr>
            <a:lvl2pPr marL="452780" indent="0">
              <a:buNone/>
              <a:defRPr sz="1982" b="1"/>
            </a:lvl2pPr>
            <a:lvl3pPr marL="905561" indent="0">
              <a:buNone/>
              <a:defRPr sz="1782" b="1"/>
            </a:lvl3pPr>
            <a:lvl4pPr marL="1358340" indent="0">
              <a:buNone/>
              <a:defRPr sz="1585" b="1"/>
            </a:lvl4pPr>
            <a:lvl5pPr marL="1811122" indent="0">
              <a:buNone/>
              <a:defRPr sz="1585" b="1"/>
            </a:lvl5pPr>
            <a:lvl6pPr marL="2263903" indent="0">
              <a:buNone/>
              <a:defRPr sz="1585" b="1"/>
            </a:lvl6pPr>
            <a:lvl7pPr marL="2716684" indent="0">
              <a:buNone/>
              <a:defRPr sz="1585" b="1"/>
            </a:lvl7pPr>
            <a:lvl8pPr marL="3169463" indent="0">
              <a:buNone/>
              <a:defRPr sz="1585" b="1"/>
            </a:lvl8pPr>
            <a:lvl9pPr marL="3622245" indent="0">
              <a:buNone/>
              <a:defRPr sz="1585"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398" y="2174876"/>
            <a:ext cx="4378325" cy="3951288"/>
          </a:xfrm>
        </p:spPr>
        <p:txBody>
          <a:bodyPr/>
          <a:lstStyle>
            <a:lvl1pPr>
              <a:defRPr sz="2376"/>
            </a:lvl1pPr>
            <a:lvl2pPr>
              <a:defRPr sz="1982"/>
            </a:lvl2pPr>
            <a:lvl3pPr>
              <a:defRPr sz="1782"/>
            </a:lvl3pPr>
            <a:lvl4pPr>
              <a:defRPr sz="1585"/>
            </a:lvl4pPr>
            <a:lvl5pPr>
              <a:defRPr sz="1585"/>
            </a:lvl5pPr>
            <a:lvl6pPr>
              <a:defRPr sz="1585"/>
            </a:lvl6pPr>
            <a:lvl7pPr>
              <a:defRPr sz="1585"/>
            </a:lvl7pPr>
            <a:lvl8pPr>
              <a:defRPr sz="1585"/>
            </a:lvl8pPr>
            <a:lvl9pPr>
              <a:defRPr sz="158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16089444"/>
      </p:ext>
    </p:extLst>
  </p:cSld>
  <p:clrMapOvr>
    <a:masterClrMapping/>
  </p:clrMapOvr>
</p:sldLayout>
</file>

<file path=ppt/slideLayouts/slideLayout105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4254107485"/>
      </p:ext>
    </p:extLst>
  </p:cSld>
  <p:clrMapOvr>
    <a:masterClrMapping/>
  </p:clrMapOvr>
</p:sldLayout>
</file>

<file path=ppt/slideLayouts/slideLayout105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5075"/>
      </p:ext>
    </p:extLst>
  </p:cSld>
  <p:clrMapOvr>
    <a:masterClrMapping/>
  </p:clrMapOvr>
</p:sldLayout>
</file>

<file path=ppt/slideLayouts/slideLayout105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1982"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676" y="273059"/>
            <a:ext cx="5537201" cy="5853113"/>
          </a:xfrm>
        </p:spPr>
        <p:txBody>
          <a:bodyPr/>
          <a:lstStyle>
            <a:lvl1pPr>
              <a:defRPr sz="3170"/>
            </a:lvl1pPr>
            <a:lvl2pPr>
              <a:defRPr sz="2773"/>
            </a:lvl2pPr>
            <a:lvl3pPr>
              <a:defRPr sz="2376"/>
            </a:lvl3pPr>
            <a:lvl4pPr>
              <a:defRPr sz="1982"/>
            </a:lvl4pPr>
            <a:lvl5pPr>
              <a:defRPr sz="1982"/>
            </a:lvl5pPr>
            <a:lvl6pPr>
              <a:defRPr sz="1982"/>
            </a:lvl6pPr>
            <a:lvl7pPr>
              <a:defRPr sz="1982"/>
            </a:lvl7pPr>
            <a:lvl8pPr>
              <a:defRPr sz="1982"/>
            </a:lvl8pPr>
            <a:lvl9pPr>
              <a:defRPr sz="198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388"/>
            </a:lvl1pPr>
            <a:lvl2pPr marL="452780" indent="0">
              <a:buNone/>
              <a:defRPr sz="1188"/>
            </a:lvl2pPr>
            <a:lvl3pPr marL="905561" indent="0">
              <a:buNone/>
              <a:defRPr sz="991"/>
            </a:lvl3pPr>
            <a:lvl4pPr marL="1358340" indent="0">
              <a:buNone/>
              <a:defRPr sz="891"/>
            </a:lvl4pPr>
            <a:lvl5pPr marL="1811122" indent="0">
              <a:buNone/>
              <a:defRPr sz="891"/>
            </a:lvl5pPr>
            <a:lvl6pPr marL="2263903" indent="0">
              <a:buNone/>
              <a:defRPr sz="891"/>
            </a:lvl6pPr>
            <a:lvl7pPr marL="2716684" indent="0">
              <a:buNone/>
              <a:defRPr sz="891"/>
            </a:lvl7pPr>
            <a:lvl8pPr marL="3169463" indent="0">
              <a:buNone/>
              <a:defRPr sz="891"/>
            </a:lvl8pPr>
            <a:lvl9pPr marL="3622245" indent="0">
              <a:buNone/>
              <a:defRPr sz="891"/>
            </a:lvl9pPr>
          </a:lstStyle>
          <a:p>
            <a:pPr lvl="0"/>
            <a:r>
              <a:rPr lang="ja-JP" altLang="en-US" smtClean="0"/>
              <a:t>マスタ テキストの書式設定</a:t>
            </a:r>
          </a:p>
        </p:txBody>
      </p:sp>
    </p:spTree>
    <p:extLst>
      <p:ext uri="{BB962C8B-B14F-4D97-AF65-F5344CB8AC3E}">
        <p14:creationId xmlns:p14="http://schemas.microsoft.com/office/powerpoint/2010/main" val="1279528445"/>
      </p:ext>
    </p:extLst>
  </p:cSld>
  <p:clrMapOvr>
    <a:masterClrMapping/>
  </p:clrMapOvr>
</p:sldLayout>
</file>

<file path=ppt/slideLayouts/slideLayout105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1"/>
            <a:ext cx="5943600" cy="566738"/>
          </a:xfrm>
        </p:spPr>
        <p:txBody>
          <a:bodyPr anchor="b"/>
          <a:lstStyle>
            <a:lvl1pPr algn="l">
              <a:defRPr sz="1982"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4" y="612775"/>
            <a:ext cx="5943600" cy="4114800"/>
          </a:xfrm>
        </p:spPr>
        <p:txBody>
          <a:bodyPr/>
          <a:lstStyle>
            <a:lvl1pPr marL="0" indent="0">
              <a:buNone/>
              <a:defRPr sz="3170"/>
            </a:lvl1pPr>
            <a:lvl2pPr marL="452780" indent="0">
              <a:buNone/>
              <a:defRPr sz="2773"/>
            </a:lvl2pPr>
            <a:lvl3pPr marL="905561" indent="0">
              <a:buNone/>
              <a:defRPr sz="2376"/>
            </a:lvl3pPr>
            <a:lvl4pPr marL="1358340" indent="0">
              <a:buNone/>
              <a:defRPr sz="1982"/>
            </a:lvl4pPr>
            <a:lvl5pPr marL="1811122" indent="0">
              <a:buNone/>
              <a:defRPr sz="1982"/>
            </a:lvl5pPr>
            <a:lvl6pPr marL="2263903" indent="0">
              <a:buNone/>
              <a:defRPr sz="1982"/>
            </a:lvl6pPr>
            <a:lvl7pPr marL="2716684" indent="0">
              <a:buNone/>
              <a:defRPr sz="1982"/>
            </a:lvl7pPr>
            <a:lvl8pPr marL="3169463" indent="0">
              <a:buNone/>
              <a:defRPr sz="1982"/>
            </a:lvl8pPr>
            <a:lvl9pPr marL="3622245" indent="0">
              <a:buNone/>
              <a:defRPr sz="1982"/>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4" y="5367338"/>
            <a:ext cx="5943600" cy="804862"/>
          </a:xfrm>
        </p:spPr>
        <p:txBody>
          <a:bodyPr/>
          <a:lstStyle>
            <a:lvl1pPr marL="0" indent="0">
              <a:buNone/>
              <a:defRPr sz="1388"/>
            </a:lvl1pPr>
            <a:lvl2pPr marL="452780" indent="0">
              <a:buNone/>
              <a:defRPr sz="1188"/>
            </a:lvl2pPr>
            <a:lvl3pPr marL="905561" indent="0">
              <a:buNone/>
              <a:defRPr sz="991"/>
            </a:lvl3pPr>
            <a:lvl4pPr marL="1358340" indent="0">
              <a:buNone/>
              <a:defRPr sz="891"/>
            </a:lvl4pPr>
            <a:lvl5pPr marL="1811122" indent="0">
              <a:buNone/>
              <a:defRPr sz="891"/>
            </a:lvl5pPr>
            <a:lvl6pPr marL="2263903" indent="0">
              <a:buNone/>
              <a:defRPr sz="891"/>
            </a:lvl6pPr>
            <a:lvl7pPr marL="2716684" indent="0">
              <a:buNone/>
              <a:defRPr sz="891"/>
            </a:lvl7pPr>
            <a:lvl8pPr marL="3169463" indent="0">
              <a:buNone/>
              <a:defRPr sz="891"/>
            </a:lvl8pPr>
            <a:lvl9pPr marL="3622245" indent="0">
              <a:buNone/>
              <a:defRPr sz="891"/>
            </a:lvl9pPr>
          </a:lstStyle>
          <a:p>
            <a:pPr lvl="0"/>
            <a:r>
              <a:rPr lang="ja-JP" altLang="en-US" smtClean="0"/>
              <a:t>マスタ テキストの書式設定</a:t>
            </a:r>
          </a:p>
        </p:txBody>
      </p:sp>
    </p:spTree>
    <p:extLst>
      <p:ext uri="{BB962C8B-B14F-4D97-AF65-F5344CB8AC3E}">
        <p14:creationId xmlns:p14="http://schemas.microsoft.com/office/powerpoint/2010/main" val="3955076854"/>
      </p:ext>
    </p:extLst>
  </p:cSld>
  <p:clrMapOvr>
    <a:masterClrMapping/>
  </p:clrMapOvr>
</p:sldLayout>
</file>

<file path=ppt/slideLayouts/slideLayout105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2123893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200"/>
            </a:lvl1pPr>
            <a:lvl2pPr marL="457177" indent="0">
              <a:buNone/>
              <a:defRPr sz="2800"/>
            </a:lvl2pPr>
            <a:lvl3pPr marL="914355" indent="0">
              <a:buNone/>
              <a:defRPr sz="2400"/>
            </a:lvl3pPr>
            <a:lvl4pPr marL="1371531" indent="0">
              <a:buNone/>
              <a:defRPr sz="2000"/>
            </a:lvl4pPr>
            <a:lvl5pPr marL="1828709" indent="0">
              <a:buNone/>
              <a:defRPr sz="2000"/>
            </a:lvl5pPr>
            <a:lvl6pPr marL="2285886" indent="0">
              <a:buNone/>
              <a:defRPr sz="2000"/>
            </a:lvl6pPr>
            <a:lvl7pPr marL="2743064" indent="0">
              <a:buNone/>
              <a:defRPr sz="2000"/>
            </a:lvl7pPr>
            <a:lvl8pPr marL="3200241" indent="0">
              <a:buNone/>
              <a:defRPr sz="2000"/>
            </a:lvl8pPr>
            <a:lvl9pPr marL="3657419"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400"/>
            </a:lvl1pPr>
            <a:lvl2pPr marL="457177" indent="0">
              <a:buNone/>
              <a:defRPr sz="1200"/>
            </a:lvl2pPr>
            <a:lvl3pPr marL="914355" indent="0">
              <a:buNone/>
              <a:defRPr sz="1000"/>
            </a:lvl3pPr>
            <a:lvl4pPr marL="1371531" indent="0">
              <a:buNone/>
              <a:defRPr sz="900"/>
            </a:lvl4pPr>
            <a:lvl5pPr marL="1828709" indent="0">
              <a:buNone/>
              <a:defRPr sz="900"/>
            </a:lvl5pPr>
            <a:lvl6pPr marL="2285886" indent="0">
              <a:buNone/>
              <a:defRPr sz="900"/>
            </a:lvl6pPr>
            <a:lvl7pPr marL="2743064" indent="0">
              <a:buNone/>
              <a:defRPr sz="900"/>
            </a:lvl7pPr>
            <a:lvl8pPr marL="3200241" indent="0">
              <a:buNone/>
              <a:defRPr sz="900"/>
            </a:lvl8pPr>
            <a:lvl9pPr marL="3657419"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933395"/>
      </p:ext>
    </p:extLst>
  </p:cSld>
  <p:clrMapOvr>
    <a:masterClrMapping/>
  </p:clrMapOvr>
</p:sldLayout>
</file>

<file path=ppt/slideLayouts/slideLayout106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191" y="11"/>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96" y="11"/>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68751468"/>
      </p:ext>
    </p:extLst>
  </p:cSld>
  <p:clrMapOvr>
    <a:masterClrMapping/>
  </p:clrMapOvr>
</p:sldLayout>
</file>

<file path=ppt/slideLayouts/slideLayout1061.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17" y="11"/>
            <a:ext cx="9410700"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03534971"/>
      </p:ext>
    </p:extLst>
  </p:cSld>
  <p:clrMapOvr>
    <a:masterClrMapping/>
  </p:clrMapOvr>
</p:sldLayout>
</file>

<file path=ppt/slideLayouts/slideLayout106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79"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17" y="1600206"/>
            <a:ext cx="8915400" cy="4525963"/>
          </a:xfrm>
        </p:spPr>
        <p:txBody>
          <a:bodyPr/>
          <a:lstStyle/>
          <a:p>
            <a:pPr lvl="0"/>
            <a:r>
              <a:rPr lang="ja-JP" altLang="en-US" noProof="0" smtClean="0"/>
              <a:t>アイコンをクリックして表を追加</a:t>
            </a:r>
          </a:p>
        </p:txBody>
      </p:sp>
    </p:spTree>
    <p:extLst>
      <p:ext uri="{BB962C8B-B14F-4D97-AF65-F5344CB8AC3E}">
        <p14:creationId xmlns:p14="http://schemas.microsoft.com/office/powerpoint/2010/main" val="2286648411"/>
      </p:ext>
    </p:extLst>
  </p:cSld>
  <p:clrMapOvr>
    <a:masterClrMapping/>
  </p:clrMapOvr>
</p:sldLayout>
</file>

<file path=ppt/slideLayouts/slideLayout106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09" y="2130716"/>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90" y="3886200"/>
            <a:ext cx="6934201" cy="1752600"/>
          </a:xfrm>
        </p:spPr>
        <p:txBody>
          <a:bodyPr/>
          <a:lstStyle>
            <a:lvl1pPr marL="0" indent="0" algn="ctr">
              <a:buNone/>
              <a:defRPr>
                <a:solidFill>
                  <a:schemeClr val="tx1">
                    <a:tint val="75000"/>
                  </a:schemeClr>
                </a:solidFill>
              </a:defRPr>
            </a:lvl1pPr>
            <a:lvl2pPr marL="456971" indent="0" algn="ctr">
              <a:buNone/>
              <a:defRPr>
                <a:solidFill>
                  <a:schemeClr val="tx1">
                    <a:tint val="7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59" y="6524911"/>
            <a:ext cx="9906000" cy="333375"/>
          </a:xfrm>
          <a:prstGeom prst="rect">
            <a:avLst/>
          </a:prstGeom>
          <a:noFill/>
          <a:ln w="9525">
            <a:noFill/>
            <a:miter lim="800000"/>
            <a:headEnd/>
            <a:tailEnd/>
          </a:ln>
        </p:spPr>
      </p:pic>
      <p:sp>
        <p:nvSpPr>
          <p:cNvPr id="8" name="Rectangle 9"/>
          <p:cNvSpPr>
            <a:spLocks noChangeArrowheads="1"/>
          </p:cNvSpPr>
          <p:nvPr/>
        </p:nvSpPr>
        <p:spPr bwMode="auto">
          <a:xfrm>
            <a:off x="1833622" y="3284824"/>
            <a:ext cx="8072437" cy="73025"/>
          </a:xfrm>
          <a:prstGeom prst="rect">
            <a:avLst/>
          </a:prstGeom>
          <a:solidFill>
            <a:srgbClr val="0066CC"/>
          </a:solidFill>
          <a:ln w="9525">
            <a:noFill/>
            <a:miter lim="800000"/>
            <a:headEnd/>
            <a:tailEnd/>
          </a:ln>
          <a:effectLst/>
        </p:spPr>
        <p:txBody>
          <a:bodyPr wrap="none" anchor="ctr"/>
          <a:lstStyle/>
          <a:p>
            <a:pPr defTabSz="913943">
              <a:defRPr/>
            </a:pPr>
            <a:endParaRPr lang="ja-JP" altLang="en-US" sz="1799">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62" y="6051836"/>
            <a:ext cx="2301875" cy="473075"/>
          </a:xfrm>
          <a:prstGeom prst="rect">
            <a:avLst/>
          </a:prstGeom>
          <a:noFill/>
          <a:ln w="9525">
            <a:noFill/>
            <a:miter lim="800000"/>
            <a:headEnd/>
            <a:tailEnd/>
          </a:ln>
        </p:spPr>
      </p:pic>
      <p:sp>
        <p:nvSpPr>
          <p:cNvPr id="10" name="Text Box 12"/>
          <p:cNvSpPr txBox="1">
            <a:spLocks noChangeArrowheads="1"/>
          </p:cNvSpPr>
          <p:nvPr/>
        </p:nvSpPr>
        <p:spPr bwMode="auto">
          <a:xfrm>
            <a:off x="3" y="6524910"/>
            <a:ext cx="3642920" cy="276999"/>
          </a:xfrm>
          <a:prstGeom prst="rect">
            <a:avLst/>
          </a:prstGeom>
          <a:noFill/>
          <a:ln w="9525">
            <a:noFill/>
            <a:miter lim="800000"/>
            <a:headEnd/>
            <a:tailEnd/>
          </a:ln>
          <a:effectLst/>
        </p:spPr>
        <p:txBody>
          <a:bodyPr wrap="none">
            <a:spAutoFit/>
          </a:bodyPr>
          <a:lstStyle/>
          <a:p>
            <a:pPr defTabSz="913943">
              <a:defRPr/>
            </a:pPr>
            <a:r>
              <a:rPr lang="en-US" altLang="ja-JP" sz="1199" i="1">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611826819"/>
      </p:ext>
    </p:extLst>
  </p:cSld>
  <p:clrMapOvr>
    <a:masterClrMapping/>
  </p:clrMapOvr>
</p:sldLayout>
</file>

<file path=ppt/slideLayouts/slideLayout106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0201221"/>
      </p:ext>
    </p:extLst>
  </p:cSld>
  <p:clrMapOvr>
    <a:masterClrMapping/>
  </p:clrMapOvr>
</p:sldLayout>
</file>

<file path=ppt/slideLayouts/slideLayout106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15" y="4407191"/>
            <a:ext cx="8420100" cy="1362075"/>
          </a:xfrm>
        </p:spPr>
        <p:txBody>
          <a:bodyPr anchor="t"/>
          <a:lstStyle>
            <a:lvl1pPr algn="l">
              <a:defRPr sz="3998"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615" y="2906713"/>
            <a:ext cx="8420100" cy="1500187"/>
          </a:xfrm>
        </p:spPr>
        <p:txBody>
          <a:bodyPr anchor="b"/>
          <a:lstStyle>
            <a:lvl1pPr marL="0" indent="0">
              <a:buNone/>
              <a:defRPr sz="1999">
                <a:solidFill>
                  <a:schemeClr val="tx1">
                    <a:tint val="75000"/>
                  </a:schemeClr>
                </a:solidFill>
              </a:defRPr>
            </a:lvl1pPr>
            <a:lvl2pPr marL="456971" indent="0">
              <a:buNone/>
              <a:defRPr sz="1799">
                <a:solidFill>
                  <a:schemeClr val="tx1">
                    <a:tint val="75000"/>
                  </a:schemeClr>
                </a:solidFill>
              </a:defRPr>
            </a:lvl2pPr>
            <a:lvl3pPr marL="913943" indent="0">
              <a:buNone/>
              <a:defRPr sz="1599">
                <a:solidFill>
                  <a:schemeClr val="tx1">
                    <a:tint val="75000"/>
                  </a:schemeClr>
                </a:solidFill>
              </a:defRPr>
            </a:lvl3pPr>
            <a:lvl4pPr marL="1370914" indent="0">
              <a:buNone/>
              <a:defRPr sz="1399">
                <a:solidFill>
                  <a:schemeClr val="tx1">
                    <a:tint val="75000"/>
                  </a:schemeClr>
                </a:solidFill>
              </a:defRPr>
            </a:lvl4pPr>
            <a:lvl5pPr marL="1827886" indent="0">
              <a:buNone/>
              <a:defRPr sz="1399">
                <a:solidFill>
                  <a:schemeClr val="tx1">
                    <a:tint val="75000"/>
                  </a:schemeClr>
                </a:solidFill>
              </a:defRPr>
            </a:lvl5pPr>
            <a:lvl6pPr marL="2284857" indent="0">
              <a:buNone/>
              <a:defRPr sz="1399">
                <a:solidFill>
                  <a:schemeClr val="tx1">
                    <a:tint val="75000"/>
                  </a:schemeClr>
                </a:solidFill>
              </a:defRPr>
            </a:lvl6pPr>
            <a:lvl7pPr marL="2741828" indent="0">
              <a:buNone/>
              <a:defRPr sz="1399">
                <a:solidFill>
                  <a:schemeClr val="tx1">
                    <a:tint val="75000"/>
                  </a:schemeClr>
                </a:solidFill>
              </a:defRPr>
            </a:lvl7pPr>
            <a:lvl8pPr marL="3198800" indent="0">
              <a:buNone/>
              <a:defRPr sz="1399">
                <a:solidFill>
                  <a:schemeClr val="tx1">
                    <a:tint val="75000"/>
                  </a:schemeClr>
                </a:solidFill>
              </a:defRPr>
            </a:lvl8pPr>
            <a:lvl9pPr marL="3655771" indent="0">
              <a:buNone/>
              <a:defRPr sz="1399">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6477818"/>
      </p:ext>
    </p:extLst>
  </p:cSld>
  <p:clrMapOvr>
    <a:masterClrMapping/>
  </p:clrMapOvr>
</p:sldLayout>
</file>

<file path=ppt/slideLayouts/slideLayout106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37" y="1600206"/>
            <a:ext cx="4746625"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62" y="1600206"/>
            <a:ext cx="4746625"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62663695"/>
      </p:ext>
    </p:extLst>
  </p:cSld>
  <p:clrMapOvr>
    <a:masterClrMapping/>
  </p:clrMapOvr>
</p:sldLayout>
</file>

<file path=ppt/slideLayouts/slideLayout106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2" y="274638"/>
            <a:ext cx="8915399"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409" y="1535113"/>
            <a:ext cx="4376870" cy="639762"/>
          </a:xfrm>
        </p:spPr>
        <p:txBody>
          <a:bodyPr anchor="b"/>
          <a:lstStyle>
            <a:lvl1pPr marL="0" indent="0">
              <a:buNone/>
              <a:defRPr sz="2399" b="1"/>
            </a:lvl1pPr>
            <a:lvl2pPr marL="456971" indent="0">
              <a:buNone/>
              <a:defRPr sz="1999" b="1"/>
            </a:lvl2pPr>
            <a:lvl3pPr marL="913943" indent="0">
              <a:buNone/>
              <a:defRPr sz="1799" b="1"/>
            </a:lvl3pPr>
            <a:lvl4pPr marL="1370914" indent="0">
              <a:buNone/>
              <a:defRPr sz="1599" b="1"/>
            </a:lvl4pPr>
            <a:lvl5pPr marL="1827886" indent="0">
              <a:buNone/>
              <a:defRPr sz="1599" b="1"/>
            </a:lvl5pPr>
            <a:lvl6pPr marL="2284857" indent="0">
              <a:buNone/>
              <a:defRPr sz="1599" b="1"/>
            </a:lvl6pPr>
            <a:lvl7pPr marL="2741828" indent="0">
              <a:buNone/>
              <a:defRPr sz="1599" b="1"/>
            </a:lvl7pPr>
            <a:lvl8pPr marL="3198800" indent="0">
              <a:buNone/>
              <a:defRPr sz="1599" b="1"/>
            </a:lvl8pPr>
            <a:lvl9pPr marL="3655771" indent="0">
              <a:buNone/>
              <a:defRPr sz="1599"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409" y="2174875"/>
            <a:ext cx="4376870" cy="3951288"/>
          </a:xfrm>
        </p:spPr>
        <p:txBody>
          <a:bodyPr/>
          <a:lstStyle>
            <a:lvl1pPr>
              <a:defRPr sz="2399"/>
            </a:lvl1pPr>
            <a:lvl2pPr>
              <a:defRPr sz="1999"/>
            </a:lvl2pPr>
            <a:lvl3pPr>
              <a:defRPr sz="1799"/>
            </a:lvl3pPr>
            <a:lvl4pPr>
              <a:defRPr sz="1599"/>
            </a:lvl4pPr>
            <a:lvl5pPr>
              <a:defRPr sz="1599"/>
            </a:lvl5pPr>
            <a:lvl6pPr>
              <a:defRPr sz="1599"/>
            </a:lvl6pPr>
            <a:lvl7pPr>
              <a:defRPr sz="1599"/>
            </a:lvl7pPr>
            <a:lvl8pPr>
              <a:defRPr sz="1599"/>
            </a:lvl8pPr>
            <a:lvl9pPr>
              <a:defRPr sz="1599"/>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74" y="1535113"/>
            <a:ext cx="4378590" cy="639762"/>
          </a:xfrm>
        </p:spPr>
        <p:txBody>
          <a:bodyPr anchor="b"/>
          <a:lstStyle>
            <a:lvl1pPr marL="0" indent="0">
              <a:buNone/>
              <a:defRPr sz="2399" b="1"/>
            </a:lvl1pPr>
            <a:lvl2pPr marL="456971" indent="0">
              <a:buNone/>
              <a:defRPr sz="1999" b="1"/>
            </a:lvl2pPr>
            <a:lvl3pPr marL="913943" indent="0">
              <a:buNone/>
              <a:defRPr sz="1799" b="1"/>
            </a:lvl3pPr>
            <a:lvl4pPr marL="1370914" indent="0">
              <a:buNone/>
              <a:defRPr sz="1599" b="1"/>
            </a:lvl4pPr>
            <a:lvl5pPr marL="1827886" indent="0">
              <a:buNone/>
              <a:defRPr sz="1599" b="1"/>
            </a:lvl5pPr>
            <a:lvl6pPr marL="2284857" indent="0">
              <a:buNone/>
              <a:defRPr sz="1599" b="1"/>
            </a:lvl6pPr>
            <a:lvl7pPr marL="2741828" indent="0">
              <a:buNone/>
              <a:defRPr sz="1599" b="1"/>
            </a:lvl7pPr>
            <a:lvl8pPr marL="3198800" indent="0">
              <a:buNone/>
              <a:defRPr sz="1599" b="1"/>
            </a:lvl8pPr>
            <a:lvl9pPr marL="3655771" indent="0">
              <a:buNone/>
              <a:defRPr sz="1599"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74" y="2174875"/>
            <a:ext cx="4378590" cy="3951288"/>
          </a:xfrm>
        </p:spPr>
        <p:txBody>
          <a:bodyPr/>
          <a:lstStyle>
            <a:lvl1pPr>
              <a:defRPr sz="2399"/>
            </a:lvl1pPr>
            <a:lvl2pPr>
              <a:defRPr sz="1999"/>
            </a:lvl2pPr>
            <a:lvl3pPr>
              <a:defRPr sz="1799"/>
            </a:lvl3pPr>
            <a:lvl4pPr>
              <a:defRPr sz="1599"/>
            </a:lvl4pPr>
            <a:lvl5pPr>
              <a:defRPr sz="1599"/>
            </a:lvl5pPr>
            <a:lvl6pPr>
              <a:defRPr sz="1599"/>
            </a:lvl6pPr>
            <a:lvl7pPr>
              <a:defRPr sz="1599"/>
            </a:lvl7pPr>
            <a:lvl8pPr>
              <a:defRPr sz="1599"/>
            </a:lvl8pPr>
            <a:lvl9pPr>
              <a:defRPr sz="1599"/>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78774762"/>
      </p:ext>
    </p:extLst>
  </p:cSld>
  <p:clrMapOvr>
    <a:masterClrMapping/>
  </p:clrMapOvr>
</p:sldLayout>
</file>

<file path=ppt/slideLayouts/slideLayout106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03720072"/>
      </p:ext>
    </p:extLst>
  </p:cSld>
  <p:clrMapOvr>
    <a:masterClrMapping/>
  </p:clrMapOvr>
</p:sldLayout>
</file>

<file path=ppt/slideLayouts/slideLayout106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378717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81687694"/>
      </p:ext>
    </p:extLst>
  </p:cSld>
  <p:clrMapOvr>
    <a:masterClrMapping/>
  </p:clrMapOvr>
</p:sldLayout>
</file>

<file path=ppt/slideLayouts/slideLayout107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1999"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84" y="273055"/>
            <a:ext cx="5537729" cy="5853113"/>
          </a:xfrm>
        </p:spPr>
        <p:txBody>
          <a:bodyPr/>
          <a:lstStyle>
            <a:lvl1pPr>
              <a:defRPr sz="3198"/>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399"/>
            </a:lvl1pPr>
            <a:lvl2pPr marL="456971" indent="0">
              <a:buNone/>
              <a:defRPr sz="1199"/>
            </a:lvl2pPr>
            <a:lvl3pPr marL="913943" indent="0">
              <a:buNone/>
              <a:defRPr sz="999"/>
            </a:lvl3pPr>
            <a:lvl4pPr marL="1370914" indent="0">
              <a:buNone/>
              <a:defRPr sz="900"/>
            </a:lvl4pPr>
            <a:lvl5pPr marL="1827886" indent="0">
              <a:buNone/>
              <a:defRPr sz="900"/>
            </a:lvl5pPr>
            <a:lvl6pPr marL="2284857" indent="0">
              <a:buNone/>
              <a:defRPr sz="900"/>
            </a:lvl6pPr>
            <a:lvl7pPr marL="2741828" indent="0">
              <a:buNone/>
              <a:defRPr sz="900"/>
            </a:lvl7pPr>
            <a:lvl8pPr marL="3198800" indent="0">
              <a:buNone/>
              <a:defRPr sz="900"/>
            </a:lvl8pPr>
            <a:lvl9pPr marL="365577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46067043"/>
      </p:ext>
    </p:extLst>
  </p:cSld>
  <p:clrMapOvr>
    <a:masterClrMapping/>
  </p:clrMapOvr>
</p:sldLayout>
</file>

<file path=ppt/slideLayouts/slideLayout107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98" y="4800600"/>
            <a:ext cx="5943600" cy="566738"/>
          </a:xfrm>
        </p:spPr>
        <p:txBody>
          <a:bodyPr anchor="b"/>
          <a:lstStyle>
            <a:lvl1pPr algn="l">
              <a:defRPr sz="1999"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98" y="612775"/>
            <a:ext cx="5943600" cy="4114800"/>
          </a:xfrm>
        </p:spPr>
        <p:txBody>
          <a:bodyPr/>
          <a:lstStyle>
            <a:lvl1pPr marL="0" indent="0">
              <a:buNone/>
              <a:defRPr sz="3198"/>
            </a:lvl1pPr>
            <a:lvl2pPr marL="456971" indent="0">
              <a:buNone/>
              <a:defRPr sz="2799"/>
            </a:lvl2pPr>
            <a:lvl3pPr marL="913943" indent="0">
              <a:buNone/>
              <a:defRPr sz="2399"/>
            </a:lvl3pPr>
            <a:lvl4pPr marL="1370914" indent="0">
              <a:buNone/>
              <a:defRPr sz="1999"/>
            </a:lvl4pPr>
            <a:lvl5pPr marL="1827886" indent="0">
              <a:buNone/>
              <a:defRPr sz="1999"/>
            </a:lvl5pPr>
            <a:lvl6pPr marL="2284857" indent="0">
              <a:buNone/>
              <a:defRPr sz="1999"/>
            </a:lvl6pPr>
            <a:lvl7pPr marL="2741828" indent="0">
              <a:buNone/>
              <a:defRPr sz="1999"/>
            </a:lvl7pPr>
            <a:lvl8pPr marL="3198800" indent="0">
              <a:buNone/>
              <a:defRPr sz="1999"/>
            </a:lvl8pPr>
            <a:lvl9pPr marL="3655771" indent="0">
              <a:buNone/>
              <a:defRPr sz="1999"/>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98" y="5367338"/>
            <a:ext cx="5943600" cy="804862"/>
          </a:xfrm>
        </p:spPr>
        <p:txBody>
          <a:bodyPr/>
          <a:lstStyle>
            <a:lvl1pPr marL="0" indent="0">
              <a:buNone/>
              <a:defRPr sz="1399"/>
            </a:lvl1pPr>
            <a:lvl2pPr marL="456971" indent="0">
              <a:buNone/>
              <a:defRPr sz="1199"/>
            </a:lvl2pPr>
            <a:lvl3pPr marL="913943" indent="0">
              <a:buNone/>
              <a:defRPr sz="999"/>
            </a:lvl3pPr>
            <a:lvl4pPr marL="1370914" indent="0">
              <a:buNone/>
              <a:defRPr sz="900"/>
            </a:lvl4pPr>
            <a:lvl5pPr marL="1827886" indent="0">
              <a:buNone/>
              <a:defRPr sz="900"/>
            </a:lvl5pPr>
            <a:lvl6pPr marL="2284857" indent="0">
              <a:buNone/>
              <a:defRPr sz="900"/>
            </a:lvl6pPr>
            <a:lvl7pPr marL="2741828" indent="0">
              <a:buNone/>
              <a:defRPr sz="900"/>
            </a:lvl7pPr>
            <a:lvl8pPr marL="3198800" indent="0">
              <a:buNone/>
              <a:defRPr sz="900"/>
            </a:lvl8pPr>
            <a:lvl9pPr marL="365577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16165252"/>
      </p:ext>
    </p:extLst>
  </p:cSld>
  <p:clrMapOvr>
    <a:masterClrMapping/>
  </p:clrMapOvr>
</p:sldLayout>
</file>

<file path=ppt/slideLayouts/slideLayout107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31299579"/>
      </p:ext>
    </p:extLst>
  </p:cSld>
  <p:clrMapOvr>
    <a:masterClrMapping/>
  </p:clrMapOvr>
</p:sldLayout>
</file>

<file path=ppt/slideLayouts/slideLayout107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49" y="274642"/>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691" y="274642"/>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11914506"/>
      </p:ext>
    </p:extLst>
  </p:cSld>
  <p:clrMapOvr>
    <a:masterClrMapping/>
  </p:clrMapOvr>
</p:sldLayout>
</file>

<file path=ppt/slideLayouts/slideLayout107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35" y="2130677"/>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87" y="3886200"/>
            <a:ext cx="6934200" cy="1752600"/>
          </a:xfrm>
        </p:spPr>
        <p:txBody>
          <a:bodyPr/>
          <a:lstStyle>
            <a:lvl1pPr marL="0" indent="0" algn="ctr">
              <a:buNone/>
              <a:defRPr>
                <a:solidFill>
                  <a:schemeClr val="tx1">
                    <a:tint val="75000"/>
                  </a:schemeClr>
                </a:solidFill>
              </a:defRPr>
            </a:lvl1pPr>
            <a:lvl2pPr marL="455623" indent="0" algn="ctr">
              <a:buNone/>
              <a:defRPr>
                <a:solidFill>
                  <a:schemeClr val="tx1">
                    <a:tint val="75000"/>
                  </a:schemeClr>
                </a:solidFill>
              </a:defRPr>
            </a:lvl2pPr>
            <a:lvl3pPr marL="911247" indent="0" algn="ctr">
              <a:buNone/>
              <a:defRPr>
                <a:solidFill>
                  <a:schemeClr val="tx1">
                    <a:tint val="75000"/>
                  </a:schemeClr>
                </a:solidFill>
              </a:defRPr>
            </a:lvl3pPr>
            <a:lvl4pPr marL="1366869" indent="0" algn="ctr">
              <a:buNone/>
              <a:defRPr>
                <a:solidFill>
                  <a:schemeClr val="tx1">
                    <a:tint val="75000"/>
                  </a:schemeClr>
                </a:solidFill>
              </a:defRPr>
            </a:lvl4pPr>
            <a:lvl5pPr marL="1822492" indent="0" algn="ctr">
              <a:buNone/>
              <a:defRPr>
                <a:solidFill>
                  <a:schemeClr val="tx1">
                    <a:tint val="75000"/>
                  </a:schemeClr>
                </a:solidFill>
              </a:defRPr>
            </a:lvl5pPr>
            <a:lvl6pPr marL="2278116" indent="0" algn="ctr">
              <a:buNone/>
              <a:defRPr>
                <a:solidFill>
                  <a:schemeClr val="tx1">
                    <a:tint val="75000"/>
                  </a:schemeClr>
                </a:solidFill>
              </a:defRPr>
            </a:lvl6pPr>
            <a:lvl7pPr marL="2733739" indent="0" algn="ctr">
              <a:buNone/>
              <a:defRPr>
                <a:solidFill>
                  <a:schemeClr val="tx1">
                    <a:tint val="75000"/>
                  </a:schemeClr>
                </a:solidFill>
              </a:defRPr>
            </a:lvl7pPr>
            <a:lvl8pPr marL="3189362" indent="0" algn="ctr">
              <a:buNone/>
              <a:defRPr>
                <a:solidFill>
                  <a:schemeClr val="tx1">
                    <a:tint val="75000"/>
                  </a:schemeClr>
                </a:solidFill>
              </a:defRPr>
            </a:lvl8pPr>
            <a:lvl9pPr marL="3644987"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85" y="6524872"/>
            <a:ext cx="9906000" cy="333375"/>
          </a:xfrm>
          <a:prstGeom prst="rect">
            <a:avLst/>
          </a:prstGeom>
          <a:noFill/>
          <a:ln w="9525">
            <a:noFill/>
            <a:miter lim="800000"/>
            <a:headEnd/>
            <a:tailEnd/>
          </a:ln>
        </p:spPr>
      </p:pic>
      <p:sp>
        <p:nvSpPr>
          <p:cNvPr id="8" name="Rectangle 9"/>
          <p:cNvSpPr>
            <a:spLocks noChangeArrowheads="1"/>
          </p:cNvSpPr>
          <p:nvPr/>
        </p:nvSpPr>
        <p:spPr bwMode="auto">
          <a:xfrm>
            <a:off x="1833649" y="3284785"/>
            <a:ext cx="8072437" cy="73025"/>
          </a:xfrm>
          <a:prstGeom prst="rect">
            <a:avLst/>
          </a:prstGeom>
          <a:solidFill>
            <a:srgbClr val="0066CC"/>
          </a:solidFill>
          <a:ln w="9525">
            <a:noFill/>
            <a:miter lim="800000"/>
            <a:headEnd/>
            <a:tailEnd/>
          </a:ln>
          <a:effectLst/>
        </p:spPr>
        <p:txBody>
          <a:bodyPr wrap="none" lIns="91129" tIns="45565" rIns="91129" bIns="45565" anchor="ctr"/>
          <a:lstStyle/>
          <a:p>
            <a:pPr>
              <a:defRPr/>
            </a:pPr>
            <a:endParaRPr lang="ja-JP" altLang="en-US">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19" y="6051797"/>
            <a:ext cx="2301874" cy="473075"/>
          </a:xfrm>
          <a:prstGeom prst="rect">
            <a:avLst/>
          </a:prstGeom>
          <a:noFill/>
          <a:ln w="9525">
            <a:noFill/>
            <a:miter lim="800000"/>
            <a:headEnd/>
            <a:tailEnd/>
          </a:ln>
        </p:spPr>
      </p:pic>
      <p:sp>
        <p:nvSpPr>
          <p:cNvPr id="10" name="Text Box 12"/>
          <p:cNvSpPr txBox="1">
            <a:spLocks noChangeArrowheads="1"/>
          </p:cNvSpPr>
          <p:nvPr/>
        </p:nvSpPr>
        <p:spPr bwMode="auto">
          <a:xfrm>
            <a:off x="2" y="6524871"/>
            <a:ext cx="3642912" cy="276995"/>
          </a:xfrm>
          <a:prstGeom prst="rect">
            <a:avLst/>
          </a:prstGeom>
          <a:noFill/>
          <a:ln w="9525">
            <a:noFill/>
            <a:miter lim="800000"/>
            <a:headEnd/>
            <a:tailEnd/>
          </a:ln>
          <a:effectLst/>
        </p:spPr>
        <p:txBody>
          <a:bodyPr wrap="none" lIns="91129" tIns="45565" rIns="91129" bIns="45565">
            <a:spAutoFit/>
          </a:bodyPr>
          <a:lstStyle/>
          <a:p>
            <a:pPr>
              <a:defRPr/>
            </a:pPr>
            <a:r>
              <a:rPr lang="en-US" altLang="ja-JP" sz="1196" i="1" dirty="0">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4079989096"/>
      </p:ext>
    </p:extLst>
  </p:cSld>
  <p:clrMapOvr>
    <a:masterClrMapping/>
  </p:clrMapOvr>
</p:sldLayout>
</file>

<file path=ppt/slideLayouts/slideLayout107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91109955"/>
      </p:ext>
    </p:extLst>
  </p:cSld>
  <p:clrMapOvr>
    <a:masterClrMapping/>
  </p:clrMapOvr>
</p:sldLayout>
</file>

<file path=ppt/slideLayouts/slideLayout107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91" y="4407152"/>
            <a:ext cx="8420100" cy="1362075"/>
          </a:xfrm>
        </p:spPr>
        <p:txBody>
          <a:bodyPr anchor="t"/>
          <a:lstStyle>
            <a:lvl1pPr algn="l">
              <a:defRPr sz="3986"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91" y="2906722"/>
            <a:ext cx="8420100" cy="1500187"/>
          </a:xfrm>
        </p:spPr>
        <p:txBody>
          <a:bodyPr anchor="b"/>
          <a:lstStyle>
            <a:lvl1pPr marL="0" indent="0">
              <a:buNone/>
              <a:defRPr sz="1994">
                <a:solidFill>
                  <a:schemeClr val="tx1">
                    <a:tint val="75000"/>
                  </a:schemeClr>
                </a:solidFill>
              </a:defRPr>
            </a:lvl1pPr>
            <a:lvl2pPr marL="455623" indent="0">
              <a:buNone/>
              <a:defRPr sz="1794">
                <a:solidFill>
                  <a:schemeClr val="tx1">
                    <a:tint val="75000"/>
                  </a:schemeClr>
                </a:solidFill>
              </a:defRPr>
            </a:lvl2pPr>
            <a:lvl3pPr marL="911247" indent="0">
              <a:buNone/>
              <a:defRPr sz="1595">
                <a:solidFill>
                  <a:schemeClr val="tx1">
                    <a:tint val="75000"/>
                  </a:schemeClr>
                </a:solidFill>
              </a:defRPr>
            </a:lvl3pPr>
            <a:lvl4pPr marL="1366869" indent="0">
              <a:buNone/>
              <a:defRPr sz="1396">
                <a:solidFill>
                  <a:schemeClr val="tx1">
                    <a:tint val="75000"/>
                  </a:schemeClr>
                </a:solidFill>
              </a:defRPr>
            </a:lvl4pPr>
            <a:lvl5pPr marL="1822492" indent="0">
              <a:buNone/>
              <a:defRPr sz="1396">
                <a:solidFill>
                  <a:schemeClr val="tx1">
                    <a:tint val="75000"/>
                  </a:schemeClr>
                </a:solidFill>
              </a:defRPr>
            </a:lvl5pPr>
            <a:lvl6pPr marL="2278116" indent="0">
              <a:buNone/>
              <a:defRPr sz="1396">
                <a:solidFill>
                  <a:schemeClr val="tx1">
                    <a:tint val="75000"/>
                  </a:schemeClr>
                </a:solidFill>
              </a:defRPr>
            </a:lvl6pPr>
            <a:lvl7pPr marL="2733739" indent="0">
              <a:buNone/>
              <a:defRPr sz="1396">
                <a:solidFill>
                  <a:schemeClr val="tx1">
                    <a:tint val="75000"/>
                  </a:schemeClr>
                </a:solidFill>
              </a:defRPr>
            </a:lvl7pPr>
            <a:lvl8pPr marL="3189362" indent="0">
              <a:buNone/>
              <a:defRPr sz="1396">
                <a:solidFill>
                  <a:schemeClr val="tx1">
                    <a:tint val="75000"/>
                  </a:schemeClr>
                </a:solidFill>
              </a:defRPr>
            </a:lvl8pPr>
            <a:lvl9pPr marL="3644987" indent="0">
              <a:buNone/>
              <a:defRPr sz="1396">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49471644"/>
      </p:ext>
    </p:extLst>
  </p:cSld>
  <p:clrMapOvr>
    <a:masterClrMapping/>
  </p:clrMapOvr>
</p:sldLayout>
</file>

<file path=ppt/slideLayouts/slideLayout107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63" y="1600206"/>
            <a:ext cx="4746625" cy="4525963"/>
          </a:xfrm>
        </p:spPr>
        <p:txBody>
          <a:bodyPr/>
          <a:lstStyle>
            <a:lvl1pPr>
              <a:defRPr sz="2790"/>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87" y="1600206"/>
            <a:ext cx="4746625" cy="4525963"/>
          </a:xfrm>
        </p:spPr>
        <p:txBody>
          <a:bodyPr/>
          <a:lstStyle>
            <a:lvl1pPr>
              <a:defRPr sz="2790"/>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16416062"/>
      </p:ext>
    </p:extLst>
  </p:cSld>
  <p:clrMapOvr>
    <a:masterClrMapping/>
  </p:clrMapOvr>
</p:sldLayout>
</file>

<file path=ppt/slideLayouts/slideLayout107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3" y="274639"/>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88" y="1535113"/>
            <a:ext cx="4376870" cy="639762"/>
          </a:xfrm>
        </p:spPr>
        <p:txBody>
          <a:bodyPr anchor="b"/>
          <a:lstStyle>
            <a:lvl1pPr marL="0" indent="0">
              <a:buNone/>
              <a:defRPr sz="2392" b="1"/>
            </a:lvl1pPr>
            <a:lvl2pPr marL="455623" indent="0">
              <a:buNone/>
              <a:defRPr sz="1994" b="1"/>
            </a:lvl2pPr>
            <a:lvl3pPr marL="911247" indent="0">
              <a:buNone/>
              <a:defRPr sz="1794" b="1"/>
            </a:lvl3pPr>
            <a:lvl4pPr marL="1366869" indent="0">
              <a:buNone/>
              <a:defRPr sz="1595" b="1"/>
            </a:lvl4pPr>
            <a:lvl5pPr marL="1822492" indent="0">
              <a:buNone/>
              <a:defRPr sz="1595" b="1"/>
            </a:lvl5pPr>
            <a:lvl6pPr marL="2278116" indent="0">
              <a:buNone/>
              <a:defRPr sz="1595" b="1"/>
            </a:lvl6pPr>
            <a:lvl7pPr marL="2733739" indent="0">
              <a:buNone/>
              <a:defRPr sz="1595" b="1"/>
            </a:lvl7pPr>
            <a:lvl8pPr marL="3189362" indent="0">
              <a:buNone/>
              <a:defRPr sz="1595" b="1"/>
            </a:lvl8pPr>
            <a:lvl9pPr marL="3644987" indent="0">
              <a:buNone/>
              <a:defRPr sz="1595"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88" y="2174876"/>
            <a:ext cx="437687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204" y="1535113"/>
            <a:ext cx="4378590" cy="639762"/>
          </a:xfrm>
        </p:spPr>
        <p:txBody>
          <a:bodyPr anchor="b"/>
          <a:lstStyle>
            <a:lvl1pPr marL="0" indent="0">
              <a:buNone/>
              <a:defRPr sz="2392" b="1"/>
            </a:lvl1pPr>
            <a:lvl2pPr marL="455623" indent="0">
              <a:buNone/>
              <a:defRPr sz="1994" b="1"/>
            </a:lvl2pPr>
            <a:lvl3pPr marL="911247" indent="0">
              <a:buNone/>
              <a:defRPr sz="1794" b="1"/>
            </a:lvl3pPr>
            <a:lvl4pPr marL="1366869" indent="0">
              <a:buNone/>
              <a:defRPr sz="1595" b="1"/>
            </a:lvl4pPr>
            <a:lvl5pPr marL="1822492" indent="0">
              <a:buNone/>
              <a:defRPr sz="1595" b="1"/>
            </a:lvl5pPr>
            <a:lvl6pPr marL="2278116" indent="0">
              <a:buNone/>
              <a:defRPr sz="1595" b="1"/>
            </a:lvl6pPr>
            <a:lvl7pPr marL="2733739" indent="0">
              <a:buNone/>
              <a:defRPr sz="1595" b="1"/>
            </a:lvl7pPr>
            <a:lvl8pPr marL="3189362" indent="0">
              <a:buNone/>
              <a:defRPr sz="1595" b="1"/>
            </a:lvl8pPr>
            <a:lvl9pPr marL="3644987" indent="0">
              <a:buNone/>
              <a:defRPr sz="1595"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204" y="2174876"/>
            <a:ext cx="437859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31436927"/>
      </p:ext>
    </p:extLst>
  </p:cSld>
  <p:clrMapOvr>
    <a:masterClrMapping/>
  </p:clrMapOvr>
</p:sldLayout>
</file>

<file path=ppt/slideLayouts/slideLayout107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952364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23" y="274643"/>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7" y="274643"/>
            <a:ext cx="7078664"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2770524"/>
      </p:ext>
    </p:extLst>
  </p:cSld>
  <p:clrMapOvr>
    <a:masterClrMapping/>
  </p:clrMapOvr>
</p:sldLayout>
</file>

<file path=ppt/slideLayouts/slideLayout108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77591316"/>
      </p:ext>
    </p:extLst>
  </p:cSld>
  <p:clrMapOvr>
    <a:masterClrMapping/>
  </p:clrMapOvr>
</p:sldLayout>
</file>

<file path=ppt/slideLayouts/slideLayout108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1"/>
            <a:ext cx="3259006" cy="1162050"/>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8" y="273059"/>
            <a:ext cx="5537729" cy="5853113"/>
          </a:xfrm>
        </p:spPr>
        <p:txBody>
          <a:bodyPr/>
          <a:lstStyle>
            <a:lvl1pPr>
              <a:defRPr sz="3189"/>
            </a:lvl1pPr>
            <a:lvl2pPr>
              <a:defRPr sz="2790"/>
            </a:lvl2pPr>
            <a:lvl3pPr>
              <a:defRPr sz="2392"/>
            </a:lvl3pPr>
            <a:lvl4pPr>
              <a:defRPr sz="1994"/>
            </a:lvl4pPr>
            <a:lvl5pPr>
              <a:defRPr sz="1994"/>
            </a:lvl5pPr>
            <a:lvl6pPr>
              <a:defRPr sz="1994"/>
            </a:lvl6pPr>
            <a:lvl7pPr>
              <a:defRPr sz="1994"/>
            </a:lvl7pPr>
            <a:lvl8pPr>
              <a:defRPr sz="1994"/>
            </a:lvl8pPr>
            <a:lvl9pPr>
              <a:defRPr sz="19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396"/>
            </a:lvl1pPr>
            <a:lvl2pPr marL="455623" indent="0">
              <a:buNone/>
              <a:defRPr sz="1196"/>
            </a:lvl2pPr>
            <a:lvl3pPr marL="911247" indent="0">
              <a:buNone/>
              <a:defRPr sz="997"/>
            </a:lvl3pPr>
            <a:lvl4pPr marL="1366869" indent="0">
              <a:buNone/>
              <a:defRPr sz="897"/>
            </a:lvl4pPr>
            <a:lvl5pPr marL="1822492" indent="0">
              <a:buNone/>
              <a:defRPr sz="897"/>
            </a:lvl5pPr>
            <a:lvl6pPr marL="2278116" indent="0">
              <a:buNone/>
              <a:defRPr sz="897"/>
            </a:lvl6pPr>
            <a:lvl7pPr marL="2733739" indent="0">
              <a:buNone/>
              <a:defRPr sz="897"/>
            </a:lvl7pPr>
            <a:lvl8pPr marL="3189362" indent="0">
              <a:buNone/>
              <a:defRPr sz="897"/>
            </a:lvl8pPr>
            <a:lvl9pPr marL="3644987"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85631692"/>
      </p:ext>
    </p:extLst>
  </p:cSld>
  <p:clrMapOvr>
    <a:masterClrMapping/>
  </p:clrMapOvr>
</p:sldLayout>
</file>

<file path=ppt/slideLayouts/slideLayout108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189"/>
            </a:lvl1pPr>
            <a:lvl2pPr marL="455623" indent="0">
              <a:buNone/>
              <a:defRPr sz="2790"/>
            </a:lvl2pPr>
            <a:lvl3pPr marL="911247" indent="0">
              <a:buNone/>
              <a:defRPr sz="2392"/>
            </a:lvl3pPr>
            <a:lvl4pPr marL="1366869" indent="0">
              <a:buNone/>
              <a:defRPr sz="1994"/>
            </a:lvl4pPr>
            <a:lvl5pPr marL="1822492" indent="0">
              <a:buNone/>
              <a:defRPr sz="1994"/>
            </a:lvl5pPr>
            <a:lvl6pPr marL="2278116" indent="0">
              <a:buNone/>
              <a:defRPr sz="1994"/>
            </a:lvl6pPr>
            <a:lvl7pPr marL="2733739" indent="0">
              <a:buNone/>
              <a:defRPr sz="1994"/>
            </a:lvl7pPr>
            <a:lvl8pPr marL="3189362" indent="0">
              <a:buNone/>
              <a:defRPr sz="1994"/>
            </a:lvl8pPr>
            <a:lvl9pPr marL="3644987" indent="0">
              <a:buNone/>
              <a:defRPr sz="1994"/>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396"/>
            </a:lvl1pPr>
            <a:lvl2pPr marL="455623" indent="0">
              <a:buNone/>
              <a:defRPr sz="1196"/>
            </a:lvl2pPr>
            <a:lvl3pPr marL="911247" indent="0">
              <a:buNone/>
              <a:defRPr sz="997"/>
            </a:lvl3pPr>
            <a:lvl4pPr marL="1366869" indent="0">
              <a:buNone/>
              <a:defRPr sz="897"/>
            </a:lvl4pPr>
            <a:lvl5pPr marL="1822492" indent="0">
              <a:buNone/>
              <a:defRPr sz="897"/>
            </a:lvl5pPr>
            <a:lvl6pPr marL="2278116" indent="0">
              <a:buNone/>
              <a:defRPr sz="897"/>
            </a:lvl6pPr>
            <a:lvl7pPr marL="2733739" indent="0">
              <a:buNone/>
              <a:defRPr sz="897"/>
            </a:lvl7pPr>
            <a:lvl8pPr marL="3189362" indent="0">
              <a:buNone/>
              <a:defRPr sz="897"/>
            </a:lvl8pPr>
            <a:lvl9pPr marL="3644987"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14090814"/>
      </p:ext>
    </p:extLst>
  </p:cSld>
  <p:clrMapOvr>
    <a:masterClrMapping/>
  </p:clrMapOvr>
</p:sldLayout>
</file>

<file path=ppt/slideLayouts/slideLayout108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8499726"/>
      </p:ext>
    </p:extLst>
  </p:cSld>
  <p:clrMapOvr>
    <a:masterClrMapping/>
  </p:clrMapOvr>
</p:sldLayout>
</file>

<file path=ppt/slideLayouts/slideLayout108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24" y="274647"/>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7" y="274647"/>
            <a:ext cx="7078664"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62360935"/>
      </p:ext>
    </p:extLst>
  </p:cSld>
  <p:clrMapOvr>
    <a:masterClrMapping/>
  </p:clrMapOvr>
</p:sldLayout>
</file>

<file path=ppt/slideLayouts/slideLayout108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1" y="2130509"/>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15" y="3886200"/>
            <a:ext cx="6934200" cy="1752600"/>
          </a:xfrm>
        </p:spPr>
        <p:txBody>
          <a:bodyPr/>
          <a:lstStyle>
            <a:lvl1pPr marL="0" indent="0" algn="ctr">
              <a:buNone/>
              <a:defRPr>
                <a:solidFill>
                  <a:schemeClr val="tx1">
                    <a:tint val="75000"/>
                  </a:schemeClr>
                </a:solidFill>
              </a:defRPr>
            </a:lvl1pPr>
            <a:lvl2pPr marL="452743" indent="0" algn="ctr">
              <a:buNone/>
              <a:defRPr>
                <a:solidFill>
                  <a:schemeClr val="tx1">
                    <a:tint val="75000"/>
                  </a:schemeClr>
                </a:solidFill>
              </a:defRPr>
            </a:lvl2pPr>
            <a:lvl3pPr marL="905486" indent="0" algn="ctr">
              <a:buNone/>
              <a:defRPr>
                <a:solidFill>
                  <a:schemeClr val="tx1">
                    <a:tint val="75000"/>
                  </a:schemeClr>
                </a:solidFill>
              </a:defRPr>
            </a:lvl3pPr>
            <a:lvl4pPr marL="1358231" indent="0" algn="ctr">
              <a:buNone/>
              <a:defRPr>
                <a:solidFill>
                  <a:schemeClr val="tx1">
                    <a:tint val="75000"/>
                  </a:schemeClr>
                </a:solidFill>
              </a:defRPr>
            </a:lvl4pPr>
            <a:lvl5pPr marL="1810973" indent="0" algn="ctr">
              <a:buNone/>
              <a:defRPr>
                <a:solidFill>
                  <a:schemeClr val="tx1">
                    <a:tint val="75000"/>
                  </a:schemeClr>
                </a:solidFill>
              </a:defRPr>
            </a:lvl5pPr>
            <a:lvl6pPr marL="2263717" indent="0" algn="ctr">
              <a:buNone/>
              <a:defRPr>
                <a:solidFill>
                  <a:schemeClr val="tx1">
                    <a:tint val="75000"/>
                  </a:schemeClr>
                </a:solidFill>
              </a:defRPr>
            </a:lvl6pPr>
            <a:lvl7pPr marL="2716458" indent="0" algn="ctr">
              <a:buNone/>
              <a:defRPr>
                <a:solidFill>
                  <a:schemeClr val="tx1">
                    <a:tint val="75000"/>
                  </a:schemeClr>
                </a:solidFill>
              </a:defRPr>
            </a:lvl7pPr>
            <a:lvl8pPr marL="3169203" indent="0" algn="ctr">
              <a:buNone/>
              <a:defRPr>
                <a:solidFill>
                  <a:schemeClr val="tx1">
                    <a:tint val="75000"/>
                  </a:schemeClr>
                </a:solidFill>
              </a:defRPr>
            </a:lvl8pPr>
            <a:lvl9pPr marL="3621946"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855B91F-2022-441F-822F-01E196EE491F}" type="slidenum">
              <a:rPr lang="en-US" altLang="ja-JP" smtClean="0">
                <a:solidFill>
                  <a:prstClr val="black">
                    <a:tint val="75000"/>
                  </a:prstClr>
                </a:solidFill>
              </a:rPr>
              <a:pPr>
                <a:defRPr/>
              </a:pPr>
              <a:t>‹#›</a:t>
            </a:fld>
            <a:endParaRPr lang="en-US" altLang="ja-JP">
              <a:solidFill>
                <a:prstClr val="black">
                  <a:tint val="75000"/>
                </a:prstClr>
              </a:solidFill>
            </a:endParaRPr>
          </a:p>
        </p:txBody>
      </p:sp>
      <p:pic>
        <p:nvPicPr>
          <p:cNvPr id="7" name="Picture 7" descr="mlit_top"/>
          <p:cNvPicPr>
            <a:picLocks noChangeAspect="1" noChangeArrowheads="1"/>
          </p:cNvPicPr>
          <p:nvPr userDrawn="1"/>
        </p:nvPicPr>
        <p:blipFill>
          <a:blip r:embed="rId2" cstate="print"/>
          <a:srcRect t="62230"/>
          <a:stretch>
            <a:fillRect/>
          </a:stretch>
        </p:blipFill>
        <p:spPr bwMode="auto">
          <a:xfrm>
            <a:off x="11" y="6524704"/>
            <a:ext cx="9906000" cy="333375"/>
          </a:xfrm>
          <a:prstGeom prst="rect">
            <a:avLst/>
          </a:prstGeom>
          <a:noFill/>
          <a:ln w="9525">
            <a:noFill/>
            <a:miter lim="800000"/>
            <a:headEnd/>
            <a:tailEnd/>
          </a:ln>
        </p:spPr>
      </p:pic>
      <p:sp>
        <p:nvSpPr>
          <p:cNvPr id="8" name="Rectangle 9"/>
          <p:cNvSpPr>
            <a:spLocks noChangeArrowheads="1"/>
          </p:cNvSpPr>
          <p:nvPr userDrawn="1"/>
        </p:nvSpPr>
        <p:spPr bwMode="auto">
          <a:xfrm>
            <a:off x="1833574" y="3284617"/>
            <a:ext cx="8072437" cy="73025"/>
          </a:xfrm>
          <a:prstGeom prst="rect">
            <a:avLst/>
          </a:prstGeom>
          <a:solidFill>
            <a:srgbClr val="0066CC"/>
          </a:solidFill>
          <a:ln w="9525">
            <a:noFill/>
            <a:miter lim="800000"/>
            <a:headEnd/>
            <a:tailEnd/>
          </a:ln>
          <a:effectLst/>
        </p:spPr>
        <p:txBody>
          <a:bodyPr wrap="none" lIns="90550" tIns="45275" rIns="90550" bIns="45275" anchor="ctr"/>
          <a:lstStyle/>
          <a:p>
            <a:pPr defTabSz="908393">
              <a:defRPr/>
            </a:pPr>
            <a:endParaRPr lang="ja-JP" altLang="en-US" sz="1782">
              <a:solidFill>
                <a:prstClr val="black"/>
              </a:solidFill>
              <a:ea typeface="ＭＳ Ｐゴシック" panose="020B0600070205080204" pitchFamily="50" charset="-128"/>
            </a:endParaRPr>
          </a:p>
        </p:txBody>
      </p:sp>
      <p:pic>
        <p:nvPicPr>
          <p:cNvPr id="9" name="Picture 11"/>
          <p:cNvPicPr>
            <a:picLocks noChangeAspect="1" noChangeArrowheads="1"/>
          </p:cNvPicPr>
          <p:nvPr userDrawn="1"/>
        </p:nvPicPr>
        <p:blipFill>
          <a:blip r:embed="rId3" cstate="print"/>
          <a:srcRect/>
          <a:stretch>
            <a:fillRect/>
          </a:stretch>
        </p:blipFill>
        <p:spPr bwMode="auto">
          <a:xfrm>
            <a:off x="16" y="6051629"/>
            <a:ext cx="2301875" cy="473075"/>
          </a:xfrm>
          <a:prstGeom prst="rect">
            <a:avLst/>
          </a:prstGeom>
          <a:noFill/>
          <a:ln w="9525">
            <a:noFill/>
            <a:miter lim="800000"/>
            <a:headEnd/>
            <a:tailEnd/>
          </a:ln>
        </p:spPr>
      </p:pic>
      <p:sp>
        <p:nvSpPr>
          <p:cNvPr id="10" name="Text Box 12"/>
          <p:cNvSpPr txBox="1">
            <a:spLocks noChangeArrowheads="1"/>
          </p:cNvSpPr>
          <p:nvPr userDrawn="1"/>
        </p:nvSpPr>
        <p:spPr bwMode="auto">
          <a:xfrm>
            <a:off x="1" y="6524703"/>
            <a:ext cx="3642886" cy="276983"/>
          </a:xfrm>
          <a:prstGeom prst="rect">
            <a:avLst/>
          </a:prstGeom>
          <a:noFill/>
          <a:ln w="9525">
            <a:noFill/>
            <a:miter lim="800000"/>
            <a:headEnd/>
            <a:tailEnd/>
          </a:ln>
          <a:effectLst/>
        </p:spPr>
        <p:txBody>
          <a:bodyPr wrap="none" lIns="90550" tIns="45275" rIns="90550" bIns="45275">
            <a:spAutoFit/>
          </a:bodyPr>
          <a:lstStyle/>
          <a:p>
            <a:pPr defTabSz="908393">
              <a:defRPr/>
            </a:pPr>
            <a:r>
              <a:rPr lang="en-US" altLang="ja-JP" sz="1188" i="1" dirty="0">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307331713"/>
      </p:ext>
    </p:extLst>
  </p:cSld>
  <p:clrMapOvr>
    <a:masterClrMapping/>
  </p:clrMapOvr>
</p:sldLayout>
</file>

<file path=ppt/slideLayouts/slideLayout108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91913F8A-853B-4817-9A4E-EC47F0ED052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112694383"/>
      </p:ext>
    </p:extLst>
  </p:cSld>
  <p:clrMapOvr>
    <a:masterClrMapping/>
  </p:clrMapOvr>
</p:sldLayout>
</file>

<file path=ppt/slideLayouts/slideLayout108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17" y="4406984"/>
            <a:ext cx="8420100" cy="1362075"/>
          </a:xfrm>
        </p:spPr>
        <p:txBody>
          <a:bodyPr anchor="t"/>
          <a:lstStyle>
            <a:lvl1pPr algn="l">
              <a:defRPr sz="3961"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17" y="2906722"/>
            <a:ext cx="8420100" cy="1500187"/>
          </a:xfrm>
        </p:spPr>
        <p:txBody>
          <a:bodyPr anchor="b"/>
          <a:lstStyle>
            <a:lvl1pPr marL="0" indent="0">
              <a:buNone/>
              <a:defRPr sz="1982">
                <a:solidFill>
                  <a:schemeClr val="tx1">
                    <a:tint val="75000"/>
                  </a:schemeClr>
                </a:solidFill>
              </a:defRPr>
            </a:lvl1pPr>
            <a:lvl2pPr marL="452743" indent="0">
              <a:buNone/>
              <a:defRPr sz="1782">
                <a:solidFill>
                  <a:schemeClr val="tx1">
                    <a:tint val="75000"/>
                  </a:schemeClr>
                </a:solidFill>
              </a:defRPr>
            </a:lvl2pPr>
            <a:lvl3pPr marL="905486" indent="0">
              <a:buNone/>
              <a:defRPr sz="1585">
                <a:solidFill>
                  <a:schemeClr val="tx1">
                    <a:tint val="75000"/>
                  </a:schemeClr>
                </a:solidFill>
              </a:defRPr>
            </a:lvl3pPr>
            <a:lvl4pPr marL="1358231" indent="0">
              <a:buNone/>
              <a:defRPr sz="1388">
                <a:solidFill>
                  <a:schemeClr val="tx1">
                    <a:tint val="75000"/>
                  </a:schemeClr>
                </a:solidFill>
              </a:defRPr>
            </a:lvl4pPr>
            <a:lvl5pPr marL="1810973" indent="0">
              <a:buNone/>
              <a:defRPr sz="1388">
                <a:solidFill>
                  <a:schemeClr val="tx1">
                    <a:tint val="75000"/>
                  </a:schemeClr>
                </a:solidFill>
              </a:defRPr>
            </a:lvl5pPr>
            <a:lvl6pPr marL="2263717" indent="0">
              <a:buNone/>
              <a:defRPr sz="1388">
                <a:solidFill>
                  <a:schemeClr val="tx1">
                    <a:tint val="75000"/>
                  </a:schemeClr>
                </a:solidFill>
              </a:defRPr>
            </a:lvl6pPr>
            <a:lvl7pPr marL="2716458" indent="0">
              <a:buNone/>
              <a:defRPr sz="1388">
                <a:solidFill>
                  <a:schemeClr val="tx1">
                    <a:tint val="75000"/>
                  </a:schemeClr>
                </a:solidFill>
              </a:defRPr>
            </a:lvl7pPr>
            <a:lvl8pPr marL="3169203" indent="0">
              <a:buNone/>
              <a:defRPr sz="1388">
                <a:solidFill>
                  <a:schemeClr val="tx1">
                    <a:tint val="75000"/>
                  </a:schemeClr>
                </a:solidFill>
              </a:defRPr>
            </a:lvl8pPr>
            <a:lvl9pPr marL="3621946" indent="0">
              <a:buNone/>
              <a:defRPr sz="1388">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7BAB0A8-20A4-4191-85AF-B1C3F40FFC50}"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414188322"/>
      </p:ext>
    </p:extLst>
  </p:cSld>
  <p:clrMapOvr>
    <a:masterClrMapping/>
  </p:clrMapOvr>
</p:sldLayout>
</file>

<file path=ppt/slideLayouts/slideLayout108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591" y="1600206"/>
            <a:ext cx="4746625" cy="4525963"/>
          </a:xfrm>
        </p:spPr>
        <p:txBody>
          <a:bodyPr/>
          <a:lstStyle>
            <a:lvl1pPr>
              <a:defRPr sz="2773"/>
            </a:lvl1pPr>
            <a:lvl2pPr>
              <a:defRPr sz="2376"/>
            </a:lvl2pPr>
            <a:lvl3pPr>
              <a:defRPr sz="1982"/>
            </a:lvl3pPr>
            <a:lvl4pPr>
              <a:defRPr sz="1782"/>
            </a:lvl4pPr>
            <a:lvl5pPr>
              <a:defRPr sz="1782"/>
            </a:lvl5pPr>
            <a:lvl6pPr>
              <a:defRPr sz="1782"/>
            </a:lvl6pPr>
            <a:lvl7pPr>
              <a:defRPr sz="1782"/>
            </a:lvl7pPr>
            <a:lvl8pPr>
              <a:defRPr sz="1782"/>
            </a:lvl8pPr>
            <a:lvl9pPr>
              <a:defRPr sz="1782"/>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16" y="1600206"/>
            <a:ext cx="4746625" cy="4525963"/>
          </a:xfrm>
        </p:spPr>
        <p:txBody>
          <a:bodyPr/>
          <a:lstStyle>
            <a:lvl1pPr>
              <a:defRPr sz="2773"/>
            </a:lvl1pPr>
            <a:lvl2pPr>
              <a:defRPr sz="2376"/>
            </a:lvl2pPr>
            <a:lvl3pPr>
              <a:defRPr sz="1982"/>
            </a:lvl3pPr>
            <a:lvl4pPr>
              <a:defRPr sz="1782"/>
            </a:lvl4pPr>
            <a:lvl5pPr>
              <a:defRPr sz="1782"/>
            </a:lvl5pPr>
            <a:lvl6pPr>
              <a:defRPr sz="1782"/>
            </a:lvl6pPr>
            <a:lvl7pPr>
              <a:defRPr sz="1782"/>
            </a:lvl7pPr>
            <a:lvl8pPr>
              <a:defRPr sz="1782"/>
            </a:lvl8pPr>
            <a:lvl9pPr>
              <a:defRPr sz="1782"/>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B9A5274-D28E-4EDD-9503-8D061E012A7E}"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64822042"/>
      </p:ext>
    </p:extLst>
  </p:cSld>
  <p:clrMapOvr>
    <a:masterClrMapping/>
  </p:clrMapOvr>
</p:sldLayout>
</file>

<file path=ppt/slideLayouts/slideLayout108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4"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11" y="1535113"/>
            <a:ext cx="4376870" cy="639762"/>
          </a:xfrm>
        </p:spPr>
        <p:txBody>
          <a:bodyPr anchor="b"/>
          <a:lstStyle>
            <a:lvl1pPr marL="0" indent="0">
              <a:buNone/>
              <a:defRPr sz="2376" b="1"/>
            </a:lvl1pPr>
            <a:lvl2pPr marL="452743" indent="0">
              <a:buNone/>
              <a:defRPr sz="1982" b="1"/>
            </a:lvl2pPr>
            <a:lvl3pPr marL="905486" indent="0">
              <a:buNone/>
              <a:defRPr sz="1782" b="1"/>
            </a:lvl3pPr>
            <a:lvl4pPr marL="1358231" indent="0">
              <a:buNone/>
              <a:defRPr sz="1585" b="1"/>
            </a:lvl4pPr>
            <a:lvl5pPr marL="1810973" indent="0">
              <a:buNone/>
              <a:defRPr sz="1585" b="1"/>
            </a:lvl5pPr>
            <a:lvl6pPr marL="2263717" indent="0">
              <a:buNone/>
              <a:defRPr sz="1585" b="1"/>
            </a:lvl6pPr>
            <a:lvl7pPr marL="2716458" indent="0">
              <a:buNone/>
              <a:defRPr sz="1585" b="1"/>
            </a:lvl7pPr>
            <a:lvl8pPr marL="3169203" indent="0">
              <a:buNone/>
              <a:defRPr sz="1585" b="1"/>
            </a:lvl8pPr>
            <a:lvl9pPr marL="3621946" indent="0">
              <a:buNone/>
              <a:defRPr sz="1585"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11" y="2174875"/>
            <a:ext cx="4376870" cy="3951288"/>
          </a:xfrm>
        </p:spPr>
        <p:txBody>
          <a:bodyPr/>
          <a:lstStyle>
            <a:lvl1pPr>
              <a:defRPr sz="2376"/>
            </a:lvl1pPr>
            <a:lvl2pPr>
              <a:defRPr sz="1982"/>
            </a:lvl2pPr>
            <a:lvl3pPr>
              <a:defRPr sz="1782"/>
            </a:lvl3pPr>
            <a:lvl4pPr>
              <a:defRPr sz="1585"/>
            </a:lvl4pPr>
            <a:lvl5pPr>
              <a:defRPr sz="1585"/>
            </a:lvl5pPr>
            <a:lvl6pPr>
              <a:defRPr sz="1585"/>
            </a:lvl6pPr>
            <a:lvl7pPr>
              <a:defRPr sz="1585"/>
            </a:lvl7pPr>
            <a:lvl8pPr>
              <a:defRPr sz="1585"/>
            </a:lvl8pPr>
            <a:lvl9pPr>
              <a:defRPr sz="158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26" y="1535113"/>
            <a:ext cx="4378590" cy="639762"/>
          </a:xfrm>
        </p:spPr>
        <p:txBody>
          <a:bodyPr anchor="b"/>
          <a:lstStyle>
            <a:lvl1pPr marL="0" indent="0">
              <a:buNone/>
              <a:defRPr sz="2376" b="1"/>
            </a:lvl1pPr>
            <a:lvl2pPr marL="452743" indent="0">
              <a:buNone/>
              <a:defRPr sz="1982" b="1"/>
            </a:lvl2pPr>
            <a:lvl3pPr marL="905486" indent="0">
              <a:buNone/>
              <a:defRPr sz="1782" b="1"/>
            </a:lvl3pPr>
            <a:lvl4pPr marL="1358231" indent="0">
              <a:buNone/>
              <a:defRPr sz="1585" b="1"/>
            </a:lvl4pPr>
            <a:lvl5pPr marL="1810973" indent="0">
              <a:buNone/>
              <a:defRPr sz="1585" b="1"/>
            </a:lvl5pPr>
            <a:lvl6pPr marL="2263717" indent="0">
              <a:buNone/>
              <a:defRPr sz="1585" b="1"/>
            </a:lvl6pPr>
            <a:lvl7pPr marL="2716458" indent="0">
              <a:buNone/>
              <a:defRPr sz="1585" b="1"/>
            </a:lvl7pPr>
            <a:lvl8pPr marL="3169203" indent="0">
              <a:buNone/>
              <a:defRPr sz="1585" b="1"/>
            </a:lvl8pPr>
            <a:lvl9pPr marL="3621946" indent="0">
              <a:buNone/>
              <a:defRPr sz="1585"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26" y="2174875"/>
            <a:ext cx="4378590" cy="3951288"/>
          </a:xfrm>
        </p:spPr>
        <p:txBody>
          <a:bodyPr/>
          <a:lstStyle>
            <a:lvl1pPr>
              <a:defRPr sz="2376"/>
            </a:lvl1pPr>
            <a:lvl2pPr>
              <a:defRPr sz="1982"/>
            </a:lvl2pPr>
            <a:lvl3pPr>
              <a:defRPr sz="1782"/>
            </a:lvl3pPr>
            <a:lvl4pPr>
              <a:defRPr sz="1585"/>
            </a:lvl4pPr>
            <a:lvl5pPr>
              <a:defRPr sz="1585"/>
            </a:lvl5pPr>
            <a:lvl6pPr>
              <a:defRPr sz="1585"/>
            </a:lvl6pPr>
            <a:lvl7pPr>
              <a:defRPr sz="1585"/>
            </a:lvl7pPr>
            <a:lvl8pPr>
              <a:defRPr sz="1585"/>
            </a:lvl8pPr>
            <a:lvl9pPr>
              <a:defRPr sz="158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64C79894-6A48-4C5B-985D-3D09D8D170D5}"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2215089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339" y="2131527"/>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629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389" y="6525732"/>
            <a:ext cx="9906000" cy="333375"/>
          </a:xfrm>
          <a:prstGeom prst="rect">
            <a:avLst/>
          </a:prstGeom>
          <a:noFill/>
          <a:ln w="9525">
            <a:noFill/>
            <a:miter lim="800000"/>
            <a:headEnd/>
            <a:tailEnd/>
          </a:ln>
        </p:spPr>
      </p:pic>
      <p:sp>
        <p:nvSpPr>
          <p:cNvPr id="8" name="Rectangle 9"/>
          <p:cNvSpPr>
            <a:spLocks noChangeArrowheads="1"/>
          </p:cNvSpPr>
          <p:nvPr/>
        </p:nvSpPr>
        <p:spPr bwMode="auto">
          <a:xfrm>
            <a:off x="1833956" y="3285634"/>
            <a:ext cx="8072437" cy="73025"/>
          </a:xfrm>
          <a:prstGeom prst="rect">
            <a:avLst/>
          </a:prstGeom>
          <a:solidFill>
            <a:srgbClr val="0066CC"/>
          </a:solidFill>
          <a:ln w="9525">
            <a:noFill/>
            <a:miter lim="800000"/>
            <a:headEnd/>
            <a:tailEnd/>
          </a:ln>
          <a:effectLst/>
        </p:spPr>
        <p:txBody>
          <a:bodyPr wrap="none" anchor="ctr"/>
          <a:lstStyle/>
          <a:p>
            <a:pPr>
              <a:defRPr/>
            </a:pPr>
            <a:endParaRPr lang="ja-JP" altLang="en-US">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392" y="6052715"/>
            <a:ext cx="2301875" cy="473075"/>
          </a:xfrm>
          <a:prstGeom prst="rect">
            <a:avLst/>
          </a:prstGeom>
          <a:noFill/>
          <a:ln w="9525">
            <a:noFill/>
            <a:miter lim="800000"/>
            <a:headEnd/>
            <a:tailEnd/>
          </a:ln>
        </p:spPr>
      </p:pic>
      <p:sp>
        <p:nvSpPr>
          <p:cNvPr id="10" name="Text Box 12"/>
          <p:cNvSpPr txBox="1">
            <a:spLocks noChangeArrowheads="1"/>
          </p:cNvSpPr>
          <p:nvPr/>
        </p:nvSpPr>
        <p:spPr bwMode="auto">
          <a:xfrm>
            <a:off x="2" y="6525735"/>
            <a:ext cx="3642920" cy="276999"/>
          </a:xfrm>
          <a:prstGeom prst="rect">
            <a:avLst/>
          </a:prstGeom>
          <a:noFill/>
          <a:ln w="9525">
            <a:noFill/>
            <a:miter lim="800000"/>
            <a:headEnd/>
            <a:tailEnd/>
          </a:ln>
          <a:effectLst/>
        </p:spPr>
        <p:txBody>
          <a:bodyPr wrap="none">
            <a:spAutoFit/>
          </a:bodyPr>
          <a:lstStyle/>
          <a:p>
            <a:pPr>
              <a:defRPr/>
            </a:pPr>
            <a:r>
              <a:rPr lang="en-US" altLang="ja-JP" sz="1200" i="1">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2064773484"/>
      </p:ext>
    </p:extLst>
  </p:cSld>
  <p:clrMapOvr>
    <a:masterClrMapping/>
  </p:clrMapOvr>
</p:sldLayout>
</file>

<file path=ppt/slideLayouts/slideLayout109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ECFB1601-656C-44BE-A78D-5DCF68CCE0B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203358164"/>
      </p:ext>
    </p:extLst>
  </p:cSld>
  <p:clrMapOvr>
    <a:masterClrMapping/>
  </p:clrMapOvr>
</p:sldLayout>
</file>

<file path=ppt/slideLayouts/slideLayout109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32F04ED0-A1B2-4A56-B6B1-DF5EFCB5A1D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418123629"/>
      </p:ext>
    </p:extLst>
  </p:cSld>
  <p:clrMapOvr>
    <a:masterClrMapping/>
  </p:clrMapOvr>
</p:sldLayout>
</file>

<file path=ppt/slideLayouts/slideLayout109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1982"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87" y="273059"/>
            <a:ext cx="5537729" cy="5853113"/>
          </a:xfrm>
        </p:spPr>
        <p:txBody>
          <a:bodyPr/>
          <a:lstStyle>
            <a:lvl1pPr>
              <a:defRPr sz="3170"/>
            </a:lvl1pPr>
            <a:lvl2pPr>
              <a:defRPr sz="2773"/>
            </a:lvl2pPr>
            <a:lvl3pPr>
              <a:defRPr sz="2376"/>
            </a:lvl3pPr>
            <a:lvl4pPr>
              <a:defRPr sz="1982"/>
            </a:lvl4pPr>
            <a:lvl5pPr>
              <a:defRPr sz="1982"/>
            </a:lvl5pPr>
            <a:lvl6pPr>
              <a:defRPr sz="1982"/>
            </a:lvl6pPr>
            <a:lvl7pPr>
              <a:defRPr sz="1982"/>
            </a:lvl7pPr>
            <a:lvl8pPr>
              <a:defRPr sz="1982"/>
            </a:lvl8pPr>
            <a:lvl9pPr>
              <a:defRPr sz="1982"/>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388"/>
            </a:lvl1pPr>
            <a:lvl2pPr marL="452743" indent="0">
              <a:buNone/>
              <a:defRPr sz="1188"/>
            </a:lvl2pPr>
            <a:lvl3pPr marL="905486" indent="0">
              <a:buNone/>
              <a:defRPr sz="991"/>
            </a:lvl3pPr>
            <a:lvl4pPr marL="1358231" indent="0">
              <a:buNone/>
              <a:defRPr sz="891"/>
            </a:lvl4pPr>
            <a:lvl5pPr marL="1810973" indent="0">
              <a:buNone/>
              <a:defRPr sz="891"/>
            </a:lvl5pPr>
            <a:lvl6pPr marL="2263717" indent="0">
              <a:buNone/>
              <a:defRPr sz="891"/>
            </a:lvl6pPr>
            <a:lvl7pPr marL="2716458" indent="0">
              <a:buNone/>
              <a:defRPr sz="891"/>
            </a:lvl7pPr>
            <a:lvl8pPr marL="3169203" indent="0">
              <a:buNone/>
              <a:defRPr sz="891"/>
            </a:lvl8pPr>
            <a:lvl9pPr marL="3621946" indent="0">
              <a:buNone/>
              <a:defRPr sz="891"/>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39431D5-9DDD-484F-9146-BE9865501E9B}"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902074889"/>
      </p:ext>
    </p:extLst>
  </p:cSld>
  <p:clrMapOvr>
    <a:masterClrMapping/>
  </p:clrMapOvr>
</p:sldLayout>
</file>

<file path=ppt/slideLayouts/slideLayout109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0"/>
            <a:ext cx="5943600" cy="566738"/>
          </a:xfrm>
        </p:spPr>
        <p:txBody>
          <a:bodyPr anchor="b"/>
          <a:lstStyle>
            <a:lvl1pPr algn="l">
              <a:defRPr sz="1982"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6" y="612775"/>
            <a:ext cx="5943600" cy="4114800"/>
          </a:xfrm>
        </p:spPr>
        <p:txBody>
          <a:bodyPr/>
          <a:lstStyle>
            <a:lvl1pPr marL="0" indent="0">
              <a:buNone/>
              <a:defRPr sz="3170"/>
            </a:lvl1pPr>
            <a:lvl2pPr marL="452743" indent="0">
              <a:buNone/>
              <a:defRPr sz="2773"/>
            </a:lvl2pPr>
            <a:lvl3pPr marL="905486" indent="0">
              <a:buNone/>
              <a:defRPr sz="2376"/>
            </a:lvl3pPr>
            <a:lvl4pPr marL="1358231" indent="0">
              <a:buNone/>
              <a:defRPr sz="1982"/>
            </a:lvl4pPr>
            <a:lvl5pPr marL="1810973" indent="0">
              <a:buNone/>
              <a:defRPr sz="1982"/>
            </a:lvl5pPr>
            <a:lvl6pPr marL="2263717" indent="0">
              <a:buNone/>
              <a:defRPr sz="1982"/>
            </a:lvl6pPr>
            <a:lvl7pPr marL="2716458" indent="0">
              <a:buNone/>
              <a:defRPr sz="1982"/>
            </a:lvl7pPr>
            <a:lvl8pPr marL="3169203" indent="0">
              <a:buNone/>
              <a:defRPr sz="1982"/>
            </a:lvl8pPr>
            <a:lvl9pPr marL="3621946" indent="0">
              <a:buNone/>
              <a:defRPr sz="1982"/>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6" y="5367338"/>
            <a:ext cx="5943600" cy="804862"/>
          </a:xfrm>
        </p:spPr>
        <p:txBody>
          <a:bodyPr/>
          <a:lstStyle>
            <a:lvl1pPr marL="0" indent="0">
              <a:buNone/>
              <a:defRPr sz="1388"/>
            </a:lvl1pPr>
            <a:lvl2pPr marL="452743" indent="0">
              <a:buNone/>
              <a:defRPr sz="1188"/>
            </a:lvl2pPr>
            <a:lvl3pPr marL="905486" indent="0">
              <a:buNone/>
              <a:defRPr sz="991"/>
            </a:lvl3pPr>
            <a:lvl4pPr marL="1358231" indent="0">
              <a:buNone/>
              <a:defRPr sz="891"/>
            </a:lvl4pPr>
            <a:lvl5pPr marL="1810973" indent="0">
              <a:buNone/>
              <a:defRPr sz="891"/>
            </a:lvl5pPr>
            <a:lvl6pPr marL="2263717" indent="0">
              <a:buNone/>
              <a:defRPr sz="891"/>
            </a:lvl6pPr>
            <a:lvl7pPr marL="2716458" indent="0">
              <a:buNone/>
              <a:defRPr sz="891"/>
            </a:lvl7pPr>
            <a:lvl8pPr marL="3169203" indent="0">
              <a:buNone/>
              <a:defRPr sz="891"/>
            </a:lvl8pPr>
            <a:lvl9pPr marL="3621946" indent="0">
              <a:buNone/>
              <a:defRPr sz="891"/>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F9F79F53-97DB-499B-9964-60A655AFEF8A}"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491215931"/>
      </p:ext>
    </p:extLst>
  </p:cSld>
  <p:clrMapOvr>
    <a:masterClrMapping/>
  </p:clrMapOvr>
</p:sldLayout>
</file>

<file path=ppt/slideLayouts/slideLayout109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B580719-A99C-47A4-A1FC-CDF8D2DEF95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573125376"/>
      </p:ext>
    </p:extLst>
  </p:cSld>
  <p:clrMapOvr>
    <a:masterClrMapping/>
  </p:clrMapOvr>
</p:sldLayout>
</file>

<file path=ppt/slideLayouts/slideLayout109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49" y="274646"/>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4" y="274646"/>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906FB7F-D52C-47F0-AEBF-950C6B94F93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292639595"/>
      </p:ext>
    </p:extLst>
  </p:cSld>
  <p:clrMapOvr>
    <a:masterClrMapping/>
  </p:clrMapOvr>
</p:sldLayout>
</file>

<file path=ppt/slideLayouts/slideLayout109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4" y="274646"/>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3CB4F91-0C85-4AC3-9617-424A009240B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82943686"/>
      </p:ext>
    </p:extLst>
  </p:cSld>
  <p:clrMapOvr>
    <a:masterClrMapping/>
  </p:clrMapOvr>
</p:sldLayout>
</file>

<file path=ppt/slideLayouts/slideLayout1097.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4" y="274638"/>
            <a:ext cx="8915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4" y="1600206"/>
            <a:ext cx="8915400" cy="4525963"/>
          </a:xfrm>
        </p:spPr>
        <p:txBody>
          <a:bodyPr/>
          <a:lstStyle/>
          <a:p>
            <a:pPr lvl="0"/>
            <a:r>
              <a:rPr lang="ja-JP" altLang="en-US" noProof="0" smtClean="0"/>
              <a:t>アイコンをクリックして表を追加</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C19DA3-8D37-4AAC-8B80-12FDFE9D3B62}"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919224415"/>
      </p:ext>
    </p:extLst>
  </p:cSld>
  <p:clrMapOvr>
    <a:masterClrMapping/>
  </p:clrMapOvr>
</p:sldLayout>
</file>

<file path=ppt/slideLayouts/slideLayout109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339" y="2131529"/>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6291" y="3886200"/>
            <a:ext cx="6934200" cy="1752600"/>
          </a:xfrm>
        </p:spPr>
        <p:txBody>
          <a:bodyPr/>
          <a:lstStyle>
            <a:lvl1pPr marL="0" indent="0" algn="ctr">
              <a:buNone/>
              <a:defRPr>
                <a:solidFill>
                  <a:schemeClr val="tx1">
                    <a:tint val="75000"/>
                  </a:schemeClr>
                </a:solidFill>
              </a:defRPr>
            </a:lvl1pPr>
            <a:lvl2pPr marL="455737" indent="0" algn="ctr">
              <a:buNone/>
              <a:defRPr>
                <a:solidFill>
                  <a:schemeClr val="tx1">
                    <a:tint val="75000"/>
                  </a:schemeClr>
                </a:solidFill>
              </a:defRPr>
            </a:lvl2pPr>
            <a:lvl3pPr marL="911474" indent="0" algn="ctr">
              <a:buNone/>
              <a:defRPr>
                <a:solidFill>
                  <a:schemeClr val="tx1">
                    <a:tint val="75000"/>
                  </a:schemeClr>
                </a:solidFill>
              </a:defRPr>
            </a:lvl3pPr>
            <a:lvl4pPr marL="1367211" indent="0" algn="ctr">
              <a:buNone/>
              <a:defRPr>
                <a:solidFill>
                  <a:schemeClr val="tx1">
                    <a:tint val="75000"/>
                  </a:schemeClr>
                </a:solidFill>
              </a:defRPr>
            </a:lvl4pPr>
            <a:lvl5pPr marL="1822948" indent="0" algn="ctr">
              <a:buNone/>
              <a:defRPr>
                <a:solidFill>
                  <a:schemeClr val="tx1">
                    <a:tint val="75000"/>
                  </a:schemeClr>
                </a:solidFill>
              </a:defRPr>
            </a:lvl5pPr>
            <a:lvl6pPr marL="2278685" indent="0" algn="ctr">
              <a:buNone/>
              <a:defRPr>
                <a:solidFill>
                  <a:schemeClr val="tx1">
                    <a:tint val="75000"/>
                  </a:schemeClr>
                </a:solidFill>
              </a:defRPr>
            </a:lvl6pPr>
            <a:lvl7pPr marL="2734422" indent="0" algn="ctr">
              <a:buNone/>
              <a:defRPr>
                <a:solidFill>
                  <a:schemeClr val="tx1">
                    <a:tint val="75000"/>
                  </a:schemeClr>
                </a:solidFill>
              </a:defRPr>
            </a:lvl7pPr>
            <a:lvl8pPr marL="3190159" indent="0" algn="ctr">
              <a:buNone/>
              <a:defRPr>
                <a:solidFill>
                  <a:schemeClr val="tx1">
                    <a:tint val="75000"/>
                  </a:schemeClr>
                </a:solidFill>
              </a:defRPr>
            </a:lvl8pPr>
            <a:lvl9pPr marL="3645896"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389" y="6525734"/>
            <a:ext cx="9906000" cy="333375"/>
          </a:xfrm>
          <a:prstGeom prst="rect">
            <a:avLst/>
          </a:prstGeom>
          <a:noFill/>
          <a:ln w="9525">
            <a:noFill/>
            <a:miter lim="800000"/>
            <a:headEnd/>
            <a:tailEnd/>
          </a:ln>
        </p:spPr>
      </p:pic>
      <p:sp>
        <p:nvSpPr>
          <p:cNvPr id="8" name="Rectangle 9"/>
          <p:cNvSpPr>
            <a:spLocks noChangeArrowheads="1"/>
          </p:cNvSpPr>
          <p:nvPr/>
        </p:nvSpPr>
        <p:spPr bwMode="auto">
          <a:xfrm>
            <a:off x="1833957" y="3285636"/>
            <a:ext cx="8072437" cy="73025"/>
          </a:xfrm>
          <a:prstGeom prst="rect">
            <a:avLst/>
          </a:prstGeom>
          <a:solidFill>
            <a:srgbClr val="0066CC"/>
          </a:solidFill>
          <a:ln w="9525">
            <a:noFill/>
            <a:miter lim="800000"/>
            <a:headEnd/>
            <a:tailEnd/>
          </a:ln>
          <a:effectLst/>
        </p:spPr>
        <p:txBody>
          <a:bodyPr wrap="none" anchor="ctr"/>
          <a:lstStyle/>
          <a:p>
            <a:pPr>
              <a:defRPr/>
            </a:pPr>
            <a:endParaRPr lang="ja-JP" altLang="en-US">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393" y="6052717"/>
            <a:ext cx="2301875" cy="473075"/>
          </a:xfrm>
          <a:prstGeom prst="rect">
            <a:avLst/>
          </a:prstGeom>
          <a:noFill/>
          <a:ln w="9525">
            <a:noFill/>
            <a:miter lim="800000"/>
            <a:headEnd/>
            <a:tailEnd/>
          </a:ln>
        </p:spPr>
      </p:pic>
      <p:sp>
        <p:nvSpPr>
          <p:cNvPr id="10" name="Text Box 12"/>
          <p:cNvSpPr txBox="1">
            <a:spLocks noChangeArrowheads="1"/>
          </p:cNvSpPr>
          <p:nvPr/>
        </p:nvSpPr>
        <p:spPr bwMode="auto">
          <a:xfrm>
            <a:off x="2" y="6525737"/>
            <a:ext cx="3642920" cy="276999"/>
          </a:xfrm>
          <a:prstGeom prst="rect">
            <a:avLst/>
          </a:prstGeom>
          <a:noFill/>
          <a:ln w="9525">
            <a:noFill/>
            <a:miter lim="800000"/>
            <a:headEnd/>
            <a:tailEnd/>
          </a:ln>
          <a:effectLst/>
        </p:spPr>
        <p:txBody>
          <a:bodyPr wrap="none">
            <a:spAutoFit/>
          </a:bodyPr>
          <a:lstStyle/>
          <a:p>
            <a:pPr>
              <a:defRPr/>
            </a:pPr>
            <a:r>
              <a:rPr lang="en-US" altLang="ja-JP" sz="1196" i="1">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1757263881"/>
      </p:ext>
    </p:extLst>
  </p:cSld>
  <p:clrMapOvr>
    <a:masterClrMapping/>
  </p:clrMapOvr>
</p:sldLayout>
</file>

<file path=ppt/slideLayouts/slideLayout109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48699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23" y="274645"/>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7" y="274645"/>
            <a:ext cx="7078664"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219664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92942511"/>
      </p:ext>
    </p:extLst>
  </p:cSld>
  <p:clrMapOvr>
    <a:masterClrMapping/>
  </p:clrMapOvr>
</p:sldLayout>
</file>

<file path=ppt/slideLayouts/slideLayout110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895" y="4408072"/>
            <a:ext cx="8420100" cy="1362075"/>
          </a:xfrm>
        </p:spPr>
        <p:txBody>
          <a:bodyPr anchor="t"/>
          <a:lstStyle>
            <a:lvl1pPr algn="l">
              <a:defRPr sz="3987"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895" y="2906713"/>
            <a:ext cx="8420100" cy="1500187"/>
          </a:xfrm>
        </p:spPr>
        <p:txBody>
          <a:bodyPr anchor="b"/>
          <a:lstStyle>
            <a:lvl1pPr marL="0" indent="0">
              <a:buNone/>
              <a:defRPr sz="1994">
                <a:solidFill>
                  <a:schemeClr val="tx1">
                    <a:tint val="75000"/>
                  </a:schemeClr>
                </a:solidFill>
              </a:defRPr>
            </a:lvl1pPr>
            <a:lvl2pPr marL="455737" indent="0">
              <a:buNone/>
              <a:defRPr sz="1794">
                <a:solidFill>
                  <a:schemeClr val="tx1">
                    <a:tint val="75000"/>
                  </a:schemeClr>
                </a:solidFill>
              </a:defRPr>
            </a:lvl2pPr>
            <a:lvl3pPr marL="911474" indent="0">
              <a:buNone/>
              <a:defRPr sz="1595">
                <a:solidFill>
                  <a:schemeClr val="tx1">
                    <a:tint val="75000"/>
                  </a:schemeClr>
                </a:solidFill>
              </a:defRPr>
            </a:lvl3pPr>
            <a:lvl4pPr marL="1367211" indent="0">
              <a:buNone/>
              <a:defRPr sz="1396">
                <a:solidFill>
                  <a:schemeClr val="tx1">
                    <a:tint val="75000"/>
                  </a:schemeClr>
                </a:solidFill>
              </a:defRPr>
            </a:lvl4pPr>
            <a:lvl5pPr marL="1822948" indent="0">
              <a:buNone/>
              <a:defRPr sz="1396">
                <a:solidFill>
                  <a:schemeClr val="tx1">
                    <a:tint val="75000"/>
                  </a:schemeClr>
                </a:solidFill>
              </a:defRPr>
            </a:lvl5pPr>
            <a:lvl6pPr marL="2278685" indent="0">
              <a:buNone/>
              <a:defRPr sz="1396">
                <a:solidFill>
                  <a:schemeClr val="tx1">
                    <a:tint val="75000"/>
                  </a:schemeClr>
                </a:solidFill>
              </a:defRPr>
            </a:lvl6pPr>
            <a:lvl7pPr marL="2734422" indent="0">
              <a:buNone/>
              <a:defRPr sz="1396">
                <a:solidFill>
                  <a:schemeClr val="tx1">
                    <a:tint val="75000"/>
                  </a:schemeClr>
                </a:solidFill>
              </a:defRPr>
            </a:lvl7pPr>
            <a:lvl8pPr marL="3190159" indent="0">
              <a:buNone/>
              <a:defRPr sz="1396">
                <a:solidFill>
                  <a:schemeClr val="tx1">
                    <a:tint val="75000"/>
                  </a:schemeClr>
                </a:solidFill>
              </a:defRPr>
            </a:lvl8pPr>
            <a:lvl9pPr marL="3645896" indent="0">
              <a:buNone/>
              <a:defRPr sz="1396">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50167175"/>
      </p:ext>
    </p:extLst>
  </p:cSld>
  <p:clrMapOvr>
    <a:masterClrMapping/>
  </p:clrMapOvr>
</p:sldLayout>
</file>

<file path=ppt/slideLayouts/slideLayout110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979" y="1600284"/>
            <a:ext cx="4746625"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734" y="1600284"/>
            <a:ext cx="4746625"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882483"/>
      </p:ext>
    </p:extLst>
  </p:cSld>
  <p:clrMapOvr>
    <a:masterClrMapping/>
  </p:clrMapOvr>
</p:sldLayout>
</file>

<file path=ppt/slideLayouts/slideLayout110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611" y="1535113"/>
            <a:ext cx="4376870" cy="639762"/>
          </a:xfrm>
        </p:spPr>
        <p:txBody>
          <a:bodyPr anchor="b"/>
          <a:lstStyle>
            <a:lvl1pPr marL="0" indent="0">
              <a:buNone/>
              <a:defRPr sz="2392" b="1"/>
            </a:lvl1pPr>
            <a:lvl2pPr marL="455737" indent="0">
              <a:buNone/>
              <a:defRPr sz="1994" b="1"/>
            </a:lvl2pPr>
            <a:lvl3pPr marL="911474" indent="0">
              <a:buNone/>
              <a:defRPr sz="1794" b="1"/>
            </a:lvl3pPr>
            <a:lvl4pPr marL="1367211" indent="0">
              <a:buNone/>
              <a:defRPr sz="1595" b="1"/>
            </a:lvl4pPr>
            <a:lvl5pPr marL="1822948" indent="0">
              <a:buNone/>
              <a:defRPr sz="1595" b="1"/>
            </a:lvl5pPr>
            <a:lvl6pPr marL="2278685" indent="0">
              <a:buNone/>
              <a:defRPr sz="1595" b="1"/>
            </a:lvl6pPr>
            <a:lvl7pPr marL="2734422" indent="0">
              <a:buNone/>
              <a:defRPr sz="1595" b="1"/>
            </a:lvl7pPr>
            <a:lvl8pPr marL="3190159" indent="0">
              <a:buNone/>
              <a:defRPr sz="1595" b="1"/>
            </a:lvl8pPr>
            <a:lvl9pPr marL="3645896" indent="0">
              <a:buNone/>
              <a:defRPr sz="1595"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611" y="2174875"/>
            <a:ext cx="437687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509" y="1535113"/>
            <a:ext cx="4378590" cy="639762"/>
          </a:xfrm>
        </p:spPr>
        <p:txBody>
          <a:bodyPr anchor="b"/>
          <a:lstStyle>
            <a:lvl1pPr marL="0" indent="0">
              <a:buNone/>
              <a:defRPr sz="2392" b="1"/>
            </a:lvl1pPr>
            <a:lvl2pPr marL="455737" indent="0">
              <a:buNone/>
              <a:defRPr sz="1994" b="1"/>
            </a:lvl2pPr>
            <a:lvl3pPr marL="911474" indent="0">
              <a:buNone/>
              <a:defRPr sz="1794" b="1"/>
            </a:lvl3pPr>
            <a:lvl4pPr marL="1367211" indent="0">
              <a:buNone/>
              <a:defRPr sz="1595" b="1"/>
            </a:lvl4pPr>
            <a:lvl5pPr marL="1822948" indent="0">
              <a:buNone/>
              <a:defRPr sz="1595" b="1"/>
            </a:lvl5pPr>
            <a:lvl6pPr marL="2278685" indent="0">
              <a:buNone/>
              <a:defRPr sz="1595" b="1"/>
            </a:lvl6pPr>
            <a:lvl7pPr marL="2734422" indent="0">
              <a:buNone/>
              <a:defRPr sz="1595" b="1"/>
            </a:lvl7pPr>
            <a:lvl8pPr marL="3190159" indent="0">
              <a:buNone/>
              <a:defRPr sz="1595" b="1"/>
            </a:lvl8pPr>
            <a:lvl9pPr marL="3645896" indent="0">
              <a:buNone/>
              <a:defRPr sz="1595"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509" y="2174875"/>
            <a:ext cx="437859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66426482"/>
      </p:ext>
    </p:extLst>
  </p:cSld>
  <p:clrMapOvr>
    <a:masterClrMapping/>
  </p:clrMapOvr>
</p:sldLayout>
</file>

<file path=ppt/slideLayouts/slideLayout110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2245647"/>
      </p:ext>
    </p:extLst>
  </p:cSld>
  <p:clrMapOvr>
    <a:masterClrMapping/>
  </p:clrMapOvr>
</p:sldLayout>
</file>

<file path=ppt/slideLayouts/slideLayout110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00657284"/>
      </p:ext>
    </p:extLst>
  </p:cSld>
  <p:clrMapOvr>
    <a:masterClrMapping/>
  </p:clrMapOvr>
</p:sldLayout>
</file>

<file path=ppt/slideLayouts/slideLayout110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368" y="273065"/>
            <a:ext cx="5537729" cy="5853113"/>
          </a:xfrm>
        </p:spPr>
        <p:txBody>
          <a:bodyPr/>
          <a:lstStyle>
            <a:lvl1pPr>
              <a:defRPr sz="3190"/>
            </a:lvl1pPr>
            <a:lvl2pPr>
              <a:defRPr sz="2791"/>
            </a:lvl2pPr>
            <a:lvl3pPr>
              <a:defRPr sz="2392"/>
            </a:lvl3pPr>
            <a:lvl4pPr>
              <a:defRPr sz="1994"/>
            </a:lvl4pPr>
            <a:lvl5pPr>
              <a:defRPr sz="1994"/>
            </a:lvl5pPr>
            <a:lvl6pPr>
              <a:defRPr sz="1994"/>
            </a:lvl6pPr>
            <a:lvl7pPr>
              <a:defRPr sz="1994"/>
            </a:lvl7pPr>
            <a:lvl8pPr>
              <a:defRPr sz="1994"/>
            </a:lvl8pPr>
            <a:lvl9pPr>
              <a:defRPr sz="19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13"/>
            <a:ext cx="3259006" cy="4691063"/>
          </a:xfrm>
        </p:spPr>
        <p:txBody>
          <a:bodyPr/>
          <a:lstStyle>
            <a:lvl1pPr marL="0" indent="0">
              <a:buNone/>
              <a:defRPr sz="1396"/>
            </a:lvl1pPr>
            <a:lvl2pPr marL="455737" indent="0">
              <a:buNone/>
              <a:defRPr sz="1196"/>
            </a:lvl2pPr>
            <a:lvl3pPr marL="911474" indent="0">
              <a:buNone/>
              <a:defRPr sz="997"/>
            </a:lvl3pPr>
            <a:lvl4pPr marL="1367211" indent="0">
              <a:buNone/>
              <a:defRPr sz="897"/>
            </a:lvl4pPr>
            <a:lvl5pPr marL="1822948" indent="0">
              <a:buNone/>
              <a:defRPr sz="897"/>
            </a:lvl5pPr>
            <a:lvl6pPr marL="2278685" indent="0">
              <a:buNone/>
              <a:defRPr sz="897"/>
            </a:lvl6pPr>
            <a:lvl7pPr marL="2734422" indent="0">
              <a:buNone/>
              <a:defRPr sz="897"/>
            </a:lvl7pPr>
            <a:lvl8pPr marL="3190159" indent="0">
              <a:buNone/>
              <a:defRPr sz="897"/>
            </a:lvl8pPr>
            <a:lvl9pPr marL="3645896"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12284279"/>
      </p:ext>
    </p:extLst>
  </p:cSld>
  <p:clrMapOvr>
    <a:masterClrMapping/>
  </p:clrMapOvr>
</p:sldLayout>
</file>

<file path=ppt/slideLayouts/slideLayout110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1"/>
            <a:ext cx="5943600" cy="566738"/>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8" y="612775"/>
            <a:ext cx="5943600" cy="4114800"/>
          </a:xfrm>
        </p:spPr>
        <p:txBody>
          <a:bodyPr/>
          <a:lstStyle>
            <a:lvl1pPr marL="0" indent="0">
              <a:buNone/>
              <a:defRPr sz="3190"/>
            </a:lvl1pPr>
            <a:lvl2pPr marL="455737" indent="0">
              <a:buNone/>
              <a:defRPr sz="2791"/>
            </a:lvl2pPr>
            <a:lvl3pPr marL="911474" indent="0">
              <a:buNone/>
              <a:defRPr sz="2392"/>
            </a:lvl3pPr>
            <a:lvl4pPr marL="1367211" indent="0">
              <a:buNone/>
              <a:defRPr sz="1994"/>
            </a:lvl4pPr>
            <a:lvl5pPr marL="1822948" indent="0">
              <a:buNone/>
              <a:defRPr sz="1994"/>
            </a:lvl5pPr>
            <a:lvl6pPr marL="2278685" indent="0">
              <a:buNone/>
              <a:defRPr sz="1994"/>
            </a:lvl6pPr>
            <a:lvl7pPr marL="2734422" indent="0">
              <a:buNone/>
              <a:defRPr sz="1994"/>
            </a:lvl7pPr>
            <a:lvl8pPr marL="3190159" indent="0">
              <a:buNone/>
              <a:defRPr sz="1994"/>
            </a:lvl8pPr>
            <a:lvl9pPr marL="3645896" indent="0">
              <a:buNone/>
              <a:defRPr sz="1994"/>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8" y="5367339"/>
            <a:ext cx="5943600" cy="804862"/>
          </a:xfrm>
        </p:spPr>
        <p:txBody>
          <a:bodyPr/>
          <a:lstStyle>
            <a:lvl1pPr marL="0" indent="0">
              <a:buNone/>
              <a:defRPr sz="1396"/>
            </a:lvl1pPr>
            <a:lvl2pPr marL="455737" indent="0">
              <a:buNone/>
              <a:defRPr sz="1196"/>
            </a:lvl2pPr>
            <a:lvl3pPr marL="911474" indent="0">
              <a:buNone/>
              <a:defRPr sz="997"/>
            </a:lvl3pPr>
            <a:lvl4pPr marL="1367211" indent="0">
              <a:buNone/>
              <a:defRPr sz="897"/>
            </a:lvl4pPr>
            <a:lvl5pPr marL="1822948" indent="0">
              <a:buNone/>
              <a:defRPr sz="897"/>
            </a:lvl5pPr>
            <a:lvl6pPr marL="2278685" indent="0">
              <a:buNone/>
              <a:defRPr sz="897"/>
            </a:lvl6pPr>
            <a:lvl7pPr marL="2734422" indent="0">
              <a:buNone/>
              <a:defRPr sz="897"/>
            </a:lvl7pPr>
            <a:lvl8pPr marL="3190159" indent="0">
              <a:buNone/>
              <a:defRPr sz="897"/>
            </a:lvl8pPr>
            <a:lvl9pPr marL="3645896"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81946305"/>
      </p:ext>
    </p:extLst>
  </p:cSld>
  <p:clrMapOvr>
    <a:masterClrMapping/>
  </p:clrMapOvr>
</p:sldLayout>
</file>

<file path=ppt/slideLayouts/slideLayout110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93896384"/>
      </p:ext>
    </p:extLst>
  </p:cSld>
  <p:clrMapOvr>
    <a:masterClrMapping/>
  </p:clrMapOvr>
</p:sldLayout>
</file>

<file path=ppt/slideLayouts/slideLayout110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728" y="274710"/>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982" y="274710"/>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69361358"/>
      </p:ext>
    </p:extLst>
  </p:cSld>
  <p:clrMapOvr>
    <a:masterClrMapping/>
  </p:clrMapOvr>
</p:sldLayout>
</file>

<file path=ppt/slideLayouts/slideLayout110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6524628"/>
            <a:ext cx="990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833299" y="3284541"/>
            <a:ext cx="8072702"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solidFill>
                <a:prstClr val="black"/>
              </a:solidFill>
            </a:endParaRPr>
          </a:p>
        </p:txBody>
      </p:sp>
      <p:pic>
        <p:nvPicPr>
          <p:cNvPr id="6"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 y="6051553"/>
            <a:ext cx="2301081"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2" y="6524625"/>
            <a:ext cx="392748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96" i="1">
                <a:solidFill>
                  <a:prstClr val="white"/>
                </a:solidFill>
                <a:latin typeface="Times New Roman" pitchFamily="18" charset="0"/>
              </a:rPr>
              <a:t>Ministry of Land, Infrastructure, Transport and Tourism</a:t>
            </a:r>
          </a:p>
        </p:txBody>
      </p:sp>
      <p:sp>
        <p:nvSpPr>
          <p:cNvPr id="8" name="テキスト ボックス 18"/>
          <p:cNvSpPr txBox="1">
            <a:spLocks noChangeArrowheads="1"/>
          </p:cNvSpPr>
          <p:nvPr userDrawn="1"/>
        </p:nvSpPr>
        <p:spPr bwMode="auto">
          <a:xfrm>
            <a:off x="8659152" y="57150"/>
            <a:ext cx="1209013" cy="2923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1296" b="1" dirty="0" smtClean="0">
                <a:solidFill>
                  <a:prstClr val="black"/>
                </a:solidFill>
              </a:rPr>
              <a:t>【</a:t>
            </a:r>
            <a:r>
              <a:rPr lang="ja-JP" altLang="en-US" sz="1296" b="1" dirty="0" smtClean="0">
                <a:solidFill>
                  <a:prstClr val="black"/>
                </a:solidFill>
              </a:rPr>
              <a:t>機密性２</a:t>
            </a:r>
            <a:r>
              <a:rPr lang="en-US" altLang="ja-JP" sz="1296" b="1" dirty="0" smtClean="0">
                <a:solidFill>
                  <a:prstClr val="black"/>
                </a:solidFill>
              </a:rPr>
              <a:t>】</a:t>
            </a:r>
            <a:endParaRPr lang="en-US" altLang="ja-JP" sz="1296" b="1" dirty="0">
              <a:solidFill>
                <a:prstClr val="black"/>
              </a:solidFill>
            </a:endParaRPr>
          </a:p>
        </p:txBody>
      </p:sp>
      <p:sp>
        <p:nvSpPr>
          <p:cNvPr id="3074" name="Rectangle 2"/>
          <p:cNvSpPr>
            <a:spLocks noGrp="1" noChangeArrowheads="1"/>
          </p:cNvSpPr>
          <p:nvPr>
            <p:ph type="ctrTitle"/>
          </p:nvPr>
        </p:nvSpPr>
        <p:spPr>
          <a:xfrm>
            <a:off x="1754188" y="2133603"/>
            <a:ext cx="8151813" cy="1470025"/>
          </a:xfrm>
        </p:spPr>
        <p:txBody>
          <a:bodyPr/>
          <a:lstStyle>
            <a:lvl1pPr>
              <a:defRPr sz="4319"/>
            </a:lvl1pPr>
          </a:lstStyle>
          <a:p>
            <a:r>
              <a:rPr lang="ja-JP" altLang="en-US" smtClean="0"/>
              <a:t>マスター タイトルの書式設定</a:t>
            </a:r>
            <a:endParaRPr lang="ja-JP" altLang="en-US"/>
          </a:p>
        </p:txBody>
      </p:sp>
      <p:sp>
        <p:nvSpPr>
          <p:cNvPr id="3075" name="Rectangle 3"/>
          <p:cNvSpPr>
            <a:spLocks noGrp="1" noChangeArrowheads="1"/>
          </p:cNvSpPr>
          <p:nvPr>
            <p:ph type="subTitle" idx="1"/>
          </p:nvPr>
        </p:nvSpPr>
        <p:spPr>
          <a:xfrm>
            <a:off x="1485901" y="3886200"/>
            <a:ext cx="6934200" cy="1752600"/>
          </a:xfrm>
        </p:spPr>
        <p:txBody>
          <a:bodyPr/>
          <a:lstStyle>
            <a:lvl1pPr marL="0" indent="0" algn="ctr">
              <a:buFontTx/>
              <a:buNone/>
              <a:defRPr/>
            </a:lvl1pPr>
          </a:lstStyle>
          <a:p>
            <a:r>
              <a:rPr lang="ja-JP" altLang="en-US" smtClean="0"/>
              <a:t>マスター サブタイトルの書式設定</a:t>
            </a:r>
            <a:endParaRPr lang="ja-JP" altLang="en-US"/>
          </a:p>
        </p:txBody>
      </p:sp>
      <p:sp>
        <p:nvSpPr>
          <p:cNvPr id="9" name="Rectangle 4"/>
          <p:cNvSpPr>
            <a:spLocks noGrp="1" noChangeArrowheads="1"/>
          </p:cNvSpPr>
          <p:nvPr>
            <p:ph type="dt" sz="half" idx="10"/>
          </p:nvPr>
        </p:nvSpPr>
        <p:spPr/>
        <p:txBody>
          <a:bodyPr/>
          <a:lstStyle>
            <a:lvl1pPr>
              <a:defRPr/>
            </a:lvl1pPr>
          </a:lstStyle>
          <a:p>
            <a:pPr>
              <a:defRPr/>
            </a:pPr>
            <a:endParaRPr lang="en-US" altLang="ja-JP">
              <a:solidFill>
                <a:prstClr val="black"/>
              </a:solidFill>
            </a:endParaRPr>
          </a:p>
        </p:txBody>
      </p:sp>
      <p:sp>
        <p:nvSpPr>
          <p:cNvPr id="10" name="Rectangle 5"/>
          <p:cNvSpPr>
            <a:spLocks noGrp="1" noChangeArrowheads="1"/>
          </p:cNvSpPr>
          <p:nvPr>
            <p:ph type="ftr" sz="quarter" idx="11"/>
          </p:nvPr>
        </p:nvSpPr>
        <p:spPr/>
        <p:txBody>
          <a:bodyPr/>
          <a:lstStyle>
            <a:lvl1pPr>
              <a:defRPr/>
            </a:lvl1pPr>
          </a:lstStyle>
          <a:p>
            <a:pPr>
              <a:defRPr/>
            </a:pPr>
            <a:endParaRPr lang="en-US" altLang="ja-JP">
              <a:solidFill>
                <a:prstClr val="black"/>
              </a:solidFill>
            </a:endParaRPr>
          </a:p>
        </p:txBody>
      </p:sp>
      <p:sp>
        <p:nvSpPr>
          <p:cNvPr id="11" name="Rectangle 6"/>
          <p:cNvSpPr>
            <a:spLocks noGrp="1" noChangeArrowheads="1"/>
          </p:cNvSpPr>
          <p:nvPr>
            <p:ph type="sldNum" sz="quarter" idx="12"/>
          </p:nvPr>
        </p:nvSpPr>
        <p:spPr>
          <a:xfrm>
            <a:off x="7099300" y="6245225"/>
            <a:ext cx="2311400" cy="476250"/>
          </a:xfrm>
        </p:spPr>
        <p:txBody>
          <a:bodyPr/>
          <a:lstStyle>
            <a:lvl1pPr>
              <a:defRPr/>
            </a:lvl1pPr>
          </a:lstStyle>
          <a:p>
            <a:pPr>
              <a:defRPr/>
            </a:pPr>
            <a:fld id="{35C1E978-A3B9-4673-8199-379729392307}"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819026602"/>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895" y="4408070"/>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895"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16864121"/>
      </p:ext>
    </p:extLst>
  </p:cSld>
  <p:clrMapOvr>
    <a:masterClrMapping/>
  </p:clrMapOvr>
</p:sldLayout>
</file>

<file path=ppt/slideLayouts/slideLayout11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1FC12D-27C1-4F31-90C9-A93D49E44687}"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494883174"/>
      </p:ext>
    </p:extLst>
  </p:cSld>
  <p:clrMapOvr>
    <a:masterClrMapping/>
  </p:clrMapOvr>
  <p:timing>
    <p:tnLst>
      <p:par>
        <p:cTn id="1" dur="indefinite" restart="never" nodeType="tmRoot"/>
      </p:par>
    </p:tnLst>
  </p:timing>
</p:sldLayout>
</file>

<file path=ppt/slideLayouts/slideLayout111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3"/>
            <a:ext cx="8420100" cy="1362075"/>
          </a:xfrm>
        </p:spPr>
        <p:txBody>
          <a:bodyPr anchor="t"/>
          <a:lstStyle>
            <a:lvl1pPr algn="l">
              <a:defRPr sz="4319"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160"/>
            </a:lvl1pPr>
            <a:lvl2pPr marL="493700" indent="0">
              <a:buNone/>
              <a:defRPr sz="1944"/>
            </a:lvl2pPr>
            <a:lvl3pPr marL="987400" indent="0">
              <a:buNone/>
              <a:defRPr sz="1727"/>
            </a:lvl3pPr>
            <a:lvl4pPr marL="1481099" indent="0">
              <a:buNone/>
              <a:defRPr sz="1512"/>
            </a:lvl4pPr>
            <a:lvl5pPr marL="1974799" indent="0">
              <a:buNone/>
              <a:defRPr sz="1512"/>
            </a:lvl5pPr>
            <a:lvl6pPr marL="2468499" indent="0">
              <a:buNone/>
              <a:defRPr sz="1512"/>
            </a:lvl6pPr>
            <a:lvl7pPr marL="2962200" indent="0">
              <a:buNone/>
              <a:defRPr sz="1512"/>
            </a:lvl7pPr>
            <a:lvl8pPr marL="3455899" indent="0">
              <a:buNone/>
              <a:defRPr sz="1512"/>
            </a:lvl8pPr>
            <a:lvl9pPr marL="3949599" indent="0">
              <a:buNone/>
              <a:defRPr sz="1512"/>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694BDB-530F-4364-A4B7-5A1182A1D62D}"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136871221"/>
      </p:ext>
    </p:extLst>
  </p:cSld>
  <p:clrMapOvr>
    <a:masterClrMapping/>
  </p:clrMapOvr>
  <p:timing>
    <p:tnLst>
      <p:par>
        <p:cTn id="1" dur="indefinite" restart="never" nodeType="tmRoot"/>
      </p:par>
    </p:tnLst>
  </p:timing>
</p:sldLayout>
</file>

<file path=ppt/slideLayouts/slideLayout111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495300" y="1600203"/>
            <a:ext cx="4375150" cy="4525963"/>
          </a:xfrm>
        </p:spPr>
        <p:txBody>
          <a:bodyPr/>
          <a:lstStyle>
            <a:lvl1pPr>
              <a:defRPr sz="3023"/>
            </a:lvl1pPr>
            <a:lvl2pPr>
              <a:defRPr sz="2592"/>
            </a:lvl2pPr>
            <a:lvl3pPr>
              <a:defRPr sz="2160"/>
            </a:lvl3pPr>
            <a:lvl4pPr>
              <a:defRPr sz="1944"/>
            </a:lvl4pPr>
            <a:lvl5pPr>
              <a:defRPr sz="1944"/>
            </a:lvl5pPr>
            <a:lvl6pPr>
              <a:defRPr sz="1944"/>
            </a:lvl6pPr>
            <a:lvl7pPr>
              <a:defRPr sz="1944"/>
            </a:lvl7pPr>
            <a:lvl8pPr>
              <a:defRPr sz="1944"/>
            </a:lvl8pPr>
            <a:lvl9pPr>
              <a:defRPr sz="1944"/>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1" y="1600203"/>
            <a:ext cx="4375150" cy="4525963"/>
          </a:xfrm>
        </p:spPr>
        <p:txBody>
          <a:bodyPr/>
          <a:lstStyle>
            <a:lvl1pPr>
              <a:defRPr sz="3023"/>
            </a:lvl1pPr>
            <a:lvl2pPr>
              <a:defRPr sz="2592"/>
            </a:lvl2pPr>
            <a:lvl3pPr>
              <a:defRPr sz="2160"/>
            </a:lvl3pPr>
            <a:lvl4pPr>
              <a:defRPr sz="1944"/>
            </a:lvl4pPr>
            <a:lvl5pPr>
              <a:defRPr sz="1944"/>
            </a:lvl5pPr>
            <a:lvl6pPr>
              <a:defRPr sz="1944"/>
            </a:lvl6pPr>
            <a:lvl7pPr>
              <a:defRPr sz="1944"/>
            </a:lvl7pPr>
            <a:lvl8pPr>
              <a:defRPr sz="1944"/>
            </a:lvl8pPr>
            <a:lvl9pPr>
              <a:defRPr sz="1944"/>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4DE403-68E0-47EB-9A36-3C247B16477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761626948"/>
      </p:ext>
    </p:extLst>
  </p:cSld>
  <p:clrMapOvr>
    <a:masterClrMapping/>
  </p:clrMapOvr>
</p:sldLayout>
</file>

<file path=ppt/slideLayouts/slideLayout111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592" b="1"/>
            </a:lvl1pPr>
            <a:lvl2pPr marL="493700" indent="0">
              <a:buNone/>
              <a:defRPr sz="2160" b="1"/>
            </a:lvl2pPr>
            <a:lvl3pPr marL="987400" indent="0">
              <a:buNone/>
              <a:defRPr sz="1944" b="1"/>
            </a:lvl3pPr>
            <a:lvl4pPr marL="1481099" indent="0">
              <a:buNone/>
              <a:defRPr sz="1727" b="1"/>
            </a:lvl4pPr>
            <a:lvl5pPr marL="1974799" indent="0">
              <a:buNone/>
              <a:defRPr sz="1727" b="1"/>
            </a:lvl5pPr>
            <a:lvl6pPr marL="2468499" indent="0">
              <a:buNone/>
              <a:defRPr sz="1727" b="1"/>
            </a:lvl6pPr>
            <a:lvl7pPr marL="2962200" indent="0">
              <a:buNone/>
              <a:defRPr sz="1727" b="1"/>
            </a:lvl7pPr>
            <a:lvl8pPr marL="3455899" indent="0">
              <a:buNone/>
              <a:defRPr sz="1727" b="1"/>
            </a:lvl8pPr>
            <a:lvl9pPr marL="3949599" indent="0">
              <a:buNone/>
              <a:defRPr sz="1727"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592"/>
            </a:lvl1pPr>
            <a:lvl2pPr>
              <a:defRPr sz="2160"/>
            </a:lvl2pPr>
            <a:lvl3pPr>
              <a:defRPr sz="1944"/>
            </a:lvl3pPr>
            <a:lvl4pPr>
              <a:defRPr sz="1727"/>
            </a:lvl4pPr>
            <a:lvl5pPr>
              <a:defRPr sz="1727"/>
            </a:lvl5pPr>
            <a:lvl6pPr>
              <a:defRPr sz="1727"/>
            </a:lvl6pPr>
            <a:lvl7pPr>
              <a:defRPr sz="1727"/>
            </a:lvl7pPr>
            <a:lvl8pPr>
              <a:defRPr sz="1727"/>
            </a:lvl8pPr>
            <a:lvl9pPr>
              <a:defRPr sz="172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592" b="1"/>
            </a:lvl1pPr>
            <a:lvl2pPr marL="493700" indent="0">
              <a:buNone/>
              <a:defRPr sz="2160" b="1"/>
            </a:lvl2pPr>
            <a:lvl3pPr marL="987400" indent="0">
              <a:buNone/>
              <a:defRPr sz="1944" b="1"/>
            </a:lvl3pPr>
            <a:lvl4pPr marL="1481099" indent="0">
              <a:buNone/>
              <a:defRPr sz="1727" b="1"/>
            </a:lvl4pPr>
            <a:lvl5pPr marL="1974799" indent="0">
              <a:buNone/>
              <a:defRPr sz="1727" b="1"/>
            </a:lvl5pPr>
            <a:lvl6pPr marL="2468499" indent="0">
              <a:buNone/>
              <a:defRPr sz="1727" b="1"/>
            </a:lvl6pPr>
            <a:lvl7pPr marL="2962200" indent="0">
              <a:buNone/>
              <a:defRPr sz="1727" b="1"/>
            </a:lvl7pPr>
            <a:lvl8pPr marL="3455899" indent="0">
              <a:buNone/>
              <a:defRPr sz="1727" b="1"/>
            </a:lvl8pPr>
            <a:lvl9pPr marL="3949599" indent="0">
              <a:buNone/>
              <a:defRPr sz="1727"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592"/>
            </a:lvl1pPr>
            <a:lvl2pPr>
              <a:defRPr sz="2160"/>
            </a:lvl2pPr>
            <a:lvl3pPr>
              <a:defRPr sz="1944"/>
            </a:lvl3pPr>
            <a:lvl4pPr>
              <a:defRPr sz="1727"/>
            </a:lvl4pPr>
            <a:lvl5pPr>
              <a:defRPr sz="1727"/>
            </a:lvl5pPr>
            <a:lvl6pPr>
              <a:defRPr sz="1727"/>
            </a:lvl6pPr>
            <a:lvl7pPr>
              <a:defRPr sz="1727"/>
            </a:lvl7pPr>
            <a:lvl8pPr>
              <a:defRPr sz="1727"/>
            </a:lvl8pPr>
            <a:lvl9pPr>
              <a:defRPr sz="172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B541BEC-AD9E-4104-AF2B-4C626651FF89}"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092780171"/>
      </p:ext>
    </p:extLst>
  </p:cSld>
  <p:clrMapOvr>
    <a:masterClrMapping/>
  </p:clrMapOvr>
</p:sldLayout>
</file>

<file path=ppt/slideLayouts/slideLayout11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6FFE511-5094-4685-A035-FB392A6605D8}"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590428275"/>
      </p:ext>
    </p:extLst>
  </p:cSld>
  <p:clrMapOvr>
    <a:masterClrMapping/>
  </p:clrMapOvr>
</p:sldLayout>
</file>

<file path=ppt/slideLayouts/slideLayout11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E9C2EA1-6911-4BAC-954D-0A2DD024DDCF}"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220630188"/>
      </p:ext>
    </p:extLst>
  </p:cSld>
  <p:clrMapOvr>
    <a:masterClrMapping/>
  </p:clrMapOvr>
</p:sldLayout>
</file>

<file path=ppt/slideLayouts/slideLayout111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16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872972" y="273053"/>
            <a:ext cx="5537729" cy="5853113"/>
          </a:xfrm>
        </p:spPr>
        <p:txBody>
          <a:bodyPr/>
          <a:lstStyle>
            <a:lvl1pPr>
              <a:defRPr sz="3456"/>
            </a:lvl1pPr>
            <a:lvl2pPr>
              <a:defRPr sz="3023"/>
            </a:lvl2pPr>
            <a:lvl3pPr>
              <a:defRPr sz="2592"/>
            </a:lvl3pPr>
            <a:lvl4pPr>
              <a:defRPr sz="2160"/>
            </a:lvl4pPr>
            <a:lvl5pPr>
              <a:defRPr sz="2160"/>
            </a:lvl5pPr>
            <a:lvl6pPr>
              <a:defRPr sz="2160"/>
            </a:lvl6pPr>
            <a:lvl7pPr>
              <a:defRPr sz="2160"/>
            </a:lvl7pPr>
            <a:lvl8pPr>
              <a:defRPr sz="2160"/>
            </a:lvl8pPr>
            <a:lvl9pPr>
              <a:defRPr sz="216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512"/>
            </a:lvl1pPr>
            <a:lvl2pPr marL="493700" indent="0">
              <a:buNone/>
              <a:defRPr sz="1296"/>
            </a:lvl2pPr>
            <a:lvl3pPr marL="987400" indent="0">
              <a:buNone/>
              <a:defRPr sz="1080"/>
            </a:lvl3pPr>
            <a:lvl4pPr marL="1481099" indent="0">
              <a:buNone/>
              <a:defRPr sz="972"/>
            </a:lvl4pPr>
            <a:lvl5pPr marL="1974799" indent="0">
              <a:buNone/>
              <a:defRPr sz="972"/>
            </a:lvl5pPr>
            <a:lvl6pPr marL="2468499" indent="0">
              <a:buNone/>
              <a:defRPr sz="972"/>
            </a:lvl6pPr>
            <a:lvl7pPr marL="2962200" indent="0">
              <a:buNone/>
              <a:defRPr sz="972"/>
            </a:lvl7pPr>
            <a:lvl8pPr marL="3455899" indent="0">
              <a:buNone/>
              <a:defRPr sz="972"/>
            </a:lvl8pPr>
            <a:lvl9pPr marL="3949599" indent="0">
              <a:buNone/>
              <a:defRPr sz="972"/>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0176D3-1CBA-4E5C-8891-6A87D7C30D4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787126412"/>
      </p:ext>
    </p:extLst>
  </p:cSld>
  <p:clrMapOvr>
    <a:masterClrMapping/>
  </p:clrMapOvr>
</p:sldLayout>
</file>

<file path=ppt/slideLayouts/slideLayout111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16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456"/>
            </a:lvl1pPr>
            <a:lvl2pPr marL="493700" indent="0">
              <a:buNone/>
              <a:defRPr sz="3023"/>
            </a:lvl2pPr>
            <a:lvl3pPr marL="987400" indent="0">
              <a:buNone/>
              <a:defRPr sz="2592"/>
            </a:lvl3pPr>
            <a:lvl4pPr marL="1481099" indent="0">
              <a:buNone/>
              <a:defRPr sz="2160"/>
            </a:lvl4pPr>
            <a:lvl5pPr marL="1974799" indent="0">
              <a:buNone/>
              <a:defRPr sz="2160"/>
            </a:lvl5pPr>
            <a:lvl6pPr marL="2468499" indent="0">
              <a:buNone/>
              <a:defRPr sz="2160"/>
            </a:lvl6pPr>
            <a:lvl7pPr marL="2962200" indent="0">
              <a:buNone/>
              <a:defRPr sz="2160"/>
            </a:lvl7pPr>
            <a:lvl8pPr marL="3455899" indent="0">
              <a:buNone/>
              <a:defRPr sz="2160"/>
            </a:lvl8pPr>
            <a:lvl9pPr marL="3949599" indent="0">
              <a:buNone/>
              <a:defRPr sz="2160"/>
            </a:lvl9pPr>
          </a:lstStyle>
          <a:p>
            <a:pPr lvl="0"/>
            <a:r>
              <a:rPr lang="ja-JP" altLang="en-US" noProof="0" smtClean="0"/>
              <a:t>図を追加</a:t>
            </a:r>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512"/>
            </a:lvl1pPr>
            <a:lvl2pPr marL="493700" indent="0">
              <a:buNone/>
              <a:defRPr sz="1296"/>
            </a:lvl2pPr>
            <a:lvl3pPr marL="987400" indent="0">
              <a:buNone/>
              <a:defRPr sz="1080"/>
            </a:lvl3pPr>
            <a:lvl4pPr marL="1481099" indent="0">
              <a:buNone/>
              <a:defRPr sz="972"/>
            </a:lvl4pPr>
            <a:lvl5pPr marL="1974799" indent="0">
              <a:buNone/>
              <a:defRPr sz="972"/>
            </a:lvl5pPr>
            <a:lvl6pPr marL="2468499" indent="0">
              <a:buNone/>
              <a:defRPr sz="972"/>
            </a:lvl6pPr>
            <a:lvl7pPr marL="2962200" indent="0">
              <a:buNone/>
              <a:defRPr sz="972"/>
            </a:lvl7pPr>
            <a:lvl8pPr marL="3455899" indent="0">
              <a:buNone/>
              <a:defRPr sz="972"/>
            </a:lvl8pPr>
            <a:lvl9pPr marL="3949599" indent="0">
              <a:buNone/>
              <a:defRPr sz="972"/>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3F5529-272E-4A2C-90D7-160EE3AC1005}"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042773872"/>
      </p:ext>
    </p:extLst>
  </p:cSld>
  <p:clrMapOvr>
    <a:masterClrMapping/>
  </p:clrMapOvr>
</p:sldLayout>
</file>

<file path=ppt/slideLayouts/slideLayout111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B20612-914C-4BDE-8D4C-FEA4392E99F4}"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255038410"/>
      </p:ext>
    </p:extLst>
  </p:cSld>
  <p:clrMapOvr>
    <a:masterClrMapping/>
  </p:clrMapOvr>
</p:sldLayout>
</file>

<file path=ppt/slideLayouts/slideLayout111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3"/>
            <a:ext cx="2352675" cy="6126163"/>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0" y="3"/>
            <a:ext cx="6892925" cy="612616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FB01F7-FA20-4B15-9970-D297285851AC}"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8860929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978" y="160028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733" y="160028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52158946"/>
      </p:ext>
    </p:extLst>
  </p:cSld>
  <p:clrMapOvr>
    <a:masterClrMapping/>
  </p:clrMapOvr>
</p:sldLayout>
</file>

<file path=ppt/slideLayouts/slideLayout112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cstate="print">
            <a:extLst>
              <a:ext uri="{28A0092B-C50C-407E-A947-70E740481C1C}">
                <a14:useLocalDpi xmlns:a14="http://schemas.microsoft.com/office/drawing/2010/main"/>
              </a:ext>
            </a:extLst>
          </a:blip>
          <a:srcRect t="62230"/>
          <a:stretch>
            <a:fillRect/>
          </a:stretch>
        </p:blipFill>
        <p:spPr bwMode="auto">
          <a:xfrm>
            <a:off x="0" y="6524626"/>
            <a:ext cx="990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833299" y="3284539"/>
            <a:ext cx="8072702"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solidFill>
                <a:prstClr val="black"/>
              </a:solidFill>
            </a:endParaRPr>
          </a:p>
        </p:txBody>
      </p:sp>
      <p:pic>
        <p:nvPicPr>
          <p:cNvPr id="6" name="Picture 11"/>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 y="6051551"/>
            <a:ext cx="2301081"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1" y="6524625"/>
            <a:ext cx="392748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300" i="1">
                <a:solidFill>
                  <a:prstClr val="white"/>
                </a:solidFill>
                <a:latin typeface="Times New Roman" pitchFamily="18" charset="0"/>
              </a:rPr>
              <a:t>Ministry of Land, Infrastructure, Transport and Tourism</a:t>
            </a:r>
          </a:p>
        </p:txBody>
      </p:sp>
      <p:sp>
        <p:nvSpPr>
          <p:cNvPr id="3074" name="Rectangle 2"/>
          <p:cNvSpPr>
            <a:spLocks noGrp="1" noChangeArrowheads="1"/>
          </p:cNvSpPr>
          <p:nvPr>
            <p:ph type="ctrTitle"/>
          </p:nvPr>
        </p:nvSpPr>
        <p:spPr>
          <a:xfrm>
            <a:off x="1" y="2133601"/>
            <a:ext cx="9906000" cy="1470025"/>
          </a:xfrm>
        </p:spPr>
        <p:txBody>
          <a:bodyPr/>
          <a:lstStyle>
            <a:lvl1pPr algn="ctr">
              <a:defRPr sz="4000"/>
            </a:lvl1pPr>
          </a:lstStyle>
          <a:p>
            <a:r>
              <a:rPr lang="ja-JP" altLang="en-US" smtClean="0"/>
              <a:t>マスター タイトルの書式設定</a:t>
            </a:r>
            <a:endParaRPr lang="ja-JP" altLang="en-US" dirty="0"/>
          </a:p>
        </p:txBody>
      </p:sp>
      <p:sp>
        <p:nvSpPr>
          <p:cNvPr id="3075" name="Rectangle 3"/>
          <p:cNvSpPr>
            <a:spLocks noGrp="1" noChangeArrowheads="1"/>
          </p:cNvSpPr>
          <p:nvPr>
            <p:ph type="subTitle" idx="1"/>
          </p:nvPr>
        </p:nvSpPr>
        <p:spPr>
          <a:xfrm>
            <a:off x="1485900" y="3886200"/>
            <a:ext cx="6934200" cy="1752600"/>
          </a:xfrm>
          <a:prstGeom prst="rect">
            <a:avLst/>
          </a:prstGeom>
        </p:spPr>
        <p:txBody>
          <a:bodyPr/>
          <a:lstStyle>
            <a:lvl1pPr marL="0" indent="0" algn="ctr">
              <a:buFontTx/>
              <a:buNone/>
              <a:defRPr sz="3200"/>
            </a:lvl1pPr>
          </a:lstStyle>
          <a:p>
            <a:r>
              <a:rPr lang="ja-JP" altLang="en-US" smtClean="0"/>
              <a:t>マスター サブタイトルの書式設定</a:t>
            </a:r>
            <a:endParaRPr lang="ja-JP" altLang="en-US" dirty="0"/>
          </a:p>
        </p:txBody>
      </p:sp>
      <p:sp>
        <p:nvSpPr>
          <p:cNvPr id="9" name="Rectangle 4"/>
          <p:cNvSpPr>
            <a:spLocks noGrp="1" noChangeArrowheads="1"/>
          </p:cNvSpPr>
          <p:nvPr>
            <p:ph type="dt" sz="half" idx="10"/>
          </p:nvPr>
        </p:nvSpPr>
        <p:spPr/>
        <p:txBody>
          <a:bodyPr/>
          <a:lstStyle>
            <a:lvl1pPr>
              <a:defRPr/>
            </a:lvl1pPr>
          </a:lstStyle>
          <a:p>
            <a:pPr>
              <a:defRPr/>
            </a:pPr>
            <a:endParaRPr lang="en-US" altLang="ja-JP">
              <a:solidFill>
                <a:prstClr val="black"/>
              </a:solidFill>
            </a:endParaRPr>
          </a:p>
        </p:txBody>
      </p:sp>
      <p:sp>
        <p:nvSpPr>
          <p:cNvPr id="10" name="Rectangle 5"/>
          <p:cNvSpPr>
            <a:spLocks noGrp="1" noChangeArrowheads="1"/>
          </p:cNvSpPr>
          <p:nvPr>
            <p:ph type="ftr" sz="quarter" idx="11"/>
          </p:nvPr>
        </p:nvSpPr>
        <p:spPr/>
        <p:txBody>
          <a:bodyPr/>
          <a:lstStyle>
            <a:lvl1pPr>
              <a:defRPr/>
            </a:lvl1pPr>
          </a:lstStyle>
          <a:p>
            <a:pPr>
              <a:defRPr/>
            </a:pPr>
            <a:endParaRPr lang="en-US" altLang="ja-JP">
              <a:solidFill>
                <a:prstClr val="black"/>
              </a:solidFill>
            </a:endParaRPr>
          </a:p>
        </p:txBody>
      </p:sp>
      <p:sp>
        <p:nvSpPr>
          <p:cNvPr id="11" name="Rectangle 6"/>
          <p:cNvSpPr>
            <a:spLocks noGrp="1" noChangeArrowheads="1"/>
          </p:cNvSpPr>
          <p:nvPr>
            <p:ph type="sldNum" sz="quarter" idx="12"/>
          </p:nvPr>
        </p:nvSpPr>
        <p:spPr>
          <a:xfrm>
            <a:off x="7594600" y="6501978"/>
            <a:ext cx="2311400" cy="326199"/>
          </a:xfrm>
          <a:prstGeom prst="rect">
            <a:avLst/>
          </a:prstGeom>
        </p:spPr>
        <p:txBody>
          <a:bodyPr/>
          <a:lstStyle>
            <a:lvl1pPr>
              <a:defRPr sz="1800"/>
            </a:lvl1pPr>
          </a:lstStyle>
          <a:p>
            <a:pPr>
              <a:defRPr/>
            </a:pPr>
            <a:fld id="{35C1E978-A3B9-4673-8199-379729392307}"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248873398"/>
      </p:ext>
    </p:extLst>
  </p:cSld>
  <p:clrMapOvr>
    <a:masterClrMapping/>
  </p:clrMapOvr>
  <p:timing>
    <p:tnLst>
      <p:par>
        <p:cTn id="1" dur="indefinite" restart="never" nodeType="tmRoot"/>
      </p:par>
    </p:tnLst>
  </p:timing>
</p:sldLayout>
</file>

<file path=ppt/slideLayouts/slideLayout1121.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xfrm>
            <a:off x="7594600" y="6501978"/>
            <a:ext cx="2311400" cy="326199"/>
          </a:xfrm>
          <a:prstGeom prst="rect">
            <a:avLst/>
          </a:prstGeom>
        </p:spPr>
        <p:txBody>
          <a:bodyPr/>
          <a:lstStyle>
            <a:lvl1pPr>
              <a:defRPr sz="1800"/>
            </a:lvl1pPr>
          </a:lstStyle>
          <a:p>
            <a:pPr>
              <a:defRPr/>
            </a:pPr>
            <a:fld id="{35C1E978-A3B9-4673-8199-379729392307}" type="slidenum">
              <a:rPr lang="en-US" altLang="ja-JP" smtClean="0">
                <a:solidFill>
                  <a:prstClr val="black"/>
                </a:solidFill>
              </a:rPr>
              <a:pPr>
                <a:defRPr/>
              </a:pPr>
              <a:t>‹#›</a:t>
            </a:fld>
            <a:endParaRPr lang="en-US" altLang="ja-JP" dirty="0">
              <a:solidFill>
                <a:prstClr val="black"/>
              </a:solidFill>
            </a:endParaRPr>
          </a:p>
        </p:txBody>
      </p:sp>
      <p:grpSp>
        <p:nvGrpSpPr>
          <p:cNvPr id="12" name="Group 18"/>
          <p:cNvGrpSpPr>
            <a:grpSpLocks/>
          </p:cNvGrpSpPr>
          <p:nvPr userDrawn="1"/>
        </p:nvGrpSpPr>
        <p:grpSpPr bwMode="auto">
          <a:xfrm>
            <a:off x="0" y="14287"/>
            <a:ext cx="9906000" cy="546100"/>
            <a:chOff x="0" y="0"/>
            <a:chExt cx="5760" cy="344"/>
          </a:xfrm>
        </p:grpSpPr>
        <p:pic>
          <p:nvPicPr>
            <p:cNvPr id="13" name="Picture 9" descr="mlit_top"/>
            <p:cNvPicPr>
              <a:picLocks noChangeAspect="1" noChangeArrowheads="1"/>
            </p:cNvPicPr>
            <p:nvPr userDrawn="1"/>
          </p:nvPicPr>
          <p:blipFill>
            <a:blip r:embed="rId2" cstate="print">
              <a:extLst>
                <a:ext uri="{28A0092B-C50C-407E-A947-70E740481C1C}">
                  <a14:useLocalDpi xmlns:a14="http://schemas.microsoft.com/office/drawing/2010/main"/>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7"/>
            <p:cNvGrpSpPr>
              <a:grpSpLocks/>
            </p:cNvGrpSpPr>
            <p:nvPr userDrawn="1"/>
          </p:nvGrpSpPr>
          <p:grpSpPr bwMode="auto">
            <a:xfrm>
              <a:off x="0" y="0"/>
              <a:ext cx="5760" cy="318"/>
              <a:chOff x="0" y="0"/>
              <a:chExt cx="5760" cy="318"/>
            </a:xfrm>
          </p:grpSpPr>
          <p:pic>
            <p:nvPicPr>
              <p:cNvPr id="21" name="Picture 11" descr="mlit_top"/>
              <p:cNvPicPr>
                <a:picLocks noChangeAspect="1" noChangeArrowheads="1"/>
              </p:cNvPicPr>
              <p:nvPr userDrawn="1"/>
            </p:nvPicPr>
            <p:blipFill>
              <a:blip r:embed="rId3" cstate="print">
                <a:extLst>
                  <a:ext uri="{28A0092B-C50C-407E-A947-70E740481C1C}">
                    <a14:useLocalDpi xmlns:a14="http://schemas.microsoft.com/office/drawing/2010/main"/>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6" descr="mlit_top"/>
              <p:cNvPicPr>
                <a:picLocks noChangeAspect="1" noChangeArrowheads="1"/>
              </p:cNvPicPr>
              <p:nvPr userDrawn="1"/>
            </p:nvPicPr>
            <p:blipFill>
              <a:blip r:embed="rId4" cstate="print">
                <a:extLst>
                  <a:ext uri="{28A0092B-C50C-407E-A947-70E740481C1C}">
                    <a14:useLocalDpi xmlns:a14="http://schemas.microsoft.com/office/drawing/2010/main"/>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mlit_top"/>
              <p:cNvPicPr>
                <a:picLocks noChangeAspect="1" noChangeArrowheads="1"/>
              </p:cNvPicPr>
              <p:nvPr userDrawn="1"/>
            </p:nvPicPr>
            <p:blipFill>
              <a:blip r:embed="rId4" cstate="print">
                <a:extLst>
                  <a:ext uri="{28A0092B-C50C-407E-A947-70E740481C1C}">
                    <a14:useLocalDpi xmlns:a14="http://schemas.microsoft.com/office/drawing/2010/main"/>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 name="正方形/長方形 2"/>
          <p:cNvSpPr/>
          <p:nvPr userDrawn="1"/>
        </p:nvSpPr>
        <p:spPr>
          <a:xfrm>
            <a:off x="0" y="332655"/>
            <a:ext cx="9906000" cy="227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Rectangle 2"/>
          <p:cNvSpPr>
            <a:spLocks noGrp="1" noChangeArrowheads="1"/>
          </p:cNvSpPr>
          <p:nvPr>
            <p:ph type="ctrTitle"/>
          </p:nvPr>
        </p:nvSpPr>
        <p:spPr>
          <a:xfrm>
            <a:off x="1" y="2133601"/>
            <a:ext cx="9906000" cy="1470025"/>
          </a:xfrm>
        </p:spPr>
        <p:txBody>
          <a:bodyPr/>
          <a:lstStyle>
            <a:lvl1pPr algn="ctr">
              <a:defRPr sz="3600"/>
            </a:lvl1pPr>
          </a:lstStyle>
          <a:p>
            <a:r>
              <a:rPr lang="ja-JP" altLang="en-US" smtClean="0"/>
              <a:t>マスター タイトルの書式設定</a:t>
            </a:r>
            <a:endParaRPr lang="ja-JP" altLang="en-US" dirty="0"/>
          </a:p>
        </p:txBody>
      </p:sp>
      <p:sp>
        <p:nvSpPr>
          <p:cNvPr id="16" name="Rectangle 9"/>
          <p:cNvSpPr>
            <a:spLocks noChangeArrowheads="1"/>
          </p:cNvSpPr>
          <p:nvPr userDrawn="1"/>
        </p:nvSpPr>
        <p:spPr bwMode="auto">
          <a:xfrm>
            <a:off x="1833299" y="3284539"/>
            <a:ext cx="8072702"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solidFill>
                <a:prstClr val="black"/>
              </a:solidFill>
            </a:endParaRPr>
          </a:p>
        </p:txBody>
      </p:sp>
    </p:spTree>
    <p:extLst>
      <p:ext uri="{BB962C8B-B14F-4D97-AF65-F5344CB8AC3E}">
        <p14:creationId xmlns:p14="http://schemas.microsoft.com/office/powerpoint/2010/main" val="294908242"/>
      </p:ext>
    </p:extLst>
  </p:cSld>
  <p:clrMapOvr>
    <a:masterClrMapping/>
  </p:clrMapOvr>
  <p:timing>
    <p:tnLst>
      <p:par>
        <p:cTn id="1" dur="indefinite" restart="never" nodeType="tmRoot"/>
      </p:par>
    </p:tnLst>
  </p:timing>
</p:sldLayout>
</file>

<file path=ppt/slideLayouts/slideLayout1122.xml><?xml version="1.0" encoding="utf-8"?>
<p:sldLayout xmlns:a="http://schemas.openxmlformats.org/drawingml/2006/main" xmlns:r="http://schemas.openxmlformats.org/officeDocument/2006/relationships" xmlns:p="http://schemas.openxmlformats.org/presentationml/2006/main" preserve="1" userDrawn="1">
  <p:cSld name="標準">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xfrm>
            <a:off x="7594600" y="6501978"/>
            <a:ext cx="2311400" cy="326199"/>
          </a:xfrm>
          <a:prstGeom prst="rect">
            <a:avLst/>
          </a:prstGeom>
        </p:spPr>
        <p:txBody>
          <a:bodyPr/>
          <a:lstStyle>
            <a:lvl1pPr>
              <a:defRPr sz="1800"/>
            </a:lvl1pPr>
          </a:lstStyle>
          <a:p>
            <a:pPr>
              <a:defRPr/>
            </a:pPr>
            <a:fld id="{35C1E978-A3B9-4673-8199-379729392307}" type="slidenum">
              <a:rPr lang="en-US" altLang="ja-JP" smtClean="0">
                <a:solidFill>
                  <a:prstClr val="black"/>
                </a:solidFill>
              </a:rPr>
              <a:pPr>
                <a:defRPr/>
              </a:pPr>
              <a:t>‹#›</a:t>
            </a:fld>
            <a:endParaRPr lang="en-US" altLang="ja-JP" dirty="0">
              <a:solidFill>
                <a:prstClr val="black"/>
              </a:solidFill>
            </a:endParaRPr>
          </a:p>
        </p:txBody>
      </p:sp>
      <p:sp>
        <p:nvSpPr>
          <p:cNvPr id="6" name="Rectangle 2"/>
          <p:cNvSpPr>
            <a:spLocks noGrp="1" noChangeArrowheads="1"/>
          </p:cNvSpPr>
          <p:nvPr>
            <p:ph type="title"/>
          </p:nvPr>
        </p:nvSpPr>
        <p:spPr bwMode="auto">
          <a:xfrm>
            <a:off x="1" y="0"/>
            <a:ext cx="8225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endParaRPr lang="ja-JP" altLang="en-US" dirty="0" smtClean="0"/>
          </a:p>
        </p:txBody>
      </p:sp>
    </p:spTree>
    <p:extLst>
      <p:ext uri="{BB962C8B-B14F-4D97-AF65-F5344CB8AC3E}">
        <p14:creationId xmlns:p14="http://schemas.microsoft.com/office/powerpoint/2010/main" val="574881142"/>
      </p:ext>
    </p:extLst>
  </p:cSld>
  <p:clrMapOvr>
    <a:masterClrMapping/>
  </p:clrMapOvr>
  <p:timing>
    <p:tnLst>
      <p:par>
        <p:cTn id="1" dur="indefinite" restart="never" nodeType="tmRoot"/>
      </p:par>
    </p:tnLst>
  </p:timing>
</p:sldLayout>
</file>

<file path=ppt/slideLayouts/slideLayout1123.xml><?xml version="1.0" encoding="utf-8"?>
<p:sldLayout xmlns:a="http://schemas.openxmlformats.org/drawingml/2006/main" xmlns:r="http://schemas.openxmlformats.org/officeDocument/2006/relationships" xmlns:p="http://schemas.openxmlformats.org/presentationml/2006/main" preserve="1" userDrawn="1">
  <p:cSld name="国交省なし">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xfrm>
            <a:off x="7594600" y="6501978"/>
            <a:ext cx="2311400" cy="326199"/>
          </a:xfrm>
          <a:prstGeom prst="rect">
            <a:avLst/>
          </a:prstGeom>
        </p:spPr>
        <p:txBody>
          <a:bodyPr/>
          <a:lstStyle>
            <a:lvl1pPr>
              <a:defRPr sz="1800"/>
            </a:lvl1pPr>
          </a:lstStyle>
          <a:p>
            <a:pPr>
              <a:defRPr/>
            </a:pPr>
            <a:fld id="{35C1E978-A3B9-4673-8199-379729392307}" type="slidenum">
              <a:rPr lang="en-US" altLang="ja-JP" smtClean="0">
                <a:solidFill>
                  <a:prstClr val="black"/>
                </a:solidFill>
              </a:rPr>
              <a:pPr>
                <a:defRPr/>
              </a:pPr>
              <a:t>‹#›</a:t>
            </a:fld>
            <a:endParaRPr lang="en-US" altLang="ja-JP" dirty="0">
              <a:solidFill>
                <a:prstClr val="black"/>
              </a:solidFill>
            </a:endParaRPr>
          </a:p>
        </p:txBody>
      </p:sp>
      <p:grpSp>
        <p:nvGrpSpPr>
          <p:cNvPr id="14" name="Group 18"/>
          <p:cNvGrpSpPr>
            <a:grpSpLocks/>
          </p:cNvGrpSpPr>
          <p:nvPr userDrawn="1"/>
        </p:nvGrpSpPr>
        <p:grpSpPr bwMode="auto">
          <a:xfrm>
            <a:off x="0" y="14287"/>
            <a:ext cx="9906000" cy="546100"/>
            <a:chOff x="0" y="0"/>
            <a:chExt cx="5760" cy="344"/>
          </a:xfrm>
        </p:grpSpPr>
        <p:pic>
          <p:nvPicPr>
            <p:cNvPr id="15" name="Picture 9" descr="mlit_top"/>
            <p:cNvPicPr>
              <a:picLocks noChangeAspect="1" noChangeArrowheads="1"/>
            </p:cNvPicPr>
            <p:nvPr userDrawn="1"/>
          </p:nvPicPr>
          <p:blipFill>
            <a:blip r:embed="rId2" cstate="print">
              <a:extLst>
                <a:ext uri="{28A0092B-C50C-407E-A947-70E740481C1C}">
                  <a14:useLocalDpi xmlns:a14="http://schemas.microsoft.com/office/drawing/2010/main"/>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7"/>
            <p:cNvGrpSpPr>
              <a:grpSpLocks/>
            </p:cNvGrpSpPr>
            <p:nvPr userDrawn="1"/>
          </p:nvGrpSpPr>
          <p:grpSpPr bwMode="auto">
            <a:xfrm>
              <a:off x="0" y="0"/>
              <a:ext cx="5760" cy="318"/>
              <a:chOff x="0" y="0"/>
              <a:chExt cx="5760" cy="318"/>
            </a:xfrm>
          </p:grpSpPr>
          <p:pic>
            <p:nvPicPr>
              <p:cNvPr id="17" name="Picture 11" descr="mlit_top"/>
              <p:cNvPicPr>
                <a:picLocks noChangeAspect="1" noChangeArrowheads="1"/>
              </p:cNvPicPr>
              <p:nvPr userDrawn="1"/>
            </p:nvPicPr>
            <p:blipFill>
              <a:blip r:embed="rId3" cstate="print">
                <a:extLst>
                  <a:ext uri="{28A0092B-C50C-407E-A947-70E740481C1C}">
                    <a14:useLocalDpi xmlns:a14="http://schemas.microsoft.com/office/drawing/2010/main"/>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 descr="mlit_top"/>
              <p:cNvPicPr>
                <a:picLocks noChangeAspect="1" noChangeArrowheads="1"/>
              </p:cNvPicPr>
              <p:nvPr userDrawn="1"/>
            </p:nvPicPr>
            <p:blipFill>
              <a:blip r:embed="rId4" cstate="print">
                <a:extLst>
                  <a:ext uri="{28A0092B-C50C-407E-A947-70E740481C1C}">
                    <a14:useLocalDpi xmlns:a14="http://schemas.microsoft.com/office/drawing/2010/main"/>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mlit_top"/>
              <p:cNvPicPr>
                <a:picLocks noChangeAspect="1" noChangeArrowheads="1"/>
              </p:cNvPicPr>
              <p:nvPr userDrawn="1"/>
            </p:nvPicPr>
            <p:blipFill>
              <a:blip r:embed="rId4" cstate="print">
                <a:extLst>
                  <a:ext uri="{28A0092B-C50C-407E-A947-70E740481C1C}">
                    <a14:useLocalDpi xmlns:a14="http://schemas.microsoft.com/office/drawing/2010/main"/>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 name="Rectangle 2"/>
          <p:cNvSpPr>
            <a:spLocks noGrp="1" noChangeArrowheads="1"/>
          </p:cNvSpPr>
          <p:nvPr>
            <p:ph type="title"/>
          </p:nvPr>
        </p:nvSpPr>
        <p:spPr bwMode="auto">
          <a:xfrm>
            <a:off x="1" y="0"/>
            <a:ext cx="8225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endParaRPr lang="ja-JP" altLang="en-US" dirty="0" smtClean="0"/>
          </a:p>
        </p:txBody>
      </p:sp>
    </p:spTree>
    <p:extLst>
      <p:ext uri="{BB962C8B-B14F-4D97-AF65-F5344CB8AC3E}">
        <p14:creationId xmlns:p14="http://schemas.microsoft.com/office/powerpoint/2010/main" val="3193471672"/>
      </p:ext>
    </p:extLst>
  </p:cSld>
  <p:clrMapOvr>
    <a:masterClrMapping/>
  </p:clrMapOvr>
  <p:timing>
    <p:tnLst>
      <p:par>
        <p:cTn id="1" dur="indefinite" restart="never" nodeType="tmRoot"/>
      </p:par>
    </p:tnLst>
  </p:timing>
</p:sldLayout>
</file>

<file path=ppt/slideLayouts/slideLayout112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xfrm>
            <a:off x="7594600" y="6501978"/>
            <a:ext cx="2311400" cy="326199"/>
          </a:xfrm>
          <a:prstGeom prst="rect">
            <a:avLst/>
          </a:prstGeom>
        </p:spPr>
        <p:txBody>
          <a:bodyPr/>
          <a:lstStyle>
            <a:lvl1pPr>
              <a:defRPr sz="1800"/>
            </a:lvl1pPr>
          </a:lstStyle>
          <a:p>
            <a:pPr>
              <a:defRPr/>
            </a:pPr>
            <a:fld id="{35C1E978-A3B9-4673-8199-379729392307}" type="slidenum">
              <a:rPr lang="en-US" altLang="ja-JP" smtClean="0">
                <a:solidFill>
                  <a:prstClr val="black"/>
                </a:solidFill>
              </a:rPr>
              <a:pPr>
                <a:defRPr/>
              </a:pPr>
              <a:t>‹#›</a:t>
            </a:fld>
            <a:endParaRPr lang="en-US" altLang="ja-JP" dirty="0">
              <a:solidFill>
                <a:prstClr val="black"/>
              </a:solidFill>
            </a:endParaRPr>
          </a:p>
        </p:txBody>
      </p:sp>
      <p:grpSp>
        <p:nvGrpSpPr>
          <p:cNvPr id="12" name="Group 18"/>
          <p:cNvGrpSpPr>
            <a:grpSpLocks/>
          </p:cNvGrpSpPr>
          <p:nvPr userDrawn="1"/>
        </p:nvGrpSpPr>
        <p:grpSpPr bwMode="auto">
          <a:xfrm>
            <a:off x="0" y="14287"/>
            <a:ext cx="9906000" cy="546100"/>
            <a:chOff x="0" y="0"/>
            <a:chExt cx="5760" cy="344"/>
          </a:xfrm>
        </p:grpSpPr>
        <p:pic>
          <p:nvPicPr>
            <p:cNvPr id="13" name="Picture 9" descr="mlit_top"/>
            <p:cNvPicPr>
              <a:picLocks noChangeAspect="1" noChangeArrowheads="1"/>
            </p:cNvPicPr>
            <p:nvPr userDrawn="1"/>
          </p:nvPicPr>
          <p:blipFill>
            <a:blip r:embed="rId2" cstate="print">
              <a:extLst>
                <a:ext uri="{28A0092B-C50C-407E-A947-70E740481C1C}">
                  <a14:useLocalDpi xmlns:a14="http://schemas.microsoft.com/office/drawing/2010/main"/>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7"/>
            <p:cNvGrpSpPr>
              <a:grpSpLocks/>
            </p:cNvGrpSpPr>
            <p:nvPr userDrawn="1"/>
          </p:nvGrpSpPr>
          <p:grpSpPr bwMode="auto">
            <a:xfrm>
              <a:off x="0" y="0"/>
              <a:ext cx="5760" cy="318"/>
              <a:chOff x="0" y="0"/>
              <a:chExt cx="5760" cy="318"/>
            </a:xfrm>
          </p:grpSpPr>
          <p:pic>
            <p:nvPicPr>
              <p:cNvPr id="21" name="Picture 11" descr="mlit_top"/>
              <p:cNvPicPr>
                <a:picLocks noChangeAspect="1" noChangeArrowheads="1"/>
              </p:cNvPicPr>
              <p:nvPr userDrawn="1"/>
            </p:nvPicPr>
            <p:blipFill>
              <a:blip r:embed="rId3" cstate="print">
                <a:extLst>
                  <a:ext uri="{28A0092B-C50C-407E-A947-70E740481C1C}">
                    <a14:useLocalDpi xmlns:a14="http://schemas.microsoft.com/office/drawing/2010/main"/>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6" descr="mlit_top"/>
              <p:cNvPicPr>
                <a:picLocks noChangeAspect="1" noChangeArrowheads="1"/>
              </p:cNvPicPr>
              <p:nvPr userDrawn="1"/>
            </p:nvPicPr>
            <p:blipFill>
              <a:blip r:embed="rId4" cstate="print">
                <a:extLst>
                  <a:ext uri="{28A0092B-C50C-407E-A947-70E740481C1C}">
                    <a14:useLocalDpi xmlns:a14="http://schemas.microsoft.com/office/drawing/2010/main"/>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mlit_top"/>
              <p:cNvPicPr>
                <a:picLocks noChangeAspect="1" noChangeArrowheads="1"/>
              </p:cNvPicPr>
              <p:nvPr userDrawn="1"/>
            </p:nvPicPr>
            <p:blipFill>
              <a:blip r:embed="rId4" cstate="print">
                <a:extLst>
                  <a:ext uri="{28A0092B-C50C-407E-A947-70E740481C1C}">
                    <a14:useLocalDpi xmlns:a14="http://schemas.microsoft.com/office/drawing/2010/main"/>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 name="正方形/長方形 2"/>
          <p:cNvSpPr/>
          <p:nvPr userDrawn="1"/>
        </p:nvSpPr>
        <p:spPr>
          <a:xfrm>
            <a:off x="0" y="332655"/>
            <a:ext cx="9906000" cy="227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216341160"/>
      </p:ext>
    </p:extLst>
  </p:cSld>
  <p:clrMapOvr>
    <a:masterClrMapping/>
  </p:clrMapOvr>
  <p:timing>
    <p:tnLst>
      <p:par>
        <p:cTn id="1" dur="indefinite" restart="never" nodeType="tmRoot"/>
      </p:par>
    </p:tnLst>
  </p:timing>
</p:sldLayout>
</file>

<file path=ppt/slideLayouts/slideLayout1125.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263697888"/>
      </p:ext>
    </p:extLst>
  </p:cSld>
  <p:clrMapOvr>
    <a:masterClrMapping/>
  </p:clrMapOvr>
</p:sldLayout>
</file>

<file path=ppt/slideLayouts/slideLayout1126.xml><?xml version="1.0" encoding="utf-8"?>
<p:sldLayout xmlns:a="http://schemas.openxmlformats.org/drawingml/2006/main" xmlns:r="http://schemas.openxmlformats.org/officeDocument/2006/relationships" xmlns:p="http://schemas.openxmlformats.org/presentationml/2006/main">
  <p:cSld name="1_白紙">
    <p:spTree>
      <p:nvGrpSpPr>
        <p:cNvPr id="1" name=""/>
        <p:cNvGrpSpPr/>
        <p:nvPr/>
      </p:nvGrpSpPr>
      <p:grpSpPr>
        <a:xfrm>
          <a:off x="0" y="0"/>
          <a:ext cx="0" cy="0"/>
          <a:chOff x="0" y="0"/>
          <a:chExt cx="0" cy="0"/>
        </a:xfrm>
      </p:grpSpPr>
      <p:sp>
        <p:nvSpPr>
          <p:cNvPr id="10" name="タイトル 9"/>
          <p:cNvSpPr>
            <a:spLocks noGrp="1"/>
          </p:cNvSpPr>
          <p:nvPr>
            <p:ph type="title"/>
          </p:nvPr>
        </p:nvSpPr>
        <p:spPr>
          <a:xfrm>
            <a:off x="637200" y="0"/>
            <a:ext cx="8208000" cy="637200"/>
          </a:xfrm>
          <a:prstGeom prst="rect">
            <a:avLst/>
          </a:prstGeom>
        </p:spPr>
        <p:txBody>
          <a:bodyPr anchor="b">
            <a:normAutofit/>
          </a:bodyPr>
          <a:lstStyle>
            <a:lvl1pPr>
              <a:defRPr sz="2800">
                <a:effectLst/>
              </a:defRPr>
            </a:lvl1pPr>
          </a:lstStyle>
          <a:p>
            <a:r>
              <a:rPr lang="ja-JP" altLang="en-US" smtClean="0"/>
              <a:t>マスター タイトルの書式設定</a:t>
            </a:r>
            <a:endParaRPr lang="ja-JP" altLang="en-US"/>
          </a:p>
        </p:txBody>
      </p:sp>
      <p:sp>
        <p:nvSpPr>
          <p:cNvPr id="3" name="スライド番号プレースホルダー 6"/>
          <p:cNvSpPr>
            <a:spLocks noGrp="1"/>
          </p:cNvSpPr>
          <p:nvPr>
            <p:ph type="sldNum" sz="quarter" idx="10"/>
          </p:nvPr>
        </p:nvSpPr>
        <p:spPr/>
        <p:txBody>
          <a:bodyPr/>
          <a:lstStyle>
            <a:lvl1pPr>
              <a:defRPr>
                <a:ln>
                  <a:noFill/>
                </a:ln>
                <a:solidFill>
                  <a:schemeClr val="tx1"/>
                </a:solidFill>
              </a:defRPr>
            </a:lvl1pPr>
          </a:lstStyle>
          <a:p>
            <a:pPr>
              <a:defRPr/>
            </a:pPr>
            <a:fld id="{D5F31D3A-5D0B-4C22-A19E-3C41B857FBC3}" type="slidenum">
              <a:rPr lang="ja-JP" altLang="en-US">
                <a:solidFill>
                  <a:prstClr val="black"/>
                </a:solidFill>
              </a:rPr>
              <a:pPr>
                <a:defRPr/>
              </a:pPr>
              <a:t>‹#›</a:t>
            </a:fld>
            <a:endParaRPr lang="ja-JP" altLang="en-US">
              <a:solidFill>
                <a:prstClr val="black"/>
              </a:solidFill>
            </a:endParaRPr>
          </a:p>
        </p:txBody>
      </p:sp>
      <p:sp>
        <p:nvSpPr>
          <p:cNvPr id="4" name="日付プレースホルダー 1"/>
          <p:cNvSpPr>
            <a:spLocks noGrp="1"/>
          </p:cNvSpPr>
          <p:nvPr>
            <p:ph type="dt" sz="half" idx="11"/>
          </p:nvPr>
        </p:nvSpPr>
        <p:spPr>
          <a:xfrm>
            <a:off x="495300" y="6245225"/>
            <a:ext cx="2311400" cy="476250"/>
          </a:xfrm>
          <a:prstGeom prst="rect">
            <a:avLst/>
          </a:prstGeom>
        </p:spPr>
        <p:txBody>
          <a:bodyPr/>
          <a:lstStyle>
            <a:lvl1pPr>
              <a:defRPr/>
            </a:lvl1pPr>
          </a:lstStyle>
          <a:p>
            <a:pPr>
              <a:defRPr/>
            </a:pPr>
            <a:endParaRPr lang="ja-JP" altLang="en-US">
              <a:solidFill>
                <a:prstClr val="black"/>
              </a:solidFill>
            </a:endParaRPr>
          </a:p>
        </p:txBody>
      </p:sp>
      <p:sp>
        <p:nvSpPr>
          <p:cNvPr id="5" name="フッター プレースホルダー 3"/>
          <p:cNvSpPr>
            <a:spLocks noGrp="1"/>
          </p:cNvSpPr>
          <p:nvPr>
            <p:ph type="ftr" sz="quarter" idx="12"/>
          </p:nvPr>
        </p:nvSpPr>
        <p:spPr>
          <a:xfrm>
            <a:off x="3384550" y="6245225"/>
            <a:ext cx="3136900" cy="476250"/>
          </a:xfrm>
          <a:prstGeom prst="rect">
            <a:avLst/>
          </a:prstGeom>
        </p:spPr>
        <p:txBody>
          <a:bodyPr/>
          <a:lstStyle>
            <a:lvl1pPr>
              <a:defRPr/>
            </a:lvl1pPr>
          </a:lstStyle>
          <a:p>
            <a:pPr>
              <a:defRPr/>
            </a:pPr>
            <a:endParaRPr lang="ja-JP" altLang="en-US">
              <a:solidFill>
                <a:prstClr val="black"/>
              </a:solidFill>
            </a:endParaRPr>
          </a:p>
        </p:txBody>
      </p:sp>
    </p:spTree>
    <p:extLst>
      <p:ext uri="{BB962C8B-B14F-4D97-AF65-F5344CB8AC3E}">
        <p14:creationId xmlns:p14="http://schemas.microsoft.com/office/powerpoint/2010/main" val="3569679220"/>
      </p:ext>
    </p:extLst>
  </p:cSld>
  <p:clrMapOvr>
    <a:masterClrMapping/>
  </p:clrMapOvr>
</p:sldLayout>
</file>

<file path=ppt/slideLayouts/slideLayout11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09" y="213071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90" y="3886200"/>
            <a:ext cx="6934201" cy="1752600"/>
          </a:xfrm>
        </p:spPr>
        <p:txBody>
          <a:bodyPr/>
          <a:lstStyle>
            <a:lvl1pPr marL="0" indent="0" algn="ctr">
              <a:buNone/>
              <a:defRPr>
                <a:solidFill>
                  <a:schemeClr val="tx1">
                    <a:tint val="75000"/>
                  </a:schemeClr>
                </a:solidFill>
              </a:defRPr>
            </a:lvl1pPr>
            <a:lvl2pPr marL="455509" indent="0" algn="ctr">
              <a:buNone/>
              <a:defRPr>
                <a:solidFill>
                  <a:schemeClr val="tx1">
                    <a:tint val="75000"/>
                  </a:schemeClr>
                </a:solidFill>
              </a:defRPr>
            </a:lvl2pPr>
            <a:lvl3pPr marL="911018" indent="0" algn="ctr">
              <a:buNone/>
              <a:defRPr>
                <a:solidFill>
                  <a:schemeClr val="tx1">
                    <a:tint val="75000"/>
                  </a:schemeClr>
                </a:solidFill>
              </a:defRPr>
            </a:lvl3pPr>
            <a:lvl4pPr marL="1366527" indent="0" algn="ctr">
              <a:buNone/>
              <a:defRPr>
                <a:solidFill>
                  <a:schemeClr val="tx1">
                    <a:tint val="75000"/>
                  </a:schemeClr>
                </a:solidFill>
              </a:defRPr>
            </a:lvl4pPr>
            <a:lvl5pPr marL="1822037" indent="0" algn="ctr">
              <a:buNone/>
              <a:defRPr>
                <a:solidFill>
                  <a:schemeClr val="tx1">
                    <a:tint val="75000"/>
                  </a:schemeClr>
                </a:solidFill>
              </a:defRPr>
            </a:lvl5pPr>
            <a:lvl6pPr marL="2277545" indent="0" algn="ctr">
              <a:buNone/>
              <a:defRPr>
                <a:solidFill>
                  <a:schemeClr val="tx1">
                    <a:tint val="75000"/>
                  </a:schemeClr>
                </a:solidFill>
              </a:defRPr>
            </a:lvl6pPr>
            <a:lvl7pPr marL="2733054" indent="0" algn="ctr">
              <a:buNone/>
              <a:defRPr>
                <a:solidFill>
                  <a:schemeClr val="tx1">
                    <a:tint val="75000"/>
                  </a:schemeClr>
                </a:solidFill>
              </a:defRPr>
            </a:lvl7pPr>
            <a:lvl8pPr marL="3188564" indent="0" algn="ctr">
              <a:buNone/>
              <a:defRPr>
                <a:solidFill>
                  <a:schemeClr val="tx1">
                    <a:tint val="75000"/>
                  </a:schemeClr>
                </a:solidFill>
              </a:defRPr>
            </a:lvl8pPr>
            <a:lvl9pPr marL="3644073"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59" y="6524913"/>
            <a:ext cx="9906000" cy="333375"/>
          </a:xfrm>
          <a:prstGeom prst="rect">
            <a:avLst/>
          </a:prstGeom>
          <a:noFill/>
          <a:ln w="9525">
            <a:noFill/>
            <a:miter lim="800000"/>
            <a:headEnd/>
            <a:tailEnd/>
          </a:ln>
        </p:spPr>
      </p:pic>
      <p:sp>
        <p:nvSpPr>
          <p:cNvPr id="8" name="Rectangle 9"/>
          <p:cNvSpPr>
            <a:spLocks noChangeArrowheads="1"/>
          </p:cNvSpPr>
          <p:nvPr/>
        </p:nvSpPr>
        <p:spPr bwMode="auto">
          <a:xfrm>
            <a:off x="1833623" y="3284826"/>
            <a:ext cx="8072437" cy="73025"/>
          </a:xfrm>
          <a:prstGeom prst="rect">
            <a:avLst/>
          </a:prstGeom>
          <a:solidFill>
            <a:srgbClr val="0066CC"/>
          </a:solidFill>
          <a:ln w="9525">
            <a:noFill/>
            <a:miter lim="800000"/>
            <a:headEnd/>
            <a:tailEnd/>
          </a:ln>
          <a:effectLst/>
        </p:spPr>
        <p:txBody>
          <a:bodyPr wrap="none" anchor="ctr"/>
          <a:lstStyle/>
          <a:p>
            <a:pPr defTabSz="911018">
              <a:defRPr/>
            </a:pPr>
            <a:endParaRPr lang="ja-JP" altLang="en-US" sz="1793">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63" y="6051838"/>
            <a:ext cx="2301875" cy="473075"/>
          </a:xfrm>
          <a:prstGeom prst="rect">
            <a:avLst/>
          </a:prstGeom>
          <a:noFill/>
          <a:ln w="9525">
            <a:noFill/>
            <a:miter lim="800000"/>
            <a:headEnd/>
            <a:tailEnd/>
          </a:ln>
        </p:spPr>
      </p:pic>
      <p:sp>
        <p:nvSpPr>
          <p:cNvPr id="10" name="Text Box 12"/>
          <p:cNvSpPr txBox="1">
            <a:spLocks noChangeArrowheads="1"/>
          </p:cNvSpPr>
          <p:nvPr/>
        </p:nvSpPr>
        <p:spPr bwMode="auto">
          <a:xfrm>
            <a:off x="3" y="6524912"/>
            <a:ext cx="3642920" cy="276999"/>
          </a:xfrm>
          <a:prstGeom prst="rect">
            <a:avLst/>
          </a:prstGeom>
          <a:noFill/>
          <a:ln w="9525">
            <a:noFill/>
            <a:miter lim="800000"/>
            <a:headEnd/>
            <a:tailEnd/>
          </a:ln>
          <a:effectLst/>
        </p:spPr>
        <p:txBody>
          <a:bodyPr wrap="none">
            <a:spAutoFit/>
          </a:bodyPr>
          <a:lstStyle/>
          <a:p>
            <a:pPr defTabSz="911018">
              <a:defRPr/>
            </a:pPr>
            <a:r>
              <a:rPr lang="en-US" altLang="ja-JP" sz="1195" i="1">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3185006581"/>
      </p:ext>
    </p:extLst>
  </p:cSld>
  <p:clrMapOvr>
    <a:masterClrMapping/>
  </p:clrMapOvr>
</p:sldLayout>
</file>

<file path=ppt/slideLayouts/slideLayout11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94410631"/>
      </p:ext>
    </p:extLst>
  </p:cSld>
  <p:clrMapOvr>
    <a:masterClrMapping/>
  </p:clrMapOvr>
</p:sldLayout>
</file>

<file path=ppt/slideLayouts/slideLayout11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15" y="4407193"/>
            <a:ext cx="8420100" cy="1362075"/>
          </a:xfrm>
        </p:spPr>
        <p:txBody>
          <a:bodyPr anchor="t"/>
          <a:lstStyle>
            <a:lvl1pPr algn="l">
              <a:defRPr sz="3985"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615" y="2906713"/>
            <a:ext cx="8420100" cy="1500187"/>
          </a:xfrm>
        </p:spPr>
        <p:txBody>
          <a:bodyPr anchor="b"/>
          <a:lstStyle>
            <a:lvl1pPr marL="0" indent="0">
              <a:buNone/>
              <a:defRPr sz="1993">
                <a:solidFill>
                  <a:schemeClr val="tx1">
                    <a:tint val="75000"/>
                  </a:schemeClr>
                </a:solidFill>
              </a:defRPr>
            </a:lvl1pPr>
            <a:lvl2pPr marL="455509" indent="0">
              <a:buNone/>
              <a:defRPr sz="1793">
                <a:solidFill>
                  <a:schemeClr val="tx1">
                    <a:tint val="75000"/>
                  </a:schemeClr>
                </a:solidFill>
              </a:defRPr>
            </a:lvl2pPr>
            <a:lvl3pPr marL="911018" indent="0">
              <a:buNone/>
              <a:defRPr sz="1594">
                <a:solidFill>
                  <a:schemeClr val="tx1">
                    <a:tint val="75000"/>
                  </a:schemeClr>
                </a:solidFill>
              </a:defRPr>
            </a:lvl3pPr>
            <a:lvl4pPr marL="1366527" indent="0">
              <a:buNone/>
              <a:defRPr sz="1395">
                <a:solidFill>
                  <a:schemeClr val="tx1">
                    <a:tint val="75000"/>
                  </a:schemeClr>
                </a:solidFill>
              </a:defRPr>
            </a:lvl4pPr>
            <a:lvl5pPr marL="1822037" indent="0">
              <a:buNone/>
              <a:defRPr sz="1395">
                <a:solidFill>
                  <a:schemeClr val="tx1">
                    <a:tint val="75000"/>
                  </a:schemeClr>
                </a:solidFill>
              </a:defRPr>
            </a:lvl5pPr>
            <a:lvl6pPr marL="2277545" indent="0">
              <a:buNone/>
              <a:defRPr sz="1395">
                <a:solidFill>
                  <a:schemeClr val="tx1">
                    <a:tint val="75000"/>
                  </a:schemeClr>
                </a:solidFill>
              </a:defRPr>
            </a:lvl6pPr>
            <a:lvl7pPr marL="2733054" indent="0">
              <a:buNone/>
              <a:defRPr sz="1395">
                <a:solidFill>
                  <a:schemeClr val="tx1">
                    <a:tint val="75000"/>
                  </a:schemeClr>
                </a:solidFill>
              </a:defRPr>
            </a:lvl7pPr>
            <a:lvl8pPr marL="3188564" indent="0">
              <a:buNone/>
              <a:defRPr sz="1395">
                <a:solidFill>
                  <a:schemeClr val="tx1">
                    <a:tint val="75000"/>
                  </a:schemeClr>
                </a:solidFill>
              </a:defRPr>
            </a:lvl8pPr>
            <a:lvl9pPr marL="3644073" indent="0">
              <a:buNone/>
              <a:defRPr sz="1395">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3161328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61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61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509"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509"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68766279"/>
      </p:ext>
    </p:extLst>
  </p:cSld>
  <p:clrMapOvr>
    <a:masterClrMapping/>
  </p:clrMapOvr>
</p:sldLayout>
</file>

<file path=ppt/slideLayouts/slideLayout11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38" y="1600206"/>
            <a:ext cx="4746625" cy="4525963"/>
          </a:xfrm>
        </p:spPr>
        <p:txBody>
          <a:bodyPr/>
          <a:lstStyle>
            <a:lvl1pPr>
              <a:defRPr sz="2790"/>
            </a:lvl1pPr>
            <a:lvl2pPr>
              <a:defRPr sz="2391"/>
            </a:lvl2pPr>
            <a:lvl3pPr>
              <a:defRPr sz="1993"/>
            </a:lvl3pPr>
            <a:lvl4pPr>
              <a:defRPr sz="1793"/>
            </a:lvl4pPr>
            <a:lvl5pPr>
              <a:defRPr sz="1793"/>
            </a:lvl5pPr>
            <a:lvl6pPr>
              <a:defRPr sz="1793"/>
            </a:lvl6pPr>
            <a:lvl7pPr>
              <a:defRPr sz="1793"/>
            </a:lvl7pPr>
            <a:lvl8pPr>
              <a:defRPr sz="1793"/>
            </a:lvl8pPr>
            <a:lvl9pPr>
              <a:defRPr sz="1793"/>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63" y="1600206"/>
            <a:ext cx="4746625" cy="4525963"/>
          </a:xfrm>
        </p:spPr>
        <p:txBody>
          <a:bodyPr/>
          <a:lstStyle>
            <a:lvl1pPr>
              <a:defRPr sz="2790"/>
            </a:lvl1pPr>
            <a:lvl2pPr>
              <a:defRPr sz="2391"/>
            </a:lvl2pPr>
            <a:lvl3pPr>
              <a:defRPr sz="1993"/>
            </a:lvl3pPr>
            <a:lvl4pPr>
              <a:defRPr sz="1793"/>
            </a:lvl4pPr>
            <a:lvl5pPr>
              <a:defRPr sz="1793"/>
            </a:lvl5pPr>
            <a:lvl6pPr>
              <a:defRPr sz="1793"/>
            </a:lvl6pPr>
            <a:lvl7pPr>
              <a:defRPr sz="1793"/>
            </a:lvl7pPr>
            <a:lvl8pPr>
              <a:defRPr sz="1793"/>
            </a:lvl8pPr>
            <a:lvl9pPr>
              <a:defRPr sz="1793"/>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14736288"/>
      </p:ext>
    </p:extLst>
  </p:cSld>
  <p:clrMapOvr>
    <a:masterClrMapping/>
  </p:clrMapOvr>
</p:sldLayout>
</file>

<file path=ppt/slideLayouts/slideLayout11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2" y="274638"/>
            <a:ext cx="8915399"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409" y="1535113"/>
            <a:ext cx="4376870" cy="639762"/>
          </a:xfrm>
        </p:spPr>
        <p:txBody>
          <a:bodyPr anchor="b"/>
          <a:lstStyle>
            <a:lvl1pPr marL="0" indent="0">
              <a:buNone/>
              <a:defRPr sz="2391" b="1"/>
            </a:lvl1pPr>
            <a:lvl2pPr marL="455509" indent="0">
              <a:buNone/>
              <a:defRPr sz="1993" b="1"/>
            </a:lvl2pPr>
            <a:lvl3pPr marL="911018" indent="0">
              <a:buNone/>
              <a:defRPr sz="1793" b="1"/>
            </a:lvl3pPr>
            <a:lvl4pPr marL="1366527" indent="0">
              <a:buNone/>
              <a:defRPr sz="1594" b="1"/>
            </a:lvl4pPr>
            <a:lvl5pPr marL="1822037" indent="0">
              <a:buNone/>
              <a:defRPr sz="1594" b="1"/>
            </a:lvl5pPr>
            <a:lvl6pPr marL="2277545" indent="0">
              <a:buNone/>
              <a:defRPr sz="1594" b="1"/>
            </a:lvl6pPr>
            <a:lvl7pPr marL="2733054" indent="0">
              <a:buNone/>
              <a:defRPr sz="1594" b="1"/>
            </a:lvl7pPr>
            <a:lvl8pPr marL="3188564" indent="0">
              <a:buNone/>
              <a:defRPr sz="1594" b="1"/>
            </a:lvl8pPr>
            <a:lvl9pPr marL="3644073" indent="0">
              <a:buNone/>
              <a:defRPr sz="1594"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409" y="2174875"/>
            <a:ext cx="4376870" cy="3951288"/>
          </a:xfrm>
        </p:spPr>
        <p:txBody>
          <a:bodyPr/>
          <a:lstStyle>
            <a:lvl1pPr>
              <a:defRPr sz="2391"/>
            </a:lvl1pPr>
            <a:lvl2pPr>
              <a:defRPr sz="1993"/>
            </a:lvl2pPr>
            <a:lvl3pPr>
              <a:defRPr sz="1793"/>
            </a:lvl3pPr>
            <a:lvl4pPr>
              <a:defRPr sz="1594"/>
            </a:lvl4pPr>
            <a:lvl5pPr>
              <a:defRPr sz="1594"/>
            </a:lvl5pPr>
            <a:lvl6pPr>
              <a:defRPr sz="1594"/>
            </a:lvl6pPr>
            <a:lvl7pPr>
              <a:defRPr sz="1594"/>
            </a:lvl7pPr>
            <a:lvl8pPr>
              <a:defRPr sz="1594"/>
            </a:lvl8pPr>
            <a:lvl9pPr>
              <a:defRPr sz="15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74" y="1535113"/>
            <a:ext cx="4378590" cy="639762"/>
          </a:xfrm>
        </p:spPr>
        <p:txBody>
          <a:bodyPr anchor="b"/>
          <a:lstStyle>
            <a:lvl1pPr marL="0" indent="0">
              <a:buNone/>
              <a:defRPr sz="2391" b="1"/>
            </a:lvl1pPr>
            <a:lvl2pPr marL="455509" indent="0">
              <a:buNone/>
              <a:defRPr sz="1993" b="1"/>
            </a:lvl2pPr>
            <a:lvl3pPr marL="911018" indent="0">
              <a:buNone/>
              <a:defRPr sz="1793" b="1"/>
            </a:lvl3pPr>
            <a:lvl4pPr marL="1366527" indent="0">
              <a:buNone/>
              <a:defRPr sz="1594" b="1"/>
            </a:lvl4pPr>
            <a:lvl5pPr marL="1822037" indent="0">
              <a:buNone/>
              <a:defRPr sz="1594" b="1"/>
            </a:lvl5pPr>
            <a:lvl6pPr marL="2277545" indent="0">
              <a:buNone/>
              <a:defRPr sz="1594" b="1"/>
            </a:lvl6pPr>
            <a:lvl7pPr marL="2733054" indent="0">
              <a:buNone/>
              <a:defRPr sz="1594" b="1"/>
            </a:lvl7pPr>
            <a:lvl8pPr marL="3188564" indent="0">
              <a:buNone/>
              <a:defRPr sz="1594" b="1"/>
            </a:lvl8pPr>
            <a:lvl9pPr marL="3644073" indent="0">
              <a:buNone/>
              <a:defRPr sz="1594"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74" y="2174875"/>
            <a:ext cx="4378590" cy="3951288"/>
          </a:xfrm>
        </p:spPr>
        <p:txBody>
          <a:bodyPr/>
          <a:lstStyle>
            <a:lvl1pPr>
              <a:defRPr sz="2391"/>
            </a:lvl1pPr>
            <a:lvl2pPr>
              <a:defRPr sz="1993"/>
            </a:lvl2pPr>
            <a:lvl3pPr>
              <a:defRPr sz="1793"/>
            </a:lvl3pPr>
            <a:lvl4pPr>
              <a:defRPr sz="1594"/>
            </a:lvl4pPr>
            <a:lvl5pPr>
              <a:defRPr sz="1594"/>
            </a:lvl5pPr>
            <a:lvl6pPr>
              <a:defRPr sz="1594"/>
            </a:lvl6pPr>
            <a:lvl7pPr>
              <a:defRPr sz="1594"/>
            </a:lvl7pPr>
            <a:lvl8pPr>
              <a:defRPr sz="1594"/>
            </a:lvl8pPr>
            <a:lvl9pPr>
              <a:defRPr sz="15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25643474"/>
      </p:ext>
    </p:extLst>
  </p:cSld>
  <p:clrMapOvr>
    <a:masterClrMapping/>
  </p:clrMapOvr>
</p:sldLayout>
</file>

<file path=ppt/slideLayouts/slideLayout11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71640212"/>
      </p:ext>
    </p:extLst>
  </p:cSld>
  <p:clrMapOvr>
    <a:masterClrMapping/>
  </p:clrMapOvr>
</p:sldLayout>
</file>

<file path=ppt/slideLayouts/slideLayout11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9724910"/>
      </p:ext>
    </p:extLst>
  </p:cSld>
  <p:clrMapOvr>
    <a:masterClrMapping/>
  </p:clrMapOvr>
</p:sldLayout>
</file>

<file path=ppt/slideLayouts/slideLayout113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1993"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84" y="273057"/>
            <a:ext cx="5537729" cy="5853113"/>
          </a:xfrm>
        </p:spPr>
        <p:txBody>
          <a:bodyPr/>
          <a:lstStyle>
            <a:lvl1pPr>
              <a:defRPr sz="3188"/>
            </a:lvl1pPr>
            <a:lvl2pPr>
              <a:defRPr sz="2790"/>
            </a:lvl2pPr>
            <a:lvl3pPr>
              <a:defRPr sz="2391"/>
            </a:lvl3pPr>
            <a:lvl4pPr>
              <a:defRPr sz="1993"/>
            </a:lvl4pPr>
            <a:lvl5pPr>
              <a:defRPr sz="1993"/>
            </a:lvl5pPr>
            <a:lvl6pPr>
              <a:defRPr sz="1993"/>
            </a:lvl6pPr>
            <a:lvl7pPr>
              <a:defRPr sz="1993"/>
            </a:lvl7pPr>
            <a:lvl8pPr>
              <a:defRPr sz="1993"/>
            </a:lvl8pPr>
            <a:lvl9pPr>
              <a:defRPr sz="1993"/>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395"/>
            </a:lvl1pPr>
            <a:lvl2pPr marL="455509" indent="0">
              <a:buNone/>
              <a:defRPr sz="1195"/>
            </a:lvl2pPr>
            <a:lvl3pPr marL="911018" indent="0">
              <a:buNone/>
              <a:defRPr sz="996"/>
            </a:lvl3pPr>
            <a:lvl4pPr marL="1366527" indent="0">
              <a:buNone/>
              <a:defRPr sz="897"/>
            </a:lvl4pPr>
            <a:lvl5pPr marL="1822037" indent="0">
              <a:buNone/>
              <a:defRPr sz="897"/>
            </a:lvl5pPr>
            <a:lvl6pPr marL="2277545" indent="0">
              <a:buNone/>
              <a:defRPr sz="897"/>
            </a:lvl6pPr>
            <a:lvl7pPr marL="2733054" indent="0">
              <a:buNone/>
              <a:defRPr sz="897"/>
            </a:lvl7pPr>
            <a:lvl8pPr marL="3188564" indent="0">
              <a:buNone/>
              <a:defRPr sz="897"/>
            </a:lvl8pPr>
            <a:lvl9pPr marL="3644073"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23160931"/>
      </p:ext>
    </p:extLst>
  </p:cSld>
  <p:clrMapOvr>
    <a:masterClrMapping/>
  </p:clrMapOvr>
</p:sldLayout>
</file>

<file path=ppt/slideLayouts/slideLayout11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98" y="4800600"/>
            <a:ext cx="5943600" cy="566738"/>
          </a:xfrm>
        </p:spPr>
        <p:txBody>
          <a:bodyPr anchor="b"/>
          <a:lstStyle>
            <a:lvl1pPr algn="l">
              <a:defRPr sz="1993"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98" y="612775"/>
            <a:ext cx="5943600" cy="4114800"/>
          </a:xfrm>
        </p:spPr>
        <p:txBody>
          <a:bodyPr/>
          <a:lstStyle>
            <a:lvl1pPr marL="0" indent="0">
              <a:buNone/>
              <a:defRPr sz="3188"/>
            </a:lvl1pPr>
            <a:lvl2pPr marL="455509" indent="0">
              <a:buNone/>
              <a:defRPr sz="2790"/>
            </a:lvl2pPr>
            <a:lvl3pPr marL="911018" indent="0">
              <a:buNone/>
              <a:defRPr sz="2391"/>
            </a:lvl3pPr>
            <a:lvl4pPr marL="1366527" indent="0">
              <a:buNone/>
              <a:defRPr sz="1993"/>
            </a:lvl4pPr>
            <a:lvl5pPr marL="1822037" indent="0">
              <a:buNone/>
              <a:defRPr sz="1993"/>
            </a:lvl5pPr>
            <a:lvl6pPr marL="2277545" indent="0">
              <a:buNone/>
              <a:defRPr sz="1993"/>
            </a:lvl6pPr>
            <a:lvl7pPr marL="2733054" indent="0">
              <a:buNone/>
              <a:defRPr sz="1993"/>
            </a:lvl7pPr>
            <a:lvl8pPr marL="3188564" indent="0">
              <a:buNone/>
              <a:defRPr sz="1993"/>
            </a:lvl8pPr>
            <a:lvl9pPr marL="3644073" indent="0">
              <a:buNone/>
              <a:defRPr sz="1993"/>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98" y="5367338"/>
            <a:ext cx="5943600" cy="804862"/>
          </a:xfrm>
        </p:spPr>
        <p:txBody>
          <a:bodyPr/>
          <a:lstStyle>
            <a:lvl1pPr marL="0" indent="0">
              <a:buNone/>
              <a:defRPr sz="1395"/>
            </a:lvl1pPr>
            <a:lvl2pPr marL="455509" indent="0">
              <a:buNone/>
              <a:defRPr sz="1195"/>
            </a:lvl2pPr>
            <a:lvl3pPr marL="911018" indent="0">
              <a:buNone/>
              <a:defRPr sz="996"/>
            </a:lvl3pPr>
            <a:lvl4pPr marL="1366527" indent="0">
              <a:buNone/>
              <a:defRPr sz="897"/>
            </a:lvl4pPr>
            <a:lvl5pPr marL="1822037" indent="0">
              <a:buNone/>
              <a:defRPr sz="897"/>
            </a:lvl5pPr>
            <a:lvl6pPr marL="2277545" indent="0">
              <a:buNone/>
              <a:defRPr sz="897"/>
            </a:lvl6pPr>
            <a:lvl7pPr marL="2733054" indent="0">
              <a:buNone/>
              <a:defRPr sz="897"/>
            </a:lvl7pPr>
            <a:lvl8pPr marL="3188564" indent="0">
              <a:buNone/>
              <a:defRPr sz="897"/>
            </a:lvl8pPr>
            <a:lvl9pPr marL="3644073"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47267667"/>
      </p:ext>
    </p:extLst>
  </p:cSld>
  <p:clrMapOvr>
    <a:masterClrMapping/>
  </p:clrMapOvr>
</p:sldLayout>
</file>

<file path=ppt/slideLayouts/slideLayout113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65602599"/>
      </p:ext>
    </p:extLst>
  </p:cSld>
  <p:clrMapOvr>
    <a:masterClrMapping/>
  </p:clrMapOvr>
</p:sldLayout>
</file>

<file path=ppt/slideLayouts/slideLayout11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49" y="274644"/>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692" y="274644"/>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47900678"/>
      </p:ext>
    </p:extLst>
  </p:cSld>
  <p:clrMapOvr>
    <a:masterClrMapping/>
  </p:clrMapOvr>
</p:sldLayout>
</file>

<file path=ppt/slideLayouts/slideLayout113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01" y="2130556"/>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2" y="3886200"/>
            <a:ext cx="6934200" cy="1752600"/>
          </a:xfrm>
        </p:spPr>
        <p:txBody>
          <a:bodyPr/>
          <a:lstStyle>
            <a:lvl1pPr marL="0" indent="0" algn="ctr">
              <a:buNone/>
              <a:defRPr/>
            </a:lvl1pPr>
            <a:lvl2pPr marL="455654" indent="0" algn="ctr">
              <a:buNone/>
              <a:defRPr/>
            </a:lvl2pPr>
            <a:lvl3pPr marL="911309" indent="0" algn="ctr">
              <a:buNone/>
              <a:defRPr/>
            </a:lvl3pPr>
            <a:lvl4pPr marL="1366965" indent="0" algn="ctr">
              <a:buNone/>
              <a:defRPr/>
            </a:lvl4pPr>
            <a:lvl5pPr marL="1822619" indent="0" algn="ctr">
              <a:buNone/>
              <a:defRPr/>
            </a:lvl5pPr>
            <a:lvl6pPr marL="2278274" indent="0" algn="ctr">
              <a:buNone/>
              <a:defRPr/>
            </a:lvl6pPr>
            <a:lvl7pPr marL="2733928" indent="0" algn="ctr">
              <a:buNone/>
              <a:defRPr/>
            </a:lvl7pPr>
            <a:lvl8pPr marL="3189584" indent="0" algn="ctr">
              <a:buNone/>
              <a:defRPr/>
            </a:lvl8pPr>
            <a:lvl9pPr marL="3645238"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199277165"/>
      </p:ext>
    </p:extLst>
  </p:cSld>
  <p:clrMapOvr>
    <a:masterClrMapping/>
  </p:clrMapOvr>
</p:sldLayout>
</file>

<file path=ppt/slideLayouts/slideLayout113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635213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0191962"/>
      </p:ext>
    </p:extLst>
  </p:cSld>
  <p:clrMapOvr>
    <a:masterClrMapping/>
  </p:clrMapOvr>
</p:sldLayout>
</file>

<file path=ppt/slideLayouts/slideLayout114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87" y="4407031"/>
            <a:ext cx="8420101" cy="1362075"/>
          </a:xfrm>
        </p:spPr>
        <p:txBody>
          <a:bodyPr anchor="t"/>
          <a:lstStyle>
            <a:lvl1pPr algn="l">
              <a:defRPr sz="3987"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87" y="2906722"/>
            <a:ext cx="8420101" cy="1500187"/>
          </a:xfrm>
        </p:spPr>
        <p:txBody>
          <a:bodyPr anchor="b"/>
          <a:lstStyle>
            <a:lvl1pPr marL="0" indent="0">
              <a:buNone/>
              <a:defRPr sz="1994"/>
            </a:lvl1pPr>
            <a:lvl2pPr marL="455654" indent="0">
              <a:buNone/>
              <a:defRPr sz="1794"/>
            </a:lvl2pPr>
            <a:lvl3pPr marL="911309" indent="0">
              <a:buNone/>
              <a:defRPr sz="1595"/>
            </a:lvl3pPr>
            <a:lvl4pPr marL="1366965" indent="0">
              <a:buNone/>
              <a:defRPr sz="1396"/>
            </a:lvl4pPr>
            <a:lvl5pPr marL="1822619" indent="0">
              <a:buNone/>
              <a:defRPr sz="1396"/>
            </a:lvl5pPr>
            <a:lvl6pPr marL="2278274" indent="0">
              <a:buNone/>
              <a:defRPr sz="1396"/>
            </a:lvl6pPr>
            <a:lvl7pPr marL="2733928" indent="0">
              <a:buNone/>
              <a:defRPr sz="1396"/>
            </a:lvl7pPr>
            <a:lvl8pPr marL="3189584" indent="0">
              <a:buNone/>
              <a:defRPr sz="1396"/>
            </a:lvl8pPr>
            <a:lvl9pPr marL="3645238" indent="0">
              <a:buNone/>
              <a:defRPr sz="1396"/>
            </a:lvl9pPr>
          </a:lstStyle>
          <a:p>
            <a:pPr lvl="0"/>
            <a:r>
              <a:rPr lang="ja-JP" altLang="en-US" smtClean="0"/>
              <a:t>マスタ テキストの書式設定</a:t>
            </a:r>
          </a:p>
        </p:txBody>
      </p:sp>
    </p:spTree>
    <p:extLst>
      <p:ext uri="{BB962C8B-B14F-4D97-AF65-F5344CB8AC3E}">
        <p14:creationId xmlns:p14="http://schemas.microsoft.com/office/powerpoint/2010/main" val="3792919075"/>
      </p:ext>
    </p:extLst>
  </p:cSld>
  <p:clrMapOvr>
    <a:masterClrMapping/>
  </p:clrMapOvr>
</p:sldLayout>
</file>

<file path=ppt/slideLayouts/slideLayout114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1" y="1600206"/>
            <a:ext cx="4381501"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23" y="1600206"/>
            <a:ext cx="4381501"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19534755"/>
      </p:ext>
    </p:extLst>
  </p:cSld>
  <p:clrMapOvr>
    <a:masterClrMapping/>
  </p:clrMapOvr>
</p:sldLayout>
</file>

<file path=ppt/slideLayouts/slideLayout114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9" y="1535113"/>
            <a:ext cx="4376738" cy="639762"/>
          </a:xfrm>
        </p:spPr>
        <p:txBody>
          <a:bodyPr anchor="b"/>
          <a:lstStyle>
            <a:lvl1pPr marL="0" indent="0">
              <a:buNone/>
              <a:defRPr sz="2392" b="1"/>
            </a:lvl1pPr>
            <a:lvl2pPr marL="455654" indent="0">
              <a:buNone/>
              <a:defRPr sz="1994" b="1"/>
            </a:lvl2pPr>
            <a:lvl3pPr marL="911309" indent="0">
              <a:buNone/>
              <a:defRPr sz="1794" b="1"/>
            </a:lvl3pPr>
            <a:lvl4pPr marL="1366965" indent="0">
              <a:buNone/>
              <a:defRPr sz="1595" b="1"/>
            </a:lvl4pPr>
            <a:lvl5pPr marL="1822619" indent="0">
              <a:buNone/>
              <a:defRPr sz="1595" b="1"/>
            </a:lvl5pPr>
            <a:lvl6pPr marL="2278274" indent="0">
              <a:buNone/>
              <a:defRPr sz="1595" b="1"/>
            </a:lvl6pPr>
            <a:lvl7pPr marL="2733928" indent="0">
              <a:buNone/>
              <a:defRPr sz="1595" b="1"/>
            </a:lvl7pPr>
            <a:lvl8pPr marL="3189584" indent="0">
              <a:buNone/>
              <a:defRPr sz="1595" b="1"/>
            </a:lvl8pPr>
            <a:lvl9pPr marL="3645238" indent="0">
              <a:buNone/>
              <a:defRPr sz="1595"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9" y="2174875"/>
            <a:ext cx="4376738"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40" y="1535113"/>
            <a:ext cx="4378325" cy="639762"/>
          </a:xfrm>
        </p:spPr>
        <p:txBody>
          <a:bodyPr anchor="b"/>
          <a:lstStyle>
            <a:lvl1pPr marL="0" indent="0">
              <a:buNone/>
              <a:defRPr sz="2392" b="1"/>
            </a:lvl1pPr>
            <a:lvl2pPr marL="455654" indent="0">
              <a:buNone/>
              <a:defRPr sz="1994" b="1"/>
            </a:lvl2pPr>
            <a:lvl3pPr marL="911309" indent="0">
              <a:buNone/>
              <a:defRPr sz="1794" b="1"/>
            </a:lvl3pPr>
            <a:lvl4pPr marL="1366965" indent="0">
              <a:buNone/>
              <a:defRPr sz="1595" b="1"/>
            </a:lvl4pPr>
            <a:lvl5pPr marL="1822619" indent="0">
              <a:buNone/>
              <a:defRPr sz="1595" b="1"/>
            </a:lvl5pPr>
            <a:lvl6pPr marL="2278274" indent="0">
              <a:buNone/>
              <a:defRPr sz="1595" b="1"/>
            </a:lvl6pPr>
            <a:lvl7pPr marL="2733928" indent="0">
              <a:buNone/>
              <a:defRPr sz="1595" b="1"/>
            </a:lvl7pPr>
            <a:lvl8pPr marL="3189584" indent="0">
              <a:buNone/>
              <a:defRPr sz="1595" b="1"/>
            </a:lvl8pPr>
            <a:lvl9pPr marL="3645238" indent="0">
              <a:buNone/>
              <a:defRPr sz="1595"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40" y="2174875"/>
            <a:ext cx="4378325"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50478163"/>
      </p:ext>
    </p:extLst>
  </p:cSld>
  <p:clrMapOvr>
    <a:masterClrMapping/>
  </p:clrMapOvr>
</p:sldLayout>
</file>

<file path=ppt/slideLayouts/slideLayout114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2067040842"/>
      </p:ext>
    </p:extLst>
  </p:cSld>
  <p:clrMapOvr>
    <a:masterClrMapping/>
  </p:clrMapOvr>
</p:sldLayout>
</file>

<file path=ppt/slideLayouts/slideLayout114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3856214"/>
      </p:ext>
    </p:extLst>
  </p:cSld>
  <p:clrMapOvr>
    <a:masterClrMapping/>
  </p:clrMapOvr>
</p:sldLayout>
</file>

<file path=ppt/slideLayouts/slideLayout114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1" y="273050"/>
            <a:ext cx="3259138" cy="1162050"/>
          </a:xfrm>
        </p:spPr>
        <p:txBody>
          <a:bodyPr anchor="b"/>
          <a:lstStyle>
            <a:lvl1pPr algn="l">
              <a:defRPr sz="1994"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11" y="273055"/>
            <a:ext cx="5537201" cy="5853113"/>
          </a:xfrm>
        </p:spPr>
        <p:txBody>
          <a:bodyPr/>
          <a:lstStyle>
            <a:lvl1pPr>
              <a:defRPr sz="3190"/>
            </a:lvl1pPr>
            <a:lvl2pPr>
              <a:defRPr sz="2791"/>
            </a:lvl2pPr>
            <a:lvl3pPr>
              <a:defRPr sz="2392"/>
            </a:lvl3pPr>
            <a:lvl4pPr>
              <a:defRPr sz="1994"/>
            </a:lvl4pPr>
            <a:lvl5pPr>
              <a:defRPr sz="1994"/>
            </a:lvl5pPr>
            <a:lvl6pPr>
              <a:defRPr sz="1994"/>
            </a:lvl6pPr>
            <a:lvl7pPr>
              <a:defRPr sz="1994"/>
            </a:lvl7pPr>
            <a:lvl8pPr>
              <a:defRPr sz="1994"/>
            </a:lvl8pPr>
            <a:lvl9pPr>
              <a:defRPr sz="199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1" y="1435103"/>
            <a:ext cx="3259138" cy="4691063"/>
          </a:xfrm>
        </p:spPr>
        <p:txBody>
          <a:bodyPr/>
          <a:lstStyle>
            <a:lvl1pPr marL="0" indent="0">
              <a:buNone/>
              <a:defRPr sz="1396"/>
            </a:lvl1pPr>
            <a:lvl2pPr marL="455654" indent="0">
              <a:buNone/>
              <a:defRPr sz="1196"/>
            </a:lvl2pPr>
            <a:lvl3pPr marL="911309" indent="0">
              <a:buNone/>
              <a:defRPr sz="997"/>
            </a:lvl3pPr>
            <a:lvl4pPr marL="1366965" indent="0">
              <a:buNone/>
              <a:defRPr sz="897"/>
            </a:lvl4pPr>
            <a:lvl5pPr marL="1822619" indent="0">
              <a:buNone/>
              <a:defRPr sz="897"/>
            </a:lvl5pPr>
            <a:lvl6pPr marL="2278274" indent="0">
              <a:buNone/>
              <a:defRPr sz="897"/>
            </a:lvl6pPr>
            <a:lvl7pPr marL="2733928" indent="0">
              <a:buNone/>
              <a:defRPr sz="897"/>
            </a:lvl7pPr>
            <a:lvl8pPr marL="3189584" indent="0">
              <a:buNone/>
              <a:defRPr sz="897"/>
            </a:lvl8pPr>
            <a:lvl9pPr marL="3645238" indent="0">
              <a:buNone/>
              <a:defRPr sz="897"/>
            </a:lvl9pPr>
          </a:lstStyle>
          <a:p>
            <a:pPr lvl="0"/>
            <a:r>
              <a:rPr lang="ja-JP" altLang="en-US" smtClean="0"/>
              <a:t>マスタ テキストの書式設定</a:t>
            </a:r>
          </a:p>
        </p:txBody>
      </p:sp>
    </p:spTree>
    <p:extLst>
      <p:ext uri="{BB962C8B-B14F-4D97-AF65-F5344CB8AC3E}">
        <p14:creationId xmlns:p14="http://schemas.microsoft.com/office/powerpoint/2010/main" val="621419369"/>
      </p:ext>
    </p:extLst>
  </p:cSld>
  <p:clrMapOvr>
    <a:masterClrMapping/>
  </p:clrMapOvr>
</p:sldLayout>
</file>

<file path=ppt/slideLayouts/slideLayout114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0"/>
            <a:ext cx="5943600" cy="566738"/>
          </a:xfrm>
        </p:spPr>
        <p:txBody>
          <a:bodyPr anchor="b"/>
          <a:lstStyle>
            <a:lvl1pPr algn="l">
              <a:defRPr sz="1994"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4" y="612775"/>
            <a:ext cx="5943600" cy="4114800"/>
          </a:xfrm>
        </p:spPr>
        <p:txBody>
          <a:bodyPr/>
          <a:lstStyle>
            <a:lvl1pPr marL="0" indent="0">
              <a:buNone/>
              <a:defRPr sz="3190"/>
            </a:lvl1pPr>
            <a:lvl2pPr marL="455654" indent="0">
              <a:buNone/>
              <a:defRPr sz="2791"/>
            </a:lvl2pPr>
            <a:lvl3pPr marL="911309" indent="0">
              <a:buNone/>
              <a:defRPr sz="2392"/>
            </a:lvl3pPr>
            <a:lvl4pPr marL="1366965" indent="0">
              <a:buNone/>
              <a:defRPr sz="1994"/>
            </a:lvl4pPr>
            <a:lvl5pPr marL="1822619" indent="0">
              <a:buNone/>
              <a:defRPr sz="1994"/>
            </a:lvl5pPr>
            <a:lvl6pPr marL="2278274" indent="0">
              <a:buNone/>
              <a:defRPr sz="1994"/>
            </a:lvl6pPr>
            <a:lvl7pPr marL="2733928" indent="0">
              <a:buNone/>
              <a:defRPr sz="1994"/>
            </a:lvl7pPr>
            <a:lvl8pPr marL="3189584" indent="0">
              <a:buNone/>
              <a:defRPr sz="1994"/>
            </a:lvl8pPr>
            <a:lvl9pPr marL="3645238" indent="0">
              <a:buNone/>
              <a:defRPr sz="1994"/>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4" y="5367338"/>
            <a:ext cx="5943600" cy="804862"/>
          </a:xfrm>
        </p:spPr>
        <p:txBody>
          <a:bodyPr/>
          <a:lstStyle>
            <a:lvl1pPr marL="0" indent="0">
              <a:buNone/>
              <a:defRPr sz="1396"/>
            </a:lvl1pPr>
            <a:lvl2pPr marL="455654" indent="0">
              <a:buNone/>
              <a:defRPr sz="1196"/>
            </a:lvl2pPr>
            <a:lvl3pPr marL="911309" indent="0">
              <a:buNone/>
              <a:defRPr sz="997"/>
            </a:lvl3pPr>
            <a:lvl4pPr marL="1366965" indent="0">
              <a:buNone/>
              <a:defRPr sz="897"/>
            </a:lvl4pPr>
            <a:lvl5pPr marL="1822619" indent="0">
              <a:buNone/>
              <a:defRPr sz="897"/>
            </a:lvl5pPr>
            <a:lvl6pPr marL="2278274" indent="0">
              <a:buNone/>
              <a:defRPr sz="897"/>
            </a:lvl6pPr>
            <a:lvl7pPr marL="2733928" indent="0">
              <a:buNone/>
              <a:defRPr sz="897"/>
            </a:lvl7pPr>
            <a:lvl8pPr marL="3189584" indent="0">
              <a:buNone/>
              <a:defRPr sz="897"/>
            </a:lvl8pPr>
            <a:lvl9pPr marL="3645238" indent="0">
              <a:buNone/>
              <a:defRPr sz="897"/>
            </a:lvl9pPr>
          </a:lstStyle>
          <a:p>
            <a:pPr lvl="0"/>
            <a:r>
              <a:rPr lang="ja-JP" altLang="en-US" smtClean="0"/>
              <a:t>マスタ テキストの書式設定</a:t>
            </a:r>
          </a:p>
        </p:txBody>
      </p:sp>
    </p:spTree>
    <p:extLst>
      <p:ext uri="{BB962C8B-B14F-4D97-AF65-F5344CB8AC3E}">
        <p14:creationId xmlns:p14="http://schemas.microsoft.com/office/powerpoint/2010/main" val="1722650577"/>
      </p:ext>
    </p:extLst>
  </p:cSld>
  <p:clrMapOvr>
    <a:masterClrMapping/>
  </p:clrMapOvr>
</p:sldLayout>
</file>

<file path=ppt/slideLayouts/slideLayout114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6115274"/>
      </p:ext>
    </p:extLst>
  </p:cSld>
  <p:clrMapOvr>
    <a:masterClrMapping/>
  </p:clrMapOvr>
</p:sldLayout>
</file>

<file path=ppt/slideLayouts/slideLayout114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42" y="7"/>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2" y="7"/>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06794279"/>
      </p:ext>
    </p:extLst>
  </p:cSld>
  <p:clrMapOvr>
    <a:masterClrMapping/>
  </p:clrMapOvr>
</p:sldLayout>
</file>

<file path=ppt/slideLayouts/slideLayout1149.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1" y="7"/>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725378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0808264"/>
      </p:ext>
    </p:extLst>
  </p:cSld>
  <p:clrMapOvr>
    <a:masterClrMapping/>
  </p:clrMapOvr>
</p:sldLayout>
</file>

<file path=ppt/slideLayouts/slideLayout1150.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0"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11" y="1600206"/>
            <a:ext cx="8915400" cy="4525963"/>
          </a:xfrm>
        </p:spPr>
        <p:txBody>
          <a:bodyPr/>
          <a:lstStyle/>
          <a:p>
            <a:pPr lvl="0"/>
            <a:r>
              <a:rPr lang="ja-JP" altLang="en-US" noProof="0" smtClean="0"/>
              <a:t>アイコンをクリックして表を追加</a:t>
            </a:r>
          </a:p>
        </p:txBody>
      </p:sp>
    </p:spTree>
    <p:extLst>
      <p:ext uri="{BB962C8B-B14F-4D97-AF65-F5344CB8AC3E}">
        <p14:creationId xmlns:p14="http://schemas.microsoft.com/office/powerpoint/2010/main" val="1489726043"/>
      </p:ext>
    </p:extLst>
  </p:cSld>
  <p:clrMapOvr>
    <a:masterClrMapping/>
  </p:clrMapOvr>
</p:sldLayout>
</file>

<file path=ppt/slideLayouts/slideLayout115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01" y="2130766"/>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90" y="3886200"/>
            <a:ext cx="6934200" cy="1752600"/>
          </a:xfrm>
        </p:spPr>
        <p:txBody>
          <a:bodyPr/>
          <a:lstStyle>
            <a:lvl1pPr marL="0" indent="0" algn="ctr">
              <a:buNone/>
              <a:defRPr/>
            </a:lvl1pPr>
            <a:lvl2pPr marL="420615" indent="0" algn="ctr">
              <a:buNone/>
              <a:defRPr/>
            </a:lvl2pPr>
            <a:lvl3pPr marL="841229" indent="0" algn="ctr">
              <a:buNone/>
              <a:defRPr/>
            </a:lvl3pPr>
            <a:lvl4pPr marL="1261845" indent="0" algn="ctr">
              <a:buNone/>
              <a:defRPr/>
            </a:lvl4pPr>
            <a:lvl5pPr marL="1682460" indent="0" algn="ctr">
              <a:buNone/>
              <a:defRPr/>
            </a:lvl5pPr>
            <a:lvl6pPr marL="2103075" indent="0" algn="ctr">
              <a:buNone/>
              <a:defRPr/>
            </a:lvl6pPr>
            <a:lvl7pPr marL="2523689" indent="0" algn="ctr">
              <a:buNone/>
              <a:defRPr/>
            </a:lvl7pPr>
            <a:lvl8pPr marL="2944305" indent="0" algn="ctr">
              <a:buNone/>
              <a:defRPr/>
            </a:lvl8pPr>
            <a:lvl9pPr marL="3364919"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881963830"/>
      </p:ext>
    </p:extLst>
  </p:cSld>
  <p:clrMapOvr>
    <a:masterClrMapping/>
  </p:clrMapOvr>
</p:sldLayout>
</file>

<file path=ppt/slideLayouts/slideLayout115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21394344"/>
      </p:ext>
    </p:extLst>
  </p:cSld>
  <p:clrMapOvr>
    <a:masterClrMapping/>
  </p:clrMapOvr>
</p:sldLayout>
</file>

<file path=ppt/slideLayouts/slideLayout115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94" y="4407241"/>
            <a:ext cx="8420101" cy="1362075"/>
          </a:xfrm>
        </p:spPr>
        <p:txBody>
          <a:bodyPr anchor="t"/>
          <a:lstStyle>
            <a:lvl1pPr algn="l">
              <a:defRPr sz="368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94" y="2906722"/>
            <a:ext cx="8420101" cy="1500187"/>
          </a:xfrm>
        </p:spPr>
        <p:txBody>
          <a:bodyPr anchor="b"/>
          <a:lstStyle>
            <a:lvl1pPr marL="0" indent="0">
              <a:buNone/>
              <a:defRPr sz="1840"/>
            </a:lvl1pPr>
            <a:lvl2pPr marL="420615" indent="0">
              <a:buNone/>
              <a:defRPr sz="1657"/>
            </a:lvl2pPr>
            <a:lvl3pPr marL="841229" indent="0">
              <a:buNone/>
              <a:defRPr sz="1472"/>
            </a:lvl3pPr>
            <a:lvl4pPr marL="1261845" indent="0">
              <a:buNone/>
              <a:defRPr sz="1288"/>
            </a:lvl4pPr>
            <a:lvl5pPr marL="1682460" indent="0">
              <a:buNone/>
              <a:defRPr sz="1288"/>
            </a:lvl5pPr>
            <a:lvl6pPr marL="2103075" indent="0">
              <a:buNone/>
              <a:defRPr sz="1288"/>
            </a:lvl6pPr>
            <a:lvl7pPr marL="2523689" indent="0">
              <a:buNone/>
              <a:defRPr sz="1288"/>
            </a:lvl7pPr>
            <a:lvl8pPr marL="2944305" indent="0">
              <a:buNone/>
              <a:defRPr sz="1288"/>
            </a:lvl8pPr>
            <a:lvl9pPr marL="3364919" indent="0">
              <a:buNone/>
              <a:defRPr sz="1288"/>
            </a:lvl9pPr>
          </a:lstStyle>
          <a:p>
            <a:pPr lvl="0"/>
            <a:r>
              <a:rPr lang="ja-JP" altLang="en-US" smtClean="0"/>
              <a:t>マスタ テキストの書式設定</a:t>
            </a:r>
          </a:p>
        </p:txBody>
      </p:sp>
    </p:spTree>
    <p:extLst>
      <p:ext uri="{BB962C8B-B14F-4D97-AF65-F5344CB8AC3E}">
        <p14:creationId xmlns:p14="http://schemas.microsoft.com/office/powerpoint/2010/main" val="2368186769"/>
      </p:ext>
    </p:extLst>
  </p:cSld>
  <p:clrMapOvr>
    <a:masterClrMapping/>
  </p:clrMapOvr>
</p:sldLayout>
</file>

<file path=ppt/slideLayouts/slideLayout115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430" y="1600206"/>
            <a:ext cx="4381501" cy="4525963"/>
          </a:xfrm>
        </p:spPr>
        <p:txBody>
          <a:bodyPr/>
          <a:lstStyle>
            <a:lvl1pPr>
              <a:defRPr sz="2577"/>
            </a:lvl1pPr>
            <a:lvl2pPr>
              <a:defRPr sz="2208"/>
            </a:lvl2pPr>
            <a:lvl3pPr>
              <a:defRPr sz="1840"/>
            </a:lvl3pPr>
            <a:lvl4pPr>
              <a:defRPr sz="1657"/>
            </a:lvl4pPr>
            <a:lvl5pPr>
              <a:defRPr sz="1657"/>
            </a:lvl5pPr>
            <a:lvl6pPr>
              <a:defRPr sz="1657"/>
            </a:lvl6pPr>
            <a:lvl7pPr>
              <a:defRPr sz="1657"/>
            </a:lvl7pPr>
            <a:lvl8pPr>
              <a:defRPr sz="1657"/>
            </a:lvl8pPr>
            <a:lvl9pPr>
              <a:defRPr sz="165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328" y="1600206"/>
            <a:ext cx="4381501" cy="4525963"/>
          </a:xfrm>
        </p:spPr>
        <p:txBody>
          <a:bodyPr/>
          <a:lstStyle>
            <a:lvl1pPr>
              <a:defRPr sz="2577"/>
            </a:lvl1pPr>
            <a:lvl2pPr>
              <a:defRPr sz="2208"/>
            </a:lvl2pPr>
            <a:lvl3pPr>
              <a:defRPr sz="1840"/>
            </a:lvl3pPr>
            <a:lvl4pPr>
              <a:defRPr sz="1657"/>
            </a:lvl4pPr>
            <a:lvl5pPr>
              <a:defRPr sz="1657"/>
            </a:lvl5pPr>
            <a:lvl6pPr>
              <a:defRPr sz="1657"/>
            </a:lvl6pPr>
            <a:lvl7pPr>
              <a:defRPr sz="1657"/>
            </a:lvl7pPr>
            <a:lvl8pPr>
              <a:defRPr sz="1657"/>
            </a:lvl8pPr>
            <a:lvl9pPr>
              <a:defRPr sz="165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15693954"/>
      </p:ext>
    </p:extLst>
  </p:cSld>
  <p:clrMapOvr>
    <a:masterClrMapping/>
  </p:clrMapOvr>
</p:sldLayout>
</file>

<file path=ppt/slideLayouts/slideLayout115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4"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94" y="1535113"/>
            <a:ext cx="4376738" cy="639762"/>
          </a:xfrm>
        </p:spPr>
        <p:txBody>
          <a:bodyPr anchor="b"/>
          <a:lstStyle>
            <a:lvl1pPr marL="0" indent="0">
              <a:buNone/>
              <a:defRPr sz="2208" b="1"/>
            </a:lvl1pPr>
            <a:lvl2pPr marL="420615" indent="0">
              <a:buNone/>
              <a:defRPr sz="1840" b="1"/>
            </a:lvl2pPr>
            <a:lvl3pPr marL="841229" indent="0">
              <a:buNone/>
              <a:defRPr sz="1657" b="1"/>
            </a:lvl3pPr>
            <a:lvl4pPr marL="1261845" indent="0">
              <a:buNone/>
              <a:defRPr sz="1472" b="1"/>
            </a:lvl4pPr>
            <a:lvl5pPr marL="1682460" indent="0">
              <a:buNone/>
              <a:defRPr sz="1472" b="1"/>
            </a:lvl5pPr>
            <a:lvl6pPr marL="2103075" indent="0">
              <a:buNone/>
              <a:defRPr sz="1472" b="1"/>
            </a:lvl6pPr>
            <a:lvl7pPr marL="2523689" indent="0">
              <a:buNone/>
              <a:defRPr sz="1472" b="1"/>
            </a:lvl7pPr>
            <a:lvl8pPr marL="2944305" indent="0">
              <a:buNone/>
              <a:defRPr sz="1472" b="1"/>
            </a:lvl8pPr>
            <a:lvl9pPr marL="3364919" indent="0">
              <a:buNone/>
              <a:defRPr sz="1472"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94" y="2174875"/>
            <a:ext cx="4376738" cy="3951288"/>
          </a:xfrm>
        </p:spPr>
        <p:txBody>
          <a:bodyPr/>
          <a:lstStyle>
            <a:lvl1pPr>
              <a:defRPr sz="2208"/>
            </a:lvl1pPr>
            <a:lvl2pPr>
              <a:defRPr sz="1840"/>
            </a:lvl2pPr>
            <a:lvl3pPr>
              <a:defRPr sz="1657"/>
            </a:lvl3pPr>
            <a:lvl4pPr>
              <a:defRPr sz="1472"/>
            </a:lvl4pPr>
            <a:lvl5pPr>
              <a:defRPr sz="1472"/>
            </a:lvl5pPr>
            <a:lvl6pPr>
              <a:defRPr sz="1472"/>
            </a:lvl6pPr>
            <a:lvl7pPr>
              <a:defRPr sz="1472"/>
            </a:lvl7pPr>
            <a:lvl8pPr>
              <a:defRPr sz="1472"/>
            </a:lvl8pPr>
            <a:lvl9pPr>
              <a:defRPr sz="147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58" y="1535113"/>
            <a:ext cx="4378325" cy="639762"/>
          </a:xfrm>
        </p:spPr>
        <p:txBody>
          <a:bodyPr anchor="b"/>
          <a:lstStyle>
            <a:lvl1pPr marL="0" indent="0">
              <a:buNone/>
              <a:defRPr sz="2208" b="1"/>
            </a:lvl1pPr>
            <a:lvl2pPr marL="420615" indent="0">
              <a:buNone/>
              <a:defRPr sz="1840" b="1"/>
            </a:lvl2pPr>
            <a:lvl3pPr marL="841229" indent="0">
              <a:buNone/>
              <a:defRPr sz="1657" b="1"/>
            </a:lvl3pPr>
            <a:lvl4pPr marL="1261845" indent="0">
              <a:buNone/>
              <a:defRPr sz="1472" b="1"/>
            </a:lvl4pPr>
            <a:lvl5pPr marL="1682460" indent="0">
              <a:buNone/>
              <a:defRPr sz="1472" b="1"/>
            </a:lvl5pPr>
            <a:lvl6pPr marL="2103075" indent="0">
              <a:buNone/>
              <a:defRPr sz="1472" b="1"/>
            </a:lvl6pPr>
            <a:lvl7pPr marL="2523689" indent="0">
              <a:buNone/>
              <a:defRPr sz="1472" b="1"/>
            </a:lvl7pPr>
            <a:lvl8pPr marL="2944305" indent="0">
              <a:buNone/>
              <a:defRPr sz="1472" b="1"/>
            </a:lvl8pPr>
            <a:lvl9pPr marL="3364919" indent="0">
              <a:buNone/>
              <a:defRPr sz="1472"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58" y="2174875"/>
            <a:ext cx="4378325" cy="3951288"/>
          </a:xfrm>
        </p:spPr>
        <p:txBody>
          <a:bodyPr/>
          <a:lstStyle>
            <a:lvl1pPr>
              <a:defRPr sz="2208"/>
            </a:lvl1pPr>
            <a:lvl2pPr>
              <a:defRPr sz="1840"/>
            </a:lvl2pPr>
            <a:lvl3pPr>
              <a:defRPr sz="1657"/>
            </a:lvl3pPr>
            <a:lvl4pPr>
              <a:defRPr sz="1472"/>
            </a:lvl4pPr>
            <a:lvl5pPr>
              <a:defRPr sz="1472"/>
            </a:lvl5pPr>
            <a:lvl6pPr>
              <a:defRPr sz="1472"/>
            </a:lvl6pPr>
            <a:lvl7pPr>
              <a:defRPr sz="1472"/>
            </a:lvl7pPr>
            <a:lvl8pPr>
              <a:defRPr sz="1472"/>
            </a:lvl8pPr>
            <a:lvl9pPr>
              <a:defRPr sz="147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83083964"/>
      </p:ext>
    </p:extLst>
  </p:cSld>
  <p:clrMapOvr>
    <a:masterClrMapping/>
  </p:clrMapOvr>
</p:sldLayout>
</file>

<file path=ppt/slideLayouts/slideLayout115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575414937"/>
      </p:ext>
    </p:extLst>
  </p:cSld>
  <p:clrMapOvr>
    <a:masterClrMapping/>
  </p:clrMapOvr>
</p:sldLayout>
</file>

<file path=ppt/slideLayouts/slideLayout115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778973490"/>
      </p:ext>
    </p:extLst>
  </p:cSld>
  <p:clrMapOvr>
    <a:masterClrMapping/>
  </p:clrMapOvr>
</p:sldLayout>
</file>

<file path=ppt/slideLayouts/slideLayout115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1" y="273050"/>
            <a:ext cx="3259138" cy="1162050"/>
          </a:xfrm>
        </p:spPr>
        <p:txBody>
          <a:bodyPr anchor="b"/>
          <a:lstStyle>
            <a:lvl1pPr algn="l">
              <a:defRPr sz="184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600" y="273057"/>
            <a:ext cx="5537201" cy="5853113"/>
          </a:xfrm>
        </p:spPr>
        <p:txBody>
          <a:bodyPr/>
          <a:lstStyle>
            <a:lvl1pPr>
              <a:defRPr sz="2945"/>
            </a:lvl1pPr>
            <a:lvl2pPr>
              <a:defRPr sz="2577"/>
            </a:lvl2pPr>
            <a:lvl3pPr>
              <a:defRPr sz="2208"/>
            </a:lvl3pPr>
            <a:lvl4pPr>
              <a:defRPr sz="1840"/>
            </a:lvl4pPr>
            <a:lvl5pPr>
              <a:defRPr sz="1840"/>
            </a:lvl5pPr>
            <a:lvl6pPr>
              <a:defRPr sz="1840"/>
            </a:lvl6pPr>
            <a:lvl7pPr>
              <a:defRPr sz="1840"/>
            </a:lvl7pPr>
            <a:lvl8pPr>
              <a:defRPr sz="1840"/>
            </a:lvl8pPr>
            <a:lvl9pPr>
              <a:defRPr sz="184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1" y="1435103"/>
            <a:ext cx="3259138" cy="4691063"/>
          </a:xfrm>
        </p:spPr>
        <p:txBody>
          <a:bodyPr/>
          <a:lstStyle>
            <a:lvl1pPr marL="0" indent="0">
              <a:buNone/>
              <a:defRPr sz="1288"/>
            </a:lvl1pPr>
            <a:lvl2pPr marL="420615" indent="0">
              <a:buNone/>
              <a:defRPr sz="1104"/>
            </a:lvl2pPr>
            <a:lvl3pPr marL="841229" indent="0">
              <a:buNone/>
              <a:defRPr sz="920"/>
            </a:lvl3pPr>
            <a:lvl4pPr marL="1261845" indent="0">
              <a:buNone/>
              <a:defRPr sz="828"/>
            </a:lvl4pPr>
            <a:lvl5pPr marL="1682460" indent="0">
              <a:buNone/>
              <a:defRPr sz="828"/>
            </a:lvl5pPr>
            <a:lvl6pPr marL="2103075" indent="0">
              <a:buNone/>
              <a:defRPr sz="828"/>
            </a:lvl6pPr>
            <a:lvl7pPr marL="2523689" indent="0">
              <a:buNone/>
              <a:defRPr sz="828"/>
            </a:lvl7pPr>
            <a:lvl8pPr marL="2944305" indent="0">
              <a:buNone/>
              <a:defRPr sz="828"/>
            </a:lvl8pPr>
            <a:lvl9pPr marL="3364919" indent="0">
              <a:buNone/>
              <a:defRPr sz="828"/>
            </a:lvl9pPr>
          </a:lstStyle>
          <a:p>
            <a:pPr lvl="0"/>
            <a:r>
              <a:rPr lang="ja-JP" altLang="en-US" smtClean="0"/>
              <a:t>マスタ テキストの書式設定</a:t>
            </a:r>
          </a:p>
        </p:txBody>
      </p:sp>
    </p:spTree>
    <p:extLst>
      <p:ext uri="{BB962C8B-B14F-4D97-AF65-F5344CB8AC3E}">
        <p14:creationId xmlns:p14="http://schemas.microsoft.com/office/powerpoint/2010/main" val="1161676281"/>
      </p:ext>
    </p:extLst>
  </p:cSld>
  <p:clrMapOvr>
    <a:masterClrMapping/>
  </p:clrMapOvr>
</p:sldLayout>
</file>

<file path=ppt/slideLayouts/slideLayout115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0"/>
            <a:ext cx="5943600" cy="566738"/>
          </a:xfrm>
        </p:spPr>
        <p:txBody>
          <a:bodyPr anchor="b"/>
          <a:lstStyle>
            <a:lvl1pPr algn="l">
              <a:defRPr sz="184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4" y="612775"/>
            <a:ext cx="5943600" cy="4114800"/>
          </a:xfrm>
        </p:spPr>
        <p:txBody>
          <a:bodyPr/>
          <a:lstStyle>
            <a:lvl1pPr marL="0" indent="0">
              <a:buNone/>
              <a:defRPr sz="2945"/>
            </a:lvl1pPr>
            <a:lvl2pPr marL="420615" indent="0">
              <a:buNone/>
              <a:defRPr sz="2577"/>
            </a:lvl2pPr>
            <a:lvl3pPr marL="841229" indent="0">
              <a:buNone/>
              <a:defRPr sz="2208"/>
            </a:lvl3pPr>
            <a:lvl4pPr marL="1261845" indent="0">
              <a:buNone/>
              <a:defRPr sz="1840"/>
            </a:lvl4pPr>
            <a:lvl5pPr marL="1682460" indent="0">
              <a:buNone/>
              <a:defRPr sz="1840"/>
            </a:lvl5pPr>
            <a:lvl6pPr marL="2103075" indent="0">
              <a:buNone/>
              <a:defRPr sz="1840"/>
            </a:lvl6pPr>
            <a:lvl7pPr marL="2523689" indent="0">
              <a:buNone/>
              <a:defRPr sz="1840"/>
            </a:lvl7pPr>
            <a:lvl8pPr marL="2944305" indent="0">
              <a:buNone/>
              <a:defRPr sz="1840"/>
            </a:lvl8pPr>
            <a:lvl9pPr marL="3364919" indent="0">
              <a:buNone/>
              <a:defRPr sz="184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4" y="5367338"/>
            <a:ext cx="5943600" cy="804862"/>
          </a:xfrm>
        </p:spPr>
        <p:txBody>
          <a:bodyPr/>
          <a:lstStyle>
            <a:lvl1pPr marL="0" indent="0">
              <a:buNone/>
              <a:defRPr sz="1288"/>
            </a:lvl1pPr>
            <a:lvl2pPr marL="420615" indent="0">
              <a:buNone/>
              <a:defRPr sz="1104"/>
            </a:lvl2pPr>
            <a:lvl3pPr marL="841229" indent="0">
              <a:buNone/>
              <a:defRPr sz="920"/>
            </a:lvl3pPr>
            <a:lvl4pPr marL="1261845" indent="0">
              <a:buNone/>
              <a:defRPr sz="828"/>
            </a:lvl4pPr>
            <a:lvl5pPr marL="1682460" indent="0">
              <a:buNone/>
              <a:defRPr sz="828"/>
            </a:lvl5pPr>
            <a:lvl6pPr marL="2103075" indent="0">
              <a:buNone/>
              <a:defRPr sz="828"/>
            </a:lvl6pPr>
            <a:lvl7pPr marL="2523689" indent="0">
              <a:buNone/>
              <a:defRPr sz="828"/>
            </a:lvl7pPr>
            <a:lvl8pPr marL="2944305" indent="0">
              <a:buNone/>
              <a:defRPr sz="828"/>
            </a:lvl8pPr>
            <a:lvl9pPr marL="3364919" indent="0">
              <a:buNone/>
              <a:defRPr sz="828"/>
            </a:lvl9pPr>
          </a:lstStyle>
          <a:p>
            <a:pPr lvl="0"/>
            <a:r>
              <a:rPr lang="ja-JP" altLang="en-US" smtClean="0"/>
              <a:t>マスタ テキストの書式設定</a:t>
            </a:r>
          </a:p>
        </p:txBody>
      </p:sp>
    </p:spTree>
    <p:extLst>
      <p:ext uri="{BB962C8B-B14F-4D97-AF65-F5344CB8AC3E}">
        <p14:creationId xmlns:p14="http://schemas.microsoft.com/office/powerpoint/2010/main" val="16151037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368" y="27306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1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6771824"/>
      </p:ext>
    </p:extLst>
  </p:cSld>
  <p:clrMapOvr>
    <a:masterClrMapping/>
  </p:clrMapOvr>
</p:sldLayout>
</file>

<file path=ppt/slideLayouts/slideLayout116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58060521"/>
      </p:ext>
    </p:extLst>
  </p:cSld>
  <p:clrMapOvr>
    <a:masterClrMapping/>
  </p:clrMapOvr>
</p:sldLayout>
</file>

<file path=ppt/slideLayouts/slideLayout116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130" y="9"/>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66" y="9"/>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98899197"/>
      </p:ext>
    </p:extLst>
  </p:cSld>
  <p:clrMapOvr>
    <a:masterClrMapping/>
  </p:clrMapOvr>
</p:sldLayout>
</file>

<file path=ppt/slideLayouts/slideLayout116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144" y="9"/>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62870002"/>
      </p:ext>
    </p:extLst>
  </p:cSld>
  <p:clrMapOvr>
    <a:masterClrMapping/>
  </p:clrMapOvr>
</p:sldLayout>
</file>

<file path=ppt/slideLayouts/slideLayout116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17"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14" y="1600206"/>
            <a:ext cx="8915400" cy="4525963"/>
          </a:xfrm>
        </p:spPr>
        <p:txBody>
          <a:bodyPr/>
          <a:lstStyle/>
          <a:p>
            <a:pPr lvl="0"/>
            <a:r>
              <a:rPr lang="ja-JP" altLang="en-US" noProof="0" smtClean="0"/>
              <a:t>アイコンをクリックして表を追加</a:t>
            </a:r>
          </a:p>
        </p:txBody>
      </p:sp>
    </p:spTree>
    <p:extLst>
      <p:ext uri="{BB962C8B-B14F-4D97-AF65-F5344CB8AC3E}">
        <p14:creationId xmlns:p14="http://schemas.microsoft.com/office/powerpoint/2010/main" val="200181025"/>
      </p:ext>
    </p:extLst>
  </p:cSld>
  <p:clrMapOvr>
    <a:masterClrMapping/>
  </p:clrMapOvr>
</p:sldLayout>
</file>

<file path=ppt/slideLayouts/slideLayout1164.xml><?xml version="1.0" encoding="utf-8"?>
<p:sldLayout xmlns:a="http://schemas.openxmlformats.org/drawingml/2006/main" xmlns:r="http://schemas.openxmlformats.org/officeDocument/2006/relationships" xmlns:p="http://schemas.openxmlformats.org/presentationml/2006/main">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19481" y="1840096"/>
            <a:ext cx="4650994" cy="4621671"/>
          </a:xfrm>
        </p:spPr>
        <p:txBody>
          <a:bodyPr/>
          <a:lstStyle>
            <a:lvl1pPr>
              <a:defRPr sz="2577"/>
            </a:lvl1pPr>
            <a:lvl2pPr>
              <a:defRPr sz="2208"/>
            </a:lvl2pPr>
            <a:lvl3pPr>
              <a:defRPr sz="1840"/>
            </a:lvl3pPr>
            <a:lvl4pPr>
              <a:defRPr sz="1657"/>
            </a:lvl4pPr>
            <a:lvl5pPr>
              <a:defRPr sz="1657"/>
            </a:lvl5pPr>
            <a:lvl6pPr>
              <a:defRPr sz="1657"/>
            </a:lvl6pPr>
            <a:lvl7pPr>
              <a:defRPr sz="1657"/>
            </a:lvl7pPr>
            <a:lvl8pPr>
              <a:defRPr sz="1657"/>
            </a:lvl8pPr>
            <a:lvl9pPr>
              <a:defRPr sz="165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5035555" y="1851379"/>
            <a:ext cx="4705858" cy="4622574"/>
          </a:xfrm>
        </p:spPr>
        <p:txBody>
          <a:bodyPr/>
          <a:lstStyle>
            <a:lvl1pPr>
              <a:defRPr sz="2577"/>
            </a:lvl1pPr>
            <a:lvl2pPr>
              <a:defRPr sz="2208"/>
            </a:lvl2pPr>
            <a:lvl3pPr>
              <a:defRPr sz="1840"/>
            </a:lvl3pPr>
            <a:lvl4pPr>
              <a:defRPr sz="1657"/>
            </a:lvl4pPr>
            <a:lvl5pPr>
              <a:defRPr sz="1657"/>
            </a:lvl5pPr>
            <a:lvl6pPr>
              <a:defRPr sz="1657"/>
            </a:lvl6pPr>
            <a:lvl7pPr>
              <a:defRPr sz="1657"/>
            </a:lvl7pPr>
            <a:lvl8pPr>
              <a:defRPr sz="1657"/>
            </a:lvl8pPr>
            <a:lvl9pPr>
              <a:defRPr sz="165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9" name="コンテンツ プレースホルダ 8"/>
          <p:cNvSpPr>
            <a:spLocks noGrp="1"/>
          </p:cNvSpPr>
          <p:nvPr>
            <p:ph sz="quarter" idx="13"/>
          </p:nvPr>
        </p:nvSpPr>
        <p:spPr>
          <a:xfrm>
            <a:off x="231780" y="682628"/>
            <a:ext cx="9521825" cy="1010706"/>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6" name="日付プレースホルダ 4"/>
          <p:cNvSpPr>
            <a:spLocks noGrp="1"/>
          </p:cNvSpPr>
          <p:nvPr>
            <p:ph type="dt" sz="half" idx="14"/>
          </p:nvPr>
        </p:nvSpPr>
        <p:spPr>
          <a:xfrm>
            <a:off x="0" y="6646867"/>
            <a:ext cx="2311400" cy="211137"/>
          </a:xfrm>
          <a:prstGeom prst="rect">
            <a:avLst/>
          </a:prstGeom>
        </p:spPr>
        <p:txBody>
          <a:bodyPr/>
          <a:lstStyle>
            <a:lvl1pPr eaLnBrk="1" hangingPunct="1">
              <a:defRPr>
                <a:solidFill>
                  <a:prstClr val="black"/>
                </a:solidFill>
                <a:latin typeface="Arial" charset="0"/>
                <a:ea typeface="ＭＳ Ｐゴシック" charset="-128"/>
              </a:defRPr>
            </a:lvl1pPr>
          </a:lstStyle>
          <a:p>
            <a:pPr>
              <a:defRPr/>
            </a:pPr>
            <a:endParaRPr lang="ja-JP" altLang="en-US"/>
          </a:p>
        </p:txBody>
      </p:sp>
      <p:sp>
        <p:nvSpPr>
          <p:cNvPr id="7" name="フッター プレースホルダ 5"/>
          <p:cNvSpPr>
            <a:spLocks noGrp="1"/>
          </p:cNvSpPr>
          <p:nvPr>
            <p:ph type="ftr" sz="quarter" idx="15"/>
          </p:nvPr>
        </p:nvSpPr>
        <p:spPr>
          <a:xfrm>
            <a:off x="2547939" y="6646867"/>
            <a:ext cx="4900612" cy="211137"/>
          </a:xfrm>
          <a:prstGeom prst="rect">
            <a:avLst/>
          </a:prstGeom>
        </p:spPr>
        <p:txBody>
          <a:bodyPr/>
          <a:lstStyle>
            <a:lvl1pPr eaLnBrk="1" hangingPunct="1">
              <a:defRPr>
                <a:solidFill>
                  <a:prstClr val="black"/>
                </a:solidFill>
                <a:latin typeface="Arial" charset="0"/>
                <a:ea typeface="ＭＳ Ｐゴシック" charset="-128"/>
              </a:defRPr>
            </a:lvl1pPr>
          </a:lstStyle>
          <a:p>
            <a:pPr>
              <a:defRPr/>
            </a:pPr>
            <a:endParaRPr lang="ja-JP" altLang="en-US"/>
          </a:p>
        </p:txBody>
      </p:sp>
      <p:sp>
        <p:nvSpPr>
          <p:cNvPr id="8" name="スライド番号プレースホルダ 6"/>
          <p:cNvSpPr>
            <a:spLocks noGrp="1"/>
          </p:cNvSpPr>
          <p:nvPr>
            <p:ph type="sldNum" sz="quarter" idx="16"/>
          </p:nvPr>
        </p:nvSpPr>
        <p:spPr>
          <a:xfrm>
            <a:off x="7594600" y="6646867"/>
            <a:ext cx="2311400" cy="2111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F4190F85-D6E5-46E1-B1E1-46F18D1FC105}" type="slidenum">
              <a:rPr lang="ja-JP" altLang="en-US">
                <a:latin typeface="Arial"/>
                <a:ea typeface="ＭＳ Ｐゴシック"/>
              </a:rPr>
              <a:pPr/>
              <a:t>‹#›</a:t>
            </a:fld>
            <a:endParaRPr lang="ja-JP" altLang="en-US">
              <a:latin typeface="Arial"/>
              <a:ea typeface="ＭＳ Ｐゴシック"/>
            </a:endParaRPr>
          </a:p>
        </p:txBody>
      </p:sp>
    </p:spTree>
    <p:extLst>
      <p:ext uri="{BB962C8B-B14F-4D97-AF65-F5344CB8AC3E}">
        <p14:creationId xmlns:p14="http://schemas.microsoft.com/office/powerpoint/2010/main" val="3130829863"/>
      </p:ext>
    </p:extLst>
  </p:cSld>
  <p:clrMapOvr>
    <a:masterClrMapping/>
  </p:clrMapOvr>
  <p:transition>
    <p:random/>
  </p:transition>
</p:sldLayout>
</file>

<file path=ppt/slideLayouts/slideLayout1165.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8"/>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061" tIns="42031" rIns="84061" bIns="42031">
            <a:spAutoFit/>
          </a:bodyPr>
          <a:lstStyle/>
          <a:p>
            <a:r>
              <a:rPr lang="en-US" altLang="ja-JP" sz="1104" i="1">
                <a:solidFill>
                  <a:prstClr val="white"/>
                </a:solidFill>
                <a:latin typeface="Times New Roman" panose="02020603050405020304"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15DF3B9C-D22D-423B-9F77-B7E9FFE88260}" type="slidenum">
              <a:rPr lang="en-US" altLang="ja-JP">
                <a:solidFill>
                  <a:prstClr val="black"/>
                </a:solidFill>
                <a:latin typeface="Arial"/>
                <a:ea typeface="ＭＳ Ｐゴシック"/>
              </a:rPr>
              <a:pPr eaLnBrk="0" hangingPunct="0"/>
              <a:t>‹#›</a:t>
            </a:fld>
            <a:endParaRPr lang="en-US" altLang="ja-JP">
              <a:solidFill>
                <a:prstClr val="black"/>
              </a:solidFill>
              <a:latin typeface="Arial"/>
              <a:ea typeface="ＭＳ Ｐゴシック"/>
            </a:endParaRPr>
          </a:p>
        </p:txBody>
      </p:sp>
    </p:spTree>
    <p:extLst>
      <p:ext uri="{BB962C8B-B14F-4D97-AF65-F5344CB8AC3E}">
        <p14:creationId xmlns:p14="http://schemas.microsoft.com/office/powerpoint/2010/main" val="1577685844"/>
      </p:ext>
    </p:extLst>
  </p:cSld>
  <p:clrMapOvr>
    <a:masterClrMapping/>
  </p:clrMapOvr>
</p:sldLayout>
</file>

<file path=ppt/slideLayouts/slideLayout1166.xml><?xml version="1.0" encoding="utf-8"?>
<p:sldLayout xmlns:a="http://schemas.openxmlformats.org/drawingml/2006/main" xmlns:r="http://schemas.openxmlformats.org/officeDocument/2006/relationships" xmlns:p="http://schemas.openxmlformats.org/presentationml/2006/main" showMasterSp="0" preserve="1" userDrawn="1">
  <p:cSld name="7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8"/>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061" tIns="42031" rIns="84061" bIns="42031">
            <a:spAutoFit/>
          </a:bodyPr>
          <a:lstStyle/>
          <a:p>
            <a:r>
              <a:rPr lang="en-US" altLang="ja-JP" sz="1104" i="1">
                <a:solidFill>
                  <a:prstClr val="white"/>
                </a:solidFill>
                <a:latin typeface="Times New Roman" panose="02020603050405020304"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5E5F57F0-D026-4E71-8C7D-C6E1AF9C38BB}" type="slidenum">
              <a:rPr lang="en-US" altLang="ja-JP">
                <a:solidFill>
                  <a:prstClr val="black"/>
                </a:solidFill>
                <a:latin typeface="Arial"/>
                <a:ea typeface="ＭＳ Ｐゴシック"/>
              </a:rPr>
              <a:pPr eaLnBrk="0" hangingPunct="0"/>
              <a:t>‹#›</a:t>
            </a:fld>
            <a:endParaRPr lang="en-US" altLang="ja-JP">
              <a:solidFill>
                <a:prstClr val="black"/>
              </a:solidFill>
              <a:latin typeface="Arial"/>
              <a:ea typeface="ＭＳ Ｐゴシック"/>
            </a:endParaRPr>
          </a:p>
        </p:txBody>
      </p:sp>
    </p:spTree>
    <p:extLst>
      <p:ext uri="{BB962C8B-B14F-4D97-AF65-F5344CB8AC3E}">
        <p14:creationId xmlns:p14="http://schemas.microsoft.com/office/powerpoint/2010/main" val="864261630"/>
      </p:ext>
    </p:extLst>
  </p:cSld>
  <p:clrMapOvr>
    <a:masterClrMapping/>
  </p:clrMapOvr>
</p:sldLayout>
</file>

<file path=ppt/slideLayouts/slideLayout1167.xml><?xml version="1.0" encoding="utf-8"?>
<p:sldLayout xmlns:a="http://schemas.openxmlformats.org/drawingml/2006/main" xmlns:r="http://schemas.openxmlformats.org/officeDocument/2006/relationships" xmlns:p="http://schemas.openxmlformats.org/presentationml/2006/main" showMasterSp="0" userDrawn="1">
  <p:cSld name="9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8"/>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061" tIns="42031" rIns="84061" bIns="42031">
            <a:spAutoFit/>
          </a:bodyPr>
          <a:lstStyle/>
          <a:p>
            <a:r>
              <a:rPr lang="en-US" altLang="ja-JP" sz="1104" i="1">
                <a:solidFill>
                  <a:srgbClr val="FFFFFF"/>
                </a:solidFill>
                <a:latin typeface="Times New Roman" panose="02020603050405020304" pitchFamily="18" charset="0"/>
                <a:ea typeface="ＭＳ Ｐゴシック"/>
              </a:rPr>
              <a:t>Ministry of Land, Infrastructure, Transport and Tourism</a:t>
            </a:r>
          </a:p>
        </p:txBody>
      </p:sp>
      <p:sp>
        <p:nvSpPr>
          <p:cNvPr id="3" name="Rectangle 6"/>
          <p:cNvSpPr>
            <a:spLocks noGrp="1" noChangeArrowheads="1"/>
          </p:cNvSpPr>
          <p:nvPr>
            <p:ph type="sldNum" sz="quarter" idx="10"/>
          </p:nvPr>
        </p:nvSpPr>
        <p:spPr>
          <a:xfrm>
            <a:off x="9258301" y="6524629"/>
            <a:ext cx="647700" cy="33337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C09D3E4B-B671-40D4-867F-14A02A1B67D4}" type="slidenum">
              <a:rPr lang="en-US" altLang="ja-JP">
                <a:latin typeface="Arial"/>
                <a:ea typeface="ＭＳ Ｐゴシック"/>
              </a:rPr>
              <a:pPr/>
              <a:t>‹#›</a:t>
            </a:fld>
            <a:endParaRPr lang="en-US" altLang="ja-JP">
              <a:latin typeface="Arial"/>
              <a:ea typeface="ＭＳ Ｐゴシック"/>
            </a:endParaRPr>
          </a:p>
        </p:txBody>
      </p:sp>
    </p:spTree>
    <p:extLst>
      <p:ext uri="{BB962C8B-B14F-4D97-AF65-F5344CB8AC3E}">
        <p14:creationId xmlns:p14="http://schemas.microsoft.com/office/powerpoint/2010/main" val="1483187214"/>
      </p:ext>
    </p:extLst>
  </p:cSld>
  <p:clrMapOvr>
    <a:masterClrMapping/>
  </p:clrMapOvr>
</p:sldLayout>
</file>

<file path=ppt/slideLayouts/slideLayout1168.xml><?xml version="1.0" encoding="utf-8"?>
<p:sldLayout xmlns:a="http://schemas.openxmlformats.org/drawingml/2006/main" xmlns:r="http://schemas.openxmlformats.org/officeDocument/2006/relationships" xmlns:p="http://schemas.openxmlformats.org/presentationml/2006/main" userDrawn="1">
  <p:cSld name="基礎資料">
    <p:spTree>
      <p:nvGrpSpPr>
        <p:cNvPr id="1" name=""/>
        <p:cNvGrpSpPr/>
        <p:nvPr/>
      </p:nvGrpSpPr>
      <p:grpSpPr>
        <a:xfrm>
          <a:off x="0" y="0"/>
          <a:ext cx="0" cy="0"/>
          <a:chOff x="0" y="0"/>
          <a:chExt cx="0" cy="0"/>
        </a:xfrm>
      </p:grpSpPr>
      <p:cxnSp>
        <p:nvCxnSpPr>
          <p:cNvPr id="2" name="直線コネクタ 1"/>
          <p:cNvCxnSpPr/>
          <p:nvPr userDrawn="1"/>
        </p:nvCxnSpPr>
        <p:spPr>
          <a:xfrm>
            <a:off x="0" y="549275"/>
            <a:ext cx="9906000" cy="0"/>
          </a:xfrm>
          <a:prstGeom prst="line">
            <a:avLst/>
          </a:prstGeom>
          <a:ln w="76200">
            <a:solidFill>
              <a:srgbClr val="4060A0"/>
            </a:solidFill>
          </a:ln>
        </p:spPr>
        <p:style>
          <a:lnRef idx="1">
            <a:schemeClr val="accent1"/>
          </a:lnRef>
          <a:fillRef idx="0">
            <a:schemeClr val="accent1"/>
          </a:fillRef>
          <a:effectRef idx="0">
            <a:schemeClr val="accent1"/>
          </a:effectRef>
          <a:fontRef idx="minor">
            <a:schemeClr val="tx1"/>
          </a:fontRef>
        </p:style>
      </p:cxnSp>
      <p:pic>
        <p:nvPicPr>
          <p:cNvPr id="3" name="図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5127" y="14292"/>
            <a:ext cx="189706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付プレースホルダー 12"/>
          <p:cNvSpPr>
            <a:spLocks noGrp="1"/>
          </p:cNvSpPr>
          <p:nvPr>
            <p:ph type="dt" sz="half" idx="10"/>
          </p:nvPr>
        </p:nvSpPr>
        <p:spPr>
          <a:xfrm>
            <a:off x="495300" y="6245225"/>
            <a:ext cx="2311400" cy="476250"/>
          </a:xfrm>
          <a:prstGeom prst="rect">
            <a:avLst/>
          </a:prstGeom>
        </p:spPr>
        <p:txBody>
          <a:bodyPr/>
          <a:lstStyle>
            <a:lvl1pPr eaLnBrk="0" hangingPunct="0">
              <a:defRPr>
                <a:solidFill>
                  <a:prstClr val="black">
                    <a:tint val="75000"/>
                  </a:prstClr>
                </a:solidFill>
              </a:defRPr>
            </a:lvl1pPr>
          </a:lstStyle>
          <a:p>
            <a:pPr>
              <a:defRPr/>
            </a:pPr>
            <a:endParaRPr lang="ja-JP" altLang="en-US">
              <a:latin typeface="Arial"/>
              <a:ea typeface="ＭＳ Ｐゴシック"/>
            </a:endParaRPr>
          </a:p>
        </p:txBody>
      </p:sp>
      <p:sp>
        <p:nvSpPr>
          <p:cNvPr id="5" name="フッター プレースホルダー 13"/>
          <p:cNvSpPr>
            <a:spLocks noGrp="1"/>
          </p:cNvSpPr>
          <p:nvPr>
            <p:ph type="ftr" sz="quarter" idx="11"/>
          </p:nvPr>
        </p:nvSpPr>
        <p:spPr>
          <a:xfrm>
            <a:off x="3384550" y="6245225"/>
            <a:ext cx="3136900" cy="476250"/>
          </a:xfrm>
          <a:prstGeom prst="rect">
            <a:avLst/>
          </a:prstGeom>
        </p:spPr>
        <p:txBody>
          <a:bodyPr/>
          <a:lstStyle>
            <a:lvl1pPr eaLnBrk="0" hangingPunct="0">
              <a:defRPr>
                <a:solidFill>
                  <a:prstClr val="black">
                    <a:tint val="75000"/>
                  </a:prstClr>
                </a:solidFill>
              </a:defRPr>
            </a:lvl1pPr>
          </a:lstStyle>
          <a:p>
            <a:pPr>
              <a:defRPr/>
            </a:pPr>
            <a:endParaRPr lang="ja-JP" altLang="en-US">
              <a:latin typeface="Arial"/>
              <a:ea typeface="ＭＳ Ｐゴシック"/>
            </a:endParaRPr>
          </a:p>
        </p:txBody>
      </p:sp>
      <p:sp>
        <p:nvSpPr>
          <p:cNvPr id="6" name="スライド番号プレースホルダー 14"/>
          <p:cNvSpPr>
            <a:spLocks noGrp="1"/>
          </p:cNvSpPr>
          <p:nvPr>
            <p:ph type="sldNum" sz="quarter" idx="12"/>
          </p:nvPr>
        </p:nvSpPr>
        <p:spPr>
          <a:xfrm>
            <a:off x="8013701" y="6453192"/>
            <a:ext cx="1825625" cy="365125"/>
          </a:xfrm>
          <a:prstGeom prst="rect">
            <a:avLst/>
          </a:prstGeom>
        </p:spPr>
        <p:txBody>
          <a:bodyPr vert="horz" wrap="square" lIns="91440" tIns="45720" rIns="91440" bIns="45720" numCol="1" anchor="t" anchorCtr="0" compatLnSpc="1">
            <a:prstTxWarp prst="textNoShape">
              <a:avLst/>
            </a:prstTxWarp>
          </a:bodyPr>
          <a:lstStyle>
            <a:lvl1pPr defTabSz="880821" eaLnBrk="1" hangingPunct="1">
              <a:defRPr sz="1840">
                <a:solidFill>
                  <a:srgbClr val="898989"/>
                </a:solidFill>
                <a:latin typeface="Calibri" panose="020F0502020204030204" pitchFamily="34" charset="0"/>
              </a:defRPr>
            </a:lvl1pPr>
          </a:lstStyle>
          <a:p>
            <a:fld id="{3C599235-25BD-4407-A4FB-5FE78221C119}" type="slidenum">
              <a:rPr lang="ja-JP" altLang="en-US">
                <a:ea typeface="ＭＳ Ｐゴシック"/>
              </a:rPr>
              <a:pPr/>
              <a:t>‹#›</a:t>
            </a:fld>
            <a:endParaRPr lang="ja-JP" altLang="en-US">
              <a:ea typeface="ＭＳ Ｐゴシック"/>
            </a:endParaRPr>
          </a:p>
        </p:txBody>
      </p:sp>
    </p:spTree>
    <p:extLst>
      <p:ext uri="{BB962C8B-B14F-4D97-AF65-F5344CB8AC3E}">
        <p14:creationId xmlns:p14="http://schemas.microsoft.com/office/powerpoint/2010/main" val="3038748619"/>
      </p:ext>
    </p:extLst>
  </p:cSld>
  <p:clrMapOvr>
    <a:masterClrMapping/>
  </p:clrMapOvr>
</p:sldLayout>
</file>

<file path=ppt/slideLayouts/slideLayout1169.xml><?xml version="1.0" encoding="utf-8"?>
<p:sldLayout xmlns:a="http://schemas.openxmlformats.org/drawingml/2006/main" xmlns:r="http://schemas.openxmlformats.org/officeDocument/2006/relationships" xmlns:p="http://schemas.openxmlformats.org/presentationml/2006/main" showMasterSp="0" userDrawn="1">
  <p:cSld name="10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8"/>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061" tIns="42031" rIns="84061" bIns="42031">
            <a:spAutoFit/>
          </a:bodyPr>
          <a:lstStyle/>
          <a:p>
            <a:r>
              <a:rPr lang="en-US" altLang="ja-JP" sz="1104" i="1">
                <a:solidFill>
                  <a:srgbClr val="FFFFFF"/>
                </a:solidFill>
                <a:latin typeface="Times New Roman" panose="02020603050405020304"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eaLnBrk="0" hangingPunct="0">
              <a:defRPr/>
            </a:lvl1pPr>
          </a:lstStyle>
          <a:p>
            <a:pPr>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eaLnBrk="0" hangingPunct="0">
              <a:defRPr/>
            </a:lvl1pPr>
          </a:lstStyle>
          <a:p>
            <a:pPr>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8A91D598-19FB-4380-90C1-57813F8DB4A1}" type="slidenum">
              <a:rPr lang="en-US" altLang="ja-JP">
                <a:latin typeface="Arial"/>
                <a:ea typeface="ＭＳ Ｐゴシック"/>
              </a:rPr>
              <a:pPr/>
              <a:t>‹#›</a:t>
            </a:fld>
            <a:endParaRPr lang="en-US" altLang="ja-JP">
              <a:latin typeface="Arial"/>
              <a:ea typeface="ＭＳ Ｐゴシック"/>
            </a:endParaRPr>
          </a:p>
        </p:txBody>
      </p:sp>
    </p:spTree>
    <p:extLst>
      <p:ext uri="{BB962C8B-B14F-4D97-AF65-F5344CB8AC3E}">
        <p14:creationId xmlns:p14="http://schemas.microsoft.com/office/powerpoint/2010/main" val="10784533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1"/>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8"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8" y="5367339"/>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81977161"/>
      </p:ext>
    </p:extLst>
  </p:cSld>
  <p:clrMapOvr>
    <a:masterClrMapping/>
  </p:clrMapOvr>
</p:sldLayout>
</file>

<file path=ppt/slideLayouts/slideLayout1170.xml><?xml version="1.0" encoding="utf-8"?>
<p:sldLayout xmlns:a="http://schemas.openxmlformats.org/drawingml/2006/main" xmlns:r="http://schemas.openxmlformats.org/officeDocument/2006/relationships" xmlns:p="http://schemas.openxmlformats.org/presentationml/2006/main" showMasterSp="0" userDrawn="1">
  <p:cSld name="11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8"/>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061" tIns="42031" rIns="84061" bIns="42031">
            <a:spAutoFit/>
          </a:bodyPr>
          <a:lstStyle/>
          <a:p>
            <a:r>
              <a:rPr lang="en-US" altLang="ja-JP" sz="1104" i="1">
                <a:solidFill>
                  <a:srgbClr val="FFFFFF"/>
                </a:solidFill>
                <a:latin typeface="Times New Roman" panose="02020603050405020304"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eaLnBrk="0" hangingPunct="0">
              <a:defRPr/>
            </a:lvl1pPr>
          </a:lstStyle>
          <a:p>
            <a:pPr>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eaLnBrk="0" hangingPunct="0">
              <a:defRPr/>
            </a:lvl1pPr>
          </a:lstStyle>
          <a:p>
            <a:pPr>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85EF974E-B012-4A2D-8311-A7E89DB89647}" type="slidenum">
              <a:rPr lang="en-US" altLang="ja-JP">
                <a:latin typeface="Arial"/>
                <a:ea typeface="ＭＳ Ｐゴシック"/>
              </a:rPr>
              <a:pPr/>
              <a:t>‹#›</a:t>
            </a:fld>
            <a:endParaRPr lang="en-US" altLang="ja-JP">
              <a:latin typeface="Arial"/>
              <a:ea typeface="ＭＳ Ｐゴシック"/>
            </a:endParaRPr>
          </a:p>
        </p:txBody>
      </p:sp>
    </p:spTree>
    <p:extLst>
      <p:ext uri="{BB962C8B-B14F-4D97-AF65-F5344CB8AC3E}">
        <p14:creationId xmlns:p14="http://schemas.microsoft.com/office/powerpoint/2010/main" val="2086758910"/>
      </p:ext>
    </p:extLst>
  </p:cSld>
  <p:clrMapOvr>
    <a:masterClrMapping/>
  </p:clrMapOvr>
</p:sldLayout>
</file>

<file path=ppt/slideLayouts/slideLayout1171.xml><?xml version="1.0" encoding="utf-8"?>
<p:sldLayout xmlns:a="http://schemas.openxmlformats.org/drawingml/2006/main" xmlns:r="http://schemas.openxmlformats.org/officeDocument/2006/relationships" xmlns:p="http://schemas.openxmlformats.org/presentationml/2006/main" showMasterSp="0" preserve="1" userDrawn="1">
  <p:cSld name="12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8"/>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061" tIns="42031" rIns="84061" bIns="42031">
            <a:spAutoFit/>
          </a:bodyPr>
          <a:lstStyle/>
          <a:p>
            <a:r>
              <a:rPr lang="en-US" altLang="ja-JP" sz="1104" i="1">
                <a:solidFill>
                  <a:srgbClr val="FFFFFF"/>
                </a:solidFill>
                <a:latin typeface="Times New Roman" panose="02020603050405020304"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516A88D0-C11F-4F27-8961-67E19089CFD4}" type="slidenum">
              <a:rPr lang="en-US" altLang="ja-JP">
                <a:solidFill>
                  <a:prstClr val="black"/>
                </a:solidFill>
                <a:latin typeface="Arial"/>
                <a:ea typeface="ＭＳ Ｐゴシック"/>
              </a:rPr>
              <a:pPr eaLnBrk="0" hangingPunct="0"/>
              <a:t>‹#›</a:t>
            </a:fld>
            <a:endParaRPr lang="en-US" altLang="ja-JP">
              <a:solidFill>
                <a:prstClr val="black"/>
              </a:solidFill>
              <a:latin typeface="Arial"/>
              <a:ea typeface="ＭＳ Ｐゴシック"/>
            </a:endParaRPr>
          </a:p>
        </p:txBody>
      </p:sp>
    </p:spTree>
    <p:extLst>
      <p:ext uri="{BB962C8B-B14F-4D97-AF65-F5344CB8AC3E}">
        <p14:creationId xmlns:p14="http://schemas.microsoft.com/office/powerpoint/2010/main" val="2823254597"/>
      </p:ext>
    </p:extLst>
  </p:cSld>
  <p:clrMapOvr>
    <a:masterClrMapping/>
  </p:clrMapOvr>
</p:sldLayout>
</file>

<file path=ppt/slideLayouts/slideLayout1172.xml><?xml version="1.0" encoding="utf-8"?>
<p:sldLayout xmlns:a="http://schemas.openxmlformats.org/drawingml/2006/main" xmlns:r="http://schemas.openxmlformats.org/officeDocument/2006/relationships" xmlns:p="http://schemas.openxmlformats.org/presentationml/2006/main" showMasterSp="0" preserve="1" userDrawn="1">
  <p:cSld name="13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8"/>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061" tIns="42031" rIns="84061" bIns="42031">
            <a:spAutoFit/>
          </a:bodyPr>
          <a:lstStyle/>
          <a:p>
            <a:r>
              <a:rPr lang="en-US" altLang="ja-JP" sz="1104" i="1">
                <a:solidFill>
                  <a:srgbClr val="FFFFFF"/>
                </a:solidFill>
                <a:latin typeface="Times New Roman" panose="02020603050405020304"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3106F8CF-EFC6-41E7-90FA-A5C968105182}" type="slidenum">
              <a:rPr lang="en-US" altLang="ja-JP">
                <a:solidFill>
                  <a:prstClr val="black"/>
                </a:solidFill>
                <a:latin typeface="Arial"/>
                <a:ea typeface="ＭＳ Ｐゴシック"/>
              </a:rPr>
              <a:pPr eaLnBrk="0" hangingPunct="0"/>
              <a:t>‹#›</a:t>
            </a:fld>
            <a:endParaRPr lang="en-US" altLang="ja-JP">
              <a:solidFill>
                <a:prstClr val="black"/>
              </a:solidFill>
              <a:latin typeface="Arial"/>
              <a:ea typeface="ＭＳ Ｐゴシック"/>
            </a:endParaRPr>
          </a:p>
        </p:txBody>
      </p:sp>
    </p:spTree>
    <p:extLst>
      <p:ext uri="{BB962C8B-B14F-4D97-AF65-F5344CB8AC3E}">
        <p14:creationId xmlns:p14="http://schemas.microsoft.com/office/powerpoint/2010/main" val="2001350053"/>
      </p:ext>
    </p:extLst>
  </p:cSld>
  <p:clrMapOvr>
    <a:masterClrMapping/>
  </p:clrMapOvr>
</p:sldLayout>
</file>

<file path=ppt/slideLayouts/slideLayout1173.xml><?xml version="1.0" encoding="utf-8"?>
<p:sldLayout xmlns:a="http://schemas.openxmlformats.org/drawingml/2006/main" xmlns:r="http://schemas.openxmlformats.org/officeDocument/2006/relationships" xmlns:p="http://schemas.openxmlformats.org/presentationml/2006/main" showMasterSp="0" preserve="1" userDrawn="1">
  <p:cSld name="14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8"/>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061" tIns="42031" rIns="84061" bIns="42031">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defRPr/>
            </a:pPr>
            <a:r>
              <a:rPr lang="en-US" altLang="ja-JP" sz="1104" i="1" smtClean="0">
                <a:solidFill>
                  <a:srgbClr val="FFFFFF"/>
                </a:solidFill>
                <a:latin typeface="Times New Roman" pitchFamily="18" charset="0"/>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44898039-45B0-44CA-B731-AD666ABD42E6}" type="slidenum">
              <a:rPr lang="en-US" altLang="ja-JP">
                <a:solidFill>
                  <a:prstClr val="black"/>
                </a:solidFill>
                <a:latin typeface="Arial"/>
                <a:ea typeface="ＭＳ Ｐゴシック"/>
              </a:rPr>
              <a:pPr eaLnBrk="0" hangingPunct="0"/>
              <a:t>‹#›</a:t>
            </a:fld>
            <a:endParaRPr lang="en-US" altLang="ja-JP">
              <a:solidFill>
                <a:prstClr val="black"/>
              </a:solidFill>
              <a:latin typeface="Arial"/>
              <a:ea typeface="ＭＳ Ｐゴシック"/>
            </a:endParaRPr>
          </a:p>
        </p:txBody>
      </p:sp>
    </p:spTree>
    <p:extLst>
      <p:ext uri="{BB962C8B-B14F-4D97-AF65-F5344CB8AC3E}">
        <p14:creationId xmlns:p14="http://schemas.microsoft.com/office/powerpoint/2010/main" val="3406989967"/>
      </p:ext>
    </p:extLst>
  </p:cSld>
  <p:clrMapOvr>
    <a:masterClrMapping/>
  </p:clrMapOvr>
</p:sldLayout>
</file>

<file path=ppt/slideLayouts/slideLayout117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34" y="2130673"/>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86" y="3886200"/>
            <a:ext cx="6934200" cy="1752600"/>
          </a:xfrm>
        </p:spPr>
        <p:txBody>
          <a:bodyPr/>
          <a:lstStyle>
            <a:lvl1pPr marL="0" indent="0" algn="ctr">
              <a:buNone/>
              <a:defRPr>
                <a:solidFill>
                  <a:schemeClr val="tx1">
                    <a:tint val="75000"/>
                  </a:schemeClr>
                </a:solidFill>
              </a:defRPr>
            </a:lvl1pPr>
            <a:lvl2pPr marL="455714" indent="0" algn="ctr">
              <a:buNone/>
              <a:defRPr>
                <a:solidFill>
                  <a:schemeClr val="tx1">
                    <a:tint val="75000"/>
                  </a:schemeClr>
                </a:solidFill>
              </a:defRPr>
            </a:lvl2pPr>
            <a:lvl3pPr marL="911429" indent="0" algn="ctr">
              <a:buNone/>
              <a:defRPr>
                <a:solidFill>
                  <a:schemeClr val="tx1">
                    <a:tint val="75000"/>
                  </a:schemeClr>
                </a:solidFill>
              </a:defRPr>
            </a:lvl3pPr>
            <a:lvl4pPr marL="1367142" indent="0" algn="ctr">
              <a:buNone/>
              <a:defRPr>
                <a:solidFill>
                  <a:schemeClr val="tx1">
                    <a:tint val="75000"/>
                  </a:schemeClr>
                </a:solidFill>
              </a:defRPr>
            </a:lvl4pPr>
            <a:lvl5pPr marL="1822857" indent="0" algn="ctr">
              <a:buNone/>
              <a:defRPr>
                <a:solidFill>
                  <a:schemeClr val="tx1">
                    <a:tint val="75000"/>
                  </a:schemeClr>
                </a:solidFill>
              </a:defRPr>
            </a:lvl5pPr>
            <a:lvl6pPr marL="2278571" indent="0" algn="ctr">
              <a:buNone/>
              <a:defRPr>
                <a:solidFill>
                  <a:schemeClr val="tx1">
                    <a:tint val="75000"/>
                  </a:schemeClr>
                </a:solidFill>
              </a:defRPr>
            </a:lvl6pPr>
            <a:lvl7pPr marL="2734286" indent="0" algn="ctr">
              <a:buNone/>
              <a:defRPr>
                <a:solidFill>
                  <a:schemeClr val="tx1">
                    <a:tint val="75000"/>
                  </a:schemeClr>
                </a:solidFill>
              </a:defRPr>
            </a:lvl7pPr>
            <a:lvl8pPr marL="3190000" indent="0" algn="ctr">
              <a:buNone/>
              <a:defRPr>
                <a:solidFill>
                  <a:schemeClr val="tx1">
                    <a:tint val="75000"/>
                  </a:schemeClr>
                </a:solidFill>
              </a:defRPr>
            </a:lvl8pPr>
            <a:lvl9pPr marL="3645715"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84" y="6524868"/>
            <a:ext cx="9906000" cy="333375"/>
          </a:xfrm>
          <a:prstGeom prst="rect">
            <a:avLst/>
          </a:prstGeom>
          <a:noFill/>
          <a:ln w="9525">
            <a:noFill/>
            <a:miter lim="800000"/>
            <a:headEnd/>
            <a:tailEnd/>
          </a:ln>
        </p:spPr>
      </p:pic>
      <p:sp>
        <p:nvSpPr>
          <p:cNvPr id="8" name="Rectangle 9"/>
          <p:cNvSpPr>
            <a:spLocks noChangeArrowheads="1"/>
          </p:cNvSpPr>
          <p:nvPr/>
        </p:nvSpPr>
        <p:spPr bwMode="auto">
          <a:xfrm>
            <a:off x="1833647" y="3284781"/>
            <a:ext cx="8072437" cy="73025"/>
          </a:xfrm>
          <a:prstGeom prst="rect">
            <a:avLst/>
          </a:prstGeom>
          <a:solidFill>
            <a:srgbClr val="0066CC"/>
          </a:solidFill>
          <a:ln w="9525">
            <a:noFill/>
            <a:miter lim="800000"/>
            <a:headEnd/>
            <a:tailEnd/>
          </a:ln>
          <a:effectLst/>
        </p:spPr>
        <p:txBody>
          <a:bodyPr wrap="none" lIns="91144" tIns="45572" rIns="91144" bIns="45572" anchor="ctr"/>
          <a:lstStyle/>
          <a:p>
            <a:pPr>
              <a:defRPr/>
            </a:pPr>
            <a:endParaRPr lang="ja-JP" altLang="en-US">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19" y="6051793"/>
            <a:ext cx="2301874" cy="473075"/>
          </a:xfrm>
          <a:prstGeom prst="rect">
            <a:avLst/>
          </a:prstGeom>
          <a:noFill/>
          <a:ln w="9525">
            <a:noFill/>
            <a:miter lim="800000"/>
            <a:headEnd/>
            <a:tailEnd/>
          </a:ln>
        </p:spPr>
      </p:pic>
      <p:sp>
        <p:nvSpPr>
          <p:cNvPr id="10" name="Text Box 12"/>
          <p:cNvSpPr txBox="1">
            <a:spLocks noChangeArrowheads="1"/>
          </p:cNvSpPr>
          <p:nvPr/>
        </p:nvSpPr>
        <p:spPr bwMode="auto">
          <a:xfrm>
            <a:off x="2" y="6524867"/>
            <a:ext cx="3643496" cy="276995"/>
          </a:xfrm>
          <a:prstGeom prst="rect">
            <a:avLst/>
          </a:prstGeom>
          <a:noFill/>
          <a:ln w="9525">
            <a:noFill/>
            <a:miter lim="800000"/>
            <a:headEnd/>
            <a:tailEnd/>
          </a:ln>
          <a:effectLst/>
        </p:spPr>
        <p:txBody>
          <a:bodyPr wrap="none" lIns="91144" tIns="45572" rIns="91144" bIns="45572">
            <a:spAutoFit/>
          </a:bodyPr>
          <a:lstStyle/>
          <a:p>
            <a:pPr>
              <a:defRPr/>
            </a:pPr>
            <a:r>
              <a:rPr lang="en-US" altLang="ja-JP" sz="1196" i="1" dirty="0">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1604777374"/>
      </p:ext>
    </p:extLst>
  </p:cSld>
  <p:clrMapOvr>
    <a:masterClrMapping/>
  </p:clrMapOvr>
  <p:timing>
    <p:tnLst>
      <p:par>
        <p:cTn id="1" dur="indefinite" restart="never" nodeType="tmRoot"/>
      </p:par>
    </p:tnLst>
  </p:timing>
</p:sldLayout>
</file>

<file path=ppt/slideLayouts/slideLayout117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54704229"/>
      </p:ext>
    </p:extLst>
  </p:cSld>
  <p:clrMapOvr>
    <a:masterClrMapping/>
  </p:clrMapOvr>
</p:sldLayout>
</file>

<file path=ppt/slideLayouts/slideLayout117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90" y="4407148"/>
            <a:ext cx="8420100" cy="1362075"/>
          </a:xfrm>
        </p:spPr>
        <p:txBody>
          <a:bodyPr anchor="t"/>
          <a:lstStyle>
            <a:lvl1pPr algn="l">
              <a:defRPr sz="3987"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90" y="2906722"/>
            <a:ext cx="8420100" cy="1500187"/>
          </a:xfrm>
        </p:spPr>
        <p:txBody>
          <a:bodyPr anchor="b"/>
          <a:lstStyle>
            <a:lvl1pPr marL="0" indent="0">
              <a:buNone/>
              <a:defRPr sz="1994">
                <a:solidFill>
                  <a:schemeClr val="tx1">
                    <a:tint val="75000"/>
                  </a:schemeClr>
                </a:solidFill>
              </a:defRPr>
            </a:lvl1pPr>
            <a:lvl2pPr marL="455714" indent="0">
              <a:buNone/>
              <a:defRPr sz="1794">
                <a:solidFill>
                  <a:schemeClr val="tx1">
                    <a:tint val="75000"/>
                  </a:schemeClr>
                </a:solidFill>
              </a:defRPr>
            </a:lvl2pPr>
            <a:lvl3pPr marL="911429" indent="0">
              <a:buNone/>
              <a:defRPr sz="1595">
                <a:solidFill>
                  <a:schemeClr val="tx1">
                    <a:tint val="75000"/>
                  </a:schemeClr>
                </a:solidFill>
              </a:defRPr>
            </a:lvl3pPr>
            <a:lvl4pPr marL="1367142" indent="0">
              <a:buNone/>
              <a:defRPr sz="1396">
                <a:solidFill>
                  <a:schemeClr val="tx1">
                    <a:tint val="75000"/>
                  </a:schemeClr>
                </a:solidFill>
              </a:defRPr>
            </a:lvl4pPr>
            <a:lvl5pPr marL="1822857" indent="0">
              <a:buNone/>
              <a:defRPr sz="1396">
                <a:solidFill>
                  <a:schemeClr val="tx1">
                    <a:tint val="75000"/>
                  </a:schemeClr>
                </a:solidFill>
              </a:defRPr>
            </a:lvl5pPr>
            <a:lvl6pPr marL="2278571" indent="0">
              <a:buNone/>
              <a:defRPr sz="1396">
                <a:solidFill>
                  <a:schemeClr val="tx1">
                    <a:tint val="75000"/>
                  </a:schemeClr>
                </a:solidFill>
              </a:defRPr>
            </a:lvl6pPr>
            <a:lvl7pPr marL="2734286" indent="0">
              <a:buNone/>
              <a:defRPr sz="1396">
                <a:solidFill>
                  <a:schemeClr val="tx1">
                    <a:tint val="75000"/>
                  </a:schemeClr>
                </a:solidFill>
              </a:defRPr>
            </a:lvl7pPr>
            <a:lvl8pPr marL="3190000" indent="0">
              <a:buNone/>
              <a:defRPr sz="1396">
                <a:solidFill>
                  <a:schemeClr val="tx1">
                    <a:tint val="75000"/>
                  </a:schemeClr>
                </a:solidFill>
              </a:defRPr>
            </a:lvl8pPr>
            <a:lvl9pPr marL="3645715" indent="0">
              <a:buNone/>
              <a:defRPr sz="1396">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09572866"/>
      </p:ext>
    </p:extLst>
  </p:cSld>
  <p:clrMapOvr>
    <a:masterClrMapping/>
  </p:clrMapOvr>
</p:sldLayout>
</file>

<file path=ppt/slideLayouts/slideLayout117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536662" y="1600206"/>
            <a:ext cx="4746625"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448386" y="1600206"/>
            <a:ext cx="4746625"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3897342"/>
      </p:ext>
    </p:extLst>
  </p:cSld>
  <p:clrMapOvr>
    <a:masterClrMapping/>
  </p:clrMapOvr>
</p:sldLayout>
</file>

<file path=ppt/slideLayouts/slideLayout117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3" y="274639"/>
            <a:ext cx="8915400" cy="1143000"/>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87" y="1535113"/>
            <a:ext cx="4376870" cy="639762"/>
          </a:xfrm>
        </p:spPr>
        <p:txBody>
          <a:bodyPr anchor="b"/>
          <a:lstStyle>
            <a:lvl1pPr marL="0" indent="0">
              <a:buNone/>
              <a:defRPr sz="2392" b="1"/>
            </a:lvl1pPr>
            <a:lvl2pPr marL="455714" indent="0">
              <a:buNone/>
              <a:defRPr sz="1994" b="1"/>
            </a:lvl2pPr>
            <a:lvl3pPr marL="911429" indent="0">
              <a:buNone/>
              <a:defRPr sz="1794" b="1"/>
            </a:lvl3pPr>
            <a:lvl4pPr marL="1367142" indent="0">
              <a:buNone/>
              <a:defRPr sz="1595" b="1"/>
            </a:lvl4pPr>
            <a:lvl5pPr marL="1822857" indent="0">
              <a:buNone/>
              <a:defRPr sz="1595" b="1"/>
            </a:lvl5pPr>
            <a:lvl6pPr marL="2278571" indent="0">
              <a:buNone/>
              <a:defRPr sz="1595" b="1"/>
            </a:lvl6pPr>
            <a:lvl7pPr marL="2734286" indent="0">
              <a:buNone/>
              <a:defRPr sz="1595" b="1"/>
            </a:lvl7pPr>
            <a:lvl8pPr marL="3190000" indent="0">
              <a:buNone/>
              <a:defRPr sz="1595" b="1"/>
            </a:lvl8pPr>
            <a:lvl9pPr marL="3645715" indent="0">
              <a:buNone/>
              <a:defRPr sz="1595"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87" y="2174876"/>
            <a:ext cx="437687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203" y="1535113"/>
            <a:ext cx="4378590" cy="639762"/>
          </a:xfrm>
        </p:spPr>
        <p:txBody>
          <a:bodyPr anchor="b"/>
          <a:lstStyle>
            <a:lvl1pPr marL="0" indent="0">
              <a:buNone/>
              <a:defRPr sz="2392" b="1"/>
            </a:lvl1pPr>
            <a:lvl2pPr marL="455714" indent="0">
              <a:buNone/>
              <a:defRPr sz="1994" b="1"/>
            </a:lvl2pPr>
            <a:lvl3pPr marL="911429" indent="0">
              <a:buNone/>
              <a:defRPr sz="1794" b="1"/>
            </a:lvl3pPr>
            <a:lvl4pPr marL="1367142" indent="0">
              <a:buNone/>
              <a:defRPr sz="1595" b="1"/>
            </a:lvl4pPr>
            <a:lvl5pPr marL="1822857" indent="0">
              <a:buNone/>
              <a:defRPr sz="1595" b="1"/>
            </a:lvl5pPr>
            <a:lvl6pPr marL="2278571" indent="0">
              <a:buNone/>
              <a:defRPr sz="1595" b="1"/>
            </a:lvl6pPr>
            <a:lvl7pPr marL="2734286" indent="0">
              <a:buNone/>
              <a:defRPr sz="1595" b="1"/>
            </a:lvl7pPr>
            <a:lvl8pPr marL="3190000" indent="0">
              <a:buNone/>
              <a:defRPr sz="1595" b="1"/>
            </a:lvl8pPr>
            <a:lvl9pPr marL="3645715" indent="0">
              <a:buNone/>
              <a:defRPr sz="1595"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203" y="2174876"/>
            <a:ext cx="437859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5153891"/>
      </p:ext>
    </p:extLst>
  </p:cSld>
  <p:clrMapOvr>
    <a:masterClrMapping/>
  </p:clrMapOvr>
</p:sldLayout>
</file>

<file path=ppt/slideLayouts/slideLayout117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0986581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34137621"/>
      </p:ext>
    </p:extLst>
  </p:cSld>
  <p:clrMapOvr>
    <a:masterClrMapping/>
  </p:clrMapOvr>
</p:sldLayout>
</file>

<file path=ppt/slideLayouts/slideLayout118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902134"/>
      </p:ext>
    </p:extLst>
  </p:cSld>
  <p:clrMapOvr>
    <a:masterClrMapping/>
  </p:clrMapOvr>
</p:sldLayout>
</file>

<file path=ppt/slideLayouts/slideLayout118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1"/>
            <a:ext cx="3259006" cy="1162050"/>
          </a:xfrm>
        </p:spPr>
        <p:txBody>
          <a:bodyPr anchor="b"/>
          <a:lstStyle>
            <a:lvl1pPr algn="l">
              <a:defRPr sz="1994" b="1"/>
            </a:lvl1pPr>
          </a:lstStyle>
          <a:p>
            <a:r>
              <a:rPr kumimoji="1" lang="ja-JP" altLang="en-US"/>
              <a:t>マスタ タイトルの書式設定</a:t>
            </a:r>
          </a:p>
        </p:txBody>
      </p:sp>
      <p:sp>
        <p:nvSpPr>
          <p:cNvPr id="3" name="コンテンツ プレースホルダ 2"/>
          <p:cNvSpPr>
            <a:spLocks noGrp="1"/>
          </p:cNvSpPr>
          <p:nvPr>
            <p:ph idx="1"/>
          </p:nvPr>
        </p:nvSpPr>
        <p:spPr>
          <a:xfrm>
            <a:off x="3873057" y="273055"/>
            <a:ext cx="5537729" cy="5853113"/>
          </a:xfrm>
        </p:spPr>
        <p:txBody>
          <a:bodyPr/>
          <a:lstStyle>
            <a:lvl1pPr>
              <a:defRPr sz="3190"/>
            </a:lvl1pPr>
            <a:lvl2pPr>
              <a:defRPr sz="2791"/>
            </a:lvl2pPr>
            <a:lvl3pPr>
              <a:defRPr sz="2392"/>
            </a:lvl3pPr>
            <a:lvl4pPr>
              <a:defRPr sz="1994"/>
            </a:lvl4pPr>
            <a:lvl5pPr>
              <a:defRPr sz="1994"/>
            </a:lvl5pPr>
            <a:lvl6pPr>
              <a:defRPr sz="1994"/>
            </a:lvl6pPr>
            <a:lvl7pPr>
              <a:defRPr sz="1994"/>
            </a:lvl7pPr>
            <a:lvl8pPr>
              <a:defRPr sz="1994"/>
            </a:lvl8pPr>
            <a:lvl9pPr>
              <a:defRPr sz="1994"/>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396"/>
            </a:lvl1pPr>
            <a:lvl2pPr marL="455714" indent="0">
              <a:buNone/>
              <a:defRPr sz="1196"/>
            </a:lvl2pPr>
            <a:lvl3pPr marL="911429" indent="0">
              <a:buNone/>
              <a:defRPr sz="997"/>
            </a:lvl3pPr>
            <a:lvl4pPr marL="1367142" indent="0">
              <a:buNone/>
              <a:defRPr sz="897"/>
            </a:lvl4pPr>
            <a:lvl5pPr marL="1822857" indent="0">
              <a:buNone/>
              <a:defRPr sz="897"/>
            </a:lvl5pPr>
            <a:lvl6pPr marL="2278571" indent="0">
              <a:buNone/>
              <a:defRPr sz="897"/>
            </a:lvl6pPr>
            <a:lvl7pPr marL="2734286" indent="0">
              <a:buNone/>
              <a:defRPr sz="897"/>
            </a:lvl7pPr>
            <a:lvl8pPr marL="3190000" indent="0">
              <a:buNone/>
              <a:defRPr sz="897"/>
            </a:lvl8pPr>
            <a:lvl9pPr marL="3645715" indent="0">
              <a:buNone/>
              <a:defRPr sz="897"/>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8966683"/>
      </p:ext>
    </p:extLst>
  </p:cSld>
  <p:clrMapOvr>
    <a:masterClrMapping/>
  </p:clrMapOvr>
</p:sldLayout>
</file>

<file path=ppt/slideLayouts/slideLayout118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1994" b="1"/>
            </a:lvl1pPr>
          </a:lstStyle>
          <a:p>
            <a:r>
              <a:rPr kumimoji="1" lang="ja-JP" altLang="en-US"/>
              <a:t>マスタ タイトルの書式設定</a:t>
            </a:r>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190"/>
            </a:lvl1pPr>
            <a:lvl2pPr marL="455714" indent="0">
              <a:buNone/>
              <a:defRPr sz="2791"/>
            </a:lvl2pPr>
            <a:lvl3pPr marL="911429" indent="0">
              <a:buNone/>
              <a:defRPr sz="2392"/>
            </a:lvl3pPr>
            <a:lvl4pPr marL="1367142" indent="0">
              <a:buNone/>
              <a:defRPr sz="1994"/>
            </a:lvl4pPr>
            <a:lvl5pPr marL="1822857" indent="0">
              <a:buNone/>
              <a:defRPr sz="1994"/>
            </a:lvl5pPr>
            <a:lvl6pPr marL="2278571" indent="0">
              <a:buNone/>
              <a:defRPr sz="1994"/>
            </a:lvl6pPr>
            <a:lvl7pPr marL="2734286" indent="0">
              <a:buNone/>
              <a:defRPr sz="1994"/>
            </a:lvl7pPr>
            <a:lvl8pPr marL="3190000" indent="0">
              <a:buNone/>
              <a:defRPr sz="1994"/>
            </a:lvl8pPr>
            <a:lvl9pPr marL="3645715" indent="0">
              <a:buNone/>
              <a:defRPr sz="1994"/>
            </a:lvl9pPr>
          </a:lstStyle>
          <a:p>
            <a:r>
              <a:rPr kumimoji="1" lang="ja-JP" altLang="en-US"/>
              <a:t>アイコンをクリックして図を追加</a:t>
            </a:r>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396"/>
            </a:lvl1pPr>
            <a:lvl2pPr marL="455714" indent="0">
              <a:buNone/>
              <a:defRPr sz="1196"/>
            </a:lvl2pPr>
            <a:lvl3pPr marL="911429" indent="0">
              <a:buNone/>
              <a:defRPr sz="997"/>
            </a:lvl3pPr>
            <a:lvl4pPr marL="1367142" indent="0">
              <a:buNone/>
              <a:defRPr sz="897"/>
            </a:lvl4pPr>
            <a:lvl5pPr marL="1822857" indent="0">
              <a:buNone/>
              <a:defRPr sz="897"/>
            </a:lvl5pPr>
            <a:lvl6pPr marL="2278571" indent="0">
              <a:buNone/>
              <a:defRPr sz="897"/>
            </a:lvl6pPr>
            <a:lvl7pPr marL="2734286" indent="0">
              <a:buNone/>
              <a:defRPr sz="897"/>
            </a:lvl7pPr>
            <a:lvl8pPr marL="3190000" indent="0">
              <a:buNone/>
              <a:defRPr sz="897"/>
            </a:lvl8pPr>
            <a:lvl9pPr marL="3645715" indent="0">
              <a:buNone/>
              <a:defRPr sz="897"/>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75127409"/>
      </p:ext>
    </p:extLst>
  </p:cSld>
  <p:clrMapOvr>
    <a:masterClrMapping/>
  </p:clrMapOvr>
</p:sldLayout>
</file>

<file path=ppt/slideLayouts/slideLayout118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35229130"/>
      </p:ext>
    </p:extLst>
  </p:cSld>
  <p:clrMapOvr>
    <a:masterClrMapping/>
  </p:clrMapOvr>
</p:sldLayout>
</file>

<file path=ppt/slideLayouts/slideLayout118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23" y="274643"/>
            <a:ext cx="2414588"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536597" y="274643"/>
            <a:ext cx="7078664"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46096082"/>
      </p:ext>
    </p:extLst>
  </p:cSld>
  <p:clrMapOvr>
    <a:masterClrMapping/>
  </p:clrMapOvr>
</p:sldLayout>
</file>

<file path=ppt/slideLayouts/slideLayout118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94" y="2130540"/>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2" y="3886200"/>
            <a:ext cx="6934200" cy="1752600"/>
          </a:xfrm>
        </p:spPr>
        <p:txBody>
          <a:bodyPr/>
          <a:lstStyle>
            <a:lvl1pPr marL="0" indent="0" algn="ctr">
              <a:buNone/>
              <a:defRPr/>
            </a:lvl1pPr>
            <a:lvl2pPr marL="455654" indent="0" algn="ctr">
              <a:buNone/>
              <a:defRPr/>
            </a:lvl2pPr>
            <a:lvl3pPr marL="911309" indent="0" algn="ctr">
              <a:buNone/>
              <a:defRPr/>
            </a:lvl3pPr>
            <a:lvl4pPr marL="1366965" indent="0" algn="ctr">
              <a:buNone/>
              <a:defRPr/>
            </a:lvl4pPr>
            <a:lvl5pPr marL="1822619" indent="0" algn="ctr">
              <a:buNone/>
              <a:defRPr/>
            </a:lvl5pPr>
            <a:lvl6pPr marL="2278274" indent="0" algn="ctr">
              <a:buNone/>
              <a:defRPr/>
            </a:lvl6pPr>
            <a:lvl7pPr marL="2733928" indent="0" algn="ctr">
              <a:buNone/>
              <a:defRPr/>
            </a:lvl7pPr>
            <a:lvl8pPr marL="3189584" indent="0" algn="ctr">
              <a:buNone/>
              <a:defRPr/>
            </a:lvl8pPr>
            <a:lvl9pPr marL="3645238"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1630752"/>
      </p:ext>
    </p:extLst>
  </p:cSld>
  <p:clrMapOvr>
    <a:masterClrMapping/>
  </p:clrMapOvr>
</p:sldLayout>
</file>

<file path=ppt/slideLayouts/slideLayout118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92137298"/>
      </p:ext>
    </p:extLst>
  </p:cSld>
  <p:clrMapOvr>
    <a:masterClrMapping/>
  </p:clrMapOvr>
</p:sldLayout>
</file>

<file path=ppt/slideLayouts/slideLayout118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78" y="4407015"/>
            <a:ext cx="8420101" cy="1362075"/>
          </a:xfrm>
        </p:spPr>
        <p:txBody>
          <a:bodyPr anchor="t"/>
          <a:lstStyle>
            <a:lvl1pPr algn="l">
              <a:defRPr sz="3987"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78" y="2906722"/>
            <a:ext cx="8420101" cy="1500187"/>
          </a:xfrm>
        </p:spPr>
        <p:txBody>
          <a:bodyPr anchor="b"/>
          <a:lstStyle>
            <a:lvl1pPr marL="0" indent="0">
              <a:buNone/>
              <a:defRPr sz="1994"/>
            </a:lvl1pPr>
            <a:lvl2pPr marL="455654" indent="0">
              <a:buNone/>
              <a:defRPr sz="1794"/>
            </a:lvl2pPr>
            <a:lvl3pPr marL="911309" indent="0">
              <a:buNone/>
              <a:defRPr sz="1595"/>
            </a:lvl3pPr>
            <a:lvl4pPr marL="1366965" indent="0">
              <a:buNone/>
              <a:defRPr sz="1396"/>
            </a:lvl4pPr>
            <a:lvl5pPr marL="1822619" indent="0">
              <a:buNone/>
              <a:defRPr sz="1396"/>
            </a:lvl5pPr>
            <a:lvl6pPr marL="2278274" indent="0">
              <a:buNone/>
              <a:defRPr sz="1396"/>
            </a:lvl6pPr>
            <a:lvl7pPr marL="2733928" indent="0">
              <a:buNone/>
              <a:defRPr sz="1396"/>
            </a:lvl7pPr>
            <a:lvl8pPr marL="3189584" indent="0">
              <a:buNone/>
              <a:defRPr sz="1396"/>
            </a:lvl8pPr>
            <a:lvl9pPr marL="3645238" indent="0">
              <a:buNone/>
              <a:defRPr sz="1396"/>
            </a:lvl9pPr>
          </a:lstStyle>
          <a:p>
            <a:pPr lvl="0"/>
            <a:r>
              <a:rPr lang="ja-JP" altLang="en-US" smtClean="0"/>
              <a:t>マスタ テキストの書式設定</a:t>
            </a:r>
          </a:p>
        </p:txBody>
      </p:sp>
    </p:spTree>
    <p:extLst>
      <p:ext uri="{BB962C8B-B14F-4D97-AF65-F5344CB8AC3E}">
        <p14:creationId xmlns:p14="http://schemas.microsoft.com/office/powerpoint/2010/main" val="3388756726"/>
      </p:ext>
    </p:extLst>
  </p:cSld>
  <p:clrMapOvr>
    <a:masterClrMapping/>
  </p:clrMapOvr>
</p:sldLayout>
</file>

<file path=ppt/slideLayouts/slideLayout118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1" y="1600206"/>
            <a:ext cx="4381501"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23" y="1600206"/>
            <a:ext cx="4381501"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30633820"/>
      </p:ext>
    </p:extLst>
  </p:cSld>
  <p:clrMapOvr>
    <a:masterClrMapping/>
  </p:clrMapOvr>
</p:sldLayout>
</file>

<file path=ppt/slideLayouts/slideLayout118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392" b="1"/>
            </a:lvl1pPr>
            <a:lvl2pPr marL="455654" indent="0">
              <a:buNone/>
              <a:defRPr sz="1994" b="1"/>
            </a:lvl2pPr>
            <a:lvl3pPr marL="911309" indent="0">
              <a:buNone/>
              <a:defRPr sz="1794" b="1"/>
            </a:lvl3pPr>
            <a:lvl4pPr marL="1366965" indent="0">
              <a:buNone/>
              <a:defRPr sz="1595" b="1"/>
            </a:lvl4pPr>
            <a:lvl5pPr marL="1822619" indent="0">
              <a:buNone/>
              <a:defRPr sz="1595" b="1"/>
            </a:lvl5pPr>
            <a:lvl6pPr marL="2278274" indent="0">
              <a:buNone/>
              <a:defRPr sz="1595" b="1"/>
            </a:lvl6pPr>
            <a:lvl7pPr marL="2733928" indent="0">
              <a:buNone/>
              <a:defRPr sz="1595" b="1"/>
            </a:lvl7pPr>
            <a:lvl8pPr marL="3189584" indent="0">
              <a:buNone/>
              <a:defRPr sz="1595" b="1"/>
            </a:lvl8pPr>
            <a:lvl9pPr marL="3645238" indent="0">
              <a:buNone/>
              <a:defRPr sz="1595"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33" y="1535113"/>
            <a:ext cx="4378325" cy="639762"/>
          </a:xfrm>
        </p:spPr>
        <p:txBody>
          <a:bodyPr anchor="b"/>
          <a:lstStyle>
            <a:lvl1pPr marL="0" indent="0">
              <a:buNone/>
              <a:defRPr sz="2392" b="1"/>
            </a:lvl1pPr>
            <a:lvl2pPr marL="455654" indent="0">
              <a:buNone/>
              <a:defRPr sz="1994" b="1"/>
            </a:lvl2pPr>
            <a:lvl3pPr marL="911309" indent="0">
              <a:buNone/>
              <a:defRPr sz="1794" b="1"/>
            </a:lvl3pPr>
            <a:lvl4pPr marL="1366965" indent="0">
              <a:buNone/>
              <a:defRPr sz="1595" b="1"/>
            </a:lvl4pPr>
            <a:lvl5pPr marL="1822619" indent="0">
              <a:buNone/>
              <a:defRPr sz="1595" b="1"/>
            </a:lvl5pPr>
            <a:lvl6pPr marL="2278274" indent="0">
              <a:buNone/>
              <a:defRPr sz="1595" b="1"/>
            </a:lvl6pPr>
            <a:lvl7pPr marL="2733928" indent="0">
              <a:buNone/>
              <a:defRPr sz="1595" b="1"/>
            </a:lvl7pPr>
            <a:lvl8pPr marL="3189584" indent="0">
              <a:buNone/>
              <a:defRPr sz="1595" b="1"/>
            </a:lvl8pPr>
            <a:lvl9pPr marL="3645238" indent="0">
              <a:buNone/>
              <a:defRPr sz="1595"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33" y="2174875"/>
            <a:ext cx="4378325"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026371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728" y="274708"/>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981" y="274708"/>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77819983"/>
      </p:ext>
    </p:extLst>
  </p:cSld>
  <p:clrMapOvr>
    <a:masterClrMapping/>
  </p:clrMapOvr>
</p:sldLayout>
</file>

<file path=ppt/slideLayouts/slideLayout119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1523069930"/>
      </p:ext>
    </p:extLst>
  </p:cSld>
  <p:clrMapOvr>
    <a:masterClrMapping/>
  </p:clrMapOvr>
</p:sldLayout>
</file>

<file path=ppt/slideLayouts/slideLayout119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956751"/>
      </p:ext>
    </p:extLst>
  </p:cSld>
  <p:clrMapOvr>
    <a:masterClrMapping/>
  </p:clrMapOvr>
</p:sldLayout>
</file>

<file path=ppt/slideLayouts/slideLayout119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1" y="273050"/>
            <a:ext cx="3259138" cy="1162050"/>
          </a:xfrm>
        </p:spPr>
        <p:txBody>
          <a:bodyPr anchor="b"/>
          <a:lstStyle>
            <a:lvl1pPr algn="l">
              <a:defRPr sz="1994"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02" y="273055"/>
            <a:ext cx="5537201" cy="5853113"/>
          </a:xfrm>
        </p:spPr>
        <p:txBody>
          <a:bodyPr/>
          <a:lstStyle>
            <a:lvl1pPr>
              <a:defRPr sz="3190"/>
            </a:lvl1pPr>
            <a:lvl2pPr>
              <a:defRPr sz="2791"/>
            </a:lvl2pPr>
            <a:lvl3pPr>
              <a:defRPr sz="2392"/>
            </a:lvl3pPr>
            <a:lvl4pPr>
              <a:defRPr sz="1994"/>
            </a:lvl4pPr>
            <a:lvl5pPr>
              <a:defRPr sz="1994"/>
            </a:lvl5pPr>
            <a:lvl6pPr>
              <a:defRPr sz="1994"/>
            </a:lvl6pPr>
            <a:lvl7pPr>
              <a:defRPr sz="1994"/>
            </a:lvl7pPr>
            <a:lvl8pPr>
              <a:defRPr sz="1994"/>
            </a:lvl8pPr>
            <a:lvl9pPr>
              <a:defRPr sz="199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1" y="1435103"/>
            <a:ext cx="3259138" cy="4691063"/>
          </a:xfrm>
        </p:spPr>
        <p:txBody>
          <a:bodyPr/>
          <a:lstStyle>
            <a:lvl1pPr marL="0" indent="0">
              <a:buNone/>
              <a:defRPr sz="1396"/>
            </a:lvl1pPr>
            <a:lvl2pPr marL="455654" indent="0">
              <a:buNone/>
              <a:defRPr sz="1196"/>
            </a:lvl2pPr>
            <a:lvl3pPr marL="911309" indent="0">
              <a:buNone/>
              <a:defRPr sz="997"/>
            </a:lvl3pPr>
            <a:lvl4pPr marL="1366965" indent="0">
              <a:buNone/>
              <a:defRPr sz="897"/>
            </a:lvl4pPr>
            <a:lvl5pPr marL="1822619" indent="0">
              <a:buNone/>
              <a:defRPr sz="897"/>
            </a:lvl5pPr>
            <a:lvl6pPr marL="2278274" indent="0">
              <a:buNone/>
              <a:defRPr sz="897"/>
            </a:lvl6pPr>
            <a:lvl7pPr marL="2733928" indent="0">
              <a:buNone/>
              <a:defRPr sz="897"/>
            </a:lvl7pPr>
            <a:lvl8pPr marL="3189584" indent="0">
              <a:buNone/>
              <a:defRPr sz="897"/>
            </a:lvl8pPr>
            <a:lvl9pPr marL="3645238" indent="0">
              <a:buNone/>
              <a:defRPr sz="897"/>
            </a:lvl9pPr>
          </a:lstStyle>
          <a:p>
            <a:pPr lvl="0"/>
            <a:r>
              <a:rPr lang="ja-JP" altLang="en-US" smtClean="0"/>
              <a:t>マスタ テキストの書式設定</a:t>
            </a:r>
          </a:p>
        </p:txBody>
      </p:sp>
    </p:spTree>
    <p:extLst>
      <p:ext uri="{BB962C8B-B14F-4D97-AF65-F5344CB8AC3E}">
        <p14:creationId xmlns:p14="http://schemas.microsoft.com/office/powerpoint/2010/main" val="935475695"/>
      </p:ext>
    </p:extLst>
  </p:cSld>
  <p:clrMapOvr>
    <a:masterClrMapping/>
  </p:clrMapOvr>
</p:sldLayout>
</file>

<file path=ppt/slideLayouts/slideLayout119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0"/>
            <a:ext cx="5943600" cy="566738"/>
          </a:xfrm>
        </p:spPr>
        <p:txBody>
          <a:bodyPr anchor="b"/>
          <a:lstStyle>
            <a:lvl1pPr algn="l">
              <a:defRPr sz="1994"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4" y="612775"/>
            <a:ext cx="5943600" cy="4114800"/>
          </a:xfrm>
        </p:spPr>
        <p:txBody>
          <a:bodyPr/>
          <a:lstStyle>
            <a:lvl1pPr marL="0" indent="0">
              <a:buNone/>
              <a:defRPr sz="3190"/>
            </a:lvl1pPr>
            <a:lvl2pPr marL="455654" indent="0">
              <a:buNone/>
              <a:defRPr sz="2791"/>
            </a:lvl2pPr>
            <a:lvl3pPr marL="911309" indent="0">
              <a:buNone/>
              <a:defRPr sz="2392"/>
            </a:lvl3pPr>
            <a:lvl4pPr marL="1366965" indent="0">
              <a:buNone/>
              <a:defRPr sz="1994"/>
            </a:lvl4pPr>
            <a:lvl5pPr marL="1822619" indent="0">
              <a:buNone/>
              <a:defRPr sz="1994"/>
            </a:lvl5pPr>
            <a:lvl6pPr marL="2278274" indent="0">
              <a:buNone/>
              <a:defRPr sz="1994"/>
            </a:lvl6pPr>
            <a:lvl7pPr marL="2733928" indent="0">
              <a:buNone/>
              <a:defRPr sz="1994"/>
            </a:lvl7pPr>
            <a:lvl8pPr marL="3189584" indent="0">
              <a:buNone/>
              <a:defRPr sz="1994"/>
            </a:lvl8pPr>
            <a:lvl9pPr marL="3645238" indent="0">
              <a:buNone/>
              <a:defRPr sz="1994"/>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4" y="5367338"/>
            <a:ext cx="5943600" cy="804862"/>
          </a:xfrm>
        </p:spPr>
        <p:txBody>
          <a:bodyPr/>
          <a:lstStyle>
            <a:lvl1pPr marL="0" indent="0">
              <a:buNone/>
              <a:defRPr sz="1396"/>
            </a:lvl1pPr>
            <a:lvl2pPr marL="455654" indent="0">
              <a:buNone/>
              <a:defRPr sz="1196"/>
            </a:lvl2pPr>
            <a:lvl3pPr marL="911309" indent="0">
              <a:buNone/>
              <a:defRPr sz="997"/>
            </a:lvl3pPr>
            <a:lvl4pPr marL="1366965" indent="0">
              <a:buNone/>
              <a:defRPr sz="897"/>
            </a:lvl4pPr>
            <a:lvl5pPr marL="1822619" indent="0">
              <a:buNone/>
              <a:defRPr sz="897"/>
            </a:lvl5pPr>
            <a:lvl6pPr marL="2278274" indent="0">
              <a:buNone/>
              <a:defRPr sz="897"/>
            </a:lvl6pPr>
            <a:lvl7pPr marL="2733928" indent="0">
              <a:buNone/>
              <a:defRPr sz="897"/>
            </a:lvl7pPr>
            <a:lvl8pPr marL="3189584" indent="0">
              <a:buNone/>
              <a:defRPr sz="897"/>
            </a:lvl8pPr>
            <a:lvl9pPr marL="3645238" indent="0">
              <a:buNone/>
              <a:defRPr sz="897"/>
            </a:lvl9pPr>
          </a:lstStyle>
          <a:p>
            <a:pPr lvl="0"/>
            <a:r>
              <a:rPr lang="ja-JP" altLang="en-US" smtClean="0"/>
              <a:t>マスタ テキストの書式設定</a:t>
            </a:r>
          </a:p>
        </p:txBody>
      </p:sp>
    </p:spTree>
    <p:extLst>
      <p:ext uri="{BB962C8B-B14F-4D97-AF65-F5344CB8AC3E}">
        <p14:creationId xmlns:p14="http://schemas.microsoft.com/office/powerpoint/2010/main" val="887866305"/>
      </p:ext>
    </p:extLst>
  </p:cSld>
  <p:clrMapOvr>
    <a:masterClrMapping/>
  </p:clrMapOvr>
</p:sldLayout>
</file>

<file path=ppt/slideLayouts/slideLayout119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36995656"/>
      </p:ext>
    </p:extLst>
  </p:cSld>
  <p:clrMapOvr>
    <a:masterClrMapping/>
  </p:clrMapOvr>
</p:sldLayout>
</file>

<file path=ppt/slideLayouts/slideLayout119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42" y="7"/>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3" y="7"/>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65842060"/>
      </p:ext>
    </p:extLst>
  </p:cSld>
  <p:clrMapOvr>
    <a:masterClrMapping/>
  </p:clrMapOvr>
</p:sldLayout>
</file>

<file path=ppt/slideLayouts/slideLayout119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25" y="7"/>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03835698"/>
      </p:ext>
    </p:extLst>
  </p:cSld>
  <p:clrMapOvr>
    <a:masterClrMapping/>
  </p:clrMapOvr>
</p:sldLayout>
</file>

<file path=ppt/slideLayouts/slideLayout1197.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0"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2" y="1600206"/>
            <a:ext cx="8915400" cy="4525963"/>
          </a:xfrm>
        </p:spPr>
        <p:txBody>
          <a:bodyPr/>
          <a:lstStyle/>
          <a:p>
            <a:pPr lvl="0"/>
            <a:r>
              <a:rPr lang="ja-JP" altLang="en-US" noProof="0" smtClean="0"/>
              <a:t>アイコンをクリックして表を追加</a:t>
            </a:r>
          </a:p>
        </p:txBody>
      </p:sp>
    </p:spTree>
    <p:extLst>
      <p:ext uri="{BB962C8B-B14F-4D97-AF65-F5344CB8AC3E}">
        <p14:creationId xmlns:p14="http://schemas.microsoft.com/office/powerpoint/2010/main" val="4179517713"/>
      </p:ext>
    </p:extLst>
  </p:cSld>
  <p:clrMapOvr>
    <a:masterClrMapping/>
  </p:clrMapOvr>
</p:sldLayout>
</file>

<file path=ppt/slideLayouts/slideLayout119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09" y="213071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90" y="3886200"/>
            <a:ext cx="6934201" cy="1752600"/>
          </a:xfrm>
        </p:spPr>
        <p:txBody>
          <a:bodyPr/>
          <a:lstStyle>
            <a:lvl1pPr marL="0" indent="0" algn="ctr">
              <a:buNone/>
              <a:defRPr>
                <a:solidFill>
                  <a:schemeClr val="tx1">
                    <a:tint val="75000"/>
                  </a:schemeClr>
                </a:solidFill>
              </a:defRPr>
            </a:lvl1pPr>
            <a:lvl2pPr marL="455509" indent="0" algn="ctr">
              <a:buNone/>
              <a:defRPr>
                <a:solidFill>
                  <a:schemeClr val="tx1">
                    <a:tint val="75000"/>
                  </a:schemeClr>
                </a:solidFill>
              </a:defRPr>
            </a:lvl2pPr>
            <a:lvl3pPr marL="911018" indent="0" algn="ctr">
              <a:buNone/>
              <a:defRPr>
                <a:solidFill>
                  <a:schemeClr val="tx1">
                    <a:tint val="75000"/>
                  </a:schemeClr>
                </a:solidFill>
              </a:defRPr>
            </a:lvl3pPr>
            <a:lvl4pPr marL="1366527" indent="0" algn="ctr">
              <a:buNone/>
              <a:defRPr>
                <a:solidFill>
                  <a:schemeClr val="tx1">
                    <a:tint val="75000"/>
                  </a:schemeClr>
                </a:solidFill>
              </a:defRPr>
            </a:lvl4pPr>
            <a:lvl5pPr marL="1822037" indent="0" algn="ctr">
              <a:buNone/>
              <a:defRPr>
                <a:solidFill>
                  <a:schemeClr val="tx1">
                    <a:tint val="75000"/>
                  </a:schemeClr>
                </a:solidFill>
              </a:defRPr>
            </a:lvl5pPr>
            <a:lvl6pPr marL="2277545" indent="0" algn="ctr">
              <a:buNone/>
              <a:defRPr>
                <a:solidFill>
                  <a:schemeClr val="tx1">
                    <a:tint val="75000"/>
                  </a:schemeClr>
                </a:solidFill>
              </a:defRPr>
            </a:lvl6pPr>
            <a:lvl7pPr marL="2733054" indent="0" algn="ctr">
              <a:buNone/>
              <a:defRPr>
                <a:solidFill>
                  <a:schemeClr val="tx1">
                    <a:tint val="75000"/>
                  </a:schemeClr>
                </a:solidFill>
              </a:defRPr>
            </a:lvl7pPr>
            <a:lvl8pPr marL="3188564" indent="0" algn="ctr">
              <a:buNone/>
              <a:defRPr>
                <a:solidFill>
                  <a:schemeClr val="tx1">
                    <a:tint val="75000"/>
                  </a:schemeClr>
                </a:solidFill>
              </a:defRPr>
            </a:lvl8pPr>
            <a:lvl9pPr marL="3644073"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59" y="6524913"/>
            <a:ext cx="9906000" cy="333375"/>
          </a:xfrm>
          <a:prstGeom prst="rect">
            <a:avLst/>
          </a:prstGeom>
          <a:noFill/>
          <a:ln w="9525">
            <a:noFill/>
            <a:miter lim="800000"/>
            <a:headEnd/>
            <a:tailEnd/>
          </a:ln>
        </p:spPr>
      </p:pic>
      <p:sp>
        <p:nvSpPr>
          <p:cNvPr id="8" name="Rectangle 9"/>
          <p:cNvSpPr>
            <a:spLocks noChangeArrowheads="1"/>
          </p:cNvSpPr>
          <p:nvPr/>
        </p:nvSpPr>
        <p:spPr bwMode="auto">
          <a:xfrm>
            <a:off x="1833623" y="3284826"/>
            <a:ext cx="8072437" cy="73025"/>
          </a:xfrm>
          <a:prstGeom prst="rect">
            <a:avLst/>
          </a:prstGeom>
          <a:solidFill>
            <a:srgbClr val="0066CC"/>
          </a:solidFill>
          <a:ln w="9525">
            <a:noFill/>
            <a:miter lim="800000"/>
            <a:headEnd/>
            <a:tailEnd/>
          </a:ln>
          <a:effectLst/>
        </p:spPr>
        <p:txBody>
          <a:bodyPr wrap="none" anchor="ctr"/>
          <a:lstStyle/>
          <a:p>
            <a:pPr defTabSz="911018">
              <a:defRPr/>
            </a:pPr>
            <a:endParaRPr lang="ja-JP" altLang="en-US" sz="1793">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63" y="6051838"/>
            <a:ext cx="2301875" cy="473075"/>
          </a:xfrm>
          <a:prstGeom prst="rect">
            <a:avLst/>
          </a:prstGeom>
          <a:noFill/>
          <a:ln w="9525">
            <a:noFill/>
            <a:miter lim="800000"/>
            <a:headEnd/>
            <a:tailEnd/>
          </a:ln>
        </p:spPr>
      </p:pic>
      <p:sp>
        <p:nvSpPr>
          <p:cNvPr id="10" name="Text Box 12"/>
          <p:cNvSpPr txBox="1">
            <a:spLocks noChangeArrowheads="1"/>
          </p:cNvSpPr>
          <p:nvPr/>
        </p:nvSpPr>
        <p:spPr bwMode="auto">
          <a:xfrm>
            <a:off x="3" y="6524912"/>
            <a:ext cx="3642920" cy="276999"/>
          </a:xfrm>
          <a:prstGeom prst="rect">
            <a:avLst/>
          </a:prstGeom>
          <a:noFill/>
          <a:ln w="9525">
            <a:noFill/>
            <a:miter lim="800000"/>
            <a:headEnd/>
            <a:tailEnd/>
          </a:ln>
          <a:effectLst/>
        </p:spPr>
        <p:txBody>
          <a:bodyPr wrap="none">
            <a:spAutoFit/>
          </a:bodyPr>
          <a:lstStyle/>
          <a:p>
            <a:pPr defTabSz="911018">
              <a:defRPr/>
            </a:pPr>
            <a:r>
              <a:rPr lang="en-US" altLang="ja-JP" sz="1195" i="1">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3055618490"/>
      </p:ext>
    </p:extLst>
  </p:cSld>
  <p:clrMapOvr>
    <a:masterClrMapping/>
  </p:clrMapOvr>
</p:sldLayout>
</file>

<file path=ppt/slideLayouts/slideLayout119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18331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09" y="2130716"/>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90" y="3886200"/>
            <a:ext cx="6934201" cy="1752600"/>
          </a:xfrm>
        </p:spPr>
        <p:txBody>
          <a:bodyPr/>
          <a:lstStyle>
            <a:lvl1pPr marL="0" indent="0" algn="ctr">
              <a:buNone/>
              <a:defRPr>
                <a:solidFill>
                  <a:schemeClr val="tx1">
                    <a:tint val="75000"/>
                  </a:schemeClr>
                </a:solidFill>
              </a:defRPr>
            </a:lvl1pPr>
            <a:lvl2pPr marL="456971" indent="0" algn="ctr">
              <a:buNone/>
              <a:defRPr>
                <a:solidFill>
                  <a:schemeClr val="tx1">
                    <a:tint val="7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59" y="6524911"/>
            <a:ext cx="9906000" cy="333375"/>
          </a:xfrm>
          <a:prstGeom prst="rect">
            <a:avLst/>
          </a:prstGeom>
          <a:noFill/>
          <a:ln w="9525">
            <a:noFill/>
            <a:miter lim="800000"/>
            <a:headEnd/>
            <a:tailEnd/>
          </a:ln>
        </p:spPr>
      </p:pic>
      <p:sp>
        <p:nvSpPr>
          <p:cNvPr id="8" name="Rectangle 9"/>
          <p:cNvSpPr>
            <a:spLocks noChangeArrowheads="1"/>
          </p:cNvSpPr>
          <p:nvPr/>
        </p:nvSpPr>
        <p:spPr bwMode="auto">
          <a:xfrm>
            <a:off x="1833622" y="3284824"/>
            <a:ext cx="8072437" cy="73025"/>
          </a:xfrm>
          <a:prstGeom prst="rect">
            <a:avLst/>
          </a:prstGeom>
          <a:solidFill>
            <a:srgbClr val="0066CC"/>
          </a:solidFill>
          <a:ln w="9525">
            <a:noFill/>
            <a:miter lim="800000"/>
            <a:headEnd/>
            <a:tailEnd/>
          </a:ln>
          <a:effectLst/>
        </p:spPr>
        <p:txBody>
          <a:bodyPr wrap="none" anchor="ctr"/>
          <a:lstStyle/>
          <a:p>
            <a:pPr defTabSz="913943">
              <a:defRPr/>
            </a:pPr>
            <a:endParaRPr lang="ja-JP" altLang="en-US" sz="1799">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62" y="6051836"/>
            <a:ext cx="2301875" cy="473075"/>
          </a:xfrm>
          <a:prstGeom prst="rect">
            <a:avLst/>
          </a:prstGeom>
          <a:noFill/>
          <a:ln w="9525">
            <a:noFill/>
            <a:miter lim="800000"/>
            <a:headEnd/>
            <a:tailEnd/>
          </a:ln>
        </p:spPr>
      </p:pic>
      <p:sp>
        <p:nvSpPr>
          <p:cNvPr id="10" name="Text Box 12"/>
          <p:cNvSpPr txBox="1">
            <a:spLocks noChangeArrowheads="1"/>
          </p:cNvSpPr>
          <p:nvPr/>
        </p:nvSpPr>
        <p:spPr bwMode="auto">
          <a:xfrm>
            <a:off x="3" y="6524910"/>
            <a:ext cx="3642920" cy="276999"/>
          </a:xfrm>
          <a:prstGeom prst="rect">
            <a:avLst/>
          </a:prstGeom>
          <a:noFill/>
          <a:ln w="9525">
            <a:noFill/>
            <a:miter lim="800000"/>
            <a:headEnd/>
            <a:tailEnd/>
          </a:ln>
          <a:effectLst/>
        </p:spPr>
        <p:txBody>
          <a:bodyPr wrap="none">
            <a:spAutoFit/>
          </a:bodyPr>
          <a:lstStyle/>
          <a:p>
            <a:pPr defTabSz="913943">
              <a:defRPr/>
            </a:pPr>
            <a:r>
              <a:rPr lang="en-US" altLang="ja-JP" sz="1199" i="1">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214202177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30703"/>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99" y="3886200"/>
            <a:ext cx="6934200" cy="1752600"/>
          </a:xfrm>
        </p:spPr>
        <p:txBody>
          <a:bodyPr/>
          <a:lstStyle>
            <a:lvl1pPr marL="0" indent="0" algn="ctr">
              <a:buNone/>
              <a:defRPr>
                <a:solidFill>
                  <a:schemeClr val="tx1">
                    <a:tint val="75000"/>
                  </a:schemeClr>
                </a:solidFill>
              </a:defRPr>
            </a:lvl1pPr>
            <a:lvl2pPr marL="454196" indent="0" algn="ctr">
              <a:buNone/>
              <a:defRPr>
                <a:solidFill>
                  <a:schemeClr val="tx1">
                    <a:tint val="75000"/>
                  </a:schemeClr>
                </a:solidFill>
              </a:defRPr>
            </a:lvl2pPr>
            <a:lvl3pPr marL="908393" indent="0" algn="ctr">
              <a:buNone/>
              <a:defRPr>
                <a:solidFill>
                  <a:schemeClr val="tx1">
                    <a:tint val="75000"/>
                  </a:schemeClr>
                </a:solidFill>
              </a:defRPr>
            </a:lvl3pPr>
            <a:lvl4pPr marL="1362591" indent="0" algn="ctr">
              <a:buNone/>
              <a:defRPr>
                <a:solidFill>
                  <a:schemeClr val="tx1">
                    <a:tint val="75000"/>
                  </a:schemeClr>
                </a:solidFill>
              </a:defRPr>
            </a:lvl4pPr>
            <a:lvl5pPr marL="1816787" indent="0" algn="ctr">
              <a:buNone/>
              <a:defRPr>
                <a:solidFill>
                  <a:schemeClr val="tx1">
                    <a:tint val="75000"/>
                  </a:schemeClr>
                </a:solidFill>
              </a:defRPr>
            </a:lvl5pPr>
            <a:lvl6pPr marL="2270984" indent="0" algn="ctr">
              <a:buNone/>
              <a:defRPr>
                <a:solidFill>
                  <a:schemeClr val="tx1">
                    <a:tint val="75000"/>
                  </a:schemeClr>
                </a:solidFill>
              </a:defRPr>
            </a:lvl6pPr>
            <a:lvl7pPr marL="2725179" indent="0" algn="ctr">
              <a:buNone/>
              <a:defRPr>
                <a:solidFill>
                  <a:schemeClr val="tx1">
                    <a:tint val="75000"/>
                  </a:schemeClr>
                </a:solidFill>
              </a:defRPr>
            </a:lvl7pPr>
            <a:lvl8pPr marL="3179377" indent="0" algn="ctr">
              <a:buNone/>
              <a:defRPr>
                <a:solidFill>
                  <a:schemeClr val="tx1">
                    <a:tint val="75000"/>
                  </a:schemeClr>
                </a:solidFill>
              </a:defRPr>
            </a:lvl8pPr>
            <a:lvl9pPr marL="3633573"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855B91F-2022-441F-822F-01E196EE491F}" type="slidenum">
              <a:rPr lang="en-US" altLang="ja-JP" smtClean="0">
                <a:solidFill>
                  <a:prstClr val="black">
                    <a:tint val="75000"/>
                  </a:prstClr>
                </a:solidFill>
              </a:rPr>
              <a:pPr>
                <a:defRPr/>
              </a:pPr>
              <a:t>‹#›</a:t>
            </a:fld>
            <a:endParaRPr lang="en-US" altLang="ja-JP">
              <a:solidFill>
                <a:prstClr val="black">
                  <a:tint val="75000"/>
                </a:prstClr>
              </a:solidFill>
            </a:endParaRPr>
          </a:p>
        </p:txBody>
      </p:sp>
      <p:pic>
        <p:nvPicPr>
          <p:cNvPr id="7" name="Picture 7" descr="mlit_top"/>
          <p:cNvPicPr>
            <a:picLocks noChangeAspect="1" noChangeArrowheads="1"/>
          </p:cNvPicPr>
          <p:nvPr userDrawn="1"/>
        </p:nvPicPr>
        <p:blipFill>
          <a:blip r:embed="rId2" cstate="screen">
            <a:extLst>
              <a:ext uri="{28A0092B-C50C-407E-A947-70E740481C1C}">
                <a14:useLocalDpi xmlns:a14="http://schemas.microsoft.com/office/drawing/2010/main"/>
              </a:ext>
            </a:extLst>
          </a:blip>
          <a:srcRect t="62230"/>
          <a:stretch>
            <a:fillRect/>
          </a:stretch>
        </p:blipFill>
        <p:spPr bwMode="auto">
          <a:xfrm>
            <a:off x="34" y="6524898"/>
            <a:ext cx="9906000" cy="333375"/>
          </a:xfrm>
          <a:prstGeom prst="rect">
            <a:avLst/>
          </a:prstGeom>
          <a:noFill/>
          <a:ln w="9525">
            <a:noFill/>
            <a:miter lim="800000"/>
            <a:headEnd/>
            <a:tailEnd/>
          </a:ln>
        </p:spPr>
      </p:pic>
      <p:sp>
        <p:nvSpPr>
          <p:cNvPr id="8" name="Rectangle 9"/>
          <p:cNvSpPr>
            <a:spLocks noChangeArrowheads="1"/>
          </p:cNvSpPr>
          <p:nvPr userDrawn="1"/>
        </p:nvSpPr>
        <p:spPr bwMode="auto">
          <a:xfrm>
            <a:off x="1833563" y="3284811"/>
            <a:ext cx="8072437" cy="73025"/>
          </a:xfrm>
          <a:prstGeom prst="rect">
            <a:avLst/>
          </a:prstGeom>
          <a:solidFill>
            <a:srgbClr val="0066CC"/>
          </a:solidFill>
          <a:ln w="9525">
            <a:noFill/>
            <a:miter lim="800000"/>
            <a:headEnd/>
            <a:tailEnd/>
          </a:ln>
          <a:effectLst/>
        </p:spPr>
        <p:txBody>
          <a:bodyPr wrap="none" lIns="90840" tIns="45420" rIns="90840" bIns="45420" anchor="ctr"/>
          <a:lstStyle/>
          <a:p>
            <a:pPr defTabSz="908393">
              <a:defRPr/>
            </a:pPr>
            <a:endParaRPr lang="ja-JP" altLang="en-US" sz="1794">
              <a:solidFill>
                <a:prstClr val="black"/>
              </a:solidFill>
              <a:ea typeface="ＭＳ Ｐゴシック" panose="020B0600070205080204" pitchFamily="50" charset="-128"/>
            </a:endParaRPr>
          </a:p>
        </p:txBody>
      </p:sp>
      <p:pic>
        <p:nvPicPr>
          <p:cNvPr id="9" name="Picture 1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2" y="6051823"/>
            <a:ext cx="2301875" cy="473075"/>
          </a:xfrm>
          <a:prstGeom prst="rect">
            <a:avLst/>
          </a:prstGeom>
          <a:noFill/>
          <a:ln w="9525">
            <a:noFill/>
            <a:miter lim="800000"/>
            <a:headEnd/>
            <a:tailEnd/>
          </a:ln>
        </p:spPr>
      </p:pic>
      <p:sp>
        <p:nvSpPr>
          <p:cNvPr id="10" name="Text Box 12"/>
          <p:cNvSpPr txBox="1">
            <a:spLocks noChangeArrowheads="1"/>
          </p:cNvSpPr>
          <p:nvPr userDrawn="1"/>
        </p:nvSpPr>
        <p:spPr bwMode="auto">
          <a:xfrm>
            <a:off x="1" y="6524897"/>
            <a:ext cx="3631247" cy="276983"/>
          </a:xfrm>
          <a:prstGeom prst="rect">
            <a:avLst/>
          </a:prstGeom>
          <a:noFill/>
          <a:ln w="9525">
            <a:noFill/>
            <a:miter lim="800000"/>
            <a:headEnd/>
            <a:tailEnd/>
          </a:ln>
          <a:effectLst/>
        </p:spPr>
        <p:txBody>
          <a:bodyPr wrap="none" lIns="90840" tIns="45420" rIns="90840" bIns="45420">
            <a:spAutoFit/>
          </a:bodyPr>
          <a:lstStyle/>
          <a:p>
            <a:pPr defTabSz="908393">
              <a:defRPr/>
            </a:pPr>
            <a:r>
              <a:rPr lang="en-US" altLang="ja-JP" sz="1192" i="1" dirty="0">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285532724"/>
      </p:ext>
    </p:extLst>
  </p:cSld>
  <p:clrMapOvr>
    <a:masterClrMapping/>
  </p:clrMapOvr>
</p:sldLayout>
</file>

<file path=ppt/slideLayouts/slideLayout120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15" y="4407193"/>
            <a:ext cx="8420100" cy="1362075"/>
          </a:xfrm>
        </p:spPr>
        <p:txBody>
          <a:bodyPr anchor="t"/>
          <a:lstStyle>
            <a:lvl1pPr algn="l">
              <a:defRPr sz="3985"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615" y="2906713"/>
            <a:ext cx="8420100" cy="1500187"/>
          </a:xfrm>
        </p:spPr>
        <p:txBody>
          <a:bodyPr anchor="b"/>
          <a:lstStyle>
            <a:lvl1pPr marL="0" indent="0">
              <a:buNone/>
              <a:defRPr sz="1993">
                <a:solidFill>
                  <a:schemeClr val="tx1">
                    <a:tint val="75000"/>
                  </a:schemeClr>
                </a:solidFill>
              </a:defRPr>
            </a:lvl1pPr>
            <a:lvl2pPr marL="455509" indent="0">
              <a:buNone/>
              <a:defRPr sz="1793">
                <a:solidFill>
                  <a:schemeClr val="tx1">
                    <a:tint val="75000"/>
                  </a:schemeClr>
                </a:solidFill>
              </a:defRPr>
            </a:lvl2pPr>
            <a:lvl3pPr marL="911018" indent="0">
              <a:buNone/>
              <a:defRPr sz="1594">
                <a:solidFill>
                  <a:schemeClr val="tx1">
                    <a:tint val="75000"/>
                  </a:schemeClr>
                </a:solidFill>
              </a:defRPr>
            </a:lvl3pPr>
            <a:lvl4pPr marL="1366527" indent="0">
              <a:buNone/>
              <a:defRPr sz="1395">
                <a:solidFill>
                  <a:schemeClr val="tx1">
                    <a:tint val="75000"/>
                  </a:schemeClr>
                </a:solidFill>
              </a:defRPr>
            </a:lvl4pPr>
            <a:lvl5pPr marL="1822037" indent="0">
              <a:buNone/>
              <a:defRPr sz="1395">
                <a:solidFill>
                  <a:schemeClr val="tx1">
                    <a:tint val="75000"/>
                  </a:schemeClr>
                </a:solidFill>
              </a:defRPr>
            </a:lvl5pPr>
            <a:lvl6pPr marL="2277545" indent="0">
              <a:buNone/>
              <a:defRPr sz="1395">
                <a:solidFill>
                  <a:schemeClr val="tx1">
                    <a:tint val="75000"/>
                  </a:schemeClr>
                </a:solidFill>
              </a:defRPr>
            </a:lvl6pPr>
            <a:lvl7pPr marL="2733054" indent="0">
              <a:buNone/>
              <a:defRPr sz="1395">
                <a:solidFill>
                  <a:schemeClr val="tx1">
                    <a:tint val="75000"/>
                  </a:schemeClr>
                </a:solidFill>
              </a:defRPr>
            </a:lvl7pPr>
            <a:lvl8pPr marL="3188564" indent="0">
              <a:buNone/>
              <a:defRPr sz="1395">
                <a:solidFill>
                  <a:schemeClr val="tx1">
                    <a:tint val="75000"/>
                  </a:schemeClr>
                </a:solidFill>
              </a:defRPr>
            </a:lvl8pPr>
            <a:lvl9pPr marL="3644073" indent="0">
              <a:buNone/>
              <a:defRPr sz="1395">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25171841"/>
      </p:ext>
    </p:extLst>
  </p:cSld>
  <p:clrMapOvr>
    <a:masterClrMapping/>
  </p:clrMapOvr>
</p:sldLayout>
</file>

<file path=ppt/slideLayouts/slideLayout120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38" y="1600206"/>
            <a:ext cx="4746625" cy="4525963"/>
          </a:xfrm>
        </p:spPr>
        <p:txBody>
          <a:bodyPr/>
          <a:lstStyle>
            <a:lvl1pPr>
              <a:defRPr sz="2790"/>
            </a:lvl1pPr>
            <a:lvl2pPr>
              <a:defRPr sz="2391"/>
            </a:lvl2pPr>
            <a:lvl3pPr>
              <a:defRPr sz="1993"/>
            </a:lvl3pPr>
            <a:lvl4pPr>
              <a:defRPr sz="1793"/>
            </a:lvl4pPr>
            <a:lvl5pPr>
              <a:defRPr sz="1793"/>
            </a:lvl5pPr>
            <a:lvl6pPr>
              <a:defRPr sz="1793"/>
            </a:lvl6pPr>
            <a:lvl7pPr>
              <a:defRPr sz="1793"/>
            </a:lvl7pPr>
            <a:lvl8pPr>
              <a:defRPr sz="1793"/>
            </a:lvl8pPr>
            <a:lvl9pPr>
              <a:defRPr sz="1793"/>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63" y="1600206"/>
            <a:ext cx="4746625" cy="4525963"/>
          </a:xfrm>
        </p:spPr>
        <p:txBody>
          <a:bodyPr/>
          <a:lstStyle>
            <a:lvl1pPr>
              <a:defRPr sz="2790"/>
            </a:lvl1pPr>
            <a:lvl2pPr>
              <a:defRPr sz="2391"/>
            </a:lvl2pPr>
            <a:lvl3pPr>
              <a:defRPr sz="1993"/>
            </a:lvl3pPr>
            <a:lvl4pPr>
              <a:defRPr sz="1793"/>
            </a:lvl4pPr>
            <a:lvl5pPr>
              <a:defRPr sz="1793"/>
            </a:lvl5pPr>
            <a:lvl6pPr>
              <a:defRPr sz="1793"/>
            </a:lvl6pPr>
            <a:lvl7pPr>
              <a:defRPr sz="1793"/>
            </a:lvl7pPr>
            <a:lvl8pPr>
              <a:defRPr sz="1793"/>
            </a:lvl8pPr>
            <a:lvl9pPr>
              <a:defRPr sz="1793"/>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68156508"/>
      </p:ext>
    </p:extLst>
  </p:cSld>
  <p:clrMapOvr>
    <a:masterClrMapping/>
  </p:clrMapOvr>
</p:sldLayout>
</file>

<file path=ppt/slideLayouts/slideLayout120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2" y="274638"/>
            <a:ext cx="8915399"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409" y="1535113"/>
            <a:ext cx="4376870" cy="639762"/>
          </a:xfrm>
        </p:spPr>
        <p:txBody>
          <a:bodyPr anchor="b"/>
          <a:lstStyle>
            <a:lvl1pPr marL="0" indent="0">
              <a:buNone/>
              <a:defRPr sz="2391" b="1"/>
            </a:lvl1pPr>
            <a:lvl2pPr marL="455509" indent="0">
              <a:buNone/>
              <a:defRPr sz="1993" b="1"/>
            </a:lvl2pPr>
            <a:lvl3pPr marL="911018" indent="0">
              <a:buNone/>
              <a:defRPr sz="1793" b="1"/>
            </a:lvl3pPr>
            <a:lvl4pPr marL="1366527" indent="0">
              <a:buNone/>
              <a:defRPr sz="1594" b="1"/>
            </a:lvl4pPr>
            <a:lvl5pPr marL="1822037" indent="0">
              <a:buNone/>
              <a:defRPr sz="1594" b="1"/>
            </a:lvl5pPr>
            <a:lvl6pPr marL="2277545" indent="0">
              <a:buNone/>
              <a:defRPr sz="1594" b="1"/>
            </a:lvl6pPr>
            <a:lvl7pPr marL="2733054" indent="0">
              <a:buNone/>
              <a:defRPr sz="1594" b="1"/>
            </a:lvl7pPr>
            <a:lvl8pPr marL="3188564" indent="0">
              <a:buNone/>
              <a:defRPr sz="1594" b="1"/>
            </a:lvl8pPr>
            <a:lvl9pPr marL="3644073" indent="0">
              <a:buNone/>
              <a:defRPr sz="1594"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409" y="2174875"/>
            <a:ext cx="4376870" cy="3951288"/>
          </a:xfrm>
        </p:spPr>
        <p:txBody>
          <a:bodyPr/>
          <a:lstStyle>
            <a:lvl1pPr>
              <a:defRPr sz="2391"/>
            </a:lvl1pPr>
            <a:lvl2pPr>
              <a:defRPr sz="1993"/>
            </a:lvl2pPr>
            <a:lvl3pPr>
              <a:defRPr sz="1793"/>
            </a:lvl3pPr>
            <a:lvl4pPr>
              <a:defRPr sz="1594"/>
            </a:lvl4pPr>
            <a:lvl5pPr>
              <a:defRPr sz="1594"/>
            </a:lvl5pPr>
            <a:lvl6pPr>
              <a:defRPr sz="1594"/>
            </a:lvl6pPr>
            <a:lvl7pPr>
              <a:defRPr sz="1594"/>
            </a:lvl7pPr>
            <a:lvl8pPr>
              <a:defRPr sz="1594"/>
            </a:lvl8pPr>
            <a:lvl9pPr>
              <a:defRPr sz="15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74" y="1535113"/>
            <a:ext cx="4378590" cy="639762"/>
          </a:xfrm>
        </p:spPr>
        <p:txBody>
          <a:bodyPr anchor="b"/>
          <a:lstStyle>
            <a:lvl1pPr marL="0" indent="0">
              <a:buNone/>
              <a:defRPr sz="2391" b="1"/>
            </a:lvl1pPr>
            <a:lvl2pPr marL="455509" indent="0">
              <a:buNone/>
              <a:defRPr sz="1993" b="1"/>
            </a:lvl2pPr>
            <a:lvl3pPr marL="911018" indent="0">
              <a:buNone/>
              <a:defRPr sz="1793" b="1"/>
            </a:lvl3pPr>
            <a:lvl4pPr marL="1366527" indent="0">
              <a:buNone/>
              <a:defRPr sz="1594" b="1"/>
            </a:lvl4pPr>
            <a:lvl5pPr marL="1822037" indent="0">
              <a:buNone/>
              <a:defRPr sz="1594" b="1"/>
            </a:lvl5pPr>
            <a:lvl6pPr marL="2277545" indent="0">
              <a:buNone/>
              <a:defRPr sz="1594" b="1"/>
            </a:lvl6pPr>
            <a:lvl7pPr marL="2733054" indent="0">
              <a:buNone/>
              <a:defRPr sz="1594" b="1"/>
            </a:lvl7pPr>
            <a:lvl8pPr marL="3188564" indent="0">
              <a:buNone/>
              <a:defRPr sz="1594" b="1"/>
            </a:lvl8pPr>
            <a:lvl9pPr marL="3644073" indent="0">
              <a:buNone/>
              <a:defRPr sz="1594"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74" y="2174875"/>
            <a:ext cx="4378590" cy="3951288"/>
          </a:xfrm>
        </p:spPr>
        <p:txBody>
          <a:bodyPr/>
          <a:lstStyle>
            <a:lvl1pPr>
              <a:defRPr sz="2391"/>
            </a:lvl1pPr>
            <a:lvl2pPr>
              <a:defRPr sz="1993"/>
            </a:lvl2pPr>
            <a:lvl3pPr>
              <a:defRPr sz="1793"/>
            </a:lvl3pPr>
            <a:lvl4pPr>
              <a:defRPr sz="1594"/>
            </a:lvl4pPr>
            <a:lvl5pPr>
              <a:defRPr sz="1594"/>
            </a:lvl5pPr>
            <a:lvl6pPr>
              <a:defRPr sz="1594"/>
            </a:lvl6pPr>
            <a:lvl7pPr>
              <a:defRPr sz="1594"/>
            </a:lvl7pPr>
            <a:lvl8pPr>
              <a:defRPr sz="1594"/>
            </a:lvl8pPr>
            <a:lvl9pPr>
              <a:defRPr sz="15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82102889"/>
      </p:ext>
    </p:extLst>
  </p:cSld>
  <p:clrMapOvr>
    <a:masterClrMapping/>
  </p:clrMapOvr>
</p:sldLayout>
</file>

<file path=ppt/slideLayouts/slideLayout120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9237207"/>
      </p:ext>
    </p:extLst>
  </p:cSld>
  <p:clrMapOvr>
    <a:masterClrMapping/>
  </p:clrMapOvr>
</p:sldLayout>
</file>

<file path=ppt/slideLayouts/slideLayout120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32990776"/>
      </p:ext>
    </p:extLst>
  </p:cSld>
  <p:clrMapOvr>
    <a:masterClrMapping/>
  </p:clrMapOvr>
</p:sldLayout>
</file>

<file path=ppt/slideLayouts/slideLayout120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1993"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84" y="273057"/>
            <a:ext cx="5537729" cy="5853113"/>
          </a:xfrm>
        </p:spPr>
        <p:txBody>
          <a:bodyPr/>
          <a:lstStyle>
            <a:lvl1pPr>
              <a:defRPr sz="3188"/>
            </a:lvl1pPr>
            <a:lvl2pPr>
              <a:defRPr sz="2790"/>
            </a:lvl2pPr>
            <a:lvl3pPr>
              <a:defRPr sz="2391"/>
            </a:lvl3pPr>
            <a:lvl4pPr>
              <a:defRPr sz="1993"/>
            </a:lvl4pPr>
            <a:lvl5pPr>
              <a:defRPr sz="1993"/>
            </a:lvl5pPr>
            <a:lvl6pPr>
              <a:defRPr sz="1993"/>
            </a:lvl6pPr>
            <a:lvl7pPr>
              <a:defRPr sz="1993"/>
            </a:lvl7pPr>
            <a:lvl8pPr>
              <a:defRPr sz="1993"/>
            </a:lvl8pPr>
            <a:lvl9pPr>
              <a:defRPr sz="1993"/>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395"/>
            </a:lvl1pPr>
            <a:lvl2pPr marL="455509" indent="0">
              <a:buNone/>
              <a:defRPr sz="1195"/>
            </a:lvl2pPr>
            <a:lvl3pPr marL="911018" indent="0">
              <a:buNone/>
              <a:defRPr sz="996"/>
            </a:lvl3pPr>
            <a:lvl4pPr marL="1366527" indent="0">
              <a:buNone/>
              <a:defRPr sz="897"/>
            </a:lvl4pPr>
            <a:lvl5pPr marL="1822037" indent="0">
              <a:buNone/>
              <a:defRPr sz="897"/>
            </a:lvl5pPr>
            <a:lvl6pPr marL="2277545" indent="0">
              <a:buNone/>
              <a:defRPr sz="897"/>
            </a:lvl6pPr>
            <a:lvl7pPr marL="2733054" indent="0">
              <a:buNone/>
              <a:defRPr sz="897"/>
            </a:lvl7pPr>
            <a:lvl8pPr marL="3188564" indent="0">
              <a:buNone/>
              <a:defRPr sz="897"/>
            </a:lvl8pPr>
            <a:lvl9pPr marL="3644073"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14713378"/>
      </p:ext>
    </p:extLst>
  </p:cSld>
  <p:clrMapOvr>
    <a:masterClrMapping/>
  </p:clrMapOvr>
</p:sldLayout>
</file>

<file path=ppt/slideLayouts/slideLayout120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98" y="4800600"/>
            <a:ext cx="5943600" cy="566738"/>
          </a:xfrm>
        </p:spPr>
        <p:txBody>
          <a:bodyPr anchor="b"/>
          <a:lstStyle>
            <a:lvl1pPr algn="l">
              <a:defRPr sz="1993"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98" y="612775"/>
            <a:ext cx="5943600" cy="4114800"/>
          </a:xfrm>
        </p:spPr>
        <p:txBody>
          <a:bodyPr/>
          <a:lstStyle>
            <a:lvl1pPr marL="0" indent="0">
              <a:buNone/>
              <a:defRPr sz="3188"/>
            </a:lvl1pPr>
            <a:lvl2pPr marL="455509" indent="0">
              <a:buNone/>
              <a:defRPr sz="2790"/>
            </a:lvl2pPr>
            <a:lvl3pPr marL="911018" indent="0">
              <a:buNone/>
              <a:defRPr sz="2391"/>
            </a:lvl3pPr>
            <a:lvl4pPr marL="1366527" indent="0">
              <a:buNone/>
              <a:defRPr sz="1993"/>
            </a:lvl4pPr>
            <a:lvl5pPr marL="1822037" indent="0">
              <a:buNone/>
              <a:defRPr sz="1993"/>
            </a:lvl5pPr>
            <a:lvl6pPr marL="2277545" indent="0">
              <a:buNone/>
              <a:defRPr sz="1993"/>
            </a:lvl6pPr>
            <a:lvl7pPr marL="2733054" indent="0">
              <a:buNone/>
              <a:defRPr sz="1993"/>
            </a:lvl7pPr>
            <a:lvl8pPr marL="3188564" indent="0">
              <a:buNone/>
              <a:defRPr sz="1993"/>
            </a:lvl8pPr>
            <a:lvl9pPr marL="3644073" indent="0">
              <a:buNone/>
              <a:defRPr sz="1993"/>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98" y="5367338"/>
            <a:ext cx="5943600" cy="804862"/>
          </a:xfrm>
        </p:spPr>
        <p:txBody>
          <a:bodyPr/>
          <a:lstStyle>
            <a:lvl1pPr marL="0" indent="0">
              <a:buNone/>
              <a:defRPr sz="1395"/>
            </a:lvl1pPr>
            <a:lvl2pPr marL="455509" indent="0">
              <a:buNone/>
              <a:defRPr sz="1195"/>
            </a:lvl2pPr>
            <a:lvl3pPr marL="911018" indent="0">
              <a:buNone/>
              <a:defRPr sz="996"/>
            </a:lvl3pPr>
            <a:lvl4pPr marL="1366527" indent="0">
              <a:buNone/>
              <a:defRPr sz="897"/>
            </a:lvl4pPr>
            <a:lvl5pPr marL="1822037" indent="0">
              <a:buNone/>
              <a:defRPr sz="897"/>
            </a:lvl5pPr>
            <a:lvl6pPr marL="2277545" indent="0">
              <a:buNone/>
              <a:defRPr sz="897"/>
            </a:lvl6pPr>
            <a:lvl7pPr marL="2733054" indent="0">
              <a:buNone/>
              <a:defRPr sz="897"/>
            </a:lvl7pPr>
            <a:lvl8pPr marL="3188564" indent="0">
              <a:buNone/>
              <a:defRPr sz="897"/>
            </a:lvl8pPr>
            <a:lvl9pPr marL="3644073"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7682210"/>
      </p:ext>
    </p:extLst>
  </p:cSld>
  <p:clrMapOvr>
    <a:masterClrMapping/>
  </p:clrMapOvr>
</p:sldLayout>
</file>

<file path=ppt/slideLayouts/slideLayout120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6441254"/>
      </p:ext>
    </p:extLst>
  </p:cSld>
  <p:clrMapOvr>
    <a:masterClrMapping/>
  </p:clrMapOvr>
</p:sldLayout>
</file>

<file path=ppt/slideLayouts/slideLayout120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49" y="274644"/>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692" y="274644"/>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71878878"/>
      </p:ext>
    </p:extLst>
  </p:cSld>
  <p:clrMapOvr>
    <a:masterClrMapping/>
  </p:clrMapOvr>
</p:sldLayout>
</file>

<file path=ppt/slideLayouts/slideLayout120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339" y="2131529"/>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6291" y="3886200"/>
            <a:ext cx="6934200" cy="1752600"/>
          </a:xfrm>
        </p:spPr>
        <p:txBody>
          <a:bodyPr/>
          <a:lstStyle>
            <a:lvl1pPr marL="0" indent="0" algn="ctr">
              <a:buNone/>
              <a:defRPr>
                <a:solidFill>
                  <a:schemeClr val="tx1">
                    <a:tint val="75000"/>
                  </a:schemeClr>
                </a:solidFill>
              </a:defRPr>
            </a:lvl1pPr>
            <a:lvl2pPr marL="455737" indent="0" algn="ctr">
              <a:buNone/>
              <a:defRPr>
                <a:solidFill>
                  <a:schemeClr val="tx1">
                    <a:tint val="75000"/>
                  </a:schemeClr>
                </a:solidFill>
              </a:defRPr>
            </a:lvl2pPr>
            <a:lvl3pPr marL="911474" indent="0" algn="ctr">
              <a:buNone/>
              <a:defRPr>
                <a:solidFill>
                  <a:schemeClr val="tx1">
                    <a:tint val="75000"/>
                  </a:schemeClr>
                </a:solidFill>
              </a:defRPr>
            </a:lvl3pPr>
            <a:lvl4pPr marL="1367211" indent="0" algn="ctr">
              <a:buNone/>
              <a:defRPr>
                <a:solidFill>
                  <a:schemeClr val="tx1">
                    <a:tint val="75000"/>
                  </a:schemeClr>
                </a:solidFill>
              </a:defRPr>
            </a:lvl4pPr>
            <a:lvl5pPr marL="1822948" indent="0" algn="ctr">
              <a:buNone/>
              <a:defRPr>
                <a:solidFill>
                  <a:schemeClr val="tx1">
                    <a:tint val="75000"/>
                  </a:schemeClr>
                </a:solidFill>
              </a:defRPr>
            </a:lvl5pPr>
            <a:lvl6pPr marL="2278685" indent="0" algn="ctr">
              <a:buNone/>
              <a:defRPr>
                <a:solidFill>
                  <a:schemeClr val="tx1">
                    <a:tint val="75000"/>
                  </a:schemeClr>
                </a:solidFill>
              </a:defRPr>
            </a:lvl6pPr>
            <a:lvl7pPr marL="2734422" indent="0" algn="ctr">
              <a:buNone/>
              <a:defRPr>
                <a:solidFill>
                  <a:schemeClr val="tx1">
                    <a:tint val="75000"/>
                  </a:schemeClr>
                </a:solidFill>
              </a:defRPr>
            </a:lvl7pPr>
            <a:lvl8pPr marL="3190159" indent="0" algn="ctr">
              <a:buNone/>
              <a:defRPr>
                <a:solidFill>
                  <a:schemeClr val="tx1">
                    <a:tint val="75000"/>
                  </a:schemeClr>
                </a:solidFill>
              </a:defRPr>
            </a:lvl8pPr>
            <a:lvl9pPr marL="3645896"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389" y="6525734"/>
            <a:ext cx="9906000" cy="333375"/>
          </a:xfrm>
          <a:prstGeom prst="rect">
            <a:avLst/>
          </a:prstGeom>
          <a:noFill/>
          <a:ln w="9525">
            <a:noFill/>
            <a:miter lim="800000"/>
            <a:headEnd/>
            <a:tailEnd/>
          </a:ln>
        </p:spPr>
      </p:pic>
      <p:sp>
        <p:nvSpPr>
          <p:cNvPr id="8" name="Rectangle 9"/>
          <p:cNvSpPr>
            <a:spLocks noChangeArrowheads="1"/>
          </p:cNvSpPr>
          <p:nvPr/>
        </p:nvSpPr>
        <p:spPr bwMode="auto">
          <a:xfrm>
            <a:off x="1833957" y="3285636"/>
            <a:ext cx="8072437" cy="73025"/>
          </a:xfrm>
          <a:prstGeom prst="rect">
            <a:avLst/>
          </a:prstGeom>
          <a:solidFill>
            <a:srgbClr val="0066CC"/>
          </a:solidFill>
          <a:ln w="9525">
            <a:noFill/>
            <a:miter lim="800000"/>
            <a:headEnd/>
            <a:tailEnd/>
          </a:ln>
          <a:effectLst/>
        </p:spPr>
        <p:txBody>
          <a:bodyPr wrap="none" anchor="ctr"/>
          <a:lstStyle/>
          <a:p>
            <a:pPr>
              <a:defRPr/>
            </a:pPr>
            <a:endParaRPr lang="ja-JP" altLang="en-US">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393" y="6052717"/>
            <a:ext cx="2301875" cy="473075"/>
          </a:xfrm>
          <a:prstGeom prst="rect">
            <a:avLst/>
          </a:prstGeom>
          <a:noFill/>
          <a:ln w="9525">
            <a:noFill/>
            <a:miter lim="800000"/>
            <a:headEnd/>
            <a:tailEnd/>
          </a:ln>
        </p:spPr>
      </p:pic>
      <p:sp>
        <p:nvSpPr>
          <p:cNvPr id="10" name="Text Box 12"/>
          <p:cNvSpPr txBox="1">
            <a:spLocks noChangeArrowheads="1"/>
          </p:cNvSpPr>
          <p:nvPr/>
        </p:nvSpPr>
        <p:spPr bwMode="auto">
          <a:xfrm>
            <a:off x="2" y="6525737"/>
            <a:ext cx="3642920" cy="276999"/>
          </a:xfrm>
          <a:prstGeom prst="rect">
            <a:avLst/>
          </a:prstGeom>
          <a:noFill/>
          <a:ln w="9525">
            <a:noFill/>
            <a:miter lim="800000"/>
            <a:headEnd/>
            <a:tailEnd/>
          </a:ln>
          <a:effectLst/>
        </p:spPr>
        <p:txBody>
          <a:bodyPr wrap="none">
            <a:spAutoFit/>
          </a:bodyPr>
          <a:lstStyle/>
          <a:p>
            <a:pPr>
              <a:defRPr/>
            </a:pPr>
            <a:r>
              <a:rPr lang="en-US" altLang="ja-JP" sz="1196" i="1">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148583590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91913F8A-853B-4817-9A4E-EC47F0ED052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338955787"/>
      </p:ext>
    </p:extLst>
  </p:cSld>
  <p:clrMapOvr>
    <a:masterClrMapping/>
  </p:clrMapOvr>
</p:sldLayout>
</file>

<file path=ppt/slideLayouts/slideLayout12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01958223"/>
      </p:ext>
    </p:extLst>
  </p:cSld>
  <p:clrMapOvr>
    <a:masterClrMapping/>
  </p:clrMapOvr>
</p:sldLayout>
</file>

<file path=ppt/slideLayouts/slideLayout121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895" y="4408072"/>
            <a:ext cx="8420100" cy="1362075"/>
          </a:xfrm>
        </p:spPr>
        <p:txBody>
          <a:bodyPr anchor="t"/>
          <a:lstStyle>
            <a:lvl1pPr algn="l">
              <a:defRPr sz="3987"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895" y="2906713"/>
            <a:ext cx="8420100" cy="1500187"/>
          </a:xfrm>
        </p:spPr>
        <p:txBody>
          <a:bodyPr anchor="b"/>
          <a:lstStyle>
            <a:lvl1pPr marL="0" indent="0">
              <a:buNone/>
              <a:defRPr sz="1994">
                <a:solidFill>
                  <a:schemeClr val="tx1">
                    <a:tint val="75000"/>
                  </a:schemeClr>
                </a:solidFill>
              </a:defRPr>
            </a:lvl1pPr>
            <a:lvl2pPr marL="455737" indent="0">
              <a:buNone/>
              <a:defRPr sz="1794">
                <a:solidFill>
                  <a:schemeClr val="tx1">
                    <a:tint val="75000"/>
                  </a:schemeClr>
                </a:solidFill>
              </a:defRPr>
            </a:lvl2pPr>
            <a:lvl3pPr marL="911474" indent="0">
              <a:buNone/>
              <a:defRPr sz="1595">
                <a:solidFill>
                  <a:schemeClr val="tx1">
                    <a:tint val="75000"/>
                  </a:schemeClr>
                </a:solidFill>
              </a:defRPr>
            </a:lvl3pPr>
            <a:lvl4pPr marL="1367211" indent="0">
              <a:buNone/>
              <a:defRPr sz="1396">
                <a:solidFill>
                  <a:schemeClr val="tx1">
                    <a:tint val="75000"/>
                  </a:schemeClr>
                </a:solidFill>
              </a:defRPr>
            </a:lvl4pPr>
            <a:lvl5pPr marL="1822948" indent="0">
              <a:buNone/>
              <a:defRPr sz="1396">
                <a:solidFill>
                  <a:schemeClr val="tx1">
                    <a:tint val="75000"/>
                  </a:schemeClr>
                </a:solidFill>
              </a:defRPr>
            </a:lvl5pPr>
            <a:lvl6pPr marL="2278685" indent="0">
              <a:buNone/>
              <a:defRPr sz="1396">
                <a:solidFill>
                  <a:schemeClr val="tx1">
                    <a:tint val="75000"/>
                  </a:schemeClr>
                </a:solidFill>
              </a:defRPr>
            </a:lvl6pPr>
            <a:lvl7pPr marL="2734422" indent="0">
              <a:buNone/>
              <a:defRPr sz="1396">
                <a:solidFill>
                  <a:schemeClr val="tx1">
                    <a:tint val="75000"/>
                  </a:schemeClr>
                </a:solidFill>
              </a:defRPr>
            </a:lvl7pPr>
            <a:lvl8pPr marL="3190159" indent="0">
              <a:buNone/>
              <a:defRPr sz="1396">
                <a:solidFill>
                  <a:schemeClr val="tx1">
                    <a:tint val="75000"/>
                  </a:schemeClr>
                </a:solidFill>
              </a:defRPr>
            </a:lvl8pPr>
            <a:lvl9pPr marL="3645896" indent="0">
              <a:buNone/>
              <a:defRPr sz="1396">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58717247"/>
      </p:ext>
    </p:extLst>
  </p:cSld>
  <p:clrMapOvr>
    <a:masterClrMapping/>
  </p:clrMapOvr>
</p:sldLayout>
</file>

<file path=ppt/slideLayouts/slideLayout121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979" y="1600284"/>
            <a:ext cx="4746625"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734" y="1600284"/>
            <a:ext cx="4746625"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00889872"/>
      </p:ext>
    </p:extLst>
  </p:cSld>
  <p:clrMapOvr>
    <a:masterClrMapping/>
  </p:clrMapOvr>
</p:sldLayout>
</file>

<file path=ppt/slideLayouts/slideLayout121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611" y="1535113"/>
            <a:ext cx="4376870" cy="639762"/>
          </a:xfrm>
        </p:spPr>
        <p:txBody>
          <a:bodyPr anchor="b"/>
          <a:lstStyle>
            <a:lvl1pPr marL="0" indent="0">
              <a:buNone/>
              <a:defRPr sz="2392" b="1"/>
            </a:lvl1pPr>
            <a:lvl2pPr marL="455737" indent="0">
              <a:buNone/>
              <a:defRPr sz="1994" b="1"/>
            </a:lvl2pPr>
            <a:lvl3pPr marL="911474" indent="0">
              <a:buNone/>
              <a:defRPr sz="1794" b="1"/>
            </a:lvl3pPr>
            <a:lvl4pPr marL="1367211" indent="0">
              <a:buNone/>
              <a:defRPr sz="1595" b="1"/>
            </a:lvl4pPr>
            <a:lvl5pPr marL="1822948" indent="0">
              <a:buNone/>
              <a:defRPr sz="1595" b="1"/>
            </a:lvl5pPr>
            <a:lvl6pPr marL="2278685" indent="0">
              <a:buNone/>
              <a:defRPr sz="1595" b="1"/>
            </a:lvl6pPr>
            <a:lvl7pPr marL="2734422" indent="0">
              <a:buNone/>
              <a:defRPr sz="1595" b="1"/>
            </a:lvl7pPr>
            <a:lvl8pPr marL="3190159" indent="0">
              <a:buNone/>
              <a:defRPr sz="1595" b="1"/>
            </a:lvl8pPr>
            <a:lvl9pPr marL="3645896" indent="0">
              <a:buNone/>
              <a:defRPr sz="1595"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611" y="2174875"/>
            <a:ext cx="437687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509" y="1535113"/>
            <a:ext cx="4378590" cy="639762"/>
          </a:xfrm>
        </p:spPr>
        <p:txBody>
          <a:bodyPr anchor="b"/>
          <a:lstStyle>
            <a:lvl1pPr marL="0" indent="0">
              <a:buNone/>
              <a:defRPr sz="2392" b="1"/>
            </a:lvl1pPr>
            <a:lvl2pPr marL="455737" indent="0">
              <a:buNone/>
              <a:defRPr sz="1994" b="1"/>
            </a:lvl2pPr>
            <a:lvl3pPr marL="911474" indent="0">
              <a:buNone/>
              <a:defRPr sz="1794" b="1"/>
            </a:lvl3pPr>
            <a:lvl4pPr marL="1367211" indent="0">
              <a:buNone/>
              <a:defRPr sz="1595" b="1"/>
            </a:lvl4pPr>
            <a:lvl5pPr marL="1822948" indent="0">
              <a:buNone/>
              <a:defRPr sz="1595" b="1"/>
            </a:lvl5pPr>
            <a:lvl6pPr marL="2278685" indent="0">
              <a:buNone/>
              <a:defRPr sz="1595" b="1"/>
            </a:lvl6pPr>
            <a:lvl7pPr marL="2734422" indent="0">
              <a:buNone/>
              <a:defRPr sz="1595" b="1"/>
            </a:lvl7pPr>
            <a:lvl8pPr marL="3190159" indent="0">
              <a:buNone/>
              <a:defRPr sz="1595" b="1"/>
            </a:lvl8pPr>
            <a:lvl9pPr marL="3645896" indent="0">
              <a:buNone/>
              <a:defRPr sz="1595"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509" y="2174875"/>
            <a:ext cx="437859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48989517"/>
      </p:ext>
    </p:extLst>
  </p:cSld>
  <p:clrMapOvr>
    <a:masterClrMapping/>
  </p:clrMapOvr>
</p:sldLayout>
</file>

<file path=ppt/slideLayouts/slideLayout12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14772358"/>
      </p:ext>
    </p:extLst>
  </p:cSld>
  <p:clrMapOvr>
    <a:masterClrMapping/>
  </p:clrMapOvr>
</p:sldLayout>
</file>

<file path=ppt/slideLayouts/slideLayout12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4718347"/>
      </p:ext>
    </p:extLst>
  </p:cSld>
  <p:clrMapOvr>
    <a:masterClrMapping/>
  </p:clrMapOvr>
</p:sldLayout>
</file>

<file path=ppt/slideLayouts/slideLayout121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368" y="273065"/>
            <a:ext cx="5537729" cy="5853113"/>
          </a:xfrm>
        </p:spPr>
        <p:txBody>
          <a:bodyPr/>
          <a:lstStyle>
            <a:lvl1pPr>
              <a:defRPr sz="3190"/>
            </a:lvl1pPr>
            <a:lvl2pPr>
              <a:defRPr sz="2791"/>
            </a:lvl2pPr>
            <a:lvl3pPr>
              <a:defRPr sz="2392"/>
            </a:lvl3pPr>
            <a:lvl4pPr>
              <a:defRPr sz="1994"/>
            </a:lvl4pPr>
            <a:lvl5pPr>
              <a:defRPr sz="1994"/>
            </a:lvl5pPr>
            <a:lvl6pPr>
              <a:defRPr sz="1994"/>
            </a:lvl6pPr>
            <a:lvl7pPr>
              <a:defRPr sz="1994"/>
            </a:lvl7pPr>
            <a:lvl8pPr>
              <a:defRPr sz="1994"/>
            </a:lvl8pPr>
            <a:lvl9pPr>
              <a:defRPr sz="19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13"/>
            <a:ext cx="3259006" cy="4691063"/>
          </a:xfrm>
        </p:spPr>
        <p:txBody>
          <a:bodyPr/>
          <a:lstStyle>
            <a:lvl1pPr marL="0" indent="0">
              <a:buNone/>
              <a:defRPr sz="1396"/>
            </a:lvl1pPr>
            <a:lvl2pPr marL="455737" indent="0">
              <a:buNone/>
              <a:defRPr sz="1196"/>
            </a:lvl2pPr>
            <a:lvl3pPr marL="911474" indent="0">
              <a:buNone/>
              <a:defRPr sz="997"/>
            </a:lvl3pPr>
            <a:lvl4pPr marL="1367211" indent="0">
              <a:buNone/>
              <a:defRPr sz="897"/>
            </a:lvl4pPr>
            <a:lvl5pPr marL="1822948" indent="0">
              <a:buNone/>
              <a:defRPr sz="897"/>
            </a:lvl5pPr>
            <a:lvl6pPr marL="2278685" indent="0">
              <a:buNone/>
              <a:defRPr sz="897"/>
            </a:lvl6pPr>
            <a:lvl7pPr marL="2734422" indent="0">
              <a:buNone/>
              <a:defRPr sz="897"/>
            </a:lvl7pPr>
            <a:lvl8pPr marL="3190159" indent="0">
              <a:buNone/>
              <a:defRPr sz="897"/>
            </a:lvl8pPr>
            <a:lvl9pPr marL="3645896"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60475356"/>
      </p:ext>
    </p:extLst>
  </p:cSld>
  <p:clrMapOvr>
    <a:masterClrMapping/>
  </p:clrMapOvr>
</p:sldLayout>
</file>

<file path=ppt/slideLayouts/slideLayout121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1"/>
            <a:ext cx="5943600" cy="566738"/>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8" y="612775"/>
            <a:ext cx="5943600" cy="4114800"/>
          </a:xfrm>
        </p:spPr>
        <p:txBody>
          <a:bodyPr/>
          <a:lstStyle>
            <a:lvl1pPr marL="0" indent="0">
              <a:buNone/>
              <a:defRPr sz="3190"/>
            </a:lvl1pPr>
            <a:lvl2pPr marL="455737" indent="0">
              <a:buNone/>
              <a:defRPr sz="2791"/>
            </a:lvl2pPr>
            <a:lvl3pPr marL="911474" indent="0">
              <a:buNone/>
              <a:defRPr sz="2392"/>
            </a:lvl3pPr>
            <a:lvl4pPr marL="1367211" indent="0">
              <a:buNone/>
              <a:defRPr sz="1994"/>
            </a:lvl4pPr>
            <a:lvl5pPr marL="1822948" indent="0">
              <a:buNone/>
              <a:defRPr sz="1994"/>
            </a:lvl5pPr>
            <a:lvl6pPr marL="2278685" indent="0">
              <a:buNone/>
              <a:defRPr sz="1994"/>
            </a:lvl6pPr>
            <a:lvl7pPr marL="2734422" indent="0">
              <a:buNone/>
              <a:defRPr sz="1994"/>
            </a:lvl7pPr>
            <a:lvl8pPr marL="3190159" indent="0">
              <a:buNone/>
              <a:defRPr sz="1994"/>
            </a:lvl8pPr>
            <a:lvl9pPr marL="3645896" indent="0">
              <a:buNone/>
              <a:defRPr sz="1994"/>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8" y="5367339"/>
            <a:ext cx="5943600" cy="804862"/>
          </a:xfrm>
        </p:spPr>
        <p:txBody>
          <a:bodyPr/>
          <a:lstStyle>
            <a:lvl1pPr marL="0" indent="0">
              <a:buNone/>
              <a:defRPr sz="1396"/>
            </a:lvl1pPr>
            <a:lvl2pPr marL="455737" indent="0">
              <a:buNone/>
              <a:defRPr sz="1196"/>
            </a:lvl2pPr>
            <a:lvl3pPr marL="911474" indent="0">
              <a:buNone/>
              <a:defRPr sz="997"/>
            </a:lvl3pPr>
            <a:lvl4pPr marL="1367211" indent="0">
              <a:buNone/>
              <a:defRPr sz="897"/>
            </a:lvl4pPr>
            <a:lvl5pPr marL="1822948" indent="0">
              <a:buNone/>
              <a:defRPr sz="897"/>
            </a:lvl5pPr>
            <a:lvl6pPr marL="2278685" indent="0">
              <a:buNone/>
              <a:defRPr sz="897"/>
            </a:lvl6pPr>
            <a:lvl7pPr marL="2734422" indent="0">
              <a:buNone/>
              <a:defRPr sz="897"/>
            </a:lvl7pPr>
            <a:lvl8pPr marL="3190159" indent="0">
              <a:buNone/>
              <a:defRPr sz="897"/>
            </a:lvl8pPr>
            <a:lvl9pPr marL="3645896"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92048764"/>
      </p:ext>
    </p:extLst>
  </p:cSld>
  <p:clrMapOvr>
    <a:masterClrMapping/>
  </p:clrMapOvr>
</p:sldLayout>
</file>

<file path=ppt/slideLayouts/slideLayout121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03986929"/>
      </p:ext>
    </p:extLst>
  </p:cSld>
  <p:clrMapOvr>
    <a:masterClrMapping/>
  </p:clrMapOvr>
</p:sldLayout>
</file>

<file path=ppt/slideLayouts/slideLayout121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728" y="274710"/>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982" y="274710"/>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12924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178"/>
            <a:ext cx="8420100" cy="1362075"/>
          </a:xfrm>
        </p:spPr>
        <p:txBody>
          <a:bodyPr anchor="t"/>
          <a:lstStyle>
            <a:lvl1pPr algn="l">
              <a:defRPr sz="3974"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1988">
                <a:solidFill>
                  <a:schemeClr val="tx1">
                    <a:tint val="75000"/>
                  </a:schemeClr>
                </a:solidFill>
              </a:defRPr>
            </a:lvl1pPr>
            <a:lvl2pPr marL="454196" indent="0">
              <a:buNone/>
              <a:defRPr sz="1788">
                <a:solidFill>
                  <a:schemeClr val="tx1">
                    <a:tint val="75000"/>
                  </a:schemeClr>
                </a:solidFill>
              </a:defRPr>
            </a:lvl2pPr>
            <a:lvl3pPr marL="908393" indent="0">
              <a:buNone/>
              <a:defRPr sz="1590">
                <a:solidFill>
                  <a:schemeClr val="tx1">
                    <a:tint val="75000"/>
                  </a:schemeClr>
                </a:solidFill>
              </a:defRPr>
            </a:lvl3pPr>
            <a:lvl4pPr marL="1362591" indent="0">
              <a:buNone/>
              <a:defRPr sz="1392">
                <a:solidFill>
                  <a:schemeClr val="tx1">
                    <a:tint val="75000"/>
                  </a:schemeClr>
                </a:solidFill>
              </a:defRPr>
            </a:lvl4pPr>
            <a:lvl5pPr marL="1816787" indent="0">
              <a:buNone/>
              <a:defRPr sz="1392">
                <a:solidFill>
                  <a:schemeClr val="tx1">
                    <a:tint val="75000"/>
                  </a:schemeClr>
                </a:solidFill>
              </a:defRPr>
            </a:lvl5pPr>
            <a:lvl6pPr marL="2270984" indent="0">
              <a:buNone/>
              <a:defRPr sz="1392">
                <a:solidFill>
                  <a:schemeClr val="tx1">
                    <a:tint val="75000"/>
                  </a:schemeClr>
                </a:solidFill>
              </a:defRPr>
            </a:lvl6pPr>
            <a:lvl7pPr marL="2725179" indent="0">
              <a:buNone/>
              <a:defRPr sz="1392">
                <a:solidFill>
                  <a:schemeClr val="tx1">
                    <a:tint val="75000"/>
                  </a:schemeClr>
                </a:solidFill>
              </a:defRPr>
            </a:lvl7pPr>
            <a:lvl8pPr marL="3179377" indent="0">
              <a:buNone/>
              <a:defRPr sz="1392">
                <a:solidFill>
                  <a:schemeClr val="tx1">
                    <a:tint val="75000"/>
                  </a:schemeClr>
                </a:solidFill>
              </a:defRPr>
            </a:lvl8pPr>
            <a:lvl9pPr marL="3633573" indent="0">
              <a:buNone/>
              <a:defRPr sz="1392">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7BAB0A8-20A4-4191-85AF-B1C3F40FFC50}"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687092978"/>
      </p:ext>
    </p:extLst>
  </p:cSld>
  <p:clrMapOvr>
    <a:masterClrMapping/>
  </p:clrMapOvr>
</p:sldLayout>
</file>

<file path=ppt/slideLayouts/slideLayout122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34" y="2130675"/>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86" y="3886200"/>
            <a:ext cx="6934200" cy="1752600"/>
          </a:xfrm>
        </p:spPr>
        <p:txBody>
          <a:bodyPr/>
          <a:lstStyle>
            <a:lvl1pPr marL="0" indent="0" algn="ctr">
              <a:buNone/>
              <a:defRPr>
                <a:solidFill>
                  <a:schemeClr val="tx1">
                    <a:tint val="75000"/>
                  </a:schemeClr>
                </a:solidFill>
              </a:defRPr>
            </a:lvl1pPr>
            <a:lvl2pPr marL="455714" indent="0" algn="ctr">
              <a:buNone/>
              <a:defRPr>
                <a:solidFill>
                  <a:schemeClr val="tx1">
                    <a:tint val="75000"/>
                  </a:schemeClr>
                </a:solidFill>
              </a:defRPr>
            </a:lvl2pPr>
            <a:lvl3pPr marL="911429" indent="0" algn="ctr">
              <a:buNone/>
              <a:defRPr>
                <a:solidFill>
                  <a:schemeClr val="tx1">
                    <a:tint val="75000"/>
                  </a:schemeClr>
                </a:solidFill>
              </a:defRPr>
            </a:lvl3pPr>
            <a:lvl4pPr marL="1367142" indent="0" algn="ctr">
              <a:buNone/>
              <a:defRPr>
                <a:solidFill>
                  <a:schemeClr val="tx1">
                    <a:tint val="75000"/>
                  </a:schemeClr>
                </a:solidFill>
              </a:defRPr>
            </a:lvl4pPr>
            <a:lvl5pPr marL="1822857" indent="0" algn="ctr">
              <a:buNone/>
              <a:defRPr>
                <a:solidFill>
                  <a:schemeClr val="tx1">
                    <a:tint val="75000"/>
                  </a:schemeClr>
                </a:solidFill>
              </a:defRPr>
            </a:lvl5pPr>
            <a:lvl6pPr marL="2278571" indent="0" algn="ctr">
              <a:buNone/>
              <a:defRPr>
                <a:solidFill>
                  <a:schemeClr val="tx1">
                    <a:tint val="75000"/>
                  </a:schemeClr>
                </a:solidFill>
              </a:defRPr>
            </a:lvl6pPr>
            <a:lvl7pPr marL="2734286" indent="0" algn="ctr">
              <a:buNone/>
              <a:defRPr>
                <a:solidFill>
                  <a:schemeClr val="tx1">
                    <a:tint val="75000"/>
                  </a:schemeClr>
                </a:solidFill>
              </a:defRPr>
            </a:lvl7pPr>
            <a:lvl8pPr marL="3190000" indent="0" algn="ctr">
              <a:buNone/>
              <a:defRPr>
                <a:solidFill>
                  <a:schemeClr val="tx1">
                    <a:tint val="75000"/>
                  </a:schemeClr>
                </a:solidFill>
              </a:defRPr>
            </a:lvl8pPr>
            <a:lvl9pPr marL="3645715"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84" y="6524870"/>
            <a:ext cx="9906000" cy="333375"/>
          </a:xfrm>
          <a:prstGeom prst="rect">
            <a:avLst/>
          </a:prstGeom>
          <a:noFill/>
          <a:ln w="9525">
            <a:noFill/>
            <a:miter lim="800000"/>
            <a:headEnd/>
            <a:tailEnd/>
          </a:ln>
        </p:spPr>
      </p:pic>
      <p:sp>
        <p:nvSpPr>
          <p:cNvPr id="8" name="Rectangle 9"/>
          <p:cNvSpPr>
            <a:spLocks noChangeArrowheads="1"/>
          </p:cNvSpPr>
          <p:nvPr/>
        </p:nvSpPr>
        <p:spPr bwMode="auto">
          <a:xfrm>
            <a:off x="1833648" y="3284783"/>
            <a:ext cx="8072437" cy="73025"/>
          </a:xfrm>
          <a:prstGeom prst="rect">
            <a:avLst/>
          </a:prstGeom>
          <a:solidFill>
            <a:srgbClr val="0066CC"/>
          </a:solidFill>
          <a:ln w="9525">
            <a:noFill/>
            <a:miter lim="800000"/>
            <a:headEnd/>
            <a:tailEnd/>
          </a:ln>
          <a:effectLst/>
        </p:spPr>
        <p:txBody>
          <a:bodyPr wrap="none" lIns="91144" tIns="45572" rIns="91144" bIns="45572" anchor="ctr"/>
          <a:lstStyle/>
          <a:p>
            <a:pPr>
              <a:defRPr/>
            </a:pPr>
            <a:endParaRPr lang="ja-JP" altLang="en-US">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19" y="6051795"/>
            <a:ext cx="2301874" cy="473075"/>
          </a:xfrm>
          <a:prstGeom prst="rect">
            <a:avLst/>
          </a:prstGeom>
          <a:noFill/>
          <a:ln w="9525">
            <a:noFill/>
            <a:miter lim="800000"/>
            <a:headEnd/>
            <a:tailEnd/>
          </a:ln>
        </p:spPr>
      </p:pic>
      <p:sp>
        <p:nvSpPr>
          <p:cNvPr id="10" name="Text Box 12"/>
          <p:cNvSpPr txBox="1">
            <a:spLocks noChangeArrowheads="1"/>
          </p:cNvSpPr>
          <p:nvPr/>
        </p:nvSpPr>
        <p:spPr bwMode="auto">
          <a:xfrm>
            <a:off x="2" y="6524869"/>
            <a:ext cx="3642912" cy="276995"/>
          </a:xfrm>
          <a:prstGeom prst="rect">
            <a:avLst/>
          </a:prstGeom>
          <a:noFill/>
          <a:ln w="9525">
            <a:noFill/>
            <a:miter lim="800000"/>
            <a:headEnd/>
            <a:tailEnd/>
          </a:ln>
          <a:effectLst/>
        </p:spPr>
        <p:txBody>
          <a:bodyPr wrap="none" lIns="91144" tIns="45572" rIns="91144" bIns="45572">
            <a:spAutoFit/>
          </a:bodyPr>
          <a:lstStyle/>
          <a:p>
            <a:pPr>
              <a:defRPr/>
            </a:pPr>
            <a:r>
              <a:rPr lang="en-US" altLang="ja-JP" sz="1196" i="1" dirty="0">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2486813777"/>
      </p:ext>
    </p:extLst>
  </p:cSld>
  <p:clrMapOvr>
    <a:masterClrMapping/>
  </p:clrMapOvr>
</p:sldLayout>
</file>

<file path=ppt/slideLayouts/slideLayout122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52544577"/>
      </p:ext>
    </p:extLst>
  </p:cSld>
  <p:clrMapOvr>
    <a:masterClrMapping/>
  </p:clrMapOvr>
</p:sldLayout>
</file>

<file path=ppt/slideLayouts/slideLayout122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90" y="4407150"/>
            <a:ext cx="8420100" cy="1362075"/>
          </a:xfrm>
        </p:spPr>
        <p:txBody>
          <a:bodyPr anchor="t"/>
          <a:lstStyle>
            <a:lvl1pPr algn="l">
              <a:defRPr sz="3987"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90" y="2906722"/>
            <a:ext cx="8420100" cy="1500187"/>
          </a:xfrm>
        </p:spPr>
        <p:txBody>
          <a:bodyPr anchor="b"/>
          <a:lstStyle>
            <a:lvl1pPr marL="0" indent="0">
              <a:buNone/>
              <a:defRPr sz="1994">
                <a:solidFill>
                  <a:schemeClr val="tx1">
                    <a:tint val="75000"/>
                  </a:schemeClr>
                </a:solidFill>
              </a:defRPr>
            </a:lvl1pPr>
            <a:lvl2pPr marL="455714" indent="0">
              <a:buNone/>
              <a:defRPr sz="1794">
                <a:solidFill>
                  <a:schemeClr val="tx1">
                    <a:tint val="75000"/>
                  </a:schemeClr>
                </a:solidFill>
              </a:defRPr>
            </a:lvl2pPr>
            <a:lvl3pPr marL="911429" indent="0">
              <a:buNone/>
              <a:defRPr sz="1595">
                <a:solidFill>
                  <a:schemeClr val="tx1">
                    <a:tint val="75000"/>
                  </a:schemeClr>
                </a:solidFill>
              </a:defRPr>
            </a:lvl3pPr>
            <a:lvl4pPr marL="1367142" indent="0">
              <a:buNone/>
              <a:defRPr sz="1396">
                <a:solidFill>
                  <a:schemeClr val="tx1">
                    <a:tint val="75000"/>
                  </a:schemeClr>
                </a:solidFill>
              </a:defRPr>
            </a:lvl4pPr>
            <a:lvl5pPr marL="1822857" indent="0">
              <a:buNone/>
              <a:defRPr sz="1396">
                <a:solidFill>
                  <a:schemeClr val="tx1">
                    <a:tint val="75000"/>
                  </a:schemeClr>
                </a:solidFill>
              </a:defRPr>
            </a:lvl5pPr>
            <a:lvl6pPr marL="2278571" indent="0">
              <a:buNone/>
              <a:defRPr sz="1396">
                <a:solidFill>
                  <a:schemeClr val="tx1">
                    <a:tint val="75000"/>
                  </a:schemeClr>
                </a:solidFill>
              </a:defRPr>
            </a:lvl6pPr>
            <a:lvl7pPr marL="2734286" indent="0">
              <a:buNone/>
              <a:defRPr sz="1396">
                <a:solidFill>
                  <a:schemeClr val="tx1">
                    <a:tint val="75000"/>
                  </a:schemeClr>
                </a:solidFill>
              </a:defRPr>
            </a:lvl7pPr>
            <a:lvl8pPr marL="3190000" indent="0">
              <a:buNone/>
              <a:defRPr sz="1396">
                <a:solidFill>
                  <a:schemeClr val="tx1">
                    <a:tint val="75000"/>
                  </a:schemeClr>
                </a:solidFill>
              </a:defRPr>
            </a:lvl8pPr>
            <a:lvl9pPr marL="3645715" indent="0">
              <a:buNone/>
              <a:defRPr sz="1396">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3428328"/>
      </p:ext>
    </p:extLst>
  </p:cSld>
  <p:clrMapOvr>
    <a:masterClrMapping/>
  </p:clrMapOvr>
</p:sldLayout>
</file>

<file path=ppt/slideLayouts/slideLayout122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62" y="1600206"/>
            <a:ext cx="4746625"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86" y="1600206"/>
            <a:ext cx="4746625"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51051804"/>
      </p:ext>
    </p:extLst>
  </p:cSld>
  <p:clrMapOvr>
    <a:masterClrMapping/>
  </p:clrMapOvr>
</p:sldLayout>
</file>

<file path=ppt/slideLayouts/slideLayout122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3" y="274639"/>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87" y="1535113"/>
            <a:ext cx="4376870" cy="639762"/>
          </a:xfrm>
        </p:spPr>
        <p:txBody>
          <a:bodyPr anchor="b"/>
          <a:lstStyle>
            <a:lvl1pPr marL="0" indent="0">
              <a:buNone/>
              <a:defRPr sz="2392" b="1"/>
            </a:lvl1pPr>
            <a:lvl2pPr marL="455714" indent="0">
              <a:buNone/>
              <a:defRPr sz="1994" b="1"/>
            </a:lvl2pPr>
            <a:lvl3pPr marL="911429" indent="0">
              <a:buNone/>
              <a:defRPr sz="1794" b="1"/>
            </a:lvl3pPr>
            <a:lvl4pPr marL="1367142" indent="0">
              <a:buNone/>
              <a:defRPr sz="1595" b="1"/>
            </a:lvl4pPr>
            <a:lvl5pPr marL="1822857" indent="0">
              <a:buNone/>
              <a:defRPr sz="1595" b="1"/>
            </a:lvl5pPr>
            <a:lvl6pPr marL="2278571" indent="0">
              <a:buNone/>
              <a:defRPr sz="1595" b="1"/>
            </a:lvl6pPr>
            <a:lvl7pPr marL="2734286" indent="0">
              <a:buNone/>
              <a:defRPr sz="1595" b="1"/>
            </a:lvl7pPr>
            <a:lvl8pPr marL="3190000" indent="0">
              <a:buNone/>
              <a:defRPr sz="1595" b="1"/>
            </a:lvl8pPr>
            <a:lvl9pPr marL="3645715" indent="0">
              <a:buNone/>
              <a:defRPr sz="1595"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87" y="2174876"/>
            <a:ext cx="437687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203" y="1535113"/>
            <a:ext cx="4378590" cy="639762"/>
          </a:xfrm>
        </p:spPr>
        <p:txBody>
          <a:bodyPr anchor="b"/>
          <a:lstStyle>
            <a:lvl1pPr marL="0" indent="0">
              <a:buNone/>
              <a:defRPr sz="2392" b="1"/>
            </a:lvl1pPr>
            <a:lvl2pPr marL="455714" indent="0">
              <a:buNone/>
              <a:defRPr sz="1994" b="1"/>
            </a:lvl2pPr>
            <a:lvl3pPr marL="911429" indent="0">
              <a:buNone/>
              <a:defRPr sz="1794" b="1"/>
            </a:lvl3pPr>
            <a:lvl4pPr marL="1367142" indent="0">
              <a:buNone/>
              <a:defRPr sz="1595" b="1"/>
            </a:lvl4pPr>
            <a:lvl5pPr marL="1822857" indent="0">
              <a:buNone/>
              <a:defRPr sz="1595" b="1"/>
            </a:lvl5pPr>
            <a:lvl6pPr marL="2278571" indent="0">
              <a:buNone/>
              <a:defRPr sz="1595" b="1"/>
            </a:lvl6pPr>
            <a:lvl7pPr marL="2734286" indent="0">
              <a:buNone/>
              <a:defRPr sz="1595" b="1"/>
            </a:lvl7pPr>
            <a:lvl8pPr marL="3190000" indent="0">
              <a:buNone/>
              <a:defRPr sz="1595" b="1"/>
            </a:lvl8pPr>
            <a:lvl9pPr marL="3645715" indent="0">
              <a:buNone/>
              <a:defRPr sz="1595"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203" y="2174876"/>
            <a:ext cx="437859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25591180"/>
      </p:ext>
    </p:extLst>
  </p:cSld>
  <p:clrMapOvr>
    <a:masterClrMapping/>
  </p:clrMapOvr>
</p:sldLayout>
</file>

<file path=ppt/slideLayouts/slideLayout122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050657"/>
      </p:ext>
    </p:extLst>
  </p:cSld>
  <p:clrMapOvr>
    <a:masterClrMapping/>
  </p:clrMapOvr>
</p:sldLayout>
</file>

<file path=ppt/slideLayouts/slideLayout122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9429836"/>
      </p:ext>
    </p:extLst>
  </p:cSld>
  <p:clrMapOvr>
    <a:masterClrMapping/>
  </p:clrMapOvr>
</p:sldLayout>
</file>

<file path=ppt/slideLayouts/slideLayout122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1"/>
            <a:ext cx="3259006" cy="1162050"/>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7" y="273057"/>
            <a:ext cx="5537729" cy="5853113"/>
          </a:xfrm>
        </p:spPr>
        <p:txBody>
          <a:bodyPr/>
          <a:lstStyle>
            <a:lvl1pPr>
              <a:defRPr sz="3190"/>
            </a:lvl1pPr>
            <a:lvl2pPr>
              <a:defRPr sz="2791"/>
            </a:lvl2pPr>
            <a:lvl3pPr>
              <a:defRPr sz="2392"/>
            </a:lvl3pPr>
            <a:lvl4pPr>
              <a:defRPr sz="1994"/>
            </a:lvl4pPr>
            <a:lvl5pPr>
              <a:defRPr sz="1994"/>
            </a:lvl5pPr>
            <a:lvl6pPr>
              <a:defRPr sz="1994"/>
            </a:lvl6pPr>
            <a:lvl7pPr>
              <a:defRPr sz="1994"/>
            </a:lvl7pPr>
            <a:lvl8pPr>
              <a:defRPr sz="1994"/>
            </a:lvl8pPr>
            <a:lvl9pPr>
              <a:defRPr sz="19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396"/>
            </a:lvl1pPr>
            <a:lvl2pPr marL="455714" indent="0">
              <a:buNone/>
              <a:defRPr sz="1196"/>
            </a:lvl2pPr>
            <a:lvl3pPr marL="911429" indent="0">
              <a:buNone/>
              <a:defRPr sz="997"/>
            </a:lvl3pPr>
            <a:lvl4pPr marL="1367142" indent="0">
              <a:buNone/>
              <a:defRPr sz="897"/>
            </a:lvl4pPr>
            <a:lvl5pPr marL="1822857" indent="0">
              <a:buNone/>
              <a:defRPr sz="897"/>
            </a:lvl5pPr>
            <a:lvl6pPr marL="2278571" indent="0">
              <a:buNone/>
              <a:defRPr sz="897"/>
            </a:lvl6pPr>
            <a:lvl7pPr marL="2734286" indent="0">
              <a:buNone/>
              <a:defRPr sz="897"/>
            </a:lvl7pPr>
            <a:lvl8pPr marL="3190000" indent="0">
              <a:buNone/>
              <a:defRPr sz="897"/>
            </a:lvl8pPr>
            <a:lvl9pPr marL="3645715"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48657503"/>
      </p:ext>
    </p:extLst>
  </p:cSld>
  <p:clrMapOvr>
    <a:masterClrMapping/>
  </p:clrMapOvr>
</p:sldLayout>
</file>

<file path=ppt/slideLayouts/slideLayout122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190"/>
            </a:lvl1pPr>
            <a:lvl2pPr marL="455714" indent="0">
              <a:buNone/>
              <a:defRPr sz="2791"/>
            </a:lvl2pPr>
            <a:lvl3pPr marL="911429" indent="0">
              <a:buNone/>
              <a:defRPr sz="2392"/>
            </a:lvl3pPr>
            <a:lvl4pPr marL="1367142" indent="0">
              <a:buNone/>
              <a:defRPr sz="1994"/>
            </a:lvl4pPr>
            <a:lvl5pPr marL="1822857" indent="0">
              <a:buNone/>
              <a:defRPr sz="1994"/>
            </a:lvl5pPr>
            <a:lvl6pPr marL="2278571" indent="0">
              <a:buNone/>
              <a:defRPr sz="1994"/>
            </a:lvl6pPr>
            <a:lvl7pPr marL="2734286" indent="0">
              <a:buNone/>
              <a:defRPr sz="1994"/>
            </a:lvl7pPr>
            <a:lvl8pPr marL="3190000" indent="0">
              <a:buNone/>
              <a:defRPr sz="1994"/>
            </a:lvl8pPr>
            <a:lvl9pPr marL="3645715" indent="0">
              <a:buNone/>
              <a:defRPr sz="1994"/>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396"/>
            </a:lvl1pPr>
            <a:lvl2pPr marL="455714" indent="0">
              <a:buNone/>
              <a:defRPr sz="1196"/>
            </a:lvl2pPr>
            <a:lvl3pPr marL="911429" indent="0">
              <a:buNone/>
              <a:defRPr sz="997"/>
            </a:lvl3pPr>
            <a:lvl4pPr marL="1367142" indent="0">
              <a:buNone/>
              <a:defRPr sz="897"/>
            </a:lvl4pPr>
            <a:lvl5pPr marL="1822857" indent="0">
              <a:buNone/>
              <a:defRPr sz="897"/>
            </a:lvl5pPr>
            <a:lvl6pPr marL="2278571" indent="0">
              <a:buNone/>
              <a:defRPr sz="897"/>
            </a:lvl6pPr>
            <a:lvl7pPr marL="2734286" indent="0">
              <a:buNone/>
              <a:defRPr sz="897"/>
            </a:lvl7pPr>
            <a:lvl8pPr marL="3190000" indent="0">
              <a:buNone/>
              <a:defRPr sz="897"/>
            </a:lvl8pPr>
            <a:lvl9pPr marL="3645715"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9431907"/>
      </p:ext>
    </p:extLst>
  </p:cSld>
  <p:clrMapOvr>
    <a:masterClrMapping/>
  </p:clrMapOvr>
</p:sldLayout>
</file>

<file path=ppt/slideLayouts/slideLayout122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25106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74" y="1600206"/>
            <a:ext cx="4746625" cy="4525963"/>
          </a:xfrm>
        </p:spPr>
        <p:txBody>
          <a:bodyPr/>
          <a:lstStyle>
            <a:lvl1pPr>
              <a:defRPr sz="2782"/>
            </a:lvl1pPr>
            <a:lvl2pPr>
              <a:defRPr sz="2384"/>
            </a:lvl2pPr>
            <a:lvl3pPr>
              <a:defRPr sz="1988"/>
            </a:lvl3pPr>
            <a:lvl4pPr>
              <a:defRPr sz="1788"/>
            </a:lvl4pPr>
            <a:lvl5pPr>
              <a:defRPr sz="1788"/>
            </a:lvl5pPr>
            <a:lvl6pPr>
              <a:defRPr sz="1788"/>
            </a:lvl6pPr>
            <a:lvl7pPr>
              <a:defRPr sz="1788"/>
            </a:lvl7pPr>
            <a:lvl8pPr>
              <a:defRPr sz="1788"/>
            </a:lvl8pPr>
            <a:lvl9pPr>
              <a:defRPr sz="1788"/>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95" y="1600206"/>
            <a:ext cx="4746625" cy="4525963"/>
          </a:xfrm>
        </p:spPr>
        <p:txBody>
          <a:bodyPr/>
          <a:lstStyle>
            <a:lvl1pPr>
              <a:defRPr sz="2782"/>
            </a:lvl1pPr>
            <a:lvl2pPr>
              <a:defRPr sz="2384"/>
            </a:lvl2pPr>
            <a:lvl3pPr>
              <a:defRPr sz="1988"/>
            </a:lvl3pPr>
            <a:lvl4pPr>
              <a:defRPr sz="1788"/>
            </a:lvl4pPr>
            <a:lvl5pPr>
              <a:defRPr sz="1788"/>
            </a:lvl5pPr>
            <a:lvl6pPr>
              <a:defRPr sz="1788"/>
            </a:lvl6pPr>
            <a:lvl7pPr>
              <a:defRPr sz="1788"/>
            </a:lvl7pPr>
            <a:lvl8pPr>
              <a:defRPr sz="1788"/>
            </a:lvl8pPr>
            <a:lvl9pPr>
              <a:defRPr sz="1788"/>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B9A5274-D28E-4EDD-9503-8D061E012A7E}"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749156771"/>
      </p:ext>
    </p:extLst>
  </p:cSld>
  <p:clrMapOvr>
    <a:masterClrMapping/>
  </p:clrMapOvr>
</p:sldLayout>
</file>

<file path=ppt/slideLayouts/slideLayout123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23" y="274645"/>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7" y="274645"/>
            <a:ext cx="7078664"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29396030"/>
      </p:ext>
    </p:extLst>
  </p:cSld>
  <p:clrMapOvr>
    <a:masterClrMapping/>
  </p:clrMapOvr>
</p:sldLayout>
</file>

<file path=ppt/slideLayouts/slideLayout123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34" y="2130671"/>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85" y="3886200"/>
            <a:ext cx="69342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5" indent="0" algn="ctr">
              <a:buNone/>
              <a:defRPr>
                <a:solidFill>
                  <a:schemeClr val="tx1">
                    <a:tint val="75000"/>
                  </a:schemeClr>
                </a:solidFill>
              </a:defRPr>
            </a:lvl3pPr>
            <a:lvl4pPr marL="1371531"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1" indent="0" algn="ctr">
              <a:buNone/>
              <a:defRPr>
                <a:solidFill>
                  <a:schemeClr val="tx1">
                    <a:tint val="75000"/>
                  </a:schemeClr>
                </a:solidFill>
              </a:defRPr>
            </a:lvl8pPr>
            <a:lvl9pPr marL="3657419"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84" y="6524866"/>
            <a:ext cx="9906000" cy="333375"/>
          </a:xfrm>
          <a:prstGeom prst="rect">
            <a:avLst/>
          </a:prstGeom>
          <a:noFill/>
          <a:ln w="9525">
            <a:noFill/>
            <a:miter lim="800000"/>
            <a:headEnd/>
            <a:tailEnd/>
          </a:ln>
        </p:spPr>
      </p:pic>
      <p:sp>
        <p:nvSpPr>
          <p:cNvPr id="8" name="Rectangle 9"/>
          <p:cNvSpPr>
            <a:spLocks noChangeArrowheads="1"/>
          </p:cNvSpPr>
          <p:nvPr/>
        </p:nvSpPr>
        <p:spPr bwMode="auto">
          <a:xfrm>
            <a:off x="1833646" y="3284779"/>
            <a:ext cx="8072437" cy="73025"/>
          </a:xfrm>
          <a:prstGeom prst="rect">
            <a:avLst/>
          </a:prstGeom>
          <a:solidFill>
            <a:srgbClr val="0066CC"/>
          </a:solidFill>
          <a:ln w="9525">
            <a:noFill/>
            <a:miter lim="800000"/>
            <a:headEnd/>
            <a:tailEnd/>
          </a:ln>
          <a:effectLst/>
        </p:spPr>
        <p:txBody>
          <a:bodyPr wrap="none" lIns="91436" tIns="45718" rIns="91436" bIns="45718" anchor="ctr"/>
          <a:lstStyle/>
          <a:p>
            <a:pPr>
              <a:defRPr/>
            </a:pPr>
            <a:endParaRPr lang="ja-JP" altLang="en-US">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19" y="6051791"/>
            <a:ext cx="2301874" cy="473075"/>
          </a:xfrm>
          <a:prstGeom prst="rect">
            <a:avLst/>
          </a:prstGeom>
          <a:noFill/>
          <a:ln w="9525">
            <a:noFill/>
            <a:miter lim="800000"/>
            <a:headEnd/>
            <a:tailEnd/>
          </a:ln>
        </p:spPr>
      </p:pic>
      <p:sp>
        <p:nvSpPr>
          <p:cNvPr id="10" name="Text Box 12"/>
          <p:cNvSpPr txBox="1">
            <a:spLocks noChangeArrowheads="1"/>
          </p:cNvSpPr>
          <p:nvPr/>
        </p:nvSpPr>
        <p:spPr bwMode="auto">
          <a:xfrm>
            <a:off x="2" y="6524865"/>
            <a:ext cx="3643496" cy="276995"/>
          </a:xfrm>
          <a:prstGeom prst="rect">
            <a:avLst/>
          </a:prstGeom>
          <a:noFill/>
          <a:ln w="9525">
            <a:noFill/>
            <a:miter lim="800000"/>
            <a:headEnd/>
            <a:tailEnd/>
          </a:ln>
          <a:effectLst/>
        </p:spPr>
        <p:txBody>
          <a:bodyPr wrap="none" lIns="91436" tIns="45718" rIns="91436" bIns="45718">
            <a:spAutoFit/>
          </a:bodyPr>
          <a:lstStyle/>
          <a:p>
            <a:pPr>
              <a:defRPr/>
            </a:pPr>
            <a:r>
              <a:rPr lang="en-US" altLang="ja-JP" sz="1200" i="1" dirty="0">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2394665483"/>
      </p:ext>
    </p:extLst>
  </p:cSld>
  <p:clrMapOvr>
    <a:masterClrMapping/>
  </p:clrMapOvr>
</p:sldLayout>
</file>

<file path=ppt/slideLayouts/slideLayout123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4712862"/>
      </p:ext>
    </p:extLst>
  </p:cSld>
  <p:clrMapOvr>
    <a:masterClrMapping/>
  </p:clrMapOvr>
</p:sldLayout>
</file>

<file path=ppt/slideLayouts/slideLayout123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90" y="4407146"/>
            <a:ext cx="84201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90" y="2906722"/>
            <a:ext cx="84201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5" indent="0">
              <a:buNone/>
              <a:defRPr sz="1600">
                <a:solidFill>
                  <a:schemeClr val="tx1">
                    <a:tint val="75000"/>
                  </a:schemeClr>
                </a:solidFill>
              </a:defRPr>
            </a:lvl3pPr>
            <a:lvl4pPr marL="1371531"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1" indent="0">
              <a:buNone/>
              <a:defRPr sz="1400">
                <a:solidFill>
                  <a:schemeClr val="tx1">
                    <a:tint val="75000"/>
                  </a:schemeClr>
                </a:solidFill>
              </a:defRPr>
            </a:lvl8pPr>
            <a:lvl9pPr marL="3657419"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04574934"/>
      </p:ext>
    </p:extLst>
  </p:cSld>
  <p:clrMapOvr>
    <a:masterClrMapping/>
  </p:clrMapOvr>
</p:sldLayout>
</file>

<file path=ppt/slideLayouts/slideLayout123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536661"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44838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8878266"/>
      </p:ext>
    </p:extLst>
  </p:cSld>
  <p:clrMapOvr>
    <a:masterClrMapping/>
  </p:clrMapOvr>
</p:sldLayout>
</file>

<file path=ppt/slideLayouts/slideLayout123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9"/>
            <a:ext cx="8915400" cy="1143000"/>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87" y="1535113"/>
            <a:ext cx="4376870" cy="639762"/>
          </a:xfrm>
        </p:spPr>
        <p:txBody>
          <a:bodyPr anchor="b"/>
          <a:lstStyle>
            <a:lvl1pPr marL="0" indent="0">
              <a:buNone/>
              <a:defRPr sz="2400" b="1"/>
            </a:lvl1pPr>
            <a:lvl2pPr marL="457177" indent="0">
              <a:buNone/>
              <a:defRPr sz="2000" b="1"/>
            </a:lvl2pPr>
            <a:lvl3pPr marL="914355" indent="0">
              <a:buNone/>
              <a:defRPr sz="1800" b="1"/>
            </a:lvl3pPr>
            <a:lvl4pPr marL="1371531" indent="0">
              <a:buNone/>
              <a:defRPr sz="1600" b="1"/>
            </a:lvl4pPr>
            <a:lvl5pPr marL="1828709" indent="0">
              <a:buNone/>
              <a:defRPr sz="1600" b="1"/>
            </a:lvl5pPr>
            <a:lvl6pPr marL="2285886" indent="0">
              <a:buNone/>
              <a:defRPr sz="1600" b="1"/>
            </a:lvl6pPr>
            <a:lvl7pPr marL="2743064" indent="0">
              <a:buNone/>
              <a:defRPr sz="1600" b="1"/>
            </a:lvl7pPr>
            <a:lvl8pPr marL="3200241" indent="0">
              <a:buNone/>
              <a:defRPr sz="1600" b="1"/>
            </a:lvl8pPr>
            <a:lvl9pPr marL="3657419"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87" y="2174876"/>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203" y="1535113"/>
            <a:ext cx="4378590" cy="639762"/>
          </a:xfrm>
        </p:spPr>
        <p:txBody>
          <a:bodyPr anchor="b"/>
          <a:lstStyle>
            <a:lvl1pPr marL="0" indent="0">
              <a:buNone/>
              <a:defRPr sz="2400" b="1"/>
            </a:lvl1pPr>
            <a:lvl2pPr marL="457177" indent="0">
              <a:buNone/>
              <a:defRPr sz="2000" b="1"/>
            </a:lvl2pPr>
            <a:lvl3pPr marL="914355" indent="0">
              <a:buNone/>
              <a:defRPr sz="1800" b="1"/>
            </a:lvl3pPr>
            <a:lvl4pPr marL="1371531" indent="0">
              <a:buNone/>
              <a:defRPr sz="1600" b="1"/>
            </a:lvl4pPr>
            <a:lvl5pPr marL="1828709" indent="0">
              <a:buNone/>
              <a:defRPr sz="1600" b="1"/>
            </a:lvl5pPr>
            <a:lvl6pPr marL="2285886" indent="0">
              <a:buNone/>
              <a:defRPr sz="1600" b="1"/>
            </a:lvl6pPr>
            <a:lvl7pPr marL="2743064" indent="0">
              <a:buNone/>
              <a:defRPr sz="1600" b="1"/>
            </a:lvl7pPr>
            <a:lvl8pPr marL="3200241" indent="0">
              <a:buNone/>
              <a:defRPr sz="1600" b="1"/>
            </a:lvl8pPr>
            <a:lvl9pPr marL="3657419"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203" y="2174876"/>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08659153"/>
      </p:ext>
    </p:extLst>
  </p:cSld>
  <p:clrMapOvr>
    <a:masterClrMapping/>
  </p:clrMapOvr>
</p:sldLayout>
</file>

<file path=ppt/slideLayouts/slideLayout123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9177387"/>
      </p:ext>
    </p:extLst>
  </p:cSld>
  <p:clrMapOvr>
    <a:masterClrMapping/>
  </p:clrMapOvr>
</p:sldLayout>
</file>

<file path=ppt/slideLayouts/slideLayout123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71214655"/>
      </p:ext>
    </p:extLst>
  </p:cSld>
  <p:clrMapOvr>
    <a:masterClrMapping/>
  </p:clrMapOvr>
</p:sldLayout>
</file>

<file path=ppt/slideLayouts/slideLayout123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1"/>
            <a:ext cx="3259006"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3057"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177" indent="0">
              <a:buNone/>
              <a:defRPr sz="1200"/>
            </a:lvl2pPr>
            <a:lvl3pPr marL="914355" indent="0">
              <a:buNone/>
              <a:defRPr sz="1000"/>
            </a:lvl3pPr>
            <a:lvl4pPr marL="1371531" indent="0">
              <a:buNone/>
              <a:defRPr sz="900"/>
            </a:lvl4pPr>
            <a:lvl5pPr marL="1828709" indent="0">
              <a:buNone/>
              <a:defRPr sz="900"/>
            </a:lvl5pPr>
            <a:lvl6pPr marL="2285886" indent="0">
              <a:buNone/>
              <a:defRPr sz="900"/>
            </a:lvl6pPr>
            <a:lvl7pPr marL="2743064" indent="0">
              <a:buNone/>
              <a:defRPr sz="900"/>
            </a:lvl7pPr>
            <a:lvl8pPr marL="3200241" indent="0">
              <a:buNone/>
              <a:defRPr sz="900"/>
            </a:lvl8pPr>
            <a:lvl9pPr marL="3657419"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65957810"/>
      </p:ext>
    </p:extLst>
  </p:cSld>
  <p:clrMapOvr>
    <a:masterClrMapping/>
  </p:clrMapOvr>
</p:sldLayout>
</file>

<file path=ppt/slideLayouts/slideLayout123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200"/>
            </a:lvl1pPr>
            <a:lvl2pPr marL="457177" indent="0">
              <a:buNone/>
              <a:defRPr sz="2800"/>
            </a:lvl2pPr>
            <a:lvl3pPr marL="914355" indent="0">
              <a:buNone/>
              <a:defRPr sz="2400"/>
            </a:lvl3pPr>
            <a:lvl4pPr marL="1371531" indent="0">
              <a:buNone/>
              <a:defRPr sz="2000"/>
            </a:lvl4pPr>
            <a:lvl5pPr marL="1828709" indent="0">
              <a:buNone/>
              <a:defRPr sz="2000"/>
            </a:lvl5pPr>
            <a:lvl6pPr marL="2285886" indent="0">
              <a:buNone/>
              <a:defRPr sz="2000"/>
            </a:lvl6pPr>
            <a:lvl7pPr marL="2743064" indent="0">
              <a:buNone/>
              <a:defRPr sz="2000"/>
            </a:lvl7pPr>
            <a:lvl8pPr marL="3200241" indent="0">
              <a:buNone/>
              <a:defRPr sz="2000"/>
            </a:lvl8pPr>
            <a:lvl9pPr marL="3657419" indent="0">
              <a:buNone/>
              <a:defRPr sz="2000"/>
            </a:lvl9pPr>
          </a:lstStyle>
          <a:p>
            <a:r>
              <a:rPr kumimoji="1" lang="ja-JP" altLang="en-US"/>
              <a:t>アイコンをクリックして図を追加</a:t>
            </a:r>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400"/>
            </a:lvl1pPr>
            <a:lvl2pPr marL="457177" indent="0">
              <a:buNone/>
              <a:defRPr sz="1200"/>
            </a:lvl2pPr>
            <a:lvl3pPr marL="914355" indent="0">
              <a:buNone/>
              <a:defRPr sz="1000"/>
            </a:lvl3pPr>
            <a:lvl4pPr marL="1371531" indent="0">
              <a:buNone/>
              <a:defRPr sz="900"/>
            </a:lvl4pPr>
            <a:lvl5pPr marL="1828709" indent="0">
              <a:buNone/>
              <a:defRPr sz="900"/>
            </a:lvl5pPr>
            <a:lvl6pPr marL="2285886" indent="0">
              <a:buNone/>
              <a:defRPr sz="900"/>
            </a:lvl6pPr>
            <a:lvl7pPr marL="2743064" indent="0">
              <a:buNone/>
              <a:defRPr sz="900"/>
            </a:lvl7pPr>
            <a:lvl8pPr marL="3200241" indent="0">
              <a:buNone/>
              <a:defRPr sz="900"/>
            </a:lvl8pPr>
            <a:lvl9pPr marL="3657419"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764907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62"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535113"/>
            <a:ext cx="4376870" cy="639762"/>
          </a:xfrm>
        </p:spPr>
        <p:txBody>
          <a:bodyPr anchor="b"/>
          <a:lstStyle>
            <a:lvl1pPr marL="0" indent="0">
              <a:buNone/>
              <a:defRPr sz="2384" b="1"/>
            </a:lvl1pPr>
            <a:lvl2pPr marL="454196" indent="0">
              <a:buNone/>
              <a:defRPr sz="1988" b="1"/>
            </a:lvl2pPr>
            <a:lvl3pPr marL="908393" indent="0">
              <a:buNone/>
              <a:defRPr sz="1788" b="1"/>
            </a:lvl3pPr>
            <a:lvl4pPr marL="1362591" indent="0">
              <a:buNone/>
              <a:defRPr sz="1590" b="1"/>
            </a:lvl4pPr>
            <a:lvl5pPr marL="1816787" indent="0">
              <a:buNone/>
              <a:defRPr sz="1590" b="1"/>
            </a:lvl5pPr>
            <a:lvl6pPr marL="2270984" indent="0">
              <a:buNone/>
              <a:defRPr sz="1590" b="1"/>
            </a:lvl6pPr>
            <a:lvl7pPr marL="2725179" indent="0">
              <a:buNone/>
              <a:defRPr sz="1590" b="1"/>
            </a:lvl7pPr>
            <a:lvl8pPr marL="3179377" indent="0">
              <a:buNone/>
              <a:defRPr sz="1590" b="1"/>
            </a:lvl8pPr>
            <a:lvl9pPr marL="3633573" indent="0">
              <a:buNone/>
              <a:defRPr sz="159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2" y="2174875"/>
            <a:ext cx="4376870" cy="3951288"/>
          </a:xfrm>
        </p:spPr>
        <p:txBody>
          <a:bodyPr/>
          <a:lstStyle>
            <a:lvl1pPr>
              <a:defRPr sz="2384"/>
            </a:lvl1pPr>
            <a:lvl2pPr>
              <a:defRPr sz="1988"/>
            </a:lvl2pPr>
            <a:lvl3pPr>
              <a:defRPr sz="1788"/>
            </a:lvl3pPr>
            <a:lvl4pPr>
              <a:defRPr sz="1590"/>
            </a:lvl4pPr>
            <a:lvl5pPr>
              <a:defRPr sz="1590"/>
            </a:lvl5pPr>
            <a:lvl6pPr>
              <a:defRPr sz="1590"/>
            </a:lvl6pPr>
            <a:lvl7pPr>
              <a:defRPr sz="1590"/>
            </a:lvl7pPr>
            <a:lvl8pPr>
              <a:defRPr sz="1590"/>
            </a:lvl8pPr>
            <a:lvl9pPr>
              <a:defRPr sz="159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20" y="1535113"/>
            <a:ext cx="4378590" cy="639762"/>
          </a:xfrm>
        </p:spPr>
        <p:txBody>
          <a:bodyPr anchor="b"/>
          <a:lstStyle>
            <a:lvl1pPr marL="0" indent="0">
              <a:buNone/>
              <a:defRPr sz="2384" b="1"/>
            </a:lvl1pPr>
            <a:lvl2pPr marL="454196" indent="0">
              <a:buNone/>
              <a:defRPr sz="1988" b="1"/>
            </a:lvl2pPr>
            <a:lvl3pPr marL="908393" indent="0">
              <a:buNone/>
              <a:defRPr sz="1788" b="1"/>
            </a:lvl3pPr>
            <a:lvl4pPr marL="1362591" indent="0">
              <a:buNone/>
              <a:defRPr sz="1590" b="1"/>
            </a:lvl4pPr>
            <a:lvl5pPr marL="1816787" indent="0">
              <a:buNone/>
              <a:defRPr sz="1590" b="1"/>
            </a:lvl5pPr>
            <a:lvl6pPr marL="2270984" indent="0">
              <a:buNone/>
              <a:defRPr sz="1590" b="1"/>
            </a:lvl6pPr>
            <a:lvl7pPr marL="2725179" indent="0">
              <a:buNone/>
              <a:defRPr sz="1590" b="1"/>
            </a:lvl7pPr>
            <a:lvl8pPr marL="3179377" indent="0">
              <a:buNone/>
              <a:defRPr sz="1590" b="1"/>
            </a:lvl8pPr>
            <a:lvl9pPr marL="3633573" indent="0">
              <a:buNone/>
              <a:defRPr sz="159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20" y="2174875"/>
            <a:ext cx="4378590" cy="3951288"/>
          </a:xfrm>
        </p:spPr>
        <p:txBody>
          <a:bodyPr/>
          <a:lstStyle>
            <a:lvl1pPr>
              <a:defRPr sz="2384"/>
            </a:lvl1pPr>
            <a:lvl2pPr>
              <a:defRPr sz="1988"/>
            </a:lvl2pPr>
            <a:lvl3pPr>
              <a:defRPr sz="1788"/>
            </a:lvl3pPr>
            <a:lvl4pPr>
              <a:defRPr sz="1590"/>
            </a:lvl4pPr>
            <a:lvl5pPr>
              <a:defRPr sz="1590"/>
            </a:lvl5pPr>
            <a:lvl6pPr>
              <a:defRPr sz="1590"/>
            </a:lvl6pPr>
            <a:lvl7pPr>
              <a:defRPr sz="1590"/>
            </a:lvl7pPr>
            <a:lvl8pPr>
              <a:defRPr sz="1590"/>
            </a:lvl8pPr>
            <a:lvl9pPr>
              <a:defRPr sz="159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64C79894-6A48-4C5B-985D-3D09D8D170D5}"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360384748"/>
      </p:ext>
    </p:extLst>
  </p:cSld>
  <p:clrMapOvr>
    <a:masterClrMapping/>
  </p:clrMapOvr>
</p:sldLayout>
</file>

<file path=ppt/slideLayouts/slideLayout124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18814506"/>
      </p:ext>
    </p:extLst>
  </p:cSld>
  <p:clrMapOvr>
    <a:masterClrMapping/>
  </p:clrMapOvr>
</p:sldLayout>
</file>

<file path=ppt/slideLayouts/slideLayout124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23" y="274641"/>
            <a:ext cx="2414588"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536597" y="274641"/>
            <a:ext cx="7078664"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2032953"/>
      </p:ext>
    </p:extLst>
  </p:cSld>
  <p:clrMapOvr>
    <a:masterClrMapping/>
  </p:clrMapOvr>
</p:sldLayout>
</file>

<file path=ppt/slideLayouts/slideLayout124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6524626"/>
            <a:ext cx="990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833299" y="3284539"/>
            <a:ext cx="8072702"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solidFill>
                <a:prstClr val="black"/>
              </a:solidFill>
            </a:endParaRPr>
          </a:p>
        </p:txBody>
      </p:sp>
      <p:pic>
        <p:nvPicPr>
          <p:cNvPr id="6"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6051551"/>
            <a:ext cx="2301081"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1" y="6524625"/>
            <a:ext cx="36429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i="1">
                <a:solidFill>
                  <a:prstClr val="white"/>
                </a:solidFill>
                <a:latin typeface="Times New Roman" pitchFamily="18" charset="0"/>
              </a:rPr>
              <a:t>Ministry of Land, Infrastructure, Transport and Tourism</a:t>
            </a:r>
          </a:p>
        </p:txBody>
      </p:sp>
      <p:sp>
        <p:nvSpPr>
          <p:cNvPr id="3074" name="Rectangle 2"/>
          <p:cNvSpPr>
            <a:spLocks noGrp="1" noChangeArrowheads="1"/>
          </p:cNvSpPr>
          <p:nvPr>
            <p:ph type="ctrTitle"/>
          </p:nvPr>
        </p:nvSpPr>
        <p:spPr>
          <a:xfrm>
            <a:off x="1754187" y="2133601"/>
            <a:ext cx="8151813" cy="1470025"/>
          </a:xfrm>
        </p:spPr>
        <p:txBody>
          <a:bodyPr/>
          <a:lstStyle>
            <a:lvl1pPr>
              <a:defRPr sz="4000"/>
            </a:lvl1pPr>
          </a:lstStyle>
          <a:p>
            <a:r>
              <a:rPr lang="ja-JP" altLang="en-US"/>
              <a:t>マスター タイトルの書式設定</a:t>
            </a:r>
            <a:endParaRPr lang="ja-JP" altLang="en-US" dirty="0"/>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マスター サブタイトルの書式設定</a:t>
            </a:r>
          </a:p>
        </p:txBody>
      </p:sp>
      <p:sp>
        <p:nvSpPr>
          <p:cNvPr id="10" name="Rectangle 5"/>
          <p:cNvSpPr>
            <a:spLocks noGrp="1" noChangeArrowheads="1"/>
          </p:cNvSpPr>
          <p:nvPr>
            <p:ph type="ftr" sz="quarter" idx="11"/>
          </p:nvPr>
        </p:nvSpPr>
        <p:spPr/>
        <p:txBody>
          <a:bodyPr/>
          <a:lstStyle>
            <a:lvl1pPr>
              <a:defRPr/>
            </a:lvl1pPr>
          </a:lstStyle>
          <a:p>
            <a:pPr>
              <a:defRPr/>
            </a:pPr>
            <a:endParaRPr lang="en-US" altLang="ja-JP">
              <a:solidFill>
                <a:prstClr val="black"/>
              </a:solidFill>
            </a:endParaRPr>
          </a:p>
        </p:txBody>
      </p:sp>
      <p:sp>
        <p:nvSpPr>
          <p:cNvPr id="11" name="Rectangle 6"/>
          <p:cNvSpPr>
            <a:spLocks noGrp="1" noChangeArrowheads="1"/>
          </p:cNvSpPr>
          <p:nvPr>
            <p:ph type="sldNum" sz="quarter" idx="12"/>
          </p:nvPr>
        </p:nvSpPr>
        <p:spPr>
          <a:xfrm>
            <a:off x="7099300" y="6245225"/>
            <a:ext cx="2311400" cy="476250"/>
          </a:xfrm>
        </p:spPr>
        <p:txBody>
          <a:bodyPr/>
          <a:lstStyle>
            <a:lvl1pPr>
              <a:defRPr/>
            </a:lvl1pPr>
          </a:lstStyle>
          <a:p>
            <a:pPr>
              <a:defRPr/>
            </a:pPr>
            <a:fld id="{35C1E978-A3B9-4673-8199-379729392307}" type="slidenum">
              <a:rPr lang="en-US" altLang="ja-JP">
                <a:solidFill>
                  <a:prstClr val="black"/>
                </a:solidFill>
              </a:rPr>
              <a:pPr>
                <a:defRPr/>
              </a:pPr>
              <a:t>‹#›</a:t>
            </a:fld>
            <a:endParaRPr lang="en-US" altLang="ja-JP" dirty="0">
              <a:solidFill>
                <a:prstClr val="black"/>
              </a:solidFill>
            </a:endParaRPr>
          </a:p>
        </p:txBody>
      </p:sp>
      <p:grpSp>
        <p:nvGrpSpPr>
          <p:cNvPr id="2" name="グループ化 1"/>
          <p:cNvGrpSpPr/>
          <p:nvPr userDrawn="1"/>
        </p:nvGrpSpPr>
        <p:grpSpPr>
          <a:xfrm>
            <a:off x="194471" y="44624"/>
            <a:ext cx="9820735" cy="580664"/>
            <a:chOff x="179512" y="116632"/>
            <a:chExt cx="9065294" cy="580664"/>
          </a:xfrm>
        </p:grpSpPr>
        <p:sp>
          <p:nvSpPr>
            <p:cNvPr id="8" name="テキスト ボックス 18"/>
            <p:cNvSpPr txBox="1">
              <a:spLocks noChangeArrowheads="1"/>
            </p:cNvSpPr>
            <p:nvPr userDrawn="1"/>
          </p:nvSpPr>
          <p:spPr bwMode="auto">
            <a:xfrm>
              <a:off x="8128794" y="116632"/>
              <a:ext cx="1116012" cy="246221"/>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1000" b="1" dirty="0">
                  <a:solidFill>
                    <a:prstClr val="black"/>
                  </a:solidFill>
                  <a:latin typeface="ＭＳ Ｐゴシック"/>
                  <a:ea typeface="ＭＳ Ｐゴシック"/>
                </a:rPr>
                <a:t>【</a:t>
              </a:r>
              <a:r>
                <a:rPr lang="ja-JP" altLang="en-US" sz="1000" b="1" dirty="0">
                  <a:solidFill>
                    <a:prstClr val="black"/>
                  </a:solidFill>
                  <a:latin typeface="ＭＳ Ｐゴシック"/>
                  <a:ea typeface="ＭＳ Ｐゴシック"/>
                </a:rPr>
                <a:t>機密性２</a:t>
              </a:r>
              <a:r>
                <a:rPr lang="en-US" altLang="ja-JP" sz="1000" b="1" dirty="0">
                  <a:solidFill>
                    <a:prstClr val="black"/>
                  </a:solidFill>
                  <a:latin typeface="ＭＳ Ｐゴシック"/>
                  <a:ea typeface="ＭＳ Ｐゴシック"/>
                </a:rPr>
                <a:t>】</a:t>
              </a:r>
            </a:p>
          </p:txBody>
        </p:sp>
        <p:sp>
          <p:nvSpPr>
            <p:cNvPr id="12" name="テキスト ボックス 9"/>
            <p:cNvSpPr txBox="1"/>
            <p:nvPr userDrawn="1"/>
          </p:nvSpPr>
          <p:spPr>
            <a:xfrm>
              <a:off x="3361605" y="372599"/>
              <a:ext cx="5746899" cy="324697"/>
            </a:xfrm>
            <a:prstGeom prst="rect">
              <a:avLst/>
            </a:prstGeom>
            <a:noFill/>
            <a:ln w="6350">
              <a:noFill/>
            </a:ln>
            <a:effectLst/>
          </p:spPr>
          <p:txBody>
            <a:bodyPr rot="0" wrap="square" numCol="1" spcCol="0" rtlCol="0" fromWordArt="0" anchor="t" anchorCtr="0" forceAA="0" compatLnSpc="1"/>
            <a:lstStyle/>
            <a:p>
              <a:pPr algn="r"/>
              <a:r>
                <a:rPr sz="1000" b="1" dirty="0" err="1">
                  <a:solidFill>
                    <a:prstClr val="black"/>
                  </a:solidFill>
                  <a:latin typeface="ＭＳ Ｐゴシック"/>
                  <a:ea typeface="ＭＳ Ｐゴシック"/>
                </a:rPr>
                <a:t>作成日_作成担当課_用途_保存期間</a:t>
              </a:r>
              <a:endParaRPr sz="1000" b="1" dirty="0">
                <a:solidFill>
                  <a:prstClr val="black"/>
                </a:solidFill>
                <a:latin typeface="ＭＳ Ｐゴシック"/>
                <a:ea typeface="ＭＳ Ｐゴシック"/>
              </a:endParaRPr>
            </a:p>
          </p:txBody>
        </p:sp>
        <p:sp>
          <p:nvSpPr>
            <p:cNvPr id="13" name="テキスト ボックス 8"/>
            <p:cNvSpPr txBox="1"/>
            <p:nvPr userDrawn="1"/>
          </p:nvSpPr>
          <p:spPr>
            <a:xfrm>
              <a:off x="179512" y="372599"/>
              <a:ext cx="3312368" cy="324697"/>
            </a:xfrm>
            <a:prstGeom prst="rect">
              <a:avLst/>
            </a:prstGeom>
            <a:noFill/>
            <a:ln w="6350">
              <a:noFill/>
            </a:ln>
            <a:effectLst/>
          </p:spPr>
          <p:txBody>
            <a:bodyPr rot="0" wrap="square" numCol="1" spcCol="0" rtlCol="0" fromWordArt="0" anchor="t" anchorCtr="0" forceAA="0" compatLnSpc="1"/>
            <a:lstStyle/>
            <a:p>
              <a:r>
                <a:rPr sz="1000" b="1" dirty="0" err="1">
                  <a:solidFill>
                    <a:prstClr val="black"/>
                  </a:solidFill>
                  <a:latin typeface="ＭＳ Ｐゴシック"/>
                  <a:ea typeface="ＭＳ Ｐゴシック"/>
                </a:rPr>
                <a:t>発出元</a:t>
              </a:r>
              <a:r>
                <a:rPr sz="1000" b="1" dirty="0">
                  <a:solidFill>
                    <a:prstClr val="black"/>
                  </a:solidFill>
                  <a:latin typeface="ＭＳ Ｐゴシック"/>
                  <a:ea typeface="ＭＳ Ｐゴシック"/>
                </a:rPr>
                <a:t> → </a:t>
              </a:r>
              <a:r>
                <a:rPr sz="1000" b="1" dirty="0" err="1">
                  <a:solidFill>
                    <a:prstClr val="black"/>
                  </a:solidFill>
                  <a:latin typeface="ＭＳ Ｐゴシック"/>
                  <a:ea typeface="ＭＳ Ｐゴシック"/>
                </a:rPr>
                <a:t>発出先</a:t>
              </a:r>
              <a:endParaRPr sz="1000" b="1" dirty="0">
                <a:solidFill>
                  <a:prstClr val="black"/>
                </a:solidFill>
                <a:latin typeface="ＭＳ Ｐゴシック"/>
                <a:ea typeface="ＭＳ Ｐゴシック"/>
              </a:endParaRPr>
            </a:p>
          </p:txBody>
        </p:sp>
      </p:grpSp>
    </p:spTree>
    <p:extLst>
      <p:ext uri="{BB962C8B-B14F-4D97-AF65-F5344CB8AC3E}">
        <p14:creationId xmlns:p14="http://schemas.microsoft.com/office/powerpoint/2010/main" val="1070932364"/>
      </p:ext>
    </p:extLst>
  </p:cSld>
  <p:clrMapOvr>
    <a:masterClrMapping/>
  </p:clrMapOvr>
</p:sldLayout>
</file>

<file path=ppt/slideLayouts/slideLayout124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1FC12D-27C1-4F31-90C9-A93D49E44687}"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817530525"/>
      </p:ext>
    </p:extLst>
  </p:cSld>
  <p:clrMapOvr>
    <a:masterClrMapping/>
  </p:clrMapOvr>
</p:sldLayout>
</file>

<file path=ppt/slideLayouts/slideLayout124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694BDB-530F-4364-A4B7-5A1182A1D62D}"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589963722"/>
      </p:ext>
    </p:extLst>
  </p:cSld>
  <p:clrMapOvr>
    <a:masterClrMapping/>
  </p:clrMapOvr>
</p:sldLayout>
</file>

<file path=ppt/slideLayouts/slideLayout124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4DE403-68E0-47EB-9A36-3C247B16477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8259287"/>
      </p:ext>
    </p:extLst>
  </p:cSld>
  <p:clrMapOvr>
    <a:masterClrMapping/>
  </p:clrMapOvr>
</p:sldLayout>
</file>

<file path=ppt/slideLayouts/slideLayout124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B541BEC-AD9E-4104-AF2B-4C626651FF89}"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700416555"/>
      </p:ext>
    </p:extLst>
  </p:cSld>
  <p:clrMapOvr>
    <a:masterClrMapping/>
  </p:clrMapOvr>
</p:sldLayout>
</file>

<file path=ppt/slideLayouts/slideLayout124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6FFE511-5094-4685-A035-FB392A6605D8}"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695319993"/>
      </p:ext>
    </p:extLst>
  </p:cSld>
  <p:clrMapOvr>
    <a:masterClrMapping/>
  </p:clrMapOvr>
</p:sldLayout>
</file>

<file path=ppt/slideLayouts/slideLayout124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E9C2EA1-6911-4BAC-954D-0A2DD024DDCF}"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438344585"/>
      </p:ext>
    </p:extLst>
  </p:cSld>
  <p:clrMapOvr>
    <a:masterClrMapping/>
  </p:clrMapOvr>
</p:sldLayout>
</file>

<file path=ppt/slideLayouts/slideLayout124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0176D3-1CBA-4E5C-8891-6A87D7C30D4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5347137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ECFB1601-656C-44BE-A78D-5DCF68CCE0B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630556008"/>
      </p:ext>
    </p:extLst>
  </p:cSld>
  <p:clrMapOvr>
    <a:masterClrMapping/>
  </p:clrMapOvr>
</p:sldLayout>
</file>

<file path=ppt/slideLayouts/slideLayout125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3F5529-272E-4A2C-90D7-160EE3AC1005}"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812693112"/>
      </p:ext>
    </p:extLst>
  </p:cSld>
  <p:clrMapOvr>
    <a:masterClrMapping/>
  </p:clrMapOvr>
</p:sldLayout>
</file>

<file path=ppt/slideLayouts/slideLayout125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B20612-914C-4BDE-8D4C-FEA4392E99F4}"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149623403"/>
      </p:ext>
    </p:extLst>
  </p:cSld>
  <p:clrMapOvr>
    <a:masterClrMapping/>
  </p:clrMapOvr>
</p:sldLayout>
</file>

<file path=ppt/slideLayouts/slideLayout125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1"/>
            <a:ext cx="2352675" cy="6126163"/>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0" y="1"/>
            <a:ext cx="6892925" cy="612616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FB01F7-FA20-4B15-9970-D297285851AC}"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993240587"/>
      </p:ext>
    </p:extLst>
  </p:cSld>
  <p:clrMapOvr>
    <a:masterClrMapping/>
  </p:clrMapOvr>
</p:sldLayout>
</file>

<file path=ppt/slideLayouts/slideLayout1253.xml><?xml version="1.0" encoding="utf-8"?>
<p:sldLayout xmlns:a="http://schemas.openxmlformats.org/drawingml/2006/main" xmlns:r="http://schemas.openxmlformats.org/officeDocument/2006/relationships" xmlns:p="http://schemas.openxmlformats.org/presentationml/2006/main" userDrawn="1">
  <p:cSld name="国交省なし">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xfrm>
            <a:off x="7594600" y="6501978"/>
            <a:ext cx="2311400" cy="326199"/>
          </a:xfrm>
          <a:prstGeom prst="rect">
            <a:avLst/>
          </a:prstGeom>
        </p:spPr>
        <p:txBody>
          <a:bodyPr/>
          <a:lstStyle>
            <a:lvl1pPr>
              <a:defRPr sz="1800"/>
            </a:lvl1pPr>
          </a:lstStyle>
          <a:p>
            <a:pPr>
              <a:defRPr/>
            </a:pPr>
            <a:fld id="{35C1E978-A3B9-4673-8199-379729392307}" type="slidenum">
              <a:rPr lang="en-US" altLang="ja-JP" smtClean="0">
                <a:solidFill>
                  <a:prstClr val="black"/>
                </a:solidFill>
              </a:rPr>
              <a:pPr>
                <a:defRPr/>
              </a:pPr>
              <a:t>‹#›</a:t>
            </a:fld>
            <a:endParaRPr lang="en-US" altLang="ja-JP" dirty="0">
              <a:solidFill>
                <a:prstClr val="black"/>
              </a:solidFill>
            </a:endParaRPr>
          </a:p>
        </p:txBody>
      </p:sp>
      <p:grpSp>
        <p:nvGrpSpPr>
          <p:cNvPr id="14" name="Group 18"/>
          <p:cNvGrpSpPr>
            <a:grpSpLocks/>
          </p:cNvGrpSpPr>
          <p:nvPr userDrawn="1"/>
        </p:nvGrpSpPr>
        <p:grpSpPr bwMode="auto">
          <a:xfrm>
            <a:off x="0" y="14287"/>
            <a:ext cx="9906000" cy="546100"/>
            <a:chOff x="0" y="0"/>
            <a:chExt cx="5760" cy="344"/>
          </a:xfrm>
        </p:grpSpPr>
        <p:pic>
          <p:nvPicPr>
            <p:cNvPr id="15" name="Picture 9" descr="mlit_top"/>
            <p:cNvPicPr>
              <a:picLocks noChangeAspect="1" noChangeArrowheads="1"/>
            </p:cNvPicPr>
            <p:nvPr userDrawn="1"/>
          </p:nvPicPr>
          <p:blipFill>
            <a:blip r:embed="rId2" cstate="print">
              <a:extLst>
                <a:ext uri="{28A0092B-C50C-407E-A947-70E740481C1C}">
                  <a14:useLocalDpi xmlns:a14="http://schemas.microsoft.com/office/drawing/2010/main"/>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7"/>
            <p:cNvGrpSpPr>
              <a:grpSpLocks/>
            </p:cNvGrpSpPr>
            <p:nvPr userDrawn="1"/>
          </p:nvGrpSpPr>
          <p:grpSpPr bwMode="auto">
            <a:xfrm>
              <a:off x="0" y="0"/>
              <a:ext cx="5760" cy="318"/>
              <a:chOff x="0" y="0"/>
              <a:chExt cx="5760" cy="318"/>
            </a:xfrm>
          </p:grpSpPr>
          <p:pic>
            <p:nvPicPr>
              <p:cNvPr id="17" name="Picture 11" descr="mlit_top"/>
              <p:cNvPicPr>
                <a:picLocks noChangeAspect="1" noChangeArrowheads="1"/>
              </p:cNvPicPr>
              <p:nvPr userDrawn="1"/>
            </p:nvPicPr>
            <p:blipFill>
              <a:blip r:embed="rId3" cstate="print">
                <a:extLst>
                  <a:ext uri="{28A0092B-C50C-407E-A947-70E740481C1C}">
                    <a14:useLocalDpi xmlns:a14="http://schemas.microsoft.com/office/drawing/2010/main"/>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 descr="mlit_top"/>
              <p:cNvPicPr>
                <a:picLocks noChangeAspect="1" noChangeArrowheads="1"/>
              </p:cNvPicPr>
              <p:nvPr userDrawn="1"/>
            </p:nvPicPr>
            <p:blipFill>
              <a:blip r:embed="rId4" cstate="print">
                <a:extLst>
                  <a:ext uri="{28A0092B-C50C-407E-A947-70E740481C1C}">
                    <a14:useLocalDpi xmlns:a14="http://schemas.microsoft.com/office/drawing/2010/main"/>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mlit_top"/>
              <p:cNvPicPr>
                <a:picLocks noChangeAspect="1" noChangeArrowheads="1"/>
              </p:cNvPicPr>
              <p:nvPr userDrawn="1"/>
            </p:nvPicPr>
            <p:blipFill>
              <a:blip r:embed="rId4" cstate="print">
                <a:extLst>
                  <a:ext uri="{28A0092B-C50C-407E-A947-70E740481C1C}">
                    <a14:useLocalDpi xmlns:a14="http://schemas.microsoft.com/office/drawing/2010/main"/>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 name="Rectangle 2"/>
          <p:cNvSpPr>
            <a:spLocks noGrp="1" noChangeArrowheads="1"/>
          </p:cNvSpPr>
          <p:nvPr>
            <p:ph type="title"/>
          </p:nvPr>
        </p:nvSpPr>
        <p:spPr bwMode="auto">
          <a:xfrm>
            <a:off x="1" y="0"/>
            <a:ext cx="8225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endParaRPr lang="ja-JP" altLang="en-US" dirty="0" smtClean="0"/>
          </a:p>
        </p:txBody>
      </p:sp>
    </p:spTree>
    <p:extLst>
      <p:ext uri="{BB962C8B-B14F-4D97-AF65-F5344CB8AC3E}">
        <p14:creationId xmlns:p14="http://schemas.microsoft.com/office/powerpoint/2010/main" val="1424143963"/>
      </p:ext>
    </p:extLst>
  </p:cSld>
  <p:clrMapOvr>
    <a:masterClrMapping/>
  </p:clrMapOvr>
  <p:timing>
    <p:tnLst>
      <p:par>
        <p:cTn id="1" dur="indefinite" restart="never" nodeType="tmRoot"/>
      </p:par>
    </p:tnLst>
  </p:timing>
</p:sldLayout>
</file>

<file path=ppt/slideLayouts/slideLayout125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84" y="2130512"/>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3" y="3886200"/>
            <a:ext cx="6934200" cy="1752600"/>
          </a:xfrm>
        </p:spPr>
        <p:txBody>
          <a:bodyPr/>
          <a:lstStyle>
            <a:lvl1pPr marL="0" indent="0" algn="ctr">
              <a:buNone/>
              <a:defRPr/>
            </a:lvl1pPr>
            <a:lvl2pPr marL="454196" indent="0" algn="ctr">
              <a:buNone/>
              <a:defRPr/>
            </a:lvl2pPr>
            <a:lvl3pPr marL="908393" indent="0" algn="ctr">
              <a:buNone/>
              <a:defRPr/>
            </a:lvl3pPr>
            <a:lvl4pPr marL="1362591" indent="0" algn="ctr">
              <a:buNone/>
              <a:defRPr/>
            </a:lvl4pPr>
            <a:lvl5pPr marL="1816787" indent="0" algn="ctr">
              <a:buNone/>
              <a:defRPr/>
            </a:lvl5pPr>
            <a:lvl6pPr marL="2270984" indent="0" algn="ctr">
              <a:buNone/>
              <a:defRPr/>
            </a:lvl6pPr>
            <a:lvl7pPr marL="2725179" indent="0" algn="ctr">
              <a:buNone/>
              <a:defRPr/>
            </a:lvl7pPr>
            <a:lvl8pPr marL="3179377" indent="0" algn="ctr">
              <a:buNone/>
              <a:defRPr/>
            </a:lvl8pPr>
            <a:lvl9pPr marL="3633573"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1486793269"/>
      </p:ext>
    </p:extLst>
  </p:cSld>
  <p:clrMapOvr>
    <a:masterClrMapping/>
  </p:clrMapOvr>
</p:sldLayout>
</file>

<file path=ppt/slideLayouts/slideLayout125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58181453"/>
      </p:ext>
    </p:extLst>
  </p:cSld>
  <p:clrMapOvr>
    <a:masterClrMapping/>
  </p:clrMapOvr>
</p:sldLayout>
</file>

<file path=ppt/slideLayouts/slideLayout125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66" y="4406987"/>
            <a:ext cx="8420101" cy="1362075"/>
          </a:xfrm>
        </p:spPr>
        <p:txBody>
          <a:bodyPr anchor="t"/>
          <a:lstStyle>
            <a:lvl1pPr algn="l">
              <a:defRPr sz="3974"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66" y="2906722"/>
            <a:ext cx="8420101" cy="1500187"/>
          </a:xfrm>
        </p:spPr>
        <p:txBody>
          <a:bodyPr anchor="b"/>
          <a:lstStyle>
            <a:lvl1pPr marL="0" indent="0">
              <a:buNone/>
              <a:defRPr sz="1988"/>
            </a:lvl1pPr>
            <a:lvl2pPr marL="454196" indent="0">
              <a:buNone/>
              <a:defRPr sz="1788"/>
            </a:lvl2pPr>
            <a:lvl3pPr marL="908393" indent="0">
              <a:buNone/>
              <a:defRPr sz="1590"/>
            </a:lvl3pPr>
            <a:lvl4pPr marL="1362591" indent="0">
              <a:buNone/>
              <a:defRPr sz="1392"/>
            </a:lvl4pPr>
            <a:lvl5pPr marL="1816787" indent="0">
              <a:buNone/>
              <a:defRPr sz="1392"/>
            </a:lvl5pPr>
            <a:lvl6pPr marL="2270984" indent="0">
              <a:buNone/>
              <a:defRPr sz="1392"/>
            </a:lvl6pPr>
            <a:lvl7pPr marL="2725179" indent="0">
              <a:buNone/>
              <a:defRPr sz="1392"/>
            </a:lvl7pPr>
            <a:lvl8pPr marL="3179377" indent="0">
              <a:buNone/>
              <a:defRPr sz="1392"/>
            </a:lvl8pPr>
            <a:lvl9pPr marL="3633573" indent="0">
              <a:buNone/>
              <a:defRPr sz="1392"/>
            </a:lvl9pPr>
          </a:lstStyle>
          <a:p>
            <a:pPr lvl="0"/>
            <a:r>
              <a:rPr lang="ja-JP" altLang="en-US" smtClean="0"/>
              <a:t>マスタ テキストの書式設定</a:t>
            </a:r>
          </a:p>
        </p:txBody>
      </p:sp>
    </p:spTree>
    <p:extLst>
      <p:ext uri="{BB962C8B-B14F-4D97-AF65-F5344CB8AC3E}">
        <p14:creationId xmlns:p14="http://schemas.microsoft.com/office/powerpoint/2010/main" val="1837779833"/>
      </p:ext>
    </p:extLst>
  </p:cSld>
  <p:clrMapOvr>
    <a:masterClrMapping/>
  </p:clrMapOvr>
</p:sldLayout>
</file>

<file path=ppt/slideLayouts/slideLayout125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16" y="1600206"/>
            <a:ext cx="4381501" cy="4525963"/>
          </a:xfrm>
        </p:spPr>
        <p:txBody>
          <a:bodyPr/>
          <a:lstStyle>
            <a:lvl1pPr>
              <a:defRPr sz="2782"/>
            </a:lvl1pPr>
            <a:lvl2pPr>
              <a:defRPr sz="2384"/>
            </a:lvl2pPr>
            <a:lvl3pPr>
              <a:defRPr sz="1988"/>
            </a:lvl3pPr>
            <a:lvl4pPr>
              <a:defRPr sz="1788"/>
            </a:lvl4pPr>
            <a:lvl5pPr>
              <a:defRPr sz="1788"/>
            </a:lvl5pPr>
            <a:lvl6pPr>
              <a:defRPr sz="1788"/>
            </a:lvl6pPr>
            <a:lvl7pPr>
              <a:defRPr sz="1788"/>
            </a:lvl7pPr>
            <a:lvl8pPr>
              <a:defRPr sz="1788"/>
            </a:lvl8pPr>
            <a:lvl9pPr>
              <a:defRPr sz="1788"/>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13" y="1600206"/>
            <a:ext cx="4381501" cy="4525963"/>
          </a:xfrm>
        </p:spPr>
        <p:txBody>
          <a:bodyPr/>
          <a:lstStyle>
            <a:lvl1pPr>
              <a:defRPr sz="2782"/>
            </a:lvl1pPr>
            <a:lvl2pPr>
              <a:defRPr sz="2384"/>
            </a:lvl2pPr>
            <a:lvl3pPr>
              <a:defRPr sz="1988"/>
            </a:lvl3pPr>
            <a:lvl4pPr>
              <a:defRPr sz="1788"/>
            </a:lvl4pPr>
            <a:lvl5pPr>
              <a:defRPr sz="1788"/>
            </a:lvl5pPr>
            <a:lvl6pPr>
              <a:defRPr sz="1788"/>
            </a:lvl6pPr>
            <a:lvl7pPr>
              <a:defRPr sz="1788"/>
            </a:lvl7pPr>
            <a:lvl8pPr>
              <a:defRPr sz="1788"/>
            </a:lvl8pPr>
            <a:lvl9pPr>
              <a:defRPr sz="1788"/>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77595602"/>
      </p:ext>
    </p:extLst>
  </p:cSld>
  <p:clrMapOvr>
    <a:masterClrMapping/>
  </p:clrMapOvr>
</p:sldLayout>
</file>

<file path=ppt/slideLayouts/slideLayout125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3"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384" b="1"/>
            </a:lvl1pPr>
            <a:lvl2pPr marL="454196" indent="0">
              <a:buNone/>
              <a:defRPr sz="1988" b="1"/>
            </a:lvl2pPr>
            <a:lvl3pPr marL="908393" indent="0">
              <a:buNone/>
              <a:defRPr sz="1788" b="1"/>
            </a:lvl3pPr>
            <a:lvl4pPr marL="1362591" indent="0">
              <a:buNone/>
              <a:defRPr sz="1590" b="1"/>
            </a:lvl4pPr>
            <a:lvl5pPr marL="1816787" indent="0">
              <a:buNone/>
              <a:defRPr sz="1590" b="1"/>
            </a:lvl5pPr>
            <a:lvl6pPr marL="2270984" indent="0">
              <a:buNone/>
              <a:defRPr sz="1590" b="1"/>
            </a:lvl6pPr>
            <a:lvl7pPr marL="2725179" indent="0">
              <a:buNone/>
              <a:defRPr sz="1590" b="1"/>
            </a:lvl7pPr>
            <a:lvl8pPr marL="3179377" indent="0">
              <a:buNone/>
              <a:defRPr sz="1590" b="1"/>
            </a:lvl8pPr>
            <a:lvl9pPr marL="3633573" indent="0">
              <a:buNone/>
              <a:defRPr sz="159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384"/>
            </a:lvl1pPr>
            <a:lvl2pPr>
              <a:defRPr sz="1988"/>
            </a:lvl2pPr>
            <a:lvl3pPr>
              <a:defRPr sz="1788"/>
            </a:lvl3pPr>
            <a:lvl4pPr>
              <a:defRPr sz="1590"/>
            </a:lvl4pPr>
            <a:lvl5pPr>
              <a:defRPr sz="1590"/>
            </a:lvl5pPr>
            <a:lvl6pPr>
              <a:defRPr sz="1590"/>
            </a:lvl6pPr>
            <a:lvl7pPr>
              <a:defRPr sz="1590"/>
            </a:lvl7pPr>
            <a:lvl8pPr>
              <a:defRPr sz="1590"/>
            </a:lvl8pPr>
            <a:lvl9pPr>
              <a:defRPr sz="159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384" b="1"/>
            </a:lvl1pPr>
            <a:lvl2pPr marL="454196" indent="0">
              <a:buNone/>
              <a:defRPr sz="1988" b="1"/>
            </a:lvl2pPr>
            <a:lvl3pPr marL="908393" indent="0">
              <a:buNone/>
              <a:defRPr sz="1788" b="1"/>
            </a:lvl3pPr>
            <a:lvl4pPr marL="1362591" indent="0">
              <a:buNone/>
              <a:defRPr sz="1590" b="1"/>
            </a:lvl4pPr>
            <a:lvl5pPr marL="1816787" indent="0">
              <a:buNone/>
              <a:defRPr sz="1590" b="1"/>
            </a:lvl5pPr>
            <a:lvl6pPr marL="2270984" indent="0">
              <a:buNone/>
              <a:defRPr sz="1590" b="1"/>
            </a:lvl6pPr>
            <a:lvl7pPr marL="2725179" indent="0">
              <a:buNone/>
              <a:defRPr sz="1590" b="1"/>
            </a:lvl7pPr>
            <a:lvl8pPr marL="3179377" indent="0">
              <a:buNone/>
              <a:defRPr sz="1590" b="1"/>
            </a:lvl8pPr>
            <a:lvl9pPr marL="3633573" indent="0">
              <a:buNone/>
              <a:defRPr sz="159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15" y="2174875"/>
            <a:ext cx="4378325" cy="3951288"/>
          </a:xfrm>
        </p:spPr>
        <p:txBody>
          <a:bodyPr/>
          <a:lstStyle>
            <a:lvl1pPr>
              <a:defRPr sz="2384"/>
            </a:lvl1pPr>
            <a:lvl2pPr>
              <a:defRPr sz="1988"/>
            </a:lvl2pPr>
            <a:lvl3pPr>
              <a:defRPr sz="1788"/>
            </a:lvl3pPr>
            <a:lvl4pPr>
              <a:defRPr sz="1590"/>
            </a:lvl4pPr>
            <a:lvl5pPr>
              <a:defRPr sz="1590"/>
            </a:lvl5pPr>
            <a:lvl6pPr>
              <a:defRPr sz="1590"/>
            </a:lvl6pPr>
            <a:lvl7pPr>
              <a:defRPr sz="1590"/>
            </a:lvl7pPr>
            <a:lvl8pPr>
              <a:defRPr sz="1590"/>
            </a:lvl8pPr>
            <a:lvl9pPr>
              <a:defRPr sz="159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50343319"/>
      </p:ext>
    </p:extLst>
  </p:cSld>
  <p:clrMapOvr>
    <a:masterClrMapping/>
  </p:clrMapOvr>
</p:sldLayout>
</file>

<file path=ppt/slideLayouts/slideLayout125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115166960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 3"/>
          <p:cNvSpPr>
            <a:spLocks noGrp="1"/>
          </p:cNvSpPr>
          <p:nvPr>
            <p:ph type="sldNum" sz="quarter" idx="12"/>
          </p:nvPr>
        </p:nvSpPr>
        <p:spPr>
          <a:xfrm>
            <a:off x="7689304" y="6570172"/>
            <a:ext cx="2311400" cy="365125"/>
          </a:xfrm>
        </p:spPr>
        <p:txBody>
          <a:bodyPr/>
          <a:lstStyle>
            <a:lvl1pPr>
              <a:defRPr>
                <a:solidFill>
                  <a:schemeClr val="tx1"/>
                </a:solidFill>
              </a:defRPr>
            </a:lvl1pPr>
          </a:lstStyle>
          <a:p>
            <a:pPr>
              <a:defRPr/>
            </a:pPr>
            <a:fld id="{32F04ED0-A1B2-4A56-B6B1-DF5EFCB5A1D2}"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954263177"/>
      </p:ext>
    </p:extLst>
  </p:cSld>
  <p:clrMapOvr>
    <a:masterClrMapping/>
  </p:clrMapOvr>
  <p:timing>
    <p:tnLst>
      <p:par>
        <p:cTn id="1" dur="indefinite" restart="never" nodeType="tmRoot"/>
      </p:par>
    </p:tnLst>
  </p:timing>
</p:sldLayout>
</file>

<file path=ppt/slideLayouts/slideLayout126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1519456"/>
      </p:ext>
    </p:extLst>
  </p:cSld>
  <p:clrMapOvr>
    <a:masterClrMapping/>
  </p:clrMapOvr>
</p:sldLayout>
</file>

<file path=ppt/slideLayouts/slideLayout126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1" y="273050"/>
            <a:ext cx="3259138" cy="1162050"/>
          </a:xfrm>
        </p:spPr>
        <p:txBody>
          <a:bodyPr anchor="b"/>
          <a:lstStyle>
            <a:lvl1pPr algn="l">
              <a:defRPr sz="1988"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03" y="273057"/>
            <a:ext cx="5537201" cy="5853113"/>
          </a:xfrm>
        </p:spPr>
        <p:txBody>
          <a:bodyPr/>
          <a:lstStyle>
            <a:lvl1pPr>
              <a:defRPr sz="3180"/>
            </a:lvl1pPr>
            <a:lvl2pPr>
              <a:defRPr sz="2782"/>
            </a:lvl2pPr>
            <a:lvl3pPr>
              <a:defRPr sz="2384"/>
            </a:lvl3pPr>
            <a:lvl4pPr>
              <a:defRPr sz="1988"/>
            </a:lvl4pPr>
            <a:lvl5pPr>
              <a:defRPr sz="1988"/>
            </a:lvl5pPr>
            <a:lvl6pPr>
              <a:defRPr sz="1988"/>
            </a:lvl6pPr>
            <a:lvl7pPr>
              <a:defRPr sz="1988"/>
            </a:lvl7pPr>
            <a:lvl8pPr>
              <a:defRPr sz="1988"/>
            </a:lvl8pPr>
            <a:lvl9pPr>
              <a:defRPr sz="1988"/>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1" y="1435103"/>
            <a:ext cx="3259138" cy="4691063"/>
          </a:xfrm>
        </p:spPr>
        <p:txBody>
          <a:bodyPr/>
          <a:lstStyle>
            <a:lvl1pPr marL="0" indent="0">
              <a:buNone/>
              <a:defRPr sz="1392"/>
            </a:lvl1pPr>
            <a:lvl2pPr marL="454196" indent="0">
              <a:buNone/>
              <a:defRPr sz="1192"/>
            </a:lvl2pPr>
            <a:lvl3pPr marL="908393" indent="0">
              <a:buNone/>
              <a:defRPr sz="994"/>
            </a:lvl3pPr>
            <a:lvl4pPr marL="1362591" indent="0">
              <a:buNone/>
              <a:defRPr sz="894"/>
            </a:lvl4pPr>
            <a:lvl5pPr marL="1816787" indent="0">
              <a:buNone/>
              <a:defRPr sz="894"/>
            </a:lvl5pPr>
            <a:lvl6pPr marL="2270984" indent="0">
              <a:buNone/>
              <a:defRPr sz="894"/>
            </a:lvl6pPr>
            <a:lvl7pPr marL="2725179" indent="0">
              <a:buNone/>
              <a:defRPr sz="894"/>
            </a:lvl7pPr>
            <a:lvl8pPr marL="3179377" indent="0">
              <a:buNone/>
              <a:defRPr sz="894"/>
            </a:lvl8pPr>
            <a:lvl9pPr marL="3633573" indent="0">
              <a:buNone/>
              <a:defRPr sz="894"/>
            </a:lvl9pPr>
          </a:lstStyle>
          <a:p>
            <a:pPr lvl="0"/>
            <a:r>
              <a:rPr lang="ja-JP" altLang="en-US" smtClean="0"/>
              <a:t>マスタ テキストの書式設定</a:t>
            </a:r>
          </a:p>
        </p:txBody>
      </p:sp>
    </p:spTree>
    <p:extLst>
      <p:ext uri="{BB962C8B-B14F-4D97-AF65-F5344CB8AC3E}">
        <p14:creationId xmlns:p14="http://schemas.microsoft.com/office/powerpoint/2010/main" val="785794868"/>
      </p:ext>
    </p:extLst>
  </p:cSld>
  <p:clrMapOvr>
    <a:masterClrMapping/>
  </p:clrMapOvr>
</p:sldLayout>
</file>

<file path=ppt/slideLayouts/slideLayout126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0"/>
            <a:ext cx="5943600" cy="566738"/>
          </a:xfrm>
        </p:spPr>
        <p:txBody>
          <a:bodyPr anchor="b"/>
          <a:lstStyle>
            <a:lvl1pPr algn="l">
              <a:defRPr sz="1988"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4" y="612775"/>
            <a:ext cx="5943600" cy="4114800"/>
          </a:xfrm>
        </p:spPr>
        <p:txBody>
          <a:bodyPr/>
          <a:lstStyle>
            <a:lvl1pPr marL="0" indent="0">
              <a:buNone/>
              <a:defRPr sz="3180"/>
            </a:lvl1pPr>
            <a:lvl2pPr marL="454196" indent="0">
              <a:buNone/>
              <a:defRPr sz="2782"/>
            </a:lvl2pPr>
            <a:lvl3pPr marL="908393" indent="0">
              <a:buNone/>
              <a:defRPr sz="2384"/>
            </a:lvl3pPr>
            <a:lvl4pPr marL="1362591" indent="0">
              <a:buNone/>
              <a:defRPr sz="1988"/>
            </a:lvl4pPr>
            <a:lvl5pPr marL="1816787" indent="0">
              <a:buNone/>
              <a:defRPr sz="1988"/>
            </a:lvl5pPr>
            <a:lvl6pPr marL="2270984" indent="0">
              <a:buNone/>
              <a:defRPr sz="1988"/>
            </a:lvl6pPr>
            <a:lvl7pPr marL="2725179" indent="0">
              <a:buNone/>
              <a:defRPr sz="1988"/>
            </a:lvl7pPr>
            <a:lvl8pPr marL="3179377" indent="0">
              <a:buNone/>
              <a:defRPr sz="1988"/>
            </a:lvl8pPr>
            <a:lvl9pPr marL="3633573" indent="0">
              <a:buNone/>
              <a:defRPr sz="1988"/>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4" y="5367338"/>
            <a:ext cx="5943600" cy="804862"/>
          </a:xfrm>
        </p:spPr>
        <p:txBody>
          <a:bodyPr/>
          <a:lstStyle>
            <a:lvl1pPr marL="0" indent="0">
              <a:buNone/>
              <a:defRPr sz="1392"/>
            </a:lvl1pPr>
            <a:lvl2pPr marL="454196" indent="0">
              <a:buNone/>
              <a:defRPr sz="1192"/>
            </a:lvl2pPr>
            <a:lvl3pPr marL="908393" indent="0">
              <a:buNone/>
              <a:defRPr sz="994"/>
            </a:lvl3pPr>
            <a:lvl4pPr marL="1362591" indent="0">
              <a:buNone/>
              <a:defRPr sz="894"/>
            </a:lvl4pPr>
            <a:lvl5pPr marL="1816787" indent="0">
              <a:buNone/>
              <a:defRPr sz="894"/>
            </a:lvl5pPr>
            <a:lvl6pPr marL="2270984" indent="0">
              <a:buNone/>
              <a:defRPr sz="894"/>
            </a:lvl6pPr>
            <a:lvl7pPr marL="2725179" indent="0">
              <a:buNone/>
              <a:defRPr sz="894"/>
            </a:lvl7pPr>
            <a:lvl8pPr marL="3179377" indent="0">
              <a:buNone/>
              <a:defRPr sz="894"/>
            </a:lvl8pPr>
            <a:lvl9pPr marL="3633573" indent="0">
              <a:buNone/>
              <a:defRPr sz="894"/>
            </a:lvl9pPr>
          </a:lstStyle>
          <a:p>
            <a:pPr lvl="0"/>
            <a:r>
              <a:rPr lang="ja-JP" altLang="en-US" smtClean="0"/>
              <a:t>マスタ テキストの書式設定</a:t>
            </a:r>
          </a:p>
        </p:txBody>
      </p:sp>
    </p:spTree>
    <p:extLst>
      <p:ext uri="{BB962C8B-B14F-4D97-AF65-F5344CB8AC3E}">
        <p14:creationId xmlns:p14="http://schemas.microsoft.com/office/powerpoint/2010/main" val="38494839"/>
      </p:ext>
    </p:extLst>
  </p:cSld>
  <p:clrMapOvr>
    <a:masterClrMapping/>
  </p:clrMapOvr>
</p:sldLayout>
</file>

<file path=ppt/slideLayouts/slideLayout126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62418520"/>
      </p:ext>
    </p:extLst>
  </p:cSld>
  <p:clrMapOvr>
    <a:masterClrMapping/>
  </p:clrMapOvr>
</p:sldLayout>
</file>

<file path=ppt/slideLayouts/slideLayout126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38" y="9"/>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1" y="9"/>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96368880"/>
      </p:ext>
    </p:extLst>
  </p:cSld>
  <p:clrMapOvr>
    <a:masterClrMapping/>
  </p:clrMapOvr>
</p:sldLayout>
</file>

<file path=ppt/slideLayouts/slideLayout1265.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25" y="9"/>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96980739"/>
      </p:ext>
    </p:extLst>
  </p:cSld>
  <p:clrMapOvr>
    <a:masterClrMapping/>
  </p:clrMapOvr>
</p:sldLayout>
</file>

<file path=ppt/slideLayouts/slideLayout1266.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6"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3" y="1600206"/>
            <a:ext cx="8915400" cy="4525963"/>
          </a:xfrm>
        </p:spPr>
        <p:txBody>
          <a:bodyPr/>
          <a:lstStyle/>
          <a:p>
            <a:pPr lvl="0"/>
            <a:r>
              <a:rPr lang="ja-JP" altLang="en-US" noProof="0" smtClean="0"/>
              <a:t>アイコンをクリックして表を追加</a:t>
            </a:r>
          </a:p>
        </p:txBody>
      </p:sp>
    </p:spTree>
    <p:extLst>
      <p:ext uri="{BB962C8B-B14F-4D97-AF65-F5344CB8AC3E}">
        <p14:creationId xmlns:p14="http://schemas.microsoft.com/office/powerpoint/2010/main" val="83663678"/>
      </p:ext>
    </p:extLst>
  </p:cSld>
  <p:clrMapOvr>
    <a:masterClrMapping/>
  </p:clrMapOvr>
</p:sldLayout>
</file>

<file path=ppt/slideLayouts/slideLayout1267.xml><?xml version="1.0" encoding="utf-8"?>
<p:sldLayout xmlns:a="http://schemas.openxmlformats.org/drawingml/2006/main" xmlns:r="http://schemas.openxmlformats.org/officeDocument/2006/relationships" xmlns:p="http://schemas.openxmlformats.org/presentationml/2006/main" showMasterSp="0" userDrawn="1">
  <p:cSld name="2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2" y="6524629"/>
            <a:ext cx="3643313" cy="276225"/>
          </a:xfrm>
          <a:prstGeom prst="rect">
            <a:avLst/>
          </a:prstGeom>
          <a:noFill/>
          <a:ln w="9525">
            <a:noFill/>
            <a:miter lim="800000"/>
            <a:headEnd/>
            <a:tailEnd/>
          </a:ln>
        </p:spPr>
        <p:txBody>
          <a:bodyPr wrap="none" lIns="90774" tIns="45389" rIns="90774" bIns="45389">
            <a:spAutoFit/>
          </a:bodyPr>
          <a:lstStyle/>
          <a:p>
            <a:pPr defTabSz="908557">
              <a:defRPr/>
            </a:pPr>
            <a:r>
              <a:rPr lang="en-US" altLang="ja-JP" sz="1192" i="1">
                <a:solidFill>
                  <a:prstClr val="white"/>
                </a:solidFill>
                <a:latin typeface="Times New Roman" pitchFamily="18" charset="0"/>
                <a:ea typeface="ＭＳ Ｐゴシック"/>
              </a:rPr>
              <a:t>Ministry of Land, Infrastructure, Transport and Tourism</a:t>
            </a:r>
          </a:p>
        </p:txBody>
      </p:sp>
      <p:sp>
        <p:nvSpPr>
          <p:cNvPr id="5" name="Rectangle 6"/>
          <p:cNvSpPr>
            <a:spLocks noGrp="1" noChangeArrowheads="1"/>
          </p:cNvSpPr>
          <p:nvPr>
            <p:ph type="sldNum" sz="quarter" idx="12"/>
          </p:nvPr>
        </p:nvSpPr>
        <p:spPr>
          <a:xfrm>
            <a:off x="9257930" y="6525344"/>
            <a:ext cx="648072" cy="332656"/>
          </a:xfrm>
          <a:prstGeom prst="rect">
            <a:avLst/>
          </a:prstGeom>
        </p:spPr>
        <p:txBody>
          <a:bodyPr/>
          <a:lstStyle>
            <a:lvl1pPr>
              <a:defRPr/>
            </a:lvl1pPr>
          </a:lstStyle>
          <a:p>
            <a:pPr defTabSz="908557">
              <a:defRPr/>
            </a:pPr>
            <a:fld id="{8168D660-A4D5-4DDC-8F0D-5AEEEDA84967}" type="slidenum">
              <a:rPr lang="en-US" altLang="ja-JP" smtClean="0">
                <a:solidFill>
                  <a:prstClr val="black"/>
                </a:solidFill>
                <a:latin typeface="Arial"/>
                <a:ea typeface="ＭＳ Ｐゴシック"/>
              </a:rPr>
              <a:pPr defTabSz="908557">
                <a:defRPr/>
              </a:pPr>
              <a:t>‹#›</a:t>
            </a:fld>
            <a:endParaRPr lang="en-US" altLang="ja-JP" dirty="0">
              <a:solidFill>
                <a:prstClr val="black"/>
              </a:solidFill>
              <a:latin typeface="Arial"/>
              <a:ea typeface="ＭＳ Ｐゴシック"/>
            </a:endParaRPr>
          </a:p>
        </p:txBody>
      </p:sp>
    </p:spTree>
    <p:extLst>
      <p:ext uri="{BB962C8B-B14F-4D97-AF65-F5344CB8AC3E}">
        <p14:creationId xmlns:p14="http://schemas.microsoft.com/office/powerpoint/2010/main" val="2198440616"/>
      </p:ext>
    </p:extLst>
  </p:cSld>
  <p:clrMapOvr>
    <a:masterClrMapping/>
  </p:clrMapOvr>
</p:sldLayout>
</file>

<file path=ppt/slideLayouts/slideLayout1268.xml><?xml version="1.0" encoding="utf-8"?>
<p:sldLayout xmlns:a="http://schemas.openxmlformats.org/drawingml/2006/main" xmlns:r="http://schemas.openxmlformats.org/officeDocument/2006/relationships" xmlns:p="http://schemas.openxmlformats.org/presentationml/2006/main" userDrawn="1">
  <p:cSld name="基礎資料">
    <p:spTree>
      <p:nvGrpSpPr>
        <p:cNvPr id="1" name=""/>
        <p:cNvGrpSpPr/>
        <p:nvPr/>
      </p:nvGrpSpPr>
      <p:grpSpPr>
        <a:xfrm>
          <a:off x="0" y="0"/>
          <a:ext cx="0" cy="0"/>
          <a:chOff x="0" y="0"/>
          <a:chExt cx="0" cy="0"/>
        </a:xfrm>
      </p:grpSpPr>
      <p:cxnSp>
        <p:nvCxnSpPr>
          <p:cNvPr id="6" name="直線コネクタ 5"/>
          <p:cNvCxnSpPr/>
          <p:nvPr userDrawn="1"/>
        </p:nvCxnSpPr>
        <p:spPr>
          <a:xfrm>
            <a:off x="0" y="548680"/>
            <a:ext cx="9906000" cy="0"/>
          </a:xfrm>
          <a:prstGeom prst="line">
            <a:avLst/>
          </a:prstGeom>
          <a:ln w="76200">
            <a:solidFill>
              <a:srgbClr val="4060A0"/>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5877" y="14865"/>
            <a:ext cx="1896386" cy="471292"/>
          </a:xfrm>
          <a:prstGeom prst="rect">
            <a:avLst/>
          </a:prstGeom>
        </p:spPr>
      </p:pic>
      <p:sp>
        <p:nvSpPr>
          <p:cNvPr id="13" name="日付プレースホルダー 12"/>
          <p:cNvSpPr>
            <a:spLocks noGrp="1"/>
          </p:cNvSpPr>
          <p:nvPr>
            <p:ph type="dt" sz="half" idx="10"/>
          </p:nvPr>
        </p:nvSpPr>
        <p:spPr>
          <a:xfrm>
            <a:off x="495300" y="6245225"/>
            <a:ext cx="2311400" cy="476250"/>
          </a:xfrm>
          <a:prstGeom prst="rect">
            <a:avLst/>
          </a:prstGeom>
        </p:spPr>
        <p:txBody>
          <a:bodyPr/>
          <a:lstStyle/>
          <a:p>
            <a:pPr defTabSz="911309" fontAlgn="auto">
              <a:spcBef>
                <a:spcPts val="0"/>
              </a:spcBef>
              <a:spcAft>
                <a:spcPts val="0"/>
              </a:spcAft>
            </a:pPr>
            <a:endParaRPr lang="ja-JP" altLang="en-US">
              <a:solidFill>
                <a:prstClr val="black">
                  <a:tint val="75000"/>
                </a:prstClr>
              </a:solidFill>
              <a:latin typeface="Arial"/>
              <a:ea typeface="ＭＳ Ｐゴシック"/>
            </a:endParaRPr>
          </a:p>
        </p:txBody>
      </p:sp>
      <p:sp>
        <p:nvSpPr>
          <p:cNvPr id="14" name="フッター プレースホルダー 13"/>
          <p:cNvSpPr>
            <a:spLocks noGrp="1"/>
          </p:cNvSpPr>
          <p:nvPr>
            <p:ph type="ftr" sz="quarter" idx="11"/>
          </p:nvPr>
        </p:nvSpPr>
        <p:spPr>
          <a:xfrm>
            <a:off x="3384550" y="6245225"/>
            <a:ext cx="3136900" cy="476250"/>
          </a:xfrm>
          <a:prstGeom prst="rect">
            <a:avLst/>
          </a:prstGeom>
        </p:spPr>
        <p:txBody>
          <a:bodyPr/>
          <a:lstStyle/>
          <a:p>
            <a:pPr defTabSz="911309" fontAlgn="auto">
              <a:spcBef>
                <a:spcPts val="0"/>
              </a:spcBef>
              <a:spcAft>
                <a:spcPts val="0"/>
              </a:spcAft>
            </a:pPr>
            <a:endParaRPr lang="ja-JP" altLang="en-US">
              <a:solidFill>
                <a:prstClr val="black">
                  <a:tint val="75000"/>
                </a:prstClr>
              </a:solidFill>
              <a:latin typeface="Arial"/>
              <a:ea typeface="ＭＳ Ｐゴシック"/>
            </a:endParaRPr>
          </a:p>
        </p:txBody>
      </p:sp>
      <p:sp>
        <p:nvSpPr>
          <p:cNvPr id="15" name="スライド番号プレースホルダー 14"/>
          <p:cNvSpPr>
            <a:spLocks noGrp="1"/>
          </p:cNvSpPr>
          <p:nvPr>
            <p:ph type="sldNum" sz="quarter" idx="12"/>
          </p:nvPr>
        </p:nvSpPr>
        <p:spPr>
          <a:xfrm>
            <a:off x="8013393" y="6453355"/>
            <a:ext cx="1825292" cy="365125"/>
          </a:xfrm>
          <a:prstGeom prst="rect">
            <a:avLst/>
          </a:prstGeom>
        </p:spPr>
        <p:txBody>
          <a:bodyPr/>
          <a:lstStyle>
            <a:lvl1pPr>
              <a:defRPr sz="1988"/>
            </a:lvl1pPr>
          </a:lstStyle>
          <a:p>
            <a:pPr defTabSz="951224"/>
            <a:fld id="{BA4EB7A0-6E3F-4C1C-951C-B4307713EB76}" type="slidenum">
              <a:rPr lang="ja-JP" altLang="en-US" smtClean="0">
                <a:solidFill>
                  <a:prstClr val="black">
                    <a:tint val="75000"/>
                  </a:prstClr>
                </a:solidFill>
                <a:latin typeface="Calibri" charset="0"/>
                <a:ea typeface="ＭＳ Ｐゴシック"/>
              </a:rPr>
              <a:pPr defTabSz="951224"/>
              <a:t>‹#›</a:t>
            </a:fld>
            <a:endParaRPr lang="ja-JP" altLang="en-US" dirty="0">
              <a:solidFill>
                <a:prstClr val="black">
                  <a:tint val="75000"/>
                </a:prstClr>
              </a:solidFill>
              <a:latin typeface="Calibri" charset="0"/>
              <a:ea typeface="ＭＳ Ｐゴシック"/>
            </a:endParaRPr>
          </a:p>
        </p:txBody>
      </p:sp>
    </p:spTree>
    <p:extLst>
      <p:ext uri="{BB962C8B-B14F-4D97-AF65-F5344CB8AC3E}">
        <p14:creationId xmlns:p14="http://schemas.microsoft.com/office/powerpoint/2010/main" val="4074379356"/>
      </p:ext>
    </p:extLst>
  </p:cSld>
  <p:clrMapOvr>
    <a:masterClrMapping/>
  </p:clrMapOvr>
  <p:timing>
    <p:tnLst>
      <p:par>
        <p:cTn id="1" dur="indefinite" restart="never" nodeType="tmRoot"/>
      </p:par>
    </p:tnLst>
  </p:timing>
</p:sldLayout>
</file>

<file path=ppt/slideLayouts/slideLayout1269.xml><?xml version="1.0" encoding="utf-8"?>
<p:sldLayout xmlns:a="http://schemas.openxmlformats.org/drawingml/2006/main" xmlns:r="http://schemas.openxmlformats.org/officeDocument/2006/relationships" xmlns:p="http://schemas.openxmlformats.org/presentationml/2006/main" showMasterSp="0" userDrawn="1">
  <p:cSld name="3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2" y="6524629"/>
            <a:ext cx="3643313" cy="276225"/>
          </a:xfrm>
          <a:prstGeom prst="rect">
            <a:avLst/>
          </a:prstGeom>
          <a:noFill/>
          <a:ln w="9525">
            <a:noFill/>
            <a:miter lim="800000"/>
            <a:headEnd/>
            <a:tailEnd/>
          </a:ln>
        </p:spPr>
        <p:txBody>
          <a:bodyPr wrap="none" lIns="90774" tIns="45389" rIns="90774" bIns="45389">
            <a:spAutoFit/>
          </a:bodyPr>
          <a:lstStyle/>
          <a:p>
            <a:pPr defTabSz="908557">
              <a:defRPr/>
            </a:pPr>
            <a:r>
              <a:rPr lang="en-US" altLang="ja-JP" sz="1192" i="1">
                <a:solidFill>
                  <a:prstClr val="white"/>
                </a:solidFill>
                <a:latin typeface="Times New Roman"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a:defRPr/>
            </a:lvl1pPr>
          </a:lstStyle>
          <a:p>
            <a:pPr defTabSz="911309" fontAlgn="auto">
              <a:spcBef>
                <a:spcPts val="0"/>
              </a:spcBef>
              <a:spcAft>
                <a:spcPts val="0"/>
              </a:spcAft>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a:defRPr/>
            </a:lvl1pPr>
          </a:lstStyle>
          <a:p>
            <a:pPr defTabSz="911309" fontAlgn="auto">
              <a:spcBef>
                <a:spcPts val="0"/>
              </a:spcBef>
              <a:spcAft>
                <a:spcPts val="0"/>
              </a:spcAft>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a:lstStyle>
            <a:lvl1pPr>
              <a:defRPr/>
            </a:lvl1pPr>
          </a:lstStyle>
          <a:p>
            <a:pPr defTabSz="908557">
              <a:defRPr/>
            </a:pPr>
            <a:fld id="{8168D660-A4D5-4DDC-8F0D-5AEEEDA84967}" type="slidenum">
              <a:rPr lang="en-US" altLang="ja-JP" smtClean="0">
                <a:solidFill>
                  <a:prstClr val="black"/>
                </a:solidFill>
                <a:latin typeface="Arial"/>
                <a:ea typeface="ＭＳ Ｐゴシック"/>
              </a:rPr>
              <a:pPr defTabSz="908557">
                <a:defRPr/>
              </a:pPr>
              <a:t>‹#›</a:t>
            </a:fld>
            <a:endParaRPr lang="en-US" altLang="ja-JP">
              <a:solidFill>
                <a:prstClr val="black"/>
              </a:solidFill>
              <a:latin typeface="Arial"/>
              <a:ea typeface="ＭＳ Ｐゴシック"/>
            </a:endParaRPr>
          </a:p>
        </p:txBody>
      </p:sp>
    </p:spTree>
    <p:extLst>
      <p:ext uri="{BB962C8B-B14F-4D97-AF65-F5344CB8AC3E}">
        <p14:creationId xmlns:p14="http://schemas.microsoft.com/office/powerpoint/2010/main" val="9607769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1988"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92" y="273056"/>
            <a:ext cx="5537729" cy="5853113"/>
          </a:xfrm>
        </p:spPr>
        <p:txBody>
          <a:bodyPr/>
          <a:lstStyle>
            <a:lvl1pPr>
              <a:defRPr sz="3180"/>
            </a:lvl1pPr>
            <a:lvl2pPr>
              <a:defRPr sz="2782"/>
            </a:lvl2pPr>
            <a:lvl3pPr>
              <a:defRPr sz="2384"/>
            </a:lvl3pPr>
            <a:lvl4pPr>
              <a:defRPr sz="1988"/>
            </a:lvl4pPr>
            <a:lvl5pPr>
              <a:defRPr sz="1988"/>
            </a:lvl5pPr>
            <a:lvl6pPr>
              <a:defRPr sz="1988"/>
            </a:lvl6pPr>
            <a:lvl7pPr>
              <a:defRPr sz="1988"/>
            </a:lvl7pPr>
            <a:lvl8pPr>
              <a:defRPr sz="1988"/>
            </a:lvl8pPr>
            <a:lvl9pPr>
              <a:defRPr sz="1988"/>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392"/>
            </a:lvl1pPr>
            <a:lvl2pPr marL="454196" indent="0">
              <a:buNone/>
              <a:defRPr sz="1192"/>
            </a:lvl2pPr>
            <a:lvl3pPr marL="908393" indent="0">
              <a:buNone/>
              <a:defRPr sz="994"/>
            </a:lvl3pPr>
            <a:lvl4pPr marL="1362591" indent="0">
              <a:buNone/>
              <a:defRPr sz="894"/>
            </a:lvl4pPr>
            <a:lvl5pPr marL="1816787" indent="0">
              <a:buNone/>
              <a:defRPr sz="894"/>
            </a:lvl5pPr>
            <a:lvl6pPr marL="2270984" indent="0">
              <a:buNone/>
              <a:defRPr sz="894"/>
            </a:lvl6pPr>
            <a:lvl7pPr marL="2725179" indent="0">
              <a:buNone/>
              <a:defRPr sz="894"/>
            </a:lvl7pPr>
            <a:lvl8pPr marL="3179377" indent="0">
              <a:buNone/>
              <a:defRPr sz="894"/>
            </a:lvl8pPr>
            <a:lvl9pPr marL="3633573" indent="0">
              <a:buNone/>
              <a:defRPr sz="894"/>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39431D5-9DDD-484F-9146-BE9865501E9B}"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917693961"/>
      </p:ext>
    </p:extLst>
  </p:cSld>
  <p:clrMapOvr>
    <a:masterClrMapping/>
  </p:clrMapOvr>
</p:sldLayout>
</file>

<file path=ppt/slideLayouts/slideLayout127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3" y="2130532"/>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16" y="3886200"/>
            <a:ext cx="6934200" cy="1752600"/>
          </a:xfrm>
        </p:spPr>
        <p:txBody>
          <a:bodyPr/>
          <a:lstStyle>
            <a:lvl1pPr marL="0" indent="0" algn="ctr">
              <a:buNone/>
              <a:defRPr>
                <a:solidFill>
                  <a:schemeClr val="tx1">
                    <a:tint val="75000"/>
                  </a:schemeClr>
                </a:solidFill>
              </a:defRPr>
            </a:lvl1pPr>
            <a:lvl2pPr marL="454279" indent="0" algn="ctr">
              <a:buNone/>
              <a:defRPr>
                <a:solidFill>
                  <a:schemeClr val="tx1">
                    <a:tint val="75000"/>
                  </a:schemeClr>
                </a:solidFill>
              </a:defRPr>
            </a:lvl2pPr>
            <a:lvl3pPr marL="908557" indent="0" algn="ctr">
              <a:buNone/>
              <a:defRPr>
                <a:solidFill>
                  <a:schemeClr val="tx1">
                    <a:tint val="75000"/>
                  </a:schemeClr>
                </a:solidFill>
              </a:defRPr>
            </a:lvl3pPr>
            <a:lvl4pPr marL="1362836" indent="0" algn="ctr">
              <a:buNone/>
              <a:defRPr>
                <a:solidFill>
                  <a:schemeClr val="tx1">
                    <a:tint val="75000"/>
                  </a:schemeClr>
                </a:solidFill>
              </a:defRPr>
            </a:lvl4pPr>
            <a:lvl5pPr marL="1817115" indent="0" algn="ctr">
              <a:buNone/>
              <a:defRPr>
                <a:solidFill>
                  <a:schemeClr val="tx1">
                    <a:tint val="75000"/>
                  </a:schemeClr>
                </a:solidFill>
              </a:defRPr>
            </a:lvl5pPr>
            <a:lvl6pPr marL="2271393" indent="0" algn="ctr">
              <a:buNone/>
              <a:defRPr>
                <a:solidFill>
                  <a:schemeClr val="tx1">
                    <a:tint val="75000"/>
                  </a:schemeClr>
                </a:solidFill>
              </a:defRPr>
            </a:lvl6pPr>
            <a:lvl7pPr marL="2725672" indent="0" algn="ctr">
              <a:buNone/>
              <a:defRPr>
                <a:solidFill>
                  <a:schemeClr val="tx1">
                    <a:tint val="75000"/>
                  </a:schemeClr>
                </a:solidFill>
              </a:defRPr>
            </a:lvl7pPr>
            <a:lvl8pPr marL="3179950" indent="0" algn="ctr">
              <a:buNone/>
              <a:defRPr>
                <a:solidFill>
                  <a:schemeClr val="tx1">
                    <a:tint val="75000"/>
                  </a:schemeClr>
                </a:solidFill>
              </a:defRPr>
            </a:lvl8pPr>
            <a:lvl9pPr marL="3634229"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13" y="6524727"/>
            <a:ext cx="9906000" cy="333375"/>
          </a:xfrm>
          <a:prstGeom prst="rect">
            <a:avLst/>
          </a:prstGeom>
          <a:noFill/>
          <a:ln w="9525">
            <a:noFill/>
            <a:miter lim="800000"/>
            <a:headEnd/>
            <a:tailEnd/>
          </a:ln>
        </p:spPr>
      </p:pic>
      <p:sp>
        <p:nvSpPr>
          <p:cNvPr id="8" name="Rectangle 9"/>
          <p:cNvSpPr>
            <a:spLocks noChangeArrowheads="1"/>
          </p:cNvSpPr>
          <p:nvPr/>
        </p:nvSpPr>
        <p:spPr bwMode="auto">
          <a:xfrm>
            <a:off x="1833576" y="3284640"/>
            <a:ext cx="8072437" cy="73025"/>
          </a:xfrm>
          <a:prstGeom prst="rect">
            <a:avLst/>
          </a:prstGeom>
          <a:solidFill>
            <a:srgbClr val="0066CC"/>
          </a:solidFill>
          <a:ln w="9525">
            <a:noFill/>
            <a:miter lim="800000"/>
            <a:headEnd/>
            <a:tailEnd/>
          </a:ln>
          <a:effectLst/>
        </p:spPr>
        <p:txBody>
          <a:bodyPr wrap="none" anchor="ctr"/>
          <a:lstStyle/>
          <a:p>
            <a:pPr>
              <a:defRPr/>
            </a:pPr>
            <a:endParaRPr lang="ja-JP" altLang="en-US">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17" y="6051652"/>
            <a:ext cx="2301875" cy="473075"/>
          </a:xfrm>
          <a:prstGeom prst="rect">
            <a:avLst/>
          </a:prstGeom>
          <a:noFill/>
          <a:ln w="9525">
            <a:noFill/>
            <a:miter lim="800000"/>
            <a:headEnd/>
            <a:tailEnd/>
          </a:ln>
        </p:spPr>
      </p:pic>
      <p:sp>
        <p:nvSpPr>
          <p:cNvPr id="10" name="Text Box 12"/>
          <p:cNvSpPr txBox="1">
            <a:spLocks noChangeArrowheads="1"/>
          </p:cNvSpPr>
          <p:nvPr/>
        </p:nvSpPr>
        <p:spPr bwMode="auto">
          <a:xfrm>
            <a:off x="2" y="6524726"/>
            <a:ext cx="3642920" cy="276999"/>
          </a:xfrm>
          <a:prstGeom prst="rect">
            <a:avLst/>
          </a:prstGeom>
          <a:noFill/>
          <a:ln w="9525">
            <a:noFill/>
            <a:miter lim="800000"/>
            <a:headEnd/>
            <a:tailEnd/>
          </a:ln>
          <a:effectLst/>
        </p:spPr>
        <p:txBody>
          <a:bodyPr wrap="none">
            <a:spAutoFit/>
          </a:bodyPr>
          <a:lstStyle/>
          <a:p>
            <a:pPr>
              <a:defRPr/>
            </a:pPr>
            <a:r>
              <a:rPr lang="en-US" altLang="ja-JP" sz="1192" i="1">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2660051631"/>
      </p:ext>
    </p:extLst>
  </p:cSld>
  <p:clrMapOvr>
    <a:masterClrMapping/>
  </p:clrMapOvr>
</p:sldLayout>
</file>

<file path=ppt/slideLayouts/slideLayout12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46286477"/>
      </p:ext>
    </p:extLst>
  </p:cSld>
  <p:clrMapOvr>
    <a:masterClrMapping/>
  </p:clrMapOvr>
</p:sldLayout>
</file>

<file path=ppt/slideLayouts/slideLayout127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19" y="4407007"/>
            <a:ext cx="8420100" cy="1362075"/>
          </a:xfrm>
        </p:spPr>
        <p:txBody>
          <a:bodyPr anchor="t"/>
          <a:lstStyle>
            <a:lvl1pPr algn="l">
              <a:defRPr sz="3974"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19" y="2906713"/>
            <a:ext cx="8420100" cy="1500187"/>
          </a:xfrm>
        </p:spPr>
        <p:txBody>
          <a:bodyPr anchor="b"/>
          <a:lstStyle>
            <a:lvl1pPr marL="0" indent="0">
              <a:buNone/>
              <a:defRPr sz="1988">
                <a:solidFill>
                  <a:schemeClr val="tx1">
                    <a:tint val="75000"/>
                  </a:schemeClr>
                </a:solidFill>
              </a:defRPr>
            </a:lvl1pPr>
            <a:lvl2pPr marL="454279" indent="0">
              <a:buNone/>
              <a:defRPr sz="1788">
                <a:solidFill>
                  <a:schemeClr val="tx1">
                    <a:tint val="75000"/>
                  </a:schemeClr>
                </a:solidFill>
              </a:defRPr>
            </a:lvl2pPr>
            <a:lvl3pPr marL="908557" indent="0">
              <a:buNone/>
              <a:defRPr sz="1590">
                <a:solidFill>
                  <a:schemeClr val="tx1">
                    <a:tint val="75000"/>
                  </a:schemeClr>
                </a:solidFill>
              </a:defRPr>
            </a:lvl3pPr>
            <a:lvl4pPr marL="1362836" indent="0">
              <a:buNone/>
              <a:defRPr sz="1392">
                <a:solidFill>
                  <a:schemeClr val="tx1">
                    <a:tint val="75000"/>
                  </a:schemeClr>
                </a:solidFill>
              </a:defRPr>
            </a:lvl4pPr>
            <a:lvl5pPr marL="1817115" indent="0">
              <a:buNone/>
              <a:defRPr sz="1392">
                <a:solidFill>
                  <a:schemeClr val="tx1">
                    <a:tint val="75000"/>
                  </a:schemeClr>
                </a:solidFill>
              </a:defRPr>
            </a:lvl5pPr>
            <a:lvl6pPr marL="2271393" indent="0">
              <a:buNone/>
              <a:defRPr sz="1392">
                <a:solidFill>
                  <a:schemeClr val="tx1">
                    <a:tint val="75000"/>
                  </a:schemeClr>
                </a:solidFill>
              </a:defRPr>
            </a:lvl6pPr>
            <a:lvl7pPr marL="2725672" indent="0">
              <a:buNone/>
              <a:defRPr sz="1392">
                <a:solidFill>
                  <a:schemeClr val="tx1">
                    <a:tint val="75000"/>
                  </a:schemeClr>
                </a:solidFill>
              </a:defRPr>
            </a:lvl7pPr>
            <a:lvl8pPr marL="3179950" indent="0">
              <a:buNone/>
              <a:defRPr sz="1392">
                <a:solidFill>
                  <a:schemeClr val="tx1">
                    <a:tint val="75000"/>
                  </a:schemeClr>
                </a:solidFill>
              </a:defRPr>
            </a:lvl8pPr>
            <a:lvl9pPr marL="3634229" indent="0">
              <a:buNone/>
              <a:defRPr sz="1392">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92440741"/>
      </p:ext>
    </p:extLst>
  </p:cSld>
  <p:clrMapOvr>
    <a:masterClrMapping/>
  </p:clrMapOvr>
</p:sldLayout>
</file>

<file path=ppt/slideLayouts/slideLayout127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592" y="1600206"/>
            <a:ext cx="4746625" cy="4525963"/>
          </a:xfrm>
        </p:spPr>
        <p:txBody>
          <a:bodyPr/>
          <a:lstStyle>
            <a:lvl1pPr>
              <a:defRPr sz="2782"/>
            </a:lvl1pPr>
            <a:lvl2pPr>
              <a:defRPr sz="2384"/>
            </a:lvl2pPr>
            <a:lvl3pPr>
              <a:defRPr sz="1988"/>
            </a:lvl3pPr>
            <a:lvl4pPr>
              <a:defRPr sz="1788"/>
            </a:lvl4pPr>
            <a:lvl5pPr>
              <a:defRPr sz="1788"/>
            </a:lvl5pPr>
            <a:lvl6pPr>
              <a:defRPr sz="1788"/>
            </a:lvl6pPr>
            <a:lvl7pPr>
              <a:defRPr sz="1788"/>
            </a:lvl7pPr>
            <a:lvl8pPr>
              <a:defRPr sz="1788"/>
            </a:lvl8pPr>
            <a:lvl9pPr>
              <a:defRPr sz="1788"/>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17" y="1600206"/>
            <a:ext cx="4746625" cy="4525963"/>
          </a:xfrm>
        </p:spPr>
        <p:txBody>
          <a:bodyPr/>
          <a:lstStyle>
            <a:lvl1pPr>
              <a:defRPr sz="2782"/>
            </a:lvl1pPr>
            <a:lvl2pPr>
              <a:defRPr sz="2384"/>
            </a:lvl2pPr>
            <a:lvl3pPr>
              <a:defRPr sz="1988"/>
            </a:lvl3pPr>
            <a:lvl4pPr>
              <a:defRPr sz="1788"/>
            </a:lvl4pPr>
            <a:lvl5pPr>
              <a:defRPr sz="1788"/>
            </a:lvl5pPr>
            <a:lvl6pPr>
              <a:defRPr sz="1788"/>
            </a:lvl6pPr>
            <a:lvl7pPr>
              <a:defRPr sz="1788"/>
            </a:lvl7pPr>
            <a:lvl8pPr>
              <a:defRPr sz="1788"/>
            </a:lvl8pPr>
            <a:lvl9pPr>
              <a:defRPr sz="1788"/>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03991559"/>
      </p:ext>
    </p:extLst>
  </p:cSld>
  <p:clrMapOvr>
    <a:masterClrMapping/>
  </p:clrMapOvr>
</p:sldLayout>
</file>

<file path=ppt/slideLayouts/slideLayout127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3"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13" y="1535113"/>
            <a:ext cx="4376870" cy="639762"/>
          </a:xfrm>
        </p:spPr>
        <p:txBody>
          <a:bodyPr anchor="b"/>
          <a:lstStyle>
            <a:lvl1pPr marL="0" indent="0">
              <a:buNone/>
              <a:defRPr sz="2384" b="1"/>
            </a:lvl1pPr>
            <a:lvl2pPr marL="454279" indent="0">
              <a:buNone/>
              <a:defRPr sz="1988" b="1"/>
            </a:lvl2pPr>
            <a:lvl3pPr marL="908557" indent="0">
              <a:buNone/>
              <a:defRPr sz="1788" b="1"/>
            </a:lvl3pPr>
            <a:lvl4pPr marL="1362836" indent="0">
              <a:buNone/>
              <a:defRPr sz="1590" b="1"/>
            </a:lvl4pPr>
            <a:lvl5pPr marL="1817115" indent="0">
              <a:buNone/>
              <a:defRPr sz="1590" b="1"/>
            </a:lvl5pPr>
            <a:lvl6pPr marL="2271393" indent="0">
              <a:buNone/>
              <a:defRPr sz="1590" b="1"/>
            </a:lvl6pPr>
            <a:lvl7pPr marL="2725672" indent="0">
              <a:buNone/>
              <a:defRPr sz="1590" b="1"/>
            </a:lvl7pPr>
            <a:lvl8pPr marL="3179950" indent="0">
              <a:buNone/>
              <a:defRPr sz="1590" b="1"/>
            </a:lvl8pPr>
            <a:lvl9pPr marL="3634229" indent="0">
              <a:buNone/>
              <a:defRPr sz="159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13" y="2174875"/>
            <a:ext cx="4376870" cy="3951288"/>
          </a:xfrm>
        </p:spPr>
        <p:txBody>
          <a:bodyPr/>
          <a:lstStyle>
            <a:lvl1pPr>
              <a:defRPr sz="2384"/>
            </a:lvl1pPr>
            <a:lvl2pPr>
              <a:defRPr sz="1988"/>
            </a:lvl2pPr>
            <a:lvl3pPr>
              <a:defRPr sz="1788"/>
            </a:lvl3pPr>
            <a:lvl4pPr>
              <a:defRPr sz="1590"/>
            </a:lvl4pPr>
            <a:lvl5pPr>
              <a:defRPr sz="1590"/>
            </a:lvl5pPr>
            <a:lvl6pPr>
              <a:defRPr sz="1590"/>
            </a:lvl6pPr>
            <a:lvl7pPr>
              <a:defRPr sz="1590"/>
            </a:lvl7pPr>
            <a:lvl8pPr>
              <a:defRPr sz="1590"/>
            </a:lvl8pPr>
            <a:lvl9pPr>
              <a:defRPr sz="159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28" y="1535113"/>
            <a:ext cx="4378590" cy="639762"/>
          </a:xfrm>
        </p:spPr>
        <p:txBody>
          <a:bodyPr anchor="b"/>
          <a:lstStyle>
            <a:lvl1pPr marL="0" indent="0">
              <a:buNone/>
              <a:defRPr sz="2384" b="1"/>
            </a:lvl1pPr>
            <a:lvl2pPr marL="454279" indent="0">
              <a:buNone/>
              <a:defRPr sz="1988" b="1"/>
            </a:lvl2pPr>
            <a:lvl3pPr marL="908557" indent="0">
              <a:buNone/>
              <a:defRPr sz="1788" b="1"/>
            </a:lvl3pPr>
            <a:lvl4pPr marL="1362836" indent="0">
              <a:buNone/>
              <a:defRPr sz="1590" b="1"/>
            </a:lvl4pPr>
            <a:lvl5pPr marL="1817115" indent="0">
              <a:buNone/>
              <a:defRPr sz="1590" b="1"/>
            </a:lvl5pPr>
            <a:lvl6pPr marL="2271393" indent="0">
              <a:buNone/>
              <a:defRPr sz="1590" b="1"/>
            </a:lvl6pPr>
            <a:lvl7pPr marL="2725672" indent="0">
              <a:buNone/>
              <a:defRPr sz="1590" b="1"/>
            </a:lvl7pPr>
            <a:lvl8pPr marL="3179950" indent="0">
              <a:buNone/>
              <a:defRPr sz="1590" b="1"/>
            </a:lvl8pPr>
            <a:lvl9pPr marL="3634229" indent="0">
              <a:buNone/>
              <a:defRPr sz="159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28" y="2174875"/>
            <a:ext cx="4378590" cy="3951288"/>
          </a:xfrm>
        </p:spPr>
        <p:txBody>
          <a:bodyPr/>
          <a:lstStyle>
            <a:lvl1pPr>
              <a:defRPr sz="2384"/>
            </a:lvl1pPr>
            <a:lvl2pPr>
              <a:defRPr sz="1988"/>
            </a:lvl2pPr>
            <a:lvl3pPr>
              <a:defRPr sz="1788"/>
            </a:lvl3pPr>
            <a:lvl4pPr>
              <a:defRPr sz="1590"/>
            </a:lvl4pPr>
            <a:lvl5pPr>
              <a:defRPr sz="1590"/>
            </a:lvl5pPr>
            <a:lvl6pPr>
              <a:defRPr sz="1590"/>
            </a:lvl6pPr>
            <a:lvl7pPr>
              <a:defRPr sz="1590"/>
            </a:lvl7pPr>
            <a:lvl8pPr>
              <a:defRPr sz="1590"/>
            </a:lvl8pPr>
            <a:lvl9pPr>
              <a:defRPr sz="159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3135256"/>
      </p:ext>
    </p:extLst>
  </p:cSld>
  <p:clrMapOvr>
    <a:masterClrMapping/>
  </p:clrMapOvr>
</p:sldLayout>
</file>

<file path=ppt/slideLayouts/slideLayout127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35687271"/>
      </p:ext>
    </p:extLst>
  </p:cSld>
  <p:clrMapOvr>
    <a:masterClrMapping/>
  </p:clrMapOvr>
</p:sldLayout>
</file>

<file path=ppt/slideLayouts/slideLayout12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01457692"/>
      </p:ext>
    </p:extLst>
  </p:cSld>
  <p:clrMapOvr>
    <a:masterClrMapping/>
  </p:clrMapOvr>
</p:sldLayout>
</file>

<file path=ppt/slideLayouts/slideLayout127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1988"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89" y="273063"/>
            <a:ext cx="5537729" cy="5853113"/>
          </a:xfrm>
        </p:spPr>
        <p:txBody>
          <a:bodyPr/>
          <a:lstStyle>
            <a:lvl1pPr>
              <a:defRPr sz="3180"/>
            </a:lvl1pPr>
            <a:lvl2pPr>
              <a:defRPr sz="2782"/>
            </a:lvl2pPr>
            <a:lvl3pPr>
              <a:defRPr sz="2384"/>
            </a:lvl3pPr>
            <a:lvl4pPr>
              <a:defRPr sz="1988"/>
            </a:lvl4pPr>
            <a:lvl5pPr>
              <a:defRPr sz="1988"/>
            </a:lvl5pPr>
            <a:lvl6pPr>
              <a:defRPr sz="1988"/>
            </a:lvl6pPr>
            <a:lvl7pPr>
              <a:defRPr sz="1988"/>
            </a:lvl7pPr>
            <a:lvl8pPr>
              <a:defRPr sz="1988"/>
            </a:lvl8pPr>
            <a:lvl9pPr>
              <a:defRPr sz="1988"/>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392"/>
            </a:lvl1pPr>
            <a:lvl2pPr marL="454279" indent="0">
              <a:buNone/>
              <a:defRPr sz="1192"/>
            </a:lvl2pPr>
            <a:lvl3pPr marL="908557" indent="0">
              <a:buNone/>
              <a:defRPr sz="994"/>
            </a:lvl3pPr>
            <a:lvl4pPr marL="1362836" indent="0">
              <a:buNone/>
              <a:defRPr sz="894"/>
            </a:lvl4pPr>
            <a:lvl5pPr marL="1817115" indent="0">
              <a:buNone/>
              <a:defRPr sz="894"/>
            </a:lvl5pPr>
            <a:lvl6pPr marL="2271393" indent="0">
              <a:buNone/>
              <a:defRPr sz="894"/>
            </a:lvl6pPr>
            <a:lvl7pPr marL="2725672" indent="0">
              <a:buNone/>
              <a:defRPr sz="894"/>
            </a:lvl7pPr>
            <a:lvl8pPr marL="3179950" indent="0">
              <a:buNone/>
              <a:defRPr sz="894"/>
            </a:lvl8pPr>
            <a:lvl9pPr marL="3634229" indent="0">
              <a:buNone/>
              <a:defRPr sz="894"/>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26922092"/>
      </p:ext>
    </p:extLst>
  </p:cSld>
  <p:clrMapOvr>
    <a:masterClrMapping/>
  </p:clrMapOvr>
</p:sldLayout>
</file>

<file path=ppt/slideLayouts/slideLayout127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0"/>
            <a:ext cx="5943600" cy="566738"/>
          </a:xfrm>
        </p:spPr>
        <p:txBody>
          <a:bodyPr anchor="b"/>
          <a:lstStyle>
            <a:lvl1pPr algn="l">
              <a:defRPr sz="1988"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8" y="612775"/>
            <a:ext cx="5943600" cy="4114800"/>
          </a:xfrm>
        </p:spPr>
        <p:txBody>
          <a:bodyPr/>
          <a:lstStyle>
            <a:lvl1pPr marL="0" indent="0">
              <a:buNone/>
              <a:defRPr sz="3180"/>
            </a:lvl1pPr>
            <a:lvl2pPr marL="454279" indent="0">
              <a:buNone/>
              <a:defRPr sz="2782"/>
            </a:lvl2pPr>
            <a:lvl3pPr marL="908557" indent="0">
              <a:buNone/>
              <a:defRPr sz="2384"/>
            </a:lvl3pPr>
            <a:lvl4pPr marL="1362836" indent="0">
              <a:buNone/>
              <a:defRPr sz="1988"/>
            </a:lvl4pPr>
            <a:lvl5pPr marL="1817115" indent="0">
              <a:buNone/>
              <a:defRPr sz="1988"/>
            </a:lvl5pPr>
            <a:lvl6pPr marL="2271393" indent="0">
              <a:buNone/>
              <a:defRPr sz="1988"/>
            </a:lvl6pPr>
            <a:lvl7pPr marL="2725672" indent="0">
              <a:buNone/>
              <a:defRPr sz="1988"/>
            </a:lvl7pPr>
            <a:lvl8pPr marL="3179950" indent="0">
              <a:buNone/>
              <a:defRPr sz="1988"/>
            </a:lvl8pPr>
            <a:lvl9pPr marL="3634229" indent="0">
              <a:buNone/>
              <a:defRPr sz="1988"/>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8" y="5367338"/>
            <a:ext cx="5943600" cy="804862"/>
          </a:xfrm>
        </p:spPr>
        <p:txBody>
          <a:bodyPr/>
          <a:lstStyle>
            <a:lvl1pPr marL="0" indent="0">
              <a:buNone/>
              <a:defRPr sz="1392"/>
            </a:lvl1pPr>
            <a:lvl2pPr marL="454279" indent="0">
              <a:buNone/>
              <a:defRPr sz="1192"/>
            </a:lvl2pPr>
            <a:lvl3pPr marL="908557" indent="0">
              <a:buNone/>
              <a:defRPr sz="994"/>
            </a:lvl3pPr>
            <a:lvl4pPr marL="1362836" indent="0">
              <a:buNone/>
              <a:defRPr sz="894"/>
            </a:lvl4pPr>
            <a:lvl5pPr marL="1817115" indent="0">
              <a:buNone/>
              <a:defRPr sz="894"/>
            </a:lvl5pPr>
            <a:lvl6pPr marL="2271393" indent="0">
              <a:buNone/>
              <a:defRPr sz="894"/>
            </a:lvl6pPr>
            <a:lvl7pPr marL="2725672" indent="0">
              <a:buNone/>
              <a:defRPr sz="894"/>
            </a:lvl7pPr>
            <a:lvl8pPr marL="3179950" indent="0">
              <a:buNone/>
              <a:defRPr sz="894"/>
            </a:lvl8pPr>
            <a:lvl9pPr marL="3634229" indent="0">
              <a:buNone/>
              <a:defRPr sz="894"/>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36334075"/>
      </p:ext>
    </p:extLst>
  </p:cSld>
  <p:clrMapOvr>
    <a:masterClrMapping/>
  </p:clrMapOvr>
</p:sldLayout>
</file>

<file path=ppt/slideLayouts/slideLayout127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202406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0"/>
            <a:ext cx="5943600" cy="566738"/>
          </a:xfrm>
        </p:spPr>
        <p:txBody>
          <a:bodyPr anchor="b"/>
          <a:lstStyle>
            <a:lvl1pPr algn="l">
              <a:defRPr sz="1988"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6" y="612775"/>
            <a:ext cx="5943600" cy="4114800"/>
          </a:xfrm>
        </p:spPr>
        <p:txBody>
          <a:bodyPr/>
          <a:lstStyle>
            <a:lvl1pPr marL="0" indent="0">
              <a:buNone/>
              <a:defRPr sz="3180"/>
            </a:lvl1pPr>
            <a:lvl2pPr marL="454196" indent="0">
              <a:buNone/>
              <a:defRPr sz="2782"/>
            </a:lvl2pPr>
            <a:lvl3pPr marL="908393" indent="0">
              <a:buNone/>
              <a:defRPr sz="2384"/>
            </a:lvl3pPr>
            <a:lvl4pPr marL="1362591" indent="0">
              <a:buNone/>
              <a:defRPr sz="1988"/>
            </a:lvl4pPr>
            <a:lvl5pPr marL="1816787" indent="0">
              <a:buNone/>
              <a:defRPr sz="1988"/>
            </a:lvl5pPr>
            <a:lvl6pPr marL="2270984" indent="0">
              <a:buNone/>
              <a:defRPr sz="1988"/>
            </a:lvl6pPr>
            <a:lvl7pPr marL="2725179" indent="0">
              <a:buNone/>
              <a:defRPr sz="1988"/>
            </a:lvl7pPr>
            <a:lvl8pPr marL="3179377" indent="0">
              <a:buNone/>
              <a:defRPr sz="1988"/>
            </a:lvl8pPr>
            <a:lvl9pPr marL="3633573" indent="0">
              <a:buNone/>
              <a:defRPr sz="1988"/>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6" y="5367338"/>
            <a:ext cx="5943600" cy="804862"/>
          </a:xfrm>
        </p:spPr>
        <p:txBody>
          <a:bodyPr/>
          <a:lstStyle>
            <a:lvl1pPr marL="0" indent="0">
              <a:buNone/>
              <a:defRPr sz="1392"/>
            </a:lvl1pPr>
            <a:lvl2pPr marL="454196" indent="0">
              <a:buNone/>
              <a:defRPr sz="1192"/>
            </a:lvl2pPr>
            <a:lvl3pPr marL="908393" indent="0">
              <a:buNone/>
              <a:defRPr sz="994"/>
            </a:lvl3pPr>
            <a:lvl4pPr marL="1362591" indent="0">
              <a:buNone/>
              <a:defRPr sz="894"/>
            </a:lvl4pPr>
            <a:lvl5pPr marL="1816787" indent="0">
              <a:buNone/>
              <a:defRPr sz="894"/>
            </a:lvl5pPr>
            <a:lvl6pPr marL="2270984" indent="0">
              <a:buNone/>
              <a:defRPr sz="894"/>
            </a:lvl6pPr>
            <a:lvl7pPr marL="2725179" indent="0">
              <a:buNone/>
              <a:defRPr sz="894"/>
            </a:lvl7pPr>
            <a:lvl8pPr marL="3179377" indent="0">
              <a:buNone/>
              <a:defRPr sz="894"/>
            </a:lvl8pPr>
            <a:lvl9pPr marL="3633573" indent="0">
              <a:buNone/>
              <a:defRPr sz="894"/>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F9F79F53-97DB-499B-9964-60A655AFEF8A}"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679980680"/>
      </p:ext>
    </p:extLst>
  </p:cSld>
  <p:clrMapOvr>
    <a:masterClrMapping/>
  </p:clrMapOvr>
</p:sldLayout>
</file>

<file path=ppt/slideLayouts/slideLayout128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52" y="274650"/>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5" y="274650"/>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34517480"/>
      </p:ext>
    </p:extLst>
  </p:cSld>
  <p:clrMapOvr>
    <a:masterClrMapping/>
  </p:clrMapOvr>
</p:sldLayout>
</file>

<file path=ppt/slideLayouts/slideLayout128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1" y="6524630"/>
            <a:ext cx="990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833299" y="3284543"/>
            <a:ext cx="8072702"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solidFill>
                <a:srgbClr val="000000"/>
              </a:solidFill>
            </a:endParaRPr>
          </a:p>
        </p:txBody>
      </p:sp>
      <p:pic>
        <p:nvPicPr>
          <p:cNvPr id="6"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 y="6051555"/>
            <a:ext cx="2301081"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1" y="6524629"/>
            <a:ext cx="36429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196" i="1">
                <a:solidFill>
                  <a:srgbClr val="FFFFFF"/>
                </a:solidFill>
                <a:latin typeface="Times New Roman" pitchFamily="18" charset="0"/>
              </a:rPr>
              <a:t>Ministry of Land, Infrastructure, Transport and Tourism</a:t>
            </a:r>
          </a:p>
        </p:txBody>
      </p:sp>
      <p:sp>
        <p:nvSpPr>
          <p:cNvPr id="3074" name="Rectangle 2"/>
          <p:cNvSpPr>
            <a:spLocks noGrp="1" noChangeArrowheads="1"/>
          </p:cNvSpPr>
          <p:nvPr>
            <p:ph type="ctrTitle"/>
          </p:nvPr>
        </p:nvSpPr>
        <p:spPr>
          <a:xfrm>
            <a:off x="1754189" y="2133605"/>
            <a:ext cx="8151813" cy="1470025"/>
          </a:xfrm>
        </p:spPr>
        <p:txBody>
          <a:bodyPr/>
          <a:lstStyle>
            <a:lvl1pPr>
              <a:defRPr sz="3986"/>
            </a:lvl1pPr>
          </a:lstStyle>
          <a:p>
            <a:r>
              <a:rPr lang="ja-JP" altLang="en-US" smtClean="0"/>
              <a:t>マスター タイトルの書式設定</a:t>
            </a:r>
            <a:endParaRPr lang="ja-JP" altLang="en-US"/>
          </a:p>
        </p:txBody>
      </p:sp>
      <p:sp>
        <p:nvSpPr>
          <p:cNvPr id="3075" name="Rectangle 3"/>
          <p:cNvSpPr>
            <a:spLocks noGrp="1" noChangeArrowheads="1"/>
          </p:cNvSpPr>
          <p:nvPr>
            <p:ph type="subTitle" idx="1"/>
          </p:nvPr>
        </p:nvSpPr>
        <p:spPr>
          <a:xfrm>
            <a:off x="1485902" y="3886200"/>
            <a:ext cx="6934200" cy="1752600"/>
          </a:xfrm>
        </p:spPr>
        <p:txBody>
          <a:bodyPr/>
          <a:lstStyle>
            <a:lvl1pPr marL="0" indent="0" algn="ctr">
              <a:buFontTx/>
              <a:buNone/>
              <a:defRPr/>
            </a:lvl1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3982672931"/>
      </p:ext>
    </p:extLst>
  </p:cSld>
  <p:clrMapOvr>
    <a:masterClrMapping/>
  </p:clrMapOvr>
  <p:timing>
    <p:tnLst>
      <p:par>
        <p:cTn id="1" dur="indefinite" restart="never" nodeType="tmRoot"/>
      </p:par>
    </p:tnLst>
  </p:timing>
</p:sldLayout>
</file>

<file path=ppt/slideLayouts/slideLayout128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495302" y="6356596"/>
            <a:ext cx="2311400" cy="365125"/>
          </a:xfrm>
          <a:prstGeom prst="rect">
            <a:avLst/>
          </a:prstGeom>
        </p:spPr>
        <p:txBody>
          <a:bodyPr/>
          <a:lstStyle/>
          <a:p>
            <a:pPr fontAlgn="auto">
              <a:spcBef>
                <a:spcPts val="0"/>
              </a:spcBef>
              <a:spcAft>
                <a:spcPts val="0"/>
              </a:spcAft>
            </a:pPr>
            <a:endParaRPr lang="ja-JP" altLang="en-US">
              <a:solidFill>
                <a:prstClr val="black">
                  <a:tint val="75000"/>
                </a:prstClr>
              </a:solidFill>
              <a:latin typeface="Arial"/>
              <a:ea typeface="ＭＳ Ｐゴシック"/>
            </a:endParaRPr>
          </a:p>
        </p:txBody>
      </p:sp>
      <p:sp>
        <p:nvSpPr>
          <p:cNvPr id="3" name="フッター プレースホルダ 2"/>
          <p:cNvSpPr>
            <a:spLocks noGrp="1"/>
          </p:cNvSpPr>
          <p:nvPr>
            <p:ph type="ftr" sz="quarter" idx="11"/>
          </p:nvPr>
        </p:nvSpPr>
        <p:spPr>
          <a:xfrm>
            <a:off x="3384634" y="6356596"/>
            <a:ext cx="3136900" cy="365125"/>
          </a:xfrm>
          <a:prstGeom prst="rect">
            <a:avLst/>
          </a:prstGeom>
        </p:spPr>
        <p:txBody>
          <a:bodyPr/>
          <a:lstStyle/>
          <a:p>
            <a:pPr fontAlgn="auto">
              <a:spcBef>
                <a:spcPts val="0"/>
              </a:spcBef>
              <a:spcAft>
                <a:spcPts val="0"/>
              </a:spcAft>
            </a:pPr>
            <a:endParaRPr lang="ja-JP" altLang="en-US">
              <a:solidFill>
                <a:prstClr val="black">
                  <a:tint val="75000"/>
                </a:prstClr>
              </a:solidFill>
              <a:latin typeface="Arial"/>
              <a:ea typeface="ＭＳ Ｐゴシック"/>
            </a:endParaRPr>
          </a:p>
        </p:txBody>
      </p:sp>
      <p:sp>
        <p:nvSpPr>
          <p:cNvPr id="4" name="スライド番号プレースホルダ 3"/>
          <p:cNvSpPr>
            <a:spLocks noGrp="1"/>
          </p:cNvSpPr>
          <p:nvPr>
            <p:ph type="sldNum" sz="quarter" idx="12"/>
          </p:nvPr>
        </p:nvSpPr>
        <p:spPr>
          <a:xfrm>
            <a:off x="7099301" y="6356596"/>
            <a:ext cx="2311400" cy="365125"/>
          </a:xfrm>
          <a:prstGeom prst="rect">
            <a:avLst/>
          </a:prstGeom>
        </p:spPr>
        <p:txBody>
          <a:bodyPr/>
          <a:lstStyle/>
          <a:p>
            <a:pPr fontAlgn="auto">
              <a:spcBef>
                <a:spcPts val="0"/>
              </a:spcBef>
              <a:spcAft>
                <a:spcPts val="0"/>
              </a:spcAft>
            </a:pPr>
            <a:fld id="{6C5430D0-4336-49DB-B62F-D1D0AB30FA6F}" type="slidenum">
              <a:rPr lang="ja-JP" altLang="en-US" smtClean="0">
                <a:solidFill>
                  <a:prstClr val="black">
                    <a:tint val="75000"/>
                  </a:prstClr>
                </a:solidFill>
                <a:latin typeface="Arial"/>
                <a:ea typeface="ＭＳ Ｐゴシック"/>
              </a:rPr>
              <a:pPr fontAlgn="auto">
                <a:spcBef>
                  <a:spcPts val="0"/>
                </a:spcBef>
                <a:spcAft>
                  <a:spcPts val="0"/>
                </a:spcAft>
              </a:pPr>
              <a:t>‹#›</a:t>
            </a:fld>
            <a:endParaRPr lang="ja-JP" altLang="en-US">
              <a:solidFill>
                <a:prstClr val="black">
                  <a:tint val="75000"/>
                </a:prstClr>
              </a:solidFill>
              <a:latin typeface="Arial"/>
              <a:ea typeface="ＭＳ Ｐゴシック"/>
            </a:endParaRPr>
          </a:p>
        </p:txBody>
      </p:sp>
    </p:spTree>
    <p:extLst>
      <p:ext uri="{BB962C8B-B14F-4D97-AF65-F5344CB8AC3E}">
        <p14:creationId xmlns:p14="http://schemas.microsoft.com/office/powerpoint/2010/main" val="3537218249"/>
      </p:ext>
    </p:extLst>
  </p:cSld>
  <p:clrMapOvr>
    <a:masterClrMapping/>
  </p:clrMapOvr>
</p:sldLayout>
</file>

<file path=ppt/slideLayouts/slideLayout128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p:nvPicPr>
        <p:blipFill>
          <a:blip r:embed="rId2">
            <a:extLst>
              <a:ext uri="{28A0092B-C50C-407E-A947-70E740481C1C}">
                <a14:useLocalDpi xmlns:a14="http://schemas.microsoft.com/office/drawing/2010/main" val="0"/>
              </a:ext>
            </a:extLst>
          </a:blip>
          <a:srcRect t="62230"/>
          <a:stretch>
            <a:fillRect/>
          </a:stretch>
        </p:blipFill>
        <p:spPr bwMode="auto">
          <a:xfrm>
            <a:off x="0" y="6524625"/>
            <a:ext cx="990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1833563" y="3284538"/>
            <a:ext cx="8072437"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nchor="ctr"/>
          <a:lstStyle>
            <a:lvl1pPr algn="ct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lgn="ct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lgn="ct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lgn="ctr">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lgn="ctr">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defRPr/>
            </a:pPr>
            <a:endParaRPr lang="ja-JP" altLang="en-US" smtClean="0">
              <a:solidFill>
                <a:prstClr val="black"/>
              </a:solidFill>
            </a:endParaRPr>
          </a:p>
        </p:txBody>
      </p:sp>
      <p:pic>
        <p:nvPicPr>
          <p:cNvPr id="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51550"/>
            <a:ext cx="23018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p:nvSpPr>
        <p:spPr bwMode="auto">
          <a:xfrm>
            <a:off x="0" y="6524625"/>
            <a:ext cx="3643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lgn="ct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lgn="ct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lgn="ct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lgn="ctr">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lgn="ctr">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defRPr/>
            </a:pPr>
            <a:r>
              <a:rPr lang="en-US" altLang="ja-JP" sz="1200" i="1" smtClean="0">
                <a:solidFill>
                  <a:prstClr val="white"/>
                </a:solidFill>
              </a:rPr>
              <a:t>Ministry of Land, Infrastructure, Transport and Tourism</a:t>
            </a:r>
          </a:p>
        </p:txBody>
      </p:sp>
      <p:sp>
        <p:nvSpPr>
          <p:cNvPr id="2" name="タイトル 1"/>
          <p:cNvSpPr>
            <a:spLocks noGrp="1"/>
          </p:cNvSpPr>
          <p:nvPr>
            <p:ph type="ctrTitle"/>
          </p:nvPr>
        </p:nvSpPr>
        <p:spPr>
          <a:xfrm>
            <a:off x="742950" y="2130450"/>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55" indent="0" algn="ctr">
              <a:buNone/>
              <a:defRPr>
                <a:solidFill>
                  <a:schemeClr val="tx1">
                    <a:tint val="75000"/>
                  </a:schemeClr>
                </a:solidFill>
              </a:defRPr>
            </a:lvl2pPr>
            <a:lvl3pPr marL="914310" indent="0" algn="ctr">
              <a:buNone/>
              <a:defRPr>
                <a:solidFill>
                  <a:schemeClr val="tx1">
                    <a:tint val="75000"/>
                  </a:schemeClr>
                </a:solidFill>
              </a:defRPr>
            </a:lvl3pPr>
            <a:lvl4pPr marL="1371465" indent="0" algn="ctr">
              <a:buNone/>
              <a:defRPr>
                <a:solidFill>
                  <a:schemeClr val="tx1">
                    <a:tint val="75000"/>
                  </a:schemeClr>
                </a:solidFill>
              </a:defRPr>
            </a:lvl4pPr>
            <a:lvl5pPr marL="1828621" indent="0" algn="ctr">
              <a:buNone/>
              <a:defRPr>
                <a:solidFill>
                  <a:schemeClr val="tx1">
                    <a:tint val="75000"/>
                  </a:schemeClr>
                </a:solidFill>
              </a:defRPr>
            </a:lvl5pPr>
            <a:lvl6pPr marL="2285776" indent="0" algn="ctr">
              <a:buNone/>
              <a:defRPr>
                <a:solidFill>
                  <a:schemeClr val="tx1">
                    <a:tint val="75000"/>
                  </a:schemeClr>
                </a:solidFill>
              </a:defRPr>
            </a:lvl6pPr>
            <a:lvl7pPr marL="2742931" indent="0" algn="ctr">
              <a:buNone/>
              <a:defRPr>
                <a:solidFill>
                  <a:schemeClr val="tx1">
                    <a:tint val="75000"/>
                  </a:schemeClr>
                </a:solidFill>
              </a:defRPr>
            </a:lvl7pPr>
            <a:lvl8pPr marL="3200086" indent="0" algn="ctr">
              <a:buNone/>
              <a:defRPr>
                <a:solidFill>
                  <a:schemeClr val="tx1">
                    <a:tint val="75000"/>
                  </a:schemeClr>
                </a:solidFill>
              </a:defRPr>
            </a:lvl8pPr>
            <a:lvl9pPr marL="3657242"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8"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9"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10" name="スライド番号プレースホルダ 5"/>
          <p:cNvSpPr>
            <a:spLocks noGrp="1"/>
          </p:cNvSpPr>
          <p:nvPr>
            <p:ph type="sldNum" sz="quarter" idx="12"/>
          </p:nvPr>
        </p:nvSpPr>
        <p:spPr/>
        <p:txBody>
          <a:bodyPr/>
          <a:lstStyle>
            <a:lvl1pPr>
              <a:defRPr/>
            </a:lvl1pPr>
          </a:lstStyle>
          <a:p>
            <a:pPr>
              <a:defRPr/>
            </a:pPr>
            <a:fld id="{E6396F42-29FE-43C3-BBE6-AEE70F108D0C}" type="slidenum">
              <a:rPr lang="en-US" altLang="ja-JP"/>
              <a:pPr>
                <a:defRPr/>
              </a:pPr>
              <a:t>‹#›</a:t>
            </a:fld>
            <a:endParaRPr lang="en-US" altLang="ja-JP"/>
          </a:p>
        </p:txBody>
      </p:sp>
    </p:spTree>
    <p:extLst>
      <p:ext uri="{BB962C8B-B14F-4D97-AF65-F5344CB8AC3E}">
        <p14:creationId xmlns:p14="http://schemas.microsoft.com/office/powerpoint/2010/main" val="1571761650"/>
      </p:ext>
    </p:extLst>
  </p:cSld>
  <p:clrMapOvr>
    <a:masterClrMapping/>
  </p:clrMapOvr>
</p:sldLayout>
</file>

<file path=ppt/slideLayouts/slideLayout128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3184E5A3-315A-4884-9EAA-F0D62D4E03D8}" type="slidenum">
              <a:rPr lang="en-US" altLang="ja-JP"/>
              <a:pPr>
                <a:defRPr/>
              </a:pPr>
              <a:t>‹#›</a:t>
            </a:fld>
            <a:endParaRPr lang="en-US" altLang="ja-JP"/>
          </a:p>
        </p:txBody>
      </p:sp>
    </p:spTree>
    <p:extLst>
      <p:ext uri="{BB962C8B-B14F-4D97-AF65-F5344CB8AC3E}">
        <p14:creationId xmlns:p14="http://schemas.microsoft.com/office/powerpoint/2010/main" val="3611177543"/>
      </p:ext>
    </p:extLst>
  </p:cSld>
  <p:clrMapOvr>
    <a:masterClrMapping/>
  </p:clrMapOvr>
</p:sldLayout>
</file>

<file path=ppt/slideLayouts/slideLayout128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25"/>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20"/>
            <a:ext cx="8420100" cy="1500187"/>
          </a:xfrm>
        </p:spPr>
        <p:txBody>
          <a:bodyPr anchor="b"/>
          <a:lstStyle>
            <a:lvl1pPr marL="0" indent="0">
              <a:buNone/>
              <a:defRPr sz="2000">
                <a:solidFill>
                  <a:schemeClr val="tx1">
                    <a:tint val="75000"/>
                  </a:schemeClr>
                </a:solidFill>
              </a:defRPr>
            </a:lvl1pPr>
            <a:lvl2pPr marL="457155" indent="0">
              <a:buNone/>
              <a:defRPr sz="1800">
                <a:solidFill>
                  <a:schemeClr val="tx1">
                    <a:tint val="75000"/>
                  </a:schemeClr>
                </a:solidFill>
              </a:defRPr>
            </a:lvl2pPr>
            <a:lvl3pPr marL="914310" indent="0">
              <a:buNone/>
              <a:defRPr sz="1600">
                <a:solidFill>
                  <a:schemeClr val="tx1">
                    <a:tint val="75000"/>
                  </a:schemeClr>
                </a:solidFill>
              </a:defRPr>
            </a:lvl3pPr>
            <a:lvl4pPr marL="1371465" indent="0">
              <a:buNone/>
              <a:defRPr sz="1400">
                <a:solidFill>
                  <a:schemeClr val="tx1">
                    <a:tint val="75000"/>
                  </a:schemeClr>
                </a:solidFill>
              </a:defRPr>
            </a:lvl4pPr>
            <a:lvl5pPr marL="1828621" indent="0">
              <a:buNone/>
              <a:defRPr sz="1400">
                <a:solidFill>
                  <a:schemeClr val="tx1">
                    <a:tint val="75000"/>
                  </a:schemeClr>
                </a:solidFill>
              </a:defRPr>
            </a:lvl5pPr>
            <a:lvl6pPr marL="2285776" indent="0">
              <a:buNone/>
              <a:defRPr sz="1400">
                <a:solidFill>
                  <a:schemeClr val="tx1">
                    <a:tint val="75000"/>
                  </a:schemeClr>
                </a:solidFill>
              </a:defRPr>
            </a:lvl6pPr>
            <a:lvl7pPr marL="2742931" indent="0">
              <a:buNone/>
              <a:defRPr sz="1400">
                <a:solidFill>
                  <a:schemeClr val="tx1">
                    <a:tint val="75000"/>
                  </a:schemeClr>
                </a:solidFill>
              </a:defRPr>
            </a:lvl7pPr>
            <a:lvl8pPr marL="3200086" indent="0">
              <a:buNone/>
              <a:defRPr sz="1400">
                <a:solidFill>
                  <a:schemeClr val="tx1">
                    <a:tint val="75000"/>
                  </a:schemeClr>
                </a:solidFill>
              </a:defRPr>
            </a:lvl8pPr>
            <a:lvl9pPr marL="3657242"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23ABC5E-C049-4607-826C-1BD7E0E173E6}" type="slidenum">
              <a:rPr lang="en-US" altLang="ja-JP"/>
              <a:pPr>
                <a:defRPr/>
              </a:pPr>
              <a:t>‹#›</a:t>
            </a:fld>
            <a:endParaRPr lang="en-US" altLang="ja-JP"/>
          </a:p>
        </p:txBody>
      </p:sp>
    </p:spTree>
    <p:extLst>
      <p:ext uri="{BB962C8B-B14F-4D97-AF65-F5344CB8AC3E}">
        <p14:creationId xmlns:p14="http://schemas.microsoft.com/office/powerpoint/2010/main" val="574441783"/>
      </p:ext>
    </p:extLst>
  </p:cSld>
  <p:clrMapOvr>
    <a:masterClrMapping/>
  </p:clrMapOvr>
</p:sldLayout>
</file>

<file path=ppt/slideLayouts/slideLayout128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36576" y="1600205"/>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448301" y="1600205"/>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B941B97-9AB6-4F31-92D3-EE8F1B308D64}" type="slidenum">
              <a:rPr lang="en-US" altLang="ja-JP"/>
              <a:pPr>
                <a:defRPr/>
              </a:pPr>
              <a:t>‹#›</a:t>
            </a:fld>
            <a:endParaRPr lang="en-US" altLang="ja-JP"/>
          </a:p>
        </p:txBody>
      </p:sp>
    </p:spTree>
    <p:extLst>
      <p:ext uri="{BB962C8B-B14F-4D97-AF65-F5344CB8AC3E}">
        <p14:creationId xmlns:p14="http://schemas.microsoft.com/office/powerpoint/2010/main" val="1337546669"/>
      </p:ext>
    </p:extLst>
  </p:cSld>
  <p:clrMapOvr>
    <a:masterClrMapping/>
  </p:clrMapOvr>
</p:sldLayout>
</file>

<file path=ppt/slideLayouts/slideLayout128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155" indent="0">
              <a:buNone/>
              <a:defRPr sz="2000" b="1"/>
            </a:lvl2pPr>
            <a:lvl3pPr marL="914310" indent="0">
              <a:buNone/>
              <a:defRPr sz="1800" b="1"/>
            </a:lvl3pPr>
            <a:lvl4pPr marL="1371465" indent="0">
              <a:buNone/>
              <a:defRPr sz="1600" b="1"/>
            </a:lvl4pPr>
            <a:lvl5pPr marL="1828621" indent="0">
              <a:buNone/>
              <a:defRPr sz="1600" b="1"/>
            </a:lvl5pPr>
            <a:lvl6pPr marL="2285776" indent="0">
              <a:buNone/>
              <a:defRPr sz="1600" b="1"/>
            </a:lvl6pPr>
            <a:lvl7pPr marL="2742931" indent="0">
              <a:buNone/>
              <a:defRPr sz="1600" b="1"/>
            </a:lvl7pPr>
            <a:lvl8pPr marL="3200086" indent="0">
              <a:buNone/>
              <a:defRPr sz="1600" b="1"/>
            </a:lvl8pPr>
            <a:lvl9pPr marL="3657242"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6"/>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155" indent="0">
              <a:buNone/>
              <a:defRPr sz="2000" b="1"/>
            </a:lvl2pPr>
            <a:lvl3pPr marL="914310" indent="0">
              <a:buNone/>
              <a:defRPr sz="1800" b="1"/>
            </a:lvl3pPr>
            <a:lvl4pPr marL="1371465" indent="0">
              <a:buNone/>
              <a:defRPr sz="1600" b="1"/>
            </a:lvl4pPr>
            <a:lvl5pPr marL="1828621" indent="0">
              <a:buNone/>
              <a:defRPr sz="1600" b="1"/>
            </a:lvl5pPr>
            <a:lvl6pPr marL="2285776" indent="0">
              <a:buNone/>
              <a:defRPr sz="1600" b="1"/>
            </a:lvl6pPr>
            <a:lvl7pPr marL="2742931" indent="0">
              <a:buNone/>
              <a:defRPr sz="1600" b="1"/>
            </a:lvl7pPr>
            <a:lvl8pPr marL="3200086" indent="0">
              <a:buNone/>
              <a:defRPr sz="1600" b="1"/>
            </a:lvl8pPr>
            <a:lvl9pPr marL="3657242"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6"/>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CFB730A5-9BDB-408C-A01C-CE9AF73D7DC1}" type="slidenum">
              <a:rPr lang="en-US" altLang="ja-JP"/>
              <a:pPr>
                <a:defRPr/>
              </a:pPr>
              <a:t>‹#›</a:t>
            </a:fld>
            <a:endParaRPr lang="en-US" altLang="ja-JP"/>
          </a:p>
        </p:txBody>
      </p:sp>
    </p:spTree>
    <p:extLst>
      <p:ext uri="{BB962C8B-B14F-4D97-AF65-F5344CB8AC3E}">
        <p14:creationId xmlns:p14="http://schemas.microsoft.com/office/powerpoint/2010/main" val="550082702"/>
      </p:ext>
    </p:extLst>
  </p:cSld>
  <p:clrMapOvr>
    <a:masterClrMapping/>
  </p:clrMapOvr>
</p:sldLayout>
</file>

<file path=ppt/slideLayouts/slideLayout128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53F4FA7E-5A9D-4710-A0D7-241AB25DC50C}" type="slidenum">
              <a:rPr lang="en-US" altLang="ja-JP"/>
              <a:pPr>
                <a:defRPr/>
              </a:pPr>
              <a:t>‹#›</a:t>
            </a:fld>
            <a:endParaRPr lang="en-US" altLang="ja-JP"/>
          </a:p>
        </p:txBody>
      </p:sp>
    </p:spTree>
    <p:extLst>
      <p:ext uri="{BB962C8B-B14F-4D97-AF65-F5344CB8AC3E}">
        <p14:creationId xmlns:p14="http://schemas.microsoft.com/office/powerpoint/2010/main" val="2240717233"/>
      </p:ext>
    </p:extLst>
  </p:cSld>
  <p:clrMapOvr>
    <a:masterClrMapping/>
  </p:clrMapOvr>
</p:sldLayout>
</file>

<file path=ppt/slideLayouts/slideLayout128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3" name="フッター プレースホルダ 2"/>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4" name="スライド番号プレースホルダ 3"/>
          <p:cNvSpPr>
            <a:spLocks noGrp="1"/>
          </p:cNvSpPr>
          <p:nvPr>
            <p:ph type="sldNum" sz="quarter" idx="12"/>
          </p:nvPr>
        </p:nvSpPr>
        <p:spPr>
          <a:xfrm>
            <a:off x="7616825" y="6592888"/>
            <a:ext cx="2311400" cy="365125"/>
          </a:xfrm>
        </p:spPr>
        <p:txBody>
          <a:bodyPr/>
          <a:lstStyle>
            <a:lvl1pPr>
              <a:defRPr/>
            </a:lvl1pPr>
          </a:lstStyle>
          <a:p>
            <a:pPr>
              <a:defRPr/>
            </a:pPr>
            <a:fld id="{DF23A884-D70B-4DF3-B058-445A8B7BC337}" type="slidenum">
              <a:rPr lang="en-US" altLang="ja-JP"/>
              <a:pPr>
                <a:defRPr/>
              </a:pPr>
              <a:t>‹#›</a:t>
            </a:fld>
            <a:endParaRPr lang="en-US" altLang="ja-JP"/>
          </a:p>
        </p:txBody>
      </p:sp>
    </p:spTree>
    <p:extLst>
      <p:ext uri="{BB962C8B-B14F-4D97-AF65-F5344CB8AC3E}">
        <p14:creationId xmlns:p14="http://schemas.microsoft.com/office/powerpoint/2010/main" val="299365227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B580719-A99C-47A4-A1FC-CDF8D2DEF95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194478715"/>
      </p:ext>
    </p:extLst>
  </p:cSld>
  <p:clrMapOvr>
    <a:masterClrMapping/>
  </p:clrMapOvr>
</p:sldLayout>
</file>

<file path=ppt/slideLayouts/slideLayout129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3"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155" indent="0">
              <a:buNone/>
              <a:defRPr sz="1200"/>
            </a:lvl2pPr>
            <a:lvl3pPr marL="914310" indent="0">
              <a:buNone/>
              <a:defRPr sz="1000"/>
            </a:lvl3pPr>
            <a:lvl4pPr marL="1371465" indent="0">
              <a:buNone/>
              <a:defRPr sz="900"/>
            </a:lvl4pPr>
            <a:lvl5pPr marL="1828621" indent="0">
              <a:buNone/>
              <a:defRPr sz="900"/>
            </a:lvl5pPr>
            <a:lvl6pPr marL="2285776" indent="0">
              <a:buNone/>
              <a:defRPr sz="900"/>
            </a:lvl6pPr>
            <a:lvl7pPr marL="2742931" indent="0">
              <a:buNone/>
              <a:defRPr sz="900"/>
            </a:lvl7pPr>
            <a:lvl8pPr marL="3200086" indent="0">
              <a:buNone/>
              <a:defRPr sz="900"/>
            </a:lvl8pPr>
            <a:lvl9pPr marL="3657242"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A3D8B6F-9315-483D-A46A-874BFF0A0F11}" type="slidenum">
              <a:rPr lang="en-US" altLang="ja-JP"/>
              <a:pPr>
                <a:defRPr/>
              </a:pPr>
              <a:t>‹#›</a:t>
            </a:fld>
            <a:endParaRPr lang="en-US" altLang="ja-JP"/>
          </a:p>
        </p:txBody>
      </p:sp>
    </p:spTree>
    <p:extLst>
      <p:ext uri="{BB962C8B-B14F-4D97-AF65-F5344CB8AC3E}">
        <p14:creationId xmlns:p14="http://schemas.microsoft.com/office/powerpoint/2010/main" val="187575449"/>
      </p:ext>
    </p:extLst>
  </p:cSld>
  <p:clrMapOvr>
    <a:masterClrMapping/>
  </p:clrMapOvr>
</p:sldLayout>
</file>

<file path=ppt/slideLayouts/slideLayout129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1"/>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6" y="612775"/>
            <a:ext cx="5943600" cy="4114800"/>
          </a:xfrm>
        </p:spPr>
        <p:txBody>
          <a:bodyPr rtlCol="0">
            <a:normAutofit/>
          </a:bodyPr>
          <a:lstStyle>
            <a:lvl1pPr marL="0" indent="0">
              <a:buNone/>
              <a:defRPr sz="3200"/>
            </a:lvl1pPr>
            <a:lvl2pPr marL="457155" indent="0">
              <a:buNone/>
              <a:defRPr sz="2800"/>
            </a:lvl2pPr>
            <a:lvl3pPr marL="914310" indent="0">
              <a:buNone/>
              <a:defRPr sz="2400"/>
            </a:lvl3pPr>
            <a:lvl4pPr marL="1371465" indent="0">
              <a:buNone/>
              <a:defRPr sz="2000"/>
            </a:lvl4pPr>
            <a:lvl5pPr marL="1828621" indent="0">
              <a:buNone/>
              <a:defRPr sz="2000"/>
            </a:lvl5pPr>
            <a:lvl6pPr marL="2285776" indent="0">
              <a:buNone/>
              <a:defRPr sz="2000"/>
            </a:lvl6pPr>
            <a:lvl7pPr marL="2742931" indent="0">
              <a:buNone/>
              <a:defRPr sz="2000"/>
            </a:lvl7pPr>
            <a:lvl8pPr marL="3200086" indent="0">
              <a:buNone/>
              <a:defRPr sz="2000"/>
            </a:lvl8pPr>
            <a:lvl9pPr marL="3657242"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 3"/>
          <p:cNvSpPr>
            <a:spLocks noGrp="1"/>
          </p:cNvSpPr>
          <p:nvPr>
            <p:ph type="body" sz="half" idx="2"/>
          </p:nvPr>
        </p:nvSpPr>
        <p:spPr>
          <a:xfrm>
            <a:off x="1941646" y="5367338"/>
            <a:ext cx="5943600" cy="804862"/>
          </a:xfrm>
        </p:spPr>
        <p:txBody>
          <a:bodyPr/>
          <a:lstStyle>
            <a:lvl1pPr marL="0" indent="0">
              <a:buNone/>
              <a:defRPr sz="1400"/>
            </a:lvl1pPr>
            <a:lvl2pPr marL="457155" indent="0">
              <a:buNone/>
              <a:defRPr sz="1200"/>
            </a:lvl2pPr>
            <a:lvl3pPr marL="914310" indent="0">
              <a:buNone/>
              <a:defRPr sz="1000"/>
            </a:lvl3pPr>
            <a:lvl4pPr marL="1371465" indent="0">
              <a:buNone/>
              <a:defRPr sz="900"/>
            </a:lvl4pPr>
            <a:lvl5pPr marL="1828621" indent="0">
              <a:buNone/>
              <a:defRPr sz="900"/>
            </a:lvl5pPr>
            <a:lvl6pPr marL="2285776" indent="0">
              <a:buNone/>
              <a:defRPr sz="900"/>
            </a:lvl6pPr>
            <a:lvl7pPr marL="2742931" indent="0">
              <a:buNone/>
              <a:defRPr sz="900"/>
            </a:lvl7pPr>
            <a:lvl8pPr marL="3200086" indent="0">
              <a:buNone/>
              <a:defRPr sz="900"/>
            </a:lvl8pPr>
            <a:lvl9pPr marL="3657242"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0E69BE11-9119-4C10-A0E3-61573D875D40}" type="slidenum">
              <a:rPr lang="en-US" altLang="ja-JP"/>
              <a:pPr>
                <a:defRPr/>
              </a:pPr>
              <a:t>‹#›</a:t>
            </a:fld>
            <a:endParaRPr lang="en-US" altLang="ja-JP"/>
          </a:p>
        </p:txBody>
      </p:sp>
    </p:spTree>
    <p:extLst>
      <p:ext uri="{BB962C8B-B14F-4D97-AF65-F5344CB8AC3E}">
        <p14:creationId xmlns:p14="http://schemas.microsoft.com/office/powerpoint/2010/main" val="14687890"/>
      </p:ext>
    </p:extLst>
  </p:cSld>
  <p:clrMapOvr>
    <a:masterClrMapping/>
  </p:clrMapOvr>
</p:sldLayout>
</file>

<file path=ppt/slideLayouts/slideLayout129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3E61704-1832-45B0-ADC4-E5C808F4C7FB}" type="slidenum">
              <a:rPr lang="en-US" altLang="ja-JP"/>
              <a:pPr>
                <a:defRPr/>
              </a:pPr>
              <a:t>‹#›</a:t>
            </a:fld>
            <a:endParaRPr lang="en-US" altLang="ja-JP"/>
          </a:p>
        </p:txBody>
      </p:sp>
    </p:spTree>
    <p:extLst>
      <p:ext uri="{BB962C8B-B14F-4D97-AF65-F5344CB8AC3E}">
        <p14:creationId xmlns:p14="http://schemas.microsoft.com/office/powerpoint/2010/main" val="2539449034"/>
      </p:ext>
    </p:extLst>
  </p:cSld>
  <p:clrMapOvr>
    <a:masterClrMapping/>
  </p:clrMapOvr>
</p:sldLayout>
</file>

<file path=ppt/slideLayouts/slideLayout129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40"/>
            <a:ext cx="2414588"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36579" y="274640"/>
            <a:ext cx="7078663"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19C45D4-E1CB-48D9-A758-0349E3F88C61}" type="slidenum">
              <a:rPr lang="en-US" altLang="ja-JP"/>
              <a:pPr>
                <a:defRPr/>
              </a:pPr>
              <a:t>‹#›</a:t>
            </a:fld>
            <a:endParaRPr lang="en-US" altLang="ja-JP"/>
          </a:p>
        </p:txBody>
      </p:sp>
    </p:spTree>
    <p:extLst>
      <p:ext uri="{BB962C8B-B14F-4D97-AF65-F5344CB8AC3E}">
        <p14:creationId xmlns:p14="http://schemas.microsoft.com/office/powerpoint/2010/main" val="1057855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058574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72" y="274643"/>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674" y="274643"/>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906FB7F-D52C-47F0-AEBF-950C6B94F93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4888844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62" y="274643"/>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3CB4F91-0C85-4AC3-9617-424A009240B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10980031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62" y="274638"/>
            <a:ext cx="8915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62" y="1600206"/>
            <a:ext cx="8915400" cy="4525963"/>
          </a:xfrm>
        </p:spPr>
        <p:txBody>
          <a:bodyPr/>
          <a:lstStyle/>
          <a:p>
            <a:pPr lvl="0"/>
            <a:r>
              <a:rPr lang="ja-JP" altLang="en-US" noProof="0" smtClean="0"/>
              <a:t>アイコンをクリックして表を追加</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C19DA3-8D37-4AAC-8B80-12FDFE9D3B62}"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89650308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112" y="2130815"/>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6073" y="3886200"/>
            <a:ext cx="6934200" cy="1752600"/>
          </a:xfrm>
        </p:spPr>
        <p:txBody>
          <a:bodyPr/>
          <a:lstStyle>
            <a:lvl1pPr marL="0" indent="0" algn="ctr">
              <a:buNone/>
              <a:defRPr/>
            </a:lvl1pPr>
            <a:lvl2pPr marL="454234" indent="0" algn="ctr">
              <a:buNone/>
              <a:defRPr/>
            </a:lvl2pPr>
            <a:lvl3pPr marL="908468" indent="0" algn="ctr">
              <a:buNone/>
              <a:defRPr/>
            </a:lvl3pPr>
            <a:lvl4pPr marL="1362701" indent="0" algn="ctr">
              <a:buNone/>
              <a:defRPr/>
            </a:lvl4pPr>
            <a:lvl5pPr marL="1816936" indent="0" algn="ctr">
              <a:buNone/>
              <a:defRPr/>
            </a:lvl5pPr>
            <a:lvl6pPr marL="2271171" indent="0" algn="ctr">
              <a:buNone/>
              <a:defRPr/>
            </a:lvl6pPr>
            <a:lvl7pPr marL="2725405" indent="0" algn="ctr">
              <a:buNone/>
              <a:defRPr/>
            </a:lvl7pPr>
            <a:lvl8pPr marL="3179638" indent="0" algn="ctr">
              <a:buNone/>
              <a:defRPr/>
            </a:lvl8pPr>
            <a:lvl9pPr marL="3633873"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290993482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0728953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805" y="4407290"/>
            <a:ext cx="8420100" cy="1362075"/>
          </a:xfrm>
        </p:spPr>
        <p:txBody>
          <a:bodyPr anchor="t"/>
          <a:lstStyle>
            <a:lvl1pPr algn="l">
              <a:defRPr sz="3974"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805" y="2906722"/>
            <a:ext cx="8420100" cy="1500187"/>
          </a:xfrm>
        </p:spPr>
        <p:txBody>
          <a:bodyPr anchor="b"/>
          <a:lstStyle>
            <a:lvl1pPr marL="0" indent="0">
              <a:buNone/>
              <a:defRPr sz="1988"/>
            </a:lvl1pPr>
            <a:lvl2pPr marL="454234" indent="0">
              <a:buNone/>
              <a:defRPr sz="1788"/>
            </a:lvl2pPr>
            <a:lvl3pPr marL="908468" indent="0">
              <a:buNone/>
              <a:defRPr sz="1590"/>
            </a:lvl3pPr>
            <a:lvl4pPr marL="1362701" indent="0">
              <a:buNone/>
              <a:defRPr sz="1392"/>
            </a:lvl4pPr>
            <a:lvl5pPr marL="1816936" indent="0">
              <a:buNone/>
              <a:defRPr sz="1392"/>
            </a:lvl5pPr>
            <a:lvl6pPr marL="2271171" indent="0">
              <a:buNone/>
              <a:defRPr sz="1392"/>
            </a:lvl6pPr>
            <a:lvl7pPr marL="2725405" indent="0">
              <a:buNone/>
              <a:defRPr sz="1392"/>
            </a:lvl7pPr>
            <a:lvl8pPr marL="3179638" indent="0">
              <a:buNone/>
              <a:defRPr sz="1392"/>
            </a:lvl8pPr>
            <a:lvl9pPr marL="3633873" indent="0">
              <a:buNone/>
              <a:defRPr sz="1392"/>
            </a:lvl9pPr>
          </a:lstStyle>
          <a:p>
            <a:pPr lvl="0"/>
            <a:r>
              <a:rPr lang="ja-JP" altLang="en-US" smtClean="0"/>
              <a:t>マスタ テキストの書式設定</a:t>
            </a:r>
          </a:p>
        </p:txBody>
      </p:sp>
    </p:spTree>
    <p:extLst>
      <p:ext uri="{BB962C8B-B14F-4D97-AF65-F5344CB8AC3E}">
        <p14:creationId xmlns:p14="http://schemas.microsoft.com/office/powerpoint/2010/main" val="37376849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477" y="1600206"/>
            <a:ext cx="4381501" cy="4525963"/>
          </a:xfrm>
        </p:spPr>
        <p:txBody>
          <a:bodyPr/>
          <a:lstStyle>
            <a:lvl1pPr>
              <a:defRPr sz="2782"/>
            </a:lvl1pPr>
            <a:lvl2pPr>
              <a:defRPr sz="2384"/>
            </a:lvl2pPr>
            <a:lvl3pPr>
              <a:defRPr sz="1988"/>
            </a:lvl3pPr>
            <a:lvl4pPr>
              <a:defRPr sz="1788"/>
            </a:lvl4pPr>
            <a:lvl5pPr>
              <a:defRPr sz="1788"/>
            </a:lvl5pPr>
            <a:lvl6pPr>
              <a:defRPr sz="1788"/>
            </a:lvl6pPr>
            <a:lvl7pPr>
              <a:defRPr sz="1788"/>
            </a:lvl7pPr>
            <a:lvl8pPr>
              <a:defRPr sz="1788"/>
            </a:lvl8pPr>
            <a:lvl9pPr>
              <a:defRPr sz="1788"/>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377" y="1600206"/>
            <a:ext cx="4381501" cy="4525963"/>
          </a:xfrm>
        </p:spPr>
        <p:txBody>
          <a:bodyPr/>
          <a:lstStyle>
            <a:lvl1pPr>
              <a:defRPr sz="2782"/>
            </a:lvl1pPr>
            <a:lvl2pPr>
              <a:defRPr sz="2384"/>
            </a:lvl2pPr>
            <a:lvl3pPr>
              <a:defRPr sz="1988"/>
            </a:lvl3pPr>
            <a:lvl4pPr>
              <a:defRPr sz="1788"/>
            </a:lvl4pPr>
            <a:lvl5pPr>
              <a:defRPr sz="1788"/>
            </a:lvl5pPr>
            <a:lvl6pPr>
              <a:defRPr sz="1788"/>
            </a:lvl6pPr>
            <a:lvl7pPr>
              <a:defRPr sz="1788"/>
            </a:lvl7pPr>
            <a:lvl8pPr>
              <a:defRPr sz="1788"/>
            </a:lvl8pPr>
            <a:lvl9pPr>
              <a:defRPr sz="1788"/>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8184636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6"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466" y="1535113"/>
            <a:ext cx="4376738" cy="639762"/>
          </a:xfrm>
        </p:spPr>
        <p:txBody>
          <a:bodyPr anchor="b"/>
          <a:lstStyle>
            <a:lvl1pPr marL="0" indent="0">
              <a:buNone/>
              <a:defRPr sz="2384" b="1"/>
            </a:lvl1pPr>
            <a:lvl2pPr marL="454234" indent="0">
              <a:buNone/>
              <a:defRPr sz="1988" b="1"/>
            </a:lvl2pPr>
            <a:lvl3pPr marL="908468" indent="0">
              <a:buNone/>
              <a:defRPr sz="1788" b="1"/>
            </a:lvl3pPr>
            <a:lvl4pPr marL="1362701" indent="0">
              <a:buNone/>
              <a:defRPr sz="1590" b="1"/>
            </a:lvl4pPr>
            <a:lvl5pPr marL="1816936" indent="0">
              <a:buNone/>
              <a:defRPr sz="1590" b="1"/>
            </a:lvl5pPr>
            <a:lvl6pPr marL="2271171" indent="0">
              <a:buNone/>
              <a:defRPr sz="1590" b="1"/>
            </a:lvl6pPr>
            <a:lvl7pPr marL="2725405" indent="0">
              <a:buNone/>
              <a:defRPr sz="1590" b="1"/>
            </a:lvl7pPr>
            <a:lvl8pPr marL="3179638" indent="0">
              <a:buNone/>
              <a:defRPr sz="1590" b="1"/>
            </a:lvl8pPr>
            <a:lvl9pPr marL="3633873" indent="0">
              <a:buNone/>
              <a:defRPr sz="159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466" y="2174876"/>
            <a:ext cx="4376738" cy="3951288"/>
          </a:xfrm>
        </p:spPr>
        <p:txBody>
          <a:bodyPr/>
          <a:lstStyle>
            <a:lvl1pPr>
              <a:defRPr sz="2384"/>
            </a:lvl1pPr>
            <a:lvl2pPr>
              <a:defRPr sz="1988"/>
            </a:lvl2pPr>
            <a:lvl3pPr>
              <a:defRPr sz="1788"/>
            </a:lvl3pPr>
            <a:lvl4pPr>
              <a:defRPr sz="1590"/>
            </a:lvl4pPr>
            <a:lvl5pPr>
              <a:defRPr sz="1590"/>
            </a:lvl5pPr>
            <a:lvl6pPr>
              <a:defRPr sz="1590"/>
            </a:lvl6pPr>
            <a:lvl7pPr>
              <a:defRPr sz="1590"/>
            </a:lvl7pPr>
            <a:lvl8pPr>
              <a:defRPr sz="1590"/>
            </a:lvl8pPr>
            <a:lvl9pPr>
              <a:defRPr sz="159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98" y="1535113"/>
            <a:ext cx="4378325" cy="639762"/>
          </a:xfrm>
        </p:spPr>
        <p:txBody>
          <a:bodyPr anchor="b"/>
          <a:lstStyle>
            <a:lvl1pPr marL="0" indent="0">
              <a:buNone/>
              <a:defRPr sz="2384" b="1"/>
            </a:lvl1pPr>
            <a:lvl2pPr marL="454234" indent="0">
              <a:buNone/>
              <a:defRPr sz="1988" b="1"/>
            </a:lvl2pPr>
            <a:lvl3pPr marL="908468" indent="0">
              <a:buNone/>
              <a:defRPr sz="1788" b="1"/>
            </a:lvl3pPr>
            <a:lvl4pPr marL="1362701" indent="0">
              <a:buNone/>
              <a:defRPr sz="1590" b="1"/>
            </a:lvl4pPr>
            <a:lvl5pPr marL="1816936" indent="0">
              <a:buNone/>
              <a:defRPr sz="1590" b="1"/>
            </a:lvl5pPr>
            <a:lvl6pPr marL="2271171" indent="0">
              <a:buNone/>
              <a:defRPr sz="1590" b="1"/>
            </a:lvl6pPr>
            <a:lvl7pPr marL="2725405" indent="0">
              <a:buNone/>
              <a:defRPr sz="1590" b="1"/>
            </a:lvl7pPr>
            <a:lvl8pPr marL="3179638" indent="0">
              <a:buNone/>
              <a:defRPr sz="1590" b="1"/>
            </a:lvl8pPr>
            <a:lvl9pPr marL="3633873" indent="0">
              <a:buNone/>
              <a:defRPr sz="159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398" y="2174876"/>
            <a:ext cx="4378325" cy="3951288"/>
          </a:xfrm>
        </p:spPr>
        <p:txBody>
          <a:bodyPr/>
          <a:lstStyle>
            <a:lvl1pPr>
              <a:defRPr sz="2384"/>
            </a:lvl1pPr>
            <a:lvl2pPr>
              <a:defRPr sz="1988"/>
            </a:lvl2pPr>
            <a:lvl3pPr>
              <a:defRPr sz="1788"/>
            </a:lvl3pPr>
            <a:lvl4pPr>
              <a:defRPr sz="1590"/>
            </a:lvl4pPr>
            <a:lvl5pPr>
              <a:defRPr sz="1590"/>
            </a:lvl5pPr>
            <a:lvl6pPr>
              <a:defRPr sz="1590"/>
            </a:lvl6pPr>
            <a:lvl7pPr>
              <a:defRPr sz="1590"/>
            </a:lvl7pPr>
            <a:lvl8pPr>
              <a:defRPr sz="1590"/>
            </a:lvl8pPr>
            <a:lvl9pPr>
              <a:defRPr sz="159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3978689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62871358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747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15" y="4407191"/>
            <a:ext cx="8420100" cy="1362075"/>
          </a:xfrm>
        </p:spPr>
        <p:txBody>
          <a:bodyPr anchor="t"/>
          <a:lstStyle>
            <a:lvl1pPr algn="l">
              <a:defRPr sz="3998"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615" y="2906713"/>
            <a:ext cx="8420100" cy="1500187"/>
          </a:xfrm>
        </p:spPr>
        <p:txBody>
          <a:bodyPr anchor="b"/>
          <a:lstStyle>
            <a:lvl1pPr marL="0" indent="0">
              <a:buNone/>
              <a:defRPr sz="1999">
                <a:solidFill>
                  <a:schemeClr val="tx1">
                    <a:tint val="75000"/>
                  </a:schemeClr>
                </a:solidFill>
              </a:defRPr>
            </a:lvl1pPr>
            <a:lvl2pPr marL="456971" indent="0">
              <a:buNone/>
              <a:defRPr sz="1799">
                <a:solidFill>
                  <a:schemeClr val="tx1">
                    <a:tint val="75000"/>
                  </a:schemeClr>
                </a:solidFill>
              </a:defRPr>
            </a:lvl2pPr>
            <a:lvl3pPr marL="913943" indent="0">
              <a:buNone/>
              <a:defRPr sz="1599">
                <a:solidFill>
                  <a:schemeClr val="tx1">
                    <a:tint val="75000"/>
                  </a:schemeClr>
                </a:solidFill>
              </a:defRPr>
            </a:lvl3pPr>
            <a:lvl4pPr marL="1370914" indent="0">
              <a:buNone/>
              <a:defRPr sz="1399">
                <a:solidFill>
                  <a:schemeClr val="tx1">
                    <a:tint val="75000"/>
                  </a:schemeClr>
                </a:solidFill>
              </a:defRPr>
            </a:lvl4pPr>
            <a:lvl5pPr marL="1827886" indent="0">
              <a:buNone/>
              <a:defRPr sz="1399">
                <a:solidFill>
                  <a:schemeClr val="tx1">
                    <a:tint val="75000"/>
                  </a:schemeClr>
                </a:solidFill>
              </a:defRPr>
            </a:lvl5pPr>
            <a:lvl6pPr marL="2284857" indent="0">
              <a:buNone/>
              <a:defRPr sz="1399">
                <a:solidFill>
                  <a:schemeClr val="tx1">
                    <a:tint val="75000"/>
                  </a:schemeClr>
                </a:solidFill>
              </a:defRPr>
            </a:lvl6pPr>
            <a:lvl7pPr marL="2741828" indent="0">
              <a:buNone/>
              <a:defRPr sz="1399">
                <a:solidFill>
                  <a:schemeClr val="tx1">
                    <a:tint val="75000"/>
                  </a:schemeClr>
                </a:solidFill>
              </a:defRPr>
            </a:lvl7pPr>
            <a:lvl8pPr marL="3198800" indent="0">
              <a:buNone/>
              <a:defRPr sz="1399">
                <a:solidFill>
                  <a:schemeClr val="tx1">
                    <a:tint val="75000"/>
                  </a:schemeClr>
                </a:solidFill>
              </a:defRPr>
            </a:lvl8pPr>
            <a:lvl9pPr marL="3655771" indent="0">
              <a:buNone/>
              <a:defRPr sz="1399">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7885011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1988"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676" y="273057"/>
            <a:ext cx="5537201" cy="5853113"/>
          </a:xfrm>
        </p:spPr>
        <p:txBody>
          <a:bodyPr/>
          <a:lstStyle>
            <a:lvl1pPr>
              <a:defRPr sz="3180"/>
            </a:lvl1pPr>
            <a:lvl2pPr>
              <a:defRPr sz="2782"/>
            </a:lvl2pPr>
            <a:lvl3pPr>
              <a:defRPr sz="2384"/>
            </a:lvl3pPr>
            <a:lvl4pPr>
              <a:defRPr sz="1988"/>
            </a:lvl4pPr>
            <a:lvl5pPr>
              <a:defRPr sz="1988"/>
            </a:lvl5pPr>
            <a:lvl6pPr>
              <a:defRPr sz="1988"/>
            </a:lvl6pPr>
            <a:lvl7pPr>
              <a:defRPr sz="1988"/>
            </a:lvl7pPr>
            <a:lvl8pPr>
              <a:defRPr sz="1988"/>
            </a:lvl8pPr>
            <a:lvl9pPr>
              <a:defRPr sz="1988"/>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392"/>
            </a:lvl1pPr>
            <a:lvl2pPr marL="454234" indent="0">
              <a:buNone/>
              <a:defRPr sz="1192"/>
            </a:lvl2pPr>
            <a:lvl3pPr marL="908468" indent="0">
              <a:buNone/>
              <a:defRPr sz="994"/>
            </a:lvl3pPr>
            <a:lvl4pPr marL="1362701" indent="0">
              <a:buNone/>
              <a:defRPr sz="894"/>
            </a:lvl4pPr>
            <a:lvl5pPr marL="1816936" indent="0">
              <a:buNone/>
              <a:defRPr sz="894"/>
            </a:lvl5pPr>
            <a:lvl6pPr marL="2271171" indent="0">
              <a:buNone/>
              <a:defRPr sz="894"/>
            </a:lvl6pPr>
            <a:lvl7pPr marL="2725405" indent="0">
              <a:buNone/>
              <a:defRPr sz="894"/>
            </a:lvl7pPr>
            <a:lvl8pPr marL="3179638" indent="0">
              <a:buNone/>
              <a:defRPr sz="894"/>
            </a:lvl8pPr>
            <a:lvl9pPr marL="3633873" indent="0">
              <a:buNone/>
              <a:defRPr sz="894"/>
            </a:lvl9pPr>
          </a:lstStyle>
          <a:p>
            <a:pPr lvl="0"/>
            <a:r>
              <a:rPr lang="ja-JP" altLang="en-US" smtClean="0"/>
              <a:t>マスタ テキストの書式設定</a:t>
            </a:r>
          </a:p>
        </p:txBody>
      </p:sp>
    </p:spTree>
    <p:extLst>
      <p:ext uri="{BB962C8B-B14F-4D97-AF65-F5344CB8AC3E}">
        <p14:creationId xmlns:p14="http://schemas.microsoft.com/office/powerpoint/2010/main" val="324356519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1"/>
            <a:ext cx="5943600" cy="566738"/>
          </a:xfrm>
        </p:spPr>
        <p:txBody>
          <a:bodyPr anchor="b"/>
          <a:lstStyle>
            <a:lvl1pPr algn="l">
              <a:defRPr sz="1988"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4" y="612775"/>
            <a:ext cx="5943600" cy="4114800"/>
          </a:xfrm>
        </p:spPr>
        <p:txBody>
          <a:bodyPr/>
          <a:lstStyle>
            <a:lvl1pPr marL="0" indent="0">
              <a:buNone/>
              <a:defRPr sz="3180"/>
            </a:lvl1pPr>
            <a:lvl2pPr marL="454234" indent="0">
              <a:buNone/>
              <a:defRPr sz="2782"/>
            </a:lvl2pPr>
            <a:lvl3pPr marL="908468" indent="0">
              <a:buNone/>
              <a:defRPr sz="2384"/>
            </a:lvl3pPr>
            <a:lvl4pPr marL="1362701" indent="0">
              <a:buNone/>
              <a:defRPr sz="1988"/>
            </a:lvl4pPr>
            <a:lvl5pPr marL="1816936" indent="0">
              <a:buNone/>
              <a:defRPr sz="1988"/>
            </a:lvl5pPr>
            <a:lvl6pPr marL="2271171" indent="0">
              <a:buNone/>
              <a:defRPr sz="1988"/>
            </a:lvl6pPr>
            <a:lvl7pPr marL="2725405" indent="0">
              <a:buNone/>
              <a:defRPr sz="1988"/>
            </a:lvl7pPr>
            <a:lvl8pPr marL="3179638" indent="0">
              <a:buNone/>
              <a:defRPr sz="1988"/>
            </a:lvl8pPr>
            <a:lvl9pPr marL="3633873" indent="0">
              <a:buNone/>
              <a:defRPr sz="1988"/>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4" y="5367338"/>
            <a:ext cx="5943600" cy="804862"/>
          </a:xfrm>
        </p:spPr>
        <p:txBody>
          <a:bodyPr/>
          <a:lstStyle>
            <a:lvl1pPr marL="0" indent="0">
              <a:buNone/>
              <a:defRPr sz="1392"/>
            </a:lvl1pPr>
            <a:lvl2pPr marL="454234" indent="0">
              <a:buNone/>
              <a:defRPr sz="1192"/>
            </a:lvl2pPr>
            <a:lvl3pPr marL="908468" indent="0">
              <a:buNone/>
              <a:defRPr sz="994"/>
            </a:lvl3pPr>
            <a:lvl4pPr marL="1362701" indent="0">
              <a:buNone/>
              <a:defRPr sz="894"/>
            </a:lvl4pPr>
            <a:lvl5pPr marL="1816936" indent="0">
              <a:buNone/>
              <a:defRPr sz="894"/>
            </a:lvl5pPr>
            <a:lvl6pPr marL="2271171" indent="0">
              <a:buNone/>
              <a:defRPr sz="894"/>
            </a:lvl6pPr>
            <a:lvl7pPr marL="2725405" indent="0">
              <a:buNone/>
              <a:defRPr sz="894"/>
            </a:lvl7pPr>
            <a:lvl8pPr marL="3179638" indent="0">
              <a:buNone/>
              <a:defRPr sz="894"/>
            </a:lvl8pPr>
            <a:lvl9pPr marL="3633873" indent="0">
              <a:buNone/>
              <a:defRPr sz="894"/>
            </a:lvl9pPr>
          </a:lstStyle>
          <a:p>
            <a:pPr lvl="0"/>
            <a:r>
              <a:rPr lang="ja-JP" altLang="en-US" smtClean="0"/>
              <a:t>マスタ テキストの書式設定</a:t>
            </a:r>
          </a:p>
        </p:txBody>
      </p:sp>
    </p:spTree>
    <p:extLst>
      <p:ext uri="{BB962C8B-B14F-4D97-AF65-F5344CB8AC3E}">
        <p14:creationId xmlns:p14="http://schemas.microsoft.com/office/powerpoint/2010/main" val="389578114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765334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190" y="9"/>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96" y="9"/>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643719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16" y="9"/>
            <a:ext cx="9410700"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6570212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79"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16" y="1600206"/>
            <a:ext cx="8915400" cy="4525963"/>
          </a:xfrm>
        </p:spPr>
        <p:txBody>
          <a:bodyPr/>
          <a:lstStyle/>
          <a:p>
            <a:pPr lvl="0"/>
            <a:r>
              <a:rPr lang="ja-JP" altLang="en-US" noProof="0" smtClean="0"/>
              <a:t>アイコンをクリックして表を追加</a:t>
            </a:r>
          </a:p>
        </p:txBody>
      </p:sp>
    </p:spTree>
    <p:extLst>
      <p:ext uri="{BB962C8B-B14F-4D97-AF65-F5344CB8AC3E}">
        <p14:creationId xmlns:p14="http://schemas.microsoft.com/office/powerpoint/2010/main" val="390646092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6" y="2130559"/>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1" y="3886238"/>
            <a:ext cx="6934200" cy="1752600"/>
          </a:xfrm>
        </p:spPr>
        <p:txBody>
          <a:bodyPr/>
          <a:lstStyle>
            <a:lvl1pPr marL="0" indent="0" algn="ctr">
              <a:buNone/>
              <a:defRPr/>
            </a:lvl1pPr>
            <a:lvl2pPr marL="448744" indent="0" algn="ctr">
              <a:buNone/>
              <a:defRPr/>
            </a:lvl2pPr>
            <a:lvl3pPr marL="897490" indent="0" algn="ctr">
              <a:buNone/>
              <a:defRPr/>
            </a:lvl3pPr>
            <a:lvl4pPr marL="1346232" indent="0" algn="ctr">
              <a:buNone/>
              <a:defRPr/>
            </a:lvl4pPr>
            <a:lvl5pPr marL="1794981" indent="0" algn="ctr">
              <a:buNone/>
              <a:defRPr/>
            </a:lvl5pPr>
            <a:lvl6pPr marL="2243728" indent="0" algn="ctr">
              <a:buNone/>
              <a:defRPr/>
            </a:lvl6pPr>
            <a:lvl7pPr marL="2692473" indent="0" algn="ctr">
              <a:buNone/>
              <a:defRPr/>
            </a:lvl7pPr>
            <a:lvl8pPr marL="3141217" indent="0" algn="ctr">
              <a:buNone/>
              <a:defRPr/>
            </a:lvl8pPr>
            <a:lvl9pPr marL="3589961"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306274394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6629693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54" y="4407064"/>
            <a:ext cx="8420100" cy="1362075"/>
          </a:xfrm>
        </p:spPr>
        <p:txBody>
          <a:bodyPr anchor="t"/>
          <a:lstStyle>
            <a:lvl1pPr algn="l">
              <a:defRPr sz="3931"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54" y="2906761"/>
            <a:ext cx="8420100" cy="1500187"/>
          </a:xfrm>
        </p:spPr>
        <p:txBody>
          <a:bodyPr anchor="b"/>
          <a:lstStyle>
            <a:lvl1pPr marL="0" indent="0">
              <a:buNone/>
              <a:defRPr sz="1965"/>
            </a:lvl1pPr>
            <a:lvl2pPr marL="448744" indent="0">
              <a:buNone/>
              <a:defRPr sz="1769"/>
            </a:lvl2pPr>
            <a:lvl3pPr marL="897490" indent="0">
              <a:buNone/>
              <a:defRPr sz="1572"/>
            </a:lvl3pPr>
            <a:lvl4pPr marL="1346232" indent="0">
              <a:buNone/>
              <a:defRPr sz="1376"/>
            </a:lvl4pPr>
            <a:lvl5pPr marL="1794981" indent="0">
              <a:buNone/>
              <a:defRPr sz="1376"/>
            </a:lvl5pPr>
            <a:lvl6pPr marL="2243728" indent="0">
              <a:buNone/>
              <a:defRPr sz="1376"/>
            </a:lvl6pPr>
            <a:lvl7pPr marL="2692473" indent="0">
              <a:buNone/>
              <a:defRPr sz="1376"/>
            </a:lvl7pPr>
            <a:lvl8pPr marL="3141217" indent="0">
              <a:buNone/>
              <a:defRPr sz="1376"/>
            </a:lvl8pPr>
            <a:lvl9pPr marL="3589961" indent="0">
              <a:buNone/>
              <a:defRPr sz="1376"/>
            </a:lvl9pPr>
          </a:lstStyle>
          <a:p>
            <a:pPr lvl="0"/>
            <a:r>
              <a:rPr lang="ja-JP" altLang="en-US" smtClean="0"/>
              <a:t>マスタ テキストの書式設定</a:t>
            </a:r>
          </a:p>
        </p:txBody>
      </p:sp>
    </p:spTree>
    <p:extLst>
      <p:ext uri="{BB962C8B-B14F-4D97-AF65-F5344CB8AC3E}">
        <p14:creationId xmlns:p14="http://schemas.microsoft.com/office/powerpoint/2010/main" val="266393196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19" y="1600251"/>
            <a:ext cx="4381501" cy="4525963"/>
          </a:xfrm>
        </p:spPr>
        <p:txBody>
          <a:bodyPr/>
          <a:lstStyle>
            <a:lvl1pPr>
              <a:defRPr sz="2752"/>
            </a:lvl1pPr>
            <a:lvl2pPr>
              <a:defRPr sz="2358"/>
            </a:lvl2pPr>
            <a:lvl3pPr>
              <a:defRPr sz="1965"/>
            </a:lvl3pPr>
            <a:lvl4pPr>
              <a:defRPr sz="1769"/>
            </a:lvl4pPr>
            <a:lvl5pPr>
              <a:defRPr sz="1769"/>
            </a:lvl5pPr>
            <a:lvl6pPr>
              <a:defRPr sz="1769"/>
            </a:lvl6pPr>
            <a:lvl7pPr>
              <a:defRPr sz="1769"/>
            </a:lvl7pPr>
            <a:lvl8pPr>
              <a:defRPr sz="1769"/>
            </a:lvl8pPr>
            <a:lvl9pPr>
              <a:defRPr sz="1769"/>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25" y="1600251"/>
            <a:ext cx="4381501" cy="4525963"/>
          </a:xfrm>
        </p:spPr>
        <p:txBody>
          <a:bodyPr/>
          <a:lstStyle>
            <a:lvl1pPr>
              <a:defRPr sz="2752"/>
            </a:lvl1pPr>
            <a:lvl2pPr>
              <a:defRPr sz="2358"/>
            </a:lvl2pPr>
            <a:lvl3pPr>
              <a:defRPr sz="1965"/>
            </a:lvl3pPr>
            <a:lvl4pPr>
              <a:defRPr sz="1769"/>
            </a:lvl4pPr>
            <a:lvl5pPr>
              <a:defRPr sz="1769"/>
            </a:lvl5pPr>
            <a:lvl6pPr>
              <a:defRPr sz="1769"/>
            </a:lvl6pPr>
            <a:lvl7pPr>
              <a:defRPr sz="1769"/>
            </a:lvl7pPr>
            <a:lvl8pPr>
              <a:defRPr sz="1769"/>
            </a:lvl8pPr>
            <a:lvl9pPr>
              <a:defRPr sz="1769"/>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4072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37" y="1600206"/>
            <a:ext cx="4746625"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62" y="1600206"/>
            <a:ext cx="4746625"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7706972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6" y="274672"/>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1" y="1535150"/>
            <a:ext cx="4376738" cy="639762"/>
          </a:xfrm>
        </p:spPr>
        <p:txBody>
          <a:bodyPr anchor="b"/>
          <a:lstStyle>
            <a:lvl1pPr marL="0" indent="0">
              <a:buNone/>
              <a:defRPr sz="2358" b="1"/>
            </a:lvl1pPr>
            <a:lvl2pPr marL="448744" indent="0">
              <a:buNone/>
              <a:defRPr sz="1965" b="1"/>
            </a:lvl2pPr>
            <a:lvl3pPr marL="897490" indent="0">
              <a:buNone/>
              <a:defRPr sz="1769" b="1"/>
            </a:lvl3pPr>
            <a:lvl4pPr marL="1346232" indent="0">
              <a:buNone/>
              <a:defRPr sz="1572" b="1"/>
            </a:lvl4pPr>
            <a:lvl5pPr marL="1794981" indent="0">
              <a:buNone/>
              <a:defRPr sz="1572" b="1"/>
            </a:lvl5pPr>
            <a:lvl6pPr marL="2243728" indent="0">
              <a:buNone/>
              <a:defRPr sz="1572" b="1"/>
            </a:lvl6pPr>
            <a:lvl7pPr marL="2692473" indent="0">
              <a:buNone/>
              <a:defRPr sz="1572" b="1"/>
            </a:lvl7pPr>
            <a:lvl8pPr marL="3141217" indent="0">
              <a:buNone/>
              <a:defRPr sz="1572" b="1"/>
            </a:lvl8pPr>
            <a:lvl9pPr marL="3589961" indent="0">
              <a:buNone/>
              <a:defRPr sz="1572"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1" y="2174906"/>
            <a:ext cx="4376738" cy="3951288"/>
          </a:xfrm>
        </p:spPr>
        <p:txBody>
          <a:bodyPr/>
          <a:lstStyle>
            <a:lvl1pPr>
              <a:defRPr sz="2358"/>
            </a:lvl1pPr>
            <a:lvl2pPr>
              <a:defRPr sz="1965"/>
            </a:lvl2pPr>
            <a:lvl3pPr>
              <a:defRPr sz="1769"/>
            </a:lvl3pPr>
            <a:lvl4pPr>
              <a:defRPr sz="1572"/>
            </a:lvl4pPr>
            <a:lvl5pPr>
              <a:defRPr sz="1572"/>
            </a:lvl5pPr>
            <a:lvl6pPr>
              <a:defRPr sz="1572"/>
            </a:lvl6pPr>
            <a:lvl7pPr>
              <a:defRPr sz="1572"/>
            </a:lvl7pPr>
            <a:lvl8pPr>
              <a:defRPr sz="1572"/>
            </a:lvl8pPr>
            <a:lvl9pPr>
              <a:defRPr sz="157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41" y="1535150"/>
            <a:ext cx="4378325" cy="639762"/>
          </a:xfrm>
        </p:spPr>
        <p:txBody>
          <a:bodyPr anchor="b"/>
          <a:lstStyle>
            <a:lvl1pPr marL="0" indent="0">
              <a:buNone/>
              <a:defRPr sz="2358" b="1"/>
            </a:lvl1pPr>
            <a:lvl2pPr marL="448744" indent="0">
              <a:buNone/>
              <a:defRPr sz="1965" b="1"/>
            </a:lvl2pPr>
            <a:lvl3pPr marL="897490" indent="0">
              <a:buNone/>
              <a:defRPr sz="1769" b="1"/>
            </a:lvl3pPr>
            <a:lvl4pPr marL="1346232" indent="0">
              <a:buNone/>
              <a:defRPr sz="1572" b="1"/>
            </a:lvl4pPr>
            <a:lvl5pPr marL="1794981" indent="0">
              <a:buNone/>
              <a:defRPr sz="1572" b="1"/>
            </a:lvl5pPr>
            <a:lvl6pPr marL="2243728" indent="0">
              <a:buNone/>
              <a:defRPr sz="1572" b="1"/>
            </a:lvl6pPr>
            <a:lvl7pPr marL="2692473" indent="0">
              <a:buNone/>
              <a:defRPr sz="1572" b="1"/>
            </a:lvl7pPr>
            <a:lvl8pPr marL="3141217" indent="0">
              <a:buNone/>
              <a:defRPr sz="1572" b="1"/>
            </a:lvl8pPr>
            <a:lvl9pPr marL="3589961" indent="0">
              <a:buNone/>
              <a:defRPr sz="1572"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41" y="2174906"/>
            <a:ext cx="4378325" cy="3951288"/>
          </a:xfrm>
        </p:spPr>
        <p:txBody>
          <a:bodyPr/>
          <a:lstStyle>
            <a:lvl1pPr>
              <a:defRPr sz="2358"/>
            </a:lvl1pPr>
            <a:lvl2pPr>
              <a:defRPr sz="1965"/>
            </a:lvl2pPr>
            <a:lvl3pPr>
              <a:defRPr sz="1769"/>
            </a:lvl3pPr>
            <a:lvl4pPr>
              <a:defRPr sz="1572"/>
            </a:lvl4pPr>
            <a:lvl5pPr>
              <a:defRPr sz="1572"/>
            </a:lvl5pPr>
            <a:lvl6pPr>
              <a:defRPr sz="1572"/>
            </a:lvl6pPr>
            <a:lvl7pPr>
              <a:defRPr sz="1572"/>
            </a:lvl7pPr>
            <a:lvl8pPr>
              <a:defRPr sz="1572"/>
            </a:lvl8pPr>
            <a:lvl9pPr>
              <a:defRPr sz="157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9533587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62440611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322413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9"/>
            <a:ext cx="3259138" cy="1162050"/>
          </a:xfrm>
        </p:spPr>
        <p:txBody>
          <a:bodyPr anchor="b"/>
          <a:lstStyle>
            <a:lvl1pPr algn="l">
              <a:defRPr sz="1965"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04" y="273060"/>
            <a:ext cx="5537202" cy="5853113"/>
          </a:xfrm>
        </p:spPr>
        <p:txBody>
          <a:bodyPr/>
          <a:lstStyle>
            <a:lvl1pPr>
              <a:defRPr sz="3145"/>
            </a:lvl1pPr>
            <a:lvl2pPr>
              <a:defRPr sz="2752"/>
            </a:lvl2pPr>
            <a:lvl3pPr>
              <a:defRPr sz="2358"/>
            </a:lvl3pPr>
            <a:lvl4pPr>
              <a:defRPr sz="1965"/>
            </a:lvl4pPr>
            <a:lvl5pPr>
              <a:defRPr sz="1965"/>
            </a:lvl5pPr>
            <a:lvl6pPr>
              <a:defRPr sz="1965"/>
            </a:lvl6pPr>
            <a:lvl7pPr>
              <a:defRPr sz="1965"/>
            </a:lvl7pPr>
            <a:lvl8pPr>
              <a:defRPr sz="1965"/>
            </a:lvl8pPr>
            <a:lvl9pPr>
              <a:defRPr sz="196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11" y="1435152"/>
            <a:ext cx="3259138" cy="4691063"/>
          </a:xfrm>
        </p:spPr>
        <p:txBody>
          <a:bodyPr/>
          <a:lstStyle>
            <a:lvl1pPr marL="0" indent="0">
              <a:buNone/>
              <a:defRPr sz="1376"/>
            </a:lvl1pPr>
            <a:lvl2pPr marL="448744" indent="0">
              <a:buNone/>
              <a:defRPr sz="1179"/>
            </a:lvl2pPr>
            <a:lvl3pPr marL="897490" indent="0">
              <a:buNone/>
              <a:defRPr sz="983"/>
            </a:lvl3pPr>
            <a:lvl4pPr marL="1346232" indent="0">
              <a:buNone/>
              <a:defRPr sz="884"/>
            </a:lvl4pPr>
            <a:lvl5pPr marL="1794981" indent="0">
              <a:buNone/>
              <a:defRPr sz="884"/>
            </a:lvl5pPr>
            <a:lvl6pPr marL="2243728" indent="0">
              <a:buNone/>
              <a:defRPr sz="884"/>
            </a:lvl6pPr>
            <a:lvl7pPr marL="2692473" indent="0">
              <a:buNone/>
              <a:defRPr sz="884"/>
            </a:lvl7pPr>
            <a:lvl8pPr marL="3141217" indent="0">
              <a:buNone/>
              <a:defRPr sz="884"/>
            </a:lvl8pPr>
            <a:lvl9pPr marL="3589961" indent="0">
              <a:buNone/>
              <a:defRPr sz="884"/>
            </a:lvl9pPr>
          </a:lstStyle>
          <a:p>
            <a:pPr lvl="0"/>
            <a:r>
              <a:rPr lang="ja-JP" altLang="en-US" smtClean="0"/>
              <a:t>マスタ テキストの書式設定</a:t>
            </a:r>
          </a:p>
        </p:txBody>
      </p:sp>
    </p:spTree>
    <p:extLst>
      <p:ext uri="{BB962C8B-B14F-4D97-AF65-F5344CB8AC3E}">
        <p14:creationId xmlns:p14="http://schemas.microsoft.com/office/powerpoint/2010/main" val="391881004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6" y="4800600"/>
            <a:ext cx="5943600" cy="566738"/>
          </a:xfrm>
        </p:spPr>
        <p:txBody>
          <a:bodyPr anchor="b"/>
          <a:lstStyle>
            <a:lvl1pPr algn="l">
              <a:defRPr sz="1965"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6" y="612775"/>
            <a:ext cx="5943600" cy="4114800"/>
          </a:xfrm>
        </p:spPr>
        <p:txBody>
          <a:bodyPr/>
          <a:lstStyle>
            <a:lvl1pPr marL="0" indent="0">
              <a:buNone/>
              <a:defRPr sz="3145"/>
            </a:lvl1pPr>
            <a:lvl2pPr marL="448744" indent="0">
              <a:buNone/>
              <a:defRPr sz="2752"/>
            </a:lvl2pPr>
            <a:lvl3pPr marL="897490" indent="0">
              <a:buNone/>
              <a:defRPr sz="2358"/>
            </a:lvl3pPr>
            <a:lvl4pPr marL="1346232" indent="0">
              <a:buNone/>
              <a:defRPr sz="1965"/>
            </a:lvl4pPr>
            <a:lvl5pPr marL="1794981" indent="0">
              <a:buNone/>
              <a:defRPr sz="1965"/>
            </a:lvl5pPr>
            <a:lvl6pPr marL="2243728" indent="0">
              <a:buNone/>
              <a:defRPr sz="1965"/>
            </a:lvl6pPr>
            <a:lvl7pPr marL="2692473" indent="0">
              <a:buNone/>
              <a:defRPr sz="1965"/>
            </a:lvl7pPr>
            <a:lvl8pPr marL="3141217" indent="0">
              <a:buNone/>
              <a:defRPr sz="1965"/>
            </a:lvl8pPr>
            <a:lvl9pPr marL="3589961" indent="0">
              <a:buNone/>
              <a:defRPr sz="1965"/>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6" y="5367338"/>
            <a:ext cx="5943600" cy="804862"/>
          </a:xfrm>
        </p:spPr>
        <p:txBody>
          <a:bodyPr/>
          <a:lstStyle>
            <a:lvl1pPr marL="0" indent="0">
              <a:buNone/>
              <a:defRPr sz="1376"/>
            </a:lvl1pPr>
            <a:lvl2pPr marL="448744" indent="0">
              <a:buNone/>
              <a:defRPr sz="1179"/>
            </a:lvl2pPr>
            <a:lvl3pPr marL="897490" indent="0">
              <a:buNone/>
              <a:defRPr sz="983"/>
            </a:lvl3pPr>
            <a:lvl4pPr marL="1346232" indent="0">
              <a:buNone/>
              <a:defRPr sz="884"/>
            </a:lvl4pPr>
            <a:lvl5pPr marL="1794981" indent="0">
              <a:buNone/>
              <a:defRPr sz="884"/>
            </a:lvl5pPr>
            <a:lvl6pPr marL="2243728" indent="0">
              <a:buNone/>
              <a:defRPr sz="884"/>
            </a:lvl6pPr>
            <a:lvl7pPr marL="2692473" indent="0">
              <a:buNone/>
              <a:defRPr sz="884"/>
            </a:lvl7pPr>
            <a:lvl8pPr marL="3141217" indent="0">
              <a:buNone/>
              <a:defRPr sz="884"/>
            </a:lvl8pPr>
            <a:lvl9pPr marL="3589961" indent="0">
              <a:buNone/>
              <a:defRPr sz="884"/>
            </a:lvl9pPr>
          </a:lstStyle>
          <a:p>
            <a:pPr lvl="0"/>
            <a:r>
              <a:rPr lang="ja-JP" altLang="en-US" smtClean="0"/>
              <a:t>マスタ テキストの書式設定</a:t>
            </a:r>
          </a:p>
        </p:txBody>
      </p:sp>
    </p:spTree>
    <p:extLst>
      <p:ext uri="{BB962C8B-B14F-4D97-AF65-F5344CB8AC3E}">
        <p14:creationId xmlns:p14="http://schemas.microsoft.com/office/powerpoint/2010/main" val="261095265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4866667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6" y="28"/>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 y="28"/>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8265088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0" y="28"/>
            <a:ext cx="9410700"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6280550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7" y="34"/>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6" y="1600251"/>
            <a:ext cx="8915400" cy="4525963"/>
          </a:xfrm>
        </p:spPr>
        <p:txBody>
          <a:bodyPr/>
          <a:lstStyle/>
          <a:p>
            <a:pPr lvl="0"/>
            <a:r>
              <a:rPr lang="ja-JP" altLang="en-US" noProof="0" smtClean="0"/>
              <a:t>アイコンをクリックして表を追加</a:t>
            </a:r>
          </a:p>
        </p:txBody>
      </p:sp>
    </p:spTree>
    <p:extLst>
      <p:ext uri="{BB962C8B-B14F-4D97-AF65-F5344CB8AC3E}">
        <p14:creationId xmlns:p14="http://schemas.microsoft.com/office/powerpoint/2010/main" val="14372735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grpSp>
        <p:nvGrpSpPr>
          <p:cNvPr id="2" name="Group 18"/>
          <p:cNvGrpSpPr>
            <a:grpSpLocks/>
          </p:cNvGrpSpPr>
          <p:nvPr userDrawn="1"/>
        </p:nvGrpSpPr>
        <p:grpSpPr bwMode="auto">
          <a:xfrm>
            <a:off x="0" y="0"/>
            <a:ext cx="9906000" cy="546100"/>
            <a:chOff x="0" y="0"/>
            <a:chExt cx="5760" cy="344"/>
          </a:xfrm>
        </p:grpSpPr>
        <p:pic>
          <p:nvPicPr>
            <p:cNvPr id="3" name="Picture 9"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7"/>
            <p:cNvGrpSpPr>
              <a:grpSpLocks/>
            </p:cNvGrpSpPr>
            <p:nvPr userDrawn="1"/>
          </p:nvGrpSpPr>
          <p:grpSpPr bwMode="auto">
            <a:xfrm>
              <a:off x="0" y="0"/>
              <a:ext cx="5760" cy="318"/>
              <a:chOff x="0" y="0"/>
              <a:chExt cx="5760" cy="318"/>
            </a:xfrm>
          </p:grpSpPr>
          <p:pic>
            <p:nvPicPr>
              <p:cNvPr id="5" name="Picture 11" descr="mlit_top"/>
              <p:cNvPicPr>
                <a:picLocks noChangeAspect="1" noChangeArrowheads="1"/>
              </p:cNvPicPr>
              <p:nvPr userDrawn="1"/>
            </p:nvPicPr>
            <p:blipFill>
              <a:blip r:embed="rId3">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mlit_top"/>
              <p:cNvPicPr>
                <a:picLocks noChangeAspect="1" noChangeArrowheads="1"/>
              </p:cNvPicPr>
              <p:nvPr userDrawn="1"/>
            </p:nvPicPr>
            <p:blipFill>
              <a:blip r:embed="rId4">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mlit_top"/>
              <p:cNvPicPr>
                <a:picLocks noChangeAspect="1" noChangeArrowheads="1"/>
              </p:cNvPicPr>
              <p:nvPr userDrawn="1"/>
            </p:nvPicPr>
            <p:blipFill>
              <a:blip r:embed="rId4">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8" name="Picture 1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t="3670"/>
          <a:stretch>
            <a:fillRect/>
          </a:stretch>
        </p:blipFill>
        <p:spPr bwMode="auto">
          <a:xfrm>
            <a:off x="8226426" y="2"/>
            <a:ext cx="16795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Grp="1" noChangeArrowheads="1"/>
          </p:cNvSpPr>
          <p:nvPr>
            <p:ph type="sldNum" sz="quarter" idx="10"/>
          </p:nvPr>
        </p:nvSpPr>
        <p:spPr>
          <a:xfrm>
            <a:off x="9602788" y="6615113"/>
            <a:ext cx="307975" cy="246062"/>
          </a:xfrm>
          <a:prstGeom prst="rect">
            <a:avLst/>
          </a:prstGeom>
        </p:spPr>
        <p:txBody>
          <a:bodyPr vert="horz" wrap="none" lIns="0" tIns="0" rIns="0" bIns="0" numCol="1" anchor="t" anchorCtr="0" compatLnSpc="1">
            <a:prstTxWarp prst="textNoShape">
              <a:avLst/>
            </a:prstTxWarp>
            <a:spAutoFit/>
          </a:bodyPr>
          <a:lstStyle>
            <a:lvl1pPr>
              <a:defRPr sz="1572">
                <a:solidFill>
                  <a:srgbClr val="000000"/>
                </a:solidFill>
                <a:latin typeface="ＭＳ Ｐゴシック" panose="020B0600070205080204" pitchFamily="50" charset="-128"/>
              </a:defRPr>
            </a:lvl1pPr>
          </a:lstStyle>
          <a:p>
            <a:fld id="{75BC5A89-DABF-4655-B173-CB2A7AF288F7}" type="slidenum">
              <a:rPr lang="en-US" altLang="ja-JP" smtClean="0">
                <a:ea typeface="ＭＳ Ｐゴシック"/>
              </a:rPr>
              <a:pPr/>
              <a:t>‹#›</a:t>
            </a:fld>
            <a:endParaRPr lang="en-US" altLang="ja-JP" smtClean="0">
              <a:ea typeface="ＭＳ Ｐゴシック"/>
            </a:endParaRPr>
          </a:p>
        </p:txBody>
      </p:sp>
    </p:spTree>
    <p:extLst>
      <p:ext uri="{BB962C8B-B14F-4D97-AF65-F5344CB8AC3E}">
        <p14:creationId xmlns:p14="http://schemas.microsoft.com/office/powerpoint/2010/main" val="1409602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2" y="274638"/>
            <a:ext cx="8915399"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409" y="1535113"/>
            <a:ext cx="4376870" cy="639762"/>
          </a:xfrm>
        </p:spPr>
        <p:txBody>
          <a:bodyPr anchor="b"/>
          <a:lstStyle>
            <a:lvl1pPr marL="0" indent="0">
              <a:buNone/>
              <a:defRPr sz="2399" b="1"/>
            </a:lvl1pPr>
            <a:lvl2pPr marL="456971" indent="0">
              <a:buNone/>
              <a:defRPr sz="1999" b="1"/>
            </a:lvl2pPr>
            <a:lvl3pPr marL="913943" indent="0">
              <a:buNone/>
              <a:defRPr sz="1799" b="1"/>
            </a:lvl3pPr>
            <a:lvl4pPr marL="1370914" indent="0">
              <a:buNone/>
              <a:defRPr sz="1599" b="1"/>
            </a:lvl4pPr>
            <a:lvl5pPr marL="1827886" indent="0">
              <a:buNone/>
              <a:defRPr sz="1599" b="1"/>
            </a:lvl5pPr>
            <a:lvl6pPr marL="2284857" indent="0">
              <a:buNone/>
              <a:defRPr sz="1599" b="1"/>
            </a:lvl6pPr>
            <a:lvl7pPr marL="2741828" indent="0">
              <a:buNone/>
              <a:defRPr sz="1599" b="1"/>
            </a:lvl7pPr>
            <a:lvl8pPr marL="3198800" indent="0">
              <a:buNone/>
              <a:defRPr sz="1599" b="1"/>
            </a:lvl8pPr>
            <a:lvl9pPr marL="3655771" indent="0">
              <a:buNone/>
              <a:defRPr sz="1599"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409" y="2174875"/>
            <a:ext cx="4376870" cy="3951288"/>
          </a:xfrm>
        </p:spPr>
        <p:txBody>
          <a:bodyPr/>
          <a:lstStyle>
            <a:lvl1pPr>
              <a:defRPr sz="2399"/>
            </a:lvl1pPr>
            <a:lvl2pPr>
              <a:defRPr sz="1999"/>
            </a:lvl2pPr>
            <a:lvl3pPr>
              <a:defRPr sz="1799"/>
            </a:lvl3pPr>
            <a:lvl4pPr>
              <a:defRPr sz="1599"/>
            </a:lvl4pPr>
            <a:lvl5pPr>
              <a:defRPr sz="1599"/>
            </a:lvl5pPr>
            <a:lvl6pPr>
              <a:defRPr sz="1599"/>
            </a:lvl6pPr>
            <a:lvl7pPr>
              <a:defRPr sz="1599"/>
            </a:lvl7pPr>
            <a:lvl8pPr>
              <a:defRPr sz="1599"/>
            </a:lvl8pPr>
            <a:lvl9pPr>
              <a:defRPr sz="1599"/>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74" y="1535113"/>
            <a:ext cx="4378590" cy="639762"/>
          </a:xfrm>
        </p:spPr>
        <p:txBody>
          <a:bodyPr anchor="b"/>
          <a:lstStyle>
            <a:lvl1pPr marL="0" indent="0">
              <a:buNone/>
              <a:defRPr sz="2399" b="1"/>
            </a:lvl1pPr>
            <a:lvl2pPr marL="456971" indent="0">
              <a:buNone/>
              <a:defRPr sz="1999" b="1"/>
            </a:lvl2pPr>
            <a:lvl3pPr marL="913943" indent="0">
              <a:buNone/>
              <a:defRPr sz="1799" b="1"/>
            </a:lvl3pPr>
            <a:lvl4pPr marL="1370914" indent="0">
              <a:buNone/>
              <a:defRPr sz="1599" b="1"/>
            </a:lvl4pPr>
            <a:lvl5pPr marL="1827886" indent="0">
              <a:buNone/>
              <a:defRPr sz="1599" b="1"/>
            </a:lvl5pPr>
            <a:lvl6pPr marL="2284857" indent="0">
              <a:buNone/>
              <a:defRPr sz="1599" b="1"/>
            </a:lvl6pPr>
            <a:lvl7pPr marL="2741828" indent="0">
              <a:buNone/>
              <a:defRPr sz="1599" b="1"/>
            </a:lvl7pPr>
            <a:lvl8pPr marL="3198800" indent="0">
              <a:buNone/>
              <a:defRPr sz="1599" b="1"/>
            </a:lvl8pPr>
            <a:lvl9pPr marL="3655771" indent="0">
              <a:buNone/>
              <a:defRPr sz="1599"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74" y="2174875"/>
            <a:ext cx="4378590" cy="3951288"/>
          </a:xfrm>
        </p:spPr>
        <p:txBody>
          <a:bodyPr/>
          <a:lstStyle>
            <a:lvl1pPr>
              <a:defRPr sz="2399"/>
            </a:lvl1pPr>
            <a:lvl2pPr>
              <a:defRPr sz="1999"/>
            </a:lvl2pPr>
            <a:lvl3pPr>
              <a:defRPr sz="1799"/>
            </a:lvl3pPr>
            <a:lvl4pPr>
              <a:defRPr sz="1599"/>
            </a:lvl4pPr>
            <a:lvl5pPr>
              <a:defRPr sz="1599"/>
            </a:lvl5pPr>
            <a:lvl6pPr>
              <a:defRPr sz="1599"/>
            </a:lvl6pPr>
            <a:lvl7pPr>
              <a:defRPr sz="1599"/>
            </a:lvl7pPr>
            <a:lvl8pPr>
              <a:defRPr sz="1599"/>
            </a:lvl8pPr>
            <a:lvl9pPr>
              <a:defRPr sz="1599"/>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4751888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94" y="2130542"/>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3" y="3886200"/>
            <a:ext cx="6934200" cy="1752600"/>
          </a:xfrm>
        </p:spPr>
        <p:txBody>
          <a:bodyPr/>
          <a:lstStyle>
            <a:lvl1pPr marL="0" indent="0" algn="ctr">
              <a:buNone/>
              <a:defRPr/>
            </a:lvl1pPr>
            <a:lvl2pPr marL="455563" indent="0" algn="ctr">
              <a:buNone/>
              <a:defRPr/>
            </a:lvl2pPr>
            <a:lvl3pPr marL="911127" indent="0" algn="ctr">
              <a:buNone/>
              <a:defRPr/>
            </a:lvl3pPr>
            <a:lvl4pPr marL="1366692" indent="0" algn="ctr">
              <a:buNone/>
              <a:defRPr/>
            </a:lvl4pPr>
            <a:lvl5pPr marL="1822254" indent="0" algn="ctr">
              <a:buNone/>
              <a:defRPr/>
            </a:lvl5pPr>
            <a:lvl6pPr marL="2277818" indent="0" algn="ctr">
              <a:buNone/>
              <a:defRPr/>
            </a:lvl6pPr>
            <a:lvl7pPr marL="2733381" indent="0" algn="ctr">
              <a:buNone/>
              <a:defRPr/>
            </a:lvl7pPr>
            <a:lvl8pPr marL="3188946" indent="0" algn="ctr">
              <a:buNone/>
              <a:defRPr/>
            </a:lvl8pPr>
            <a:lvl9pPr marL="3644509"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191405560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8280465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78" y="4407017"/>
            <a:ext cx="8420101" cy="1362075"/>
          </a:xfrm>
        </p:spPr>
        <p:txBody>
          <a:bodyPr anchor="t"/>
          <a:lstStyle>
            <a:lvl1pPr algn="l">
              <a:defRPr sz="3986"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78" y="2906722"/>
            <a:ext cx="8420101" cy="1500187"/>
          </a:xfrm>
        </p:spPr>
        <p:txBody>
          <a:bodyPr anchor="b"/>
          <a:lstStyle>
            <a:lvl1pPr marL="0" indent="0">
              <a:buNone/>
              <a:defRPr sz="1994"/>
            </a:lvl1pPr>
            <a:lvl2pPr marL="455563" indent="0">
              <a:buNone/>
              <a:defRPr sz="1794"/>
            </a:lvl2pPr>
            <a:lvl3pPr marL="911127" indent="0">
              <a:buNone/>
              <a:defRPr sz="1595"/>
            </a:lvl3pPr>
            <a:lvl4pPr marL="1366692" indent="0">
              <a:buNone/>
              <a:defRPr sz="1396"/>
            </a:lvl4pPr>
            <a:lvl5pPr marL="1822254" indent="0">
              <a:buNone/>
              <a:defRPr sz="1396"/>
            </a:lvl5pPr>
            <a:lvl6pPr marL="2277818" indent="0">
              <a:buNone/>
              <a:defRPr sz="1396"/>
            </a:lvl6pPr>
            <a:lvl7pPr marL="2733381" indent="0">
              <a:buNone/>
              <a:defRPr sz="1396"/>
            </a:lvl7pPr>
            <a:lvl8pPr marL="3188946" indent="0">
              <a:buNone/>
              <a:defRPr sz="1396"/>
            </a:lvl8pPr>
            <a:lvl9pPr marL="3644509" indent="0">
              <a:buNone/>
              <a:defRPr sz="1396"/>
            </a:lvl9pPr>
          </a:lstStyle>
          <a:p>
            <a:pPr lvl="0"/>
            <a:r>
              <a:rPr lang="ja-JP" altLang="en-US" smtClean="0"/>
              <a:t>マスタ テキストの書式設定</a:t>
            </a:r>
          </a:p>
        </p:txBody>
      </p:sp>
    </p:spTree>
    <p:extLst>
      <p:ext uri="{BB962C8B-B14F-4D97-AF65-F5344CB8AC3E}">
        <p14:creationId xmlns:p14="http://schemas.microsoft.com/office/powerpoint/2010/main" val="204845583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2" y="1600206"/>
            <a:ext cx="4381501" cy="4525963"/>
          </a:xfrm>
        </p:spPr>
        <p:txBody>
          <a:bodyPr/>
          <a:lstStyle>
            <a:lvl1pPr>
              <a:defRPr sz="2790"/>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24" y="1600206"/>
            <a:ext cx="4381501" cy="4525963"/>
          </a:xfrm>
        </p:spPr>
        <p:txBody>
          <a:bodyPr/>
          <a:lstStyle>
            <a:lvl1pPr>
              <a:defRPr sz="2790"/>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3827569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1" y="1535113"/>
            <a:ext cx="4376738" cy="639762"/>
          </a:xfrm>
        </p:spPr>
        <p:txBody>
          <a:bodyPr anchor="b"/>
          <a:lstStyle>
            <a:lvl1pPr marL="0" indent="0">
              <a:buNone/>
              <a:defRPr sz="2392" b="1"/>
            </a:lvl1pPr>
            <a:lvl2pPr marL="455563" indent="0">
              <a:buNone/>
              <a:defRPr sz="1994" b="1"/>
            </a:lvl2pPr>
            <a:lvl3pPr marL="911127" indent="0">
              <a:buNone/>
              <a:defRPr sz="1794" b="1"/>
            </a:lvl3pPr>
            <a:lvl4pPr marL="1366692" indent="0">
              <a:buNone/>
              <a:defRPr sz="1595" b="1"/>
            </a:lvl4pPr>
            <a:lvl5pPr marL="1822254" indent="0">
              <a:buNone/>
              <a:defRPr sz="1595" b="1"/>
            </a:lvl5pPr>
            <a:lvl6pPr marL="2277818" indent="0">
              <a:buNone/>
              <a:defRPr sz="1595" b="1"/>
            </a:lvl6pPr>
            <a:lvl7pPr marL="2733381" indent="0">
              <a:buNone/>
              <a:defRPr sz="1595" b="1"/>
            </a:lvl7pPr>
            <a:lvl8pPr marL="3188946" indent="0">
              <a:buNone/>
              <a:defRPr sz="1595" b="1"/>
            </a:lvl8pPr>
            <a:lvl9pPr marL="3644509" indent="0">
              <a:buNone/>
              <a:defRPr sz="1595"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1" y="2174875"/>
            <a:ext cx="4376738"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33" y="1535113"/>
            <a:ext cx="4378325" cy="639762"/>
          </a:xfrm>
        </p:spPr>
        <p:txBody>
          <a:bodyPr anchor="b"/>
          <a:lstStyle>
            <a:lvl1pPr marL="0" indent="0">
              <a:buNone/>
              <a:defRPr sz="2392" b="1"/>
            </a:lvl1pPr>
            <a:lvl2pPr marL="455563" indent="0">
              <a:buNone/>
              <a:defRPr sz="1994" b="1"/>
            </a:lvl2pPr>
            <a:lvl3pPr marL="911127" indent="0">
              <a:buNone/>
              <a:defRPr sz="1794" b="1"/>
            </a:lvl3pPr>
            <a:lvl4pPr marL="1366692" indent="0">
              <a:buNone/>
              <a:defRPr sz="1595" b="1"/>
            </a:lvl4pPr>
            <a:lvl5pPr marL="1822254" indent="0">
              <a:buNone/>
              <a:defRPr sz="1595" b="1"/>
            </a:lvl5pPr>
            <a:lvl6pPr marL="2277818" indent="0">
              <a:buNone/>
              <a:defRPr sz="1595" b="1"/>
            </a:lvl6pPr>
            <a:lvl7pPr marL="2733381" indent="0">
              <a:buNone/>
              <a:defRPr sz="1595" b="1"/>
            </a:lvl7pPr>
            <a:lvl8pPr marL="3188946" indent="0">
              <a:buNone/>
              <a:defRPr sz="1595" b="1"/>
            </a:lvl8pPr>
            <a:lvl9pPr marL="3644509" indent="0">
              <a:buNone/>
              <a:defRPr sz="1595"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33" y="2174875"/>
            <a:ext cx="4378325"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4137861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49735973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755084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1" y="273050"/>
            <a:ext cx="3259138" cy="1162050"/>
          </a:xfrm>
        </p:spPr>
        <p:txBody>
          <a:bodyPr anchor="b"/>
          <a:lstStyle>
            <a:lvl1pPr algn="l">
              <a:defRPr sz="1994"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03" y="273057"/>
            <a:ext cx="5537201" cy="5853113"/>
          </a:xfrm>
        </p:spPr>
        <p:txBody>
          <a:bodyPr/>
          <a:lstStyle>
            <a:lvl1pPr>
              <a:defRPr sz="3189"/>
            </a:lvl1pPr>
            <a:lvl2pPr>
              <a:defRPr sz="2790"/>
            </a:lvl2pPr>
            <a:lvl3pPr>
              <a:defRPr sz="2392"/>
            </a:lvl3pPr>
            <a:lvl4pPr>
              <a:defRPr sz="1994"/>
            </a:lvl4pPr>
            <a:lvl5pPr>
              <a:defRPr sz="1994"/>
            </a:lvl5pPr>
            <a:lvl6pPr>
              <a:defRPr sz="1994"/>
            </a:lvl6pPr>
            <a:lvl7pPr>
              <a:defRPr sz="1994"/>
            </a:lvl7pPr>
            <a:lvl8pPr>
              <a:defRPr sz="1994"/>
            </a:lvl8pPr>
            <a:lvl9pPr>
              <a:defRPr sz="199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1" y="1435103"/>
            <a:ext cx="3259138" cy="4691063"/>
          </a:xfrm>
        </p:spPr>
        <p:txBody>
          <a:bodyPr/>
          <a:lstStyle>
            <a:lvl1pPr marL="0" indent="0">
              <a:buNone/>
              <a:defRPr sz="1396"/>
            </a:lvl1pPr>
            <a:lvl2pPr marL="455563" indent="0">
              <a:buNone/>
              <a:defRPr sz="1196"/>
            </a:lvl2pPr>
            <a:lvl3pPr marL="911127" indent="0">
              <a:buNone/>
              <a:defRPr sz="997"/>
            </a:lvl3pPr>
            <a:lvl4pPr marL="1366692" indent="0">
              <a:buNone/>
              <a:defRPr sz="897"/>
            </a:lvl4pPr>
            <a:lvl5pPr marL="1822254" indent="0">
              <a:buNone/>
              <a:defRPr sz="897"/>
            </a:lvl5pPr>
            <a:lvl6pPr marL="2277818" indent="0">
              <a:buNone/>
              <a:defRPr sz="897"/>
            </a:lvl6pPr>
            <a:lvl7pPr marL="2733381" indent="0">
              <a:buNone/>
              <a:defRPr sz="897"/>
            </a:lvl7pPr>
            <a:lvl8pPr marL="3188946" indent="0">
              <a:buNone/>
              <a:defRPr sz="897"/>
            </a:lvl8pPr>
            <a:lvl9pPr marL="3644509" indent="0">
              <a:buNone/>
              <a:defRPr sz="897"/>
            </a:lvl9pPr>
          </a:lstStyle>
          <a:p>
            <a:pPr lvl="0"/>
            <a:r>
              <a:rPr lang="ja-JP" altLang="en-US" smtClean="0"/>
              <a:t>マスタ テキストの書式設定</a:t>
            </a:r>
          </a:p>
        </p:txBody>
      </p:sp>
    </p:spTree>
    <p:extLst>
      <p:ext uri="{BB962C8B-B14F-4D97-AF65-F5344CB8AC3E}">
        <p14:creationId xmlns:p14="http://schemas.microsoft.com/office/powerpoint/2010/main" val="188434911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0"/>
            <a:ext cx="5943600" cy="566738"/>
          </a:xfrm>
        </p:spPr>
        <p:txBody>
          <a:bodyPr anchor="b"/>
          <a:lstStyle>
            <a:lvl1pPr algn="l">
              <a:defRPr sz="1994"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4" y="612775"/>
            <a:ext cx="5943600" cy="4114800"/>
          </a:xfrm>
        </p:spPr>
        <p:txBody>
          <a:bodyPr/>
          <a:lstStyle>
            <a:lvl1pPr marL="0" indent="0">
              <a:buNone/>
              <a:defRPr sz="3189"/>
            </a:lvl1pPr>
            <a:lvl2pPr marL="455563" indent="0">
              <a:buNone/>
              <a:defRPr sz="2790"/>
            </a:lvl2pPr>
            <a:lvl3pPr marL="911127" indent="0">
              <a:buNone/>
              <a:defRPr sz="2392"/>
            </a:lvl3pPr>
            <a:lvl4pPr marL="1366692" indent="0">
              <a:buNone/>
              <a:defRPr sz="1994"/>
            </a:lvl4pPr>
            <a:lvl5pPr marL="1822254" indent="0">
              <a:buNone/>
              <a:defRPr sz="1994"/>
            </a:lvl5pPr>
            <a:lvl6pPr marL="2277818" indent="0">
              <a:buNone/>
              <a:defRPr sz="1994"/>
            </a:lvl6pPr>
            <a:lvl7pPr marL="2733381" indent="0">
              <a:buNone/>
              <a:defRPr sz="1994"/>
            </a:lvl7pPr>
            <a:lvl8pPr marL="3188946" indent="0">
              <a:buNone/>
              <a:defRPr sz="1994"/>
            </a:lvl8pPr>
            <a:lvl9pPr marL="3644509" indent="0">
              <a:buNone/>
              <a:defRPr sz="1994"/>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4" y="5367338"/>
            <a:ext cx="5943600" cy="804862"/>
          </a:xfrm>
        </p:spPr>
        <p:txBody>
          <a:bodyPr/>
          <a:lstStyle>
            <a:lvl1pPr marL="0" indent="0">
              <a:buNone/>
              <a:defRPr sz="1396"/>
            </a:lvl1pPr>
            <a:lvl2pPr marL="455563" indent="0">
              <a:buNone/>
              <a:defRPr sz="1196"/>
            </a:lvl2pPr>
            <a:lvl3pPr marL="911127" indent="0">
              <a:buNone/>
              <a:defRPr sz="997"/>
            </a:lvl3pPr>
            <a:lvl4pPr marL="1366692" indent="0">
              <a:buNone/>
              <a:defRPr sz="897"/>
            </a:lvl4pPr>
            <a:lvl5pPr marL="1822254" indent="0">
              <a:buNone/>
              <a:defRPr sz="897"/>
            </a:lvl5pPr>
            <a:lvl6pPr marL="2277818" indent="0">
              <a:buNone/>
              <a:defRPr sz="897"/>
            </a:lvl6pPr>
            <a:lvl7pPr marL="2733381" indent="0">
              <a:buNone/>
              <a:defRPr sz="897"/>
            </a:lvl7pPr>
            <a:lvl8pPr marL="3188946" indent="0">
              <a:buNone/>
              <a:defRPr sz="897"/>
            </a:lvl8pPr>
            <a:lvl9pPr marL="3644509" indent="0">
              <a:buNone/>
              <a:defRPr sz="897"/>
            </a:lvl9pPr>
          </a:lstStyle>
          <a:p>
            <a:pPr lvl="0"/>
            <a:r>
              <a:rPr lang="ja-JP" altLang="en-US" smtClean="0"/>
              <a:t>マスタ テキストの書式設定</a:t>
            </a:r>
          </a:p>
        </p:txBody>
      </p:sp>
    </p:spTree>
    <p:extLst>
      <p:ext uri="{BB962C8B-B14F-4D97-AF65-F5344CB8AC3E}">
        <p14:creationId xmlns:p14="http://schemas.microsoft.com/office/powerpoint/2010/main" val="373253613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20397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335875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43" y="9"/>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4" y="9"/>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9859094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26" y="9"/>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6543792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1"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2" y="1600206"/>
            <a:ext cx="8915400" cy="4525963"/>
          </a:xfrm>
        </p:spPr>
        <p:txBody>
          <a:bodyPr/>
          <a:lstStyle/>
          <a:p>
            <a:pPr lvl="0"/>
            <a:r>
              <a:rPr lang="ja-JP" altLang="en-US" noProof="0" smtClean="0"/>
              <a:t>アイコンをクリックして表を追加</a:t>
            </a:r>
          </a:p>
        </p:txBody>
      </p:sp>
    </p:spTree>
    <p:extLst>
      <p:ext uri="{BB962C8B-B14F-4D97-AF65-F5344CB8AC3E}">
        <p14:creationId xmlns:p14="http://schemas.microsoft.com/office/powerpoint/2010/main" val="250863568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35" y="2130673"/>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86" y="3886200"/>
            <a:ext cx="6934200" cy="1752600"/>
          </a:xfrm>
        </p:spPr>
        <p:txBody>
          <a:bodyPr/>
          <a:lstStyle>
            <a:lvl1pPr marL="0" indent="0" algn="ctr">
              <a:buNone/>
              <a:defRPr>
                <a:solidFill>
                  <a:schemeClr val="tx1">
                    <a:tint val="75000"/>
                  </a:schemeClr>
                </a:solidFill>
              </a:defRPr>
            </a:lvl1pPr>
            <a:lvl2pPr marL="457086" indent="0" algn="ctr">
              <a:buNone/>
              <a:defRPr>
                <a:solidFill>
                  <a:schemeClr val="tx1">
                    <a:tint val="75000"/>
                  </a:schemeClr>
                </a:solidFill>
              </a:defRPr>
            </a:lvl2pPr>
            <a:lvl3pPr marL="914172" indent="0" algn="ctr">
              <a:buNone/>
              <a:defRPr>
                <a:solidFill>
                  <a:schemeClr val="tx1">
                    <a:tint val="75000"/>
                  </a:schemeClr>
                </a:solidFill>
              </a:defRPr>
            </a:lvl3pPr>
            <a:lvl4pPr marL="1371257" indent="0" algn="ctr">
              <a:buNone/>
              <a:defRPr>
                <a:solidFill>
                  <a:schemeClr val="tx1">
                    <a:tint val="75000"/>
                  </a:schemeClr>
                </a:solidFill>
              </a:defRPr>
            </a:lvl4pPr>
            <a:lvl5pPr marL="1828343" indent="0" algn="ctr">
              <a:buNone/>
              <a:defRPr>
                <a:solidFill>
                  <a:schemeClr val="tx1">
                    <a:tint val="75000"/>
                  </a:schemeClr>
                </a:solidFill>
              </a:defRPr>
            </a:lvl5pPr>
            <a:lvl6pPr marL="2285429" indent="0" algn="ctr">
              <a:buNone/>
              <a:defRPr>
                <a:solidFill>
                  <a:schemeClr val="tx1">
                    <a:tint val="75000"/>
                  </a:schemeClr>
                </a:solidFill>
              </a:defRPr>
            </a:lvl6pPr>
            <a:lvl7pPr marL="2742515" indent="0" algn="ctr">
              <a:buNone/>
              <a:defRPr>
                <a:solidFill>
                  <a:schemeClr val="tx1">
                    <a:tint val="75000"/>
                  </a:schemeClr>
                </a:solidFill>
              </a:defRPr>
            </a:lvl7pPr>
            <a:lvl8pPr marL="3199601" indent="0" algn="ctr">
              <a:buNone/>
              <a:defRPr>
                <a:solidFill>
                  <a:schemeClr val="tx1">
                    <a:tint val="75000"/>
                  </a:schemeClr>
                </a:solidFill>
              </a:defRPr>
            </a:lvl8pPr>
            <a:lvl9pPr marL="3656688"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85" y="6524868"/>
            <a:ext cx="9906000" cy="333375"/>
          </a:xfrm>
          <a:prstGeom prst="rect">
            <a:avLst/>
          </a:prstGeom>
          <a:noFill/>
          <a:ln w="9525">
            <a:noFill/>
            <a:miter lim="800000"/>
            <a:headEnd/>
            <a:tailEnd/>
          </a:ln>
        </p:spPr>
      </p:pic>
      <p:sp>
        <p:nvSpPr>
          <p:cNvPr id="8" name="Rectangle 9"/>
          <p:cNvSpPr>
            <a:spLocks noChangeArrowheads="1"/>
          </p:cNvSpPr>
          <p:nvPr/>
        </p:nvSpPr>
        <p:spPr bwMode="auto">
          <a:xfrm>
            <a:off x="1833647" y="3284781"/>
            <a:ext cx="8072437" cy="73025"/>
          </a:xfrm>
          <a:prstGeom prst="rect">
            <a:avLst/>
          </a:prstGeom>
          <a:solidFill>
            <a:srgbClr val="0066CC"/>
          </a:solidFill>
          <a:ln w="9525">
            <a:noFill/>
            <a:miter lim="800000"/>
            <a:headEnd/>
            <a:tailEnd/>
          </a:ln>
          <a:effectLst/>
        </p:spPr>
        <p:txBody>
          <a:bodyPr wrap="none" lIns="91421" tIns="45711" rIns="91421" bIns="45711" anchor="ctr"/>
          <a:lstStyle/>
          <a:p>
            <a:pPr>
              <a:defRPr/>
            </a:pPr>
            <a:endParaRPr lang="ja-JP" altLang="en-US">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19" y="6051793"/>
            <a:ext cx="2301874" cy="473075"/>
          </a:xfrm>
          <a:prstGeom prst="rect">
            <a:avLst/>
          </a:prstGeom>
          <a:noFill/>
          <a:ln w="9525">
            <a:noFill/>
            <a:miter lim="800000"/>
            <a:headEnd/>
            <a:tailEnd/>
          </a:ln>
        </p:spPr>
      </p:pic>
      <p:sp>
        <p:nvSpPr>
          <p:cNvPr id="10" name="Text Box 12"/>
          <p:cNvSpPr txBox="1">
            <a:spLocks noChangeArrowheads="1"/>
          </p:cNvSpPr>
          <p:nvPr/>
        </p:nvSpPr>
        <p:spPr bwMode="auto">
          <a:xfrm>
            <a:off x="2" y="6524867"/>
            <a:ext cx="3643496" cy="276995"/>
          </a:xfrm>
          <a:prstGeom prst="rect">
            <a:avLst/>
          </a:prstGeom>
          <a:noFill/>
          <a:ln w="9525">
            <a:noFill/>
            <a:miter lim="800000"/>
            <a:headEnd/>
            <a:tailEnd/>
          </a:ln>
          <a:effectLst/>
        </p:spPr>
        <p:txBody>
          <a:bodyPr wrap="none" lIns="91421" tIns="45711" rIns="91421" bIns="45711">
            <a:spAutoFit/>
          </a:bodyPr>
          <a:lstStyle/>
          <a:p>
            <a:pPr>
              <a:defRPr/>
            </a:pPr>
            <a:r>
              <a:rPr lang="en-US" altLang="ja-JP" sz="1200" i="1" dirty="0">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246966180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8423406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91" y="4407148"/>
            <a:ext cx="8420100" cy="1362075"/>
          </a:xfrm>
        </p:spPr>
        <p:txBody>
          <a:bodyPr anchor="t"/>
          <a:lstStyle>
            <a:lvl1pPr algn="l">
              <a:defRPr sz="3999"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91" y="2906722"/>
            <a:ext cx="8420100" cy="1500187"/>
          </a:xfrm>
        </p:spPr>
        <p:txBody>
          <a:bodyPr anchor="b"/>
          <a:lstStyle>
            <a:lvl1pPr marL="0" indent="0">
              <a:buNone/>
              <a:defRPr sz="2000">
                <a:solidFill>
                  <a:schemeClr val="tx1">
                    <a:tint val="75000"/>
                  </a:schemeClr>
                </a:solidFill>
              </a:defRPr>
            </a:lvl1pPr>
            <a:lvl2pPr marL="457086" indent="0">
              <a:buNone/>
              <a:defRPr sz="1800">
                <a:solidFill>
                  <a:schemeClr val="tx1">
                    <a:tint val="75000"/>
                  </a:schemeClr>
                </a:solidFill>
              </a:defRPr>
            </a:lvl2pPr>
            <a:lvl3pPr marL="914172" indent="0">
              <a:buNone/>
              <a:defRPr sz="1600">
                <a:solidFill>
                  <a:schemeClr val="tx1">
                    <a:tint val="75000"/>
                  </a:schemeClr>
                </a:solidFill>
              </a:defRPr>
            </a:lvl3pPr>
            <a:lvl4pPr marL="1371257" indent="0">
              <a:buNone/>
              <a:defRPr sz="1400">
                <a:solidFill>
                  <a:schemeClr val="tx1">
                    <a:tint val="75000"/>
                  </a:schemeClr>
                </a:solidFill>
              </a:defRPr>
            </a:lvl4pPr>
            <a:lvl5pPr marL="1828343" indent="0">
              <a:buNone/>
              <a:defRPr sz="1400">
                <a:solidFill>
                  <a:schemeClr val="tx1">
                    <a:tint val="75000"/>
                  </a:schemeClr>
                </a:solidFill>
              </a:defRPr>
            </a:lvl5pPr>
            <a:lvl6pPr marL="2285429" indent="0">
              <a:buNone/>
              <a:defRPr sz="1400">
                <a:solidFill>
                  <a:schemeClr val="tx1">
                    <a:tint val="75000"/>
                  </a:schemeClr>
                </a:solidFill>
              </a:defRPr>
            </a:lvl6pPr>
            <a:lvl7pPr marL="2742515" indent="0">
              <a:buNone/>
              <a:defRPr sz="1400">
                <a:solidFill>
                  <a:schemeClr val="tx1">
                    <a:tint val="75000"/>
                  </a:schemeClr>
                </a:solidFill>
              </a:defRPr>
            </a:lvl7pPr>
            <a:lvl8pPr marL="3199601" indent="0">
              <a:buNone/>
              <a:defRPr sz="1400">
                <a:solidFill>
                  <a:schemeClr val="tx1">
                    <a:tint val="75000"/>
                  </a:schemeClr>
                </a:solidFill>
              </a:defRPr>
            </a:lvl8pPr>
            <a:lvl9pPr marL="3656688"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5607619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62" y="1600206"/>
            <a:ext cx="4746625" cy="4525963"/>
          </a:xfrm>
        </p:spPr>
        <p:txBody>
          <a:bodyPr/>
          <a:lstStyle>
            <a:lvl1pPr>
              <a:defRPr sz="2799"/>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86" y="1600206"/>
            <a:ext cx="4746625" cy="4525963"/>
          </a:xfrm>
        </p:spPr>
        <p:txBody>
          <a:bodyPr/>
          <a:lstStyle>
            <a:lvl1pPr>
              <a:defRPr sz="2799"/>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7751358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9"/>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88" y="1535113"/>
            <a:ext cx="4376870" cy="63976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5" indent="0">
              <a:buNone/>
              <a:defRPr sz="1600" b="1"/>
            </a:lvl7pPr>
            <a:lvl8pPr marL="3199601" indent="0">
              <a:buNone/>
              <a:defRPr sz="1600" b="1"/>
            </a:lvl8pPr>
            <a:lvl9pPr marL="3656688"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88" y="2174876"/>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204" y="1535113"/>
            <a:ext cx="4378590" cy="63976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5" indent="0">
              <a:buNone/>
              <a:defRPr sz="1600" b="1"/>
            </a:lvl7pPr>
            <a:lvl8pPr marL="3199601" indent="0">
              <a:buNone/>
              <a:defRPr sz="1600" b="1"/>
            </a:lvl8pPr>
            <a:lvl9pPr marL="3656688"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204" y="2174876"/>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3624747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4023823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98874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4646925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1"/>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8" y="273055"/>
            <a:ext cx="5537729" cy="5853113"/>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086" indent="0">
              <a:buNone/>
              <a:defRPr sz="1200"/>
            </a:lvl2pPr>
            <a:lvl3pPr marL="914172" indent="0">
              <a:buNone/>
              <a:defRPr sz="100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8"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8562931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199"/>
            </a:lvl1pPr>
            <a:lvl2pPr marL="457086" indent="0">
              <a:buNone/>
              <a:defRPr sz="2799"/>
            </a:lvl2pPr>
            <a:lvl3pPr marL="914172" indent="0">
              <a:buNone/>
              <a:defRPr sz="2400"/>
            </a:lvl3pPr>
            <a:lvl4pPr marL="1371257" indent="0">
              <a:buNone/>
              <a:defRPr sz="2000"/>
            </a:lvl4pPr>
            <a:lvl5pPr marL="1828343" indent="0">
              <a:buNone/>
              <a:defRPr sz="2000"/>
            </a:lvl5pPr>
            <a:lvl6pPr marL="2285429" indent="0">
              <a:buNone/>
              <a:defRPr sz="2000"/>
            </a:lvl6pPr>
            <a:lvl7pPr marL="2742515" indent="0">
              <a:buNone/>
              <a:defRPr sz="2000"/>
            </a:lvl7pPr>
            <a:lvl8pPr marL="3199601" indent="0">
              <a:buNone/>
              <a:defRPr sz="2000"/>
            </a:lvl8pPr>
            <a:lvl9pPr marL="3656688"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400"/>
            </a:lvl1pPr>
            <a:lvl2pPr marL="457086" indent="0">
              <a:buNone/>
              <a:defRPr sz="1200"/>
            </a:lvl2pPr>
            <a:lvl3pPr marL="914172" indent="0">
              <a:buNone/>
              <a:defRPr sz="100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8"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7919341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675987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24" y="274643"/>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7" y="274643"/>
            <a:ext cx="7078664"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3607160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99" y="2130762"/>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89" y="3886200"/>
            <a:ext cx="6934200" cy="1752600"/>
          </a:xfrm>
        </p:spPr>
        <p:txBody>
          <a:bodyPr/>
          <a:lstStyle>
            <a:lvl1pPr marL="0" indent="0" algn="ctr">
              <a:buNone/>
              <a:defRPr/>
            </a:lvl1pPr>
            <a:lvl2pPr marL="457117" indent="0" algn="ctr">
              <a:buNone/>
              <a:defRPr/>
            </a:lvl2pPr>
            <a:lvl3pPr marL="914235" indent="0" algn="ctr">
              <a:buNone/>
              <a:defRPr/>
            </a:lvl3pPr>
            <a:lvl4pPr marL="1371353" indent="0" algn="ctr">
              <a:buNone/>
              <a:defRPr/>
            </a:lvl4pPr>
            <a:lvl5pPr marL="1828470" indent="0" algn="ctr">
              <a:buNone/>
              <a:defRPr/>
            </a:lvl5pPr>
            <a:lvl6pPr marL="2285588" indent="0" algn="ctr">
              <a:buNone/>
              <a:defRPr/>
            </a:lvl6pPr>
            <a:lvl7pPr marL="2742705" indent="0" algn="ctr">
              <a:buNone/>
              <a:defRPr/>
            </a:lvl7pPr>
            <a:lvl8pPr marL="3199823" indent="0" algn="ctr">
              <a:buNone/>
              <a:defRPr/>
            </a:lvl8pPr>
            <a:lvl9pPr marL="3656940" indent="0" algn="ctr">
              <a:buNone/>
              <a:defRPr/>
            </a:lvl9pPr>
          </a:lstStyle>
          <a:p>
            <a:r>
              <a:rPr lang="ja-JP" altLang="en-US" smtClean="0"/>
              <a:t>マスタ サブタイトルの書式設定</a:t>
            </a:r>
            <a:endParaRPr lang="ja-JP" altLang="en-US"/>
          </a:p>
        </p:txBody>
      </p:sp>
      <p:sp>
        <p:nvSpPr>
          <p:cNvPr id="6" name="Rectangle 5"/>
          <p:cNvSpPr txBox="1">
            <a:spLocks noChangeArrowheads="1"/>
          </p:cNvSpPr>
          <p:nvPr userDrawn="1"/>
        </p:nvSpPr>
        <p:spPr bwMode="auto">
          <a:xfrm>
            <a:off x="9178568" y="6592888"/>
            <a:ext cx="741229" cy="476250"/>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defPPr>
              <a:defRPr lang="ja-JP"/>
            </a:defPPr>
            <a:lvl1pPr marL="0" algn="r" defTabSz="914235" rtl="0" eaLnBrk="1" latinLnBrk="0" hangingPunct="1">
              <a:defRPr kumimoji="1" sz="1400" kern="1200">
                <a:solidFill>
                  <a:srgbClr val="000000"/>
                </a:solidFill>
                <a:latin typeface="+mn-lt"/>
                <a:ea typeface="ＭＳ Ｐゴシック" pitchFamily="50" charset="-128"/>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F8ACCD3D-4A00-49EB-9F07-548892AB2186}" type="slidenum">
              <a:rPr lang="en-US" altLang="ja-JP" smtClean="0"/>
              <a:pPr fontAlgn="auto">
                <a:spcBef>
                  <a:spcPts val="0"/>
                </a:spcBef>
                <a:spcAft>
                  <a:spcPts val="0"/>
                </a:spcAft>
                <a:defRPr/>
              </a:pPr>
              <a:t>‹#›</a:t>
            </a:fld>
            <a:endParaRPr lang="en-US" altLang="ja-JP"/>
          </a:p>
        </p:txBody>
      </p:sp>
    </p:spTree>
    <p:extLst>
      <p:ext uri="{BB962C8B-B14F-4D97-AF65-F5344CB8AC3E}">
        <p14:creationId xmlns:p14="http://schemas.microsoft.com/office/powerpoint/2010/main" val="3784892177"/>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7551640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92" y="4407237"/>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92" y="2906722"/>
            <a:ext cx="8420101" cy="1500187"/>
          </a:xfrm>
        </p:spPr>
        <p:txBody>
          <a:bodyPr anchor="b"/>
          <a:lstStyle>
            <a:lvl1pPr marL="0" indent="0">
              <a:buNone/>
              <a:defRPr sz="2000"/>
            </a:lvl1pPr>
            <a:lvl2pPr marL="457117" indent="0">
              <a:buNone/>
              <a:defRPr sz="1800"/>
            </a:lvl2pPr>
            <a:lvl3pPr marL="914235" indent="0">
              <a:buNone/>
              <a:defRPr sz="1600"/>
            </a:lvl3pPr>
            <a:lvl4pPr marL="1371353" indent="0">
              <a:buNone/>
              <a:defRPr sz="1400"/>
            </a:lvl4pPr>
            <a:lvl5pPr marL="1828470" indent="0">
              <a:buNone/>
              <a:defRPr sz="1400"/>
            </a:lvl5pPr>
            <a:lvl6pPr marL="2285588" indent="0">
              <a:buNone/>
              <a:defRPr sz="1400"/>
            </a:lvl6pPr>
            <a:lvl7pPr marL="2742705" indent="0">
              <a:buNone/>
              <a:defRPr sz="1400"/>
            </a:lvl7pPr>
            <a:lvl8pPr marL="3199823" indent="0">
              <a:buNone/>
              <a:defRPr sz="1400"/>
            </a:lvl8pPr>
            <a:lvl9pPr marL="365694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207045967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428"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328"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3620786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3"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94" y="1535113"/>
            <a:ext cx="4376738"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94"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57" y="1535113"/>
            <a:ext cx="4378325"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57"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3611863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295472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1999"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84" y="273055"/>
            <a:ext cx="5537729" cy="5853113"/>
          </a:xfrm>
        </p:spPr>
        <p:txBody>
          <a:bodyPr/>
          <a:lstStyle>
            <a:lvl1pPr>
              <a:defRPr sz="3198"/>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399"/>
            </a:lvl1pPr>
            <a:lvl2pPr marL="456971" indent="0">
              <a:buNone/>
              <a:defRPr sz="1199"/>
            </a:lvl2pPr>
            <a:lvl3pPr marL="913943" indent="0">
              <a:buNone/>
              <a:defRPr sz="999"/>
            </a:lvl3pPr>
            <a:lvl4pPr marL="1370914" indent="0">
              <a:buNone/>
              <a:defRPr sz="900"/>
            </a:lvl4pPr>
            <a:lvl5pPr marL="1827886" indent="0">
              <a:buNone/>
              <a:defRPr sz="900"/>
            </a:lvl5pPr>
            <a:lvl6pPr marL="2284857" indent="0">
              <a:buNone/>
              <a:defRPr sz="900"/>
            </a:lvl6pPr>
            <a:lvl7pPr marL="2741828" indent="0">
              <a:buNone/>
              <a:defRPr sz="900"/>
            </a:lvl7pPr>
            <a:lvl8pPr marL="3198800" indent="0">
              <a:buNone/>
              <a:defRPr sz="900"/>
            </a:lvl8pPr>
            <a:lvl9pPr marL="365577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408094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597933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1"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99" y="273053"/>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1" y="1435103"/>
            <a:ext cx="3259138" cy="4691063"/>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159531523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4" y="612775"/>
            <a:ext cx="5943600" cy="4114800"/>
          </a:xfrm>
        </p:spPr>
        <p:txBody>
          <a:bodyPr/>
          <a:lstStyle>
            <a:lvl1pPr marL="0" indent="0">
              <a:buNone/>
              <a:defRPr sz="3200"/>
            </a:lvl1pPr>
            <a:lvl2pPr marL="457117" indent="0">
              <a:buNone/>
              <a:defRPr sz="2800"/>
            </a:lvl2pPr>
            <a:lvl3pPr marL="914235" indent="0">
              <a:buNone/>
              <a:defRPr sz="2400"/>
            </a:lvl3pPr>
            <a:lvl4pPr marL="1371353" indent="0">
              <a:buNone/>
              <a:defRPr sz="2000"/>
            </a:lvl4pPr>
            <a:lvl5pPr marL="1828470" indent="0">
              <a:buNone/>
              <a:defRPr sz="2000"/>
            </a:lvl5pPr>
            <a:lvl6pPr marL="2285588" indent="0">
              <a:buNone/>
              <a:defRPr sz="2000"/>
            </a:lvl6pPr>
            <a:lvl7pPr marL="2742705" indent="0">
              <a:buNone/>
              <a:defRPr sz="2000"/>
            </a:lvl7pPr>
            <a:lvl8pPr marL="3199823" indent="0">
              <a:buNone/>
              <a:defRPr sz="2000"/>
            </a:lvl8pPr>
            <a:lvl9pPr marL="365694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4" y="5367338"/>
            <a:ext cx="5943600" cy="804862"/>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170200622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1317145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128" y="5"/>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65" y="5"/>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4696022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141" y="5"/>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1716758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16"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13" y="1600204"/>
            <a:ext cx="8915400" cy="4525963"/>
          </a:xfrm>
        </p:spPr>
        <p:txBody>
          <a:bodyPr/>
          <a:lstStyle/>
          <a:p>
            <a:pPr lvl="0"/>
            <a:r>
              <a:rPr lang="ja-JP" altLang="en-US" noProof="0" smtClean="0"/>
              <a:t>アイコンをクリックして表を追加</a:t>
            </a:r>
          </a:p>
        </p:txBody>
      </p:sp>
    </p:spTree>
    <p:extLst>
      <p:ext uri="{BB962C8B-B14F-4D97-AF65-F5344CB8AC3E}">
        <p14:creationId xmlns:p14="http://schemas.microsoft.com/office/powerpoint/2010/main" val="241389143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19480" y="1840094"/>
            <a:ext cx="4650994" cy="46216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5035553" y="1851379"/>
            <a:ext cx="4705858" cy="46225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日付プレースホルダ 4"/>
          <p:cNvSpPr>
            <a:spLocks noGrp="1"/>
          </p:cNvSpPr>
          <p:nvPr>
            <p:ph type="dt" sz="half" idx="10"/>
          </p:nvPr>
        </p:nvSpPr>
        <p:spPr>
          <a:xfrm>
            <a:off x="0" y="6647103"/>
            <a:ext cx="2311400" cy="210947"/>
          </a:xfrm>
          <a:prstGeom prst="rect">
            <a:avLst/>
          </a:prstGeom>
        </p:spPr>
        <p:txBody>
          <a:bodyPr/>
          <a:lstStyle>
            <a:lvl1pPr>
              <a:defRPr/>
            </a:lvl1pPr>
          </a:lstStyle>
          <a:p>
            <a:endParaRPr lang="ja-JP" altLang="en-US">
              <a:solidFill>
                <a:prstClr val="black"/>
              </a:solidFill>
              <a:latin typeface="Arial"/>
              <a:ea typeface="ＭＳ Ｐゴシック"/>
            </a:endParaRPr>
          </a:p>
        </p:txBody>
      </p:sp>
      <p:sp>
        <p:nvSpPr>
          <p:cNvPr id="6" name="フッター プレースホルダ 5"/>
          <p:cNvSpPr>
            <a:spLocks noGrp="1"/>
          </p:cNvSpPr>
          <p:nvPr>
            <p:ph type="ftr" sz="quarter" idx="11"/>
          </p:nvPr>
        </p:nvSpPr>
        <p:spPr>
          <a:xfrm>
            <a:off x="2548150" y="6647103"/>
            <a:ext cx="4901184" cy="210947"/>
          </a:xfrm>
          <a:prstGeom prst="rect">
            <a:avLst/>
          </a:prstGeom>
        </p:spPr>
        <p:txBody>
          <a:bodyPr/>
          <a:lstStyle>
            <a:lvl1pPr>
              <a:defRPr/>
            </a:lvl1pPr>
          </a:lstStyle>
          <a:p>
            <a:endParaRPr lang="ja-JP" altLang="en-US">
              <a:solidFill>
                <a:prstClr val="black"/>
              </a:solidFill>
              <a:latin typeface="Arial"/>
              <a:ea typeface="ＭＳ Ｐゴシック"/>
            </a:endParaRPr>
          </a:p>
        </p:txBody>
      </p:sp>
      <p:sp>
        <p:nvSpPr>
          <p:cNvPr id="7" name="スライド番号プレースホルダ 6"/>
          <p:cNvSpPr>
            <a:spLocks noGrp="1"/>
          </p:cNvSpPr>
          <p:nvPr>
            <p:ph type="sldNum" sz="quarter" idx="12"/>
          </p:nvPr>
        </p:nvSpPr>
        <p:spPr>
          <a:xfrm>
            <a:off x="7594600" y="6647103"/>
            <a:ext cx="2311400" cy="210947"/>
          </a:xfrm>
          <a:prstGeom prst="rect">
            <a:avLst/>
          </a:prstGeom>
        </p:spPr>
        <p:txBody>
          <a:bodyPr/>
          <a:lstStyle>
            <a:lvl1pPr>
              <a:defRPr/>
            </a:lvl1pPr>
          </a:lstStyle>
          <a:p>
            <a:fld id="{A59B94DB-0C8B-4A59-80AF-4B135CB20D46}" type="slidenum">
              <a:rPr lang="ja-JP" altLang="en-US" smtClean="0">
                <a:solidFill>
                  <a:prstClr val="black"/>
                </a:solidFill>
                <a:latin typeface="Arial"/>
                <a:ea typeface="ＭＳ Ｐゴシック"/>
              </a:rPr>
              <a:pPr/>
              <a:t>‹#›</a:t>
            </a:fld>
            <a:endParaRPr lang="ja-JP" altLang="en-US">
              <a:solidFill>
                <a:prstClr val="black"/>
              </a:solidFill>
              <a:latin typeface="Arial"/>
              <a:ea typeface="ＭＳ Ｐゴシック"/>
            </a:endParaRPr>
          </a:p>
        </p:txBody>
      </p:sp>
      <p:sp>
        <p:nvSpPr>
          <p:cNvPr id="9" name="コンテンツ プレースホルダ 8"/>
          <p:cNvSpPr>
            <a:spLocks noGrp="1"/>
          </p:cNvSpPr>
          <p:nvPr>
            <p:ph sz="quarter" idx="13"/>
          </p:nvPr>
        </p:nvSpPr>
        <p:spPr>
          <a:xfrm>
            <a:off x="231779" y="682628"/>
            <a:ext cx="9521825" cy="1010706"/>
          </a:xfrm>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Tree>
    <p:extLst>
      <p:ext uri="{BB962C8B-B14F-4D97-AF65-F5344CB8AC3E}">
        <p14:creationId xmlns:p14="http://schemas.microsoft.com/office/powerpoint/2010/main" val="2215046753"/>
      </p:ext>
    </p:extLst>
  </p:cSld>
  <p:clrMapOvr>
    <a:masterClrMapping/>
  </p:clrMapOvr>
  <p:transition>
    <p:random/>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112" y="2130813"/>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6073" y="3886200"/>
            <a:ext cx="6934200" cy="1752600"/>
          </a:xfrm>
        </p:spPr>
        <p:txBody>
          <a:bodyPr/>
          <a:lstStyle>
            <a:lvl1pPr marL="0" indent="0" algn="ctr">
              <a:buNone/>
              <a:defRPr/>
            </a:lvl1pPr>
            <a:lvl2pPr marL="455692" indent="0" algn="ctr">
              <a:buNone/>
              <a:defRPr/>
            </a:lvl2pPr>
            <a:lvl3pPr marL="911384" indent="0" algn="ctr">
              <a:buNone/>
              <a:defRPr/>
            </a:lvl3pPr>
            <a:lvl4pPr marL="1367076" indent="0" algn="ctr">
              <a:buNone/>
              <a:defRPr/>
            </a:lvl4pPr>
            <a:lvl5pPr marL="1822769" indent="0" algn="ctr">
              <a:buNone/>
              <a:defRPr/>
            </a:lvl5pPr>
            <a:lvl6pPr marL="2278462" indent="0" algn="ctr">
              <a:buNone/>
              <a:defRPr/>
            </a:lvl6pPr>
            <a:lvl7pPr marL="2734154" indent="0" algn="ctr">
              <a:buNone/>
              <a:defRPr/>
            </a:lvl7pPr>
            <a:lvl8pPr marL="3189846" indent="0" algn="ctr">
              <a:buNone/>
              <a:defRPr/>
            </a:lvl8pPr>
            <a:lvl9pPr marL="3645539"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371199632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85601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94805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98" y="4800600"/>
            <a:ext cx="5943600" cy="566738"/>
          </a:xfrm>
        </p:spPr>
        <p:txBody>
          <a:bodyPr anchor="b"/>
          <a:lstStyle>
            <a:lvl1pPr algn="l">
              <a:defRPr sz="1999"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98" y="612775"/>
            <a:ext cx="5943600" cy="4114800"/>
          </a:xfrm>
        </p:spPr>
        <p:txBody>
          <a:bodyPr/>
          <a:lstStyle>
            <a:lvl1pPr marL="0" indent="0">
              <a:buNone/>
              <a:defRPr sz="3198"/>
            </a:lvl1pPr>
            <a:lvl2pPr marL="456971" indent="0">
              <a:buNone/>
              <a:defRPr sz="2799"/>
            </a:lvl2pPr>
            <a:lvl3pPr marL="913943" indent="0">
              <a:buNone/>
              <a:defRPr sz="2399"/>
            </a:lvl3pPr>
            <a:lvl4pPr marL="1370914" indent="0">
              <a:buNone/>
              <a:defRPr sz="1999"/>
            </a:lvl4pPr>
            <a:lvl5pPr marL="1827886" indent="0">
              <a:buNone/>
              <a:defRPr sz="1999"/>
            </a:lvl5pPr>
            <a:lvl6pPr marL="2284857" indent="0">
              <a:buNone/>
              <a:defRPr sz="1999"/>
            </a:lvl6pPr>
            <a:lvl7pPr marL="2741828" indent="0">
              <a:buNone/>
              <a:defRPr sz="1999"/>
            </a:lvl7pPr>
            <a:lvl8pPr marL="3198800" indent="0">
              <a:buNone/>
              <a:defRPr sz="1999"/>
            </a:lvl8pPr>
            <a:lvl9pPr marL="3655771" indent="0">
              <a:buNone/>
              <a:defRPr sz="1999"/>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98" y="5367338"/>
            <a:ext cx="5943600" cy="804862"/>
          </a:xfrm>
        </p:spPr>
        <p:txBody>
          <a:bodyPr/>
          <a:lstStyle>
            <a:lvl1pPr marL="0" indent="0">
              <a:buNone/>
              <a:defRPr sz="1399"/>
            </a:lvl1pPr>
            <a:lvl2pPr marL="456971" indent="0">
              <a:buNone/>
              <a:defRPr sz="1199"/>
            </a:lvl2pPr>
            <a:lvl3pPr marL="913943" indent="0">
              <a:buNone/>
              <a:defRPr sz="999"/>
            </a:lvl3pPr>
            <a:lvl4pPr marL="1370914" indent="0">
              <a:buNone/>
              <a:defRPr sz="900"/>
            </a:lvl4pPr>
            <a:lvl5pPr marL="1827886" indent="0">
              <a:buNone/>
              <a:defRPr sz="900"/>
            </a:lvl5pPr>
            <a:lvl6pPr marL="2284857" indent="0">
              <a:buNone/>
              <a:defRPr sz="900"/>
            </a:lvl6pPr>
            <a:lvl7pPr marL="2741828" indent="0">
              <a:buNone/>
              <a:defRPr sz="900"/>
            </a:lvl7pPr>
            <a:lvl8pPr marL="3198800" indent="0">
              <a:buNone/>
              <a:defRPr sz="900"/>
            </a:lvl8pPr>
            <a:lvl9pPr marL="365577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4275863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805" y="4407288"/>
            <a:ext cx="8420100" cy="1362075"/>
          </a:xfrm>
        </p:spPr>
        <p:txBody>
          <a:bodyPr anchor="t"/>
          <a:lstStyle>
            <a:lvl1pPr algn="l">
              <a:defRPr sz="3987"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805" y="2906722"/>
            <a:ext cx="8420100" cy="1500187"/>
          </a:xfrm>
        </p:spPr>
        <p:txBody>
          <a:bodyPr anchor="b"/>
          <a:lstStyle>
            <a:lvl1pPr marL="0" indent="0">
              <a:buNone/>
              <a:defRPr sz="1994"/>
            </a:lvl1pPr>
            <a:lvl2pPr marL="455692" indent="0">
              <a:buNone/>
              <a:defRPr sz="1794"/>
            </a:lvl2pPr>
            <a:lvl3pPr marL="911384" indent="0">
              <a:buNone/>
              <a:defRPr sz="1595"/>
            </a:lvl3pPr>
            <a:lvl4pPr marL="1367076" indent="0">
              <a:buNone/>
              <a:defRPr sz="1396"/>
            </a:lvl4pPr>
            <a:lvl5pPr marL="1822769" indent="0">
              <a:buNone/>
              <a:defRPr sz="1396"/>
            </a:lvl5pPr>
            <a:lvl6pPr marL="2278462" indent="0">
              <a:buNone/>
              <a:defRPr sz="1396"/>
            </a:lvl6pPr>
            <a:lvl7pPr marL="2734154" indent="0">
              <a:buNone/>
              <a:defRPr sz="1396"/>
            </a:lvl7pPr>
            <a:lvl8pPr marL="3189846" indent="0">
              <a:buNone/>
              <a:defRPr sz="1396"/>
            </a:lvl8pPr>
            <a:lvl9pPr marL="3645539" indent="0">
              <a:buNone/>
              <a:defRPr sz="1396"/>
            </a:lvl9pPr>
          </a:lstStyle>
          <a:p>
            <a:pPr lvl="0"/>
            <a:r>
              <a:rPr lang="ja-JP" altLang="en-US" smtClean="0"/>
              <a:t>マスタ テキストの書式設定</a:t>
            </a:r>
          </a:p>
        </p:txBody>
      </p:sp>
    </p:spTree>
    <p:extLst>
      <p:ext uri="{BB962C8B-B14F-4D97-AF65-F5344CB8AC3E}">
        <p14:creationId xmlns:p14="http://schemas.microsoft.com/office/powerpoint/2010/main" val="191791513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476" y="1600206"/>
            <a:ext cx="4381501"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377" y="1600206"/>
            <a:ext cx="4381501"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2539326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5"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466" y="1535113"/>
            <a:ext cx="4376738" cy="639762"/>
          </a:xfrm>
        </p:spPr>
        <p:txBody>
          <a:bodyPr anchor="b"/>
          <a:lstStyle>
            <a:lvl1pPr marL="0" indent="0">
              <a:buNone/>
              <a:defRPr sz="2392" b="1"/>
            </a:lvl1pPr>
            <a:lvl2pPr marL="455692" indent="0">
              <a:buNone/>
              <a:defRPr sz="1994" b="1"/>
            </a:lvl2pPr>
            <a:lvl3pPr marL="911384" indent="0">
              <a:buNone/>
              <a:defRPr sz="1794" b="1"/>
            </a:lvl3pPr>
            <a:lvl4pPr marL="1367076" indent="0">
              <a:buNone/>
              <a:defRPr sz="1595" b="1"/>
            </a:lvl4pPr>
            <a:lvl5pPr marL="1822769" indent="0">
              <a:buNone/>
              <a:defRPr sz="1595" b="1"/>
            </a:lvl5pPr>
            <a:lvl6pPr marL="2278462" indent="0">
              <a:buNone/>
              <a:defRPr sz="1595" b="1"/>
            </a:lvl6pPr>
            <a:lvl7pPr marL="2734154" indent="0">
              <a:buNone/>
              <a:defRPr sz="1595" b="1"/>
            </a:lvl7pPr>
            <a:lvl8pPr marL="3189846" indent="0">
              <a:buNone/>
              <a:defRPr sz="1595" b="1"/>
            </a:lvl8pPr>
            <a:lvl9pPr marL="3645539" indent="0">
              <a:buNone/>
              <a:defRPr sz="1595"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466" y="2174876"/>
            <a:ext cx="4376738"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98" y="1535113"/>
            <a:ext cx="4378325" cy="639762"/>
          </a:xfrm>
        </p:spPr>
        <p:txBody>
          <a:bodyPr anchor="b"/>
          <a:lstStyle>
            <a:lvl1pPr marL="0" indent="0">
              <a:buNone/>
              <a:defRPr sz="2392" b="1"/>
            </a:lvl1pPr>
            <a:lvl2pPr marL="455692" indent="0">
              <a:buNone/>
              <a:defRPr sz="1994" b="1"/>
            </a:lvl2pPr>
            <a:lvl3pPr marL="911384" indent="0">
              <a:buNone/>
              <a:defRPr sz="1794" b="1"/>
            </a:lvl3pPr>
            <a:lvl4pPr marL="1367076" indent="0">
              <a:buNone/>
              <a:defRPr sz="1595" b="1"/>
            </a:lvl4pPr>
            <a:lvl5pPr marL="1822769" indent="0">
              <a:buNone/>
              <a:defRPr sz="1595" b="1"/>
            </a:lvl5pPr>
            <a:lvl6pPr marL="2278462" indent="0">
              <a:buNone/>
              <a:defRPr sz="1595" b="1"/>
            </a:lvl6pPr>
            <a:lvl7pPr marL="2734154" indent="0">
              <a:buNone/>
              <a:defRPr sz="1595" b="1"/>
            </a:lvl7pPr>
            <a:lvl8pPr marL="3189846" indent="0">
              <a:buNone/>
              <a:defRPr sz="1595" b="1"/>
            </a:lvl8pPr>
            <a:lvl9pPr marL="3645539" indent="0">
              <a:buNone/>
              <a:defRPr sz="1595"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398" y="2174876"/>
            <a:ext cx="4378325"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224995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405520479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87277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1994"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676" y="273055"/>
            <a:ext cx="5537201" cy="5853113"/>
          </a:xfrm>
        </p:spPr>
        <p:txBody>
          <a:bodyPr/>
          <a:lstStyle>
            <a:lvl1pPr>
              <a:defRPr sz="3190"/>
            </a:lvl1pPr>
            <a:lvl2pPr>
              <a:defRPr sz="2791"/>
            </a:lvl2pPr>
            <a:lvl3pPr>
              <a:defRPr sz="2392"/>
            </a:lvl3pPr>
            <a:lvl4pPr>
              <a:defRPr sz="1994"/>
            </a:lvl4pPr>
            <a:lvl5pPr>
              <a:defRPr sz="1994"/>
            </a:lvl5pPr>
            <a:lvl6pPr>
              <a:defRPr sz="1994"/>
            </a:lvl6pPr>
            <a:lvl7pPr>
              <a:defRPr sz="1994"/>
            </a:lvl7pPr>
            <a:lvl8pPr>
              <a:defRPr sz="1994"/>
            </a:lvl8pPr>
            <a:lvl9pPr>
              <a:defRPr sz="199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396"/>
            </a:lvl1pPr>
            <a:lvl2pPr marL="455692" indent="0">
              <a:buNone/>
              <a:defRPr sz="1196"/>
            </a:lvl2pPr>
            <a:lvl3pPr marL="911384" indent="0">
              <a:buNone/>
              <a:defRPr sz="997"/>
            </a:lvl3pPr>
            <a:lvl4pPr marL="1367076" indent="0">
              <a:buNone/>
              <a:defRPr sz="897"/>
            </a:lvl4pPr>
            <a:lvl5pPr marL="1822769" indent="0">
              <a:buNone/>
              <a:defRPr sz="897"/>
            </a:lvl5pPr>
            <a:lvl6pPr marL="2278462" indent="0">
              <a:buNone/>
              <a:defRPr sz="897"/>
            </a:lvl6pPr>
            <a:lvl7pPr marL="2734154" indent="0">
              <a:buNone/>
              <a:defRPr sz="897"/>
            </a:lvl7pPr>
            <a:lvl8pPr marL="3189846" indent="0">
              <a:buNone/>
              <a:defRPr sz="897"/>
            </a:lvl8pPr>
            <a:lvl9pPr marL="3645539" indent="0">
              <a:buNone/>
              <a:defRPr sz="897"/>
            </a:lvl9pPr>
          </a:lstStyle>
          <a:p>
            <a:pPr lvl="0"/>
            <a:r>
              <a:rPr lang="ja-JP" altLang="en-US" smtClean="0"/>
              <a:t>マスタ テキストの書式設定</a:t>
            </a:r>
          </a:p>
        </p:txBody>
      </p:sp>
    </p:spTree>
    <p:extLst>
      <p:ext uri="{BB962C8B-B14F-4D97-AF65-F5344CB8AC3E}">
        <p14:creationId xmlns:p14="http://schemas.microsoft.com/office/powerpoint/2010/main" val="149885285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1"/>
            <a:ext cx="5943600" cy="566738"/>
          </a:xfrm>
        </p:spPr>
        <p:txBody>
          <a:bodyPr anchor="b"/>
          <a:lstStyle>
            <a:lvl1pPr algn="l">
              <a:defRPr sz="1994"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4" y="612775"/>
            <a:ext cx="5943600" cy="4114800"/>
          </a:xfrm>
        </p:spPr>
        <p:txBody>
          <a:bodyPr/>
          <a:lstStyle>
            <a:lvl1pPr marL="0" indent="0">
              <a:buNone/>
              <a:defRPr sz="3190"/>
            </a:lvl1pPr>
            <a:lvl2pPr marL="455692" indent="0">
              <a:buNone/>
              <a:defRPr sz="2791"/>
            </a:lvl2pPr>
            <a:lvl3pPr marL="911384" indent="0">
              <a:buNone/>
              <a:defRPr sz="2392"/>
            </a:lvl3pPr>
            <a:lvl4pPr marL="1367076" indent="0">
              <a:buNone/>
              <a:defRPr sz="1994"/>
            </a:lvl4pPr>
            <a:lvl5pPr marL="1822769" indent="0">
              <a:buNone/>
              <a:defRPr sz="1994"/>
            </a:lvl5pPr>
            <a:lvl6pPr marL="2278462" indent="0">
              <a:buNone/>
              <a:defRPr sz="1994"/>
            </a:lvl6pPr>
            <a:lvl7pPr marL="2734154" indent="0">
              <a:buNone/>
              <a:defRPr sz="1994"/>
            </a:lvl7pPr>
            <a:lvl8pPr marL="3189846" indent="0">
              <a:buNone/>
              <a:defRPr sz="1994"/>
            </a:lvl8pPr>
            <a:lvl9pPr marL="3645539" indent="0">
              <a:buNone/>
              <a:defRPr sz="1994"/>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4" y="5367338"/>
            <a:ext cx="5943600" cy="804862"/>
          </a:xfrm>
        </p:spPr>
        <p:txBody>
          <a:bodyPr/>
          <a:lstStyle>
            <a:lvl1pPr marL="0" indent="0">
              <a:buNone/>
              <a:defRPr sz="1396"/>
            </a:lvl1pPr>
            <a:lvl2pPr marL="455692" indent="0">
              <a:buNone/>
              <a:defRPr sz="1196"/>
            </a:lvl2pPr>
            <a:lvl3pPr marL="911384" indent="0">
              <a:buNone/>
              <a:defRPr sz="997"/>
            </a:lvl3pPr>
            <a:lvl4pPr marL="1367076" indent="0">
              <a:buNone/>
              <a:defRPr sz="897"/>
            </a:lvl4pPr>
            <a:lvl5pPr marL="1822769" indent="0">
              <a:buNone/>
              <a:defRPr sz="897"/>
            </a:lvl5pPr>
            <a:lvl6pPr marL="2278462" indent="0">
              <a:buNone/>
              <a:defRPr sz="897"/>
            </a:lvl6pPr>
            <a:lvl7pPr marL="2734154" indent="0">
              <a:buNone/>
              <a:defRPr sz="897"/>
            </a:lvl7pPr>
            <a:lvl8pPr marL="3189846" indent="0">
              <a:buNone/>
              <a:defRPr sz="897"/>
            </a:lvl8pPr>
            <a:lvl9pPr marL="3645539" indent="0">
              <a:buNone/>
              <a:defRPr sz="897"/>
            </a:lvl9pPr>
          </a:lstStyle>
          <a:p>
            <a:pPr lvl="0"/>
            <a:r>
              <a:rPr lang="ja-JP" altLang="en-US" smtClean="0"/>
              <a:t>マスタ テキストの書式設定</a:t>
            </a:r>
          </a:p>
        </p:txBody>
      </p:sp>
    </p:spTree>
    <p:extLst>
      <p:ext uri="{BB962C8B-B14F-4D97-AF65-F5344CB8AC3E}">
        <p14:creationId xmlns:p14="http://schemas.microsoft.com/office/powerpoint/2010/main" val="396705514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4708134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189" y="7"/>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96" y="7"/>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3962022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15" y="7"/>
            <a:ext cx="9410700"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73794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77696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79"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15" y="1600206"/>
            <a:ext cx="8915400" cy="4525963"/>
          </a:xfrm>
        </p:spPr>
        <p:txBody>
          <a:bodyPr/>
          <a:lstStyle/>
          <a:p>
            <a:pPr lvl="0"/>
            <a:r>
              <a:rPr lang="ja-JP" altLang="en-US" noProof="0" smtClean="0"/>
              <a:t>アイコンをクリックして表を追加</a:t>
            </a:r>
          </a:p>
        </p:txBody>
      </p:sp>
    </p:spTree>
    <p:extLst>
      <p:ext uri="{BB962C8B-B14F-4D97-AF65-F5344CB8AC3E}">
        <p14:creationId xmlns:p14="http://schemas.microsoft.com/office/powerpoint/2010/main" val="105438227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35" y="2130675"/>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86" y="3886200"/>
            <a:ext cx="6934200" cy="1752600"/>
          </a:xfrm>
        </p:spPr>
        <p:txBody>
          <a:bodyPr/>
          <a:lstStyle>
            <a:lvl1pPr marL="0" indent="0" algn="ctr">
              <a:buNone/>
              <a:defRPr>
                <a:solidFill>
                  <a:schemeClr val="tx1">
                    <a:tint val="75000"/>
                  </a:schemeClr>
                </a:solidFill>
              </a:defRPr>
            </a:lvl1pPr>
            <a:lvl2pPr marL="457086" indent="0" algn="ctr">
              <a:buNone/>
              <a:defRPr>
                <a:solidFill>
                  <a:schemeClr val="tx1">
                    <a:tint val="75000"/>
                  </a:schemeClr>
                </a:solidFill>
              </a:defRPr>
            </a:lvl2pPr>
            <a:lvl3pPr marL="914172" indent="0" algn="ctr">
              <a:buNone/>
              <a:defRPr>
                <a:solidFill>
                  <a:schemeClr val="tx1">
                    <a:tint val="75000"/>
                  </a:schemeClr>
                </a:solidFill>
              </a:defRPr>
            </a:lvl3pPr>
            <a:lvl4pPr marL="1371257" indent="0" algn="ctr">
              <a:buNone/>
              <a:defRPr>
                <a:solidFill>
                  <a:schemeClr val="tx1">
                    <a:tint val="75000"/>
                  </a:schemeClr>
                </a:solidFill>
              </a:defRPr>
            </a:lvl4pPr>
            <a:lvl5pPr marL="1828343" indent="0" algn="ctr">
              <a:buNone/>
              <a:defRPr>
                <a:solidFill>
                  <a:schemeClr val="tx1">
                    <a:tint val="75000"/>
                  </a:schemeClr>
                </a:solidFill>
              </a:defRPr>
            </a:lvl5pPr>
            <a:lvl6pPr marL="2285429" indent="0" algn="ctr">
              <a:buNone/>
              <a:defRPr>
                <a:solidFill>
                  <a:schemeClr val="tx1">
                    <a:tint val="75000"/>
                  </a:schemeClr>
                </a:solidFill>
              </a:defRPr>
            </a:lvl6pPr>
            <a:lvl7pPr marL="2742515" indent="0" algn="ctr">
              <a:buNone/>
              <a:defRPr>
                <a:solidFill>
                  <a:schemeClr val="tx1">
                    <a:tint val="75000"/>
                  </a:schemeClr>
                </a:solidFill>
              </a:defRPr>
            </a:lvl7pPr>
            <a:lvl8pPr marL="3199601" indent="0" algn="ctr">
              <a:buNone/>
              <a:defRPr>
                <a:solidFill>
                  <a:schemeClr val="tx1">
                    <a:tint val="75000"/>
                  </a:schemeClr>
                </a:solidFill>
              </a:defRPr>
            </a:lvl8pPr>
            <a:lvl9pPr marL="3656688"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85" y="6524870"/>
            <a:ext cx="9906000" cy="333375"/>
          </a:xfrm>
          <a:prstGeom prst="rect">
            <a:avLst/>
          </a:prstGeom>
          <a:noFill/>
          <a:ln w="9525">
            <a:noFill/>
            <a:miter lim="800000"/>
            <a:headEnd/>
            <a:tailEnd/>
          </a:ln>
        </p:spPr>
      </p:pic>
      <p:sp>
        <p:nvSpPr>
          <p:cNvPr id="8" name="Rectangle 9"/>
          <p:cNvSpPr>
            <a:spLocks noChangeArrowheads="1"/>
          </p:cNvSpPr>
          <p:nvPr/>
        </p:nvSpPr>
        <p:spPr bwMode="auto">
          <a:xfrm>
            <a:off x="1833648" y="3284783"/>
            <a:ext cx="8072437" cy="73025"/>
          </a:xfrm>
          <a:prstGeom prst="rect">
            <a:avLst/>
          </a:prstGeom>
          <a:solidFill>
            <a:srgbClr val="0066CC"/>
          </a:solidFill>
          <a:ln w="9525">
            <a:noFill/>
            <a:miter lim="800000"/>
            <a:headEnd/>
            <a:tailEnd/>
          </a:ln>
          <a:effectLst/>
        </p:spPr>
        <p:txBody>
          <a:bodyPr wrap="none" lIns="91421" tIns="45711" rIns="91421" bIns="45711" anchor="ctr"/>
          <a:lstStyle/>
          <a:p>
            <a:pPr>
              <a:defRPr/>
            </a:pPr>
            <a:endParaRPr lang="ja-JP" altLang="en-US">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19" y="6051795"/>
            <a:ext cx="2301874" cy="473075"/>
          </a:xfrm>
          <a:prstGeom prst="rect">
            <a:avLst/>
          </a:prstGeom>
          <a:noFill/>
          <a:ln w="9525">
            <a:noFill/>
            <a:miter lim="800000"/>
            <a:headEnd/>
            <a:tailEnd/>
          </a:ln>
        </p:spPr>
      </p:pic>
      <p:sp>
        <p:nvSpPr>
          <p:cNvPr id="10" name="Text Box 12"/>
          <p:cNvSpPr txBox="1">
            <a:spLocks noChangeArrowheads="1"/>
          </p:cNvSpPr>
          <p:nvPr/>
        </p:nvSpPr>
        <p:spPr bwMode="auto">
          <a:xfrm>
            <a:off x="2" y="6524869"/>
            <a:ext cx="3642912" cy="276995"/>
          </a:xfrm>
          <a:prstGeom prst="rect">
            <a:avLst/>
          </a:prstGeom>
          <a:noFill/>
          <a:ln w="9525">
            <a:noFill/>
            <a:miter lim="800000"/>
            <a:headEnd/>
            <a:tailEnd/>
          </a:ln>
          <a:effectLst/>
        </p:spPr>
        <p:txBody>
          <a:bodyPr wrap="none" lIns="91421" tIns="45711" rIns="91421" bIns="45711">
            <a:spAutoFit/>
          </a:bodyPr>
          <a:lstStyle/>
          <a:p>
            <a:pPr>
              <a:defRPr/>
            </a:pPr>
            <a:r>
              <a:rPr lang="en-US" altLang="ja-JP" sz="1200" i="1" dirty="0">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150483805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0403783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91" y="4407150"/>
            <a:ext cx="8420100" cy="1362075"/>
          </a:xfrm>
        </p:spPr>
        <p:txBody>
          <a:bodyPr anchor="t"/>
          <a:lstStyle>
            <a:lvl1pPr algn="l">
              <a:defRPr sz="3999"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91" y="2906722"/>
            <a:ext cx="8420100" cy="1500187"/>
          </a:xfrm>
        </p:spPr>
        <p:txBody>
          <a:bodyPr anchor="b"/>
          <a:lstStyle>
            <a:lvl1pPr marL="0" indent="0">
              <a:buNone/>
              <a:defRPr sz="2000">
                <a:solidFill>
                  <a:schemeClr val="tx1">
                    <a:tint val="75000"/>
                  </a:schemeClr>
                </a:solidFill>
              </a:defRPr>
            </a:lvl1pPr>
            <a:lvl2pPr marL="457086" indent="0">
              <a:buNone/>
              <a:defRPr sz="1800">
                <a:solidFill>
                  <a:schemeClr val="tx1">
                    <a:tint val="75000"/>
                  </a:schemeClr>
                </a:solidFill>
              </a:defRPr>
            </a:lvl2pPr>
            <a:lvl3pPr marL="914172" indent="0">
              <a:buNone/>
              <a:defRPr sz="1600">
                <a:solidFill>
                  <a:schemeClr val="tx1">
                    <a:tint val="75000"/>
                  </a:schemeClr>
                </a:solidFill>
              </a:defRPr>
            </a:lvl3pPr>
            <a:lvl4pPr marL="1371257" indent="0">
              <a:buNone/>
              <a:defRPr sz="1400">
                <a:solidFill>
                  <a:schemeClr val="tx1">
                    <a:tint val="75000"/>
                  </a:schemeClr>
                </a:solidFill>
              </a:defRPr>
            </a:lvl4pPr>
            <a:lvl5pPr marL="1828343" indent="0">
              <a:buNone/>
              <a:defRPr sz="1400">
                <a:solidFill>
                  <a:schemeClr val="tx1">
                    <a:tint val="75000"/>
                  </a:schemeClr>
                </a:solidFill>
              </a:defRPr>
            </a:lvl5pPr>
            <a:lvl6pPr marL="2285429" indent="0">
              <a:buNone/>
              <a:defRPr sz="1400">
                <a:solidFill>
                  <a:schemeClr val="tx1">
                    <a:tint val="75000"/>
                  </a:schemeClr>
                </a:solidFill>
              </a:defRPr>
            </a:lvl6pPr>
            <a:lvl7pPr marL="2742515" indent="0">
              <a:buNone/>
              <a:defRPr sz="1400">
                <a:solidFill>
                  <a:schemeClr val="tx1">
                    <a:tint val="75000"/>
                  </a:schemeClr>
                </a:solidFill>
              </a:defRPr>
            </a:lvl7pPr>
            <a:lvl8pPr marL="3199601" indent="0">
              <a:buNone/>
              <a:defRPr sz="1400">
                <a:solidFill>
                  <a:schemeClr val="tx1">
                    <a:tint val="75000"/>
                  </a:schemeClr>
                </a:solidFill>
              </a:defRPr>
            </a:lvl8pPr>
            <a:lvl9pPr marL="3656688"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480935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62" y="1600206"/>
            <a:ext cx="4746625" cy="4525963"/>
          </a:xfrm>
        </p:spPr>
        <p:txBody>
          <a:bodyPr/>
          <a:lstStyle>
            <a:lvl1pPr>
              <a:defRPr sz="2799"/>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86" y="1600206"/>
            <a:ext cx="4746625" cy="4525963"/>
          </a:xfrm>
        </p:spPr>
        <p:txBody>
          <a:bodyPr/>
          <a:lstStyle>
            <a:lvl1pPr>
              <a:defRPr sz="2799"/>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7770861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9"/>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88" y="1535113"/>
            <a:ext cx="4376870" cy="63976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5" indent="0">
              <a:buNone/>
              <a:defRPr sz="1600" b="1"/>
            </a:lvl7pPr>
            <a:lvl8pPr marL="3199601" indent="0">
              <a:buNone/>
              <a:defRPr sz="1600" b="1"/>
            </a:lvl8pPr>
            <a:lvl9pPr marL="3656688"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88" y="2174876"/>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204" y="1535113"/>
            <a:ext cx="4378590" cy="63976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5" indent="0">
              <a:buNone/>
              <a:defRPr sz="1600" b="1"/>
            </a:lvl7pPr>
            <a:lvl8pPr marL="3199601" indent="0">
              <a:buNone/>
              <a:defRPr sz="1600" b="1"/>
            </a:lvl8pPr>
            <a:lvl9pPr marL="3656688"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204" y="2174876"/>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2223469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6487312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8340671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1"/>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8" y="273057"/>
            <a:ext cx="5537729" cy="5853113"/>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086" indent="0">
              <a:buNone/>
              <a:defRPr sz="1200"/>
            </a:lvl2pPr>
            <a:lvl3pPr marL="914172" indent="0">
              <a:buNone/>
              <a:defRPr sz="100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8"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7272930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199"/>
            </a:lvl1pPr>
            <a:lvl2pPr marL="457086" indent="0">
              <a:buNone/>
              <a:defRPr sz="2799"/>
            </a:lvl2pPr>
            <a:lvl3pPr marL="914172" indent="0">
              <a:buNone/>
              <a:defRPr sz="2400"/>
            </a:lvl3pPr>
            <a:lvl4pPr marL="1371257" indent="0">
              <a:buNone/>
              <a:defRPr sz="2000"/>
            </a:lvl4pPr>
            <a:lvl5pPr marL="1828343" indent="0">
              <a:buNone/>
              <a:defRPr sz="2000"/>
            </a:lvl5pPr>
            <a:lvl6pPr marL="2285429" indent="0">
              <a:buNone/>
              <a:defRPr sz="2000"/>
            </a:lvl6pPr>
            <a:lvl7pPr marL="2742515" indent="0">
              <a:buNone/>
              <a:defRPr sz="2000"/>
            </a:lvl7pPr>
            <a:lvl8pPr marL="3199601" indent="0">
              <a:buNone/>
              <a:defRPr sz="2000"/>
            </a:lvl8pPr>
            <a:lvl9pPr marL="3656688"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400"/>
            </a:lvl1pPr>
            <a:lvl2pPr marL="457086" indent="0">
              <a:buNone/>
              <a:defRPr sz="1200"/>
            </a:lvl2pPr>
            <a:lvl3pPr marL="914172" indent="0">
              <a:buNone/>
              <a:defRPr sz="100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8"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54794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49" y="274642"/>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691" y="274642"/>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902904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4141733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24" y="274645"/>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7" y="274645"/>
            <a:ext cx="7078664"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7125016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34" y="2130671"/>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85" y="3886200"/>
            <a:ext cx="69342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5" indent="0" algn="ctr">
              <a:buNone/>
              <a:defRPr>
                <a:solidFill>
                  <a:schemeClr val="tx1">
                    <a:tint val="75000"/>
                  </a:schemeClr>
                </a:solidFill>
              </a:defRPr>
            </a:lvl3pPr>
            <a:lvl4pPr marL="1371531"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1" indent="0" algn="ctr">
              <a:buNone/>
              <a:defRPr>
                <a:solidFill>
                  <a:schemeClr val="tx1">
                    <a:tint val="75000"/>
                  </a:schemeClr>
                </a:solidFill>
              </a:defRPr>
            </a:lvl8pPr>
            <a:lvl9pPr marL="3657419"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84" y="6524866"/>
            <a:ext cx="9906000" cy="333375"/>
          </a:xfrm>
          <a:prstGeom prst="rect">
            <a:avLst/>
          </a:prstGeom>
          <a:noFill/>
          <a:ln w="9525">
            <a:noFill/>
            <a:miter lim="800000"/>
            <a:headEnd/>
            <a:tailEnd/>
          </a:ln>
        </p:spPr>
      </p:pic>
      <p:sp>
        <p:nvSpPr>
          <p:cNvPr id="8" name="Rectangle 9"/>
          <p:cNvSpPr>
            <a:spLocks noChangeArrowheads="1"/>
          </p:cNvSpPr>
          <p:nvPr/>
        </p:nvSpPr>
        <p:spPr bwMode="auto">
          <a:xfrm>
            <a:off x="1833646" y="3284779"/>
            <a:ext cx="8072437" cy="73025"/>
          </a:xfrm>
          <a:prstGeom prst="rect">
            <a:avLst/>
          </a:prstGeom>
          <a:solidFill>
            <a:srgbClr val="0066CC"/>
          </a:solidFill>
          <a:ln w="9525">
            <a:noFill/>
            <a:miter lim="800000"/>
            <a:headEnd/>
            <a:tailEnd/>
          </a:ln>
          <a:effectLst/>
        </p:spPr>
        <p:txBody>
          <a:bodyPr wrap="none" lIns="91436" tIns="45718" rIns="91436" bIns="45718" anchor="ctr"/>
          <a:lstStyle/>
          <a:p>
            <a:pPr>
              <a:defRPr/>
            </a:pPr>
            <a:endParaRPr lang="ja-JP" altLang="en-US">
              <a:solidFill>
                <a:prstClr val="black"/>
              </a:solidFill>
              <a:ea typeface="ＭＳ Ｐゴシック"/>
            </a:endParaRPr>
          </a:p>
        </p:txBody>
      </p:sp>
      <p:pic>
        <p:nvPicPr>
          <p:cNvPr id="9" name="Picture 11"/>
          <p:cNvPicPr>
            <a:picLocks noChangeAspect="1" noChangeArrowheads="1"/>
          </p:cNvPicPr>
          <p:nvPr/>
        </p:nvPicPr>
        <p:blipFill>
          <a:blip r:embed="rId3" cstate="print"/>
          <a:srcRect/>
          <a:stretch>
            <a:fillRect/>
          </a:stretch>
        </p:blipFill>
        <p:spPr bwMode="auto">
          <a:xfrm>
            <a:off x="19" y="6051791"/>
            <a:ext cx="2301874" cy="473075"/>
          </a:xfrm>
          <a:prstGeom prst="rect">
            <a:avLst/>
          </a:prstGeom>
          <a:noFill/>
          <a:ln w="9525">
            <a:noFill/>
            <a:miter lim="800000"/>
            <a:headEnd/>
            <a:tailEnd/>
          </a:ln>
        </p:spPr>
      </p:pic>
      <p:sp>
        <p:nvSpPr>
          <p:cNvPr id="10" name="Text Box 12"/>
          <p:cNvSpPr txBox="1">
            <a:spLocks noChangeArrowheads="1"/>
          </p:cNvSpPr>
          <p:nvPr/>
        </p:nvSpPr>
        <p:spPr bwMode="auto">
          <a:xfrm>
            <a:off x="2" y="6524865"/>
            <a:ext cx="3643496" cy="276995"/>
          </a:xfrm>
          <a:prstGeom prst="rect">
            <a:avLst/>
          </a:prstGeom>
          <a:noFill/>
          <a:ln w="9525">
            <a:noFill/>
            <a:miter lim="800000"/>
            <a:headEnd/>
            <a:tailEnd/>
          </a:ln>
          <a:effectLst/>
        </p:spPr>
        <p:txBody>
          <a:bodyPr wrap="none" lIns="91436" tIns="45718" rIns="91436" bIns="45718">
            <a:spAutoFit/>
          </a:bodyPr>
          <a:lstStyle/>
          <a:p>
            <a:pPr>
              <a:defRPr/>
            </a:pPr>
            <a:r>
              <a:rPr lang="en-US" altLang="ja-JP" sz="1200" i="1" dirty="0">
                <a:solidFill>
                  <a:prstClr val="white"/>
                </a:solidFill>
                <a:latin typeface="Times New Roman" pitchFamily="18" charset="0"/>
                <a:ea typeface="ＭＳ Ｐゴシック"/>
              </a:rPr>
              <a:t>Ministry of Land, Infrastructure, Transport and Tourism</a:t>
            </a:r>
          </a:p>
        </p:txBody>
      </p:sp>
    </p:spTree>
    <p:extLst>
      <p:ext uri="{BB962C8B-B14F-4D97-AF65-F5344CB8AC3E}">
        <p14:creationId xmlns:p14="http://schemas.microsoft.com/office/powerpoint/2010/main" val="292072195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601439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90" y="4407146"/>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90" y="2906722"/>
            <a:ext cx="84201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5" indent="0">
              <a:buNone/>
              <a:defRPr sz="1600">
                <a:solidFill>
                  <a:schemeClr val="tx1">
                    <a:tint val="75000"/>
                  </a:schemeClr>
                </a:solidFill>
              </a:defRPr>
            </a:lvl3pPr>
            <a:lvl4pPr marL="1371531"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1" indent="0">
              <a:buNone/>
              <a:defRPr sz="1400">
                <a:solidFill>
                  <a:schemeClr val="tx1">
                    <a:tint val="75000"/>
                  </a:schemeClr>
                </a:solidFill>
              </a:defRPr>
            </a:lvl8pPr>
            <a:lvl9pPr marL="3657419"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1517049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61"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8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658371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9"/>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87" y="1535113"/>
            <a:ext cx="4376870" cy="639762"/>
          </a:xfrm>
        </p:spPr>
        <p:txBody>
          <a:bodyPr anchor="b"/>
          <a:lstStyle>
            <a:lvl1pPr marL="0" indent="0">
              <a:buNone/>
              <a:defRPr sz="2400" b="1"/>
            </a:lvl1pPr>
            <a:lvl2pPr marL="457177" indent="0">
              <a:buNone/>
              <a:defRPr sz="2000" b="1"/>
            </a:lvl2pPr>
            <a:lvl3pPr marL="914355" indent="0">
              <a:buNone/>
              <a:defRPr sz="1800" b="1"/>
            </a:lvl3pPr>
            <a:lvl4pPr marL="1371531" indent="0">
              <a:buNone/>
              <a:defRPr sz="1600" b="1"/>
            </a:lvl4pPr>
            <a:lvl5pPr marL="1828709" indent="0">
              <a:buNone/>
              <a:defRPr sz="1600" b="1"/>
            </a:lvl5pPr>
            <a:lvl6pPr marL="2285886" indent="0">
              <a:buNone/>
              <a:defRPr sz="1600" b="1"/>
            </a:lvl6pPr>
            <a:lvl7pPr marL="2743064" indent="0">
              <a:buNone/>
              <a:defRPr sz="1600" b="1"/>
            </a:lvl7pPr>
            <a:lvl8pPr marL="3200241" indent="0">
              <a:buNone/>
              <a:defRPr sz="1600" b="1"/>
            </a:lvl8pPr>
            <a:lvl9pPr marL="3657419"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87" y="2174876"/>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203" y="1535113"/>
            <a:ext cx="4378590" cy="639762"/>
          </a:xfrm>
        </p:spPr>
        <p:txBody>
          <a:bodyPr anchor="b"/>
          <a:lstStyle>
            <a:lvl1pPr marL="0" indent="0">
              <a:buNone/>
              <a:defRPr sz="2400" b="1"/>
            </a:lvl1pPr>
            <a:lvl2pPr marL="457177" indent="0">
              <a:buNone/>
              <a:defRPr sz="2000" b="1"/>
            </a:lvl2pPr>
            <a:lvl3pPr marL="914355" indent="0">
              <a:buNone/>
              <a:defRPr sz="1800" b="1"/>
            </a:lvl3pPr>
            <a:lvl4pPr marL="1371531" indent="0">
              <a:buNone/>
              <a:defRPr sz="1600" b="1"/>
            </a:lvl4pPr>
            <a:lvl5pPr marL="1828709" indent="0">
              <a:buNone/>
              <a:defRPr sz="1600" b="1"/>
            </a:lvl5pPr>
            <a:lvl6pPr marL="2285886" indent="0">
              <a:buNone/>
              <a:defRPr sz="1600" b="1"/>
            </a:lvl6pPr>
            <a:lvl7pPr marL="2743064" indent="0">
              <a:buNone/>
              <a:defRPr sz="1600" b="1"/>
            </a:lvl7pPr>
            <a:lvl8pPr marL="3200241" indent="0">
              <a:buNone/>
              <a:defRPr sz="1600" b="1"/>
            </a:lvl8pPr>
            <a:lvl9pPr marL="3657419"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203" y="2174876"/>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1882460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328553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5804653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1"/>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7"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177" indent="0">
              <a:buNone/>
              <a:defRPr sz="1200"/>
            </a:lvl2pPr>
            <a:lvl3pPr marL="914355" indent="0">
              <a:buNone/>
              <a:defRPr sz="1000"/>
            </a:lvl3pPr>
            <a:lvl4pPr marL="1371531" indent="0">
              <a:buNone/>
              <a:defRPr sz="900"/>
            </a:lvl4pPr>
            <a:lvl5pPr marL="1828709" indent="0">
              <a:buNone/>
              <a:defRPr sz="900"/>
            </a:lvl5pPr>
            <a:lvl6pPr marL="2285886" indent="0">
              <a:buNone/>
              <a:defRPr sz="900"/>
            </a:lvl6pPr>
            <a:lvl7pPr marL="2743064" indent="0">
              <a:buNone/>
              <a:defRPr sz="900"/>
            </a:lvl7pPr>
            <a:lvl8pPr marL="3200241" indent="0">
              <a:buNone/>
              <a:defRPr sz="900"/>
            </a:lvl8pPr>
            <a:lvl9pPr marL="3657419"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71307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cstate="print"/>
          <a:srcRect t="62230"/>
          <a:stretch>
            <a:fillRect/>
          </a:stretch>
        </p:blipFill>
        <p:spPr bwMode="auto">
          <a:xfrm>
            <a:off x="0" y="6524639"/>
            <a:ext cx="9906000" cy="333375"/>
          </a:xfrm>
          <a:prstGeom prst="rect">
            <a:avLst/>
          </a:prstGeom>
          <a:noFill/>
          <a:ln w="9525">
            <a:noFill/>
            <a:miter lim="800000"/>
            <a:headEnd/>
            <a:tailEnd/>
          </a:ln>
        </p:spPr>
      </p:pic>
      <p:sp>
        <p:nvSpPr>
          <p:cNvPr id="5" name="Rectangle 9"/>
          <p:cNvSpPr>
            <a:spLocks noChangeArrowheads="1"/>
          </p:cNvSpPr>
          <p:nvPr userDrawn="1"/>
        </p:nvSpPr>
        <p:spPr bwMode="auto">
          <a:xfrm>
            <a:off x="812049" y="3284552"/>
            <a:ext cx="9105997" cy="73025"/>
          </a:xfrm>
          <a:prstGeom prst="rect">
            <a:avLst/>
          </a:prstGeom>
          <a:solidFill>
            <a:srgbClr val="0066CC"/>
          </a:solidFill>
          <a:ln w="9525">
            <a:noFill/>
            <a:miter lim="800000"/>
            <a:headEnd/>
            <a:tailEnd/>
          </a:ln>
          <a:effectLst/>
        </p:spPr>
        <p:txBody>
          <a:bodyPr wrap="none" anchor="ctr"/>
          <a:lstStyle/>
          <a:p>
            <a:pPr>
              <a:defRPr/>
            </a:pPr>
            <a:endParaRPr lang="ja-JP" altLang="en-US" sz="1701">
              <a:solidFill>
                <a:prstClr val="black"/>
              </a:solidFill>
              <a:latin typeface="Arial"/>
              <a:ea typeface="ＭＳ Ｐゴシック"/>
            </a:endParaRPr>
          </a:p>
        </p:txBody>
      </p:sp>
      <p:pic>
        <p:nvPicPr>
          <p:cNvPr id="6" name="Picture 11"/>
          <p:cNvPicPr>
            <a:picLocks noChangeAspect="1" noChangeArrowheads="1"/>
          </p:cNvPicPr>
          <p:nvPr userDrawn="1"/>
        </p:nvPicPr>
        <p:blipFill>
          <a:blip r:embed="rId3" cstate="print"/>
          <a:srcRect/>
          <a:stretch>
            <a:fillRect/>
          </a:stretch>
        </p:blipFill>
        <p:spPr bwMode="auto">
          <a:xfrm>
            <a:off x="1" y="6051564"/>
            <a:ext cx="2301875" cy="473075"/>
          </a:xfrm>
          <a:prstGeom prst="rect">
            <a:avLst/>
          </a:prstGeom>
          <a:noFill/>
          <a:ln w="9525">
            <a:noFill/>
            <a:miter lim="800000"/>
            <a:headEnd/>
            <a:tailEnd/>
          </a:ln>
        </p:spPr>
      </p:pic>
      <p:sp>
        <p:nvSpPr>
          <p:cNvPr id="7" name="Text Box 12"/>
          <p:cNvSpPr txBox="1">
            <a:spLocks noChangeArrowheads="1"/>
          </p:cNvSpPr>
          <p:nvPr userDrawn="1"/>
        </p:nvSpPr>
        <p:spPr bwMode="auto">
          <a:xfrm>
            <a:off x="1" y="6524637"/>
            <a:ext cx="3464410" cy="266868"/>
          </a:xfrm>
          <a:prstGeom prst="rect">
            <a:avLst/>
          </a:prstGeom>
          <a:noFill/>
          <a:ln w="9525">
            <a:noFill/>
            <a:miter lim="800000"/>
            <a:headEnd/>
            <a:tailEnd/>
          </a:ln>
          <a:effectLst/>
        </p:spPr>
        <p:txBody>
          <a:bodyPr wrap="none">
            <a:spAutoFit/>
          </a:bodyPr>
          <a:lstStyle/>
          <a:p>
            <a:pPr>
              <a:defRPr/>
            </a:pPr>
            <a:r>
              <a:rPr lang="en-US" altLang="ja-JP" sz="1134" i="1">
                <a:solidFill>
                  <a:prstClr val="white"/>
                </a:solidFill>
                <a:latin typeface="Times New Roman" pitchFamily="18" charset="0"/>
                <a:ea typeface="ＭＳ Ｐゴシック"/>
              </a:rPr>
              <a:t>Ministry of Land, Infrastructure, Transport and Tourism</a:t>
            </a:r>
          </a:p>
        </p:txBody>
      </p:sp>
      <p:sp>
        <p:nvSpPr>
          <p:cNvPr id="3074" name="Rectangle 2"/>
          <p:cNvSpPr>
            <a:spLocks noGrp="1" noChangeArrowheads="1"/>
          </p:cNvSpPr>
          <p:nvPr>
            <p:ph type="ctrTitle"/>
          </p:nvPr>
        </p:nvSpPr>
        <p:spPr>
          <a:xfrm>
            <a:off x="1754188" y="2133636"/>
            <a:ext cx="8151813" cy="1470025"/>
          </a:xfrm>
        </p:spPr>
        <p:txBody>
          <a:bodyPr/>
          <a:lstStyle>
            <a:lvl1pPr>
              <a:defRPr sz="3780"/>
            </a:lvl1pPr>
          </a:lstStyle>
          <a:p>
            <a:r>
              <a:rPr lang="ja-JP" altLang="en-US"/>
              <a:t>マスタ タイトルの書式設定</a:t>
            </a:r>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a:defRPr>
                <a:latin typeface="Arial" charset="0"/>
              </a:defRPr>
            </a:lvl1pPr>
          </a:lstStyle>
          <a:p>
            <a:pPr>
              <a:defRPr/>
            </a:pPr>
            <a:endParaRPr lang="en-US" altLang="ja-JP"/>
          </a:p>
        </p:txBody>
      </p:sp>
      <p:sp>
        <p:nvSpPr>
          <p:cNvPr id="9" name="Rectangle 5"/>
          <p:cNvSpPr>
            <a:spLocks noGrp="1" noChangeArrowheads="1"/>
          </p:cNvSpPr>
          <p:nvPr>
            <p:ph type="ftr" sz="quarter" idx="11"/>
          </p:nvPr>
        </p:nvSpPr>
        <p:spPr/>
        <p:txBody>
          <a:bodyPr/>
          <a:lstStyle>
            <a:lvl1pPr>
              <a:defRPr>
                <a:latin typeface="Arial" charset="0"/>
              </a:defRPr>
            </a:lvl1pPr>
          </a:lstStyle>
          <a:p>
            <a:pPr>
              <a:defRPr/>
            </a:pPr>
            <a:endParaRPr lang="en-US" altLang="ja-JP"/>
          </a:p>
        </p:txBody>
      </p:sp>
    </p:spTree>
    <p:extLst>
      <p:ext uri="{BB962C8B-B14F-4D97-AF65-F5344CB8AC3E}">
        <p14:creationId xmlns:p14="http://schemas.microsoft.com/office/powerpoint/2010/main" val="817681639"/>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200"/>
            </a:lvl1pPr>
            <a:lvl2pPr marL="457177" indent="0">
              <a:buNone/>
              <a:defRPr sz="2800"/>
            </a:lvl2pPr>
            <a:lvl3pPr marL="914355" indent="0">
              <a:buNone/>
              <a:defRPr sz="2400"/>
            </a:lvl3pPr>
            <a:lvl4pPr marL="1371531" indent="0">
              <a:buNone/>
              <a:defRPr sz="2000"/>
            </a:lvl4pPr>
            <a:lvl5pPr marL="1828709" indent="0">
              <a:buNone/>
              <a:defRPr sz="2000"/>
            </a:lvl5pPr>
            <a:lvl6pPr marL="2285886" indent="0">
              <a:buNone/>
              <a:defRPr sz="2000"/>
            </a:lvl6pPr>
            <a:lvl7pPr marL="2743064" indent="0">
              <a:buNone/>
              <a:defRPr sz="2000"/>
            </a:lvl7pPr>
            <a:lvl8pPr marL="3200241" indent="0">
              <a:buNone/>
              <a:defRPr sz="2000"/>
            </a:lvl8pPr>
            <a:lvl9pPr marL="3657419"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400"/>
            </a:lvl1pPr>
            <a:lvl2pPr marL="457177" indent="0">
              <a:buNone/>
              <a:defRPr sz="1200"/>
            </a:lvl2pPr>
            <a:lvl3pPr marL="914355" indent="0">
              <a:buNone/>
              <a:defRPr sz="1000"/>
            </a:lvl3pPr>
            <a:lvl4pPr marL="1371531" indent="0">
              <a:buNone/>
              <a:defRPr sz="900"/>
            </a:lvl4pPr>
            <a:lvl5pPr marL="1828709" indent="0">
              <a:buNone/>
              <a:defRPr sz="900"/>
            </a:lvl5pPr>
            <a:lvl6pPr marL="2285886" indent="0">
              <a:buNone/>
              <a:defRPr sz="900"/>
            </a:lvl6pPr>
            <a:lvl7pPr marL="2743064" indent="0">
              <a:buNone/>
              <a:defRPr sz="900"/>
            </a:lvl7pPr>
            <a:lvl8pPr marL="3200241" indent="0">
              <a:buNone/>
              <a:defRPr sz="900"/>
            </a:lvl8pPr>
            <a:lvl9pPr marL="3657419"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9984791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8048017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23" y="274641"/>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7" y="274641"/>
            <a:ext cx="7078664"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274041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34" y="2130671"/>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85" y="3886200"/>
            <a:ext cx="69342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5" indent="0" algn="ctr">
              <a:buNone/>
              <a:defRPr>
                <a:solidFill>
                  <a:schemeClr val="tx1">
                    <a:tint val="75000"/>
                  </a:schemeClr>
                </a:solidFill>
              </a:defRPr>
            </a:lvl3pPr>
            <a:lvl4pPr marL="1371531"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1" indent="0" algn="ctr">
              <a:buNone/>
              <a:defRPr>
                <a:solidFill>
                  <a:schemeClr val="tx1">
                    <a:tint val="75000"/>
                  </a:schemeClr>
                </a:solidFill>
              </a:defRPr>
            </a:lvl8pPr>
            <a:lvl9pPr marL="3657419"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84" y="6524866"/>
            <a:ext cx="9906000" cy="333375"/>
          </a:xfrm>
          <a:prstGeom prst="rect">
            <a:avLst/>
          </a:prstGeom>
          <a:noFill/>
          <a:ln w="9525">
            <a:noFill/>
            <a:miter lim="800000"/>
            <a:headEnd/>
            <a:tailEnd/>
          </a:ln>
        </p:spPr>
      </p:pic>
      <p:sp>
        <p:nvSpPr>
          <p:cNvPr id="8" name="Rectangle 9"/>
          <p:cNvSpPr>
            <a:spLocks noChangeArrowheads="1"/>
          </p:cNvSpPr>
          <p:nvPr/>
        </p:nvSpPr>
        <p:spPr bwMode="auto">
          <a:xfrm>
            <a:off x="1833646" y="3284779"/>
            <a:ext cx="8072437" cy="73025"/>
          </a:xfrm>
          <a:prstGeom prst="rect">
            <a:avLst/>
          </a:prstGeom>
          <a:solidFill>
            <a:srgbClr val="0066CC"/>
          </a:solidFill>
          <a:ln w="9525">
            <a:noFill/>
            <a:miter lim="800000"/>
            <a:headEnd/>
            <a:tailEnd/>
          </a:ln>
          <a:effectLst/>
        </p:spPr>
        <p:txBody>
          <a:bodyPr wrap="none" lIns="91436" tIns="45718" rIns="91436" bIns="45718" anchor="ctr"/>
          <a:lstStyle/>
          <a:p>
            <a:pPr>
              <a:defRPr/>
            </a:pPr>
            <a:endParaRPr lang="ja-JP" altLang="en-US">
              <a:solidFill>
                <a:prstClr val="black"/>
              </a:solidFill>
              <a:ea typeface="ＭＳ Ｐゴシック"/>
            </a:endParaRPr>
          </a:p>
        </p:txBody>
      </p:sp>
      <p:pic>
        <p:nvPicPr>
          <p:cNvPr id="9" name="Picture 11"/>
          <p:cNvPicPr>
            <a:picLocks noChangeAspect="1" noChangeArrowheads="1"/>
          </p:cNvPicPr>
          <p:nvPr/>
        </p:nvPicPr>
        <p:blipFill>
          <a:blip r:embed="rId3" cstate="print"/>
          <a:srcRect/>
          <a:stretch>
            <a:fillRect/>
          </a:stretch>
        </p:blipFill>
        <p:spPr bwMode="auto">
          <a:xfrm>
            <a:off x="19" y="6051791"/>
            <a:ext cx="2301874" cy="473075"/>
          </a:xfrm>
          <a:prstGeom prst="rect">
            <a:avLst/>
          </a:prstGeom>
          <a:noFill/>
          <a:ln w="9525">
            <a:noFill/>
            <a:miter lim="800000"/>
            <a:headEnd/>
            <a:tailEnd/>
          </a:ln>
        </p:spPr>
      </p:pic>
      <p:sp>
        <p:nvSpPr>
          <p:cNvPr id="10" name="Text Box 12"/>
          <p:cNvSpPr txBox="1">
            <a:spLocks noChangeArrowheads="1"/>
          </p:cNvSpPr>
          <p:nvPr/>
        </p:nvSpPr>
        <p:spPr bwMode="auto">
          <a:xfrm>
            <a:off x="2" y="6524865"/>
            <a:ext cx="3643496" cy="276995"/>
          </a:xfrm>
          <a:prstGeom prst="rect">
            <a:avLst/>
          </a:prstGeom>
          <a:noFill/>
          <a:ln w="9525">
            <a:noFill/>
            <a:miter lim="800000"/>
            <a:headEnd/>
            <a:tailEnd/>
          </a:ln>
          <a:effectLst/>
        </p:spPr>
        <p:txBody>
          <a:bodyPr wrap="none" lIns="91436" tIns="45718" rIns="91436" bIns="45718">
            <a:spAutoFit/>
          </a:bodyPr>
          <a:lstStyle/>
          <a:p>
            <a:pPr>
              <a:defRPr/>
            </a:pPr>
            <a:r>
              <a:rPr lang="en-US" altLang="ja-JP" sz="1200" i="1" dirty="0">
                <a:solidFill>
                  <a:prstClr val="white"/>
                </a:solidFill>
                <a:latin typeface="Times New Roman" pitchFamily="18" charset="0"/>
                <a:ea typeface="ＭＳ Ｐゴシック"/>
              </a:rPr>
              <a:t>Ministry of Land, Infrastructure, Transport and Tourism</a:t>
            </a:r>
          </a:p>
        </p:txBody>
      </p:sp>
    </p:spTree>
    <p:extLst>
      <p:ext uri="{BB962C8B-B14F-4D97-AF65-F5344CB8AC3E}">
        <p14:creationId xmlns:p14="http://schemas.microsoft.com/office/powerpoint/2010/main" val="189296656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2351873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90" y="4407146"/>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90" y="2906722"/>
            <a:ext cx="84201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5" indent="0">
              <a:buNone/>
              <a:defRPr sz="1600">
                <a:solidFill>
                  <a:schemeClr val="tx1">
                    <a:tint val="75000"/>
                  </a:schemeClr>
                </a:solidFill>
              </a:defRPr>
            </a:lvl3pPr>
            <a:lvl4pPr marL="1371531"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1" indent="0">
              <a:buNone/>
              <a:defRPr sz="1400">
                <a:solidFill>
                  <a:schemeClr val="tx1">
                    <a:tint val="75000"/>
                  </a:schemeClr>
                </a:solidFill>
              </a:defRPr>
            </a:lvl8pPr>
            <a:lvl9pPr marL="3657419"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4113012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61"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8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4302518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9"/>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87" y="1535113"/>
            <a:ext cx="4376870" cy="639762"/>
          </a:xfrm>
        </p:spPr>
        <p:txBody>
          <a:bodyPr anchor="b"/>
          <a:lstStyle>
            <a:lvl1pPr marL="0" indent="0">
              <a:buNone/>
              <a:defRPr sz="2400" b="1"/>
            </a:lvl1pPr>
            <a:lvl2pPr marL="457177" indent="0">
              <a:buNone/>
              <a:defRPr sz="2000" b="1"/>
            </a:lvl2pPr>
            <a:lvl3pPr marL="914355" indent="0">
              <a:buNone/>
              <a:defRPr sz="1800" b="1"/>
            </a:lvl3pPr>
            <a:lvl4pPr marL="1371531" indent="0">
              <a:buNone/>
              <a:defRPr sz="1600" b="1"/>
            </a:lvl4pPr>
            <a:lvl5pPr marL="1828709" indent="0">
              <a:buNone/>
              <a:defRPr sz="1600" b="1"/>
            </a:lvl5pPr>
            <a:lvl6pPr marL="2285886" indent="0">
              <a:buNone/>
              <a:defRPr sz="1600" b="1"/>
            </a:lvl6pPr>
            <a:lvl7pPr marL="2743064" indent="0">
              <a:buNone/>
              <a:defRPr sz="1600" b="1"/>
            </a:lvl7pPr>
            <a:lvl8pPr marL="3200241" indent="0">
              <a:buNone/>
              <a:defRPr sz="1600" b="1"/>
            </a:lvl8pPr>
            <a:lvl9pPr marL="3657419"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87" y="2174876"/>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203" y="1535113"/>
            <a:ext cx="4378590" cy="639762"/>
          </a:xfrm>
        </p:spPr>
        <p:txBody>
          <a:bodyPr anchor="b"/>
          <a:lstStyle>
            <a:lvl1pPr marL="0" indent="0">
              <a:buNone/>
              <a:defRPr sz="2400" b="1"/>
            </a:lvl1pPr>
            <a:lvl2pPr marL="457177" indent="0">
              <a:buNone/>
              <a:defRPr sz="2000" b="1"/>
            </a:lvl2pPr>
            <a:lvl3pPr marL="914355" indent="0">
              <a:buNone/>
              <a:defRPr sz="1800" b="1"/>
            </a:lvl3pPr>
            <a:lvl4pPr marL="1371531" indent="0">
              <a:buNone/>
              <a:defRPr sz="1600" b="1"/>
            </a:lvl4pPr>
            <a:lvl5pPr marL="1828709" indent="0">
              <a:buNone/>
              <a:defRPr sz="1600" b="1"/>
            </a:lvl5pPr>
            <a:lvl6pPr marL="2285886" indent="0">
              <a:buNone/>
              <a:defRPr sz="1600" b="1"/>
            </a:lvl6pPr>
            <a:lvl7pPr marL="2743064" indent="0">
              <a:buNone/>
              <a:defRPr sz="1600" b="1"/>
            </a:lvl7pPr>
            <a:lvl8pPr marL="3200241" indent="0">
              <a:buNone/>
              <a:defRPr sz="1600" b="1"/>
            </a:lvl8pPr>
            <a:lvl9pPr marL="3657419"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203" y="2174876"/>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2171333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754870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30809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ltLang="ja-JP"/>
          </a:p>
        </p:txBody>
      </p:sp>
    </p:spTree>
    <p:extLst>
      <p:ext uri="{BB962C8B-B14F-4D97-AF65-F5344CB8AC3E}">
        <p14:creationId xmlns:p14="http://schemas.microsoft.com/office/powerpoint/2010/main" val="320607702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1"/>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7"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177" indent="0">
              <a:buNone/>
              <a:defRPr sz="1200"/>
            </a:lvl2pPr>
            <a:lvl3pPr marL="914355" indent="0">
              <a:buNone/>
              <a:defRPr sz="1000"/>
            </a:lvl3pPr>
            <a:lvl4pPr marL="1371531" indent="0">
              <a:buNone/>
              <a:defRPr sz="900"/>
            </a:lvl4pPr>
            <a:lvl5pPr marL="1828709" indent="0">
              <a:buNone/>
              <a:defRPr sz="900"/>
            </a:lvl5pPr>
            <a:lvl6pPr marL="2285886" indent="0">
              <a:buNone/>
              <a:defRPr sz="900"/>
            </a:lvl6pPr>
            <a:lvl7pPr marL="2743064" indent="0">
              <a:buNone/>
              <a:defRPr sz="900"/>
            </a:lvl7pPr>
            <a:lvl8pPr marL="3200241" indent="0">
              <a:buNone/>
              <a:defRPr sz="900"/>
            </a:lvl8pPr>
            <a:lvl9pPr marL="3657419"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950064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200"/>
            </a:lvl1pPr>
            <a:lvl2pPr marL="457177" indent="0">
              <a:buNone/>
              <a:defRPr sz="2800"/>
            </a:lvl2pPr>
            <a:lvl3pPr marL="914355" indent="0">
              <a:buNone/>
              <a:defRPr sz="2400"/>
            </a:lvl3pPr>
            <a:lvl4pPr marL="1371531" indent="0">
              <a:buNone/>
              <a:defRPr sz="2000"/>
            </a:lvl4pPr>
            <a:lvl5pPr marL="1828709" indent="0">
              <a:buNone/>
              <a:defRPr sz="2000"/>
            </a:lvl5pPr>
            <a:lvl6pPr marL="2285886" indent="0">
              <a:buNone/>
              <a:defRPr sz="2000"/>
            </a:lvl6pPr>
            <a:lvl7pPr marL="2743064" indent="0">
              <a:buNone/>
              <a:defRPr sz="2000"/>
            </a:lvl7pPr>
            <a:lvl8pPr marL="3200241" indent="0">
              <a:buNone/>
              <a:defRPr sz="2000"/>
            </a:lvl8pPr>
            <a:lvl9pPr marL="3657419"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400"/>
            </a:lvl1pPr>
            <a:lvl2pPr marL="457177" indent="0">
              <a:buNone/>
              <a:defRPr sz="1200"/>
            </a:lvl2pPr>
            <a:lvl3pPr marL="914355" indent="0">
              <a:buNone/>
              <a:defRPr sz="1000"/>
            </a:lvl3pPr>
            <a:lvl4pPr marL="1371531" indent="0">
              <a:buNone/>
              <a:defRPr sz="900"/>
            </a:lvl4pPr>
            <a:lvl5pPr marL="1828709" indent="0">
              <a:buNone/>
              <a:defRPr sz="900"/>
            </a:lvl5pPr>
            <a:lvl6pPr marL="2285886" indent="0">
              <a:buNone/>
              <a:defRPr sz="900"/>
            </a:lvl6pPr>
            <a:lvl7pPr marL="2743064" indent="0">
              <a:buNone/>
              <a:defRPr sz="900"/>
            </a:lvl7pPr>
            <a:lvl8pPr marL="3200241" indent="0">
              <a:buNone/>
              <a:defRPr sz="900"/>
            </a:lvl8pPr>
            <a:lvl9pPr marL="3657419"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5652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6061460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23" y="274641"/>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7" y="274641"/>
            <a:ext cx="7078664"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9570585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34" y="2130671"/>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85" y="3886200"/>
            <a:ext cx="69342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5" indent="0" algn="ctr">
              <a:buNone/>
              <a:defRPr>
                <a:solidFill>
                  <a:schemeClr val="tx1">
                    <a:tint val="75000"/>
                  </a:schemeClr>
                </a:solidFill>
              </a:defRPr>
            </a:lvl3pPr>
            <a:lvl4pPr marL="1371531"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1" indent="0" algn="ctr">
              <a:buNone/>
              <a:defRPr>
                <a:solidFill>
                  <a:schemeClr val="tx1">
                    <a:tint val="75000"/>
                  </a:schemeClr>
                </a:solidFill>
              </a:defRPr>
            </a:lvl8pPr>
            <a:lvl9pPr marL="3657419"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84" y="6524866"/>
            <a:ext cx="9906000" cy="333375"/>
          </a:xfrm>
          <a:prstGeom prst="rect">
            <a:avLst/>
          </a:prstGeom>
          <a:noFill/>
          <a:ln w="9525">
            <a:noFill/>
            <a:miter lim="800000"/>
            <a:headEnd/>
            <a:tailEnd/>
          </a:ln>
        </p:spPr>
      </p:pic>
      <p:sp>
        <p:nvSpPr>
          <p:cNvPr id="8" name="Rectangle 9"/>
          <p:cNvSpPr>
            <a:spLocks noChangeArrowheads="1"/>
          </p:cNvSpPr>
          <p:nvPr/>
        </p:nvSpPr>
        <p:spPr bwMode="auto">
          <a:xfrm>
            <a:off x="1833646" y="3284779"/>
            <a:ext cx="8072437" cy="73025"/>
          </a:xfrm>
          <a:prstGeom prst="rect">
            <a:avLst/>
          </a:prstGeom>
          <a:solidFill>
            <a:srgbClr val="0066CC"/>
          </a:solidFill>
          <a:ln w="9525">
            <a:noFill/>
            <a:miter lim="800000"/>
            <a:headEnd/>
            <a:tailEnd/>
          </a:ln>
          <a:effectLst/>
        </p:spPr>
        <p:txBody>
          <a:bodyPr wrap="none" lIns="91436" tIns="45718" rIns="91436" bIns="45718" anchor="ctr"/>
          <a:lstStyle/>
          <a:p>
            <a:pPr>
              <a:defRPr/>
            </a:pPr>
            <a:endParaRPr lang="ja-JP" altLang="en-US">
              <a:solidFill>
                <a:prstClr val="black"/>
              </a:solidFill>
              <a:ea typeface="ＭＳ Ｐゴシック"/>
            </a:endParaRPr>
          </a:p>
        </p:txBody>
      </p:sp>
      <p:pic>
        <p:nvPicPr>
          <p:cNvPr id="9" name="Picture 11"/>
          <p:cNvPicPr>
            <a:picLocks noChangeAspect="1" noChangeArrowheads="1"/>
          </p:cNvPicPr>
          <p:nvPr/>
        </p:nvPicPr>
        <p:blipFill>
          <a:blip r:embed="rId3" cstate="print"/>
          <a:srcRect/>
          <a:stretch>
            <a:fillRect/>
          </a:stretch>
        </p:blipFill>
        <p:spPr bwMode="auto">
          <a:xfrm>
            <a:off x="19" y="6051791"/>
            <a:ext cx="2301874" cy="473075"/>
          </a:xfrm>
          <a:prstGeom prst="rect">
            <a:avLst/>
          </a:prstGeom>
          <a:noFill/>
          <a:ln w="9525">
            <a:noFill/>
            <a:miter lim="800000"/>
            <a:headEnd/>
            <a:tailEnd/>
          </a:ln>
        </p:spPr>
      </p:pic>
      <p:sp>
        <p:nvSpPr>
          <p:cNvPr id="10" name="Text Box 12"/>
          <p:cNvSpPr txBox="1">
            <a:spLocks noChangeArrowheads="1"/>
          </p:cNvSpPr>
          <p:nvPr/>
        </p:nvSpPr>
        <p:spPr bwMode="auto">
          <a:xfrm>
            <a:off x="2" y="6524865"/>
            <a:ext cx="3643496" cy="276995"/>
          </a:xfrm>
          <a:prstGeom prst="rect">
            <a:avLst/>
          </a:prstGeom>
          <a:noFill/>
          <a:ln w="9525">
            <a:noFill/>
            <a:miter lim="800000"/>
            <a:headEnd/>
            <a:tailEnd/>
          </a:ln>
          <a:effectLst/>
        </p:spPr>
        <p:txBody>
          <a:bodyPr wrap="none" lIns="91436" tIns="45718" rIns="91436" bIns="45718">
            <a:spAutoFit/>
          </a:bodyPr>
          <a:lstStyle/>
          <a:p>
            <a:pPr>
              <a:defRPr/>
            </a:pPr>
            <a:r>
              <a:rPr lang="en-US" altLang="ja-JP" sz="1200" i="1" dirty="0">
                <a:solidFill>
                  <a:prstClr val="white"/>
                </a:solidFill>
                <a:latin typeface="Times New Roman" pitchFamily="18" charset="0"/>
                <a:ea typeface="ＭＳ Ｐゴシック"/>
              </a:rPr>
              <a:t>Ministry of Land, Infrastructure, Transport and Tourism</a:t>
            </a:r>
          </a:p>
        </p:txBody>
      </p:sp>
    </p:spTree>
    <p:extLst>
      <p:ext uri="{BB962C8B-B14F-4D97-AF65-F5344CB8AC3E}">
        <p14:creationId xmlns:p14="http://schemas.microsoft.com/office/powerpoint/2010/main" val="117341948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7750112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90" y="4407146"/>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90" y="2906722"/>
            <a:ext cx="84201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5" indent="0">
              <a:buNone/>
              <a:defRPr sz="1600">
                <a:solidFill>
                  <a:schemeClr val="tx1">
                    <a:tint val="75000"/>
                  </a:schemeClr>
                </a:solidFill>
              </a:defRPr>
            </a:lvl3pPr>
            <a:lvl4pPr marL="1371531"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1" indent="0">
              <a:buNone/>
              <a:defRPr sz="1400">
                <a:solidFill>
                  <a:schemeClr val="tx1">
                    <a:tint val="75000"/>
                  </a:schemeClr>
                </a:solidFill>
              </a:defRPr>
            </a:lvl8pPr>
            <a:lvl9pPr marL="3657419"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6342956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61"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8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8414481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9"/>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87" y="1535113"/>
            <a:ext cx="4376870" cy="639762"/>
          </a:xfrm>
        </p:spPr>
        <p:txBody>
          <a:bodyPr anchor="b"/>
          <a:lstStyle>
            <a:lvl1pPr marL="0" indent="0">
              <a:buNone/>
              <a:defRPr sz="2400" b="1"/>
            </a:lvl1pPr>
            <a:lvl2pPr marL="457177" indent="0">
              <a:buNone/>
              <a:defRPr sz="2000" b="1"/>
            </a:lvl2pPr>
            <a:lvl3pPr marL="914355" indent="0">
              <a:buNone/>
              <a:defRPr sz="1800" b="1"/>
            </a:lvl3pPr>
            <a:lvl4pPr marL="1371531" indent="0">
              <a:buNone/>
              <a:defRPr sz="1600" b="1"/>
            </a:lvl4pPr>
            <a:lvl5pPr marL="1828709" indent="0">
              <a:buNone/>
              <a:defRPr sz="1600" b="1"/>
            </a:lvl5pPr>
            <a:lvl6pPr marL="2285886" indent="0">
              <a:buNone/>
              <a:defRPr sz="1600" b="1"/>
            </a:lvl6pPr>
            <a:lvl7pPr marL="2743064" indent="0">
              <a:buNone/>
              <a:defRPr sz="1600" b="1"/>
            </a:lvl7pPr>
            <a:lvl8pPr marL="3200241" indent="0">
              <a:buNone/>
              <a:defRPr sz="1600" b="1"/>
            </a:lvl8pPr>
            <a:lvl9pPr marL="3657419"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87" y="2174876"/>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203" y="1535113"/>
            <a:ext cx="4378590" cy="639762"/>
          </a:xfrm>
        </p:spPr>
        <p:txBody>
          <a:bodyPr anchor="b"/>
          <a:lstStyle>
            <a:lvl1pPr marL="0" indent="0">
              <a:buNone/>
              <a:defRPr sz="2400" b="1"/>
            </a:lvl1pPr>
            <a:lvl2pPr marL="457177" indent="0">
              <a:buNone/>
              <a:defRPr sz="2000" b="1"/>
            </a:lvl2pPr>
            <a:lvl3pPr marL="914355" indent="0">
              <a:buNone/>
              <a:defRPr sz="1800" b="1"/>
            </a:lvl3pPr>
            <a:lvl4pPr marL="1371531" indent="0">
              <a:buNone/>
              <a:defRPr sz="1600" b="1"/>
            </a:lvl4pPr>
            <a:lvl5pPr marL="1828709" indent="0">
              <a:buNone/>
              <a:defRPr sz="1600" b="1"/>
            </a:lvl5pPr>
            <a:lvl6pPr marL="2285886" indent="0">
              <a:buNone/>
              <a:defRPr sz="1600" b="1"/>
            </a:lvl6pPr>
            <a:lvl7pPr marL="2743064" indent="0">
              <a:buNone/>
              <a:defRPr sz="1600" b="1"/>
            </a:lvl7pPr>
            <a:lvl8pPr marL="3200241" indent="0">
              <a:buNone/>
              <a:defRPr sz="1600" b="1"/>
            </a:lvl8pPr>
            <a:lvl9pPr marL="3657419"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203" y="2174876"/>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6863814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023109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7" y="4406934"/>
            <a:ext cx="8420100" cy="1362075"/>
          </a:xfrm>
        </p:spPr>
        <p:txBody>
          <a:bodyPr anchor="t"/>
          <a:lstStyle>
            <a:lvl1pPr algn="l">
              <a:defRPr sz="378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7" y="2906722"/>
            <a:ext cx="8420100" cy="1500187"/>
          </a:xfrm>
        </p:spPr>
        <p:txBody>
          <a:bodyPr anchor="b"/>
          <a:lstStyle>
            <a:lvl1pPr marL="0" indent="0">
              <a:buNone/>
              <a:defRPr sz="1890"/>
            </a:lvl1pPr>
            <a:lvl2pPr marL="432008" indent="0">
              <a:buNone/>
              <a:defRPr sz="1701"/>
            </a:lvl2pPr>
            <a:lvl3pPr marL="864017" indent="0">
              <a:buNone/>
              <a:defRPr sz="1512"/>
            </a:lvl3pPr>
            <a:lvl4pPr marL="1296025" indent="0">
              <a:buNone/>
              <a:defRPr sz="1323"/>
            </a:lvl4pPr>
            <a:lvl5pPr marL="1728033" indent="0">
              <a:buNone/>
              <a:defRPr sz="1323"/>
            </a:lvl5pPr>
            <a:lvl6pPr marL="2160041" indent="0">
              <a:buNone/>
              <a:defRPr sz="1323"/>
            </a:lvl6pPr>
            <a:lvl7pPr marL="2592050" indent="0">
              <a:buNone/>
              <a:defRPr sz="1323"/>
            </a:lvl7pPr>
            <a:lvl8pPr marL="3024058" indent="0">
              <a:buNone/>
              <a:defRPr sz="1323"/>
            </a:lvl8pPr>
            <a:lvl9pPr marL="3456066" indent="0">
              <a:buNone/>
              <a:defRPr sz="1323"/>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ltLang="ja-JP"/>
          </a:p>
        </p:txBody>
      </p:sp>
    </p:spTree>
    <p:extLst>
      <p:ext uri="{BB962C8B-B14F-4D97-AF65-F5344CB8AC3E}">
        <p14:creationId xmlns:p14="http://schemas.microsoft.com/office/powerpoint/2010/main" val="96161676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7312246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1"/>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7"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177" indent="0">
              <a:buNone/>
              <a:defRPr sz="1200"/>
            </a:lvl2pPr>
            <a:lvl3pPr marL="914355" indent="0">
              <a:buNone/>
              <a:defRPr sz="1000"/>
            </a:lvl3pPr>
            <a:lvl4pPr marL="1371531" indent="0">
              <a:buNone/>
              <a:defRPr sz="900"/>
            </a:lvl4pPr>
            <a:lvl5pPr marL="1828709" indent="0">
              <a:buNone/>
              <a:defRPr sz="900"/>
            </a:lvl5pPr>
            <a:lvl6pPr marL="2285886" indent="0">
              <a:buNone/>
              <a:defRPr sz="900"/>
            </a:lvl6pPr>
            <a:lvl7pPr marL="2743064" indent="0">
              <a:buNone/>
              <a:defRPr sz="900"/>
            </a:lvl7pPr>
            <a:lvl8pPr marL="3200241" indent="0">
              <a:buNone/>
              <a:defRPr sz="900"/>
            </a:lvl8pPr>
            <a:lvl9pPr marL="3657419"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1608629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200"/>
            </a:lvl1pPr>
            <a:lvl2pPr marL="457177" indent="0">
              <a:buNone/>
              <a:defRPr sz="2800"/>
            </a:lvl2pPr>
            <a:lvl3pPr marL="914355" indent="0">
              <a:buNone/>
              <a:defRPr sz="2400"/>
            </a:lvl3pPr>
            <a:lvl4pPr marL="1371531" indent="0">
              <a:buNone/>
              <a:defRPr sz="2000"/>
            </a:lvl4pPr>
            <a:lvl5pPr marL="1828709" indent="0">
              <a:buNone/>
              <a:defRPr sz="2000"/>
            </a:lvl5pPr>
            <a:lvl6pPr marL="2285886" indent="0">
              <a:buNone/>
              <a:defRPr sz="2000"/>
            </a:lvl6pPr>
            <a:lvl7pPr marL="2743064" indent="0">
              <a:buNone/>
              <a:defRPr sz="2000"/>
            </a:lvl7pPr>
            <a:lvl8pPr marL="3200241" indent="0">
              <a:buNone/>
              <a:defRPr sz="2000"/>
            </a:lvl8pPr>
            <a:lvl9pPr marL="3657419"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400"/>
            </a:lvl1pPr>
            <a:lvl2pPr marL="457177" indent="0">
              <a:buNone/>
              <a:defRPr sz="1200"/>
            </a:lvl2pPr>
            <a:lvl3pPr marL="914355" indent="0">
              <a:buNone/>
              <a:defRPr sz="1000"/>
            </a:lvl3pPr>
            <a:lvl4pPr marL="1371531" indent="0">
              <a:buNone/>
              <a:defRPr sz="900"/>
            </a:lvl4pPr>
            <a:lvl5pPr marL="1828709" indent="0">
              <a:buNone/>
              <a:defRPr sz="900"/>
            </a:lvl5pPr>
            <a:lvl6pPr marL="2285886" indent="0">
              <a:buNone/>
              <a:defRPr sz="900"/>
            </a:lvl6pPr>
            <a:lvl7pPr marL="2743064" indent="0">
              <a:buNone/>
              <a:defRPr sz="900"/>
            </a:lvl7pPr>
            <a:lvl8pPr marL="3200241" indent="0">
              <a:buNone/>
              <a:defRPr sz="900"/>
            </a:lvl8pPr>
            <a:lvl9pPr marL="3657419"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0559054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525923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23" y="274641"/>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7" y="274641"/>
            <a:ext cx="7078664"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4810118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30454"/>
            <a:ext cx="8420100" cy="1470025"/>
          </a:xfrm>
          <a:prstGeom prst="rect">
            <a:avLst/>
          </a:prstGeo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32008" indent="0" algn="ctr">
              <a:buNone/>
              <a:defRPr>
                <a:solidFill>
                  <a:schemeClr val="tx1">
                    <a:tint val="75000"/>
                  </a:schemeClr>
                </a:solidFill>
              </a:defRPr>
            </a:lvl2pPr>
            <a:lvl3pPr marL="864017" indent="0" algn="ctr">
              <a:buNone/>
              <a:defRPr>
                <a:solidFill>
                  <a:schemeClr val="tx1">
                    <a:tint val="75000"/>
                  </a:schemeClr>
                </a:solidFill>
              </a:defRPr>
            </a:lvl3pPr>
            <a:lvl4pPr marL="1296025" indent="0" algn="ctr">
              <a:buNone/>
              <a:defRPr>
                <a:solidFill>
                  <a:schemeClr val="tx1">
                    <a:tint val="75000"/>
                  </a:schemeClr>
                </a:solidFill>
              </a:defRPr>
            </a:lvl4pPr>
            <a:lvl5pPr marL="1728033" indent="0" algn="ctr">
              <a:buNone/>
              <a:defRPr>
                <a:solidFill>
                  <a:schemeClr val="tx1">
                    <a:tint val="75000"/>
                  </a:schemeClr>
                </a:solidFill>
              </a:defRPr>
            </a:lvl5pPr>
            <a:lvl6pPr marL="2160041" indent="0" algn="ctr">
              <a:buNone/>
              <a:defRPr>
                <a:solidFill>
                  <a:schemeClr val="tx1">
                    <a:tint val="75000"/>
                  </a:schemeClr>
                </a:solidFill>
              </a:defRPr>
            </a:lvl6pPr>
            <a:lvl7pPr marL="2592050" indent="0" algn="ctr">
              <a:buNone/>
              <a:defRPr>
                <a:solidFill>
                  <a:schemeClr val="tx1">
                    <a:tint val="75000"/>
                  </a:schemeClr>
                </a:solidFill>
              </a:defRPr>
            </a:lvl7pPr>
            <a:lvl8pPr marL="3024058" indent="0" algn="ctr">
              <a:buNone/>
              <a:defRPr>
                <a:solidFill>
                  <a:schemeClr val="tx1">
                    <a:tint val="75000"/>
                  </a:schemeClr>
                </a:solidFill>
              </a:defRPr>
            </a:lvl8pPr>
            <a:lvl9pPr marL="3456066"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565028D-B7AA-41CB-9FF0-817C96C2988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1334416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0" y="1600206"/>
            <a:ext cx="8915400" cy="4525963"/>
          </a:xfrm>
        </p:spPr>
        <p:txBody>
          <a:bodyPr/>
          <a:lstStyle/>
          <a:p>
            <a:pPr lvl="0"/>
            <a:r>
              <a:rPr lang="ja-JP" altLang="en-US" noProof="0" smtClean="0"/>
              <a:t>アイコンをクリックして表を追加</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C19DA3-8D37-4AAC-8B80-12FDFE9D3B62}"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29880240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552" y="0"/>
            <a:ext cx="8064896" cy="404664"/>
          </a:xfrm>
          <a:prstGeom prst="rect">
            <a:avLst/>
          </a:prstGeom>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575" y="1600206"/>
            <a:ext cx="4746625" cy="4525963"/>
          </a:xfrm>
        </p:spPr>
        <p:txBody>
          <a:bodyPr/>
          <a:lstStyle>
            <a:lvl1pPr>
              <a:defRPr sz="2646"/>
            </a:lvl1pPr>
            <a:lvl2pPr>
              <a:defRPr sz="2268"/>
            </a:lvl2pPr>
            <a:lvl3pPr>
              <a:defRPr sz="1890"/>
            </a:lvl3pPr>
            <a:lvl4pPr>
              <a:defRPr sz="1701"/>
            </a:lvl4pPr>
            <a:lvl5pPr>
              <a:defRPr sz="1701"/>
            </a:lvl5pPr>
            <a:lvl6pPr>
              <a:defRPr sz="1701"/>
            </a:lvl6pPr>
            <a:lvl7pPr>
              <a:defRPr sz="1701"/>
            </a:lvl7pPr>
            <a:lvl8pPr>
              <a:defRPr sz="1701"/>
            </a:lvl8pPr>
            <a:lvl9pPr>
              <a:defRPr sz="1701"/>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01" y="1600206"/>
            <a:ext cx="4746625" cy="4525963"/>
          </a:xfrm>
        </p:spPr>
        <p:txBody>
          <a:bodyPr/>
          <a:lstStyle>
            <a:lvl1pPr>
              <a:defRPr sz="2646"/>
            </a:lvl1pPr>
            <a:lvl2pPr>
              <a:defRPr sz="2268"/>
            </a:lvl2pPr>
            <a:lvl3pPr>
              <a:defRPr sz="1890"/>
            </a:lvl3pPr>
            <a:lvl4pPr>
              <a:defRPr sz="1701"/>
            </a:lvl4pPr>
            <a:lvl5pPr>
              <a:defRPr sz="1701"/>
            </a:lvl5pPr>
            <a:lvl6pPr>
              <a:defRPr sz="1701"/>
            </a:lvl6pPr>
            <a:lvl7pPr>
              <a:defRPr sz="1701"/>
            </a:lvl7pPr>
            <a:lvl8pPr>
              <a:defRPr sz="1701"/>
            </a:lvl8pPr>
            <a:lvl9pPr>
              <a:defRPr sz="1701"/>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p>
            <a:pPr>
              <a:defRPr/>
            </a:pPr>
            <a:fld id="{8B9A5274-D28E-4EDD-9503-8D061E012A7E}"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0826365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552" y="0"/>
            <a:ext cx="8064896" cy="404664"/>
          </a:xfrm>
          <a:prstGeom prst="rect">
            <a:avLst/>
          </a:prstGeom>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452F796-4913-45F2-961F-04E85EDCD19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296063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41"/>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3284B9C-E527-417E-A741-2916616808F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41865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646"/>
            </a:lvl1pPr>
            <a:lvl2pPr>
              <a:defRPr sz="2268"/>
            </a:lvl2pPr>
            <a:lvl3pPr>
              <a:defRPr sz="1890"/>
            </a:lvl3pPr>
            <a:lvl4pPr>
              <a:defRPr sz="1701"/>
            </a:lvl4pPr>
            <a:lvl5pPr>
              <a:defRPr sz="1701"/>
            </a:lvl5pPr>
            <a:lvl6pPr>
              <a:defRPr sz="1701"/>
            </a:lvl6pPr>
            <a:lvl7pPr>
              <a:defRPr sz="1701"/>
            </a:lvl7pPr>
            <a:lvl8pPr>
              <a:defRPr sz="1701"/>
            </a:lvl8pPr>
            <a:lvl9pPr>
              <a:defRPr sz="1701"/>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646"/>
            </a:lvl1pPr>
            <a:lvl2pPr>
              <a:defRPr sz="2268"/>
            </a:lvl2pPr>
            <a:lvl3pPr>
              <a:defRPr sz="1890"/>
            </a:lvl3pPr>
            <a:lvl4pPr>
              <a:defRPr sz="1701"/>
            </a:lvl4pPr>
            <a:lvl5pPr>
              <a:defRPr sz="1701"/>
            </a:lvl5pPr>
            <a:lvl6pPr>
              <a:defRPr sz="1701"/>
            </a:lvl6pPr>
            <a:lvl7pPr>
              <a:defRPr sz="1701"/>
            </a:lvl7pPr>
            <a:lvl8pPr>
              <a:defRPr sz="1701"/>
            </a:lvl8pPr>
            <a:lvl9pPr>
              <a:defRPr sz="1701"/>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ltLang="ja-JP"/>
          </a:p>
        </p:txBody>
      </p:sp>
    </p:spTree>
    <p:extLst>
      <p:ext uri="{BB962C8B-B14F-4D97-AF65-F5344CB8AC3E}">
        <p14:creationId xmlns:p14="http://schemas.microsoft.com/office/powerpoint/2010/main" val="198630059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1194336-6FDD-49EC-9935-48480B1791B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3387601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7" y="4406950"/>
            <a:ext cx="8420100" cy="1362075"/>
          </a:xfrm>
          <a:prstGeom prst="rect">
            <a:avLst/>
          </a:prstGeom>
        </p:spPr>
        <p:txBody>
          <a:bodyPr anchor="t"/>
          <a:lstStyle>
            <a:lvl1pPr algn="l">
              <a:defRPr sz="378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7" y="2906722"/>
            <a:ext cx="8420100" cy="1500187"/>
          </a:xfrm>
        </p:spPr>
        <p:txBody>
          <a:bodyPr anchor="b"/>
          <a:lstStyle>
            <a:lvl1pPr marL="0" indent="0">
              <a:buNone/>
              <a:defRPr sz="1890">
                <a:solidFill>
                  <a:schemeClr val="tx1">
                    <a:tint val="75000"/>
                  </a:schemeClr>
                </a:solidFill>
              </a:defRPr>
            </a:lvl1pPr>
            <a:lvl2pPr marL="431995" indent="0">
              <a:buNone/>
              <a:defRPr sz="1701">
                <a:solidFill>
                  <a:schemeClr val="tx1">
                    <a:tint val="75000"/>
                  </a:schemeClr>
                </a:solidFill>
              </a:defRPr>
            </a:lvl2pPr>
            <a:lvl3pPr marL="863990" indent="0">
              <a:buNone/>
              <a:defRPr sz="1512">
                <a:solidFill>
                  <a:schemeClr val="tx1">
                    <a:tint val="75000"/>
                  </a:schemeClr>
                </a:solidFill>
              </a:defRPr>
            </a:lvl3pPr>
            <a:lvl4pPr marL="1295985" indent="0">
              <a:buNone/>
              <a:defRPr sz="1323">
                <a:solidFill>
                  <a:schemeClr val="tx1">
                    <a:tint val="75000"/>
                  </a:schemeClr>
                </a:solidFill>
              </a:defRPr>
            </a:lvl4pPr>
            <a:lvl5pPr marL="1727980" indent="0">
              <a:buNone/>
              <a:defRPr sz="1323">
                <a:solidFill>
                  <a:schemeClr val="tx1">
                    <a:tint val="75000"/>
                  </a:schemeClr>
                </a:solidFill>
              </a:defRPr>
            </a:lvl5pPr>
            <a:lvl6pPr marL="2159975" indent="0">
              <a:buNone/>
              <a:defRPr sz="1323">
                <a:solidFill>
                  <a:schemeClr val="tx1">
                    <a:tint val="75000"/>
                  </a:schemeClr>
                </a:solidFill>
              </a:defRPr>
            </a:lvl6pPr>
            <a:lvl7pPr marL="2591969" indent="0">
              <a:buNone/>
              <a:defRPr sz="1323">
                <a:solidFill>
                  <a:schemeClr val="tx1">
                    <a:tint val="75000"/>
                  </a:schemeClr>
                </a:solidFill>
              </a:defRPr>
            </a:lvl7pPr>
            <a:lvl8pPr marL="3023964" indent="0">
              <a:buNone/>
              <a:defRPr sz="1323">
                <a:solidFill>
                  <a:schemeClr val="tx1">
                    <a:tint val="75000"/>
                  </a:schemeClr>
                </a:solidFill>
              </a:defRPr>
            </a:lvl8pPr>
            <a:lvl9pPr marL="3455959" indent="0">
              <a:buNone/>
              <a:defRPr sz="1323">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7BAB0A8-20A4-4191-85AF-B1C3F40FFC50}"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71136563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34" y="2130671"/>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85" y="3886200"/>
            <a:ext cx="69342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5" indent="0" algn="ctr">
              <a:buNone/>
              <a:defRPr>
                <a:solidFill>
                  <a:schemeClr val="tx1">
                    <a:tint val="75000"/>
                  </a:schemeClr>
                </a:solidFill>
              </a:defRPr>
            </a:lvl3pPr>
            <a:lvl4pPr marL="1371531"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1" indent="0" algn="ctr">
              <a:buNone/>
              <a:defRPr>
                <a:solidFill>
                  <a:schemeClr val="tx1">
                    <a:tint val="75000"/>
                  </a:schemeClr>
                </a:solidFill>
              </a:defRPr>
            </a:lvl8pPr>
            <a:lvl9pPr marL="3657419"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84" y="6524866"/>
            <a:ext cx="9906000" cy="333375"/>
          </a:xfrm>
          <a:prstGeom prst="rect">
            <a:avLst/>
          </a:prstGeom>
          <a:noFill/>
          <a:ln w="9525">
            <a:noFill/>
            <a:miter lim="800000"/>
            <a:headEnd/>
            <a:tailEnd/>
          </a:ln>
        </p:spPr>
      </p:pic>
      <p:sp>
        <p:nvSpPr>
          <p:cNvPr id="8" name="Rectangle 9"/>
          <p:cNvSpPr>
            <a:spLocks noChangeArrowheads="1"/>
          </p:cNvSpPr>
          <p:nvPr/>
        </p:nvSpPr>
        <p:spPr bwMode="auto">
          <a:xfrm>
            <a:off x="1833646" y="3284779"/>
            <a:ext cx="8072437" cy="73025"/>
          </a:xfrm>
          <a:prstGeom prst="rect">
            <a:avLst/>
          </a:prstGeom>
          <a:solidFill>
            <a:srgbClr val="0066CC"/>
          </a:solidFill>
          <a:ln w="9525">
            <a:noFill/>
            <a:miter lim="800000"/>
            <a:headEnd/>
            <a:tailEnd/>
          </a:ln>
          <a:effectLst/>
        </p:spPr>
        <p:txBody>
          <a:bodyPr wrap="none" lIns="91436" tIns="45718" rIns="91436" bIns="45718" anchor="ctr"/>
          <a:lstStyle/>
          <a:p>
            <a:pPr>
              <a:defRPr/>
            </a:pPr>
            <a:endParaRPr lang="ja-JP" altLang="en-US">
              <a:solidFill>
                <a:prstClr val="black"/>
              </a:solidFill>
              <a:ea typeface="ＭＳ Ｐゴシック"/>
            </a:endParaRPr>
          </a:p>
        </p:txBody>
      </p:sp>
      <p:pic>
        <p:nvPicPr>
          <p:cNvPr id="9" name="Picture 11"/>
          <p:cNvPicPr>
            <a:picLocks noChangeAspect="1" noChangeArrowheads="1"/>
          </p:cNvPicPr>
          <p:nvPr/>
        </p:nvPicPr>
        <p:blipFill>
          <a:blip r:embed="rId3" cstate="print"/>
          <a:srcRect/>
          <a:stretch>
            <a:fillRect/>
          </a:stretch>
        </p:blipFill>
        <p:spPr bwMode="auto">
          <a:xfrm>
            <a:off x="19" y="6051791"/>
            <a:ext cx="2301874" cy="473075"/>
          </a:xfrm>
          <a:prstGeom prst="rect">
            <a:avLst/>
          </a:prstGeom>
          <a:noFill/>
          <a:ln w="9525">
            <a:noFill/>
            <a:miter lim="800000"/>
            <a:headEnd/>
            <a:tailEnd/>
          </a:ln>
        </p:spPr>
      </p:pic>
      <p:sp>
        <p:nvSpPr>
          <p:cNvPr id="10" name="Text Box 12"/>
          <p:cNvSpPr txBox="1">
            <a:spLocks noChangeArrowheads="1"/>
          </p:cNvSpPr>
          <p:nvPr/>
        </p:nvSpPr>
        <p:spPr bwMode="auto">
          <a:xfrm>
            <a:off x="2" y="6524865"/>
            <a:ext cx="3643496" cy="276995"/>
          </a:xfrm>
          <a:prstGeom prst="rect">
            <a:avLst/>
          </a:prstGeom>
          <a:noFill/>
          <a:ln w="9525">
            <a:noFill/>
            <a:miter lim="800000"/>
            <a:headEnd/>
            <a:tailEnd/>
          </a:ln>
          <a:effectLst/>
        </p:spPr>
        <p:txBody>
          <a:bodyPr wrap="none" lIns="91436" tIns="45718" rIns="91436" bIns="45718">
            <a:spAutoFit/>
          </a:bodyPr>
          <a:lstStyle/>
          <a:p>
            <a:pPr>
              <a:defRPr/>
            </a:pPr>
            <a:r>
              <a:rPr lang="en-US" altLang="ja-JP" sz="1200" i="1" dirty="0">
                <a:solidFill>
                  <a:prstClr val="white"/>
                </a:solidFill>
                <a:latin typeface="Times New Roman" pitchFamily="18" charset="0"/>
                <a:ea typeface="ＭＳ Ｐゴシック"/>
              </a:rPr>
              <a:t>Ministry of Land, Infrastructure, Transport and Tourism</a:t>
            </a:r>
          </a:p>
        </p:txBody>
      </p:sp>
    </p:spTree>
    <p:extLst>
      <p:ext uri="{BB962C8B-B14F-4D97-AF65-F5344CB8AC3E}">
        <p14:creationId xmlns:p14="http://schemas.microsoft.com/office/powerpoint/2010/main" val="69789845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9807106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90" y="4407146"/>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90" y="2906722"/>
            <a:ext cx="84201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5" indent="0">
              <a:buNone/>
              <a:defRPr sz="1600">
                <a:solidFill>
                  <a:schemeClr val="tx1">
                    <a:tint val="75000"/>
                  </a:schemeClr>
                </a:solidFill>
              </a:defRPr>
            </a:lvl3pPr>
            <a:lvl4pPr marL="1371531"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1" indent="0">
              <a:buNone/>
              <a:defRPr sz="1400">
                <a:solidFill>
                  <a:schemeClr val="tx1">
                    <a:tint val="75000"/>
                  </a:schemeClr>
                </a:solidFill>
              </a:defRPr>
            </a:lvl8pPr>
            <a:lvl9pPr marL="3657419"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665476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61"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8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0850075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9"/>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87" y="1535113"/>
            <a:ext cx="4376870" cy="639762"/>
          </a:xfrm>
        </p:spPr>
        <p:txBody>
          <a:bodyPr anchor="b"/>
          <a:lstStyle>
            <a:lvl1pPr marL="0" indent="0">
              <a:buNone/>
              <a:defRPr sz="2400" b="1"/>
            </a:lvl1pPr>
            <a:lvl2pPr marL="457177" indent="0">
              <a:buNone/>
              <a:defRPr sz="2000" b="1"/>
            </a:lvl2pPr>
            <a:lvl3pPr marL="914355" indent="0">
              <a:buNone/>
              <a:defRPr sz="1800" b="1"/>
            </a:lvl3pPr>
            <a:lvl4pPr marL="1371531" indent="0">
              <a:buNone/>
              <a:defRPr sz="1600" b="1"/>
            </a:lvl4pPr>
            <a:lvl5pPr marL="1828709" indent="0">
              <a:buNone/>
              <a:defRPr sz="1600" b="1"/>
            </a:lvl5pPr>
            <a:lvl6pPr marL="2285886" indent="0">
              <a:buNone/>
              <a:defRPr sz="1600" b="1"/>
            </a:lvl6pPr>
            <a:lvl7pPr marL="2743064" indent="0">
              <a:buNone/>
              <a:defRPr sz="1600" b="1"/>
            </a:lvl7pPr>
            <a:lvl8pPr marL="3200241" indent="0">
              <a:buNone/>
              <a:defRPr sz="1600" b="1"/>
            </a:lvl8pPr>
            <a:lvl9pPr marL="3657419"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87" y="2174876"/>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203" y="1535113"/>
            <a:ext cx="4378590" cy="639762"/>
          </a:xfrm>
        </p:spPr>
        <p:txBody>
          <a:bodyPr anchor="b"/>
          <a:lstStyle>
            <a:lvl1pPr marL="0" indent="0">
              <a:buNone/>
              <a:defRPr sz="2400" b="1"/>
            </a:lvl1pPr>
            <a:lvl2pPr marL="457177" indent="0">
              <a:buNone/>
              <a:defRPr sz="2000" b="1"/>
            </a:lvl2pPr>
            <a:lvl3pPr marL="914355" indent="0">
              <a:buNone/>
              <a:defRPr sz="1800" b="1"/>
            </a:lvl3pPr>
            <a:lvl4pPr marL="1371531" indent="0">
              <a:buNone/>
              <a:defRPr sz="1600" b="1"/>
            </a:lvl4pPr>
            <a:lvl5pPr marL="1828709" indent="0">
              <a:buNone/>
              <a:defRPr sz="1600" b="1"/>
            </a:lvl5pPr>
            <a:lvl6pPr marL="2285886" indent="0">
              <a:buNone/>
              <a:defRPr sz="1600" b="1"/>
            </a:lvl6pPr>
            <a:lvl7pPr marL="2743064" indent="0">
              <a:buNone/>
              <a:defRPr sz="1600" b="1"/>
            </a:lvl7pPr>
            <a:lvl8pPr marL="3200241" indent="0">
              <a:buNone/>
              <a:defRPr sz="1600" b="1"/>
            </a:lvl8pPr>
            <a:lvl9pPr marL="3657419"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203" y="2174876"/>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6082446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1313608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0531223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1"/>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7"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177" indent="0">
              <a:buNone/>
              <a:defRPr sz="1200"/>
            </a:lvl2pPr>
            <a:lvl3pPr marL="914355" indent="0">
              <a:buNone/>
              <a:defRPr sz="1000"/>
            </a:lvl3pPr>
            <a:lvl4pPr marL="1371531" indent="0">
              <a:buNone/>
              <a:defRPr sz="900"/>
            </a:lvl4pPr>
            <a:lvl5pPr marL="1828709" indent="0">
              <a:buNone/>
              <a:defRPr sz="900"/>
            </a:lvl5pPr>
            <a:lvl6pPr marL="2285886" indent="0">
              <a:buNone/>
              <a:defRPr sz="900"/>
            </a:lvl6pPr>
            <a:lvl7pPr marL="2743064" indent="0">
              <a:buNone/>
              <a:defRPr sz="900"/>
            </a:lvl7pPr>
            <a:lvl8pPr marL="3200241" indent="0">
              <a:buNone/>
              <a:defRPr sz="900"/>
            </a:lvl8pPr>
            <a:lvl9pPr marL="3657419"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93352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7"/>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2" y="1535117"/>
            <a:ext cx="4376870" cy="639763"/>
          </a:xfrm>
        </p:spPr>
        <p:txBody>
          <a:bodyPr anchor="b"/>
          <a:lstStyle>
            <a:lvl1pPr marL="0" indent="0">
              <a:buNone/>
              <a:defRPr sz="2268" b="1"/>
            </a:lvl1pPr>
            <a:lvl2pPr marL="432008" indent="0">
              <a:buNone/>
              <a:defRPr sz="1890" b="1"/>
            </a:lvl2pPr>
            <a:lvl3pPr marL="864017" indent="0">
              <a:buNone/>
              <a:defRPr sz="1701" b="1"/>
            </a:lvl3pPr>
            <a:lvl4pPr marL="1296025" indent="0">
              <a:buNone/>
              <a:defRPr sz="1512" b="1"/>
            </a:lvl4pPr>
            <a:lvl5pPr marL="1728033" indent="0">
              <a:buNone/>
              <a:defRPr sz="1512" b="1"/>
            </a:lvl5pPr>
            <a:lvl6pPr marL="2160041" indent="0">
              <a:buNone/>
              <a:defRPr sz="1512" b="1"/>
            </a:lvl6pPr>
            <a:lvl7pPr marL="2592050" indent="0">
              <a:buNone/>
              <a:defRPr sz="1512" b="1"/>
            </a:lvl7pPr>
            <a:lvl8pPr marL="3024058" indent="0">
              <a:buNone/>
              <a:defRPr sz="1512" b="1"/>
            </a:lvl8pPr>
            <a:lvl9pPr marL="3456066" indent="0">
              <a:buNone/>
              <a:defRPr sz="1512"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2" y="2174875"/>
            <a:ext cx="4376870" cy="3951288"/>
          </a:xfrm>
        </p:spPr>
        <p:txBody>
          <a:bodyPr/>
          <a:lstStyle>
            <a:lvl1pPr>
              <a:defRPr sz="2268"/>
            </a:lvl1pPr>
            <a:lvl2pPr>
              <a:defRPr sz="1890"/>
            </a:lvl2pPr>
            <a:lvl3pPr>
              <a:defRPr sz="1701"/>
            </a:lvl3pPr>
            <a:lvl4pPr>
              <a:defRPr sz="1512"/>
            </a:lvl4pPr>
            <a:lvl5pPr>
              <a:defRPr sz="1512"/>
            </a:lvl5pPr>
            <a:lvl6pPr>
              <a:defRPr sz="1512"/>
            </a:lvl6pPr>
            <a:lvl7pPr>
              <a:defRPr sz="1512"/>
            </a:lvl7pPr>
            <a:lvl8pPr>
              <a:defRPr sz="1512"/>
            </a:lvl8pPr>
            <a:lvl9pPr>
              <a:defRPr sz="151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3" y="1535117"/>
            <a:ext cx="4378591" cy="639763"/>
          </a:xfrm>
        </p:spPr>
        <p:txBody>
          <a:bodyPr anchor="b"/>
          <a:lstStyle>
            <a:lvl1pPr marL="0" indent="0">
              <a:buNone/>
              <a:defRPr sz="2268" b="1"/>
            </a:lvl1pPr>
            <a:lvl2pPr marL="432008" indent="0">
              <a:buNone/>
              <a:defRPr sz="1890" b="1"/>
            </a:lvl2pPr>
            <a:lvl3pPr marL="864017" indent="0">
              <a:buNone/>
              <a:defRPr sz="1701" b="1"/>
            </a:lvl3pPr>
            <a:lvl4pPr marL="1296025" indent="0">
              <a:buNone/>
              <a:defRPr sz="1512" b="1"/>
            </a:lvl4pPr>
            <a:lvl5pPr marL="1728033" indent="0">
              <a:buNone/>
              <a:defRPr sz="1512" b="1"/>
            </a:lvl5pPr>
            <a:lvl6pPr marL="2160041" indent="0">
              <a:buNone/>
              <a:defRPr sz="1512" b="1"/>
            </a:lvl6pPr>
            <a:lvl7pPr marL="2592050" indent="0">
              <a:buNone/>
              <a:defRPr sz="1512" b="1"/>
            </a:lvl7pPr>
            <a:lvl8pPr marL="3024058" indent="0">
              <a:buNone/>
              <a:defRPr sz="1512" b="1"/>
            </a:lvl8pPr>
            <a:lvl9pPr marL="3456066" indent="0">
              <a:buNone/>
              <a:defRPr sz="1512"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3" y="2174875"/>
            <a:ext cx="4378591" cy="3951288"/>
          </a:xfrm>
        </p:spPr>
        <p:txBody>
          <a:bodyPr/>
          <a:lstStyle>
            <a:lvl1pPr>
              <a:defRPr sz="2268"/>
            </a:lvl1pPr>
            <a:lvl2pPr>
              <a:defRPr sz="1890"/>
            </a:lvl2pPr>
            <a:lvl3pPr>
              <a:defRPr sz="1701"/>
            </a:lvl3pPr>
            <a:lvl4pPr>
              <a:defRPr sz="1512"/>
            </a:lvl4pPr>
            <a:lvl5pPr>
              <a:defRPr sz="1512"/>
            </a:lvl5pPr>
            <a:lvl6pPr>
              <a:defRPr sz="1512"/>
            </a:lvl6pPr>
            <a:lvl7pPr>
              <a:defRPr sz="1512"/>
            </a:lvl7pPr>
            <a:lvl8pPr>
              <a:defRPr sz="1512"/>
            </a:lvl8pPr>
            <a:lvl9pPr>
              <a:defRPr sz="151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a:defRPr>
                <a:latin typeface="Arial" charset="0"/>
              </a:defRPr>
            </a:lvl1pPr>
          </a:lstStyle>
          <a:p>
            <a:pPr>
              <a:defRPr/>
            </a:pPr>
            <a:endParaRPr lang="en-US" altLang="ja-JP"/>
          </a:p>
        </p:txBody>
      </p:sp>
      <p:sp>
        <p:nvSpPr>
          <p:cNvPr id="8" name="Rectangle 5"/>
          <p:cNvSpPr>
            <a:spLocks noGrp="1" noChangeArrowheads="1"/>
          </p:cNvSpPr>
          <p:nvPr>
            <p:ph type="ftr" sz="quarter" idx="11"/>
          </p:nvPr>
        </p:nvSpPr>
        <p:spPr/>
        <p:txBody>
          <a:bodyPr/>
          <a:lstStyle>
            <a:lvl1pPr>
              <a:defRPr>
                <a:latin typeface="Arial" charset="0"/>
              </a:defRPr>
            </a:lvl1pPr>
          </a:lstStyle>
          <a:p>
            <a:pPr>
              <a:defRPr/>
            </a:pPr>
            <a:endParaRPr lang="en-US" altLang="ja-JP"/>
          </a:p>
        </p:txBody>
      </p:sp>
    </p:spTree>
    <p:extLst>
      <p:ext uri="{BB962C8B-B14F-4D97-AF65-F5344CB8AC3E}">
        <p14:creationId xmlns:p14="http://schemas.microsoft.com/office/powerpoint/2010/main" val="417707063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200"/>
            </a:lvl1pPr>
            <a:lvl2pPr marL="457177" indent="0">
              <a:buNone/>
              <a:defRPr sz="2800"/>
            </a:lvl2pPr>
            <a:lvl3pPr marL="914355" indent="0">
              <a:buNone/>
              <a:defRPr sz="2400"/>
            </a:lvl3pPr>
            <a:lvl4pPr marL="1371531" indent="0">
              <a:buNone/>
              <a:defRPr sz="2000"/>
            </a:lvl4pPr>
            <a:lvl5pPr marL="1828709" indent="0">
              <a:buNone/>
              <a:defRPr sz="2000"/>
            </a:lvl5pPr>
            <a:lvl6pPr marL="2285886" indent="0">
              <a:buNone/>
              <a:defRPr sz="2000"/>
            </a:lvl6pPr>
            <a:lvl7pPr marL="2743064" indent="0">
              <a:buNone/>
              <a:defRPr sz="2000"/>
            </a:lvl7pPr>
            <a:lvl8pPr marL="3200241" indent="0">
              <a:buNone/>
              <a:defRPr sz="2000"/>
            </a:lvl8pPr>
            <a:lvl9pPr marL="3657419"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400"/>
            </a:lvl1pPr>
            <a:lvl2pPr marL="457177" indent="0">
              <a:buNone/>
              <a:defRPr sz="1200"/>
            </a:lvl2pPr>
            <a:lvl3pPr marL="914355" indent="0">
              <a:buNone/>
              <a:defRPr sz="1000"/>
            </a:lvl3pPr>
            <a:lvl4pPr marL="1371531" indent="0">
              <a:buNone/>
              <a:defRPr sz="900"/>
            </a:lvl4pPr>
            <a:lvl5pPr marL="1828709" indent="0">
              <a:buNone/>
              <a:defRPr sz="900"/>
            </a:lvl5pPr>
            <a:lvl6pPr marL="2285886" indent="0">
              <a:buNone/>
              <a:defRPr sz="900"/>
            </a:lvl6pPr>
            <a:lvl7pPr marL="2743064" indent="0">
              <a:buNone/>
              <a:defRPr sz="900"/>
            </a:lvl7pPr>
            <a:lvl8pPr marL="3200241" indent="0">
              <a:buNone/>
              <a:defRPr sz="900"/>
            </a:lvl8pPr>
            <a:lvl9pPr marL="3657419"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0599744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4448512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23" y="274641"/>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7" y="274641"/>
            <a:ext cx="7078664"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5946042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34" y="2130671"/>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85" y="3886200"/>
            <a:ext cx="69342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5" indent="0" algn="ctr">
              <a:buNone/>
              <a:defRPr>
                <a:solidFill>
                  <a:schemeClr val="tx1">
                    <a:tint val="75000"/>
                  </a:schemeClr>
                </a:solidFill>
              </a:defRPr>
            </a:lvl3pPr>
            <a:lvl4pPr marL="1371531"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1" indent="0" algn="ctr">
              <a:buNone/>
              <a:defRPr>
                <a:solidFill>
                  <a:schemeClr val="tx1">
                    <a:tint val="75000"/>
                  </a:schemeClr>
                </a:solidFill>
              </a:defRPr>
            </a:lvl8pPr>
            <a:lvl9pPr marL="3657419"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84" y="6524866"/>
            <a:ext cx="9906000" cy="333375"/>
          </a:xfrm>
          <a:prstGeom prst="rect">
            <a:avLst/>
          </a:prstGeom>
          <a:noFill/>
          <a:ln w="9525">
            <a:noFill/>
            <a:miter lim="800000"/>
            <a:headEnd/>
            <a:tailEnd/>
          </a:ln>
        </p:spPr>
      </p:pic>
      <p:sp>
        <p:nvSpPr>
          <p:cNvPr id="8" name="Rectangle 9"/>
          <p:cNvSpPr>
            <a:spLocks noChangeArrowheads="1"/>
          </p:cNvSpPr>
          <p:nvPr/>
        </p:nvSpPr>
        <p:spPr bwMode="auto">
          <a:xfrm>
            <a:off x="1833646" y="3284779"/>
            <a:ext cx="8072437" cy="73025"/>
          </a:xfrm>
          <a:prstGeom prst="rect">
            <a:avLst/>
          </a:prstGeom>
          <a:solidFill>
            <a:srgbClr val="0066CC"/>
          </a:solidFill>
          <a:ln w="9525">
            <a:noFill/>
            <a:miter lim="800000"/>
            <a:headEnd/>
            <a:tailEnd/>
          </a:ln>
          <a:effectLst/>
        </p:spPr>
        <p:txBody>
          <a:bodyPr wrap="none" lIns="91436" tIns="45718" rIns="91436" bIns="45718" anchor="ctr"/>
          <a:lstStyle/>
          <a:p>
            <a:pPr>
              <a:defRPr/>
            </a:pPr>
            <a:endParaRPr lang="ja-JP" altLang="en-US">
              <a:solidFill>
                <a:prstClr val="black"/>
              </a:solidFill>
              <a:ea typeface="ＭＳ Ｐゴシック"/>
            </a:endParaRPr>
          </a:p>
        </p:txBody>
      </p:sp>
      <p:pic>
        <p:nvPicPr>
          <p:cNvPr id="9" name="Picture 11"/>
          <p:cNvPicPr>
            <a:picLocks noChangeAspect="1" noChangeArrowheads="1"/>
          </p:cNvPicPr>
          <p:nvPr/>
        </p:nvPicPr>
        <p:blipFill>
          <a:blip r:embed="rId3" cstate="print"/>
          <a:srcRect/>
          <a:stretch>
            <a:fillRect/>
          </a:stretch>
        </p:blipFill>
        <p:spPr bwMode="auto">
          <a:xfrm>
            <a:off x="19" y="6051791"/>
            <a:ext cx="2301874" cy="473075"/>
          </a:xfrm>
          <a:prstGeom prst="rect">
            <a:avLst/>
          </a:prstGeom>
          <a:noFill/>
          <a:ln w="9525">
            <a:noFill/>
            <a:miter lim="800000"/>
            <a:headEnd/>
            <a:tailEnd/>
          </a:ln>
        </p:spPr>
      </p:pic>
      <p:sp>
        <p:nvSpPr>
          <p:cNvPr id="10" name="Text Box 12"/>
          <p:cNvSpPr txBox="1">
            <a:spLocks noChangeArrowheads="1"/>
          </p:cNvSpPr>
          <p:nvPr/>
        </p:nvSpPr>
        <p:spPr bwMode="auto">
          <a:xfrm>
            <a:off x="2" y="6524865"/>
            <a:ext cx="3643496" cy="276995"/>
          </a:xfrm>
          <a:prstGeom prst="rect">
            <a:avLst/>
          </a:prstGeom>
          <a:noFill/>
          <a:ln w="9525">
            <a:noFill/>
            <a:miter lim="800000"/>
            <a:headEnd/>
            <a:tailEnd/>
          </a:ln>
          <a:effectLst/>
        </p:spPr>
        <p:txBody>
          <a:bodyPr wrap="none" lIns="91436" tIns="45718" rIns="91436" bIns="45718">
            <a:spAutoFit/>
          </a:bodyPr>
          <a:lstStyle/>
          <a:p>
            <a:pPr>
              <a:defRPr/>
            </a:pPr>
            <a:r>
              <a:rPr lang="en-US" altLang="ja-JP" sz="1200" i="1" dirty="0">
                <a:solidFill>
                  <a:prstClr val="white"/>
                </a:solidFill>
                <a:latin typeface="Times New Roman" pitchFamily="18" charset="0"/>
                <a:ea typeface="ＭＳ Ｐゴシック"/>
              </a:rPr>
              <a:t>Ministry of Land, Infrastructure, Transport and Tourism</a:t>
            </a:r>
          </a:p>
        </p:txBody>
      </p:sp>
    </p:spTree>
    <p:extLst>
      <p:ext uri="{BB962C8B-B14F-4D97-AF65-F5344CB8AC3E}">
        <p14:creationId xmlns:p14="http://schemas.microsoft.com/office/powerpoint/2010/main" val="35993639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366582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90" y="4407146"/>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90" y="2906722"/>
            <a:ext cx="84201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5" indent="0">
              <a:buNone/>
              <a:defRPr sz="1600">
                <a:solidFill>
                  <a:schemeClr val="tx1">
                    <a:tint val="75000"/>
                  </a:schemeClr>
                </a:solidFill>
              </a:defRPr>
            </a:lvl3pPr>
            <a:lvl4pPr marL="1371531"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1" indent="0">
              <a:buNone/>
              <a:defRPr sz="1400">
                <a:solidFill>
                  <a:schemeClr val="tx1">
                    <a:tint val="75000"/>
                  </a:schemeClr>
                </a:solidFill>
              </a:defRPr>
            </a:lvl8pPr>
            <a:lvl9pPr marL="3657419"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2518668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61"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8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2290584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9"/>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87" y="1535113"/>
            <a:ext cx="4376870" cy="639762"/>
          </a:xfrm>
        </p:spPr>
        <p:txBody>
          <a:bodyPr anchor="b"/>
          <a:lstStyle>
            <a:lvl1pPr marL="0" indent="0">
              <a:buNone/>
              <a:defRPr sz="2400" b="1"/>
            </a:lvl1pPr>
            <a:lvl2pPr marL="457177" indent="0">
              <a:buNone/>
              <a:defRPr sz="2000" b="1"/>
            </a:lvl2pPr>
            <a:lvl3pPr marL="914355" indent="0">
              <a:buNone/>
              <a:defRPr sz="1800" b="1"/>
            </a:lvl3pPr>
            <a:lvl4pPr marL="1371531" indent="0">
              <a:buNone/>
              <a:defRPr sz="1600" b="1"/>
            </a:lvl4pPr>
            <a:lvl5pPr marL="1828709" indent="0">
              <a:buNone/>
              <a:defRPr sz="1600" b="1"/>
            </a:lvl5pPr>
            <a:lvl6pPr marL="2285886" indent="0">
              <a:buNone/>
              <a:defRPr sz="1600" b="1"/>
            </a:lvl6pPr>
            <a:lvl7pPr marL="2743064" indent="0">
              <a:buNone/>
              <a:defRPr sz="1600" b="1"/>
            </a:lvl7pPr>
            <a:lvl8pPr marL="3200241" indent="0">
              <a:buNone/>
              <a:defRPr sz="1600" b="1"/>
            </a:lvl8pPr>
            <a:lvl9pPr marL="3657419"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87" y="2174876"/>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203" y="1535113"/>
            <a:ext cx="4378590" cy="639762"/>
          </a:xfrm>
        </p:spPr>
        <p:txBody>
          <a:bodyPr anchor="b"/>
          <a:lstStyle>
            <a:lvl1pPr marL="0" indent="0">
              <a:buNone/>
              <a:defRPr sz="2400" b="1"/>
            </a:lvl1pPr>
            <a:lvl2pPr marL="457177" indent="0">
              <a:buNone/>
              <a:defRPr sz="2000" b="1"/>
            </a:lvl2pPr>
            <a:lvl3pPr marL="914355" indent="0">
              <a:buNone/>
              <a:defRPr sz="1800" b="1"/>
            </a:lvl3pPr>
            <a:lvl4pPr marL="1371531" indent="0">
              <a:buNone/>
              <a:defRPr sz="1600" b="1"/>
            </a:lvl4pPr>
            <a:lvl5pPr marL="1828709" indent="0">
              <a:buNone/>
              <a:defRPr sz="1600" b="1"/>
            </a:lvl5pPr>
            <a:lvl6pPr marL="2285886" indent="0">
              <a:buNone/>
              <a:defRPr sz="1600" b="1"/>
            </a:lvl6pPr>
            <a:lvl7pPr marL="2743064" indent="0">
              <a:buNone/>
              <a:defRPr sz="1600" b="1"/>
            </a:lvl7pPr>
            <a:lvl8pPr marL="3200241" indent="0">
              <a:buNone/>
              <a:defRPr sz="1600" b="1"/>
            </a:lvl8pPr>
            <a:lvl9pPr marL="3657419"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203" y="2174876"/>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6830684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5433374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489564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a:defRPr>
                <a:latin typeface="Arial" charse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a:defRPr>
                <a:latin typeface="Arial" charset="0"/>
              </a:defRPr>
            </a:lvl1pPr>
          </a:lstStyle>
          <a:p>
            <a:pPr>
              <a:defRPr/>
            </a:pPr>
            <a:endParaRPr lang="en-US" altLang="ja-JP"/>
          </a:p>
        </p:txBody>
      </p:sp>
      <p:sp>
        <p:nvSpPr>
          <p:cNvPr id="5" name="Rectangle 6"/>
          <p:cNvSpPr>
            <a:spLocks noGrp="1" noChangeArrowheads="1"/>
          </p:cNvSpPr>
          <p:nvPr>
            <p:ph type="sldNum" sz="quarter" idx="12"/>
          </p:nvPr>
        </p:nvSpPr>
        <p:spPr>
          <a:xfrm>
            <a:off x="7594600" y="6237288"/>
            <a:ext cx="2311400" cy="476250"/>
          </a:xfrm>
          <a:prstGeom prst="rect">
            <a:avLst/>
          </a:prstGeom>
        </p:spPr>
        <p:txBody>
          <a:bodyPr/>
          <a:lstStyle>
            <a:lvl1pPr fontAlgn="auto">
              <a:spcBef>
                <a:spcPts val="0"/>
              </a:spcBef>
              <a:spcAft>
                <a:spcPts val="0"/>
              </a:spcAft>
              <a:defRPr>
                <a:solidFill>
                  <a:prstClr val="black"/>
                </a:solidFill>
                <a:latin typeface="Arial"/>
                <a:ea typeface="ＭＳ Ｐゴシック"/>
              </a:defRPr>
            </a:lvl1pPr>
          </a:lstStyle>
          <a:p>
            <a:pPr>
              <a:defRPr/>
            </a:pPr>
            <a:fld id="{990D168B-4E3E-4C65-AA1F-047DFD122A0C}" type="slidenum">
              <a:rPr lang="en-US" altLang="ja-JP" smtClean="0"/>
              <a:pPr>
                <a:defRPr/>
              </a:pPr>
              <a:t>‹#›</a:t>
            </a:fld>
            <a:endParaRPr lang="en-US" altLang="ja-JP"/>
          </a:p>
        </p:txBody>
      </p:sp>
    </p:spTree>
    <p:extLst>
      <p:ext uri="{BB962C8B-B14F-4D97-AF65-F5344CB8AC3E}">
        <p14:creationId xmlns:p14="http://schemas.microsoft.com/office/powerpoint/2010/main" val="414568862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1"/>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7"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177" indent="0">
              <a:buNone/>
              <a:defRPr sz="1200"/>
            </a:lvl2pPr>
            <a:lvl3pPr marL="914355" indent="0">
              <a:buNone/>
              <a:defRPr sz="1000"/>
            </a:lvl3pPr>
            <a:lvl4pPr marL="1371531" indent="0">
              <a:buNone/>
              <a:defRPr sz="900"/>
            </a:lvl4pPr>
            <a:lvl5pPr marL="1828709" indent="0">
              <a:buNone/>
              <a:defRPr sz="900"/>
            </a:lvl5pPr>
            <a:lvl6pPr marL="2285886" indent="0">
              <a:buNone/>
              <a:defRPr sz="900"/>
            </a:lvl6pPr>
            <a:lvl7pPr marL="2743064" indent="0">
              <a:buNone/>
              <a:defRPr sz="900"/>
            </a:lvl7pPr>
            <a:lvl8pPr marL="3200241" indent="0">
              <a:buNone/>
              <a:defRPr sz="900"/>
            </a:lvl8pPr>
            <a:lvl9pPr marL="3657419"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3316611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200"/>
            </a:lvl1pPr>
            <a:lvl2pPr marL="457177" indent="0">
              <a:buNone/>
              <a:defRPr sz="2800"/>
            </a:lvl2pPr>
            <a:lvl3pPr marL="914355" indent="0">
              <a:buNone/>
              <a:defRPr sz="2400"/>
            </a:lvl3pPr>
            <a:lvl4pPr marL="1371531" indent="0">
              <a:buNone/>
              <a:defRPr sz="2000"/>
            </a:lvl4pPr>
            <a:lvl5pPr marL="1828709" indent="0">
              <a:buNone/>
              <a:defRPr sz="2000"/>
            </a:lvl5pPr>
            <a:lvl6pPr marL="2285886" indent="0">
              <a:buNone/>
              <a:defRPr sz="2000"/>
            </a:lvl6pPr>
            <a:lvl7pPr marL="2743064" indent="0">
              <a:buNone/>
              <a:defRPr sz="2000"/>
            </a:lvl7pPr>
            <a:lvl8pPr marL="3200241" indent="0">
              <a:buNone/>
              <a:defRPr sz="2000"/>
            </a:lvl8pPr>
            <a:lvl9pPr marL="3657419"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400"/>
            </a:lvl1pPr>
            <a:lvl2pPr marL="457177" indent="0">
              <a:buNone/>
              <a:defRPr sz="1200"/>
            </a:lvl2pPr>
            <a:lvl3pPr marL="914355" indent="0">
              <a:buNone/>
              <a:defRPr sz="1000"/>
            </a:lvl3pPr>
            <a:lvl4pPr marL="1371531" indent="0">
              <a:buNone/>
              <a:defRPr sz="900"/>
            </a:lvl4pPr>
            <a:lvl5pPr marL="1828709" indent="0">
              <a:buNone/>
              <a:defRPr sz="900"/>
            </a:lvl5pPr>
            <a:lvl6pPr marL="2285886" indent="0">
              <a:buNone/>
              <a:defRPr sz="900"/>
            </a:lvl6pPr>
            <a:lvl7pPr marL="2743064" indent="0">
              <a:buNone/>
              <a:defRPr sz="900"/>
            </a:lvl7pPr>
            <a:lvl8pPr marL="3200241" indent="0">
              <a:buNone/>
              <a:defRPr sz="900"/>
            </a:lvl8pPr>
            <a:lvl9pPr marL="3657419"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5102902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4277320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23" y="274641"/>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7" y="274641"/>
            <a:ext cx="7078664"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5170798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ECFB1601-656C-44BE-A78D-5DCF68CCE0B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62440950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02" y="2130768"/>
            <a:ext cx="8420101"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90" y="3886200"/>
            <a:ext cx="6934200" cy="1752600"/>
          </a:xfrm>
        </p:spPr>
        <p:txBody>
          <a:bodyPr/>
          <a:lstStyle>
            <a:lvl1pPr marL="0" indent="0" algn="ctr">
              <a:buNone/>
              <a:defRPr/>
            </a:lvl1pPr>
            <a:lvl2pPr marL="457117" indent="0" algn="ctr">
              <a:buNone/>
              <a:defRPr/>
            </a:lvl2pPr>
            <a:lvl3pPr marL="914235" indent="0" algn="ctr">
              <a:buNone/>
              <a:defRPr/>
            </a:lvl3pPr>
            <a:lvl4pPr marL="1371353" indent="0" algn="ctr">
              <a:buNone/>
              <a:defRPr/>
            </a:lvl4pPr>
            <a:lvl5pPr marL="1828470" indent="0" algn="ctr">
              <a:buNone/>
              <a:defRPr/>
            </a:lvl5pPr>
            <a:lvl6pPr marL="2285588" indent="0" algn="ctr">
              <a:buNone/>
              <a:defRPr/>
            </a:lvl6pPr>
            <a:lvl7pPr marL="2742705" indent="0" algn="ctr">
              <a:buNone/>
              <a:defRPr/>
            </a:lvl7pPr>
            <a:lvl8pPr marL="3199823" indent="0" algn="ctr">
              <a:buNone/>
              <a:defRPr/>
            </a:lvl8pPr>
            <a:lvl9pPr marL="3656940" indent="0" algn="ctr">
              <a:buNone/>
              <a:defRPr/>
            </a:lvl9pPr>
          </a:lstStyle>
          <a:p>
            <a:r>
              <a:rPr lang="ja-JP" altLang="en-US"/>
              <a:t>マスタ サブタイトルの書式設定</a:t>
            </a:r>
          </a:p>
        </p:txBody>
      </p:sp>
    </p:spTree>
    <p:extLst>
      <p:ext uri="{BB962C8B-B14F-4D97-AF65-F5344CB8AC3E}">
        <p14:creationId xmlns:p14="http://schemas.microsoft.com/office/powerpoint/2010/main" val="42083479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21496180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94" y="4407243"/>
            <a:ext cx="8420101"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94" y="2906722"/>
            <a:ext cx="8420101" cy="1500187"/>
          </a:xfrm>
        </p:spPr>
        <p:txBody>
          <a:bodyPr anchor="b"/>
          <a:lstStyle>
            <a:lvl1pPr marL="0" indent="0">
              <a:buNone/>
              <a:defRPr sz="2000"/>
            </a:lvl1pPr>
            <a:lvl2pPr marL="457117" indent="0">
              <a:buNone/>
              <a:defRPr sz="1800"/>
            </a:lvl2pPr>
            <a:lvl3pPr marL="914235" indent="0">
              <a:buNone/>
              <a:defRPr sz="1600"/>
            </a:lvl3pPr>
            <a:lvl4pPr marL="1371353" indent="0">
              <a:buNone/>
              <a:defRPr sz="1400"/>
            </a:lvl4pPr>
            <a:lvl5pPr marL="1828470" indent="0">
              <a:buNone/>
              <a:defRPr sz="1400"/>
            </a:lvl5pPr>
            <a:lvl6pPr marL="2285588" indent="0">
              <a:buNone/>
              <a:defRPr sz="1400"/>
            </a:lvl6pPr>
            <a:lvl7pPr marL="2742705" indent="0">
              <a:buNone/>
              <a:defRPr sz="1400"/>
            </a:lvl7pPr>
            <a:lvl8pPr marL="3199823" indent="0">
              <a:buNone/>
              <a:defRPr sz="1400"/>
            </a:lvl8pPr>
            <a:lvl9pPr marL="3656940" indent="0">
              <a:buNone/>
              <a:defRPr sz="1400"/>
            </a:lvl9pPr>
          </a:lstStyle>
          <a:p>
            <a:pPr lvl="0"/>
            <a:r>
              <a:rPr lang="ja-JP" altLang="en-US"/>
              <a:t>マスタ テキストの書式設定</a:t>
            </a:r>
          </a:p>
        </p:txBody>
      </p:sp>
    </p:spTree>
    <p:extLst>
      <p:ext uri="{BB962C8B-B14F-4D97-AF65-F5344CB8AC3E}">
        <p14:creationId xmlns:p14="http://schemas.microsoft.com/office/powerpoint/2010/main" val="182741392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431"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32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11642305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3"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95" y="1535113"/>
            <a:ext cx="4376738"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95"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59" y="1535113"/>
            <a:ext cx="4378325"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59"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9043449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defRPr>
            </a:lvl1pPr>
          </a:lstStyle>
          <a:p>
            <a:pPr>
              <a:defRPr/>
            </a:pPr>
            <a:endParaRPr lang="en-US" altLang="ja-JP"/>
          </a:p>
        </p:txBody>
      </p:sp>
      <p:sp>
        <p:nvSpPr>
          <p:cNvPr id="3" name="Rectangle 5"/>
          <p:cNvSpPr>
            <a:spLocks noGrp="1" noChangeArrowheads="1"/>
          </p:cNvSpPr>
          <p:nvPr>
            <p:ph type="ftr" sz="quarter" idx="11"/>
          </p:nvPr>
        </p:nvSpPr>
        <p:spPr/>
        <p:txBody>
          <a:bodyPr/>
          <a:lstStyle>
            <a:lvl1pPr>
              <a:defRPr>
                <a:latin typeface="Arial" charset="0"/>
              </a:defRPr>
            </a:lvl1pPr>
          </a:lstStyle>
          <a:p>
            <a:pPr>
              <a:defRPr/>
            </a:pPr>
            <a:endParaRPr lang="en-US" altLang="ja-JP"/>
          </a:p>
        </p:txBody>
      </p:sp>
    </p:spTree>
    <p:extLst>
      <p:ext uri="{BB962C8B-B14F-4D97-AF65-F5344CB8AC3E}">
        <p14:creationId xmlns:p14="http://schemas.microsoft.com/office/powerpoint/2010/main" val="160618902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Tree>
    <p:extLst>
      <p:ext uri="{BB962C8B-B14F-4D97-AF65-F5344CB8AC3E}">
        <p14:creationId xmlns:p14="http://schemas.microsoft.com/office/powerpoint/2010/main" val="124477815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92059001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1"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600" y="273059"/>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21" y="1435103"/>
            <a:ext cx="3259138" cy="4691063"/>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1782488650"/>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4" y="612775"/>
            <a:ext cx="5943600" cy="4114800"/>
          </a:xfrm>
        </p:spPr>
        <p:txBody>
          <a:bodyPr/>
          <a:lstStyle>
            <a:lvl1pPr marL="0" indent="0">
              <a:buNone/>
              <a:defRPr sz="3200"/>
            </a:lvl1pPr>
            <a:lvl2pPr marL="457117" indent="0">
              <a:buNone/>
              <a:defRPr sz="2800"/>
            </a:lvl2pPr>
            <a:lvl3pPr marL="914235" indent="0">
              <a:buNone/>
              <a:defRPr sz="2400"/>
            </a:lvl3pPr>
            <a:lvl4pPr marL="1371353" indent="0">
              <a:buNone/>
              <a:defRPr sz="2000"/>
            </a:lvl4pPr>
            <a:lvl5pPr marL="1828470" indent="0">
              <a:buNone/>
              <a:defRPr sz="2000"/>
            </a:lvl5pPr>
            <a:lvl6pPr marL="2285588" indent="0">
              <a:buNone/>
              <a:defRPr sz="2000"/>
            </a:lvl6pPr>
            <a:lvl7pPr marL="2742705" indent="0">
              <a:buNone/>
              <a:defRPr sz="2000"/>
            </a:lvl7pPr>
            <a:lvl8pPr marL="3199823" indent="0">
              <a:buNone/>
              <a:defRPr sz="2000"/>
            </a:lvl8pPr>
            <a:lvl9pPr marL="365694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941514" y="5367338"/>
            <a:ext cx="5943600" cy="804862"/>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278652995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25020329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129" y="11"/>
            <a:ext cx="235267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68" y="11"/>
            <a:ext cx="69056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42163060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145" y="11"/>
            <a:ext cx="9410701" cy="61261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99382790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18" y="0"/>
            <a:ext cx="7605713" cy="476250"/>
          </a:xfrm>
        </p:spPr>
        <p:txBody>
          <a:bodyPr/>
          <a:lstStyle/>
          <a:p>
            <a:r>
              <a:rPr lang="ja-JP" altLang="en-US"/>
              <a:t>マスタ タイトルの書式設定</a:t>
            </a:r>
          </a:p>
        </p:txBody>
      </p:sp>
      <p:sp>
        <p:nvSpPr>
          <p:cNvPr id="3" name="表プレースホルダ 2"/>
          <p:cNvSpPr>
            <a:spLocks noGrp="1"/>
          </p:cNvSpPr>
          <p:nvPr>
            <p:ph type="tbl" idx="1"/>
          </p:nvPr>
        </p:nvSpPr>
        <p:spPr>
          <a:xfrm>
            <a:off x="495313" y="1600206"/>
            <a:ext cx="8915400" cy="4525963"/>
          </a:xfrm>
        </p:spPr>
        <p:txBody>
          <a:bodyPr/>
          <a:lstStyle/>
          <a:p>
            <a:pPr lvl="0"/>
            <a:r>
              <a:rPr lang="ja-JP" altLang="en-US" noProof="0"/>
              <a:t>アイコンをクリックして表を追加</a:t>
            </a:r>
          </a:p>
        </p:txBody>
      </p:sp>
    </p:spTree>
    <p:extLst>
      <p:ext uri="{BB962C8B-B14F-4D97-AF65-F5344CB8AC3E}">
        <p14:creationId xmlns:p14="http://schemas.microsoft.com/office/powerpoint/2010/main" val="1566736004"/>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219484" y="1840096"/>
            <a:ext cx="4650994" cy="46216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コンテンツ プレースホルダ 3"/>
          <p:cNvSpPr>
            <a:spLocks noGrp="1"/>
          </p:cNvSpPr>
          <p:nvPr>
            <p:ph sz="half" idx="2"/>
          </p:nvPr>
        </p:nvSpPr>
        <p:spPr>
          <a:xfrm>
            <a:off x="5035555" y="1851379"/>
            <a:ext cx="4705858" cy="46225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日付プレースホルダ 4"/>
          <p:cNvSpPr>
            <a:spLocks noGrp="1"/>
          </p:cNvSpPr>
          <p:nvPr>
            <p:ph type="dt" sz="half" idx="10"/>
          </p:nvPr>
        </p:nvSpPr>
        <p:spPr>
          <a:xfrm>
            <a:off x="0" y="6647109"/>
            <a:ext cx="2311400" cy="210947"/>
          </a:xfrm>
          <a:prstGeom prst="rect">
            <a:avLst/>
          </a:prstGeom>
        </p:spPr>
        <p:txBody>
          <a:bodyPr/>
          <a:lstStyle>
            <a:lvl1pPr>
              <a:defRPr/>
            </a:lvl1pPr>
          </a:lstStyle>
          <a:p>
            <a:endParaRPr lang="ja-JP" altLang="en-US">
              <a:solidFill>
                <a:prstClr val="black"/>
              </a:solidFill>
            </a:endParaRPr>
          </a:p>
        </p:txBody>
      </p:sp>
      <p:sp>
        <p:nvSpPr>
          <p:cNvPr id="6" name="フッター プレースホルダ 5"/>
          <p:cNvSpPr>
            <a:spLocks noGrp="1"/>
          </p:cNvSpPr>
          <p:nvPr>
            <p:ph type="ftr" sz="quarter" idx="11"/>
          </p:nvPr>
        </p:nvSpPr>
        <p:spPr>
          <a:xfrm>
            <a:off x="2548151" y="6647109"/>
            <a:ext cx="4901184" cy="210947"/>
          </a:xfrm>
          <a:prstGeom prst="rect">
            <a:avLst/>
          </a:prstGeom>
        </p:spPr>
        <p:txBody>
          <a:bodyPr/>
          <a:lstStyle>
            <a:lvl1pPr>
              <a:defRPr/>
            </a:lvl1pPr>
          </a:lstStyle>
          <a:p>
            <a:endParaRPr lang="ja-JP" altLang="en-US">
              <a:solidFill>
                <a:prstClr val="black"/>
              </a:solidFill>
            </a:endParaRPr>
          </a:p>
        </p:txBody>
      </p:sp>
      <p:sp>
        <p:nvSpPr>
          <p:cNvPr id="7" name="スライド番号プレースホルダ 6"/>
          <p:cNvSpPr>
            <a:spLocks noGrp="1"/>
          </p:cNvSpPr>
          <p:nvPr>
            <p:ph type="sldNum" sz="quarter" idx="12"/>
          </p:nvPr>
        </p:nvSpPr>
        <p:spPr>
          <a:xfrm>
            <a:off x="7594600" y="6647109"/>
            <a:ext cx="2311400" cy="210947"/>
          </a:xfrm>
          <a:prstGeom prst="rect">
            <a:avLst/>
          </a:prstGeom>
        </p:spPr>
        <p:txBody>
          <a:bodyPr/>
          <a:lstStyle>
            <a:lvl1pPr>
              <a:defRPr/>
            </a:lvl1pPr>
          </a:lstStyle>
          <a:p>
            <a:fld id="{A59B94DB-0C8B-4A59-80AF-4B135CB20D46}" type="slidenum">
              <a:rPr lang="ja-JP" altLang="en-US" smtClean="0">
                <a:solidFill>
                  <a:prstClr val="black"/>
                </a:solidFill>
              </a:rPr>
              <a:pPr/>
              <a:t>‹#›</a:t>
            </a:fld>
            <a:endParaRPr lang="ja-JP" altLang="en-US">
              <a:solidFill>
                <a:prstClr val="black"/>
              </a:solidFill>
            </a:endParaRPr>
          </a:p>
        </p:txBody>
      </p:sp>
      <p:sp>
        <p:nvSpPr>
          <p:cNvPr id="9" name="コンテンツ プレースホルダ 8"/>
          <p:cNvSpPr>
            <a:spLocks noGrp="1"/>
          </p:cNvSpPr>
          <p:nvPr>
            <p:ph sz="quarter" idx="13"/>
          </p:nvPr>
        </p:nvSpPr>
        <p:spPr>
          <a:xfrm>
            <a:off x="231781" y="682628"/>
            <a:ext cx="9521825" cy="1010706"/>
          </a:xfrm>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extLst>
      <p:ext uri="{BB962C8B-B14F-4D97-AF65-F5344CB8AC3E}">
        <p14:creationId xmlns:p14="http://schemas.microsoft.com/office/powerpoint/2010/main" val="2080024057"/>
      </p:ext>
    </p:extLst>
  </p:cSld>
  <p:clrMapOvr>
    <a:masterClrMapping/>
  </p:clrMapOvr>
  <p:transition>
    <p:random/>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grpSp>
        <p:nvGrpSpPr>
          <p:cNvPr id="3" name="グループ化 6"/>
          <p:cNvGrpSpPr/>
          <p:nvPr userDrawn="1"/>
        </p:nvGrpSpPr>
        <p:grpSpPr>
          <a:xfrm>
            <a:off x="1763085" y="1499278"/>
            <a:ext cx="6036305" cy="5818154"/>
            <a:chOff x="1763084" y="1355262"/>
            <a:chExt cx="6036305" cy="5818154"/>
          </a:xfrm>
        </p:grpSpPr>
        <p:pic>
          <p:nvPicPr>
            <p:cNvPr id="8" name="Picture 2" descr="D:\Users\北陸_企画課06\Desktop\野上副大臣\【新幹線入り】主要事業位置図（富山県）.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56657" y="1355262"/>
              <a:ext cx="5942732" cy="5818154"/>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userDrawn="1"/>
          </p:nvSpPr>
          <p:spPr>
            <a:xfrm rot="21002268">
              <a:off x="1763084" y="2604912"/>
              <a:ext cx="583106" cy="1883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Tree>
    <p:extLst>
      <p:ext uri="{BB962C8B-B14F-4D97-AF65-F5344CB8AC3E}">
        <p14:creationId xmlns:p14="http://schemas.microsoft.com/office/powerpoint/2010/main" val="453960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90" y="4407150"/>
            <a:ext cx="8420100" cy="1362075"/>
          </a:xfrm>
        </p:spPr>
        <p:txBody>
          <a:bodyPr anchor="t"/>
          <a:lstStyle>
            <a:lvl1pPr algn="l">
              <a:defRPr sz="3987"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90" y="2906722"/>
            <a:ext cx="8420100" cy="1500187"/>
          </a:xfrm>
        </p:spPr>
        <p:txBody>
          <a:bodyPr anchor="b"/>
          <a:lstStyle>
            <a:lvl1pPr marL="0" indent="0">
              <a:buNone/>
              <a:defRPr sz="1994">
                <a:solidFill>
                  <a:schemeClr val="tx1">
                    <a:tint val="75000"/>
                  </a:schemeClr>
                </a:solidFill>
              </a:defRPr>
            </a:lvl1pPr>
            <a:lvl2pPr marL="455725" indent="0">
              <a:buNone/>
              <a:defRPr sz="1794">
                <a:solidFill>
                  <a:schemeClr val="tx1">
                    <a:tint val="75000"/>
                  </a:schemeClr>
                </a:solidFill>
              </a:defRPr>
            </a:lvl2pPr>
            <a:lvl3pPr marL="911452" indent="0">
              <a:buNone/>
              <a:defRPr sz="1595">
                <a:solidFill>
                  <a:schemeClr val="tx1">
                    <a:tint val="75000"/>
                  </a:schemeClr>
                </a:solidFill>
              </a:defRPr>
            </a:lvl3pPr>
            <a:lvl4pPr marL="1367176" indent="0">
              <a:buNone/>
              <a:defRPr sz="1396">
                <a:solidFill>
                  <a:schemeClr val="tx1">
                    <a:tint val="75000"/>
                  </a:schemeClr>
                </a:solidFill>
              </a:defRPr>
            </a:lvl4pPr>
            <a:lvl5pPr marL="1822903" indent="0">
              <a:buNone/>
              <a:defRPr sz="1396">
                <a:solidFill>
                  <a:schemeClr val="tx1">
                    <a:tint val="75000"/>
                  </a:schemeClr>
                </a:solidFill>
              </a:defRPr>
            </a:lvl5pPr>
            <a:lvl6pPr marL="2278628" indent="0">
              <a:buNone/>
              <a:defRPr sz="1396">
                <a:solidFill>
                  <a:schemeClr val="tx1">
                    <a:tint val="75000"/>
                  </a:schemeClr>
                </a:solidFill>
              </a:defRPr>
            </a:lvl6pPr>
            <a:lvl7pPr marL="2734354" indent="0">
              <a:buNone/>
              <a:defRPr sz="1396">
                <a:solidFill>
                  <a:schemeClr val="tx1">
                    <a:tint val="75000"/>
                  </a:schemeClr>
                </a:solidFill>
              </a:defRPr>
            </a:lvl7pPr>
            <a:lvl8pPr marL="3190080" indent="0">
              <a:buNone/>
              <a:defRPr sz="1396">
                <a:solidFill>
                  <a:schemeClr val="tx1">
                    <a:tint val="75000"/>
                  </a:schemeClr>
                </a:solidFill>
              </a:defRPr>
            </a:lvl8pPr>
            <a:lvl9pPr marL="3645806" indent="0">
              <a:buNone/>
              <a:defRPr sz="1396">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870527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2"/>
            <a:ext cx="3259006" cy="1162051"/>
          </a:xfrm>
        </p:spPr>
        <p:txBody>
          <a:bodyPr anchor="b"/>
          <a:lstStyle>
            <a:lvl1pPr algn="l">
              <a:defRPr sz="189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82" y="273069"/>
            <a:ext cx="5537728" cy="5853113"/>
          </a:xfrm>
        </p:spPr>
        <p:txBody>
          <a:bodyPr/>
          <a:lstStyle>
            <a:lvl1pPr>
              <a:defRPr sz="3024"/>
            </a:lvl1pPr>
            <a:lvl2pPr>
              <a:defRPr sz="2646"/>
            </a:lvl2pPr>
            <a:lvl3pPr>
              <a:defRPr sz="2268"/>
            </a:lvl3pPr>
            <a:lvl4pPr>
              <a:defRPr sz="1890"/>
            </a:lvl4pPr>
            <a:lvl5pPr>
              <a:defRPr sz="1890"/>
            </a:lvl5pPr>
            <a:lvl6pPr>
              <a:defRPr sz="1890"/>
            </a:lvl6pPr>
            <a:lvl7pPr>
              <a:defRPr sz="1890"/>
            </a:lvl7pPr>
            <a:lvl8pPr>
              <a:defRPr sz="1890"/>
            </a:lvl8pPr>
            <a:lvl9pPr>
              <a:defRPr sz="189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9" y="1435104"/>
            <a:ext cx="3259006" cy="4691063"/>
          </a:xfrm>
        </p:spPr>
        <p:txBody>
          <a:bodyPr/>
          <a:lstStyle>
            <a:lvl1pPr marL="0" indent="0">
              <a:buNone/>
              <a:defRPr sz="1323"/>
            </a:lvl1pPr>
            <a:lvl2pPr marL="432008" indent="0">
              <a:buNone/>
              <a:defRPr sz="1134"/>
            </a:lvl2pPr>
            <a:lvl3pPr marL="864017" indent="0">
              <a:buNone/>
              <a:defRPr sz="945"/>
            </a:lvl3pPr>
            <a:lvl4pPr marL="1296025" indent="0">
              <a:buNone/>
              <a:defRPr sz="850"/>
            </a:lvl4pPr>
            <a:lvl5pPr marL="1728033" indent="0">
              <a:buNone/>
              <a:defRPr sz="850"/>
            </a:lvl5pPr>
            <a:lvl6pPr marL="2160041" indent="0">
              <a:buNone/>
              <a:defRPr sz="850"/>
            </a:lvl6pPr>
            <a:lvl7pPr marL="2592050" indent="0">
              <a:buNone/>
              <a:defRPr sz="850"/>
            </a:lvl7pPr>
            <a:lvl8pPr marL="3024058" indent="0">
              <a:buNone/>
              <a:defRPr sz="850"/>
            </a:lvl8pPr>
            <a:lvl9pPr marL="3456066" indent="0">
              <a:buNone/>
              <a:defRPr sz="85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ltLang="ja-JP"/>
          </a:p>
        </p:txBody>
      </p:sp>
    </p:spTree>
    <p:extLst>
      <p:ext uri="{BB962C8B-B14F-4D97-AF65-F5344CB8AC3E}">
        <p14:creationId xmlns:p14="http://schemas.microsoft.com/office/powerpoint/2010/main" val="352906399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4241204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346398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1" y="2130503"/>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7117" indent="0" algn="ctr">
              <a:buNone/>
              <a:defRPr>
                <a:solidFill>
                  <a:schemeClr val="tx1">
                    <a:tint val="75000"/>
                  </a:schemeClr>
                </a:solidFill>
              </a:defRPr>
            </a:lvl2pPr>
            <a:lvl3pPr marL="914235" indent="0" algn="ctr">
              <a:buNone/>
              <a:defRPr>
                <a:solidFill>
                  <a:schemeClr val="tx1">
                    <a:tint val="75000"/>
                  </a:schemeClr>
                </a:solidFill>
              </a:defRPr>
            </a:lvl3pPr>
            <a:lvl4pPr marL="1371353" indent="0" algn="ctr">
              <a:buNone/>
              <a:defRPr>
                <a:solidFill>
                  <a:schemeClr val="tx1">
                    <a:tint val="75000"/>
                  </a:schemeClr>
                </a:solidFill>
              </a:defRPr>
            </a:lvl4pPr>
            <a:lvl5pPr marL="1828470" indent="0" algn="ctr">
              <a:buNone/>
              <a:defRPr>
                <a:solidFill>
                  <a:schemeClr val="tx1">
                    <a:tint val="75000"/>
                  </a:schemeClr>
                </a:solidFill>
              </a:defRPr>
            </a:lvl5pPr>
            <a:lvl6pPr marL="2285588" indent="0" algn="ctr">
              <a:buNone/>
              <a:defRPr>
                <a:solidFill>
                  <a:schemeClr val="tx1">
                    <a:tint val="75000"/>
                  </a:schemeClr>
                </a:solidFill>
              </a:defRPr>
            </a:lvl6pPr>
            <a:lvl7pPr marL="2742705" indent="0" algn="ctr">
              <a:buNone/>
              <a:defRPr>
                <a:solidFill>
                  <a:schemeClr val="tx1">
                    <a:tint val="75000"/>
                  </a:schemeClr>
                </a:solidFill>
              </a:defRPr>
            </a:lvl7pPr>
            <a:lvl8pPr marL="3199823" indent="0" algn="ctr">
              <a:buNone/>
              <a:defRPr>
                <a:solidFill>
                  <a:schemeClr val="tx1">
                    <a:tint val="75000"/>
                  </a:schemeClr>
                </a:solidFill>
              </a:defRPr>
            </a:lvl8pPr>
            <a:lvl9pPr marL="365694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855B91F-2022-441F-822F-01E196EE491F}" type="slidenum">
              <a:rPr lang="en-US" altLang="ja-JP" smtClean="0">
                <a:solidFill>
                  <a:prstClr val="black">
                    <a:tint val="75000"/>
                  </a:prstClr>
                </a:solidFill>
              </a:rPr>
              <a:pPr>
                <a:defRPr/>
              </a:pPr>
              <a:t>‹#›</a:t>
            </a:fld>
            <a:endParaRPr lang="en-US" altLang="ja-JP">
              <a:solidFill>
                <a:prstClr val="black">
                  <a:tint val="75000"/>
                </a:prstClr>
              </a:solidFill>
            </a:endParaRPr>
          </a:p>
        </p:txBody>
      </p:sp>
      <p:pic>
        <p:nvPicPr>
          <p:cNvPr id="7" name="Picture 7" descr="mlit_top"/>
          <p:cNvPicPr>
            <a:picLocks noChangeAspect="1" noChangeArrowheads="1"/>
          </p:cNvPicPr>
          <p:nvPr userDrawn="1"/>
        </p:nvPicPr>
        <p:blipFill>
          <a:blip r:embed="rId2" cstate="print"/>
          <a:srcRect t="62230"/>
          <a:stretch>
            <a:fillRect/>
          </a:stretch>
        </p:blipFill>
        <p:spPr bwMode="auto">
          <a:xfrm>
            <a:off x="11" y="6524698"/>
            <a:ext cx="9906000" cy="333375"/>
          </a:xfrm>
          <a:prstGeom prst="rect">
            <a:avLst/>
          </a:prstGeom>
          <a:noFill/>
          <a:ln w="9525">
            <a:noFill/>
            <a:miter lim="800000"/>
            <a:headEnd/>
            <a:tailEnd/>
          </a:ln>
        </p:spPr>
      </p:pic>
      <p:sp>
        <p:nvSpPr>
          <p:cNvPr id="8" name="Rectangle 9"/>
          <p:cNvSpPr>
            <a:spLocks noChangeArrowheads="1"/>
          </p:cNvSpPr>
          <p:nvPr userDrawn="1"/>
        </p:nvSpPr>
        <p:spPr bwMode="auto">
          <a:xfrm>
            <a:off x="1833574" y="3284611"/>
            <a:ext cx="8072437" cy="73025"/>
          </a:xfrm>
          <a:prstGeom prst="rect">
            <a:avLst/>
          </a:prstGeom>
          <a:solidFill>
            <a:srgbClr val="0066CC"/>
          </a:solidFill>
          <a:ln w="9525">
            <a:noFill/>
            <a:miter lim="800000"/>
            <a:headEnd/>
            <a:tailEnd/>
          </a:ln>
          <a:effectLst/>
        </p:spPr>
        <p:txBody>
          <a:bodyPr wrap="none" lIns="91423" tIns="45712" rIns="91423" bIns="45712" anchor="ctr"/>
          <a:lstStyle/>
          <a:p>
            <a:pPr defTabSz="914235">
              <a:defRPr/>
            </a:pPr>
            <a:endParaRPr lang="ja-JP" altLang="en-US">
              <a:solidFill>
                <a:prstClr val="black"/>
              </a:solidFill>
              <a:ea typeface="ＭＳ Ｐゴシック" panose="020B0600070205080204" pitchFamily="50" charset="-128"/>
            </a:endParaRPr>
          </a:p>
        </p:txBody>
      </p:sp>
      <p:pic>
        <p:nvPicPr>
          <p:cNvPr id="9" name="Picture 11"/>
          <p:cNvPicPr>
            <a:picLocks noChangeAspect="1" noChangeArrowheads="1"/>
          </p:cNvPicPr>
          <p:nvPr userDrawn="1"/>
        </p:nvPicPr>
        <p:blipFill>
          <a:blip r:embed="rId3" cstate="print"/>
          <a:srcRect/>
          <a:stretch>
            <a:fillRect/>
          </a:stretch>
        </p:blipFill>
        <p:spPr bwMode="auto">
          <a:xfrm>
            <a:off x="13" y="6051623"/>
            <a:ext cx="2301875" cy="473075"/>
          </a:xfrm>
          <a:prstGeom prst="rect">
            <a:avLst/>
          </a:prstGeom>
          <a:noFill/>
          <a:ln w="9525">
            <a:noFill/>
            <a:miter lim="800000"/>
            <a:headEnd/>
            <a:tailEnd/>
          </a:ln>
        </p:spPr>
      </p:pic>
      <p:sp>
        <p:nvSpPr>
          <p:cNvPr id="10" name="Text Box 12"/>
          <p:cNvSpPr txBox="1">
            <a:spLocks noChangeArrowheads="1"/>
          </p:cNvSpPr>
          <p:nvPr userDrawn="1"/>
        </p:nvSpPr>
        <p:spPr bwMode="auto">
          <a:xfrm>
            <a:off x="1" y="6524697"/>
            <a:ext cx="3642886" cy="276983"/>
          </a:xfrm>
          <a:prstGeom prst="rect">
            <a:avLst/>
          </a:prstGeom>
          <a:noFill/>
          <a:ln w="9525">
            <a:noFill/>
            <a:miter lim="800000"/>
            <a:headEnd/>
            <a:tailEnd/>
          </a:ln>
          <a:effectLst/>
        </p:spPr>
        <p:txBody>
          <a:bodyPr wrap="none" lIns="91423" tIns="45712" rIns="91423" bIns="45712">
            <a:spAutoFit/>
          </a:bodyPr>
          <a:lstStyle/>
          <a:p>
            <a:pPr defTabSz="914235">
              <a:defRPr/>
            </a:pPr>
            <a:r>
              <a:rPr lang="en-US" altLang="ja-JP" sz="1200" i="1" dirty="0">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397131098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91913F8A-853B-4817-9A4E-EC47F0ED052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37894280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17" y="4406978"/>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17" y="2906722"/>
            <a:ext cx="8420100" cy="1500187"/>
          </a:xfrm>
        </p:spPr>
        <p:txBody>
          <a:bodyPr anchor="b"/>
          <a:lstStyle>
            <a:lvl1pPr marL="0" indent="0">
              <a:buNone/>
              <a:defRPr sz="2000">
                <a:solidFill>
                  <a:schemeClr val="tx1">
                    <a:tint val="75000"/>
                  </a:schemeClr>
                </a:solidFill>
              </a:defRPr>
            </a:lvl1pPr>
            <a:lvl2pPr marL="457117" indent="0">
              <a:buNone/>
              <a:defRPr sz="1800">
                <a:solidFill>
                  <a:schemeClr val="tx1">
                    <a:tint val="75000"/>
                  </a:schemeClr>
                </a:solidFill>
              </a:defRPr>
            </a:lvl2pPr>
            <a:lvl3pPr marL="914235" indent="0">
              <a:buNone/>
              <a:defRPr sz="1600">
                <a:solidFill>
                  <a:schemeClr val="tx1">
                    <a:tint val="75000"/>
                  </a:schemeClr>
                </a:solidFill>
              </a:defRPr>
            </a:lvl3pPr>
            <a:lvl4pPr marL="1371353" indent="0">
              <a:buNone/>
              <a:defRPr sz="1400">
                <a:solidFill>
                  <a:schemeClr val="tx1">
                    <a:tint val="75000"/>
                  </a:schemeClr>
                </a:solidFill>
              </a:defRPr>
            </a:lvl4pPr>
            <a:lvl5pPr marL="1828470" indent="0">
              <a:buNone/>
              <a:defRPr sz="1400">
                <a:solidFill>
                  <a:schemeClr val="tx1">
                    <a:tint val="75000"/>
                  </a:schemeClr>
                </a:solidFill>
              </a:defRPr>
            </a:lvl5pPr>
            <a:lvl6pPr marL="2285588" indent="0">
              <a:buNone/>
              <a:defRPr sz="1400">
                <a:solidFill>
                  <a:schemeClr val="tx1">
                    <a:tint val="75000"/>
                  </a:schemeClr>
                </a:solidFill>
              </a:defRPr>
            </a:lvl6pPr>
            <a:lvl7pPr marL="2742705" indent="0">
              <a:buNone/>
              <a:defRPr sz="1400">
                <a:solidFill>
                  <a:schemeClr val="tx1">
                    <a:tint val="75000"/>
                  </a:schemeClr>
                </a:solidFill>
              </a:defRPr>
            </a:lvl7pPr>
            <a:lvl8pPr marL="3199823" indent="0">
              <a:buNone/>
              <a:defRPr sz="1400">
                <a:solidFill>
                  <a:schemeClr val="tx1">
                    <a:tint val="75000"/>
                  </a:schemeClr>
                </a:solidFill>
              </a:defRPr>
            </a:lvl8pPr>
            <a:lvl9pPr marL="365694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7BAB0A8-20A4-4191-85AF-B1C3F40FFC50}"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96414126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588"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13"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B9A5274-D28E-4EDD-9503-8D061E012A7E}"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0371361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11" y="1535113"/>
            <a:ext cx="4376870"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1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26" y="1535113"/>
            <a:ext cx="4378590"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2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64C79894-6A48-4C5B-985D-3D09D8D170D5}"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38694682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ECFB1601-656C-44BE-A78D-5DCF68CCE0B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907314589"/>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32F04ED0-A1B2-4A56-B6B1-DF5EFCB5A1D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70278950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84"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39431D5-9DDD-484F-9146-BE9865501E9B}"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3576109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15"/>
            <a:ext cx="5943600" cy="566739"/>
          </a:xfrm>
        </p:spPr>
        <p:txBody>
          <a:bodyPr anchor="b"/>
          <a:lstStyle>
            <a:lvl1pPr algn="l">
              <a:defRPr sz="189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024"/>
            </a:lvl1pPr>
            <a:lvl2pPr marL="432008" indent="0">
              <a:buNone/>
              <a:defRPr sz="2646"/>
            </a:lvl2pPr>
            <a:lvl3pPr marL="864017" indent="0">
              <a:buNone/>
              <a:defRPr sz="2268"/>
            </a:lvl3pPr>
            <a:lvl4pPr marL="1296025" indent="0">
              <a:buNone/>
              <a:defRPr sz="1890"/>
            </a:lvl4pPr>
            <a:lvl5pPr marL="1728033" indent="0">
              <a:buNone/>
              <a:defRPr sz="1890"/>
            </a:lvl5pPr>
            <a:lvl6pPr marL="2160041" indent="0">
              <a:buNone/>
              <a:defRPr sz="1890"/>
            </a:lvl6pPr>
            <a:lvl7pPr marL="2592050" indent="0">
              <a:buNone/>
              <a:defRPr sz="1890"/>
            </a:lvl7pPr>
            <a:lvl8pPr marL="3024058" indent="0">
              <a:buNone/>
              <a:defRPr sz="1890"/>
            </a:lvl8pPr>
            <a:lvl9pPr marL="3456066" indent="0">
              <a:buNone/>
              <a:defRPr sz="1890"/>
            </a:lvl9pPr>
          </a:lstStyle>
          <a:p>
            <a:pPr lvl="0"/>
            <a:endParaRPr lang="ja-JP" altLang="en-US" noProof="0"/>
          </a:p>
        </p:txBody>
      </p:sp>
      <p:sp>
        <p:nvSpPr>
          <p:cNvPr id="4" name="テキスト プレースホルダ 3"/>
          <p:cNvSpPr>
            <a:spLocks noGrp="1"/>
          </p:cNvSpPr>
          <p:nvPr>
            <p:ph type="body" sz="half" idx="2"/>
          </p:nvPr>
        </p:nvSpPr>
        <p:spPr>
          <a:xfrm>
            <a:off x="1941645" y="5367353"/>
            <a:ext cx="5943600" cy="804863"/>
          </a:xfrm>
        </p:spPr>
        <p:txBody>
          <a:bodyPr/>
          <a:lstStyle>
            <a:lvl1pPr marL="0" indent="0">
              <a:buNone/>
              <a:defRPr sz="1323"/>
            </a:lvl1pPr>
            <a:lvl2pPr marL="432008" indent="0">
              <a:buNone/>
              <a:defRPr sz="1134"/>
            </a:lvl2pPr>
            <a:lvl3pPr marL="864017" indent="0">
              <a:buNone/>
              <a:defRPr sz="945"/>
            </a:lvl3pPr>
            <a:lvl4pPr marL="1296025" indent="0">
              <a:buNone/>
              <a:defRPr sz="850"/>
            </a:lvl4pPr>
            <a:lvl5pPr marL="1728033" indent="0">
              <a:buNone/>
              <a:defRPr sz="850"/>
            </a:lvl5pPr>
            <a:lvl6pPr marL="2160041" indent="0">
              <a:buNone/>
              <a:defRPr sz="850"/>
            </a:lvl6pPr>
            <a:lvl7pPr marL="2592050" indent="0">
              <a:buNone/>
              <a:defRPr sz="850"/>
            </a:lvl7pPr>
            <a:lvl8pPr marL="3024058" indent="0">
              <a:buNone/>
              <a:defRPr sz="850"/>
            </a:lvl8pPr>
            <a:lvl9pPr marL="3456066" indent="0">
              <a:buNone/>
              <a:defRPr sz="85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ltLang="ja-JP"/>
          </a:p>
        </p:txBody>
      </p:sp>
    </p:spTree>
    <p:extLst>
      <p:ext uri="{BB962C8B-B14F-4D97-AF65-F5344CB8AC3E}">
        <p14:creationId xmlns:p14="http://schemas.microsoft.com/office/powerpoint/2010/main" val="3091517753"/>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6" y="612775"/>
            <a:ext cx="5943600" cy="4114800"/>
          </a:xfrm>
        </p:spPr>
        <p:txBody>
          <a:bodyPr/>
          <a:lstStyle>
            <a:lvl1pPr marL="0" indent="0">
              <a:buNone/>
              <a:defRPr sz="3200"/>
            </a:lvl1pPr>
            <a:lvl2pPr marL="457117" indent="0">
              <a:buNone/>
              <a:defRPr sz="2800"/>
            </a:lvl2pPr>
            <a:lvl3pPr marL="914235" indent="0">
              <a:buNone/>
              <a:defRPr sz="2400"/>
            </a:lvl3pPr>
            <a:lvl4pPr marL="1371353" indent="0">
              <a:buNone/>
              <a:defRPr sz="2000"/>
            </a:lvl4pPr>
            <a:lvl5pPr marL="1828470" indent="0">
              <a:buNone/>
              <a:defRPr sz="2000"/>
            </a:lvl5pPr>
            <a:lvl6pPr marL="2285588" indent="0">
              <a:buNone/>
              <a:defRPr sz="2000"/>
            </a:lvl6pPr>
            <a:lvl7pPr marL="2742705" indent="0">
              <a:buNone/>
              <a:defRPr sz="2000"/>
            </a:lvl7pPr>
            <a:lvl8pPr marL="3199823" indent="0">
              <a:buNone/>
              <a:defRPr sz="2000"/>
            </a:lvl8pPr>
            <a:lvl9pPr marL="365694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6" y="5367338"/>
            <a:ext cx="5943600" cy="804862"/>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F9F79F53-97DB-499B-9964-60A655AFEF8A}"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52014326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B580719-A99C-47A4-A1FC-CDF8D2DEF95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0397994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49" y="274640"/>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1" y="274640"/>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906FB7F-D52C-47F0-AEBF-950C6B94F93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200126539"/>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1" y="274640"/>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3CB4F91-0C85-4AC3-9617-424A009240B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9475803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1" y="1600204"/>
            <a:ext cx="8915400" cy="4525963"/>
          </a:xfrm>
        </p:spPr>
        <p:txBody>
          <a:bodyPr/>
          <a:lstStyle/>
          <a:p>
            <a:pPr lvl="0"/>
            <a:r>
              <a:rPr lang="ja-JP" altLang="en-US" noProof="0" smtClean="0"/>
              <a:t>アイコンをクリックして表を追加</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C19DA3-8D37-4AAC-8B80-12FDFE9D3B62}"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40778964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35" y="213067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86" y="3886200"/>
            <a:ext cx="6934200" cy="1752600"/>
          </a:xfrm>
        </p:spPr>
        <p:txBody>
          <a:bodyPr/>
          <a:lstStyle>
            <a:lvl1pPr marL="0" indent="0" algn="ctr">
              <a:buNone/>
              <a:defRPr>
                <a:solidFill>
                  <a:schemeClr val="tx1">
                    <a:tint val="75000"/>
                  </a:schemeClr>
                </a:solidFill>
              </a:defRPr>
            </a:lvl1pPr>
            <a:lvl2pPr marL="455623" indent="0" algn="ctr">
              <a:buNone/>
              <a:defRPr>
                <a:solidFill>
                  <a:schemeClr val="tx1">
                    <a:tint val="75000"/>
                  </a:schemeClr>
                </a:solidFill>
              </a:defRPr>
            </a:lvl2pPr>
            <a:lvl3pPr marL="911247" indent="0" algn="ctr">
              <a:buNone/>
              <a:defRPr>
                <a:solidFill>
                  <a:schemeClr val="tx1">
                    <a:tint val="75000"/>
                  </a:schemeClr>
                </a:solidFill>
              </a:defRPr>
            </a:lvl3pPr>
            <a:lvl4pPr marL="1366869" indent="0" algn="ctr">
              <a:buNone/>
              <a:defRPr>
                <a:solidFill>
                  <a:schemeClr val="tx1">
                    <a:tint val="75000"/>
                  </a:schemeClr>
                </a:solidFill>
              </a:defRPr>
            </a:lvl4pPr>
            <a:lvl5pPr marL="1822492" indent="0" algn="ctr">
              <a:buNone/>
              <a:defRPr>
                <a:solidFill>
                  <a:schemeClr val="tx1">
                    <a:tint val="75000"/>
                  </a:schemeClr>
                </a:solidFill>
              </a:defRPr>
            </a:lvl5pPr>
            <a:lvl6pPr marL="2278115" indent="0" algn="ctr">
              <a:buNone/>
              <a:defRPr>
                <a:solidFill>
                  <a:schemeClr val="tx1">
                    <a:tint val="75000"/>
                  </a:schemeClr>
                </a:solidFill>
              </a:defRPr>
            </a:lvl6pPr>
            <a:lvl7pPr marL="2733739" indent="0" algn="ctr">
              <a:buNone/>
              <a:defRPr>
                <a:solidFill>
                  <a:schemeClr val="tx1">
                    <a:tint val="75000"/>
                  </a:schemeClr>
                </a:solidFill>
              </a:defRPr>
            </a:lvl7pPr>
            <a:lvl8pPr marL="3189362" indent="0" algn="ctr">
              <a:buNone/>
              <a:defRPr>
                <a:solidFill>
                  <a:schemeClr val="tx1">
                    <a:tint val="75000"/>
                  </a:schemeClr>
                </a:solidFill>
              </a:defRPr>
            </a:lvl8pPr>
            <a:lvl9pPr marL="3644986"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85" y="6524869"/>
            <a:ext cx="9906000" cy="333375"/>
          </a:xfrm>
          <a:prstGeom prst="rect">
            <a:avLst/>
          </a:prstGeom>
          <a:noFill/>
          <a:ln w="9525">
            <a:noFill/>
            <a:miter lim="800000"/>
            <a:headEnd/>
            <a:tailEnd/>
          </a:ln>
        </p:spPr>
      </p:pic>
      <p:sp>
        <p:nvSpPr>
          <p:cNvPr id="8" name="Rectangle 9"/>
          <p:cNvSpPr>
            <a:spLocks noChangeArrowheads="1"/>
          </p:cNvSpPr>
          <p:nvPr/>
        </p:nvSpPr>
        <p:spPr bwMode="auto">
          <a:xfrm>
            <a:off x="1833647" y="3284782"/>
            <a:ext cx="8072437" cy="73025"/>
          </a:xfrm>
          <a:prstGeom prst="rect">
            <a:avLst/>
          </a:prstGeom>
          <a:solidFill>
            <a:srgbClr val="0066CC"/>
          </a:solidFill>
          <a:ln w="9525">
            <a:noFill/>
            <a:miter lim="800000"/>
            <a:headEnd/>
            <a:tailEnd/>
          </a:ln>
          <a:effectLst/>
        </p:spPr>
        <p:txBody>
          <a:bodyPr wrap="none" lIns="91129" tIns="45565" rIns="91129" bIns="45565" anchor="ctr"/>
          <a:lstStyle/>
          <a:p>
            <a:pPr defTabSz="911292">
              <a:defRPr/>
            </a:pPr>
            <a:endParaRPr lang="ja-JP" altLang="en-US" sz="1794">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19" y="6051794"/>
            <a:ext cx="2301874" cy="473075"/>
          </a:xfrm>
          <a:prstGeom prst="rect">
            <a:avLst/>
          </a:prstGeom>
          <a:noFill/>
          <a:ln w="9525">
            <a:noFill/>
            <a:miter lim="800000"/>
            <a:headEnd/>
            <a:tailEnd/>
          </a:ln>
        </p:spPr>
      </p:pic>
      <p:sp>
        <p:nvSpPr>
          <p:cNvPr id="10" name="Text Box 12"/>
          <p:cNvSpPr txBox="1">
            <a:spLocks noChangeArrowheads="1"/>
          </p:cNvSpPr>
          <p:nvPr/>
        </p:nvSpPr>
        <p:spPr bwMode="auto">
          <a:xfrm>
            <a:off x="2" y="6524868"/>
            <a:ext cx="3643496" cy="276995"/>
          </a:xfrm>
          <a:prstGeom prst="rect">
            <a:avLst/>
          </a:prstGeom>
          <a:noFill/>
          <a:ln w="9525">
            <a:noFill/>
            <a:miter lim="800000"/>
            <a:headEnd/>
            <a:tailEnd/>
          </a:ln>
          <a:effectLst/>
        </p:spPr>
        <p:txBody>
          <a:bodyPr wrap="none" lIns="91129" tIns="45565" rIns="91129" bIns="45565">
            <a:spAutoFit/>
          </a:bodyPr>
          <a:lstStyle/>
          <a:p>
            <a:pPr defTabSz="911292">
              <a:defRPr/>
            </a:pPr>
            <a:r>
              <a:rPr lang="en-US" altLang="ja-JP" sz="1196" i="1" dirty="0">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2551595780"/>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75375718"/>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91" y="4407149"/>
            <a:ext cx="8420100" cy="1362075"/>
          </a:xfrm>
        </p:spPr>
        <p:txBody>
          <a:bodyPr anchor="t"/>
          <a:lstStyle>
            <a:lvl1pPr algn="l">
              <a:defRPr sz="3986"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91" y="2906722"/>
            <a:ext cx="8420100" cy="1500187"/>
          </a:xfrm>
        </p:spPr>
        <p:txBody>
          <a:bodyPr anchor="b"/>
          <a:lstStyle>
            <a:lvl1pPr marL="0" indent="0">
              <a:buNone/>
              <a:defRPr sz="1994">
                <a:solidFill>
                  <a:schemeClr val="tx1">
                    <a:tint val="75000"/>
                  </a:schemeClr>
                </a:solidFill>
              </a:defRPr>
            </a:lvl1pPr>
            <a:lvl2pPr marL="455623" indent="0">
              <a:buNone/>
              <a:defRPr sz="1794">
                <a:solidFill>
                  <a:schemeClr val="tx1">
                    <a:tint val="75000"/>
                  </a:schemeClr>
                </a:solidFill>
              </a:defRPr>
            </a:lvl2pPr>
            <a:lvl3pPr marL="911247" indent="0">
              <a:buNone/>
              <a:defRPr sz="1595">
                <a:solidFill>
                  <a:schemeClr val="tx1">
                    <a:tint val="75000"/>
                  </a:schemeClr>
                </a:solidFill>
              </a:defRPr>
            </a:lvl3pPr>
            <a:lvl4pPr marL="1366869" indent="0">
              <a:buNone/>
              <a:defRPr sz="1396">
                <a:solidFill>
                  <a:schemeClr val="tx1">
                    <a:tint val="75000"/>
                  </a:schemeClr>
                </a:solidFill>
              </a:defRPr>
            </a:lvl4pPr>
            <a:lvl5pPr marL="1822492" indent="0">
              <a:buNone/>
              <a:defRPr sz="1396">
                <a:solidFill>
                  <a:schemeClr val="tx1">
                    <a:tint val="75000"/>
                  </a:schemeClr>
                </a:solidFill>
              </a:defRPr>
            </a:lvl5pPr>
            <a:lvl6pPr marL="2278115" indent="0">
              <a:buNone/>
              <a:defRPr sz="1396">
                <a:solidFill>
                  <a:schemeClr val="tx1">
                    <a:tint val="75000"/>
                  </a:schemeClr>
                </a:solidFill>
              </a:defRPr>
            </a:lvl6pPr>
            <a:lvl7pPr marL="2733739" indent="0">
              <a:buNone/>
              <a:defRPr sz="1396">
                <a:solidFill>
                  <a:schemeClr val="tx1">
                    <a:tint val="75000"/>
                  </a:schemeClr>
                </a:solidFill>
              </a:defRPr>
            </a:lvl7pPr>
            <a:lvl8pPr marL="3189362" indent="0">
              <a:buNone/>
              <a:defRPr sz="1396">
                <a:solidFill>
                  <a:schemeClr val="tx1">
                    <a:tint val="75000"/>
                  </a:schemeClr>
                </a:solidFill>
              </a:defRPr>
            </a:lvl8pPr>
            <a:lvl9pPr marL="3644986" indent="0">
              <a:buNone/>
              <a:defRPr sz="1396">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3859597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63" y="1600206"/>
            <a:ext cx="4746625" cy="4525963"/>
          </a:xfrm>
        </p:spPr>
        <p:txBody>
          <a:bodyPr/>
          <a:lstStyle>
            <a:lvl1pPr>
              <a:defRPr sz="2790"/>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86" y="1600206"/>
            <a:ext cx="4746625" cy="4525963"/>
          </a:xfrm>
        </p:spPr>
        <p:txBody>
          <a:bodyPr/>
          <a:lstStyle>
            <a:lvl1pPr>
              <a:defRPr sz="2790"/>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0055957"/>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9"/>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87" y="1535113"/>
            <a:ext cx="4376871" cy="639762"/>
          </a:xfrm>
        </p:spPr>
        <p:txBody>
          <a:bodyPr anchor="b"/>
          <a:lstStyle>
            <a:lvl1pPr marL="0" indent="0">
              <a:buNone/>
              <a:defRPr sz="2392" b="1"/>
            </a:lvl1pPr>
            <a:lvl2pPr marL="455623" indent="0">
              <a:buNone/>
              <a:defRPr sz="1994" b="1"/>
            </a:lvl2pPr>
            <a:lvl3pPr marL="911247" indent="0">
              <a:buNone/>
              <a:defRPr sz="1794" b="1"/>
            </a:lvl3pPr>
            <a:lvl4pPr marL="1366869" indent="0">
              <a:buNone/>
              <a:defRPr sz="1595" b="1"/>
            </a:lvl4pPr>
            <a:lvl5pPr marL="1822492" indent="0">
              <a:buNone/>
              <a:defRPr sz="1595" b="1"/>
            </a:lvl5pPr>
            <a:lvl6pPr marL="2278115" indent="0">
              <a:buNone/>
              <a:defRPr sz="1595" b="1"/>
            </a:lvl6pPr>
            <a:lvl7pPr marL="2733739" indent="0">
              <a:buNone/>
              <a:defRPr sz="1595" b="1"/>
            </a:lvl7pPr>
            <a:lvl8pPr marL="3189362" indent="0">
              <a:buNone/>
              <a:defRPr sz="1595" b="1"/>
            </a:lvl8pPr>
            <a:lvl9pPr marL="3644986" indent="0">
              <a:buNone/>
              <a:defRPr sz="1595"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87" y="2174876"/>
            <a:ext cx="4376871"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204" y="1535113"/>
            <a:ext cx="4378590" cy="639762"/>
          </a:xfrm>
        </p:spPr>
        <p:txBody>
          <a:bodyPr anchor="b"/>
          <a:lstStyle>
            <a:lvl1pPr marL="0" indent="0">
              <a:buNone/>
              <a:defRPr sz="2392" b="1"/>
            </a:lvl1pPr>
            <a:lvl2pPr marL="455623" indent="0">
              <a:buNone/>
              <a:defRPr sz="1994" b="1"/>
            </a:lvl2pPr>
            <a:lvl3pPr marL="911247" indent="0">
              <a:buNone/>
              <a:defRPr sz="1794" b="1"/>
            </a:lvl3pPr>
            <a:lvl4pPr marL="1366869" indent="0">
              <a:buNone/>
              <a:defRPr sz="1595" b="1"/>
            </a:lvl4pPr>
            <a:lvl5pPr marL="1822492" indent="0">
              <a:buNone/>
              <a:defRPr sz="1595" b="1"/>
            </a:lvl5pPr>
            <a:lvl6pPr marL="2278115" indent="0">
              <a:buNone/>
              <a:defRPr sz="1595" b="1"/>
            </a:lvl6pPr>
            <a:lvl7pPr marL="2733739" indent="0">
              <a:buNone/>
              <a:defRPr sz="1595" b="1"/>
            </a:lvl7pPr>
            <a:lvl8pPr marL="3189362" indent="0">
              <a:buNone/>
              <a:defRPr sz="1595" b="1"/>
            </a:lvl8pPr>
            <a:lvl9pPr marL="3644986" indent="0">
              <a:buNone/>
              <a:defRPr sz="1595"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204" y="2174876"/>
            <a:ext cx="437859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440606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ltLang="ja-JP"/>
          </a:p>
        </p:txBody>
      </p:sp>
    </p:spTree>
    <p:extLst>
      <p:ext uri="{BB962C8B-B14F-4D97-AF65-F5344CB8AC3E}">
        <p14:creationId xmlns:p14="http://schemas.microsoft.com/office/powerpoint/2010/main" val="161984861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10822999"/>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8137276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1"/>
            <a:ext cx="3259006" cy="1162050"/>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7" y="273056"/>
            <a:ext cx="5537729" cy="5853113"/>
          </a:xfrm>
        </p:spPr>
        <p:txBody>
          <a:bodyPr/>
          <a:lstStyle>
            <a:lvl1pPr>
              <a:defRPr sz="3189"/>
            </a:lvl1pPr>
            <a:lvl2pPr>
              <a:defRPr sz="2790"/>
            </a:lvl2pPr>
            <a:lvl3pPr>
              <a:defRPr sz="2392"/>
            </a:lvl3pPr>
            <a:lvl4pPr>
              <a:defRPr sz="1994"/>
            </a:lvl4pPr>
            <a:lvl5pPr>
              <a:defRPr sz="1994"/>
            </a:lvl5pPr>
            <a:lvl6pPr>
              <a:defRPr sz="1994"/>
            </a:lvl6pPr>
            <a:lvl7pPr>
              <a:defRPr sz="1994"/>
            </a:lvl7pPr>
            <a:lvl8pPr>
              <a:defRPr sz="1994"/>
            </a:lvl8pPr>
            <a:lvl9pPr>
              <a:defRPr sz="19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1" y="1435103"/>
            <a:ext cx="3259006" cy="4691063"/>
          </a:xfrm>
        </p:spPr>
        <p:txBody>
          <a:bodyPr/>
          <a:lstStyle>
            <a:lvl1pPr marL="0" indent="0">
              <a:buNone/>
              <a:defRPr sz="1396"/>
            </a:lvl1pPr>
            <a:lvl2pPr marL="455623" indent="0">
              <a:buNone/>
              <a:defRPr sz="1196"/>
            </a:lvl2pPr>
            <a:lvl3pPr marL="911247" indent="0">
              <a:buNone/>
              <a:defRPr sz="997"/>
            </a:lvl3pPr>
            <a:lvl4pPr marL="1366869" indent="0">
              <a:buNone/>
              <a:defRPr sz="897"/>
            </a:lvl4pPr>
            <a:lvl5pPr marL="1822492" indent="0">
              <a:buNone/>
              <a:defRPr sz="897"/>
            </a:lvl5pPr>
            <a:lvl6pPr marL="2278115" indent="0">
              <a:buNone/>
              <a:defRPr sz="897"/>
            </a:lvl6pPr>
            <a:lvl7pPr marL="2733739" indent="0">
              <a:buNone/>
              <a:defRPr sz="897"/>
            </a:lvl7pPr>
            <a:lvl8pPr marL="3189362" indent="0">
              <a:buNone/>
              <a:defRPr sz="897"/>
            </a:lvl8pPr>
            <a:lvl9pPr marL="3644986"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080387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189"/>
            </a:lvl1pPr>
            <a:lvl2pPr marL="455623" indent="0">
              <a:buNone/>
              <a:defRPr sz="2790"/>
            </a:lvl2pPr>
            <a:lvl3pPr marL="911247" indent="0">
              <a:buNone/>
              <a:defRPr sz="2392"/>
            </a:lvl3pPr>
            <a:lvl4pPr marL="1366869" indent="0">
              <a:buNone/>
              <a:defRPr sz="1994"/>
            </a:lvl4pPr>
            <a:lvl5pPr marL="1822492" indent="0">
              <a:buNone/>
              <a:defRPr sz="1994"/>
            </a:lvl5pPr>
            <a:lvl6pPr marL="2278115" indent="0">
              <a:buNone/>
              <a:defRPr sz="1994"/>
            </a:lvl6pPr>
            <a:lvl7pPr marL="2733739" indent="0">
              <a:buNone/>
              <a:defRPr sz="1994"/>
            </a:lvl7pPr>
            <a:lvl8pPr marL="3189362" indent="0">
              <a:buNone/>
              <a:defRPr sz="1994"/>
            </a:lvl8pPr>
            <a:lvl9pPr marL="3644986" indent="0">
              <a:buNone/>
              <a:defRPr sz="1994"/>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396"/>
            </a:lvl1pPr>
            <a:lvl2pPr marL="455623" indent="0">
              <a:buNone/>
              <a:defRPr sz="1196"/>
            </a:lvl2pPr>
            <a:lvl3pPr marL="911247" indent="0">
              <a:buNone/>
              <a:defRPr sz="997"/>
            </a:lvl3pPr>
            <a:lvl4pPr marL="1366869" indent="0">
              <a:buNone/>
              <a:defRPr sz="897"/>
            </a:lvl4pPr>
            <a:lvl5pPr marL="1822492" indent="0">
              <a:buNone/>
              <a:defRPr sz="897"/>
            </a:lvl5pPr>
            <a:lvl6pPr marL="2278115" indent="0">
              <a:buNone/>
              <a:defRPr sz="897"/>
            </a:lvl6pPr>
            <a:lvl7pPr marL="2733739" indent="0">
              <a:buNone/>
              <a:defRPr sz="897"/>
            </a:lvl7pPr>
            <a:lvl8pPr marL="3189362" indent="0">
              <a:buNone/>
              <a:defRPr sz="897"/>
            </a:lvl8pPr>
            <a:lvl9pPr marL="3644986"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7672610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8156577"/>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24" y="274644"/>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7" y="274644"/>
            <a:ext cx="7078664"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0796029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1" y="2130503"/>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7117" indent="0" algn="ctr">
              <a:buNone/>
              <a:defRPr>
                <a:solidFill>
                  <a:schemeClr val="tx1">
                    <a:tint val="75000"/>
                  </a:schemeClr>
                </a:solidFill>
              </a:defRPr>
            </a:lvl2pPr>
            <a:lvl3pPr marL="914235" indent="0" algn="ctr">
              <a:buNone/>
              <a:defRPr>
                <a:solidFill>
                  <a:schemeClr val="tx1">
                    <a:tint val="75000"/>
                  </a:schemeClr>
                </a:solidFill>
              </a:defRPr>
            </a:lvl3pPr>
            <a:lvl4pPr marL="1371353" indent="0" algn="ctr">
              <a:buNone/>
              <a:defRPr>
                <a:solidFill>
                  <a:schemeClr val="tx1">
                    <a:tint val="75000"/>
                  </a:schemeClr>
                </a:solidFill>
              </a:defRPr>
            </a:lvl4pPr>
            <a:lvl5pPr marL="1828470" indent="0" algn="ctr">
              <a:buNone/>
              <a:defRPr>
                <a:solidFill>
                  <a:schemeClr val="tx1">
                    <a:tint val="75000"/>
                  </a:schemeClr>
                </a:solidFill>
              </a:defRPr>
            </a:lvl5pPr>
            <a:lvl6pPr marL="2285588" indent="0" algn="ctr">
              <a:buNone/>
              <a:defRPr>
                <a:solidFill>
                  <a:schemeClr val="tx1">
                    <a:tint val="75000"/>
                  </a:schemeClr>
                </a:solidFill>
              </a:defRPr>
            </a:lvl6pPr>
            <a:lvl7pPr marL="2742705" indent="0" algn="ctr">
              <a:buNone/>
              <a:defRPr>
                <a:solidFill>
                  <a:schemeClr val="tx1">
                    <a:tint val="75000"/>
                  </a:schemeClr>
                </a:solidFill>
              </a:defRPr>
            </a:lvl7pPr>
            <a:lvl8pPr marL="3199823" indent="0" algn="ctr">
              <a:buNone/>
              <a:defRPr>
                <a:solidFill>
                  <a:schemeClr val="tx1">
                    <a:tint val="75000"/>
                  </a:schemeClr>
                </a:solidFill>
              </a:defRPr>
            </a:lvl8pPr>
            <a:lvl9pPr marL="365694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855B91F-2022-441F-822F-01E196EE491F}" type="slidenum">
              <a:rPr lang="en-US" altLang="ja-JP" smtClean="0">
                <a:solidFill>
                  <a:prstClr val="black">
                    <a:tint val="75000"/>
                  </a:prstClr>
                </a:solidFill>
              </a:rPr>
              <a:pPr>
                <a:defRPr/>
              </a:pPr>
              <a:t>‹#›</a:t>
            </a:fld>
            <a:endParaRPr lang="en-US" altLang="ja-JP">
              <a:solidFill>
                <a:prstClr val="black">
                  <a:tint val="75000"/>
                </a:prstClr>
              </a:solidFill>
            </a:endParaRPr>
          </a:p>
        </p:txBody>
      </p:sp>
      <p:pic>
        <p:nvPicPr>
          <p:cNvPr id="7" name="Picture 7" descr="mlit_top"/>
          <p:cNvPicPr>
            <a:picLocks noChangeAspect="1" noChangeArrowheads="1"/>
          </p:cNvPicPr>
          <p:nvPr userDrawn="1"/>
        </p:nvPicPr>
        <p:blipFill>
          <a:blip r:embed="rId2" cstate="print"/>
          <a:srcRect t="62230"/>
          <a:stretch>
            <a:fillRect/>
          </a:stretch>
        </p:blipFill>
        <p:spPr bwMode="auto">
          <a:xfrm>
            <a:off x="11" y="6524698"/>
            <a:ext cx="9906000" cy="333375"/>
          </a:xfrm>
          <a:prstGeom prst="rect">
            <a:avLst/>
          </a:prstGeom>
          <a:noFill/>
          <a:ln w="9525">
            <a:noFill/>
            <a:miter lim="800000"/>
            <a:headEnd/>
            <a:tailEnd/>
          </a:ln>
        </p:spPr>
      </p:pic>
      <p:sp>
        <p:nvSpPr>
          <p:cNvPr id="8" name="Rectangle 9"/>
          <p:cNvSpPr>
            <a:spLocks noChangeArrowheads="1"/>
          </p:cNvSpPr>
          <p:nvPr userDrawn="1"/>
        </p:nvSpPr>
        <p:spPr bwMode="auto">
          <a:xfrm>
            <a:off x="1833574" y="3284611"/>
            <a:ext cx="8072437" cy="73025"/>
          </a:xfrm>
          <a:prstGeom prst="rect">
            <a:avLst/>
          </a:prstGeom>
          <a:solidFill>
            <a:srgbClr val="0066CC"/>
          </a:solidFill>
          <a:ln w="9525">
            <a:noFill/>
            <a:miter lim="800000"/>
            <a:headEnd/>
            <a:tailEnd/>
          </a:ln>
          <a:effectLst/>
        </p:spPr>
        <p:txBody>
          <a:bodyPr wrap="none" lIns="91423" tIns="45712" rIns="91423" bIns="45712" anchor="ctr"/>
          <a:lstStyle/>
          <a:p>
            <a:pPr defTabSz="914235">
              <a:defRPr/>
            </a:pPr>
            <a:endParaRPr lang="ja-JP" altLang="en-US">
              <a:solidFill>
                <a:prstClr val="black"/>
              </a:solidFill>
              <a:ea typeface="ＭＳ Ｐゴシック" panose="020B0600070205080204" pitchFamily="50" charset="-128"/>
            </a:endParaRPr>
          </a:p>
        </p:txBody>
      </p:sp>
      <p:pic>
        <p:nvPicPr>
          <p:cNvPr id="9" name="Picture 11"/>
          <p:cNvPicPr>
            <a:picLocks noChangeAspect="1" noChangeArrowheads="1"/>
          </p:cNvPicPr>
          <p:nvPr userDrawn="1"/>
        </p:nvPicPr>
        <p:blipFill>
          <a:blip r:embed="rId3" cstate="print"/>
          <a:srcRect/>
          <a:stretch>
            <a:fillRect/>
          </a:stretch>
        </p:blipFill>
        <p:spPr bwMode="auto">
          <a:xfrm>
            <a:off x="13" y="6051623"/>
            <a:ext cx="2301875" cy="473075"/>
          </a:xfrm>
          <a:prstGeom prst="rect">
            <a:avLst/>
          </a:prstGeom>
          <a:noFill/>
          <a:ln w="9525">
            <a:noFill/>
            <a:miter lim="800000"/>
            <a:headEnd/>
            <a:tailEnd/>
          </a:ln>
        </p:spPr>
      </p:pic>
      <p:sp>
        <p:nvSpPr>
          <p:cNvPr id="10" name="Text Box 12"/>
          <p:cNvSpPr txBox="1">
            <a:spLocks noChangeArrowheads="1"/>
          </p:cNvSpPr>
          <p:nvPr userDrawn="1"/>
        </p:nvSpPr>
        <p:spPr bwMode="auto">
          <a:xfrm>
            <a:off x="1" y="6524697"/>
            <a:ext cx="3642886" cy="276983"/>
          </a:xfrm>
          <a:prstGeom prst="rect">
            <a:avLst/>
          </a:prstGeom>
          <a:noFill/>
          <a:ln w="9525">
            <a:noFill/>
            <a:miter lim="800000"/>
            <a:headEnd/>
            <a:tailEnd/>
          </a:ln>
          <a:effectLst/>
        </p:spPr>
        <p:txBody>
          <a:bodyPr wrap="none" lIns="91423" tIns="45712" rIns="91423" bIns="45712">
            <a:spAutoFit/>
          </a:bodyPr>
          <a:lstStyle/>
          <a:p>
            <a:pPr defTabSz="914235">
              <a:defRPr/>
            </a:pPr>
            <a:r>
              <a:rPr lang="en-US" altLang="ja-JP" sz="1200" i="1" dirty="0">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869459590"/>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91913F8A-853B-4817-9A4E-EC47F0ED052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82114737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17" y="4406978"/>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17" y="2906722"/>
            <a:ext cx="8420100" cy="1500187"/>
          </a:xfrm>
        </p:spPr>
        <p:txBody>
          <a:bodyPr anchor="b"/>
          <a:lstStyle>
            <a:lvl1pPr marL="0" indent="0">
              <a:buNone/>
              <a:defRPr sz="2000">
                <a:solidFill>
                  <a:schemeClr val="tx1">
                    <a:tint val="75000"/>
                  </a:schemeClr>
                </a:solidFill>
              </a:defRPr>
            </a:lvl1pPr>
            <a:lvl2pPr marL="457117" indent="0">
              <a:buNone/>
              <a:defRPr sz="1800">
                <a:solidFill>
                  <a:schemeClr val="tx1">
                    <a:tint val="75000"/>
                  </a:schemeClr>
                </a:solidFill>
              </a:defRPr>
            </a:lvl2pPr>
            <a:lvl3pPr marL="914235" indent="0">
              <a:buNone/>
              <a:defRPr sz="1600">
                <a:solidFill>
                  <a:schemeClr val="tx1">
                    <a:tint val="75000"/>
                  </a:schemeClr>
                </a:solidFill>
              </a:defRPr>
            </a:lvl3pPr>
            <a:lvl4pPr marL="1371353" indent="0">
              <a:buNone/>
              <a:defRPr sz="1400">
                <a:solidFill>
                  <a:schemeClr val="tx1">
                    <a:tint val="75000"/>
                  </a:schemeClr>
                </a:solidFill>
              </a:defRPr>
            </a:lvl4pPr>
            <a:lvl5pPr marL="1828470" indent="0">
              <a:buNone/>
              <a:defRPr sz="1400">
                <a:solidFill>
                  <a:schemeClr val="tx1">
                    <a:tint val="75000"/>
                  </a:schemeClr>
                </a:solidFill>
              </a:defRPr>
            </a:lvl5pPr>
            <a:lvl6pPr marL="2285588" indent="0">
              <a:buNone/>
              <a:defRPr sz="1400">
                <a:solidFill>
                  <a:schemeClr val="tx1">
                    <a:tint val="75000"/>
                  </a:schemeClr>
                </a:solidFill>
              </a:defRPr>
            </a:lvl6pPr>
            <a:lvl7pPr marL="2742705" indent="0">
              <a:buNone/>
              <a:defRPr sz="1400">
                <a:solidFill>
                  <a:schemeClr val="tx1">
                    <a:tint val="75000"/>
                  </a:schemeClr>
                </a:solidFill>
              </a:defRPr>
            </a:lvl7pPr>
            <a:lvl8pPr marL="3199823" indent="0">
              <a:buNone/>
              <a:defRPr sz="1400">
                <a:solidFill>
                  <a:schemeClr val="tx1">
                    <a:tint val="75000"/>
                  </a:schemeClr>
                </a:solidFill>
              </a:defRPr>
            </a:lvl8pPr>
            <a:lvl9pPr marL="365694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7BAB0A8-20A4-4191-85AF-B1C3F40FFC50}"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571890514"/>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588"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13"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B9A5274-D28E-4EDD-9503-8D061E012A7E}"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502560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6" y="18"/>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 y="18"/>
            <a:ext cx="68929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ltLang="ja-JP"/>
          </a:p>
        </p:txBody>
      </p:sp>
    </p:spTree>
    <p:extLst>
      <p:ext uri="{BB962C8B-B14F-4D97-AF65-F5344CB8AC3E}">
        <p14:creationId xmlns:p14="http://schemas.microsoft.com/office/powerpoint/2010/main" val="57816965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11" y="1535113"/>
            <a:ext cx="4376870"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1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26" y="1535113"/>
            <a:ext cx="4378590"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2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64C79894-6A48-4C5B-985D-3D09D8D170D5}"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01391760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ECFB1601-656C-44BE-A78D-5DCF68CCE0B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452798121"/>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32F04ED0-A1B2-4A56-B6B1-DF5EFCB5A1D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198851462"/>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84"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39431D5-9DDD-484F-9146-BE9865501E9B}"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175048972"/>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6" y="612775"/>
            <a:ext cx="5943600" cy="4114800"/>
          </a:xfrm>
        </p:spPr>
        <p:txBody>
          <a:bodyPr/>
          <a:lstStyle>
            <a:lvl1pPr marL="0" indent="0">
              <a:buNone/>
              <a:defRPr sz="3200"/>
            </a:lvl1pPr>
            <a:lvl2pPr marL="457117" indent="0">
              <a:buNone/>
              <a:defRPr sz="2800"/>
            </a:lvl2pPr>
            <a:lvl3pPr marL="914235" indent="0">
              <a:buNone/>
              <a:defRPr sz="2400"/>
            </a:lvl3pPr>
            <a:lvl4pPr marL="1371353" indent="0">
              <a:buNone/>
              <a:defRPr sz="2000"/>
            </a:lvl4pPr>
            <a:lvl5pPr marL="1828470" indent="0">
              <a:buNone/>
              <a:defRPr sz="2000"/>
            </a:lvl5pPr>
            <a:lvl6pPr marL="2285588" indent="0">
              <a:buNone/>
              <a:defRPr sz="2000"/>
            </a:lvl6pPr>
            <a:lvl7pPr marL="2742705" indent="0">
              <a:buNone/>
              <a:defRPr sz="2000"/>
            </a:lvl7pPr>
            <a:lvl8pPr marL="3199823" indent="0">
              <a:buNone/>
              <a:defRPr sz="2000"/>
            </a:lvl8pPr>
            <a:lvl9pPr marL="365694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6" y="5367338"/>
            <a:ext cx="5943600" cy="804862"/>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F9F79F53-97DB-499B-9964-60A655AFEF8A}"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90351854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B580719-A99C-47A4-A1FC-CDF8D2DEF95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560951241"/>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49" y="274640"/>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1" y="274640"/>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906FB7F-D52C-47F0-AEBF-950C6B94F93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373758482"/>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1" y="274640"/>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3CB4F91-0C85-4AC3-9617-424A009240B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94495432"/>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1" y="1600204"/>
            <a:ext cx="8915400" cy="4525963"/>
          </a:xfrm>
        </p:spPr>
        <p:txBody>
          <a:bodyPr/>
          <a:lstStyle/>
          <a:p>
            <a:pPr lvl="0"/>
            <a:r>
              <a:rPr lang="ja-JP" altLang="en-US" noProof="0" smtClean="0"/>
              <a:t>アイコンをクリックして表を追加</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C19DA3-8D37-4AAC-8B80-12FDFE9D3B62}"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293517165"/>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34" y="2130671"/>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85" y="3886200"/>
            <a:ext cx="69342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5" indent="0" algn="ctr">
              <a:buNone/>
              <a:defRPr>
                <a:solidFill>
                  <a:schemeClr val="tx1">
                    <a:tint val="75000"/>
                  </a:schemeClr>
                </a:solidFill>
              </a:defRPr>
            </a:lvl3pPr>
            <a:lvl4pPr marL="1371531"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1" indent="0" algn="ctr">
              <a:buNone/>
              <a:defRPr>
                <a:solidFill>
                  <a:schemeClr val="tx1">
                    <a:tint val="75000"/>
                  </a:schemeClr>
                </a:solidFill>
              </a:defRPr>
            </a:lvl8pPr>
            <a:lvl9pPr marL="3657419"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84" y="6524866"/>
            <a:ext cx="9906000" cy="333375"/>
          </a:xfrm>
          <a:prstGeom prst="rect">
            <a:avLst/>
          </a:prstGeom>
          <a:noFill/>
          <a:ln w="9525">
            <a:noFill/>
            <a:miter lim="800000"/>
            <a:headEnd/>
            <a:tailEnd/>
          </a:ln>
        </p:spPr>
      </p:pic>
      <p:sp>
        <p:nvSpPr>
          <p:cNvPr id="8" name="Rectangle 9"/>
          <p:cNvSpPr>
            <a:spLocks noChangeArrowheads="1"/>
          </p:cNvSpPr>
          <p:nvPr/>
        </p:nvSpPr>
        <p:spPr bwMode="auto">
          <a:xfrm>
            <a:off x="1833646" y="3284779"/>
            <a:ext cx="8072437" cy="73025"/>
          </a:xfrm>
          <a:prstGeom prst="rect">
            <a:avLst/>
          </a:prstGeom>
          <a:solidFill>
            <a:srgbClr val="0066CC"/>
          </a:solidFill>
          <a:ln w="9525">
            <a:noFill/>
            <a:miter lim="800000"/>
            <a:headEnd/>
            <a:tailEnd/>
          </a:ln>
          <a:effectLst/>
        </p:spPr>
        <p:txBody>
          <a:bodyPr wrap="none" lIns="91436" tIns="45718" rIns="91436" bIns="45718" anchor="ctr"/>
          <a:lstStyle/>
          <a:p>
            <a:pPr>
              <a:defRPr/>
            </a:pPr>
            <a:endParaRPr lang="ja-JP" altLang="en-US">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19" y="6051791"/>
            <a:ext cx="2301874" cy="473075"/>
          </a:xfrm>
          <a:prstGeom prst="rect">
            <a:avLst/>
          </a:prstGeom>
          <a:noFill/>
          <a:ln w="9525">
            <a:noFill/>
            <a:miter lim="800000"/>
            <a:headEnd/>
            <a:tailEnd/>
          </a:ln>
        </p:spPr>
      </p:pic>
      <p:sp>
        <p:nvSpPr>
          <p:cNvPr id="10" name="Text Box 12"/>
          <p:cNvSpPr txBox="1">
            <a:spLocks noChangeArrowheads="1"/>
          </p:cNvSpPr>
          <p:nvPr/>
        </p:nvSpPr>
        <p:spPr bwMode="auto">
          <a:xfrm>
            <a:off x="2" y="6524865"/>
            <a:ext cx="3643496" cy="276995"/>
          </a:xfrm>
          <a:prstGeom prst="rect">
            <a:avLst/>
          </a:prstGeom>
          <a:noFill/>
          <a:ln w="9525">
            <a:noFill/>
            <a:miter lim="800000"/>
            <a:headEnd/>
            <a:tailEnd/>
          </a:ln>
          <a:effectLst/>
        </p:spPr>
        <p:txBody>
          <a:bodyPr wrap="none" lIns="91436" tIns="45718" rIns="91436" bIns="45718">
            <a:spAutoFit/>
          </a:bodyPr>
          <a:lstStyle/>
          <a:p>
            <a:pPr>
              <a:defRPr/>
            </a:pPr>
            <a:r>
              <a:rPr lang="en-US" altLang="ja-JP" sz="1200" i="1" dirty="0">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108578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基礎資料">
    <p:spTree>
      <p:nvGrpSpPr>
        <p:cNvPr id="1" name=""/>
        <p:cNvGrpSpPr/>
        <p:nvPr/>
      </p:nvGrpSpPr>
      <p:grpSpPr>
        <a:xfrm>
          <a:off x="0" y="0"/>
          <a:ext cx="0" cy="0"/>
          <a:chOff x="0" y="0"/>
          <a:chExt cx="0" cy="0"/>
        </a:xfrm>
      </p:grpSpPr>
      <p:cxnSp>
        <p:nvCxnSpPr>
          <p:cNvPr id="6" name="直線コネクタ 5"/>
          <p:cNvCxnSpPr/>
          <p:nvPr userDrawn="1"/>
        </p:nvCxnSpPr>
        <p:spPr>
          <a:xfrm>
            <a:off x="0" y="548680"/>
            <a:ext cx="9906000" cy="0"/>
          </a:xfrm>
          <a:prstGeom prst="line">
            <a:avLst/>
          </a:prstGeom>
          <a:ln w="76200">
            <a:solidFill>
              <a:srgbClr val="4060A0"/>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5877" y="14865"/>
            <a:ext cx="1896386" cy="471292"/>
          </a:xfrm>
          <a:prstGeom prst="rect">
            <a:avLst/>
          </a:prstGeom>
        </p:spPr>
      </p:pic>
      <p:sp>
        <p:nvSpPr>
          <p:cNvPr id="13" name="日付プレースホルダー 12"/>
          <p:cNvSpPr>
            <a:spLocks noGrp="1"/>
          </p:cNvSpPr>
          <p:nvPr>
            <p:ph type="dt" sz="half" idx="10"/>
          </p:nvPr>
        </p:nvSpPr>
        <p:spPr/>
        <p:txBody>
          <a:bodyPr/>
          <a:lstStyle/>
          <a:p>
            <a:endParaRPr lang="ja-JP" altLang="en-US">
              <a:solidFill>
                <a:prstClr val="black">
                  <a:tint val="75000"/>
                </a:prstClr>
              </a:solidFill>
            </a:endParaRPr>
          </a:p>
        </p:txBody>
      </p:sp>
      <p:sp>
        <p:nvSpPr>
          <p:cNvPr id="14" name="フッター プレースホルダー 13"/>
          <p:cNvSpPr>
            <a:spLocks noGrp="1"/>
          </p:cNvSpPr>
          <p:nvPr>
            <p:ph type="ftr" sz="quarter" idx="11"/>
          </p:nvPr>
        </p:nvSpPr>
        <p:spPr/>
        <p:txBody>
          <a:bodyPr/>
          <a:lstStyle/>
          <a:p>
            <a:endParaRPr lang="ja-JP" altLang="en-US">
              <a:solidFill>
                <a:prstClr val="black">
                  <a:tint val="75000"/>
                </a:prstClr>
              </a:solidFill>
            </a:endParaRPr>
          </a:p>
        </p:txBody>
      </p:sp>
      <p:sp>
        <p:nvSpPr>
          <p:cNvPr id="15" name="スライド番号プレースホルダー 14"/>
          <p:cNvSpPr>
            <a:spLocks noGrp="1"/>
          </p:cNvSpPr>
          <p:nvPr>
            <p:ph type="sldNum" sz="quarter" idx="12"/>
          </p:nvPr>
        </p:nvSpPr>
        <p:spPr>
          <a:xfrm>
            <a:off x="8013394" y="6453353"/>
            <a:ext cx="1825292" cy="365125"/>
          </a:xfrm>
          <a:prstGeom prst="rect">
            <a:avLst/>
          </a:prstGeom>
        </p:spPr>
        <p:txBody>
          <a:bodyPr/>
          <a:lstStyle>
            <a:lvl1pPr>
              <a:defRPr sz="1890"/>
            </a:lvl1pPr>
          </a:lstStyle>
          <a:p>
            <a:pPr defTabSz="904592"/>
            <a:fld id="{BA4EB7A0-6E3F-4C1C-951C-B4307713EB76}" type="slidenum">
              <a:rPr lang="ja-JP" altLang="en-US" smtClean="0">
                <a:solidFill>
                  <a:prstClr val="black">
                    <a:tint val="75000"/>
                  </a:prstClr>
                </a:solidFill>
                <a:latin typeface="Calibri" charset="0"/>
                <a:ea typeface="ＭＳ Ｐゴシック"/>
              </a:rPr>
              <a:pPr defTabSz="904592"/>
              <a:t>‹#›</a:t>
            </a:fld>
            <a:endParaRPr lang="ja-JP" altLang="en-US" dirty="0">
              <a:solidFill>
                <a:prstClr val="black">
                  <a:tint val="75000"/>
                </a:prstClr>
              </a:solidFill>
              <a:latin typeface="Calibri" charset="0"/>
              <a:ea typeface="ＭＳ Ｐゴシック"/>
            </a:endParaRPr>
          </a:p>
        </p:txBody>
      </p:sp>
    </p:spTree>
    <p:extLst>
      <p:ext uri="{BB962C8B-B14F-4D97-AF65-F5344CB8AC3E}">
        <p14:creationId xmlns:p14="http://schemas.microsoft.com/office/powerpoint/2010/main" val="959944295"/>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99063518"/>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90" y="4407146"/>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90" y="2906722"/>
            <a:ext cx="84201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5" indent="0">
              <a:buNone/>
              <a:defRPr sz="1600">
                <a:solidFill>
                  <a:schemeClr val="tx1">
                    <a:tint val="75000"/>
                  </a:schemeClr>
                </a:solidFill>
              </a:defRPr>
            </a:lvl3pPr>
            <a:lvl4pPr marL="1371531"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1" indent="0">
              <a:buNone/>
              <a:defRPr sz="1400">
                <a:solidFill>
                  <a:schemeClr val="tx1">
                    <a:tint val="75000"/>
                  </a:schemeClr>
                </a:solidFill>
              </a:defRPr>
            </a:lvl8pPr>
            <a:lvl9pPr marL="3657419"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88097311"/>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61"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8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1211860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9"/>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87" y="1535113"/>
            <a:ext cx="4376870" cy="639762"/>
          </a:xfrm>
        </p:spPr>
        <p:txBody>
          <a:bodyPr anchor="b"/>
          <a:lstStyle>
            <a:lvl1pPr marL="0" indent="0">
              <a:buNone/>
              <a:defRPr sz="2400" b="1"/>
            </a:lvl1pPr>
            <a:lvl2pPr marL="457177" indent="0">
              <a:buNone/>
              <a:defRPr sz="2000" b="1"/>
            </a:lvl2pPr>
            <a:lvl3pPr marL="914355" indent="0">
              <a:buNone/>
              <a:defRPr sz="1800" b="1"/>
            </a:lvl3pPr>
            <a:lvl4pPr marL="1371531" indent="0">
              <a:buNone/>
              <a:defRPr sz="1600" b="1"/>
            </a:lvl4pPr>
            <a:lvl5pPr marL="1828709" indent="0">
              <a:buNone/>
              <a:defRPr sz="1600" b="1"/>
            </a:lvl5pPr>
            <a:lvl6pPr marL="2285886" indent="0">
              <a:buNone/>
              <a:defRPr sz="1600" b="1"/>
            </a:lvl6pPr>
            <a:lvl7pPr marL="2743064" indent="0">
              <a:buNone/>
              <a:defRPr sz="1600" b="1"/>
            </a:lvl7pPr>
            <a:lvl8pPr marL="3200241" indent="0">
              <a:buNone/>
              <a:defRPr sz="1600" b="1"/>
            </a:lvl8pPr>
            <a:lvl9pPr marL="3657419"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87" y="2174876"/>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203" y="1535113"/>
            <a:ext cx="4378590" cy="639762"/>
          </a:xfrm>
        </p:spPr>
        <p:txBody>
          <a:bodyPr anchor="b"/>
          <a:lstStyle>
            <a:lvl1pPr marL="0" indent="0">
              <a:buNone/>
              <a:defRPr sz="2400" b="1"/>
            </a:lvl1pPr>
            <a:lvl2pPr marL="457177" indent="0">
              <a:buNone/>
              <a:defRPr sz="2000" b="1"/>
            </a:lvl2pPr>
            <a:lvl3pPr marL="914355" indent="0">
              <a:buNone/>
              <a:defRPr sz="1800" b="1"/>
            </a:lvl3pPr>
            <a:lvl4pPr marL="1371531" indent="0">
              <a:buNone/>
              <a:defRPr sz="1600" b="1"/>
            </a:lvl4pPr>
            <a:lvl5pPr marL="1828709" indent="0">
              <a:buNone/>
              <a:defRPr sz="1600" b="1"/>
            </a:lvl5pPr>
            <a:lvl6pPr marL="2285886" indent="0">
              <a:buNone/>
              <a:defRPr sz="1600" b="1"/>
            </a:lvl6pPr>
            <a:lvl7pPr marL="2743064" indent="0">
              <a:buNone/>
              <a:defRPr sz="1600" b="1"/>
            </a:lvl7pPr>
            <a:lvl8pPr marL="3200241" indent="0">
              <a:buNone/>
              <a:defRPr sz="1600" b="1"/>
            </a:lvl8pPr>
            <a:lvl9pPr marL="3657419"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203" y="2174876"/>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07177206"/>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10665313"/>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44154833"/>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1"/>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7"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177" indent="0">
              <a:buNone/>
              <a:defRPr sz="1200"/>
            </a:lvl2pPr>
            <a:lvl3pPr marL="914355" indent="0">
              <a:buNone/>
              <a:defRPr sz="1000"/>
            </a:lvl3pPr>
            <a:lvl4pPr marL="1371531" indent="0">
              <a:buNone/>
              <a:defRPr sz="900"/>
            </a:lvl4pPr>
            <a:lvl5pPr marL="1828709" indent="0">
              <a:buNone/>
              <a:defRPr sz="900"/>
            </a:lvl5pPr>
            <a:lvl6pPr marL="2285886" indent="0">
              <a:buNone/>
              <a:defRPr sz="900"/>
            </a:lvl6pPr>
            <a:lvl7pPr marL="2743064" indent="0">
              <a:buNone/>
              <a:defRPr sz="900"/>
            </a:lvl7pPr>
            <a:lvl8pPr marL="3200241" indent="0">
              <a:buNone/>
              <a:defRPr sz="900"/>
            </a:lvl8pPr>
            <a:lvl9pPr marL="3657419"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5969752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200"/>
            </a:lvl1pPr>
            <a:lvl2pPr marL="457177" indent="0">
              <a:buNone/>
              <a:defRPr sz="2800"/>
            </a:lvl2pPr>
            <a:lvl3pPr marL="914355" indent="0">
              <a:buNone/>
              <a:defRPr sz="2400"/>
            </a:lvl3pPr>
            <a:lvl4pPr marL="1371531" indent="0">
              <a:buNone/>
              <a:defRPr sz="2000"/>
            </a:lvl4pPr>
            <a:lvl5pPr marL="1828709" indent="0">
              <a:buNone/>
              <a:defRPr sz="2000"/>
            </a:lvl5pPr>
            <a:lvl6pPr marL="2285886" indent="0">
              <a:buNone/>
              <a:defRPr sz="2000"/>
            </a:lvl6pPr>
            <a:lvl7pPr marL="2743064" indent="0">
              <a:buNone/>
              <a:defRPr sz="2000"/>
            </a:lvl7pPr>
            <a:lvl8pPr marL="3200241" indent="0">
              <a:buNone/>
              <a:defRPr sz="2000"/>
            </a:lvl8pPr>
            <a:lvl9pPr marL="3657419"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400"/>
            </a:lvl1pPr>
            <a:lvl2pPr marL="457177" indent="0">
              <a:buNone/>
              <a:defRPr sz="1200"/>
            </a:lvl2pPr>
            <a:lvl3pPr marL="914355" indent="0">
              <a:buNone/>
              <a:defRPr sz="1000"/>
            </a:lvl3pPr>
            <a:lvl4pPr marL="1371531" indent="0">
              <a:buNone/>
              <a:defRPr sz="900"/>
            </a:lvl4pPr>
            <a:lvl5pPr marL="1828709" indent="0">
              <a:buNone/>
              <a:defRPr sz="900"/>
            </a:lvl5pPr>
            <a:lvl6pPr marL="2285886" indent="0">
              <a:buNone/>
              <a:defRPr sz="900"/>
            </a:lvl6pPr>
            <a:lvl7pPr marL="2743064" indent="0">
              <a:buNone/>
              <a:defRPr sz="900"/>
            </a:lvl7pPr>
            <a:lvl8pPr marL="3200241" indent="0">
              <a:buNone/>
              <a:defRPr sz="900"/>
            </a:lvl8pPr>
            <a:lvl9pPr marL="3657419"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08225030"/>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7816662"/>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23" y="274641"/>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7" y="274641"/>
            <a:ext cx="7078664"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099492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6"/>
            <a:ext cx="3454072" cy="261702"/>
          </a:xfrm>
          <a:prstGeom prst="rect">
            <a:avLst/>
          </a:prstGeom>
          <a:noFill/>
          <a:ln w="9525">
            <a:noFill/>
            <a:miter lim="800000"/>
            <a:headEnd/>
            <a:tailEnd/>
          </a:ln>
        </p:spPr>
        <p:txBody>
          <a:bodyPr wrap="none" lIns="86321" tIns="43162" rIns="86321" bIns="43162">
            <a:spAutoFit/>
          </a:bodyPr>
          <a:lstStyle/>
          <a:p>
            <a:pPr>
              <a:defRPr/>
            </a:pPr>
            <a:r>
              <a:rPr lang="en-US" altLang="ja-JP" sz="1134" i="1">
                <a:solidFill>
                  <a:prstClr val="white"/>
                </a:solidFill>
                <a:latin typeface="Times New Roman"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xfrm>
            <a:off x="7610476" y="6227763"/>
            <a:ext cx="2311400" cy="476250"/>
          </a:xfrm>
          <a:prstGeom prst="rect">
            <a:avLst/>
          </a:prstGeom>
        </p:spPr>
        <p:txBody>
          <a:bodyPr/>
          <a:lstStyle>
            <a:lvl1pPr>
              <a:defRPr/>
            </a:lvl1pPr>
          </a:lstStyle>
          <a:p>
            <a:pPr>
              <a:defRPr/>
            </a:pPr>
            <a:fld id="{8168D660-A4D5-4DDC-8F0D-5AEEEDA84967}" type="slidenum">
              <a:rPr lang="en-US" altLang="ja-JP" smtClean="0">
                <a:solidFill>
                  <a:prstClr val="black"/>
                </a:solidFill>
                <a:latin typeface="Arial"/>
                <a:ea typeface="ＭＳ Ｐゴシック"/>
              </a:rPr>
              <a:pPr>
                <a:defRPr/>
              </a:pPr>
              <a:t>‹#›</a:t>
            </a:fld>
            <a:endParaRPr lang="en-US" altLang="ja-JP">
              <a:solidFill>
                <a:prstClr val="black"/>
              </a:solidFill>
              <a:latin typeface="Arial"/>
              <a:ea typeface="ＭＳ Ｐゴシック"/>
            </a:endParaRPr>
          </a:p>
        </p:txBody>
      </p:sp>
    </p:spTree>
    <p:extLst>
      <p:ext uri="{BB962C8B-B14F-4D97-AF65-F5344CB8AC3E}">
        <p14:creationId xmlns:p14="http://schemas.microsoft.com/office/powerpoint/2010/main" val="336523605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34" y="2130671"/>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85" y="3886200"/>
            <a:ext cx="69342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5" indent="0" algn="ctr">
              <a:buNone/>
              <a:defRPr>
                <a:solidFill>
                  <a:schemeClr val="tx1">
                    <a:tint val="75000"/>
                  </a:schemeClr>
                </a:solidFill>
              </a:defRPr>
            </a:lvl3pPr>
            <a:lvl4pPr marL="1371531"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1" indent="0" algn="ctr">
              <a:buNone/>
              <a:defRPr>
                <a:solidFill>
                  <a:schemeClr val="tx1">
                    <a:tint val="75000"/>
                  </a:schemeClr>
                </a:solidFill>
              </a:defRPr>
            </a:lvl8pPr>
            <a:lvl9pPr marL="3657419"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84" y="6524866"/>
            <a:ext cx="9906000" cy="333375"/>
          </a:xfrm>
          <a:prstGeom prst="rect">
            <a:avLst/>
          </a:prstGeom>
          <a:noFill/>
          <a:ln w="9525">
            <a:noFill/>
            <a:miter lim="800000"/>
            <a:headEnd/>
            <a:tailEnd/>
          </a:ln>
        </p:spPr>
      </p:pic>
      <p:sp>
        <p:nvSpPr>
          <p:cNvPr id="8" name="Rectangle 9"/>
          <p:cNvSpPr>
            <a:spLocks noChangeArrowheads="1"/>
          </p:cNvSpPr>
          <p:nvPr/>
        </p:nvSpPr>
        <p:spPr bwMode="auto">
          <a:xfrm>
            <a:off x="1833646" y="3284779"/>
            <a:ext cx="8072437" cy="73025"/>
          </a:xfrm>
          <a:prstGeom prst="rect">
            <a:avLst/>
          </a:prstGeom>
          <a:solidFill>
            <a:srgbClr val="0066CC"/>
          </a:solidFill>
          <a:ln w="9525">
            <a:noFill/>
            <a:miter lim="800000"/>
            <a:headEnd/>
            <a:tailEnd/>
          </a:ln>
          <a:effectLst/>
        </p:spPr>
        <p:txBody>
          <a:bodyPr wrap="none" lIns="91436" tIns="45718" rIns="91436" bIns="45718" anchor="ctr"/>
          <a:lstStyle/>
          <a:p>
            <a:pPr>
              <a:defRPr/>
            </a:pPr>
            <a:endParaRPr lang="ja-JP" altLang="en-US">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19" y="6051791"/>
            <a:ext cx="2301874" cy="473075"/>
          </a:xfrm>
          <a:prstGeom prst="rect">
            <a:avLst/>
          </a:prstGeom>
          <a:noFill/>
          <a:ln w="9525">
            <a:noFill/>
            <a:miter lim="800000"/>
            <a:headEnd/>
            <a:tailEnd/>
          </a:ln>
        </p:spPr>
      </p:pic>
      <p:sp>
        <p:nvSpPr>
          <p:cNvPr id="10" name="Text Box 12"/>
          <p:cNvSpPr txBox="1">
            <a:spLocks noChangeArrowheads="1"/>
          </p:cNvSpPr>
          <p:nvPr/>
        </p:nvSpPr>
        <p:spPr bwMode="auto">
          <a:xfrm>
            <a:off x="2" y="6524865"/>
            <a:ext cx="3643496" cy="276995"/>
          </a:xfrm>
          <a:prstGeom prst="rect">
            <a:avLst/>
          </a:prstGeom>
          <a:noFill/>
          <a:ln w="9525">
            <a:noFill/>
            <a:miter lim="800000"/>
            <a:headEnd/>
            <a:tailEnd/>
          </a:ln>
          <a:effectLst/>
        </p:spPr>
        <p:txBody>
          <a:bodyPr wrap="none" lIns="91436" tIns="45718" rIns="91436" bIns="45718">
            <a:spAutoFit/>
          </a:bodyPr>
          <a:lstStyle/>
          <a:p>
            <a:pPr>
              <a:defRPr/>
            </a:pPr>
            <a:r>
              <a:rPr lang="en-US" altLang="ja-JP" sz="1200" i="1" dirty="0">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1446291221"/>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0216224"/>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90" y="4407146"/>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90" y="2906722"/>
            <a:ext cx="84201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5" indent="0">
              <a:buNone/>
              <a:defRPr sz="1600">
                <a:solidFill>
                  <a:schemeClr val="tx1">
                    <a:tint val="75000"/>
                  </a:schemeClr>
                </a:solidFill>
              </a:defRPr>
            </a:lvl3pPr>
            <a:lvl4pPr marL="1371531"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1" indent="0">
              <a:buNone/>
              <a:defRPr sz="1400">
                <a:solidFill>
                  <a:schemeClr val="tx1">
                    <a:tint val="75000"/>
                  </a:schemeClr>
                </a:solidFill>
              </a:defRPr>
            </a:lvl8pPr>
            <a:lvl9pPr marL="3657419"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67380316"/>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61"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8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4835431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9"/>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87" y="1535113"/>
            <a:ext cx="4376870" cy="639762"/>
          </a:xfrm>
        </p:spPr>
        <p:txBody>
          <a:bodyPr anchor="b"/>
          <a:lstStyle>
            <a:lvl1pPr marL="0" indent="0">
              <a:buNone/>
              <a:defRPr sz="2400" b="1"/>
            </a:lvl1pPr>
            <a:lvl2pPr marL="457177" indent="0">
              <a:buNone/>
              <a:defRPr sz="2000" b="1"/>
            </a:lvl2pPr>
            <a:lvl3pPr marL="914355" indent="0">
              <a:buNone/>
              <a:defRPr sz="1800" b="1"/>
            </a:lvl3pPr>
            <a:lvl4pPr marL="1371531" indent="0">
              <a:buNone/>
              <a:defRPr sz="1600" b="1"/>
            </a:lvl4pPr>
            <a:lvl5pPr marL="1828709" indent="0">
              <a:buNone/>
              <a:defRPr sz="1600" b="1"/>
            </a:lvl5pPr>
            <a:lvl6pPr marL="2285886" indent="0">
              <a:buNone/>
              <a:defRPr sz="1600" b="1"/>
            </a:lvl6pPr>
            <a:lvl7pPr marL="2743064" indent="0">
              <a:buNone/>
              <a:defRPr sz="1600" b="1"/>
            </a:lvl7pPr>
            <a:lvl8pPr marL="3200241" indent="0">
              <a:buNone/>
              <a:defRPr sz="1600" b="1"/>
            </a:lvl8pPr>
            <a:lvl9pPr marL="3657419"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87" y="2174876"/>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203" y="1535113"/>
            <a:ext cx="4378590" cy="639762"/>
          </a:xfrm>
        </p:spPr>
        <p:txBody>
          <a:bodyPr anchor="b"/>
          <a:lstStyle>
            <a:lvl1pPr marL="0" indent="0">
              <a:buNone/>
              <a:defRPr sz="2400" b="1"/>
            </a:lvl1pPr>
            <a:lvl2pPr marL="457177" indent="0">
              <a:buNone/>
              <a:defRPr sz="2000" b="1"/>
            </a:lvl2pPr>
            <a:lvl3pPr marL="914355" indent="0">
              <a:buNone/>
              <a:defRPr sz="1800" b="1"/>
            </a:lvl3pPr>
            <a:lvl4pPr marL="1371531" indent="0">
              <a:buNone/>
              <a:defRPr sz="1600" b="1"/>
            </a:lvl4pPr>
            <a:lvl5pPr marL="1828709" indent="0">
              <a:buNone/>
              <a:defRPr sz="1600" b="1"/>
            </a:lvl5pPr>
            <a:lvl6pPr marL="2285886" indent="0">
              <a:buNone/>
              <a:defRPr sz="1600" b="1"/>
            </a:lvl6pPr>
            <a:lvl7pPr marL="2743064" indent="0">
              <a:buNone/>
              <a:defRPr sz="1600" b="1"/>
            </a:lvl7pPr>
            <a:lvl8pPr marL="3200241" indent="0">
              <a:buNone/>
              <a:defRPr sz="1600" b="1"/>
            </a:lvl8pPr>
            <a:lvl9pPr marL="3657419"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203" y="2174876"/>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74345450"/>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67986073"/>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25575251"/>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1"/>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7"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177" indent="0">
              <a:buNone/>
              <a:defRPr sz="1200"/>
            </a:lvl2pPr>
            <a:lvl3pPr marL="914355" indent="0">
              <a:buNone/>
              <a:defRPr sz="1000"/>
            </a:lvl3pPr>
            <a:lvl4pPr marL="1371531" indent="0">
              <a:buNone/>
              <a:defRPr sz="900"/>
            </a:lvl4pPr>
            <a:lvl5pPr marL="1828709" indent="0">
              <a:buNone/>
              <a:defRPr sz="900"/>
            </a:lvl5pPr>
            <a:lvl6pPr marL="2285886" indent="0">
              <a:buNone/>
              <a:defRPr sz="900"/>
            </a:lvl6pPr>
            <a:lvl7pPr marL="2743064" indent="0">
              <a:buNone/>
              <a:defRPr sz="900"/>
            </a:lvl7pPr>
            <a:lvl8pPr marL="3200241" indent="0">
              <a:buNone/>
              <a:defRPr sz="900"/>
            </a:lvl8pPr>
            <a:lvl9pPr marL="3657419"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76238196"/>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200"/>
            </a:lvl1pPr>
            <a:lvl2pPr marL="457177" indent="0">
              <a:buNone/>
              <a:defRPr sz="2800"/>
            </a:lvl2pPr>
            <a:lvl3pPr marL="914355" indent="0">
              <a:buNone/>
              <a:defRPr sz="2400"/>
            </a:lvl3pPr>
            <a:lvl4pPr marL="1371531" indent="0">
              <a:buNone/>
              <a:defRPr sz="2000"/>
            </a:lvl4pPr>
            <a:lvl5pPr marL="1828709" indent="0">
              <a:buNone/>
              <a:defRPr sz="2000"/>
            </a:lvl5pPr>
            <a:lvl6pPr marL="2285886" indent="0">
              <a:buNone/>
              <a:defRPr sz="2000"/>
            </a:lvl6pPr>
            <a:lvl7pPr marL="2743064" indent="0">
              <a:buNone/>
              <a:defRPr sz="2000"/>
            </a:lvl7pPr>
            <a:lvl8pPr marL="3200241" indent="0">
              <a:buNone/>
              <a:defRPr sz="2000"/>
            </a:lvl8pPr>
            <a:lvl9pPr marL="3657419"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400"/>
            </a:lvl1pPr>
            <a:lvl2pPr marL="457177" indent="0">
              <a:buNone/>
              <a:defRPr sz="1200"/>
            </a:lvl2pPr>
            <a:lvl3pPr marL="914355" indent="0">
              <a:buNone/>
              <a:defRPr sz="1000"/>
            </a:lvl3pPr>
            <a:lvl4pPr marL="1371531" indent="0">
              <a:buNone/>
              <a:defRPr sz="900"/>
            </a:lvl4pPr>
            <a:lvl5pPr marL="1828709" indent="0">
              <a:buNone/>
              <a:defRPr sz="900"/>
            </a:lvl5pPr>
            <a:lvl6pPr marL="2285886" indent="0">
              <a:buNone/>
              <a:defRPr sz="900"/>
            </a:lvl6pPr>
            <a:lvl7pPr marL="2743064" indent="0">
              <a:buNone/>
              <a:defRPr sz="900"/>
            </a:lvl7pPr>
            <a:lvl8pPr marL="3200241" indent="0">
              <a:buNone/>
              <a:defRPr sz="900"/>
            </a:lvl8pPr>
            <a:lvl9pPr marL="3657419"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74967430"/>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69733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3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6"/>
            <a:ext cx="3454072" cy="261702"/>
          </a:xfrm>
          <a:prstGeom prst="rect">
            <a:avLst/>
          </a:prstGeom>
          <a:noFill/>
          <a:ln w="9525">
            <a:noFill/>
            <a:miter lim="800000"/>
            <a:headEnd/>
            <a:tailEnd/>
          </a:ln>
        </p:spPr>
        <p:txBody>
          <a:bodyPr wrap="none" lIns="86321" tIns="43162" rIns="86321" bIns="43162">
            <a:spAutoFit/>
          </a:bodyPr>
          <a:lstStyle/>
          <a:p>
            <a:pPr>
              <a:defRPr/>
            </a:pPr>
            <a:r>
              <a:rPr lang="en-US" altLang="ja-JP" sz="1134" i="1">
                <a:solidFill>
                  <a:prstClr val="white"/>
                </a:solidFill>
                <a:latin typeface="Times New Roman"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xfrm>
            <a:off x="7610476" y="6227763"/>
            <a:ext cx="2311400" cy="476250"/>
          </a:xfrm>
          <a:prstGeom prst="rect">
            <a:avLst/>
          </a:prstGeom>
        </p:spPr>
        <p:txBody>
          <a:bodyPr/>
          <a:lstStyle>
            <a:lvl1pPr>
              <a:defRPr/>
            </a:lvl1pPr>
          </a:lstStyle>
          <a:p>
            <a:pPr>
              <a:defRPr/>
            </a:pPr>
            <a:fld id="{8168D660-A4D5-4DDC-8F0D-5AEEEDA84967}" type="slidenum">
              <a:rPr lang="en-US" altLang="ja-JP" smtClean="0">
                <a:solidFill>
                  <a:prstClr val="black"/>
                </a:solidFill>
                <a:latin typeface="Arial"/>
                <a:ea typeface="ＭＳ Ｐゴシック"/>
              </a:rPr>
              <a:pPr>
                <a:defRPr/>
              </a:pPr>
              <a:t>‹#›</a:t>
            </a:fld>
            <a:endParaRPr lang="en-US" altLang="ja-JP">
              <a:solidFill>
                <a:prstClr val="black"/>
              </a:solidFill>
              <a:latin typeface="Arial"/>
              <a:ea typeface="ＭＳ Ｐゴシック"/>
            </a:endParaRPr>
          </a:p>
        </p:txBody>
      </p:sp>
    </p:spTree>
    <p:extLst>
      <p:ext uri="{BB962C8B-B14F-4D97-AF65-F5344CB8AC3E}">
        <p14:creationId xmlns:p14="http://schemas.microsoft.com/office/powerpoint/2010/main" val="2199952633"/>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23" y="274641"/>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7" y="274641"/>
            <a:ext cx="7078664"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8730376"/>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5"/>
          <p:cNvSpPr txBox="1">
            <a:spLocks/>
          </p:cNvSpPr>
          <p:nvPr userDrawn="1"/>
        </p:nvSpPr>
        <p:spPr>
          <a:xfrm>
            <a:off x="7580844" y="6492876"/>
            <a:ext cx="2311400" cy="365125"/>
          </a:xfrm>
          <a:prstGeom prst="rect">
            <a:avLst/>
          </a:prstGeom>
        </p:spPr>
        <p:txBody>
          <a:bodyP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3DFBBB8F-F31C-4696-8745-3328251D1135}" type="slidenum">
              <a:rPr lang="ja-JP" altLang="en-US" smtClean="0">
                <a:solidFill>
                  <a:srgbClr val="000000"/>
                </a:solidFill>
              </a:rPr>
              <a:pPr fontAlgn="auto">
                <a:spcBef>
                  <a:spcPts val="0"/>
                </a:spcBef>
                <a:spcAft>
                  <a:spcPts val="0"/>
                </a:spcAft>
                <a:defRPr/>
              </a:pPr>
              <a:t>‹#›</a:t>
            </a:fld>
            <a:endParaRPr lang="ja-JP" altLang="en-US">
              <a:solidFill>
                <a:srgbClr val="000000"/>
              </a:solidFill>
            </a:endParaRPr>
          </a:p>
        </p:txBody>
      </p:sp>
    </p:spTree>
    <p:extLst>
      <p:ext uri="{BB962C8B-B14F-4D97-AF65-F5344CB8AC3E}">
        <p14:creationId xmlns:p14="http://schemas.microsoft.com/office/powerpoint/2010/main" val="3506056702"/>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113" y="2130817"/>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6074" y="3886200"/>
            <a:ext cx="6934200" cy="1752600"/>
          </a:xfrm>
        </p:spPr>
        <p:txBody>
          <a:bodyPr/>
          <a:lstStyle>
            <a:lvl1pPr marL="0" indent="0" algn="ctr">
              <a:buNone/>
              <a:defRPr/>
            </a:lvl1pPr>
            <a:lvl2pPr marL="454143" indent="0" algn="ctr">
              <a:buNone/>
              <a:defRPr/>
            </a:lvl2pPr>
            <a:lvl3pPr marL="908286" indent="0" algn="ctr">
              <a:buNone/>
              <a:defRPr/>
            </a:lvl3pPr>
            <a:lvl4pPr marL="1362428" indent="0" algn="ctr">
              <a:buNone/>
              <a:defRPr/>
            </a:lvl4pPr>
            <a:lvl5pPr marL="1816573" indent="0" algn="ctr">
              <a:buNone/>
              <a:defRPr/>
            </a:lvl5pPr>
            <a:lvl6pPr marL="2270717" indent="0" algn="ctr">
              <a:buNone/>
              <a:defRPr/>
            </a:lvl6pPr>
            <a:lvl7pPr marL="2724860" indent="0" algn="ctr">
              <a:buNone/>
              <a:defRPr/>
            </a:lvl7pPr>
            <a:lvl8pPr marL="3179002" indent="0" algn="ctr">
              <a:buNone/>
              <a:defRPr/>
            </a:lvl8pPr>
            <a:lvl9pPr marL="3633146"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1047076330"/>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69318017"/>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806" y="4407292"/>
            <a:ext cx="8420100" cy="1362075"/>
          </a:xfrm>
        </p:spPr>
        <p:txBody>
          <a:bodyPr anchor="t"/>
          <a:lstStyle>
            <a:lvl1pPr algn="l">
              <a:defRPr sz="3973"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806" y="2906722"/>
            <a:ext cx="8420100" cy="1500187"/>
          </a:xfrm>
        </p:spPr>
        <p:txBody>
          <a:bodyPr anchor="b"/>
          <a:lstStyle>
            <a:lvl1pPr marL="0" indent="0">
              <a:buNone/>
              <a:defRPr sz="1988"/>
            </a:lvl1pPr>
            <a:lvl2pPr marL="454143" indent="0">
              <a:buNone/>
              <a:defRPr sz="1788"/>
            </a:lvl2pPr>
            <a:lvl3pPr marL="908286" indent="0">
              <a:buNone/>
              <a:defRPr sz="1590"/>
            </a:lvl3pPr>
            <a:lvl4pPr marL="1362428" indent="0">
              <a:buNone/>
              <a:defRPr sz="1392"/>
            </a:lvl4pPr>
            <a:lvl5pPr marL="1816573" indent="0">
              <a:buNone/>
              <a:defRPr sz="1392"/>
            </a:lvl5pPr>
            <a:lvl6pPr marL="2270717" indent="0">
              <a:buNone/>
              <a:defRPr sz="1392"/>
            </a:lvl6pPr>
            <a:lvl7pPr marL="2724860" indent="0">
              <a:buNone/>
              <a:defRPr sz="1392"/>
            </a:lvl7pPr>
            <a:lvl8pPr marL="3179002" indent="0">
              <a:buNone/>
              <a:defRPr sz="1392"/>
            </a:lvl8pPr>
            <a:lvl9pPr marL="3633146" indent="0">
              <a:buNone/>
              <a:defRPr sz="1392"/>
            </a:lvl9pPr>
          </a:lstStyle>
          <a:p>
            <a:pPr lvl="0"/>
            <a:r>
              <a:rPr lang="ja-JP" altLang="en-US" smtClean="0"/>
              <a:t>マスタ テキストの書式設定</a:t>
            </a:r>
          </a:p>
        </p:txBody>
      </p:sp>
    </p:spTree>
    <p:extLst>
      <p:ext uri="{BB962C8B-B14F-4D97-AF65-F5344CB8AC3E}">
        <p14:creationId xmlns:p14="http://schemas.microsoft.com/office/powerpoint/2010/main" val="1095223752"/>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478" y="1600206"/>
            <a:ext cx="4381501" cy="4525963"/>
          </a:xfrm>
        </p:spPr>
        <p:txBody>
          <a:bodyPr/>
          <a:lstStyle>
            <a:lvl1pPr>
              <a:defRPr sz="2781"/>
            </a:lvl1pPr>
            <a:lvl2pPr>
              <a:defRPr sz="2384"/>
            </a:lvl2pPr>
            <a:lvl3pPr>
              <a:defRPr sz="1988"/>
            </a:lvl3pPr>
            <a:lvl4pPr>
              <a:defRPr sz="1788"/>
            </a:lvl4pPr>
            <a:lvl5pPr>
              <a:defRPr sz="1788"/>
            </a:lvl5pPr>
            <a:lvl6pPr>
              <a:defRPr sz="1788"/>
            </a:lvl6pPr>
            <a:lvl7pPr>
              <a:defRPr sz="1788"/>
            </a:lvl7pPr>
            <a:lvl8pPr>
              <a:defRPr sz="1788"/>
            </a:lvl8pPr>
            <a:lvl9pPr>
              <a:defRPr sz="1788"/>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378" y="1600206"/>
            <a:ext cx="4381501" cy="4525963"/>
          </a:xfrm>
        </p:spPr>
        <p:txBody>
          <a:bodyPr/>
          <a:lstStyle>
            <a:lvl1pPr>
              <a:defRPr sz="2781"/>
            </a:lvl1pPr>
            <a:lvl2pPr>
              <a:defRPr sz="2384"/>
            </a:lvl2pPr>
            <a:lvl3pPr>
              <a:defRPr sz="1988"/>
            </a:lvl3pPr>
            <a:lvl4pPr>
              <a:defRPr sz="1788"/>
            </a:lvl4pPr>
            <a:lvl5pPr>
              <a:defRPr sz="1788"/>
            </a:lvl5pPr>
            <a:lvl6pPr>
              <a:defRPr sz="1788"/>
            </a:lvl6pPr>
            <a:lvl7pPr>
              <a:defRPr sz="1788"/>
            </a:lvl7pPr>
            <a:lvl8pPr>
              <a:defRPr sz="1788"/>
            </a:lvl8pPr>
            <a:lvl9pPr>
              <a:defRPr sz="1788"/>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81896488"/>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6"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467" y="1535113"/>
            <a:ext cx="4376738" cy="639762"/>
          </a:xfrm>
        </p:spPr>
        <p:txBody>
          <a:bodyPr anchor="b"/>
          <a:lstStyle>
            <a:lvl1pPr marL="0" indent="0">
              <a:buNone/>
              <a:defRPr sz="2384" b="1"/>
            </a:lvl1pPr>
            <a:lvl2pPr marL="454143" indent="0">
              <a:buNone/>
              <a:defRPr sz="1988" b="1"/>
            </a:lvl2pPr>
            <a:lvl3pPr marL="908286" indent="0">
              <a:buNone/>
              <a:defRPr sz="1788" b="1"/>
            </a:lvl3pPr>
            <a:lvl4pPr marL="1362428" indent="0">
              <a:buNone/>
              <a:defRPr sz="1590" b="1"/>
            </a:lvl4pPr>
            <a:lvl5pPr marL="1816573" indent="0">
              <a:buNone/>
              <a:defRPr sz="1590" b="1"/>
            </a:lvl5pPr>
            <a:lvl6pPr marL="2270717" indent="0">
              <a:buNone/>
              <a:defRPr sz="1590" b="1"/>
            </a:lvl6pPr>
            <a:lvl7pPr marL="2724860" indent="0">
              <a:buNone/>
              <a:defRPr sz="1590" b="1"/>
            </a:lvl7pPr>
            <a:lvl8pPr marL="3179002" indent="0">
              <a:buNone/>
              <a:defRPr sz="1590" b="1"/>
            </a:lvl8pPr>
            <a:lvl9pPr marL="3633146" indent="0">
              <a:buNone/>
              <a:defRPr sz="159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467" y="2174876"/>
            <a:ext cx="4376738" cy="3951288"/>
          </a:xfrm>
        </p:spPr>
        <p:txBody>
          <a:bodyPr/>
          <a:lstStyle>
            <a:lvl1pPr>
              <a:defRPr sz="2384"/>
            </a:lvl1pPr>
            <a:lvl2pPr>
              <a:defRPr sz="1988"/>
            </a:lvl2pPr>
            <a:lvl3pPr>
              <a:defRPr sz="1788"/>
            </a:lvl3pPr>
            <a:lvl4pPr>
              <a:defRPr sz="1590"/>
            </a:lvl4pPr>
            <a:lvl5pPr>
              <a:defRPr sz="1590"/>
            </a:lvl5pPr>
            <a:lvl6pPr>
              <a:defRPr sz="1590"/>
            </a:lvl6pPr>
            <a:lvl7pPr>
              <a:defRPr sz="1590"/>
            </a:lvl7pPr>
            <a:lvl8pPr>
              <a:defRPr sz="1590"/>
            </a:lvl8pPr>
            <a:lvl9pPr>
              <a:defRPr sz="159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98" y="1535113"/>
            <a:ext cx="4378325" cy="639762"/>
          </a:xfrm>
        </p:spPr>
        <p:txBody>
          <a:bodyPr anchor="b"/>
          <a:lstStyle>
            <a:lvl1pPr marL="0" indent="0">
              <a:buNone/>
              <a:defRPr sz="2384" b="1"/>
            </a:lvl1pPr>
            <a:lvl2pPr marL="454143" indent="0">
              <a:buNone/>
              <a:defRPr sz="1988" b="1"/>
            </a:lvl2pPr>
            <a:lvl3pPr marL="908286" indent="0">
              <a:buNone/>
              <a:defRPr sz="1788" b="1"/>
            </a:lvl3pPr>
            <a:lvl4pPr marL="1362428" indent="0">
              <a:buNone/>
              <a:defRPr sz="1590" b="1"/>
            </a:lvl4pPr>
            <a:lvl5pPr marL="1816573" indent="0">
              <a:buNone/>
              <a:defRPr sz="1590" b="1"/>
            </a:lvl5pPr>
            <a:lvl6pPr marL="2270717" indent="0">
              <a:buNone/>
              <a:defRPr sz="1590" b="1"/>
            </a:lvl6pPr>
            <a:lvl7pPr marL="2724860" indent="0">
              <a:buNone/>
              <a:defRPr sz="1590" b="1"/>
            </a:lvl7pPr>
            <a:lvl8pPr marL="3179002" indent="0">
              <a:buNone/>
              <a:defRPr sz="1590" b="1"/>
            </a:lvl8pPr>
            <a:lvl9pPr marL="3633146" indent="0">
              <a:buNone/>
              <a:defRPr sz="159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398" y="2174876"/>
            <a:ext cx="4378325" cy="3951288"/>
          </a:xfrm>
        </p:spPr>
        <p:txBody>
          <a:bodyPr/>
          <a:lstStyle>
            <a:lvl1pPr>
              <a:defRPr sz="2384"/>
            </a:lvl1pPr>
            <a:lvl2pPr>
              <a:defRPr sz="1988"/>
            </a:lvl2pPr>
            <a:lvl3pPr>
              <a:defRPr sz="1788"/>
            </a:lvl3pPr>
            <a:lvl4pPr>
              <a:defRPr sz="1590"/>
            </a:lvl4pPr>
            <a:lvl5pPr>
              <a:defRPr sz="1590"/>
            </a:lvl5pPr>
            <a:lvl6pPr>
              <a:defRPr sz="1590"/>
            </a:lvl6pPr>
            <a:lvl7pPr>
              <a:defRPr sz="1590"/>
            </a:lvl7pPr>
            <a:lvl8pPr>
              <a:defRPr sz="1590"/>
            </a:lvl8pPr>
            <a:lvl9pPr>
              <a:defRPr sz="159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13143294"/>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1950298042"/>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504200"/>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1988"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677" y="273059"/>
            <a:ext cx="5537201" cy="5853113"/>
          </a:xfrm>
        </p:spPr>
        <p:txBody>
          <a:bodyPr/>
          <a:lstStyle>
            <a:lvl1pPr>
              <a:defRPr sz="3179"/>
            </a:lvl1pPr>
            <a:lvl2pPr>
              <a:defRPr sz="2781"/>
            </a:lvl2pPr>
            <a:lvl3pPr>
              <a:defRPr sz="2384"/>
            </a:lvl3pPr>
            <a:lvl4pPr>
              <a:defRPr sz="1988"/>
            </a:lvl4pPr>
            <a:lvl5pPr>
              <a:defRPr sz="1988"/>
            </a:lvl5pPr>
            <a:lvl6pPr>
              <a:defRPr sz="1988"/>
            </a:lvl6pPr>
            <a:lvl7pPr>
              <a:defRPr sz="1988"/>
            </a:lvl7pPr>
            <a:lvl8pPr>
              <a:defRPr sz="1988"/>
            </a:lvl8pPr>
            <a:lvl9pPr>
              <a:defRPr sz="1988"/>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392"/>
            </a:lvl1pPr>
            <a:lvl2pPr marL="454143" indent="0">
              <a:buNone/>
              <a:defRPr sz="1192"/>
            </a:lvl2pPr>
            <a:lvl3pPr marL="908286" indent="0">
              <a:buNone/>
              <a:defRPr sz="994"/>
            </a:lvl3pPr>
            <a:lvl4pPr marL="1362428" indent="0">
              <a:buNone/>
              <a:defRPr sz="894"/>
            </a:lvl4pPr>
            <a:lvl5pPr marL="1816573" indent="0">
              <a:buNone/>
              <a:defRPr sz="894"/>
            </a:lvl5pPr>
            <a:lvl6pPr marL="2270717" indent="0">
              <a:buNone/>
              <a:defRPr sz="894"/>
            </a:lvl6pPr>
            <a:lvl7pPr marL="2724860" indent="0">
              <a:buNone/>
              <a:defRPr sz="894"/>
            </a:lvl7pPr>
            <a:lvl8pPr marL="3179002" indent="0">
              <a:buNone/>
              <a:defRPr sz="894"/>
            </a:lvl8pPr>
            <a:lvl9pPr marL="3633146" indent="0">
              <a:buNone/>
              <a:defRPr sz="894"/>
            </a:lvl9pPr>
          </a:lstStyle>
          <a:p>
            <a:pPr lvl="0"/>
            <a:r>
              <a:rPr lang="ja-JP" altLang="en-US" smtClean="0"/>
              <a:t>マスタ テキストの書式設定</a:t>
            </a:r>
          </a:p>
        </p:txBody>
      </p:sp>
    </p:spTree>
    <p:extLst>
      <p:ext uri="{BB962C8B-B14F-4D97-AF65-F5344CB8AC3E}">
        <p14:creationId xmlns:p14="http://schemas.microsoft.com/office/powerpoint/2010/main" val="10759816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2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6"/>
            <a:ext cx="3454072" cy="261702"/>
          </a:xfrm>
          <a:prstGeom prst="rect">
            <a:avLst/>
          </a:prstGeom>
          <a:noFill/>
          <a:ln w="9525">
            <a:noFill/>
            <a:miter lim="800000"/>
            <a:headEnd/>
            <a:tailEnd/>
          </a:ln>
        </p:spPr>
        <p:txBody>
          <a:bodyPr wrap="none" lIns="86321" tIns="43162" rIns="86321" bIns="43162">
            <a:spAutoFit/>
          </a:bodyPr>
          <a:lstStyle/>
          <a:p>
            <a:pPr>
              <a:defRPr/>
            </a:pPr>
            <a:r>
              <a:rPr lang="en-US" altLang="ja-JP" sz="1134" i="1">
                <a:solidFill>
                  <a:prstClr val="white"/>
                </a:solidFill>
                <a:latin typeface="Times New Roman" pitchFamily="18" charset="0"/>
                <a:ea typeface="ＭＳ Ｐゴシック"/>
              </a:rPr>
              <a:t>Ministry of Land, Infrastructure, Transport and Tourism</a:t>
            </a:r>
          </a:p>
        </p:txBody>
      </p:sp>
      <p:sp>
        <p:nvSpPr>
          <p:cNvPr id="5" name="Rectangle 6"/>
          <p:cNvSpPr>
            <a:spLocks noGrp="1" noChangeArrowheads="1"/>
          </p:cNvSpPr>
          <p:nvPr>
            <p:ph type="sldNum" sz="quarter" idx="12"/>
          </p:nvPr>
        </p:nvSpPr>
        <p:spPr>
          <a:xfrm>
            <a:off x="9257929" y="6525344"/>
            <a:ext cx="648072" cy="332656"/>
          </a:xfrm>
          <a:prstGeom prst="rect">
            <a:avLst/>
          </a:prstGeom>
        </p:spPr>
        <p:txBody>
          <a:bodyPr/>
          <a:lstStyle>
            <a:lvl1pPr>
              <a:defRPr/>
            </a:lvl1pPr>
          </a:lstStyle>
          <a:p>
            <a:pPr>
              <a:defRPr/>
            </a:pPr>
            <a:fld id="{8168D660-A4D5-4DDC-8F0D-5AEEEDA84967}" type="slidenum">
              <a:rPr lang="en-US" altLang="ja-JP" smtClean="0">
                <a:solidFill>
                  <a:prstClr val="black"/>
                </a:solidFill>
                <a:latin typeface="Arial"/>
                <a:ea typeface="ＭＳ Ｐゴシック"/>
              </a:rPr>
              <a:pPr>
                <a:defRPr/>
              </a:pPr>
              <a:t>‹#›</a:t>
            </a:fld>
            <a:endParaRPr lang="en-US" altLang="ja-JP" dirty="0">
              <a:solidFill>
                <a:prstClr val="black"/>
              </a:solidFill>
              <a:latin typeface="Arial"/>
              <a:ea typeface="ＭＳ Ｐゴシック"/>
            </a:endParaRPr>
          </a:p>
        </p:txBody>
      </p:sp>
    </p:spTree>
    <p:extLst>
      <p:ext uri="{BB962C8B-B14F-4D97-AF65-F5344CB8AC3E}">
        <p14:creationId xmlns:p14="http://schemas.microsoft.com/office/powerpoint/2010/main" val="2977547724"/>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1"/>
            <a:ext cx="5943600" cy="566738"/>
          </a:xfrm>
        </p:spPr>
        <p:txBody>
          <a:bodyPr anchor="b"/>
          <a:lstStyle>
            <a:lvl1pPr algn="l">
              <a:defRPr sz="1988"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4" y="612775"/>
            <a:ext cx="5943600" cy="4114800"/>
          </a:xfrm>
        </p:spPr>
        <p:txBody>
          <a:bodyPr/>
          <a:lstStyle>
            <a:lvl1pPr marL="0" indent="0">
              <a:buNone/>
              <a:defRPr sz="3179"/>
            </a:lvl1pPr>
            <a:lvl2pPr marL="454143" indent="0">
              <a:buNone/>
              <a:defRPr sz="2781"/>
            </a:lvl2pPr>
            <a:lvl3pPr marL="908286" indent="0">
              <a:buNone/>
              <a:defRPr sz="2384"/>
            </a:lvl3pPr>
            <a:lvl4pPr marL="1362428" indent="0">
              <a:buNone/>
              <a:defRPr sz="1988"/>
            </a:lvl4pPr>
            <a:lvl5pPr marL="1816573" indent="0">
              <a:buNone/>
              <a:defRPr sz="1988"/>
            </a:lvl5pPr>
            <a:lvl6pPr marL="2270717" indent="0">
              <a:buNone/>
              <a:defRPr sz="1988"/>
            </a:lvl6pPr>
            <a:lvl7pPr marL="2724860" indent="0">
              <a:buNone/>
              <a:defRPr sz="1988"/>
            </a:lvl7pPr>
            <a:lvl8pPr marL="3179002" indent="0">
              <a:buNone/>
              <a:defRPr sz="1988"/>
            </a:lvl8pPr>
            <a:lvl9pPr marL="3633146" indent="0">
              <a:buNone/>
              <a:defRPr sz="1988"/>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4" y="5367338"/>
            <a:ext cx="5943600" cy="804862"/>
          </a:xfrm>
        </p:spPr>
        <p:txBody>
          <a:bodyPr/>
          <a:lstStyle>
            <a:lvl1pPr marL="0" indent="0">
              <a:buNone/>
              <a:defRPr sz="1392"/>
            </a:lvl1pPr>
            <a:lvl2pPr marL="454143" indent="0">
              <a:buNone/>
              <a:defRPr sz="1192"/>
            </a:lvl2pPr>
            <a:lvl3pPr marL="908286" indent="0">
              <a:buNone/>
              <a:defRPr sz="994"/>
            </a:lvl3pPr>
            <a:lvl4pPr marL="1362428" indent="0">
              <a:buNone/>
              <a:defRPr sz="894"/>
            </a:lvl4pPr>
            <a:lvl5pPr marL="1816573" indent="0">
              <a:buNone/>
              <a:defRPr sz="894"/>
            </a:lvl5pPr>
            <a:lvl6pPr marL="2270717" indent="0">
              <a:buNone/>
              <a:defRPr sz="894"/>
            </a:lvl6pPr>
            <a:lvl7pPr marL="2724860" indent="0">
              <a:buNone/>
              <a:defRPr sz="894"/>
            </a:lvl7pPr>
            <a:lvl8pPr marL="3179002" indent="0">
              <a:buNone/>
              <a:defRPr sz="894"/>
            </a:lvl8pPr>
            <a:lvl9pPr marL="3633146" indent="0">
              <a:buNone/>
              <a:defRPr sz="894"/>
            </a:lvl9pPr>
          </a:lstStyle>
          <a:p>
            <a:pPr lvl="0"/>
            <a:r>
              <a:rPr lang="ja-JP" altLang="en-US" smtClean="0"/>
              <a:t>マスタ テキストの書式設定</a:t>
            </a:r>
          </a:p>
        </p:txBody>
      </p:sp>
    </p:spTree>
    <p:extLst>
      <p:ext uri="{BB962C8B-B14F-4D97-AF65-F5344CB8AC3E}">
        <p14:creationId xmlns:p14="http://schemas.microsoft.com/office/powerpoint/2010/main" val="702624307"/>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65950250"/>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191" y="11"/>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97" y="11"/>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49796632"/>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16" y="11"/>
            <a:ext cx="9410700"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05197108"/>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80"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16" y="1600206"/>
            <a:ext cx="8915400" cy="4525963"/>
          </a:xfrm>
        </p:spPr>
        <p:txBody>
          <a:bodyPr/>
          <a:lstStyle/>
          <a:p>
            <a:pPr lvl="0"/>
            <a:r>
              <a:rPr lang="ja-JP" altLang="en-US" noProof="0" smtClean="0"/>
              <a:t>アイコンをクリックして表を追加</a:t>
            </a:r>
          </a:p>
        </p:txBody>
      </p:sp>
    </p:spTree>
    <p:extLst>
      <p:ext uri="{BB962C8B-B14F-4D97-AF65-F5344CB8AC3E}">
        <p14:creationId xmlns:p14="http://schemas.microsoft.com/office/powerpoint/2010/main" val="4219831549"/>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34" y="2130671"/>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85" y="3886200"/>
            <a:ext cx="69342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5" indent="0" algn="ctr">
              <a:buNone/>
              <a:defRPr>
                <a:solidFill>
                  <a:schemeClr val="tx1">
                    <a:tint val="75000"/>
                  </a:schemeClr>
                </a:solidFill>
              </a:defRPr>
            </a:lvl3pPr>
            <a:lvl4pPr marL="1371531"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1" indent="0" algn="ctr">
              <a:buNone/>
              <a:defRPr>
                <a:solidFill>
                  <a:schemeClr val="tx1">
                    <a:tint val="75000"/>
                  </a:schemeClr>
                </a:solidFill>
              </a:defRPr>
            </a:lvl8pPr>
            <a:lvl9pPr marL="3657419"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84" y="6524866"/>
            <a:ext cx="9906000" cy="333375"/>
          </a:xfrm>
          <a:prstGeom prst="rect">
            <a:avLst/>
          </a:prstGeom>
          <a:noFill/>
          <a:ln w="9525">
            <a:noFill/>
            <a:miter lim="800000"/>
            <a:headEnd/>
            <a:tailEnd/>
          </a:ln>
        </p:spPr>
      </p:pic>
      <p:sp>
        <p:nvSpPr>
          <p:cNvPr id="8" name="Rectangle 9"/>
          <p:cNvSpPr>
            <a:spLocks noChangeArrowheads="1"/>
          </p:cNvSpPr>
          <p:nvPr/>
        </p:nvSpPr>
        <p:spPr bwMode="auto">
          <a:xfrm>
            <a:off x="1833646" y="3284779"/>
            <a:ext cx="8072437" cy="73025"/>
          </a:xfrm>
          <a:prstGeom prst="rect">
            <a:avLst/>
          </a:prstGeom>
          <a:solidFill>
            <a:srgbClr val="0066CC"/>
          </a:solidFill>
          <a:ln w="9525">
            <a:noFill/>
            <a:miter lim="800000"/>
            <a:headEnd/>
            <a:tailEnd/>
          </a:ln>
          <a:effectLst/>
        </p:spPr>
        <p:txBody>
          <a:bodyPr wrap="none" lIns="91436" tIns="45718" rIns="91436" bIns="45718" anchor="ctr"/>
          <a:lstStyle/>
          <a:p>
            <a:pPr>
              <a:defRPr/>
            </a:pPr>
            <a:endParaRPr lang="ja-JP" altLang="en-US">
              <a:solidFill>
                <a:prstClr val="black"/>
              </a:solidFill>
              <a:ea typeface="ＭＳ Ｐゴシック"/>
            </a:endParaRPr>
          </a:p>
        </p:txBody>
      </p:sp>
      <p:pic>
        <p:nvPicPr>
          <p:cNvPr id="9" name="Picture 11"/>
          <p:cNvPicPr>
            <a:picLocks noChangeAspect="1" noChangeArrowheads="1"/>
          </p:cNvPicPr>
          <p:nvPr/>
        </p:nvPicPr>
        <p:blipFill>
          <a:blip r:embed="rId3" cstate="print"/>
          <a:srcRect/>
          <a:stretch>
            <a:fillRect/>
          </a:stretch>
        </p:blipFill>
        <p:spPr bwMode="auto">
          <a:xfrm>
            <a:off x="19" y="6051791"/>
            <a:ext cx="2301874" cy="473075"/>
          </a:xfrm>
          <a:prstGeom prst="rect">
            <a:avLst/>
          </a:prstGeom>
          <a:noFill/>
          <a:ln w="9525">
            <a:noFill/>
            <a:miter lim="800000"/>
            <a:headEnd/>
            <a:tailEnd/>
          </a:ln>
        </p:spPr>
      </p:pic>
      <p:sp>
        <p:nvSpPr>
          <p:cNvPr id="10" name="Text Box 12"/>
          <p:cNvSpPr txBox="1">
            <a:spLocks noChangeArrowheads="1"/>
          </p:cNvSpPr>
          <p:nvPr/>
        </p:nvSpPr>
        <p:spPr bwMode="auto">
          <a:xfrm>
            <a:off x="2" y="6524865"/>
            <a:ext cx="3643496" cy="276995"/>
          </a:xfrm>
          <a:prstGeom prst="rect">
            <a:avLst/>
          </a:prstGeom>
          <a:noFill/>
          <a:ln w="9525">
            <a:noFill/>
            <a:miter lim="800000"/>
            <a:headEnd/>
            <a:tailEnd/>
          </a:ln>
          <a:effectLst/>
        </p:spPr>
        <p:txBody>
          <a:bodyPr wrap="none" lIns="91436" tIns="45718" rIns="91436" bIns="45718">
            <a:spAutoFit/>
          </a:bodyPr>
          <a:lstStyle/>
          <a:p>
            <a:pPr>
              <a:defRPr/>
            </a:pPr>
            <a:r>
              <a:rPr lang="en-US" altLang="ja-JP" sz="1200" i="1" dirty="0">
                <a:solidFill>
                  <a:prstClr val="white"/>
                </a:solidFill>
                <a:latin typeface="Times New Roman" pitchFamily="18" charset="0"/>
                <a:ea typeface="ＭＳ Ｐゴシック"/>
              </a:rPr>
              <a:t>Ministry of Land, Infrastructure, Transport and Tourism</a:t>
            </a:r>
          </a:p>
        </p:txBody>
      </p:sp>
    </p:spTree>
    <p:extLst>
      <p:ext uri="{BB962C8B-B14F-4D97-AF65-F5344CB8AC3E}">
        <p14:creationId xmlns:p14="http://schemas.microsoft.com/office/powerpoint/2010/main" val="129001497"/>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74348210"/>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90" y="4407146"/>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90" y="2906722"/>
            <a:ext cx="84201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5" indent="0">
              <a:buNone/>
              <a:defRPr sz="1600">
                <a:solidFill>
                  <a:schemeClr val="tx1">
                    <a:tint val="75000"/>
                  </a:schemeClr>
                </a:solidFill>
              </a:defRPr>
            </a:lvl3pPr>
            <a:lvl4pPr marL="1371531"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1" indent="0">
              <a:buNone/>
              <a:defRPr sz="1400">
                <a:solidFill>
                  <a:schemeClr val="tx1">
                    <a:tint val="75000"/>
                  </a:schemeClr>
                </a:solidFill>
              </a:defRPr>
            </a:lvl8pPr>
            <a:lvl9pPr marL="3657419"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76166034"/>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61"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8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63369892"/>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9"/>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87" y="1535113"/>
            <a:ext cx="4376870" cy="639762"/>
          </a:xfrm>
        </p:spPr>
        <p:txBody>
          <a:bodyPr anchor="b"/>
          <a:lstStyle>
            <a:lvl1pPr marL="0" indent="0">
              <a:buNone/>
              <a:defRPr sz="2400" b="1"/>
            </a:lvl1pPr>
            <a:lvl2pPr marL="457177" indent="0">
              <a:buNone/>
              <a:defRPr sz="2000" b="1"/>
            </a:lvl2pPr>
            <a:lvl3pPr marL="914355" indent="0">
              <a:buNone/>
              <a:defRPr sz="1800" b="1"/>
            </a:lvl3pPr>
            <a:lvl4pPr marL="1371531" indent="0">
              <a:buNone/>
              <a:defRPr sz="1600" b="1"/>
            </a:lvl4pPr>
            <a:lvl5pPr marL="1828709" indent="0">
              <a:buNone/>
              <a:defRPr sz="1600" b="1"/>
            </a:lvl5pPr>
            <a:lvl6pPr marL="2285886" indent="0">
              <a:buNone/>
              <a:defRPr sz="1600" b="1"/>
            </a:lvl6pPr>
            <a:lvl7pPr marL="2743064" indent="0">
              <a:buNone/>
              <a:defRPr sz="1600" b="1"/>
            </a:lvl7pPr>
            <a:lvl8pPr marL="3200241" indent="0">
              <a:buNone/>
              <a:defRPr sz="1600" b="1"/>
            </a:lvl8pPr>
            <a:lvl9pPr marL="3657419"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87" y="2174876"/>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203" y="1535113"/>
            <a:ext cx="4378590" cy="639762"/>
          </a:xfrm>
        </p:spPr>
        <p:txBody>
          <a:bodyPr anchor="b"/>
          <a:lstStyle>
            <a:lvl1pPr marL="0" indent="0">
              <a:buNone/>
              <a:defRPr sz="2400" b="1"/>
            </a:lvl1pPr>
            <a:lvl2pPr marL="457177" indent="0">
              <a:buNone/>
              <a:defRPr sz="2000" b="1"/>
            </a:lvl2pPr>
            <a:lvl3pPr marL="914355" indent="0">
              <a:buNone/>
              <a:defRPr sz="1800" b="1"/>
            </a:lvl3pPr>
            <a:lvl4pPr marL="1371531" indent="0">
              <a:buNone/>
              <a:defRPr sz="1600" b="1"/>
            </a:lvl4pPr>
            <a:lvl5pPr marL="1828709" indent="0">
              <a:buNone/>
              <a:defRPr sz="1600" b="1"/>
            </a:lvl5pPr>
            <a:lvl6pPr marL="2285886" indent="0">
              <a:buNone/>
              <a:defRPr sz="1600" b="1"/>
            </a:lvl6pPr>
            <a:lvl7pPr marL="2743064" indent="0">
              <a:buNone/>
              <a:defRPr sz="1600" b="1"/>
            </a:lvl7pPr>
            <a:lvl8pPr marL="3200241" indent="0">
              <a:buNone/>
              <a:defRPr sz="1600" b="1"/>
            </a:lvl8pPr>
            <a:lvl9pPr marL="3657419"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203" y="2174876"/>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068457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3" y="213052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15" y="3886200"/>
            <a:ext cx="6934200" cy="1752600"/>
          </a:xfrm>
        </p:spPr>
        <p:txBody>
          <a:bodyPr/>
          <a:lstStyle>
            <a:lvl1pPr marL="0" indent="0" algn="ctr">
              <a:buNone/>
              <a:defRPr>
                <a:solidFill>
                  <a:schemeClr val="tx1">
                    <a:tint val="75000"/>
                  </a:schemeClr>
                </a:solidFill>
              </a:defRPr>
            </a:lvl1pPr>
            <a:lvl2pPr marL="455737" indent="0" algn="ctr">
              <a:buNone/>
              <a:defRPr>
                <a:solidFill>
                  <a:schemeClr val="tx1">
                    <a:tint val="75000"/>
                  </a:schemeClr>
                </a:solidFill>
              </a:defRPr>
            </a:lvl2pPr>
            <a:lvl3pPr marL="911474" indent="0" algn="ctr">
              <a:buNone/>
              <a:defRPr>
                <a:solidFill>
                  <a:schemeClr val="tx1">
                    <a:tint val="75000"/>
                  </a:schemeClr>
                </a:solidFill>
              </a:defRPr>
            </a:lvl3pPr>
            <a:lvl4pPr marL="1367211" indent="0" algn="ctr">
              <a:buNone/>
              <a:defRPr>
                <a:solidFill>
                  <a:schemeClr val="tx1">
                    <a:tint val="75000"/>
                  </a:schemeClr>
                </a:solidFill>
              </a:defRPr>
            </a:lvl4pPr>
            <a:lvl5pPr marL="1822948" indent="0" algn="ctr">
              <a:buNone/>
              <a:defRPr>
                <a:solidFill>
                  <a:schemeClr val="tx1">
                    <a:tint val="75000"/>
                  </a:schemeClr>
                </a:solidFill>
              </a:defRPr>
            </a:lvl5pPr>
            <a:lvl6pPr marL="2278685" indent="0" algn="ctr">
              <a:buNone/>
              <a:defRPr>
                <a:solidFill>
                  <a:schemeClr val="tx1">
                    <a:tint val="75000"/>
                  </a:schemeClr>
                </a:solidFill>
              </a:defRPr>
            </a:lvl6pPr>
            <a:lvl7pPr marL="2734422" indent="0" algn="ctr">
              <a:buNone/>
              <a:defRPr>
                <a:solidFill>
                  <a:schemeClr val="tx1">
                    <a:tint val="75000"/>
                  </a:schemeClr>
                </a:solidFill>
              </a:defRPr>
            </a:lvl7pPr>
            <a:lvl8pPr marL="3190159" indent="0" algn="ctr">
              <a:buNone/>
              <a:defRPr>
                <a:solidFill>
                  <a:schemeClr val="tx1">
                    <a:tint val="75000"/>
                  </a:schemeClr>
                </a:solidFill>
              </a:defRPr>
            </a:lvl8pPr>
            <a:lvl9pPr marL="3645896"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13" y="6524719"/>
            <a:ext cx="9906000" cy="333375"/>
          </a:xfrm>
          <a:prstGeom prst="rect">
            <a:avLst/>
          </a:prstGeom>
          <a:noFill/>
          <a:ln w="9525">
            <a:noFill/>
            <a:miter lim="800000"/>
            <a:headEnd/>
            <a:tailEnd/>
          </a:ln>
        </p:spPr>
      </p:pic>
      <p:sp>
        <p:nvSpPr>
          <p:cNvPr id="8" name="Rectangle 9"/>
          <p:cNvSpPr>
            <a:spLocks noChangeArrowheads="1"/>
          </p:cNvSpPr>
          <p:nvPr/>
        </p:nvSpPr>
        <p:spPr bwMode="auto">
          <a:xfrm>
            <a:off x="1833576" y="3284632"/>
            <a:ext cx="8072437" cy="73025"/>
          </a:xfrm>
          <a:prstGeom prst="rect">
            <a:avLst/>
          </a:prstGeom>
          <a:solidFill>
            <a:srgbClr val="0066CC"/>
          </a:solidFill>
          <a:ln w="9525">
            <a:noFill/>
            <a:miter lim="800000"/>
            <a:headEnd/>
            <a:tailEnd/>
          </a:ln>
          <a:effectLst/>
        </p:spPr>
        <p:txBody>
          <a:bodyPr wrap="none" anchor="ctr"/>
          <a:lstStyle/>
          <a:p>
            <a:pPr>
              <a:defRPr/>
            </a:pPr>
            <a:endParaRPr lang="ja-JP" altLang="en-US">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16" y="6051644"/>
            <a:ext cx="2301875" cy="473075"/>
          </a:xfrm>
          <a:prstGeom prst="rect">
            <a:avLst/>
          </a:prstGeom>
          <a:noFill/>
          <a:ln w="9525">
            <a:noFill/>
            <a:miter lim="800000"/>
            <a:headEnd/>
            <a:tailEnd/>
          </a:ln>
        </p:spPr>
      </p:pic>
      <p:sp>
        <p:nvSpPr>
          <p:cNvPr id="10" name="Text Box 12"/>
          <p:cNvSpPr txBox="1">
            <a:spLocks noChangeArrowheads="1"/>
          </p:cNvSpPr>
          <p:nvPr/>
        </p:nvSpPr>
        <p:spPr bwMode="auto">
          <a:xfrm>
            <a:off x="2" y="6524718"/>
            <a:ext cx="3642920" cy="276999"/>
          </a:xfrm>
          <a:prstGeom prst="rect">
            <a:avLst/>
          </a:prstGeom>
          <a:noFill/>
          <a:ln w="9525">
            <a:noFill/>
            <a:miter lim="800000"/>
            <a:headEnd/>
            <a:tailEnd/>
          </a:ln>
          <a:effectLst/>
        </p:spPr>
        <p:txBody>
          <a:bodyPr wrap="none">
            <a:spAutoFit/>
          </a:bodyPr>
          <a:lstStyle/>
          <a:p>
            <a:pPr>
              <a:defRPr/>
            </a:pPr>
            <a:r>
              <a:rPr lang="en-US" altLang="ja-JP" sz="1196" i="1">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2757009499"/>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2394560"/>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48469145"/>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1"/>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7"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177" indent="0">
              <a:buNone/>
              <a:defRPr sz="1200"/>
            </a:lvl2pPr>
            <a:lvl3pPr marL="914355" indent="0">
              <a:buNone/>
              <a:defRPr sz="1000"/>
            </a:lvl3pPr>
            <a:lvl4pPr marL="1371531" indent="0">
              <a:buNone/>
              <a:defRPr sz="900"/>
            </a:lvl4pPr>
            <a:lvl5pPr marL="1828709" indent="0">
              <a:buNone/>
              <a:defRPr sz="900"/>
            </a:lvl5pPr>
            <a:lvl6pPr marL="2285886" indent="0">
              <a:buNone/>
              <a:defRPr sz="900"/>
            </a:lvl6pPr>
            <a:lvl7pPr marL="2743064" indent="0">
              <a:buNone/>
              <a:defRPr sz="900"/>
            </a:lvl7pPr>
            <a:lvl8pPr marL="3200241" indent="0">
              <a:buNone/>
              <a:defRPr sz="900"/>
            </a:lvl8pPr>
            <a:lvl9pPr marL="3657419"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54988058"/>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200"/>
            </a:lvl1pPr>
            <a:lvl2pPr marL="457177" indent="0">
              <a:buNone/>
              <a:defRPr sz="2800"/>
            </a:lvl2pPr>
            <a:lvl3pPr marL="914355" indent="0">
              <a:buNone/>
              <a:defRPr sz="2400"/>
            </a:lvl3pPr>
            <a:lvl4pPr marL="1371531" indent="0">
              <a:buNone/>
              <a:defRPr sz="2000"/>
            </a:lvl4pPr>
            <a:lvl5pPr marL="1828709" indent="0">
              <a:buNone/>
              <a:defRPr sz="2000"/>
            </a:lvl5pPr>
            <a:lvl6pPr marL="2285886" indent="0">
              <a:buNone/>
              <a:defRPr sz="2000"/>
            </a:lvl6pPr>
            <a:lvl7pPr marL="2743064" indent="0">
              <a:buNone/>
              <a:defRPr sz="2000"/>
            </a:lvl7pPr>
            <a:lvl8pPr marL="3200241" indent="0">
              <a:buNone/>
              <a:defRPr sz="2000"/>
            </a:lvl8pPr>
            <a:lvl9pPr marL="3657419"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400"/>
            </a:lvl1pPr>
            <a:lvl2pPr marL="457177" indent="0">
              <a:buNone/>
              <a:defRPr sz="1200"/>
            </a:lvl2pPr>
            <a:lvl3pPr marL="914355" indent="0">
              <a:buNone/>
              <a:defRPr sz="1000"/>
            </a:lvl3pPr>
            <a:lvl4pPr marL="1371531" indent="0">
              <a:buNone/>
              <a:defRPr sz="900"/>
            </a:lvl4pPr>
            <a:lvl5pPr marL="1828709" indent="0">
              <a:buNone/>
              <a:defRPr sz="900"/>
            </a:lvl5pPr>
            <a:lvl6pPr marL="2285886" indent="0">
              <a:buNone/>
              <a:defRPr sz="900"/>
            </a:lvl6pPr>
            <a:lvl7pPr marL="2743064" indent="0">
              <a:buNone/>
              <a:defRPr sz="900"/>
            </a:lvl7pPr>
            <a:lvl8pPr marL="3200241" indent="0">
              <a:buNone/>
              <a:defRPr sz="900"/>
            </a:lvl8pPr>
            <a:lvl9pPr marL="3657419"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9017964"/>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20827018"/>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23" y="274641"/>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7" y="274641"/>
            <a:ext cx="7078664"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51572045"/>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96" y="2130544"/>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4" y="3886200"/>
            <a:ext cx="6934200" cy="1752600"/>
          </a:xfrm>
        </p:spPr>
        <p:txBody>
          <a:bodyPr/>
          <a:lstStyle>
            <a:lvl1pPr marL="0" indent="0" algn="ctr">
              <a:buNone/>
              <a:defRPr/>
            </a:lvl1pPr>
            <a:lvl2pPr marL="452743" indent="0" algn="ctr">
              <a:buNone/>
              <a:defRPr/>
            </a:lvl2pPr>
            <a:lvl3pPr marL="905486" indent="0" algn="ctr">
              <a:buNone/>
              <a:defRPr/>
            </a:lvl3pPr>
            <a:lvl4pPr marL="1358231" indent="0" algn="ctr">
              <a:buNone/>
              <a:defRPr/>
            </a:lvl4pPr>
            <a:lvl5pPr marL="1810973" indent="0" algn="ctr">
              <a:buNone/>
              <a:defRPr/>
            </a:lvl5pPr>
            <a:lvl6pPr marL="2263717" indent="0" algn="ctr">
              <a:buNone/>
              <a:defRPr/>
            </a:lvl6pPr>
            <a:lvl7pPr marL="2716458" indent="0" algn="ctr">
              <a:buNone/>
              <a:defRPr/>
            </a:lvl7pPr>
            <a:lvl8pPr marL="3169203" indent="0" algn="ctr">
              <a:buNone/>
              <a:defRPr/>
            </a:lvl8pPr>
            <a:lvl9pPr marL="3621946"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54513383"/>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07783853"/>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80" y="4407019"/>
            <a:ext cx="8420101" cy="1362075"/>
          </a:xfrm>
        </p:spPr>
        <p:txBody>
          <a:bodyPr anchor="t"/>
          <a:lstStyle>
            <a:lvl1pPr algn="l">
              <a:defRPr sz="3961"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80" y="2906722"/>
            <a:ext cx="8420101" cy="1500187"/>
          </a:xfrm>
        </p:spPr>
        <p:txBody>
          <a:bodyPr anchor="b"/>
          <a:lstStyle>
            <a:lvl1pPr marL="0" indent="0">
              <a:buNone/>
              <a:defRPr sz="1982"/>
            </a:lvl1pPr>
            <a:lvl2pPr marL="452743" indent="0">
              <a:buNone/>
              <a:defRPr sz="1782"/>
            </a:lvl2pPr>
            <a:lvl3pPr marL="905486" indent="0">
              <a:buNone/>
              <a:defRPr sz="1585"/>
            </a:lvl3pPr>
            <a:lvl4pPr marL="1358231" indent="0">
              <a:buNone/>
              <a:defRPr sz="1388"/>
            </a:lvl4pPr>
            <a:lvl5pPr marL="1810973" indent="0">
              <a:buNone/>
              <a:defRPr sz="1388"/>
            </a:lvl5pPr>
            <a:lvl6pPr marL="2263717" indent="0">
              <a:buNone/>
              <a:defRPr sz="1388"/>
            </a:lvl6pPr>
            <a:lvl7pPr marL="2716458" indent="0">
              <a:buNone/>
              <a:defRPr sz="1388"/>
            </a:lvl7pPr>
            <a:lvl8pPr marL="3169203" indent="0">
              <a:buNone/>
              <a:defRPr sz="1388"/>
            </a:lvl8pPr>
            <a:lvl9pPr marL="3621946" indent="0">
              <a:buNone/>
              <a:defRPr sz="1388"/>
            </a:lvl9pPr>
          </a:lstStyle>
          <a:p>
            <a:pPr lvl="0"/>
            <a:r>
              <a:rPr lang="ja-JP" altLang="en-US" smtClean="0"/>
              <a:t>マスタ テキストの書式設定</a:t>
            </a:r>
          </a:p>
        </p:txBody>
      </p:sp>
    </p:spTree>
    <p:extLst>
      <p:ext uri="{BB962C8B-B14F-4D97-AF65-F5344CB8AC3E}">
        <p14:creationId xmlns:p14="http://schemas.microsoft.com/office/powerpoint/2010/main" val="4092835443"/>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1" y="1600206"/>
            <a:ext cx="4381501" cy="4525963"/>
          </a:xfrm>
        </p:spPr>
        <p:txBody>
          <a:bodyPr/>
          <a:lstStyle>
            <a:lvl1pPr>
              <a:defRPr sz="2773"/>
            </a:lvl1pPr>
            <a:lvl2pPr>
              <a:defRPr sz="2376"/>
            </a:lvl2pPr>
            <a:lvl3pPr>
              <a:defRPr sz="1982"/>
            </a:lvl3pPr>
            <a:lvl4pPr>
              <a:defRPr sz="1782"/>
            </a:lvl4pPr>
            <a:lvl5pPr>
              <a:defRPr sz="1782"/>
            </a:lvl5pPr>
            <a:lvl6pPr>
              <a:defRPr sz="1782"/>
            </a:lvl6pPr>
            <a:lvl7pPr>
              <a:defRPr sz="1782"/>
            </a:lvl7pPr>
            <a:lvl8pPr>
              <a:defRPr sz="1782"/>
            </a:lvl8pPr>
            <a:lvl9pPr>
              <a:defRPr sz="178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25" y="1600206"/>
            <a:ext cx="4381501" cy="4525963"/>
          </a:xfrm>
        </p:spPr>
        <p:txBody>
          <a:bodyPr/>
          <a:lstStyle>
            <a:lvl1pPr>
              <a:defRPr sz="2773"/>
            </a:lvl1pPr>
            <a:lvl2pPr>
              <a:defRPr sz="2376"/>
            </a:lvl2pPr>
            <a:lvl3pPr>
              <a:defRPr sz="1982"/>
            </a:lvl3pPr>
            <a:lvl4pPr>
              <a:defRPr sz="1782"/>
            </a:lvl4pPr>
            <a:lvl5pPr>
              <a:defRPr sz="1782"/>
            </a:lvl5pPr>
            <a:lvl6pPr>
              <a:defRPr sz="1782"/>
            </a:lvl6pPr>
            <a:lvl7pPr>
              <a:defRPr sz="1782"/>
            </a:lvl7pPr>
            <a:lvl8pPr>
              <a:defRPr sz="1782"/>
            </a:lvl8pPr>
            <a:lvl9pPr>
              <a:defRPr sz="178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894889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00839725"/>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4"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376" b="1"/>
            </a:lvl1pPr>
            <a:lvl2pPr marL="452743" indent="0">
              <a:buNone/>
              <a:defRPr sz="1982" b="1"/>
            </a:lvl2pPr>
            <a:lvl3pPr marL="905486" indent="0">
              <a:buNone/>
              <a:defRPr sz="1782" b="1"/>
            </a:lvl3pPr>
            <a:lvl4pPr marL="1358231" indent="0">
              <a:buNone/>
              <a:defRPr sz="1585" b="1"/>
            </a:lvl4pPr>
            <a:lvl5pPr marL="1810973" indent="0">
              <a:buNone/>
              <a:defRPr sz="1585" b="1"/>
            </a:lvl5pPr>
            <a:lvl6pPr marL="2263717" indent="0">
              <a:buNone/>
              <a:defRPr sz="1585" b="1"/>
            </a:lvl6pPr>
            <a:lvl7pPr marL="2716458" indent="0">
              <a:buNone/>
              <a:defRPr sz="1585" b="1"/>
            </a:lvl7pPr>
            <a:lvl8pPr marL="3169203" indent="0">
              <a:buNone/>
              <a:defRPr sz="1585" b="1"/>
            </a:lvl8pPr>
            <a:lvl9pPr marL="3621946" indent="0">
              <a:buNone/>
              <a:defRPr sz="1585"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376"/>
            </a:lvl1pPr>
            <a:lvl2pPr>
              <a:defRPr sz="1982"/>
            </a:lvl2pPr>
            <a:lvl3pPr>
              <a:defRPr sz="1782"/>
            </a:lvl3pPr>
            <a:lvl4pPr>
              <a:defRPr sz="1585"/>
            </a:lvl4pPr>
            <a:lvl5pPr>
              <a:defRPr sz="1585"/>
            </a:lvl5pPr>
            <a:lvl6pPr>
              <a:defRPr sz="1585"/>
            </a:lvl6pPr>
            <a:lvl7pPr>
              <a:defRPr sz="1585"/>
            </a:lvl7pPr>
            <a:lvl8pPr>
              <a:defRPr sz="1585"/>
            </a:lvl8pPr>
            <a:lvl9pPr>
              <a:defRPr sz="158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33" y="1535113"/>
            <a:ext cx="4378325" cy="639762"/>
          </a:xfrm>
        </p:spPr>
        <p:txBody>
          <a:bodyPr anchor="b"/>
          <a:lstStyle>
            <a:lvl1pPr marL="0" indent="0">
              <a:buNone/>
              <a:defRPr sz="2376" b="1"/>
            </a:lvl1pPr>
            <a:lvl2pPr marL="452743" indent="0">
              <a:buNone/>
              <a:defRPr sz="1982" b="1"/>
            </a:lvl2pPr>
            <a:lvl3pPr marL="905486" indent="0">
              <a:buNone/>
              <a:defRPr sz="1782" b="1"/>
            </a:lvl3pPr>
            <a:lvl4pPr marL="1358231" indent="0">
              <a:buNone/>
              <a:defRPr sz="1585" b="1"/>
            </a:lvl4pPr>
            <a:lvl5pPr marL="1810973" indent="0">
              <a:buNone/>
              <a:defRPr sz="1585" b="1"/>
            </a:lvl5pPr>
            <a:lvl6pPr marL="2263717" indent="0">
              <a:buNone/>
              <a:defRPr sz="1585" b="1"/>
            </a:lvl6pPr>
            <a:lvl7pPr marL="2716458" indent="0">
              <a:buNone/>
              <a:defRPr sz="1585" b="1"/>
            </a:lvl7pPr>
            <a:lvl8pPr marL="3169203" indent="0">
              <a:buNone/>
              <a:defRPr sz="1585" b="1"/>
            </a:lvl8pPr>
            <a:lvl9pPr marL="3621946" indent="0">
              <a:buNone/>
              <a:defRPr sz="1585"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33" y="2174875"/>
            <a:ext cx="4378325" cy="3951288"/>
          </a:xfrm>
        </p:spPr>
        <p:txBody>
          <a:bodyPr/>
          <a:lstStyle>
            <a:lvl1pPr>
              <a:defRPr sz="2376"/>
            </a:lvl1pPr>
            <a:lvl2pPr>
              <a:defRPr sz="1982"/>
            </a:lvl2pPr>
            <a:lvl3pPr>
              <a:defRPr sz="1782"/>
            </a:lvl3pPr>
            <a:lvl4pPr>
              <a:defRPr sz="1585"/>
            </a:lvl4pPr>
            <a:lvl5pPr>
              <a:defRPr sz="1585"/>
            </a:lvl5pPr>
            <a:lvl6pPr>
              <a:defRPr sz="1585"/>
            </a:lvl6pPr>
            <a:lvl7pPr>
              <a:defRPr sz="1585"/>
            </a:lvl7pPr>
            <a:lvl8pPr>
              <a:defRPr sz="1585"/>
            </a:lvl8pPr>
            <a:lvl9pPr>
              <a:defRPr sz="158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95622830"/>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2468574589"/>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205804"/>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1" y="273050"/>
            <a:ext cx="3259138" cy="1162050"/>
          </a:xfrm>
        </p:spPr>
        <p:txBody>
          <a:bodyPr anchor="b"/>
          <a:lstStyle>
            <a:lvl1pPr algn="l">
              <a:defRPr sz="1982"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04" y="273059"/>
            <a:ext cx="5537201" cy="5853113"/>
          </a:xfrm>
        </p:spPr>
        <p:txBody>
          <a:bodyPr/>
          <a:lstStyle>
            <a:lvl1pPr>
              <a:defRPr sz="3170"/>
            </a:lvl1pPr>
            <a:lvl2pPr>
              <a:defRPr sz="2773"/>
            </a:lvl2pPr>
            <a:lvl3pPr>
              <a:defRPr sz="2376"/>
            </a:lvl3pPr>
            <a:lvl4pPr>
              <a:defRPr sz="1982"/>
            </a:lvl4pPr>
            <a:lvl5pPr>
              <a:defRPr sz="1982"/>
            </a:lvl5pPr>
            <a:lvl6pPr>
              <a:defRPr sz="1982"/>
            </a:lvl6pPr>
            <a:lvl7pPr>
              <a:defRPr sz="1982"/>
            </a:lvl7pPr>
            <a:lvl8pPr>
              <a:defRPr sz="1982"/>
            </a:lvl8pPr>
            <a:lvl9pPr>
              <a:defRPr sz="198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1" y="1435103"/>
            <a:ext cx="3259138" cy="4691063"/>
          </a:xfrm>
        </p:spPr>
        <p:txBody>
          <a:bodyPr/>
          <a:lstStyle>
            <a:lvl1pPr marL="0" indent="0">
              <a:buNone/>
              <a:defRPr sz="1388"/>
            </a:lvl1pPr>
            <a:lvl2pPr marL="452743" indent="0">
              <a:buNone/>
              <a:defRPr sz="1188"/>
            </a:lvl2pPr>
            <a:lvl3pPr marL="905486" indent="0">
              <a:buNone/>
              <a:defRPr sz="991"/>
            </a:lvl3pPr>
            <a:lvl4pPr marL="1358231" indent="0">
              <a:buNone/>
              <a:defRPr sz="891"/>
            </a:lvl4pPr>
            <a:lvl5pPr marL="1810973" indent="0">
              <a:buNone/>
              <a:defRPr sz="891"/>
            </a:lvl5pPr>
            <a:lvl6pPr marL="2263717" indent="0">
              <a:buNone/>
              <a:defRPr sz="891"/>
            </a:lvl6pPr>
            <a:lvl7pPr marL="2716458" indent="0">
              <a:buNone/>
              <a:defRPr sz="891"/>
            </a:lvl7pPr>
            <a:lvl8pPr marL="3169203" indent="0">
              <a:buNone/>
              <a:defRPr sz="891"/>
            </a:lvl8pPr>
            <a:lvl9pPr marL="3621946" indent="0">
              <a:buNone/>
              <a:defRPr sz="891"/>
            </a:lvl9pPr>
          </a:lstStyle>
          <a:p>
            <a:pPr lvl="0"/>
            <a:r>
              <a:rPr lang="ja-JP" altLang="en-US" smtClean="0"/>
              <a:t>マスタ テキストの書式設定</a:t>
            </a:r>
          </a:p>
        </p:txBody>
      </p:sp>
    </p:spTree>
    <p:extLst>
      <p:ext uri="{BB962C8B-B14F-4D97-AF65-F5344CB8AC3E}">
        <p14:creationId xmlns:p14="http://schemas.microsoft.com/office/powerpoint/2010/main" val="1879194585"/>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0"/>
            <a:ext cx="5943600" cy="566738"/>
          </a:xfrm>
        </p:spPr>
        <p:txBody>
          <a:bodyPr anchor="b"/>
          <a:lstStyle>
            <a:lvl1pPr algn="l">
              <a:defRPr sz="1982"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4" y="612775"/>
            <a:ext cx="5943600" cy="4114800"/>
          </a:xfrm>
        </p:spPr>
        <p:txBody>
          <a:bodyPr/>
          <a:lstStyle>
            <a:lvl1pPr marL="0" indent="0">
              <a:buNone/>
              <a:defRPr sz="3170"/>
            </a:lvl1pPr>
            <a:lvl2pPr marL="452743" indent="0">
              <a:buNone/>
              <a:defRPr sz="2773"/>
            </a:lvl2pPr>
            <a:lvl3pPr marL="905486" indent="0">
              <a:buNone/>
              <a:defRPr sz="2376"/>
            </a:lvl3pPr>
            <a:lvl4pPr marL="1358231" indent="0">
              <a:buNone/>
              <a:defRPr sz="1982"/>
            </a:lvl4pPr>
            <a:lvl5pPr marL="1810973" indent="0">
              <a:buNone/>
              <a:defRPr sz="1982"/>
            </a:lvl5pPr>
            <a:lvl6pPr marL="2263717" indent="0">
              <a:buNone/>
              <a:defRPr sz="1982"/>
            </a:lvl6pPr>
            <a:lvl7pPr marL="2716458" indent="0">
              <a:buNone/>
              <a:defRPr sz="1982"/>
            </a:lvl7pPr>
            <a:lvl8pPr marL="3169203" indent="0">
              <a:buNone/>
              <a:defRPr sz="1982"/>
            </a:lvl8pPr>
            <a:lvl9pPr marL="3621946" indent="0">
              <a:buNone/>
              <a:defRPr sz="1982"/>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4" y="5367338"/>
            <a:ext cx="5943600" cy="804862"/>
          </a:xfrm>
        </p:spPr>
        <p:txBody>
          <a:bodyPr/>
          <a:lstStyle>
            <a:lvl1pPr marL="0" indent="0">
              <a:buNone/>
              <a:defRPr sz="1388"/>
            </a:lvl1pPr>
            <a:lvl2pPr marL="452743" indent="0">
              <a:buNone/>
              <a:defRPr sz="1188"/>
            </a:lvl2pPr>
            <a:lvl3pPr marL="905486" indent="0">
              <a:buNone/>
              <a:defRPr sz="991"/>
            </a:lvl3pPr>
            <a:lvl4pPr marL="1358231" indent="0">
              <a:buNone/>
              <a:defRPr sz="891"/>
            </a:lvl4pPr>
            <a:lvl5pPr marL="1810973" indent="0">
              <a:buNone/>
              <a:defRPr sz="891"/>
            </a:lvl5pPr>
            <a:lvl6pPr marL="2263717" indent="0">
              <a:buNone/>
              <a:defRPr sz="891"/>
            </a:lvl6pPr>
            <a:lvl7pPr marL="2716458" indent="0">
              <a:buNone/>
              <a:defRPr sz="891"/>
            </a:lvl7pPr>
            <a:lvl8pPr marL="3169203" indent="0">
              <a:buNone/>
              <a:defRPr sz="891"/>
            </a:lvl8pPr>
            <a:lvl9pPr marL="3621946" indent="0">
              <a:buNone/>
              <a:defRPr sz="891"/>
            </a:lvl9pPr>
          </a:lstStyle>
          <a:p>
            <a:pPr lvl="0"/>
            <a:r>
              <a:rPr lang="ja-JP" altLang="en-US" smtClean="0"/>
              <a:t>マスタ テキストの書式設定</a:t>
            </a:r>
          </a:p>
        </p:txBody>
      </p:sp>
    </p:spTree>
    <p:extLst>
      <p:ext uri="{BB962C8B-B14F-4D97-AF65-F5344CB8AC3E}">
        <p14:creationId xmlns:p14="http://schemas.microsoft.com/office/powerpoint/2010/main" val="823374013"/>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82256319"/>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42" y="11"/>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5" y="11"/>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31829880"/>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25" y="11"/>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41058306"/>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2"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4" y="1600206"/>
            <a:ext cx="8915400" cy="4525963"/>
          </a:xfrm>
        </p:spPr>
        <p:txBody>
          <a:bodyPr/>
          <a:lstStyle/>
          <a:p>
            <a:pPr lvl="0"/>
            <a:r>
              <a:rPr lang="ja-JP" altLang="en-US" noProof="0" smtClean="0"/>
              <a:t>アイコンをクリックして表を追加</a:t>
            </a:r>
          </a:p>
        </p:txBody>
      </p:sp>
    </p:spTree>
    <p:extLst>
      <p:ext uri="{BB962C8B-B14F-4D97-AF65-F5344CB8AC3E}">
        <p14:creationId xmlns:p14="http://schemas.microsoft.com/office/powerpoint/2010/main" val="2083910162"/>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1" y="2130505"/>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13" y="3886200"/>
            <a:ext cx="6934200" cy="1752600"/>
          </a:xfrm>
        </p:spPr>
        <p:txBody>
          <a:bodyPr/>
          <a:lstStyle>
            <a:lvl1pPr marL="0" indent="0" algn="ctr">
              <a:buNone/>
              <a:defRPr>
                <a:solidFill>
                  <a:schemeClr val="tx1">
                    <a:tint val="75000"/>
                  </a:schemeClr>
                </a:solidFill>
              </a:defRPr>
            </a:lvl1pPr>
            <a:lvl2pPr marL="455654" indent="0" algn="ctr">
              <a:buNone/>
              <a:defRPr>
                <a:solidFill>
                  <a:schemeClr val="tx1">
                    <a:tint val="75000"/>
                  </a:schemeClr>
                </a:solidFill>
              </a:defRPr>
            </a:lvl2pPr>
            <a:lvl3pPr marL="911309" indent="0" algn="ctr">
              <a:buNone/>
              <a:defRPr>
                <a:solidFill>
                  <a:schemeClr val="tx1">
                    <a:tint val="75000"/>
                  </a:schemeClr>
                </a:solidFill>
              </a:defRPr>
            </a:lvl3pPr>
            <a:lvl4pPr marL="1366965" indent="0" algn="ctr">
              <a:buNone/>
              <a:defRPr>
                <a:solidFill>
                  <a:schemeClr val="tx1">
                    <a:tint val="75000"/>
                  </a:schemeClr>
                </a:solidFill>
              </a:defRPr>
            </a:lvl4pPr>
            <a:lvl5pPr marL="1822619" indent="0" algn="ctr">
              <a:buNone/>
              <a:defRPr>
                <a:solidFill>
                  <a:schemeClr val="tx1">
                    <a:tint val="75000"/>
                  </a:schemeClr>
                </a:solidFill>
              </a:defRPr>
            </a:lvl5pPr>
            <a:lvl6pPr marL="2278274" indent="0" algn="ctr">
              <a:buNone/>
              <a:defRPr>
                <a:solidFill>
                  <a:schemeClr val="tx1">
                    <a:tint val="75000"/>
                  </a:schemeClr>
                </a:solidFill>
              </a:defRPr>
            </a:lvl6pPr>
            <a:lvl7pPr marL="2733928" indent="0" algn="ctr">
              <a:buNone/>
              <a:defRPr>
                <a:solidFill>
                  <a:schemeClr val="tx1">
                    <a:tint val="75000"/>
                  </a:schemeClr>
                </a:solidFill>
              </a:defRPr>
            </a:lvl7pPr>
            <a:lvl8pPr marL="3189584" indent="0" algn="ctr">
              <a:buNone/>
              <a:defRPr>
                <a:solidFill>
                  <a:schemeClr val="tx1">
                    <a:tint val="75000"/>
                  </a:schemeClr>
                </a:solidFill>
              </a:defRPr>
            </a:lvl8pPr>
            <a:lvl9pPr marL="3645238"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855B91F-2022-441F-822F-01E196EE491F}" type="slidenum">
              <a:rPr lang="en-US" altLang="ja-JP" smtClean="0">
                <a:solidFill>
                  <a:prstClr val="black">
                    <a:tint val="75000"/>
                  </a:prstClr>
                </a:solidFill>
              </a:rPr>
              <a:pPr>
                <a:defRPr/>
              </a:pPr>
              <a:t>‹#›</a:t>
            </a:fld>
            <a:endParaRPr lang="en-US" altLang="ja-JP">
              <a:solidFill>
                <a:prstClr val="black">
                  <a:tint val="75000"/>
                </a:prstClr>
              </a:solidFill>
            </a:endParaRPr>
          </a:p>
        </p:txBody>
      </p:sp>
      <p:pic>
        <p:nvPicPr>
          <p:cNvPr id="7" name="Picture 7" descr="mlit_top"/>
          <p:cNvPicPr>
            <a:picLocks noChangeAspect="1" noChangeArrowheads="1"/>
          </p:cNvPicPr>
          <p:nvPr userDrawn="1"/>
        </p:nvPicPr>
        <p:blipFill>
          <a:blip r:embed="rId2" cstate="print"/>
          <a:srcRect t="62230"/>
          <a:stretch>
            <a:fillRect/>
          </a:stretch>
        </p:blipFill>
        <p:spPr bwMode="auto">
          <a:xfrm>
            <a:off x="11" y="6524700"/>
            <a:ext cx="9906000" cy="333375"/>
          </a:xfrm>
          <a:prstGeom prst="rect">
            <a:avLst/>
          </a:prstGeom>
          <a:noFill/>
          <a:ln w="9525">
            <a:noFill/>
            <a:miter lim="800000"/>
            <a:headEnd/>
            <a:tailEnd/>
          </a:ln>
        </p:spPr>
      </p:pic>
      <p:sp>
        <p:nvSpPr>
          <p:cNvPr id="8" name="Rectangle 9"/>
          <p:cNvSpPr>
            <a:spLocks noChangeArrowheads="1"/>
          </p:cNvSpPr>
          <p:nvPr userDrawn="1"/>
        </p:nvSpPr>
        <p:spPr bwMode="auto">
          <a:xfrm>
            <a:off x="1833574" y="3284613"/>
            <a:ext cx="8072437" cy="73025"/>
          </a:xfrm>
          <a:prstGeom prst="rect">
            <a:avLst/>
          </a:prstGeom>
          <a:solidFill>
            <a:srgbClr val="0066CC"/>
          </a:solidFill>
          <a:ln w="9525">
            <a:noFill/>
            <a:miter lim="800000"/>
            <a:headEnd/>
            <a:tailEnd/>
          </a:ln>
          <a:effectLst/>
        </p:spPr>
        <p:txBody>
          <a:bodyPr wrap="none" lIns="91131" tIns="45566" rIns="91131" bIns="45566" anchor="ctr"/>
          <a:lstStyle/>
          <a:p>
            <a:pPr defTabSz="911309">
              <a:defRPr/>
            </a:pPr>
            <a:endParaRPr lang="ja-JP" altLang="en-US">
              <a:solidFill>
                <a:prstClr val="black"/>
              </a:solidFill>
              <a:ea typeface="ＭＳ Ｐゴシック" panose="020B0600070205080204" pitchFamily="50" charset="-128"/>
            </a:endParaRPr>
          </a:p>
        </p:txBody>
      </p:sp>
      <p:pic>
        <p:nvPicPr>
          <p:cNvPr id="9" name="Picture 11"/>
          <p:cNvPicPr>
            <a:picLocks noChangeAspect="1" noChangeArrowheads="1"/>
          </p:cNvPicPr>
          <p:nvPr userDrawn="1"/>
        </p:nvPicPr>
        <p:blipFill>
          <a:blip r:embed="rId3" cstate="print"/>
          <a:srcRect/>
          <a:stretch>
            <a:fillRect/>
          </a:stretch>
        </p:blipFill>
        <p:spPr bwMode="auto">
          <a:xfrm>
            <a:off x="14" y="6051625"/>
            <a:ext cx="2301875" cy="473075"/>
          </a:xfrm>
          <a:prstGeom prst="rect">
            <a:avLst/>
          </a:prstGeom>
          <a:noFill/>
          <a:ln w="9525">
            <a:noFill/>
            <a:miter lim="800000"/>
            <a:headEnd/>
            <a:tailEnd/>
          </a:ln>
        </p:spPr>
      </p:pic>
      <p:sp>
        <p:nvSpPr>
          <p:cNvPr id="10" name="Text Box 12"/>
          <p:cNvSpPr txBox="1">
            <a:spLocks noChangeArrowheads="1"/>
          </p:cNvSpPr>
          <p:nvPr userDrawn="1"/>
        </p:nvSpPr>
        <p:spPr bwMode="auto">
          <a:xfrm>
            <a:off x="1" y="6524699"/>
            <a:ext cx="3642886" cy="276983"/>
          </a:xfrm>
          <a:prstGeom prst="rect">
            <a:avLst/>
          </a:prstGeom>
          <a:noFill/>
          <a:ln w="9525">
            <a:noFill/>
            <a:miter lim="800000"/>
            <a:headEnd/>
            <a:tailEnd/>
          </a:ln>
          <a:effectLst/>
        </p:spPr>
        <p:txBody>
          <a:bodyPr wrap="none" lIns="91131" tIns="45566" rIns="91131" bIns="45566">
            <a:spAutoFit/>
          </a:bodyPr>
          <a:lstStyle/>
          <a:p>
            <a:pPr defTabSz="911309">
              <a:defRPr/>
            </a:pPr>
            <a:r>
              <a:rPr lang="en-US" altLang="ja-JP" sz="1196" i="1" dirty="0">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124048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62" y="1600206"/>
            <a:ext cx="4746625"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86" y="1600206"/>
            <a:ext cx="4746625"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317803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19" y="4406999"/>
            <a:ext cx="8420100" cy="1362075"/>
          </a:xfrm>
        </p:spPr>
        <p:txBody>
          <a:bodyPr anchor="t"/>
          <a:lstStyle>
            <a:lvl1pPr algn="l">
              <a:defRPr sz="3987"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19" y="2906713"/>
            <a:ext cx="8420100" cy="1500187"/>
          </a:xfrm>
        </p:spPr>
        <p:txBody>
          <a:bodyPr anchor="b"/>
          <a:lstStyle>
            <a:lvl1pPr marL="0" indent="0">
              <a:buNone/>
              <a:defRPr sz="1994">
                <a:solidFill>
                  <a:schemeClr val="tx1">
                    <a:tint val="75000"/>
                  </a:schemeClr>
                </a:solidFill>
              </a:defRPr>
            </a:lvl1pPr>
            <a:lvl2pPr marL="455737" indent="0">
              <a:buNone/>
              <a:defRPr sz="1794">
                <a:solidFill>
                  <a:schemeClr val="tx1">
                    <a:tint val="75000"/>
                  </a:schemeClr>
                </a:solidFill>
              </a:defRPr>
            </a:lvl2pPr>
            <a:lvl3pPr marL="911474" indent="0">
              <a:buNone/>
              <a:defRPr sz="1595">
                <a:solidFill>
                  <a:schemeClr val="tx1">
                    <a:tint val="75000"/>
                  </a:schemeClr>
                </a:solidFill>
              </a:defRPr>
            </a:lvl3pPr>
            <a:lvl4pPr marL="1367211" indent="0">
              <a:buNone/>
              <a:defRPr sz="1396">
                <a:solidFill>
                  <a:schemeClr val="tx1">
                    <a:tint val="75000"/>
                  </a:schemeClr>
                </a:solidFill>
              </a:defRPr>
            </a:lvl4pPr>
            <a:lvl5pPr marL="1822948" indent="0">
              <a:buNone/>
              <a:defRPr sz="1396">
                <a:solidFill>
                  <a:schemeClr val="tx1">
                    <a:tint val="75000"/>
                  </a:schemeClr>
                </a:solidFill>
              </a:defRPr>
            </a:lvl5pPr>
            <a:lvl6pPr marL="2278685" indent="0">
              <a:buNone/>
              <a:defRPr sz="1396">
                <a:solidFill>
                  <a:schemeClr val="tx1">
                    <a:tint val="75000"/>
                  </a:schemeClr>
                </a:solidFill>
              </a:defRPr>
            </a:lvl6pPr>
            <a:lvl7pPr marL="2734422" indent="0">
              <a:buNone/>
              <a:defRPr sz="1396">
                <a:solidFill>
                  <a:schemeClr val="tx1">
                    <a:tint val="75000"/>
                  </a:schemeClr>
                </a:solidFill>
              </a:defRPr>
            </a:lvl7pPr>
            <a:lvl8pPr marL="3190159" indent="0">
              <a:buNone/>
              <a:defRPr sz="1396">
                <a:solidFill>
                  <a:schemeClr val="tx1">
                    <a:tint val="75000"/>
                  </a:schemeClr>
                </a:solidFill>
              </a:defRPr>
            </a:lvl8pPr>
            <a:lvl9pPr marL="3645896" indent="0">
              <a:buNone/>
              <a:defRPr sz="1396">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98169328"/>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91913F8A-853B-4817-9A4E-EC47F0ED052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263050090"/>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17" y="4406980"/>
            <a:ext cx="8420100" cy="1362075"/>
          </a:xfrm>
        </p:spPr>
        <p:txBody>
          <a:bodyPr anchor="t"/>
          <a:lstStyle>
            <a:lvl1pPr algn="l">
              <a:defRPr sz="3987"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17" y="2906722"/>
            <a:ext cx="8420100" cy="1500187"/>
          </a:xfrm>
        </p:spPr>
        <p:txBody>
          <a:bodyPr anchor="b"/>
          <a:lstStyle>
            <a:lvl1pPr marL="0" indent="0">
              <a:buNone/>
              <a:defRPr sz="1994">
                <a:solidFill>
                  <a:schemeClr val="tx1">
                    <a:tint val="75000"/>
                  </a:schemeClr>
                </a:solidFill>
              </a:defRPr>
            </a:lvl1pPr>
            <a:lvl2pPr marL="455654" indent="0">
              <a:buNone/>
              <a:defRPr sz="1794">
                <a:solidFill>
                  <a:schemeClr val="tx1">
                    <a:tint val="75000"/>
                  </a:schemeClr>
                </a:solidFill>
              </a:defRPr>
            </a:lvl2pPr>
            <a:lvl3pPr marL="911309" indent="0">
              <a:buNone/>
              <a:defRPr sz="1595">
                <a:solidFill>
                  <a:schemeClr val="tx1">
                    <a:tint val="75000"/>
                  </a:schemeClr>
                </a:solidFill>
              </a:defRPr>
            </a:lvl3pPr>
            <a:lvl4pPr marL="1366965" indent="0">
              <a:buNone/>
              <a:defRPr sz="1396">
                <a:solidFill>
                  <a:schemeClr val="tx1">
                    <a:tint val="75000"/>
                  </a:schemeClr>
                </a:solidFill>
              </a:defRPr>
            </a:lvl4pPr>
            <a:lvl5pPr marL="1822619" indent="0">
              <a:buNone/>
              <a:defRPr sz="1396">
                <a:solidFill>
                  <a:schemeClr val="tx1">
                    <a:tint val="75000"/>
                  </a:schemeClr>
                </a:solidFill>
              </a:defRPr>
            </a:lvl5pPr>
            <a:lvl6pPr marL="2278274" indent="0">
              <a:buNone/>
              <a:defRPr sz="1396">
                <a:solidFill>
                  <a:schemeClr val="tx1">
                    <a:tint val="75000"/>
                  </a:schemeClr>
                </a:solidFill>
              </a:defRPr>
            </a:lvl6pPr>
            <a:lvl7pPr marL="2733928" indent="0">
              <a:buNone/>
              <a:defRPr sz="1396">
                <a:solidFill>
                  <a:schemeClr val="tx1">
                    <a:tint val="75000"/>
                  </a:schemeClr>
                </a:solidFill>
              </a:defRPr>
            </a:lvl7pPr>
            <a:lvl8pPr marL="3189584" indent="0">
              <a:buNone/>
              <a:defRPr sz="1396">
                <a:solidFill>
                  <a:schemeClr val="tx1">
                    <a:tint val="75000"/>
                  </a:schemeClr>
                </a:solidFill>
              </a:defRPr>
            </a:lvl8pPr>
            <a:lvl9pPr marL="3645238" indent="0">
              <a:buNone/>
              <a:defRPr sz="1396">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7BAB0A8-20A4-4191-85AF-B1C3F40FFC50}"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581402609"/>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589" y="1600206"/>
            <a:ext cx="4746625"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14" y="1600206"/>
            <a:ext cx="4746625"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B9A5274-D28E-4EDD-9503-8D061E012A7E}"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559987860"/>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11" y="1535113"/>
            <a:ext cx="4376870" cy="639762"/>
          </a:xfrm>
        </p:spPr>
        <p:txBody>
          <a:bodyPr anchor="b"/>
          <a:lstStyle>
            <a:lvl1pPr marL="0" indent="0">
              <a:buNone/>
              <a:defRPr sz="2392" b="1"/>
            </a:lvl1pPr>
            <a:lvl2pPr marL="455654" indent="0">
              <a:buNone/>
              <a:defRPr sz="1994" b="1"/>
            </a:lvl2pPr>
            <a:lvl3pPr marL="911309" indent="0">
              <a:buNone/>
              <a:defRPr sz="1794" b="1"/>
            </a:lvl3pPr>
            <a:lvl4pPr marL="1366965" indent="0">
              <a:buNone/>
              <a:defRPr sz="1595" b="1"/>
            </a:lvl4pPr>
            <a:lvl5pPr marL="1822619" indent="0">
              <a:buNone/>
              <a:defRPr sz="1595" b="1"/>
            </a:lvl5pPr>
            <a:lvl6pPr marL="2278274" indent="0">
              <a:buNone/>
              <a:defRPr sz="1595" b="1"/>
            </a:lvl6pPr>
            <a:lvl7pPr marL="2733928" indent="0">
              <a:buNone/>
              <a:defRPr sz="1595" b="1"/>
            </a:lvl7pPr>
            <a:lvl8pPr marL="3189584" indent="0">
              <a:buNone/>
              <a:defRPr sz="1595" b="1"/>
            </a:lvl8pPr>
            <a:lvl9pPr marL="3645238" indent="0">
              <a:buNone/>
              <a:defRPr sz="1595"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11" y="2174875"/>
            <a:ext cx="437687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26" y="1535113"/>
            <a:ext cx="4378590" cy="639762"/>
          </a:xfrm>
        </p:spPr>
        <p:txBody>
          <a:bodyPr anchor="b"/>
          <a:lstStyle>
            <a:lvl1pPr marL="0" indent="0">
              <a:buNone/>
              <a:defRPr sz="2392" b="1"/>
            </a:lvl1pPr>
            <a:lvl2pPr marL="455654" indent="0">
              <a:buNone/>
              <a:defRPr sz="1994" b="1"/>
            </a:lvl2pPr>
            <a:lvl3pPr marL="911309" indent="0">
              <a:buNone/>
              <a:defRPr sz="1794" b="1"/>
            </a:lvl3pPr>
            <a:lvl4pPr marL="1366965" indent="0">
              <a:buNone/>
              <a:defRPr sz="1595" b="1"/>
            </a:lvl4pPr>
            <a:lvl5pPr marL="1822619" indent="0">
              <a:buNone/>
              <a:defRPr sz="1595" b="1"/>
            </a:lvl5pPr>
            <a:lvl6pPr marL="2278274" indent="0">
              <a:buNone/>
              <a:defRPr sz="1595" b="1"/>
            </a:lvl6pPr>
            <a:lvl7pPr marL="2733928" indent="0">
              <a:buNone/>
              <a:defRPr sz="1595" b="1"/>
            </a:lvl7pPr>
            <a:lvl8pPr marL="3189584" indent="0">
              <a:buNone/>
              <a:defRPr sz="1595" b="1"/>
            </a:lvl8pPr>
            <a:lvl9pPr marL="3645238" indent="0">
              <a:buNone/>
              <a:defRPr sz="1595"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26" y="2174875"/>
            <a:ext cx="437859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64C79894-6A48-4C5B-985D-3D09D8D170D5}"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78584551"/>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ECFB1601-656C-44BE-A78D-5DCF68CCE0B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321124209"/>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32F04ED0-A1B2-4A56-B6B1-DF5EFCB5A1D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304715525"/>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85" y="273055"/>
            <a:ext cx="5537729" cy="5853113"/>
          </a:xfrm>
        </p:spPr>
        <p:txBody>
          <a:bodyPr/>
          <a:lstStyle>
            <a:lvl1pPr>
              <a:defRPr sz="3190"/>
            </a:lvl1pPr>
            <a:lvl2pPr>
              <a:defRPr sz="2791"/>
            </a:lvl2pPr>
            <a:lvl3pPr>
              <a:defRPr sz="2392"/>
            </a:lvl3pPr>
            <a:lvl4pPr>
              <a:defRPr sz="1994"/>
            </a:lvl4pPr>
            <a:lvl5pPr>
              <a:defRPr sz="1994"/>
            </a:lvl5pPr>
            <a:lvl6pPr>
              <a:defRPr sz="1994"/>
            </a:lvl6pPr>
            <a:lvl7pPr>
              <a:defRPr sz="1994"/>
            </a:lvl7pPr>
            <a:lvl8pPr>
              <a:defRPr sz="1994"/>
            </a:lvl8pPr>
            <a:lvl9pPr>
              <a:defRPr sz="19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396"/>
            </a:lvl1pPr>
            <a:lvl2pPr marL="455654" indent="0">
              <a:buNone/>
              <a:defRPr sz="1196"/>
            </a:lvl2pPr>
            <a:lvl3pPr marL="911309" indent="0">
              <a:buNone/>
              <a:defRPr sz="997"/>
            </a:lvl3pPr>
            <a:lvl4pPr marL="1366965" indent="0">
              <a:buNone/>
              <a:defRPr sz="897"/>
            </a:lvl4pPr>
            <a:lvl5pPr marL="1822619" indent="0">
              <a:buNone/>
              <a:defRPr sz="897"/>
            </a:lvl5pPr>
            <a:lvl6pPr marL="2278274" indent="0">
              <a:buNone/>
              <a:defRPr sz="897"/>
            </a:lvl6pPr>
            <a:lvl7pPr marL="2733928" indent="0">
              <a:buNone/>
              <a:defRPr sz="897"/>
            </a:lvl7pPr>
            <a:lvl8pPr marL="3189584" indent="0">
              <a:buNone/>
              <a:defRPr sz="897"/>
            </a:lvl8pPr>
            <a:lvl9pPr marL="3645238"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39431D5-9DDD-484F-9146-BE9865501E9B}"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471725036"/>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0"/>
            <a:ext cx="5943600" cy="566738"/>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6" y="612775"/>
            <a:ext cx="5943600" cy="4114800"/>
          </a:xfrm>
        </p:spPr>
        <p:txBody>
          <a:bodyPr/>
          <a:lstStyle>
            <a:lvl1pPr marL="0" indent="0">
              <a:buNone/>
              <a:defRPr sz="3190"/>
            </a:lvl1pPr>
            <a:lvl2pPr marL="455654" indent="0">
              <a:buNone/>
              <a:defRPr sz="2791"/>
            </a:lvl2pPr>
            <a:lvl3pPr marL="911309" indent="0">
              <a:buNone/>
              <a:defRPr sz="2392"/>
            </a:lvl3pPr>
            <a:lvl4pPr marL="1366965" indent="0">
              <a:buNone/>
              <a:defRPr sz="1994"/>
            </a:lvl4pPr>
            <a:lvl5pPr marL="1822619" indent="0">
              <a:buNone/>
              <a:defRPr sz="1994"/>
            </a:lvl5pPr>
            <a:lvl6pPr marL="2278274" indent="0">
              <a:buNone/>
              <a:defRPr sz="1994"/>
            </a:lvl6pPr>
            <a:lvl7pPr marL="2733928" indent="0">
              <a:buNone/>
              <a:defRPr sz="1994"/>
            </a:lvl7pPr>
            <a:lvl8pPr marL="3189584" indent="0">
              <a:buNone/>
              <a:defRPr sz="1994"/>
            </a:lvl8pPr>
            <a:lvl9pPr marL="3645238" indent="0">
              <a:buNone/>
              <a:defRPr sz="1994"/>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6" y="5367338"/>
            <a:ext cx="5943600" cy="804862"/>
          </a:xfrm>
        </p:spPr>
        <p:txBody>
          <a:bodyPr/>
          <a:lstStyle>
            <a:lvl1pPr marL="0" indent="0">
              <a:buNone/>
              <a:defRPr sz="1396"/>
            </a:lvl1pPr>
            <a:lvl2pPr marL="455654" indent="0">
              <a:buNone/>
              <a:defRPr sz="1196"/>
            </a:lvl2pPr>
            <a:lvl3pPr marL="911309" indent="0">
              <a:buNone/>
              <a:defRPr sz="997"/>
            </a:lvl3pPr>
            <a:lvl4pPr marL="1366965" indent="0">
              <a:buNone/>
              <a:defRPr sz="897"/>
            </a:lvl4pPr>
            <a:lvl5pPr marL="1822619" indent="0">
              <a:buNone/>
              <a:defRPr sz="897"/>
            </a:lvl5pPr>
            <a:lvl6pPr marL="2278274" indent="0">
              <a:buNone/>
              <a:defRPr sz="897"/>
            </a:lvl6pPr>
            <a:lvl7pPr marL="2733928" indent="0">
              <a:buNone/>
              <a:defRPr sz="897"/>
            </a:lvl7pPr>
            <a:lvl8pPr marL="3189584" indent="0">
              <a:buNone/>
              <a:defRPr sz="897"/>
            </a:lvl8pPr>
            <a:lvl9pPr marL="3645238"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F9F79F53-97DB-499B-9964-60A655AFEF8A}"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179947286"/>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B580719-A99C-47A4-A1FC-CDF8D2DEF95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398184593"/>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49" y="274642"/>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2" y="274642"/>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906FB7F-D52C-47F0-AEBF-950C6B94F93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3223992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591" y="1600206"/>
            <a:ext cx="4746625"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16" y="1600206"/>
            <a:ext cx="4746625"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88394673"/>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2" y="274642"/>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3CB4F91-0C85-4AC3-9617-424A009240B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397012043"/>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8"/>
            <a:ext cx="8915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2" y="1600206"/>
            <a:ext cx="8915400" cy="4525963"/>
          </a:xfrm>
        </p:spPr>
        <p:txBody>
          <a:bodyPr/>
          <a:lstStyle/>
          <a:p>
            <a:pPr lvl="0"/>
            <a:r>
              <a:rPr lang="ja-JP" altLang="en-US" noProof="0" smtClean="0"/>
              <a:t>アイコンをクリックして表を追加</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C19DA3-8D37-4AAC-8B80-12FDFE9D3B62}"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798277546"/>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34" y="2130672"/>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85" y="3886200"/>
            <a:ext cx="6934200" cy="1752600"/>
          </a:xfrm>
        </p:spPr>
        <p:txBody>
          <a:bodyPr/>
          <a:lstStyle>
            <a:lvl1pPr marL="0" indent="0" algn="ctr">
              <a:buNone/>
              <a:defRPr>
                <a:solidFill>
                  <a:schemeClr val="tx1">
                    <a:tint val="75000"/>
                  </a:schemeClr>
                </a:solidFill>
              </a:defRPr>
            </a:lvl1pPr>
            <a:lvl2pPr marL="455714" indent="0" algn="ctr">
              <a:buNone/>
              <a:defRPr>
                <a:solidFill>
                  <a:schemeClr val="tx1">
                    <a:tint val="75000"/>
                  </a:schemeClr>
                </a:solidFill>
              </a:defRPr>
            </a:lvl2pPr>
            <a:lvl3pPr marL="911429" indent="0" algn="ctr">
              <a:buNone/>
              <a:defRPr>
                <a:solidFill>
                  <a:schemeClr val="tx1">
                    <a:tint val="75000"/>
                  </a:schemeClr>
                </a:solidFill>
              </a:defRPr>
            </a:lvl3pPr>
            <a:lvl4pPr marL="1367142" indent="0" algn="ctr">
              <a:buNone/>
              <a:defRPr>
                <a:solidFill>
                  <a:schemeClr val="tx1">
                    <a:tint val="75000"/>
                  </a:schemeClr>
                </a:solidFill>
              </a:defRPr>
            </a:lvl4pPr>
            <a:lvl5pPr marL="1822857" indent="0" algn="ctr">
              <a:buNone/>
              <a:defRPr>
                <a:solidFill>
                  <a:schemeClr val="tx1">
                    <a:tint val="75000"/>
                  </a:schemeClr>
                </a:solidFill>
              </a:defRPr>
            </a:lvl5pPr>
            <a:lvl6pPr marL="2278571" indent="0" algn="ctr">
              <a:buNone/>
              <a:defRPr>
                <a:solidFill>
                  <a:schemeClr val="tx1">
                    <a:tint val="75000"/>
                  </a:schemeClr>
                </a:solidFill>
              </a:defRPr>
            </a:lvl6pPr>
            <a:lvl7pPr marL="2734286" indent="0" algn="ctr">
              <a:buNone/>
              <a:defRPr>
                <a:solidFill>
                  <a:schemeClr val="tx1">
                    <a:tint val="75000"/>
                  </a:schemeClr>
                </a:solidFill>
              </a:defRPr>
            </a:lvl7pPr>
            <a:lvl8pPr marL="3190000" indent="0" algn="ctr">
              <a:buNone/>
              <a:defRPr>
                <a:solidFill>
                  <a:schemeClr val="tx1">
                    <a:tint val="75000"/>
                  </a:schemeClr>
                </a:solidFill>
              </a:defRPr>
            </a:lvl8pPr>
            <a:lvl9pPr marL="3645715"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84" y="6524867"/>
            <a:ext cx="9906000" cy="333375"/>
          </a:xfrm>
          <a:prstGeom prst="rect">
            <a:avLst/>
          </a:prstGeom>
          <a:noFill/>
          <a:ln w="9525">
            <a:noFill/>
            <a:miter lim="800000"/>
            <a:headEnd/>
            <a:tailEnd/>
          </a:ln>
        </p:spPr>
      </p:pic>
      <p:sp>
        <p:nvSpPr>
          <p:cNvPr id="8" name="Rectangle 9"/>
          <p:cNvSpPr>
            <a:spLocks noChangeArrowheads="1"/>
          </p:cNvSpPr>
          <p:nvPr/>
        </p:nvSpPr>
        <p:spPr bwMode="auto">
          <a:xfrm>
            <a:off x="1833646" y="3284780"/>
            <a:ext cx="8072437" cy="73025"/>
          </a:xfrm>
          <a:prstGeom prst="rect">
            <a:avLst/>
          </a:prstGeom>
          <a:solidFill>
            <a:srgbClr val="0066CC"/>
          </a:solidFill>
          <a:ln w="9525">
            <a:noFill/>
            <a:miter lim="800000"/>
            <a:headEnd/>
            <a:tailEnd/>
          </a:ln>
          <a:effectLst/>
        </p:spPr>
        <p:txBody>
          <a:bodyPr wrap="none" lIns="91144" tIns="45572" rIns="91144" bIns="45572" anchor="ctr"/>
          <a:lstStyle/>
          <a:p>
            <a:pPr>
              <a:defRPr/>
            </a:pPr>
            <a:endParaRPr lang="ja-JP" altLang="en-US">
              <a:solidFill>
                <a:prstClr val="black"/>
              </a:solidFill>
              <a:ea typeface="ＭＳ Ｐゴシック"/>
            </a:endParaRPr>
          </a:p>
        </p:txBody>
      </p:sp>
      <p:pic>
        <p:nvPicPr>
          <p:cNvPr id="9" name="Picture 11"/>
          <p:cNvPicPr>
            <a:picLocks noChangeAspect="1" noChangeArrowheads="1"/>
          </p:cNvPicPr>
          <p:nvPr/>
        </p:nvPicPr>
        <p:blipFill>
          <a:blip r:embed="rId3" cstate="print"/>
          <a:srcRect/>
          <a:stretch>
            <a:fillRect/>
          </a:stretch>
        </p:blipFill>
        <p:spPr bwMode="auto">
          <a:xfrm>
            <a:off x="19" y="6051792"/>
            <a:ext cx="2301874" cy="473075"/>
          </a:xfrm>
          <a:prstGeom prst="rect">
            <a:avLst/>
          </a:prstGeom>
          <a:noFill/>
          <a:ln w="9525">
            <a:noFill/>
            <a:miter lim="800000"/>
            <a:headEnd/>
            <a:tailEnd/>
          </a:ln>
        </p:spPr>
      </p:pic>
      <p:sp>
        <p:nvSpPr>
          <p:cNvPr id="10" name="Text Box 12"/>
          <p:cNvSpPr txBox="1">
            <a:spLocks noChangeArrowheads="1"/>
          </p:cNvSpPr>
          <p:nvPr/>
        </p:nvSpPr>
        <p:spPr bwMode="auto">
          <a:xfrm>
            <a:off x="2" y="6524866"/>
            <a:ext cx="3643496" cy="276995"/>
          </a:xfrm>
          <a:prstGeom prst="rect">
            <a:avLst/>
          </a:prstGeom>
          <a:noFill/>
          <a:ln w="9525">
            <a:noFill/>
            <a:miter lim="800000"/>
            <a:headEnd/>
            <a:tailEnd/>
          </a:ln>
          <a:effectLst/>
        </p:spPr>
        <p:txBody>
          <a:bodyPr wrap="none" lIns="91144" tIns="45572" rIns="91144" bIns="45572">
            <a:spAutoFit/>
          </a:bodyPr>
          <a:lstStyle/>
          <a:p>
            <a:pPr>
              <a:defRPr/>
            </a:pPr>
            <a:r>
              <a:rPr lang="en-US" altLang="ja-JP" sz="1196" i="1" dirty="0">
                <a:solidFill>
                  <a:prstClr val="white"/>
                </a:solidFill>
                <a:latin typeface="Times New Roman" pitchFamily="18" charset="0"/>
                <a:ea typeface="ＭＳ Ｐゴシック"/>
              </a:rPr>
              <a:t>Ministry of Land, Infrastructure, Transport and Tourism</a:t>
            </a:r>
          </a:p>
        </p:txBody>
      </p:sp>
    </p:spTree>
    <p:extLst>
      <p:ext uri="{BB962C8B-B14F-4D97-AF65-F5344CB8AC3E}">
        <p14:creationId xmlns:p14="http://schemas.microsoft.com/office/powerpoint/2010/main" val="529418908"/>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12296103"/>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90" y="4407147"/>
            <a:ext cx="8420100" cy="1362075"/>
          </a:xfrm>
        </p:spPr>
        <p:txBody>
          <a:bodyPr anchor="t"/>
          <a:lstStyle>
            <a:lvl1pPr algn="l">
              <a:defRPr sz="3987"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90" y="2906722"/>
            <a:ext cx="8420100" cy="1500187"/>
          </a:xfrm>
        </p:spPr>
        <p:txBody>
          <a:bodyPr anchor="b"/>
          <a:lstStyle>
            <a:lvl1pPr marL="0" indent="0">
              <a:buNone/>
              <a:defRPr sz="1994">
                <a:solidFill>
                  <a:schemeClr val="tx1">
                    <a:tint val="75000"/>
                  </a:schemeClr>
                </a:solidFill>
              </a:defRPr>
            </a:lvl1pPr>
            <a:lvl2pPr marL="455714" indent="0">
              <a:buNone/>
              <a:defRPr sz="1794">
                <a:solidFill>
                  <a:schemeClr val="tx1">
                    <a:tint val="75000"/>
                  </a:schemeClr>
                </a:solidFill>
              </a:defRPr>
            </a:lvl2pPr>
            <a:lvl3pPr marL="911429" indent="0">
              <a:buNone/>
              <a:defRPr sz="1595">
                <a:solidFill>
                  <a:schemeClr val="tx1">
                    <a:tint val="75000"/>
                  </a:schemeClr>
                </a:solidFill>
              </a:defRPr>
            </a:lvl3pPr>
            <a:lvl4pPr marL="1367142" indent="0">
              <a:buNone/>
              <a:defRPr sz="1396">
                <a:solidFill>
                  <a:schemeClr val="tx1">
                    <a:tint val="75000"/>
                  </a:schemeClr>
                </a:solidFill>
              </a:defRPr>
            </a:lvl4pPr>
            <a:lvl5pPr marL="1822857" indent="0">
              <a:buNone/>
              <a:defRPr sz="1396">
                <a:solidFill>
                  <a:schemeClr val="tx1">
                    <a:tint val="75000"/>
                  </a:schemeClr>
                </a:solidFill>
              </a:defRPr>
            </a:lvl5pPr>
            <a:lvl6pPr marL="2278571" indent="0">
              <a:buNone/>
              <a:defRPr sz="1396">
                <a:solidFill>
                  <a:schemeClr val="tx1">
                    <a:tint val="75000"/>
                  </a:schemeClr>
                </a:solidFill>
              </a:defRPr>
            </a:lvl6pPr>
            <a:lvl7pPr marL="2734286" indent="0">
              <a:buNone/>
              <a:defRPr sz="1396">
                <a:solidFill>
                  <a:schemeClr val="tx1">
                    <a:tint val="75000"/>
                  </a:schemeClr>
                </a:solidFill>
              </a:defRPr>
            </a:lvl7pPr>
            <a:lvl8pPr marL="3190000" indent="0">
              <a:buNone/>
              <a:defRPr sz="1396">
                <a:solidFill>
                  <a:schemeClr val="tx1">
                    <a:tint val="75000"/>
                  </a:schemeClr>
                </a:solidFill>
              </a:defRPr>
            </a:lvl8pPr>
            <a:lvl9pPr marL="3645715" indent="0">
              <a:buNone/>
              <a:defRPr sz="1396">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31814414"/>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62" y="1600206"/>
            <a:ext cx="4746625"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85" y="1600206"/>
            <a:ext cx="4746625"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9889139"/>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9"/>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87" y="1535113"/>
            <a:ext cx="4376871" cy="639762"/>
          </a:xfrm>
        </p:spPr>
        <p:txBody>
          <a:bodyPr anchor="b"/>
          <a:lstStyle>
            <a:lvl1pPr marL="0" indent="0">
              <a:buNone/>
              <a:defRPr sz="2392" b="1"/>
            </a:lvl1pPr>
            <a:lvl2pPr marL="455714" indent="0">
              <a:buNone/>
              <a:defRPr sz="1994" b="1"/>
            </a:lvl2pPr>
            <a:lvl3pPr marL="911429" indent="0">
              <a:buNone/>
              <a:defRPr sz="1794" b="1"/>
            </a:lvl3pPr>
            <a:lvl4pPr marL="1367142" indent="0">
              <a:buNone/>
              <a:defRPr sz="1595" b="1"/>
            </a:lvl4pPr>
            <a:lvl5pPr marL="1822857" indent="0">
              <a:buNone/>
              <a:defRPr sz="1595" b="1"/>
            </a:lvl5pPr>
            <a:lvl6pPr marL="2278571" indent="0">
              <a:buNone/>
              <a:defRPr sz="1595" b="1"/>
            </a:lvl6pPr>
            <a:lvl7pPr marL="2734286" indent="0">
              <a:buNone/>
              <a:defRPr sz="1595" b="1"/>
            </a:lvl7pPr>
            <a:lvl8pPr marL="3190000" indent="0">
              <a:buNone/>
              <a:defRPr sz="1595" b="1"/>
            </a:lvl8pPr>
            <a:lvl9pPr marL="3645715" indent="0">
              <a:buNone/>
              <a:defRPr sz="1595"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87" y="2174876"/>
            <a:ext cx="4376871"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203" y="1535113"/>
            <a:ext cx="4378590" cy="639762"/>
          </a:xfrm>
        </p:spPr>
        <p:txBody>
          <a:bodyPr anchor="b"/>
          <a:lstStyle>
            <a:lvl1pPr marL="0" indent="0">
              <a:buNone/>
              <a:defRPr sz="2392" b="1"/>
            </a:lvl1pPr>
            <a:lvl2pPr marL="455714" indent="0">
              <a:buNone/>
              <a:defRPr sz="1994" b="1"/>
            </a:lvl2pPr>
            <a:lvl3pPr marL="911429" indent="0">
              <a:buNone/>
              <a:defRPr sz="1794" b="1"/>
            </a:lvl3pPr>
            <a:lvl4pPr marL="1367142" indent="0">
              <a:buNone/>
              <a:defRPr sz="1595" b="1"/>
            </a:lvl4pPr>
            <a:lvl5pPr marL="1822857" indent="0">
              <a:buNone/>
              <a:defRPr sz="1595" b="1"/>
            </a:lvl5pPr>
            <a:lvl6pPr marL="2278571" indent="0">
              <a:buNone/>
              <a:defRPr sz="1595" b="1"/>
            </a:lvl6pPr>
            <a:lvl7pPr marL="2734286" indent="0">
              <a:buNone/>
              <a:defRPr sz="1595" b="1"/>
            </a:lvl7pPr>
            <a:lvl8pPr marL="3190000" indent="0">
              <a:buNone/>
              <a:defRPr sz="1595" b="1"/>
            </a:lvl8pPr>
            <a:lvl9pPr marL="3645715" indent="0">
              <a:buNone/>
              <a:defRPr sz="1595"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203" y="2174876"/>
            <a:ext cx="437859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77483081"/>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2269347"/>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15438059"/>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1"/>
            <a:ext cx="3259006" cy="1162050"/>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6" y="273054"/>
            <a:ext cx="5537729" cy="5853113"/>
          </a:xfrm>
        </p:spPr>
        <p:txBody>
          <a:bodyPr/>
          <a:lstStyle>
            <a:lvl1pPr>
              <a:defRPr sz="3190"/>
            </a:lvl1pPr>
            <a:lvl2pPr>
              <a:defRPr sz="2791"/>
            </a:lvl2pPr>
            <a:lvl3pPr>
              <a:defRPr sz="2392"/>
            </a:lvl3pPr>
            <a:lvl4pPr>
              <a:defRPr sz="1994"/>
            </a:lvl4pPr>
            <a:lvl5pPr>
              <a:defRPr sz="1994"/>
            </a:lvl5pPr>
            <a:lvl6pPr>
              <a:defRPr sz="1994"/>
            </a:lvl6pPr>
            <a:lvl7pPr>
              <a:defRPr sz="1994"/>
            </a:lvl7pPr>
            <a:lvl8pPr>
              <a:defRPr sz="1994"/>
            </a:lvl8pPr>
            <a:lvl9pPr>
              <a:defRPr sz="19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1" y="1435103"/>
            <a:ext cx="3259006" cy="4691063"/>
          </a:xfrm>
        </p:spPr>
        <p:txBody>
          <a:bodyPr/>
          <a:lstStyle>
            <a:lvl1pPr marL="0" indent="0">
              <a:buNone/>
              <a:defRPr sz="1396"/>
            </a:lvl1pPr>
            <a:lvl2pPr marL="455714" indent="0">
              <a:buNone/>
              <a:defRPr sz="1196"/>
            </a:lvl2pPr>
            <a:lvl3pPr marL="911429" indent="0">
              <a:buNone/>
              <a:defRPr sz="997"/>
            </a:lvl3pPr>
            <a:lvl4pPr marL="1367142" indent="0">
              <a:buNone/>
              <a:defRPr sz="897"/>
            </a:lvl4pPr>
            <a:lvl5pPr marL="1822857" indent="0">
              <a:buNone/>
              <a:defRPr sz="897"/>
            </a:lvl5pPr>
            <a:lvl6pPr marL="2278571" indent="0">
              <a:buNone/>
              <a:defRPr sz="897"/>
            </a:lvl6pPr>
            <a:lvl7pPr marL="2734286" indent="0">
              <a:buNone/>
              <a:defRPr sz="897"/>
            </a:lvl7pPr>
            <a:lvl8pPr marL="3190000" indent="0">
              <a:buNone/>
              <a:defRPr sz="897"/>
            </a:lvl8pPr>
            <a:lvl9pPr marL="3645715"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742978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13" y="1535113"/>
            <a:ext cx="4376870" cy="639762"/>
          </a:xfrm>
        </p:spPr>
        <p:txBody>
          <a:bodyPr anchor="b"/>
          <a:lstStyle>
            <a:lvl1pPr marL="0" indent="0">
              <a:buNone/>
              <a:defRPr sz="2392" b="1"/>
            </a:lvl1pPr>
            <a:lvl2pPr marL="455737" indent="0">
              <a:buNone/>
              <a:defRPr sz="1994" b="1"/>
            </a:lvl2pPr>
            <a:lvl3pPr marL="911474" indent="0">
              <a:buNone/>
              <a:defRPr sz="1794" b="1"/>
            </a:lvl3pPr>
            <a:lvl4pPr marL="1367211" indent="0">
              <a:buNone/>
              <a:defRPr sz="1595" b="1"/>
            </a:lvl4pPr>
            <a:lvl5pPr marL="1822948" indent="0">
              <a:buNone/>
              <a:defRPr sz="1595" b="1"/>
            </a:lvl5pPr>
            <a:lvl6pPr marL="2278685" indent="0">
              <a:buNone/>
              <a:defRPr sz="1595" b="1"/>
            </a:lvl6pPr>
            <a:lvl7pPr marL="2734422" indent="0">
              <a:buNone/>
              <a:defRPr sz="1595" b="1"/>
            </a:lvl7pPr>
            <a:lvl8pPr marL="3190159" indent="0">
              <a:buNone/>
              <a:defRPr sz="1595" b="1"/>
            </a:lvl8pPr>
            <a:lvl9pPr marL="3645896" indent="0">
              <a:buNone/>
              <a:defRPr sz="1595"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13" y="2174875"/>
            <a:ext cx="437687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28" y="1535113"/>
            <a:ext cx="4378590" cy="639762"/>
          </a:xfrm>
        </p:spPr>
        <p:txBody>
          <a:bodyPr anchor="b"/>
          <a:lstStyle>
            <a:lvl1pPr marL="0" indent="0">
              <a:buNone/>
              <a:defRPr sz="2392" b="1"/>
            </a:lvl1pPr>
            <a:lvl2pPr marL="455737" indent="0">
              <a:buNone/>
              <a:defRPr sz="1994" b="1"/>
            </a:lvl2pPr>
            <a:lvl3pPr marL="911474" indent="0">
              <a:buNone/>
              <a:defRPr sz="1794" b="1"/>
            </a:lvl3pPr>
            <a:lvl4pPr marL="1367211" indent="0">
              <a:buNone/>
              <a:defRPr sz="1595" b="1"/>
            </a:lvl4pPr>
            <a:lvl5pPr marL="1822948" indent="0">
              <a:buNone/>
              <a:defRPr sz="1595" b="1"/>
            </a:lvl5pPr>
            <a:lvl6pPr marL="2278685" indent="0">
              <a:buNone/>
              <a:defRPr sz="1595" b="1"/>
            </a:lvl6pPr>
            <a:lvl7pPr marL="2734422" indent="0">
              <a:buNone/>
              <a:defRPr sz="1595" b="1"/>
            </a:lvl7pPr>
            <a:lvl8pPr marL="3190159" indent="0">
              <a:buNone/>
              <a:defRPr sz="1595" b="1"/>
            </a:lvl8pPr>
            <a:lvl9pPr marL="3645896" indent="0">
              <a:buNone/>
              <a:defRPr sz="1595"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28" y="2174875"/>
            <a:ext cx="437859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61570643"/>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190"/>
            </a:lvl1pPr>
            <a:lvl2pPr marL="455714" indent="0">
              <a:buNone/>
              <a:defRPr sz="2791"/>
            </a:lvl2pPr>
            <a:lvl3pPr marL="911429" indent="0">
              <a:buNone/>
              <a:defRPr sz="2392"/>
            </a:lvl3pPr>
            <a:lvl4pPr marL="1367142" indent="0">
              <a:buNone/>
              <a:defRPr sz="1994"/>
            </a:lvl4pPr>
            <a:lvl5pPr marL="1822857" indent="0">
              <a:buNone/>
              <a:defRPr sz="1994"/>
            </a:lvl5pPr>
            <a:lvl6pPr marL="2278571" indent="0">
              <a:buNone/>
              <a:defRPr sz="1994"/>
            </a:lvl6pPr>
            <a:lvl7pPr marL="2734286" indent="0">
              <a:buNone/>
              <a:defRPr sz="1994"/>
            </a:lvl7pPr>
            <a:lvl8pPr marL="3190000" indent="0">
              <a:buNone/>
              <a:defRPr sz="1994"/>
            </a:lvl8pPr>
            <a:lvl9pPr marL="3645715" indent="0">
              <a:buNone/>
              <a:defRPr sz="1994"/>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396"/>
            </a:lvl1pPr>
            <a:lvl2pPr marL="455714" indent="0">
              <a:buNone/>
              <a:defRPr sz="1196"/>
            </a:lvl2pPr>
            <a:lvl3pPr marL="911429" indent="0">
              <a:buNone/>
              <a:defRPr sz="997"/>
            </a:lvl3pPr>
            <a:lvl4pPr marL="1367142" indent="0">
              <a:buNone/>
              <a:defRPr sz="897"/>
            </a:lvl4pPr>
            <a:lvl5pPr marL="1822857" indent="0">
              <a:buNone/>
              <a:defRPr sz="897"/>
            </a:lvl5pPr>
            <a:lvl6pPr marL="2278571" indent="0">
              <a:buNone/>
              <a:defRPr sz="897"/>
            </a:lvl6pPr>
            <a:lvl7pPr marL="2734286" indent="0">
              <a:buNone/>
              <a:defRPr sz="897"/>
            </a:lvl7pPr>
            <a:lvl8pPr marL="3190000" indent="0">
              <a:buNone/>
              <a:defRPr sz="897"/>
            </a:lvl8pPr>
            <a:lvl9pPr marL="3645715"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87821007"/>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76041108"/>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23" y="274642"/>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7" y="274642"/>
            <a:ext cx="7078664"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08890913"/>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34" y="2130673"/>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86" y="3886200"/>
            <a:ext cx="6934200" cy="1752600"/>
          </a:xfrm>
        </p:spPr>
        <p:txBody>
          <a:bodyPr/>
          <a:lstStyle>
            <a:lvl1pPr marL="0" indent="0" algn="ctr">
              <a:buNone/>
              <a:defRPr>
                <a:solidFill>
                  <a:schemeClr val="tx1">
                    <a:tint val="75000"/>
                  </a:schemeClr>
                </a:solidFill>
              </a:defRPr>
            </a:lvl1pPr>
            <a:lvl2pPr marL="455714" indent="0" algn="ctr">
              <a:buNone/>
              <a:defRPr>
                <a:solidFill>
                  <a:schemeClr val="tx1">
                    <a:tint val="75000"/>
                  </a:schemeClr>
                </a:solidFill>
              </a:defRPr>
            </a:lvl2pPr>
            <a:lvl3pPr marL="911429" indent="0" algn="ctr">
              <a:buNone/>
              <a:defRPr>
                <a:solidFill>
                  <a:schemeClr val="tx1">
                    <a:tint val="75000"/>
                  </a:schemeClr>
                </a:solidFill>
              </a:defRPr>
            </a:lvl3pPr>
            <a:lvl4pPr marL="1367142" indent="0" algn="ctr">
              <a:buNone/>
              <a:defRPr>
                <a:solidFill>
                  <a:schemeClr val="tx1">
                    <a:tint val="75000"/>
                  </a:schemeClr>
                </a:solidFill>
              </a:defRPr>
            </a:lvl4pPr>
            <a:lvl5pPr marL="1822857" indent="0" algn="ctr">
              <a:buNone/>
              <a:defRPr>
                <a:solidFill>
                  <a:schemeClr val="tx1">
                    <a:tint val="75000"/>
                  </a:schemeClr>
                </a:solidFill>
              </a:defRPr>
            </a:lvl5pPr>
            <a:lvl6pPr marL="2278571" indent="0" algn="ctr">
              <a:buNone/>
              <a:defRPr>
                <a:solidFill>
                  <a:schemeClr val="tx1">
                    <a:tint val="75000"/>
                  </a:schemeClr>
                </a:solidFill>
              </a:defRPr>
            </a:lvl6pPr>
            <a:lvl7pPr marL="2734286" indent="0" algn="ctr">
              <a:buNone/>
              <a:defRPr>
                <a:solidFill>
                  <a:schemeClr val="tx1">
                    <a:tint val="75000"/>
                  </a:schemeClr>
                </a:solidFill>
              </a:defRPr>
            </a:lvl7pPr>
            <a:lvl8pPr marL="3190000" indent="0" algn="ctr">
              <a:buNone/>
              <a:defRPr>
                <a:solidFill>
                  <a:schemeClr val="tx1">
                    <a:tint val="75000"/>
                  </a:schemeClr>
                </a:solidFill>
              </a:defRPr>
            </a:lvl8pPr>
            <a:lvl9pPr marL="3645715"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84" y="6524868"/>
            <a:ext cx="9906000" cy="333375"/>
          </a:xfrm>
          <a:prstGeom prst="rect">
            <a:avLst/>
          </a:prstGeom>
          <a:noFill/>
          <a:ln w="9525">
            <a:noFill/>
            <a:miter lim="800000"/>
            <a:headEnd/>
            <a:tailEnd/>
          </a:ln>
        </p:spPr>
      </p:pic>
      <p:sp>
        <p:nvSpPr>
          <p:cNvPr id="8" name="Rectangle 9"/>
          <p:cNvSpPr>
            <a:spLocks noChangeArrowheads="1"/>
          </p:cNvSpPr>
          <p:nvPr/>
        </p:nvSpPr>
        <p:spPr bwMode="auto">
          <a:xfrm>
            <a:off x="1833647" y="3284781"/>
            <a:ext cx="8072437" cy="73025"/>
          </a:xfrm>
          <a:prstGeom prst="rect">
            <a:avLst/>
          </a:prstGeom>
          <a:solidFill>
            <a:srgbClr val="0066CC"/>
          </a:solidFill>
          <a:ln w="9525">
            <a:noFill/>
            <a:miter lim="800000"/>
            <a:headEnd/>
            <a:tailEnd/>
          </a:ln>
          <a:effectLst/>
        </p:spPr>
        <p:txBody>
          <a:bodyPr wrap="none" lIns="91144" tIns="45572" rIns="91144" bIns="45572" anchor="ctr"/>
          <a:lstStyle/>
          <a:p>
            <a:pPr>
              <a:defRPr/>
            </a:pPr>
            <a:endParaRPr lang="ja-JP" altLang="en-US">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19" y="6051793"/>
            <a:ext cx="2301874" cy="473075"/>
          </a:xfrm>
          <a:prstGeom prst="rect">
            <a:avLst/>
          </a:prstGeom>
          <a:noFill/>
          <a:ln w="9525">
            <a:noFill/>
            <a:miter lim="800000"/>
            <a:headEnd/>
            <a:tailEnd/>
          </a:ln>
        </p:spPr>
      </p:pic>
      <p:sp>
        <p:nvSpPr>
          <p:cNvPr id="10" name="Text Box 12"/>
          <p:cNvSpPr txBox="1">
            <a:spLocks noChangeArrowheads="1"/>
          </p:cNvSpPr>
          <p:nvPr/>
        </p:nvSpPr>
        <p:spPr bwMode="auto">
          <a:xfrm>
            <a:off x="2" y="6524867"/>
            <a:ext cx="3643496" cy="276995"/>
          </a:xfrm>
          <a:prstGeom prst="rect">
            <a:avLst/>
          </a:prstGeom>
          <a:noFill/>
          <a:ln w="9525">
            <a:noFill/>
            <a:miter lim="800000"/>
            <a:headEnd/>
            <a:tailEnd/>
          </a:ln>
          <a:effectLst/>
        </p:spPr>
        <p:txBody>
          <a:bodyPr wrap="none" lIns="91144" tIns="45572" rIns="91144" bIns="45572">
            <a:spAutoFit/>
          </a:bodyPr>
          <a:lstStyle/>
          <a:p>
            <a:pPr>
              <a:defRPr/>
            </a:pPr>
            <a:r>
              <a:rPr lang="en-US" altLang="ja-JP" sz="1196" i="1" dirty="0">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1882368201"/>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9327468"/>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90" y="4407148"/>
            <a:ext cx="8420100" cy="1362075"/>
          </a:xfrm>
        </p:spPr>
        <p:txBody>
          <a:bodyPr anchor="t"/>
          <a:lstStyle>
            <a:lvl1pPr algn="l">
              <a:defRPr sz="3987"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90" y="2906722"/>
            <a:ext cx="8420100" cy="1500187"/>
          </a:xfrm>
        </p:spPr>
        <p:txBody>
          <a:bodyPr anchor="b"/>
          <a:lstStyle>
            <a:lvl1pPr marL="0" indent="0">
              <a:buNone/>
              <a:defRPr sz="1994">
                <a:solidFill>
                  <a:schemeClr val="tx1">
                    <a:tint val="75000"/>
                  </a:schemeClr>
                </a:solidFill>
              </a:defRPr>
            </a:lvl1pPr>
            <a:lvl2pPr marL="455714" indent="0">
              <a:buNone/>
              <a:defRPr sz="1794">
                <a:solidFill>
                  <a:schemeClr val="tx1">
                    <a:tint val="75000"/>
                  </a:schemeClr>
                </a:solidFill>
              </a:defRPr>
            </a:lvl2pPr>
            <a:lvl3pPr marL="911429" indent="0">
              <a:buNone/>
              <a:defRPr sz="1595">
                <a:solidFill>
                  <a:schemeClr val="tx1">
                    <a:tint val="75000"/>
                  </a:schemeClr>
                </a:solidFill>
              </a:defRPr>
            </a:lvl3pPr>
            <a:lvl4pPr marL="1367142" indent="0">
              <a:buNone/>
              <a:defRPr sz="1396">
                <a:solidFill>
                  <a:schemeClr val="tx1">
                    <a:tint val="75000"/>
                  </a:schemeClr>
                </a:solidFill>
              </a:defRPr>
            </a:lvl4pPr>
            <a:lvl5pPr marL="1822857" indent="0">
              <a:buNone/>
              <a:defRPr sz="1396">
                <a:solidFill>
                  <a:schemeClr val="tx1">
                    <a:tint val="75000"/>
                  </a:schemeClr>
                </a:solidFill>
              </a:defRPr>
            </a:lvl5pPr>
            <a:lvl6pPr marL="2278571" indent="0">
              <a:buNone/>
              <a:defRPr sz="1396">
                <a:solidFill>
                  <a:schemeClr val="tx1">
                    <a:tint val="75000"/>
                  </a:schemeClr>
                </a:solidFill>
              </a:defRPr>
            </a:lvl6pPr>
            <a:lvl7pPr marL="2734286" indent="0">
              <a:buNone/>
              <a:defRPr sz="1396">
                <a:solidFill>
                  <a:schemeClr val="tx1">
                    <a:tint val="75000"/>
                  </a:schemeClr>
                </a:solidFill>
              </a:defRPr>
            </a:lvl7pPr>
            <a:lvl8pPr marL="3190000" indent="0">
              <a:buNone/>
              <a:defRPr sz="1396">
                <a:solidFill>
                  <a:schemeClr val="tx1">
                    <a:tint val="75000"/>
                  </a:schemeClr>
                </a:solidFill>
              </a:defRPr>
            </a:lvl8pPr>
            <a:lvl9pPr marL="3645715" indent="0">
              <a:buNone/>
              <a:defRPr sz="1396">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36207390"/>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62" y="1600206"/>
            <a:ext cx="4746625"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86" y="1600206"/>
            <a:ext cx="4746625"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50757233"/>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3" y="274639"/>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87" y="1535113"/>
            <a:ext cx="4376870" cy="639762"/>
          </a:xfrm>
        </p:spPr>
        <p:txBody>
          <a:bodyPr anchor="b"/>
          <a:lstStyle>
            <a:lvl1pPr marL="0" indent="0">
              <a:buNone/>
              <a:defRPr sz="2392" b="1"/>
            </a:lvl1pPr>
            <a:lvl2pPr marL="455714" indent="0">
              <a:buNone/>
              <a:defRPr sz="1994" b="1"/>
            </a:lvl2pPr>
            <a:lvl3pPr marL="911429" indent="0">
              <a:buNone/>
              <a:defRPr sz="1794" b="1"/>
            </a:lvl3pPr>
            <a:lvl4pPr marL="1367142" indent="0">
              <a:buNone/>
              <a:defRPr sz="1595" b="1"/>
            </a:lvl4pPr>
            <a:lvl5pPr marL="1822857" indent="0">
              <a:buNone/>
              <a:defRPr sz="1595" b="1"/>
            </a:lvl5pPr>
            <a:lvl6pPr marL="2278571" indent="0">
              <a:buNone/>
              <a:defRPr sz="1595" b="1"/>
            </a:lvl6pPr>
            <a:lvl7pPr marL="2734286" indent="0">
              <a:buNone/>
              <a:defRPr sz="1595" b="1"/>
            </a:lvl7pPr>
            <a:lvl8pPr marL="3190000" indent="0">
              <a:buNone/>
              <a:defRPr sz="1595" b="1"/>
            </a:lvl8pPr>
            <a:lvl9pPr marL="3645715" indent="0">
              <a:buNone/>
              <a:defRPr sz="1595"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87" y="2174876"/>
            <a:ext cx="437687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203" y="1535113"/>
            <a:ext cx="4378590" cy="639762"/>
          </a:xfrm>
        </p:spPr>
        <p:txBody>
          <a:bodyPr anchor="b"/>
          <a:lstStyle>
            <a:lvl1pPr marL="0" indent="0">
              <a:buNone/>
              <a:defRPr sz="2392" b="1"/>
            </a:lvl1pPr>
            <a:lvl2pPr marL="455714" indent="0">
              <a:buNone/>
              <a:defRPr sz="1994" b="1"/>
            </a:lvl2pPr>
            <a:lvl3pPr marL="911429" indent="0">
              <a:buNone/>
              <a:defRPr sz="1794" b="1"/>
            </a:lvl3pPr>
            <a:lvl4pPr marL="1367142" indent="0">
              <a:buNone/>
              <a:defRPr sz="1595" b="1"/>
            </a:lvl4pPr>
            <a:lvl5pPr marL="1822857" indent="0">
              <a:buNone/>
              <a:defRPr sz="1595" b="1"/>
            </a:lvl5pPr>
            <a:lvl6pPr marL="2278571" indent="0">
              <a:buNone/>
              <a:defRPr sz="1595" b="1"/>
            </a:lvl6pPr>
            <a:lvl7pPr marL="2734286" indent="0">
              <a:buNone/>
              <a:defRPr sz="1595" b="1"/>
            </a:lvl7pPr>
            <a:lvl8pPr marL="3190000" indent="0">
              <a:buNone/>
              <a:defRPr sz="1595" b="1"/>
            </a:lvl8pPr>
            <a:lvl9pPr marL="3645715" indent="0">
              <a:buNone/>
              <a:defRPr sz="1595"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203" y="2174876"/>
            <a:ext cx="437859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14221996"/>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60978402"/>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79949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08074268"/>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1"/>
            <a:ext cx="3259006" cy="1162050"/>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7" y="273055"/>
            <a:ext cx="5537729" cy="5853113"/>
          </a:xfrm>
        </p:spPr>
        <p:txBody>
          <a:bodyPr/>
          <a:lstStyle>
            <a:lvl1pPr>
              <a:defRPr sz="3190"/>
            </a:lvl1pPr>
            <a:lvl2pPr>
              <a:defRPr sz="2791"/>
            </a:lvl2pPr>
            <a:lvl3pPr>
              <a:defRPr sz="2392"/>
            </a:lvl3pPr>
            <a:lvl4pPr>
              <a:defRPr sz="1994"/>
            </a:lvl4pPr>
            <a:lvl5pPr>
              <a:defRPr sz="1994"/>
            </a:lvl5pPr>
            <a:lvl6pPr>
              <a:defRPr sz="1994"/>
            </a:lvl6pPr>
            <a:lvl7pPr>
              <a:defRPr sz="1994"/>
            </a:lvl7pPr>
            <a:lvl8pPr>
              <a:defRPr sz="1994"/>
            </a:lvl8pPr>
            <a:lvl9pPr>
              <a:defRPr sz="19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396"/>
            </a:lvl1pPr>
            <a:lvl2pPr marL="455714" indent="0">
              <a:buNone/>
              <a:defRPr sz="1196"/>
            </a:lvl2pPr>
            <a:lvl3pPr marL="911429" indent="0">
              <a:buNone/>
              <a:defRPr sz="997"/>
            </a:lvl3pPr>
            <a:lvl4pPr marL="1367142" indent="0">
              <a:buNone/>
              <a:defRPr sz="897"/>
            </a:lvl4pPr>
            <a:lvl5pPr marL="1822857" indent="0">
              <a:buNone/>
              <a:defRPr sz="897"/>
            </a:lvl5pPr>
            <a:lvl6pPr marL="2278571" indent="0">
              <a:buNone/>
              <a:defRPr sz="897"/>
            </a:lvl6pPr>
            <a:lvl7pPr marL="2734286" indent="0">
              <a:buNone/>
              <a:defRPr sz="897"/>
            </a:lvl7pPr>
            <a:lvl8pPr marL="3190000" indent="0">
              <a:buNone/>
              <a:defRPr sz="897"/>
            </a:lvl8pPr>
            <a:lvl9pPr marL="3645715"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86041906"/>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190"/>
            </a:lvl1pPr>
            <a:lvl2pPr marL="455714" indent="0">
              <a:buNone/>
              <a:defRPr sz="2791"/>
            </a:lvl2pPr>
            <a:lvl3pPr marL="911429" indent="0">
              <a:buNone/>
              <a:defRPr sz="2392"/>
            </a:lvl3pPr>
            <a:lvl4pPr marL="1367142" indent="0">
              <a:buNone/>
              <a:defRPr sz="1994"/>
            </a:lvl4pPr>
            <a:lvl5pPr marL="1822857" indent="0">
              <a:buNone/>
              <a:defRPr sz="1994"/>
            </a:lvl5pPr>
            <a:lvl6pPr marL="2278571" indent="0">
              <a:buNone/>
              <a:defRPr sz="1994"/>
            </a:lvl6pPr>
            <a:lvl7pPr marL="2734286" indent="0">
              <a:buNone/>
              <a:defRPr sz="1994"/>
            </a:lvl7pPr>
            <a:lvl8pPr marL="3190000" indent="0">
              <a:buNone/>
              <a:defRPr sz="1994"/>
            </a:lvl8pPr>
            <a:lvl9pPr marL="3645715" indent="0">
              <a:buNone/>
              <a:defRPr sz="1994"/>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396"/>
            </a:lvl1pPr>
            <a:lvl2pPr marL="455714" indent="0">
              <a:buNone/>
              <a:defRPr sz="1196"/>
            </a:lvl2pPr>
            <a:lvl3pPr marL="911429" indent="0">
              <a:buNone/>
              <a:defRPr sz="997"/>
            </a:lvl3pPr>
            <a:lvl4pPr marL="1367142" indent="0">
              <a:buNone/>
              <a:defRPr sz="897"/>
            </a:lvl4pPr>
            <a:lvl5pPr marL="1822857" indent="0">
              <a:buNone/>
              <a:defRPr sz="897"/>
            </a:lvl5pPr>
            <a:lvl6pPr marL="2278571" indent="0">
              <a:buNone/>
              <a:defRPr sz="897"/>
            </a:lvl6pPr>
            <a:lvl7pPr marL="2734286" indent="0">
              <a:buNone/>
              <a:defRPr sz="897"/>
            </a:lvl7pPr>
            <a:lvl8pPr marL="3190000" indent="0">
              <a:buNone/>
              <a:defRPr sz="897"/>
            </a:lvl8pPr>
            <a:lvl9pPr marL="3645715"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41847629"/>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20278715"/>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23" y="274643"/>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7" y="274643"/>
            <a:ext cx="7078664"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26761654"/>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36" y="2130676"/>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87" y="3886200"/>
            <a:ext cx="6934200" cy="1752600"/>
          </a:xfrm>
        </p:spPr>
        <p:txBody>
          <a:bodyPr/>
          <a:lstStyle>
            <a:lvl1pPr marL="0" indent="0" algn="ctr">
              <a:buNone/>
              <a:defRPr>
                <a:solidFill>
                  <a:schemeClr val="tx1">
                    <a:tint val="75000"/>
                  </a:schemeClr>
                </a:solidFill>
              </a:defRPr>
            </a:lvl1pPr>
            <a:lvl2pPr marL="455532" indent="0" algn="ctr">
              <a:buNone/>
              <a:defRPr>
                <a:solidFill>
                  <a:schemeClr val="tx1">
                    <a:tint val="75000"/>
                  </a:schemeClr>
                </a:solidFill>
              </a:defRPr>
            </a:lvl2pPr>
            <a:lvl3pPr marL="911065" indent="0" algn="ctr">
              <a:buNone/>
              <a:defRPr>
                <a:solidFill>
                  <a:schemeClr val="tx1">
                    <a:tint val="75000"/>
                  </a:schemeClr>
                </a:solidFill>
              </a:defRPr>
            </a:lvl3pPr>
            <a:lvl4pPr marL="1366596" indent="0" algn="ctr">
              <a:buNone/>
              <a:defRPr>
                <a:solidFill>
                  <a:schemeClr val="tx1">
                    <a:tint val="75000"/>
                  </a:schemeClr>
                </a:solidFill>
              </a:defRPr>
            </a:lvl4pPr>
            <a:lvl5pPr marL="1822128" indent="0" algn="ctr">
              <a:buNone/>
              <a:defRPr>
                <a:solidFill>
                  <a:schemeClr val="tx1">
                    <a:tint val="75000"/>
                  </a:schemeClr>
                </a:solidFill>
              </a:defRPr>
            </a:lvl5pPr>
            <a:lvl6pPr marL="2277659" indent="0" algn="ctr">
              <a:buNone/>
              <a:defRPr>
                <a:solidFill>
                  <a:schemeClr val="tx1">
                    <a:tint val="75000"/>
                  </a:schemeClr>
                </a:solidFill>
              </a:defRPr>
            </a:lvl6pPr>
            <a:lvl7pPr marL="2733192" indent="0" algn="ctr">
              <a:buNone/>
              <a:defRPr>
                <a:solidFill>
                  <a:schemeClr val="tx1">
                    <a:tint val="75000"/>
                  </a:schemeClr>
                </a:solidFill>
              </a:defRPr>
            </a:lvl7pPr>
            <a:lvl8pPr marL="3188724" indent="0" algn="ctr">
              <a:buNone/>
              <a:defRPr>
                <a:solidFill>
                  <a:schemeClr val="tx1">
                    <a:tint val="75000"/>
                  </a:schemeClr>
                </a:solidFill>
              </a:defRPr>
            </a:lvl8pPr>
            <a:lvl9pPr marL="3644257"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86" y="6524871"/>
            <a:ext cx="9906000" cy="333375"/>
          </a:xfrm>
          <a:prstGeom prst="rect">
            <a:avLst/>
          </a:prstGeom>
          <a:noFill/>
          <a:ln w="9525">
            <a:noFill/>
            <a:miter lim="800000"/>
            <a:headEnd/>
            <a:tailEnd/>
          </a:ln>
        </p:spPr>
      </p:pic>
      <p:sp>
        <p:nvSpPr>
          <p:cNvPr id="8" name="Rectangle 9"/>
          <p:cNvSpPr>
            <a:spLocks noChangeArrowheads="1"/>
          </p:cNvSpPr>
          <p:nvPr/>
        </p:nvSpPr>
        <p:spPr bwMode="auto">
          <a:xfrm>
            <a:off x="1833648" y="3284784"/>
            <a:ext cx="8072437" cy="73025"/>
          </a:xfrm>
          <a:prstGeom prst="rect">
            <a:avLst/>
          </a:prstGeom>
          <a:solidFill>
            <a:srgbClr val="0066CC"/>
          </a:solidFill>
          <a:ln w="9525">
            <a:noFill/>
            <a:miter lim="800000"/>
            <a:headEnd/>
            <a:tailEnd/>
          </a:ln>
          <a:effectLst/>
        </p:spPr>
        <p:txBody>
          <a:bodyPr wrap="none" lIns="91114" tIns="45558" rIns="91114" bIns="45558" anchor="ctr"/>
          <a:lstStyle/>
          <a:p>
            <a:pPr defTabSz="911110">
              <a:defRPr/>
            </a:pPr>
            <a:endParaRPr lang="ja-JP" altLang="en-US" sz="1794">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19" y="6051796"/>
            <a:ext cx="2301874" cy="473075"/>
          </a:xfrm>
          <a:prstGeom prst="rect">
            <a:avLst/>
          </a:prstGeom>
          <a:noFill/>
          <a:ln w="9525">
            <a:noFill/>
            <a:miter lim="800000"/>
            <a:headEnd/>
            <a:tailEnd/>
          </a:ln>
        </p:spPr>
      </p:pic>
      <p:sp>
        <p:nvSpPr>
          <p:cNvPr id="10" name="Text Box 12"/>
          <p:cNvSpPr txBox="1">
            <a:spLocks noChangeArrowheads="1"/>
          </p:cNvSpPr>
          <p:nvPr/>
        </p:nvSpPr>
        <p:spPr bwMode="auto">
          <a:xfrm>
            <a:off x="2" y="6524870"/>
            <a:ext cx="3643496" cy="276995"/>
          </a:xfrm>
          <a:prstGeom prst="rect">
            <a:avLst/>
          </a:prstGeom>
          <a:noFill/>
          <a:ln w="9525">
            <a:noFill/>
            <a:miter lim="800000"/>
            <a:headEnd/>
            <a:tailEnd/>
          </a:ln>
          <a:effectLst/>
        </p:spPr>
        <p:txBody>
          <a:bodyPr wrap="none" lIns="91114" tIns="45558" rIns="91114" bIns="45558">
            <a:spAutoFit/>
          </a:bodyPr>
          <a:lstStyle/>
          <a:p>
            <a:pPr defTabSz="911110">
              <a:defRPr/>
            </a:pPr>
            <a:r>
              <a:rPr lang="en-US" altLang="ja-JP" sz="1196" i="1" dirty="0">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520069252"/>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57750975"/>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92" y="4407151"/>
            <a:ext cx="8420100" cy="1362075"/>
          </a:xfrm>
        </p:spPr>
        <p:txBody>
          <a:bodyPr anchor="t"/>
          <a:lstStyle>
            <a:lvl1pPr algn="l">
              <a:defRPr sz="3985"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92" y="2906722"/>
            <a:ext cx="8420100" cy="1500187"/>
          </a:xfrm>
        </p:spPr>
        <p:txBody>
          <a:bodyPr anchor="b"/>
          <a:lstStyle>
            <a:lvl1pPr marL="0" indent="0">
              <a:buNone/>
              <a:defRPr sz="1994">
                <a:solidFill>
                  <a:schemeClr val="tx1">
                    <a:tint val="75000"/>
                  </a:schemeClr>
                </a:solidFill>
              </a:defRPr>
            </a:lvl1pPr>
            <a:lvl2pPr marL="455532" indent="0">
              <a:buNone/>
              <a:defRPr sz="1794">
                <a:solidFill>
                  <a:schemeClr val="tx1">
                    <a:tint val="75000"/>
                  </a:schemeClr>
                </a:solidFill>
              </a:defRPr>
            </a:lvl2pPr>
            <a:lvl3pPr marL="911065" indent="0">
              <a:buNone/>
              <a:defRPr sz="1595">
                <a:solidFill>
                  <a:schemeClr val="tx1">
                    <a:tint val="75000"/>
                  </a:schemeClr>
                </a:solidFill>
              </a:defRPr>
            </a:lvl3pPr>
            <a:lvl4pPr marL="1366596" indent="0">
              <a:buNone/>
              <a:defRPr sz="1396">
                <a:solidFill>
                  <a:schemeClr val="tx1">
                    <a:tint val="75000"/>
                  </a:schemeClr>
                </a:solidFill>
              </a:defRPr>
            </a:lvl4pPr>
            <a:lvl5pPr marL="1822128" indent="0">
              <a:buNone/>
              <a:defRPr sz="1396">
                <a:solidFill>
                  <a:schemeClr val="tx1">
                    <a:tint val="75000"/>
                  </a:schemeClr>
                </a:solidFill>
              </a:defRPr>
            </a:lvl5pPr>
            <a:lvl6pPr marL="2277659" indent="0">
              <a:buNone/>
              <a:defRPr sz="1396">
                <a:solidFill>
                  <a:schemeClr val="tx1">
                    <a:tint val="75000"/>
                  </a:schemeClr>
                </a:solidFill>
              </a:defRPr>
            </a:lvl6pPr>
            <a:lvl7pPr marL="2733192" indent="0">
              <a:buNone/>
              <a:defRPr sz="1396">
                <a:solidFill>
                  <a:schemeClr val="tx1">
                    <a:tint val="75000"/>
                  </a:schemeClr>
                </a:solidFill>
              </a:defRPr>
            </a:lvl7pPr>
            <a:lvl8pPr marL="3188724" indent="0">
              <a:buNone/>
              <a:defRPr sz="1396">
                <a:solidFill>
                  <a:schemeClr val="tx1">
                    <a:tint val="75000"/>
                  </a:schemeClr>
                </a:solidFill>
              </a:defRPr>
            </a:lvl8pPr>
            <a:lvl9pPr marL="3644257" indent="0">
              <a:buNone/>
              <a:defRPr sz="1396">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72591547"/>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64" y="1600206"/>
            <a:ext cx="4746625" cy="4525963"/>
          </a:xfrm>
        </p:spPr>
        <p:txBody>
          <a:bodyPr/>
          <a:lstStyle>
            <a:lvl1pPr>
              <a:defRPr sz="2789"/>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87" y="1600206"/>
            <a:ext cx="4746625" cy="4525963"/>
          </a:xfrm>
        </p:spPr>
        <p:txBody>
          <a:bodyPr/>
          <a:lstStyle>
            <a:lvl1pPr>
              <a:defRPr sz="2789"/>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16364348"/>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9"/>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87" y="1535113"/>
            <a:ext cx="4376871" cy="639762"/>
          </a:xfrm>
        </p:spPr>
        <p:txBody>
          <a:bodyPr anchor="b"/>
          <a:lstStyle>
            <a:lvl1pPr marL="0" indent="0">
              <a:buNone/>
              <a:defRPr sz="2392" b="1"/>
            </a:lvl1pPr>
            <a:lvl2pPr marL="455532" indent="0">
              <a:buNone/>
              <a:defRPr sz="1994" b="1"/>
            </a:lvl2pPr>
            <a:lvl3pPr marL="911065" indent="0">
              <a:buNone/>
              <a:defRPr sz="1794" b="1"/>
            </a:lvl3pPr>
            <a:lvl4pPr marL="1366596" indent="0">
              <a:buNone/>
              <a:defRPr sz="1595" b="1"/>
            </a:lvl4pPr>
            <a:lvl5pPr marL="1822128" indent="0">
              <a:buNone/>
              <a:defRPr sz="1595" b="1"/>
            </a:lvl5pPr>
            <a:lvl6pPr marL="2277659" indent="0">
              <a:buNone/>
              <a:defRPr sz="1595" b="1"/>
            </a:lvl6pPr>
            <a:lvl7pPr marL="2733192" indent="0">
              <a:buNone/>
              <a:defRPr sz="1595" b="1"/>
            </a:lvl7pPr>
            <a:lvl8pPr marL="3188724" indent="0">
              <a:buNone/>
              <a:defRPr sz="1595" b="1"/>
            </a:lvl8pPr>
            <a:lvl9pPr marL="3644257" indent="0">
              <a:buNone/>
              <a:defRPr sz="1595"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87" y="2174876"/>
            <a:ext cx="4376871"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205" y="1535113"/>
            <a:ext cx="4378590" cy="639762"/>
          </a:xfrm>
        </p:spPr>
        <p:txBody>
          <a:bodyPr anchor="b"/>
          <a:lstStyle>
            <a:lvl1pPr marL="0" indent="0">
              <a:buNone/>
              <a:defRPr sz="2392" b="1"/>
            </a:lvl1pPr>
            <a:lvl2pPr marL="455532" indent="0">
              <a:buNone/>
              <a:defRPr sz="1994" b="1"/>
            </a:lvl2pPr>
            <a:lvl3pPr marL="911065" indent="0">
              <a:buNone/>
              <a:defRPr sz="1794" b="1"/>
            </a:lvl3pPr>
            <a:lvl4pPr marL="1366596" indent="0">
              <a:buNone/>
              <a:defRPr sz="1595" b="1"/>
            </a:lvl4pPr>
            <a:lvl5pPr marL="1822128" indent="0">
              <a:buNone/>
              <a:defRPr sz="1595" b="1"/>
            </a:lvl5pPr>
            <a:lvl6pPr marL="2277659" indent="0">
              <a:buNone/>
              <a:defRPr sz="1595" b="1"/>
            </a:lvl6pPr>
            <a:lvl7pPr marL="2733192" indent="0">
              <a:buNone/>
              <a:defRPr sz="1595" b="1"/>
            </a:lvl7pPr>
            <a:lvl8pPr marL="3188724" indent="0">
              <a:buNone/>
              <a:defRPr sz="1595" b="1"/>
            </a:lvl8pPr>
            <a:lvl9pPr marL="3644257" indent="0">
              <a:buNone/>
              <a:defRPr sz="1595"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205" y="2174876"/>
            <a:ext cx="437859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89572263"/>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531371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833022"/>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04921979"/>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1"/>
            <a:ext cx="3259006" cy="1162050"/>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8" y="273058"/>
            <a:ext cx="5537729" cy="5853113"/>
          </a:xfrm>
        </p:spPr>
        <p:txBody>
          <a:bodyPr/>
          <a:lstStyle>
            <a:lvl1pPr>
              <a:defRPr sz="3188"/>
            </a:lvl1pPr>
            <a:lvl2pPr>
              <a:defRPr sz="2789"/>
            </a:lvl2pPr>
            <a:lvl3pPr>
              <a:defRPr sz="2392"/>
            </a:lvl3pPr>
            <a:lvl4pPr>
              <a:defRPr sz="1994"/>
            </a:lvl4pPr>
            <a:lvl5pPr>
              <a:defRPr sz="1994"/>
            </a:lvl5pPr>
            <a:lvl6pPr>
              <a:defRPr sz="1994"/>
            </a:lvl6pPr>
            <a:lvl7pPr>
              <a:defRPr sz="1994"/>
            </a:lvl7pPr>
            <a:lvl8pPr>
              <a:defRPr sz="1994"/>
            </a:lvl8pPr>
            <a:lvl9pPr>
              <a:defRPr sz="19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1" y="1435103"/>
            <a:ext cx="3259006" cy="4691063"/>
          </a:xfrm>
        </p:spPr>
        <p:txBody>
          <a:bodyPr/>
          <a:lstStyle>
            <a:lvl1pPr marL="0" indent="0">
              <a:buNone/>
              <a:defRPr sz="1396"/>
            </a:lvl1pPr>
            <a:lvl2pPr marL="455532" indent="0">
              <a:buNone/>
              <a:defRPr sz="1196"/>
            </a:lvl2pPr>
            <a:lvl3pPr marL="911065" indent="0">
              <a:buNone/>
              <a:defRPr sz="997"/>
            </a:lvl3pPr>
            <a:lvl4pPr marL="1366596" indent="0">
              <a:buNone/>
              <a:defRPr sz="897"/>
            </a:lvl4pPr>
            <a:lvl5pPr marL="1822128" indent="0">
              <a:buNone/>
              <a:defRPr sz="897"/>
            </a:lvl5pPr>
            <a:lvl6pPr marL="2277659" indent="0">
              <a:buNone/>
              <a:defRPr sz="897"/>
            </a:lvl6pPr>
            <a:lvl7pPr marL="2733192" indent="0">
              <a:buNone/>
              <a:defRPr sz="897"/>
            </a:lvl7pPr>
            <a:lvl8pPr marL="3188724" indent="0">
              <a:buNone/>
              <a:defRPr sz="897"/>
            </a:lvl8pPr>
            <a:lvl9pPr marL="3644257"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14340941"/>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188"/>
            </a:lvl1pPr>
            <a:lvl2pPr marL="455532" indent="0">
              <a:buNone/>
              <a:defRPr sz="2789"/>
            </a:lvl2pPr>
            <a:lvl3pPr marL="911065" indent="0">
              <a:buNone/>
              <a:defRPr sz="2392"/>
            </a:lvl3pPr>
            <a:lvl4pPr marL="1366596" indent="0">
              <a:buNone/>
              <a:defRPr sz="1994"/>
            </a:lvl4pPr>
            <a:lvl5pPr marL="1822128" indent="0">
              <a:buNone/>
              <a:defRPr sz="1994"/>
            </a:lvl5pPr>
            <a:lvl6pPr marL="2277659" indent="0">
              <a:buNone/>
              <a:defRPr sz="1994"/>
            </a:lvl6pPr>
            <a:lvl7pPr marL="2733192" indent="0">
              <a:buNone/>
              <a:defRPr sz="1994"/>
            </a:lvl7pPr>
            <a:lvl8pPr marL="3188724" indent="0">
              <a:buNone/>
              <a:defRPr sz="1994"/>
            </a:lvl8pPr>
            <a:lvl9pPr marL="3644257" indent="0">
              <a:buNone/>
              <a:defRPr sz="1994"/>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396"/>
            </a:lvl1pPr>
            <a:lvl2pPr marL="455532" indent="0">
              <a:buNone/>
              <a:defRPr sz="1196"/>
            </a:lvl2pPr>
            <a:lvl3pPr marL="911065" indent="0">
              <a:buNone/>
              <a:defRPr sz="997"/>
            </a:lvl3pPr>
            <a:lvl4pPr marL="1366596" indent="0">
              <a:buNone/>
              <a:defRPr sz="897"/>
            </a:lvl4pPr>
            <a:lvl5pPr marL="1822128" indent="0">
              <a:buNone/>
              <a:defRPr sz="897"/>
            </a:lvl5pPr>
            <a:lvl6pPr marL="2277659" indent="0">
              <a:buNone/>
              <a:defRPr sz="897"/>
            </a:lvl6pPr>
            <a:lvl7pPr marL="2733192" indent="0">
              <a:buNone/>
              <a:defRPr sz="897"/>
            </a:lvl7pPr>
            <a:lvl8pPr marL="3188724" indent="0">
              <a:buNone/>
              <a:defRPr sz="897"/>
            </a:lvl8pPr>
            <a:lvl9pPr marL="3644257"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40340194"/>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94932002"/>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25" y="274646"/>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7" y="274646"/>
            <a:ext cx="7078664"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26005516"/>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99" y="2130549"/>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5" y="3886200"/>
            <a:ext cx="6934200" cy="1752600"/>
          </a:xfrm>
        </p:spPr>
        <p:txBody>
          <a:bodyPr/>
          <a:lstStyle>
            <a:lvl1pPr marL="0" indent="0" algn="ctr">
              <a:buNone/>
              <a:defRPr/>
            </a:lvl1pPr>
            <a:lvl2pPr marL="451266" indent="0" algn="ctr">
              <a:buNone/>
              <a:defRPr/>
            </a:lvl2pPr>
            <a:lvl3pPr marL="902533" indent="0" algn="ctr">
              <a:buNone/>
              <a:defRPr/>
            </a:lvl3pPr>
            <a:lvl4pPr marL="1353801" indent="0" algn="ctr">
              <a:buNone/>
              <a:defRPr/>
            </a:lvl4pPr>
            <a:lvl5pPr marL="1805067" indent="0" algn="ctr">
              <a:buNone/>
              <a:defRPr/>
            </a:lvl5pPr>
            <a:lvl6pPr marL="2256334" indent="0" algn="ctr">
              <a:buNone/>
              <a:defRPr/>
            </a:lvl6pPr>
            <a:lvl7pPr marL="2707599" indent="0" algn="ctr">
              <a:buNone/>
              <a:defRPr/>
            </a:lvl7pPr>
            <a:lvl8pPr marL="3158867" indent="0" algn="ctr">
              <a:buNone/>
              <a:defRPr/>
            </a:lvl8pPr>
            <a:lvl9pPr marL="3610133"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11546085"/>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95329501"/>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83" y="4407024"/>
            <a:ext cx="8420101" cy="1362075"/>
          </a:xfrm>
        </p:spPr>
        <p:txBody>
          <a:bodyPr anchor="t"/>
          <a:lstStyle>
            <a:lvl1pPr algn="l">
              <a:defRPr sz="3948"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83" y="2906722"/>
            <a:ext cx="8420101" cy="1500187"/>
          </a:xfrm>
        </p:spPr>
        <p:txBody>
          <a:bodyPr anchor="b"/>
          <a:lstStyle>
            <a:lvl1pPr marL="0" indent="0">
              <a:buNone/>
              <a:defRPr sz="1975"/>
            </a:lvl1pPr>
            <a:lvl2pPr marL="451266" indent="0">
              <a:buNone/>
              <a:defRPr sz="1776"/>
            </a:lvl2pPr>
            <a:lvl3pPr marL="902533" indent="0">
              <a:buNone/>
              <a:defRPr sz="1580"/>
            </a:lvl3pPr>
            <a:lvl4pPr marL="1353801" indent="0">
              <a:buNone/>
              <a:defRPr sz="1384"/>
            </a:lvl4pPr>
            <a:lvl5pPr marL="1805067" indent="0">
              <a:buNone/>
              <a:defRPr sz="1384"/>
            </a:lvl5pPr>
            <a:lvl6pPr marL="2256334" indent="0">
              <a:buNone/>
              <a:defRPr sz="1384"/>
            </a:lvl6pPr>
            <a:lvl7pPr marL="2707599" indent="0">
              <a:buNone/>
              <a:defRPr sz="1384"/>
            </a:lvl7pPr>
            <a:lvl8pPr marL="3158867" indent="0">
              <a:buNone/>
              <a:defRPr sz="1384"/>
            </a:lvl8pPr>
            <a:lvl9pPr marL="3610133" indent="0">
              <a:buNone/>
              <a:defRPr sz="1384"/>
            </a:lvl9pPr>
          </a:lstStyle>
          <a:p>
            <a:pPr lvl="0"/>
            <a:r>
              <a:rPr lang="ja-JP" altLang="en-US" smtClean="0"/>
              <a:t>マスタ テキストの書式設定</a:t>
            </a:r>
          </a:p>
        </p:txBody>
      </p:sp>
    </p:spTree>
    <p:extLst>
      <p:ext uri="{BB962C8B-B14F-4D97-AF65-F5344CB8AC3E}">
        <p14:creationId xmlns:p14="http://schemas.microsoft.com/office/powerpoint/2010/main" val="424814077"/>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1" y="1600206"/>
            <a:ext cx="4381501" cy="4525963"/>
          </a:xfrm>
        </p:spPr>
        <p:txBody>
          <a:bodyPr/>
          <a:lstStyle>
            <a:lvl1pPr>
              <a:defRPr sz="2764"/>
            </a:lvl1pPr>
            <a:lvl2pPr>
              <a:defRPr sz="2369"/>
            </a:lvl2pPr>
            <a:lvl3pPr>
              <a:defRPr sz="1975"/>
            </a:lvl3pPr>
            <a:lvl4pPr>
              <a:defRPr sz="1776"/>
            </a:lvl4pPr>
            <a:lvl5pPr>
              <a:defRPr sz="1776"/>
            </a:lvl5pPr>
            <a:lvl6pPr>
              <a:defRPr sz="1776"/>
            </a:lvl6pPr>
            <a:lvl7pPr>
              <a:defRPr sz="1776"/>
            </a:lvl7pPr>
            <a:lvl8pPr>
              <a:defRPr sz="1776"/>
            </a:lvl8pPr>
            <a:lvl9pPr>
              <a:defRPr sz="1776"/>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25" y="1600206"/>
            <a:ext cx="4381501" cy="4525963"/>
          </a:xfrm>
        </p:spPr>
        <p:txBody>
          <a:bodyPr/>
          <a:lstStyle>
            <a:lvl1pPr>
              <a:defRPr sz="2764"/>
            </a:lvl1pPr>
            <a:lvl2pPr>
              <a:defRPr sz="2369"/>
            </a:lvl2pPr>
            <a:lvl3pPr>
              <a:defRPr sz="1975"/>
            </a:lvl3pPr>
            <a:lvl4pPr>
              <a:defRPr sz="1776"/>
            </a:lvl4pPr>
            <a:lvl5pPr>
              <a:defRPr sz="1776"/>
            </a:lvl5pPr>
            <a:lvl6pPr>
              <a:defRPr sz="1776"/>
            </a:lvl6pPr>
            <a:lvl7pPr>
              <a:defRPr sz="1776"/>
            </a:lvl7pPr>
            <a:lvl8pPr>
              <a:defRPr sz="1776"/>
            </a:lvl8pPr>
            <a:lvl9pPr>
              <a:defRPr sz="1776"/>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06132982"/>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5"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369" b="1"/>
            </a:lvl1pPr>
            <a:lvl2pPr marL="451266" indent="0">
              <a:buNone/>
              <a:defRPr sz="1975" b="1"/>
            </a:lvl2pPr>
            <a:lvl3pPr marL="902533" indent="0">
              <a:buNone/>
              <a:defRPr sz="1776" b="1"/>
            </a:lvl3pPr>
            <a:lvl4pPr marL="1353801" indent="0">
              <a:buNone/>
              <a:defRPr sz="1580" b="1"/>
            </a:lvl4pPr>
            <a:lvl5pPr marL="1805067" indent="0">
              <a:buNone/>
              <a:defRPr sz="1580" b="1"/>
            </a:lvl5pPr>
            <a:lvl6pPr marL="2256334" indent="0">
              <a:buNone/>
              <a:defRPr sz="1580" b="1"/>
            </a:lvl6pPr>
            <a:lvl7pPr marL="2707599" indent="0">
              <a:buNone/>
              <a:defRPr sz="1580" b="1"/>
            </a:lvl7pPr>
            <a:lvl8pPr marL="3158867" indent="0">
              <a:buNone/>
              <a:defRPr sz="1580" b="1"/>
            </a:lvl8pPr>
            <a:lvl9pPr marL="3610133" indent="0">
              <a:buNone/>
              <a:defRPr sz="158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369"/>
            </a:lvl1pPr>
            <a:lvl2pPr>
              <a:defRPr sz="1975"/>
            </a:lvl2pPr>
            <a:lvl3pPr>
              <a:defRPr sz="1776"/>
            </a:lvl3pPr>
            <a:lvl4pPr>
              <a:defRPr sz="1580"/>
            </a:lvl4pPr>
            <a:lvl5pPr>
              <a:defRPr sz="1580"/>
            </a:lvl5pPr>
            <a:lvl6pPr>
              <a:defRPr sz="1580"/>
            </a:lvl6pPr>
            <a:lvl7pPr>
              <a:defRPr sz="1580"/>
            </a:lvl7pPr>
            <a:lvl8pPr>
              <a:defRPr sz="1580"/>
            </a:lvl8pPr>
            <a:lvl9pPr>
              <a:defRPr sz="158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35" y="1535113"/>
            <a:ext cx="4378325" cy="639762"/>
          </a:xfrm>
        </p:spPr>
        <p:txBody>
          <a:bodyPr anchor="b"/>
          <a:lstStyle>
            <a:lvl1pPr marL="0" indent="0">
              <a:buNone/>
              <a:defRPr sz="2369" b="1"/>
            </a:lvl1pPr>
            <a:lvl2pPr marL="451266" indent="0">
              <a:buNone/>
              <a:defRPr sz="1975" b="1"/>
            </a:lvl2pPr>
            <a:lvl3pPr marL="902533" indent="0">
              <a:buNone/>
              <a:defRPr sz="1776" b="1"/>
            </a:lvl3pPr>
            <a:lvl4pPr marL="1353801" indent="0">
              <a:buNone/>
              <a:defRPr sz="1580" b="1"/>
            </a:lvl4pPr>
            <a:lvl5pPr marL="1805067" indent="0">
              <a:buNone/>
              <a:defRPr sz="1580" b="1"/>
            </a:lvl5pPr>
            <a:lvl6pPr marL="2256334" indent="0">
              <a:buNone/>
              <a:defRPr sz="1580" b="1"/>
            </a:lvl6pPr>
            <a:lvl7pPr marL="2707599" indent="0">
              <a:buNone/>
              <a:defRPr sz="1580" b="1"/>
            </a:lvl7pPr>
            <a:lvl8pPr marL="3158867" indent="0">
              <a:buNone/>
              <a:defRPr sz="1580" b="1"/>
            </a:lvl8pPr>
            <a:lvl9pPr marL="3610133" indent="0">
              <a:buNone/>
              <a:defRPr sz="158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35" y="2174875"/>
            <a:ext cx="4378325" cy="3951288"/>
          </a:xfrm>
        </p:spPr>
        <p:txBody>
          <a:bodyPr/>
          <a:lstStyle>
            <a:lvl1pPr>
              <a:defRPr sz="2369"/>
            </a:lvl1pPr>
            <a:lvl2pPr>
              <a:defRPr sz="1975"/>
            </a:lvl2pPr>
            <a:lvl3pPr>
              <a:defRPr sz="1776"/>
            </a:lvl3pPr>
            <a:lvl4pPr>
              <a:defRPr sz="1580"/>
            </a:lvl4pPr>
            <a:lvl5pPr>
              <a:defRPr sz="1580"/>
            </a:lvl5pPr>
            <a:lvl6pPr>
              <a:defRPr sz="1580"/>
            </a:lvl6pPr>
            <a:lvl7pPr>
              <a:defRPr sz="1580"/>
            </a:lvl7pPr>
            <a:lvl8pPr>
              <a:defRPr sz="1580"/>
            </a:lvl8pPr>
            <a:lvl9pPr>
              <a:defRPr sz="158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764306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88" y="273055"/>
            <a:ext cx="5537729" cy="5853113"/>
          </a:xfrm>
        </p:spPr>
        <p:txBody>
          <a:bodyPr/>
          <a:lstStyle>
            <a:lvl1pPr>
              <a:defRPr sz="3190"/>
            </a:lvl1pPr>
            <a:lvl2pPr>
              <a:defRPr sz="2791"/>
            </a:lvl2pPr>
            <a:lvl3pPr>
              <a:defRPr sz="2392"/>
            </a:lvl3pPr>
            <a:lvl4pPr>
              <a:defRPr sz="1994"/>
            </a:lvl4pPr>
            <a:lvl5pPr>
              <a:defRPr sz="1994"/>
            </a:lvl5pPr>
            <a:lvl6pPr>
              <a:defRPr sz="1994"/>
            </a:lvl6pPr>
            <a:lvl7pPr>
              <a:defRPr sz="1994"/>
            </a:lvl7pPr>
            <a:lvl8pPr>
              <a:defRPr sz="1994"/>
            </a:lvl8pPr>
            <a:lvl9pPr>
              <a:defRPr sz="19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396"/>
            </a:lvl1pPr>
            <a:lvl2pPr marL="455737" indent="0">
              <a:buNone/>
              <a:defRPr sz="1196"/>
            </a:lvl2pPr>
            <a:lvl3pPr marL="911474" indent="0">
              <a:buNone/>
              <a:defRPr sz="997"/>
            </a:lvl3pPr>
            <a:lvl4pPr marL="1367211" indent="0">
              <a:buNone/>
              <a:defRPr sz="897"/>
            </a:lvl4pPr>
            <a:lvl5pPr marL="1822948" indent="0">
              <a:buNone/>
              <a:defRPr sz="897"/>
            </a:lvl5pPr>
            <a:lvl6pPr marL="2278685" indent="0">
              <a:buNone/>
              <a:defRPr sz="897"/>
            </a:lvl6pPr>
            <a:lvl7pPr marL="2734422" indent="0">
              <a:buNone/>
              <a:defRPr sz="897"/>
            </a:lvl7pPr>
            <a:lvl8pPr marL="3190159" indent="0">
              <a:buNone/>
              <a:defRPr sz="897"/>
            </a:lvl8pPr>
            <a:lvl9pPr marL="3645896"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84085087"/>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547565939"/>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886820138"/>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2" y="273050"/>
            <a:ext cx="3259138" cy="1162050"/>
          </a:xfrm>
        </p:spPr>
        <p:txBody>
          <a:bodyPr anchor="b"/>
          <a:lstStyle>
            <a:lvl1pPr algn="l">
              <a:defRPr sz="1975"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06" y="273064"/>
            <a:ext cx="5537201" cy="5853113"/>
          </a:xfrm>
        </p:spPr>
        <p:txBody>
          <a:bodyPr/>
          <a:lstStyle>
            <a:lvl1pPr>
              <a:defRPr sz="3160"/>
            </a:lvl1pPr>
            <a:lvl2pPr>
              <a:defRPr sz="2764"/>
            </a:lvl2pPr>
            <a:lvl3pPr>
              <a:defRPr sz="2369"/>
            </a:lvl3pPr>
            <a:lvl4pPr>
              <a:defRPr sz="1975"/>
            </a:lvl4pPr>
            <a:lvl5pPr>
              <a:defRPr sz="1975"/>
            </a:lvl5pPr>
            <a:lvl6pPr>
              <a:defRPr sz="1975"/>
            </a:lvl6pPr>
            <a:lvl7pPr>
              <a:defRPr sz="1975"/>
            </a:lvl7pPr>
            <a:lvl8pPr>
              <a:defRPr sz="1975"/>
            </a:lvl8pPr>
            <a:lvl9pPr>
              <a:defRPr sz="197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2" y="1435103"/>
            <a:ext cx="3259138" cy="4691063"/>
          </a:xfrm>
        </p:spPr>
        <p:txBody>
          <a:bodyPr/>
          <a:lstStyle>
            <a:lvl1pPr marL="0" indent="0">
              <a:buNone/>
              <a:defRPr sz="1384"/>
            </a:lvl1pPr>
            <a:lvl2pPr marL="451266" indent="0">
              <a:buNone/>
              <a:defRPr sz="1184"/>
            </a:lvl2pPr>
            <a:lvl3pPr marL="902533" indent="0">
              <a:buNone/>
              <a:defRPr sz="988"/>
            </a:lvl3pPr>
            <a:lvl4pPr marL="1353801" indent="0">
              <a:buNone/>
              <a:defRPr sz="889"/>
            </a:lvl4pPr>
            <a:lvl5pPr marL="1805067" indent="0">
              <a:buNone/>
              <a:defRPr sz="889"/>
            </a:lvl5pPr>
            <a:lvl6pPr marL="2256334" indent="0">
              <a:buNone/>
              <a:defRPr sz="889"/>
            </a:lvl6pPr>
            <a:lvl7pPr marL="2707599" indent="0">
              <a:buNone/>
              <a:defRPr sz="889"/>
            </a:lvl7pPr>
            <a:lvl8pPr marL="3158867" indent="0">
              <a:buNone/>
              <a:defRPr sz="889"/>
            </a:lvl8pPr>
            <a:lvl9pPr marL="3610133" indent="0">
              <a:buNone/>
              <a:defRPr sz="889"/>
            </a:lvl9pPr>
          </a:lstStyle>
          <a:p>
            <a:pPr lvl="0"/>
            <a:r>
              <a:rPr lang="ja-JP" altLang="en-US" smtClean="0"/>
              <a:t>マスタ テキストの書式設定</a:t>
            </a:r>
          </a:p>
        </p:txBody>
      </p:sp>
    </p:spTree>
    <p:extLst>
      <p:ext uri="{BB962C8B-B14F-4D97-AF65-F5344CB8AC3E}">
        <p14:creationId xmlns:p14="http://schemas.microsoft.com/office/powerpoint/2010/main" val="4068547442"/>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0"/>
            <a:ext cx="5943600" cy="566738"/>
          </a:xfrm>
        </p:spPr>
        <p:txBody>
          <a:bodyPr anchor="b"/>
          <a:lstStyle>
            <a:lvl1pPr algn="l">
              <a:defRPr sz="1975"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4" y="612775"/>
            <a:ext cx="5943600" cy="4114800"/>
          </a:xfrm>
        </p:spPr>
        <p:txBody>
          <a:bodyPr/>
          <a:lstStyle>
            <a:lvl1pPr marL="0" indent="0">
              <a:buNone/>
              <a:defRPr sz="3160"/>
            </a:lvl1pPr>
            <a:lvl2pPr marL="451266" indent="0">
              <a:buNone/>
              <a:defRPr sz="2764"/>
            </a:lvl2pPr>
            <a:lvl3pPr marL="902533" indent="0">
              <a:buNone/>
              <a:defRPr sz="2369"/>
            </a:lvl3pPr>
            <a:lvl4pPr marL="1353801" indent="0">
              <a:buNone/>
              <a:defRPr sz="1975"/>
            </a:lvl4pPr>
            <a:lvl5pPr marL="1805067" indent="0">
              <a:buNone/>
              <a:defRPr sz="1975"/>
            </a:lvl5pPr>
            <a:lvl6pPr marL="2256334" indent="0">
              <a:buNone/>
              <a:defRPr sz="1975"/>
            </a:lvl6pPr>
            <a:lvl7pPr marL="2707599" indent="0">
              <a:buNone/>
              <a:defRPr sz="1975"/>
            </a:lvl7pPr>
            <a:lvl8pPr marL="3158867" indent="0">
              <a:buNone/>
              <a:defRPr sz="1975"/>
            </a:lvl8pPr>
            <a:lvl9pPr marL="3610133" indent="0">
              <a:buNone/>
              <a:defRPr sz="1975"/>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4" y="5367338"/>
            <a:ext cx="5943600" cy="804862"/>
          </a:xfrm>
        </p:spPr>
        <p:txBody>
          <a:bodyPr/>
          <a:lstStyle>
            <a:lvl1pPr marL="0" indent="0">
              <a:buNone/>
              <a:defRPr sz="1384"/>
            </a:lvl1pPr>
            <a:lvl2pPr marL="451266" indent="0">
              <a:buNone/>
              <a:defRPr sz="1184"/>
            </a:lvl2pPr>
            <a:lvl3pPr marL="902533" indent="0">
              <a:buNone/>
              <a:defRPr sz="988"/>
            </a:lvl3pPr>
            <a:lvl4pPr marL="1353801" indent="0">
              <a:buNone/>
              <a:defRPr sz="889"/>
            </a:lvl4pPr>
            <a:lvl5pPr marL="1805067" indent="0">
              <a:buNone/>
              <a:defRPr sz="889"/>
            </a:lvl5pPr>
            <a:lvl6pPr marL="2256334" indent="0">
              <a:buNone/>
              <a:defRPr sz="889"/>
            </a:lvl6pPr>
            <a:lvl7pPr marL="2707599" indent="0">
              <a:buNone/>
              <a:defRPr sz="889"/>
            </a:lvl7pPr>
            <a:lvl8pPr marL="3158867" indent="0">
              <a:buNone/>
              <a:defRPr sz="889"/>
            </a:lvl8pPr>
            <a:lvl9pPr marL="3610133" indent="0">
              <a:buNone/>
              <a:defRPr sz="889"/>
            </a:lvl9pPr>
          </a:lstStyle>
          <a:p>
            <a:pPr lvl="0"/>
            <a:r>
              <a:rPr lang="ja-JP" altLang="en-US" smtClean="0"/>
              <a:t>マスタ テキストの書式設定</a:t>
            </a:r>
          </a:p>
        </p:txBody>
      </p:sp>
    </p:spTree>
    <p:extLst>
      <p:ext uri="{BB962C8B-B14F-4D97-AF65-F5344CB8AC3E}">
        <p14:creationId xmlns:p14="http://schemas.microsoft.com/office/powerpoint/2010/main" val="3959469763"/>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00235477"/>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42" y="16"/>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7" y="16"/>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62140147"/>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27" y="16"/>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75246105"/>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4"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5" y="1600206"/>
            <a:ext cx="8915400" cy="4525963"/>
          </a:xfrm>
        </p:spPr>
        <p:txBody>
          <a:bodyPr/>
          <a:lstStyle/>
          <a:p>
            <a:pPr lvl="0"/>
            <a:r>
              <a:rPr lang="ja-JP" altLang="en-US" noProof="0" smtClean="0"/>
              <a:t>アイコンをクリックして表を追加</a:t>
            </a:r>
          </a:p>
        </p:txBody>
      </p:sp>
    </p:spTree>
    <p:extLst>
      <p:ext uri="{BB962C8B-B14F-4D97-AF65-F5344CB8AC3E}">
        <p14:creationId xmlns:p14="http://schemas.microsoft.com/office/powerpoint/2010/main" val="3626509478"/>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36" y="2130677"/>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87" y="3886200"/>
            <a:ext cx="6934200" cy="1752600"/>
          </a:xfrm>
        </p:spPr>
        <p:txBody>
          <a:bodyPr/>
          <a:lstStyle>
            <a:lvl1pPr marL="0" indent="0" algn="ctr">
              <a:buNone/>
              <a:defRPr>
                <a:solidFill>
                  <a:schemeClr val="tx1">
                    <a:tint val="75000"/>
                  </a:schemeClr>
                </a:solidFill>
              </a:defRPr>
            </a:lvl1pPr>
            <a:lvl2pPr marL="454074" indent="0" algn="ctr">
              <a:buNone/>
              <a:defRPr>
                <a:solidFill>
                  <a:schemeClr val="tx1">
                    <a:tint val="75000"/>
                  </a:schemeClr>
                </a:solidFill>
              </a:defRPr>
            </a:lvl2pPr>
            <a:lvl3pPr marL="908150" indent="0" algn="ctr">
              <a:buNone/>
              <a:defRPr>
                <a:solidFill>
                  <a:schemeClr val="tx1">
                    <a:tint val="75000"/>
                  </a:schemeClr>
                </a:solidFill>
              </a:defRPr>
            </a:lvl3pPr>
            <a:lvl4pPr marL="1362223" indent="0" algn="ctr">
              <a:buNone/>
              <a:defRPr>
                <a:solidFill>
                  <a:schemeClr val="tx1">
                    <a:tint val="75000"/>
                  </a:schemeClr>
                </a:solidFill>
              </a:defRPr>
            </a:lvl4pPr>
            <a:lvl5pPr marL="1816297" indent="0" algn="ctr">
              <a:buNone/>
              <a:defRPr>
                <a:solidFill>
                  <a:schemeClr val="tx1">
                    <a:tint val="75000"/>
                  </a:schemeClr>
                </a:solidFill>
              </a:defRPr>
            </a:lvl5pPr>
            <a:lvl6pPr marL="2270370" indent="0" algn="ctr">
              <a:buNone/>
              <a:defRPr>
                <a:solidFill>
                  <a:schemeClr val="tx1">
                    <a:tint val="75000"/>
                  </a:schemeClr>
                </a:solidFill>
              </a:defRPr>
            </a:lvl6pPr>
            <a:lvl7pPr marL="2724446" indent="0" algn="ctr">
              <a:buNone/>
              <a:defRPr>
                <a:solidFill>
                  <a:schemeClr val="tx1">
                    <a:tint val="75000"/>
                  </a:schemeClr>
                </a:solidFill>
              </a:defRPr>
            </a:lvl7pPr>
            <a:lvl8pPr marL="3178520" indent="0" algn="ctr">
              <a:buNone/>
              <a:defRPr>
                <a:solidFill>
                  <a:schemeClr val="tx1">
                    <a:tint val="75000"/>
                  </a:schemeClr>
                </a:solidFill>
              </a:defRPr>
            </a:lvl8pPr>
            <a:lvl9pPr marL="3632595"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86" y="6524872"/>
            <a:ext cx="9906000" cy="333375"/>
          </a:xfrm>
          <a:prstGeom prst="rect">
            <a:avLst/>
          </a:prstGeom>
          <a:noFill/>
          <a:ln w="9525">
            <a:noFill/>
            <a:miter lim="800000"/>
            <a:headEnd/>
            <a:tailEnd/>
          </a:ln>
        </p:spPr>
      </p:pic>
      <p:sp>
        <p:nvSpPr>
          <p:cNvPr id="8" name="Rectangle 9"/>
          <p:cNvSpPr>
            <a:spLocks noChangeArrowheads="1"/>
          </p:cNvSpPr>
          <p:nvPr/>
        </p:nvSpPr>
        <p:spPr bwMode="auto">
          <a:xfrm>
            <a:off x="1833648" y="3284785"/>
            <a:ext cx="8072437" cy="73025"/>
          </a:xfrm>
          <a:prstGeom prst="rect">
            <a:avLst/>
          </a:prstGeom>
          <a:solidFill>
            <a:srgbClr val="0066CC"/>
          </a:solidFill>
          <a:ln w="9525">
            <a:noFill/>
            <a:miter lim="800000"/>
            <a:headEnd/>
            <a:tailEnd/>
          </a:ln>
          <a:effectLst/>
        </p:spPr>
        <p:txBody>
          <a:bodyPr wrap="none" lIns="90823" tIns="45412" rIns="90823" bIns="45412" anchor="ctr"/>
          <a:lstStyle/>
          <a:p>
            <a:pPr defTabSz="908194">
              <a:defRPr/>
            </a:pPr>
            <a:endParaRPr lang="ja-JP" altLang="en-US" sz="1788">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19" y="6051797"/>
            <a:ext cx="2301874" cy="473075"/>
          </a:xfrm>
          <a:prstGeom prst="rect">
            <a:avLst/>
          </a:prstGeom>
          <a:noFill/>
          <a:ln w="9525">
            <a:noFill/>
            <a:miter lim="800000"/>
            <a:headEnd/>
            <a:tailEnd/>
          </a:ln>
        </p:spPr>
      </p:pic>
      <p:sp>
        <p:nvSpPr>
          <p:cNvPr id="10" name="Text Box 12"/>
          <p:cNvSpPr txBox="1">
            <a:spLocks noChangeArrowheads="1"/>
          </p:cNvSpPr>
          <p:nvPr/>
        </p:nvSpPr>
        <p:spPr bwMode="auto">
          <a:xfrm>
            <a:off x="2" y="6524871"/>
            <a:ext cx="3643496" cy="276995"/>
          </a:xfrm>
          <a:prstGeom prst="rect">
            <a:avLst/>
          </a:prstGeom>
          <a:noFill/>
          <a:ln w="9525">
            <a:noFill/>
            <a:miter lim="800000"/>
            <a:headEnd/>
            <a:tailEnd/>
          </a:ln>
          <a:effectLst/>
        </p:spPr>
        <p:txBody>
          <a:bodyPr wrap="none" lIns="90823" tIns="45412" rIns="90823" bIns="45412">
            <a:spAutoFit/>
          </a:bodyPr>
          <a:lstStyle/>
          <a:p>
            <a:pPr defTabSz="908194">
              <a:defRPr/>
            </a:pPr>
            <a:r>
              <a:rPr lang="en-US" altLang="ja-JP" sz="1192" i="1" dirty="0">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341469708"/>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642910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0"/>
            <a:ext cx="5943600" cy="566738"/>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8" y="612775"/>
            <a:ext cx="5943600" cy="4114800"/>
          </a:xfrm>
        </p:spPr>
        <p:txBody>
          <a:bodyPr/>
          <a:lstStyle>
            <a:lvl1pPr marL="0" indent="0">
              <a:buNone/>
              <a:defRPr sz="3190"/>
            </a:lvl1pPr>
            <a:lvl2pPr marL="455737" indent="0">
              <a:buNone/>
              <a:defRPr sz="2791"/>
            </a:lvl2pPr>
            <a:lvl3pPr marL="911474" indent="0">
              <a:buNone/>
              <a:defRPr sz="2392"/>
            </a:lvl3pPr>
            <a:lvl4pPr marL="1367211" indent="0">
              <a:buNone/>
              <a:defRPr sz="1994"/>
            </a:lvl4pPr>
            <a:lvl5pPr marL="1822948" indent="0">
              <a:buNone/>
              <a:defRPr sz="1994"/>
            </a:lvl5pPr>
            <a:lvl6pPr marL="2278685" indent="0">
              <a:buNone/>
              <a:defRPr sz="1994"/>
            </a:lvl6pPr>
            <a:lvl7pPr marL="2734422" indent="0">
              <a:buNone/>
              <a:defRPr sz="1994"/>
            </a:lvl7pPr>
            <a:lvl8pPr marL="3190159" indent="0">
              <a:buNone/>
              <a:defRPr sz="1994"/>
            </a:lvl8pPr>
            <a:lvl9pPr marL="3645896" indent="0">
              <a:buNone/>
              <a:defRPr sz="1994"/>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8" y="5367338"/>
            <a:ext cx="5943600" cy="804862"/>
          </a:xfrm>
        </p:spPr>
        <p:txBody>
          <a:bodyPr/>
          <a:lstStyle>
            <a:lvl1pPr marL="0" indent="0">
              <a:buNone/>
              <a:defRPr sz="1396"/>
            </a:lvl1pPr>
            <a:lvl2pPr marL="455737" indent="0">
              <a:buNone/>
              <a:defRPr sz="1196"/>
            </a:lvl2pPr>
            <a:lvl3pPr marL="911474" indent="0">
              <a:buNone/>
              <a:defRPr sz="997"/>
            </a:lvl3pPr>
            <a:lvl4pPr marL="1367211" indent="0">
              <a:buNone/>
              <a:defRPr sz="897"/>
            </a:lvl4pPr>
            <a:lvl5pPr marL="1822948" indent="0">
              <a:buNone/>
              <a:defRPr sz="897"/>
            </a:lvl5pPr>
            <a:lvl6pPr marL="2278685" indent="0">
              <a:buNone/>
              <a:defRPr sz="897"/>
            </a:lvl6pPr>
            <a:lvl7pPr marL="2734422" indent="0">
              <a:buNone/>
              <a:defRPr sz="897"/>
            </a:lvl7pPr>
            <a:lvl8pPr marL="3190159" indent="0">
              <a:buNone/>
              <a:defRPr sz="897"/>
            </a:lvl8pPr>
            <a:lvl9pPr marL="3645896"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0603427"/>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92" y="4407152"/>
            <a:ext cx="8420100" cy="1362075"/>
          </a:xfrm>
        </p:spPr>
        <p:txBody>
          <a:bodyPr anchor="t"/>
          <a:lstStyle>
            <a:lvl1pPr algn="l">
              <a:defRPr sz="3972"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92" y="2906722"/>
            <a:ext cx="8420100" cy="1500187"/>
          </a:xfrm>
        </p:spPr>
        <p:txBody>
          <a:bodyPr anchor="b"/>
          <a:lstStyle>
            <a:lvl1pPr marL="0" indent="0">
              <a:buNone/>
              <a:defRPr sz="1988">
                <a:solidFill>
                  <a:schemeClr val="tx1">
                    <a:tint val="75000"/>
                  </a:schemeClr>
                </a:solidFill>
              </a:defRPr>
            </a:lvl1pPr>
            <a:lvl2pPr marL="454074" indent="0">
              <a:buNone/>
              <a:defRPr sz="1788">
                <a:solidFill>
                  <a:schemeClr val="tx1">
                    <a:tint val="75000"/>
                  </a:schemeClr>
                </a:solidFill>
              </a:defRPr>
            </a:lvl2pPr>
            <a:lvl3pPr marL="908150" indent="0">
              <a:buNone/>
              <a:defRPr sz="1590">
                <a:solidFill>
                  <a:schemeClr val="tx1">
                    <a:tint val="75000"/>
                  </a:schemeClr>
                </a:solidFill>
              </a:defRPr>
            </a:lvl3pPr>
            <a:lvl4pPr marL="1362223" indent="0">
              <a:buNone/>
              <a:defRPr sz="1392">
                <a:solidFill>
                  <a:schemeClr val="tx1">
                    <a:tint val="75000"/>
                  </a:schemeClr>
                </a:solidFill>
              </a:defRPr>
            </a:lvl4pPr>
            <a:lvl5pPr marL="1816297" indent="0">
              <a:buNone/>
              <a:defRPr sz="1392">
                <a:solidFill>
                  <a:schemeClr val="tx1">
                    <a:tint val="75000"/>
                  </a:schemeClr>
                </a:solidFill>
              </a:defRPr>
            </a:lvl5pPr>
            <a:lvl6pPr marL="2270370" indent="0">
              <a:buNone/>
              <a:defRPr sz="1392">
                <a:solidFill>
                  <a:schemeClr val="tx1">
                    <a:tint val="75000"/>
                  </a:schemeClr>
                </a:solidFill>
              </a:defRPr>
            </a:lvl6pPr>
            <a:lvl7pPr marL="2724446" indent="0">
              <a:buNone/>
              <a:defRPr sz="1392">
                <a:solidFill>
                  <a:schemeClr val="tx1">
                    <a:tint val="75000"/>
                  </a:schemeClr>
                </a:solidFill>
              </a:defRPr>
            </a:lvl7pPr>
            <a:lvl8pPr marL="3178520" indent="0">
              <a:buNone/>
              <a:defRPr sz="1392">
                <a:solidFill>
                  <a:schemeClr val="tx1">
                    <a:tint val="75000"/>
                  </a:schemeClr>
                </a:solidFill>
              </a:defRPr>
            </a:lvl8pPr>
            <a:lvl9pPr marL="3632595" indent="0">
              <a:buNone/>
              <a:defRPr sz="1392">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01421666"/>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65" y="1600206"/>
            <a:ext cx="4746625" cy="4525963"/>
          </a:xfrm>
        </p:spPr>
        <p:txBody>
          <a:bodyPr/>
          <a:lstStyle>
            <a:lvl1pPr>
              <a:defRPr sz="2780"/>
            </a:lvl1pPr>
            <a:lvl2pPr>
              <a:defRPr sz="2384"/>
            </a:lvl2pPr>
            <a:lvl3pPr>
              <a:defRPr sz="1988"/>
            </a:lvl3pPr>
            <a:lvl4pPr>
              <a:defRPr sz="1788"/>
            </a:lvl4pPr>
            <a:lvl5pPr>
              <a:defRPr sz="1788"/>
            </a:lvl5pPr>
            <a:lvl6pPr>
              <a:defRPr sz="1788"/>
            </a:lvl6pPr>
            <a:lvl7pPr>
              <a:defRPr sz="1788"/>
            </a:lvl7pPr>
            <a:lvl8pPr>
              <a:defRPr sz="1788"/>
            </a:lvl8pPr>
            <a:lvl9pPr>
              <a:defRPr sz="1788"/>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87" y="1600206"/>
            <a:ext cx="4746625" cy="4525963"/>
          </a:xfrm>
        </p:spPr>
        <p:txBody>
          <a:bodyPr/>
          <a:lstStyle>
            <a:lvl1pPr>
              <a:defRPr sz="2780"/>
            </a:lvl1pPr>
            <a:lvl2pPr>
              <a:defRPr sz="2384"/>
            </a:lvl2pPr>
            <a:lvl3pPr>
              <a:defRPr sz="1988"/>
            </a:lvl3pPr>
            <a:lvl4pPr>
              <a:defRPr sz="1788"/>
            </a:lvl4pPr>
            <a:lvl5pPr>
              <a:defRPr sz="1788"/>
            </a:lvl5pPr>
            <a:lvl6pPr>
              <a:defRPr sz="1788"/>
            </a:lvl6pPr>
            <a:lvl7pPr>
              <a:defRPr sz="1788"/>
            </a:lvl7pPr>
            <a:lvl8pPr>
              <a:defRPr sz="1788"/>
            </a:lvl8pPr>
            <a:lvl9pPr>
              <a:defRPr sz="1788"/>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83739760"/>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9"/>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87" y="1535113"/>
            <a:ext cx="4376872" cy="639762"/>
          </a:xfrm>
        </p:spPr>
        <p:txBody>
          <a:bodyPr anchor="b"/>
          <a:lstStyle>
            <a:lvl1pPr marL="0" indent="0">
              <a:buNone/>
              <a:defRPr sz="2384" b="1"/>
            </a:lvl1pPr>
            <a:lvl2pPr marL="454074" indent="0">
              <a:buNone/>
              <a:defRPr sz="1988" b="1"/>
            </a:lvl2pPr>
            <a:lvl3pPr marL="908150" indent="0">
              <a:buNone/>
              <a:defRPr sz="1788" b="1"/>
            </a:lvl3pPr>
            <a:lvl4pPr marL="1362223" indent="0">
              <a:buNone/>
              <a:defRPr sz="1590" b="1"/>
            </a:lvl4pPr>
            <a:lvl5pPr marL="1816297" indent="0">
              <a:buNone/>
              <a:defRPr sz="1590" b="1"/>
            </a:lvl5pPr>
            <a:lvl6pPr marL="2270370" indent="0">
              <a:buNone/>
              <a:defRPr sz="1590" b="1"/>
            </a:lvl6pPr>
            <a:lvl7pPr marL="2724446" indent="0">
              <a:buNone/>
              <a:defRPr sz="1590" b="1"/>
            </a:lvl7pPr>
            <a:lvl8pPr marL="3178520" indent="0">
              <a:buNone/>
              <a:defRPr sz="1590" b="1"/>
            </a:lvl8pPr>
            <a:lvl9pPr marL="3632595" indent="0">
              <a:buNone/>
              <a:defRPr sz="159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87" y="2174876"/>
            <a:ext cx="4376872" cy="3951288"/>
          </a:xfrm>
        </p:spPr>
        <p:txBody>
          <a:bodyPr/>
          <a:lstStyle>
            <a:lvl1pPr>
              <a:defRPr sz="2384"/>
            </a:lvl1pPr>
            <a:lvl2pPr>
              <a:defRPr sz="1988"/>
            </a:lvl2pPr>
            <a:lvl3pPr>
              <a:defRPr sz="1788"/>
            </a:lvl3pPr>
            <a:lvl4pPr>
              <a:defRPr sz="1590"/>
            </a:lvl4pPr>
            <a:lvl5pPr>
              <a:defRPr sz="1590"/>
            </a:lvl5pPr>
            <a:lvl6pPr>
              <a:defRPr sz="1590"/>
            </a:lvl6pPr>
            <a:lvl7pPr>
              <a:defRPr sz="1590"/>
            </a:lvl7pPr>
            <a:lvl8pPr>
              <a:defRPr sz="1590"/>
            </a:lvl8pPr>
            <a:lvl9pPr>
              <a:defRPr sz="159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205" y="1535113"/>
            <a:ext cx="4378590" cy="639762"/>
          </a:xfrm>
        </p:spPr>
        <p:txBody>
          <a:bodyPr anchor="b"/>
          <a:lstStyle>
            <a:lvl1pPr marL="0" indent="0">
              <a:buNone/>
              <a:defRPr sz="2384" b="1"/>
            </a:lvl1pPr>
            <a:lvl2pPr marL="454074" indent="0">
              <a:buNone/>
              <a:defRPr sz="1988" b="1"/>
            </a:lvl2pPr>
            <a:lvl3pPr marL="908150" indent="0">
              <a:buNone/>
              <a:defRPr sz="1788" b="1"/>
            </a:lvl3pPr>
            <a:lvl4pPr marL="1362223" indent="0">
              <a:buNone/>
              <a:defRPr sz="1590" b="1"/>
            </a:lvl4pPr>
            <a:lvl5pPr marL="1816297" indent="0">
              <a:buNone/>
              <a:defRPr sz="1590" b="1"/>
            </a:lvl5pPr>
            <a:lvl6pPr marL="2270370" indent="0">
              <a:buNone/>
              <a:defRPr sz="1590" b="1"/>
            </a:lvl6pPr>
            <a:lvl7pPr marL="2724446" indent="0">
              <a:buNone/>
              <a:defRPr sz="1590" b="1"/>
            </a:lvl7pPr>
            <a:lvl8pPr marL="3178520" indent="0">
              <a:buNone/>
              <a:defRPr sz="1590" b="1"/>
            </a:lvl8pPr>
            <a:lvl9pPr marL="3632595" indent="0">
              <a:buNone/>
              <a:defRPr sz="159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205" y="2174876"/>
            <a:ext cx="4378590" cy="3951288"/>
          </a:xfrm>
        </p:spPr>
        <p:txBody>
          <a:bodyPr/>
          <a:lstStyle>
            <a:lvl1pPr>
              <a:defRPr sz="2384"/>
            </a:lvl1pPr>
            <a:lvl2pPr>
              <a:defRPr sz="1988"/>
            </a:lvl2pPr>
            <a:lvl3pPr>
              <a:defRPr sz="1788"/>
            </a:lvl3pPr>
            <a:lvl4pPr>
              <a:defRPr sz="1590"/>
            </a:lvl4pPr>
            <a:lvl5pPr>
              <a:defRPr sz="1590"/>
            </a:lvl5pPr>
            <a:lvl6pPr>
              <a:defRPr sz="1590"/>
            </a:lvl6pPr>
            <a:lvl7pPr>
              <a:defRPr sz="1590"/>
            </a:lvl7pPr>
            <a:lvl8pPr>
              <a:defRPr sz="1590"/>
            </a:lvl8pPr>
            <a:lvl9pPr>
              <a:defRPr sz="159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7603809"/>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62913513"/>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8178060"/>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3051"/>
            <a:ext cx="3259006" cy="1162050"/>
          </a:xfrm>
        </p:spPr>
        <p:txBody>
          <a:bodyPr anchor="b"/>
          <a:lstStyle>
            <a:lvl1pPr algn="l">
              <a:defRPr sz="1988"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7" y="273059"/>
            <a:ext cx="5537729" cy="5853113"/>
          </a:xfrm>
        </p:spPr>
        <p:txBody>
          <a:bodyPr/>
          <a:lstStyle>
            <a:lvl1pPr>
              <a:defRPr sz="3178"/>
            </a:lvl1pPr>
            <a:lvl2pPr>
              <a:defRPr sz="2780"/>
            </a:lvl2pPr>
            <a:lvl3pPr>
              <a:defRPr sz="2384"/>
            </a:lvl3pPr>
            <a:lvl4pPr>
              <a:defRPr sz="1988"/>
            </a:lvl4pPr>
            <a:lvl5pPr>
              <a:defRPr sz="1988"/>
            </a:lvl5pPr>
            <a:lvl6pPr>
              <a:defRPr sz="1988"/>
            </a:lvl6pPr>
            <a:lvl7pPr>
              <a:defRPr sz="1988"/>
            </a:lvl7pPr>
            <a:lvl8pPr>
              <a:defRPr sz="1988"/>
            </a:lvl8pPr>
            <a:lvl9pPr>
              <a:defRPr sz="1988"/>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2" y="1435103"/>
            <a:ext cx="3259006" cy="4691063"/>
          </a:xfrm>
        </p:spPr>
        <p:txBody>
          <a:bodyPr/>
          <a:lstStyle>
            <a:lvl1pPr marL="0" indent="0">
              <a:buNone/>
              <a:defRPr sz="1392"/>
            </a:lvl1pPr>
            <a:lvl2pPr marL="454074" indent="0">
              <a:buNone/>
              <a:defRPr sz="1192"/>
            </a:lvl2pPr>
            <a:lvl3pPr marL="908150" indent="0">
              <a:buNone/>
              <a:defRPr sz="994"/>
            </a:lvl3pPr>
            <a:lvl4pPr marL="1362223" indent="0">
              <a:buNone/>
              <a:defRPr sz="894"/>
            </a:lvl4pPr>
            <a:lvl5pPr marL="1816297" indent="0">
              <a:buNone/>
              <a:defRPr sz="894"/>
            </a:lvl5pPr>
            <a:lvl6pPr marL="2270370" indent="0">
              <a:buNone/>
              <a:defRPr sz="894"/>
            </a:lvl6pPr>
            <a:lvl7pPr marL="2724446" indent="0">
              <a:buNone/>
              <a:defRPr sz="894"/>
            </a:lvl7pPr>
            <a:lvl8pPr marL="3178520" indent="0">
              <a:buNone/>
              <a:defRPr sz="894"/>
            </a:lvl8pPr>
            <a:lvl9pPr marL="3632595" indent="0">
              <a:buNone/>
              <a:defRPr sz="894"/>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99428438"/>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1988"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178"/>
            </a:lvl1pPr>
            <a:lvl2pPr marL="454074" indent="0">
              <a:buNone/>
              <a:defRPr sz="2780"/>
            </a:lvl2pPr>
            <a:lvl3pPr marL="908150" indent="0">
              <a:buNone/>
              <a:defRPr sz="2384"/>
            </a:lvl3pPr>
            <a:lvl4pPr marL="1362223" indent="0">
              <a:buNone/>
              <a:defRPr sz="1988"/>
            </a:lvl4pPr>
            <a:lvl5pPr marL="1816297" indent="0">
              <a:buNone/>
              <a:defRPr sz="1988"/>
            </a:lvl5pPr>
            <a:lvl6pPr marL="2270370" indent="0">
              <a:buNone/>
              <a:defRPr sz="1988"/>
            </a:lvl6pPr>
            <a:lvl7pPr marL="2724446" indent="0">
              <a:buNone/>
              <a:defRPr sz="1988"/>
            </a:lvl7pPr>
            <a:lvl8pPr marL="3178520" indent="0">
              <a:buNone/>
              <a:defRPr sz="1988"/>
            </a:lvl8pPr>
            <a:lvl9pPr marL="3632595" indent="0">
              <a:buNone/>
              <a:defRPr sz="1988"/>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392"/>
            </a:lvl1pPr>
            <a:lvl2pPr marL="454074" indent="0">
              <a:buNone/>
              <a:defRPr sz="1192"/>
            </a:lvl2pPr>
            <a:lvl3pPr marL="908150" indent="0">
              <a:buNone/>
              <a:defRPr sz="994"/>
            </a:lvl3pPr>
            <a:lvl4pPr marL="1362223" indent="0">
              <a:buNone/>
              <a:defRPr sz="894"/>
            </a:lvl4pPr>
            <a:lvl5pPr marL="1816297" indent="0">
              <a:buNone/>
              <a:defRPr sz="894"/>
            </a:lvl5pPr>
            <a:lvl6pPr marL="2270370" indent="0">
              <a:buNone/>
              <a:defRPr sz="894"/>
            </a:lvl6pPr>
            <a:lvl7pPr marL="2724446" indent="0">
              <a:buNone/>
              <a:defRPr sz="894"/>
            </a:lvl7pPr>
            <a:lvl8pPr marL="3178520" indent="0">
              <a:buNone/>
              <a:defRPr sz="894"/>
            </a:lvl8pPr>
            <a:lvl9pPr marL="3632595" indent="0">
              <a:buNone/>
              <a:defRPr sz="894"/>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79572939"/>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21359678"/>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25" y="274647"/>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7" y="274647"/>
            <a:ext cx="7078664"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48018205"/>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34" y="2130672"/>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85" y="3886200"/>
            <a:ext cx="6934200" cy="1752600"/>
          </a:xfrm>
        </p:spPr>
        <p:txBody>
          <a:bodyPr/>
          <a:lstStyle>
            <a:lvl1pPr marL="0" indent="0" algn="ctr">
              <a:buNone/>
              <a:defRPr>
                <a:solidFill>
                  <a:schemeClr val="tx1">
                    <a:tint val="75000"/>
                  </a:schemeClr>
                </a:solidFill>
              </a:defRPr>
            </a:lvl1pPr>
            <a:lvl2pPr marL="455714" indent="0" algn="ctr">
              <a:buNone/>
              <a:defRPr>
                <a:solidFill>
                  <a:schemeClr val="tx1">
                    <a:tint val="75000"/>
                  </a:schemeClr>
                </a:solidFill>
              </a:defRPr>
            </a:lvl2pPr>
            <a:lvl3pPr marL="911429" indent="0" algn="ctr">
              <a:buNone/>
              <a:defRPr>
                <a:solidFill>
                  <a:schemeClr val="tx1">
                    <a:tint val="75000"/>
                  </a:schemeClr>
                </a:solidFill>
              </a:defRPr>
            </a:lvl3pPr>
            <a:lvl4pPr marL="1367142" indent="0" algn="ctr">
              <a:buNone/>
              <a:defRPr>
                <a:solidFill>
                  <a:schemeClr val="tx1">
                    <a:tint val="75000"/>
                  </a:schemeClr>
                </a:solidFill>
              </a:defRPr>
            </a:lvl4pPr>
            <a:lvl5pPr marL="1822857" indent="0" algn="ctr">
              <a:buNone/>
              <a:defRPr>
                <a:solidFill>
                  <a:schemeClr val="tx1">
                    <a:tint val="75000"/>
                  </a:schemeClr>
                </a:solidFill>
              </a:defRPr>
            </a:lvl5pPr>
            <a:lvl6pPr marL="2278571" indent="0" algn="ctr">
              <a:buNone/>
              <a:defRPr>
                <a:solidFill>
                  <a:schemeClr val="tx1">
                    <a:tint val="75000"/>
                  </a:schemeClr>
                </a:solidFill>
              </a:defRPr>
            </a:lvl6pPr>
            <a:lvl7pPr marL="2734286" indent="0" algn="ctr">
              <a:buNone/>
              <a:defRPr>
                <a:solidFill>
                  <a:schemeClr val="tx1">
                    <a:tint val="75000"/>
                  </a:schemeClr>
                </a:solidFill>
              </a:defRPr>
            </a:lvl7pPr>
            <a:lvl8pPr marL="3190000" indent="0" algn="ctr">
              <a:buNone/>
              <a:defRPr>
                <a:solidFill>
                  <a:schemeClr val="tx1">
                    <a:tint val="75000"/>
                  </a:schemeClr>
                </a:solidFill>
              </a:defRPr>
            </a:lvl8pPr>
            <a:lvl9pPr marL="3645715"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84" y="6524867"/>
            <a:ext cx="9906000" cy="333375"/>
          </a:xfrm>
          <a:prstGeom prst="rect">
            <a:avLst/>
          </a:prstGeom>
          <a:noFill/>
          <a:ln w="9525">
            <a:noFill/>
            <a:miter lim="800000"/>
            <a:headEnd/>
            <a:tailEnd/>
          </a:ln>
        </p:spPr>
      </p:pic>
      <p:sp>
        <p:nvSpPr>
          <p:cNvPr id="8" name="Rectangle 9"/>
          <p:cNvSpPr>
            <a:spLocks noChangeArrowheads="1"/>
          </p:cNvSpPr>
          <p:nvPr/>
        </p:nvSpPr>
        <p:spPr bwMode="auto">
          <a:xfrm>
            <a:off x="1833646" y="3284780"/>
            <a:ext cx="8072437" cy="73025"/>
          </a:xfrm>
          <a:prstGeom prst="rect">
            <a:avLst/>
          </a:prstGeom>
          <a:solidFill>
            <a:srgbClr val="0066CC"/>
          </a:solidFill>
          <a:ln w="9525">
            <a:noFill/>
            <a:miter lim="800000"/>
            <a:headEnd/>
            <a:tailEnd/>
          </a:ln>
          <a:effectLst/>
        </p:spPr>
        <p:txBody>
          <a:bodyPr wrap="none" lIns="91144" tIns="45572" rIns="91144" bIns="45572" anchor="ctr"/>
          <a:lstStyle/>
          <a:p>
            <a:pPr>
              <a:defRPr/>
            </a:pPr>
            <a:endParaRPr lang="ja-JP" altLang="en-US">
              <a:solidFill>
                <a:prstClr val="black"/>
              </a:solidFill>
              <a:ea typeface="ＭＳ Ｐゴシック"/>
            </a:endParaRPr>
          </a:p>
        </p:txBody>
      </p:sp>
      <p:pic>
        <p:nvPicPr>
          <p:cNvPr id="9" name="Picture 11"/>
          <p:cNvPicPr>
            <a:picLocks noChangeAspect="1" noChangeArrowheads="1"/>
          </p:cNvPicPr>
          <p:nvPr/>
        </p:nvPicPr>
        <p:blipFill>
          <a:blip r:embed="rId3" cstate="print"/>
          <a:srcRect/>
          <a:stretch>
            <a:fillRect/>
          </a:stretch>
        </p:blipFill>
        <p:spPr bwMode="auto">
          <a:xfrm>
            <a:off x="19" y="6051792"/>
            <a:ext cx="2301874" cy="473075"/>
          </a:xfrm>
          <a:prstGeom prst="rect">
            <a:avLst/>
          </a:prstGeom>
          <a:noFill/>
          <a:ln w="9525">
            <a:noFill/>
            <a:miter lim="800000"/>
            <a:headEnd/>
            <a:tailEnd/>
          </a:ln>
        </p:spPr>
      </p:pic>
      <p:sp>
        <p:nvSpPr>
          <p:cNvPr id="10" name="Text Box 12"/>
          <p:cNvSpPr txBox="1">
            <a:spLocks noChangeArrowheads="1"/>
          </p:cNvSpPr>
          <p:nvPr/>
        </p:nvSpPr>
        <p:spPr bwMode="auto">
          <a:xfrm>
            <a:off x="2" y="6524866"/>
            <a:ext cx="3643496" cy="276995"/>
          </a:xfrm>
          <a:prstGeom prst="rect">
            <a:avLst/>
          </a:prstGeom>
          <a:noFill/>
          <a:ln w="9525">
            <a:noFill/>
            <a:miter lim="800000"/>
            <a:headEnd/>
            <a:tailEnd/>
          </a:ln>
          <a:effectLst/>
        </p:spPr>
        <p:txBody>
          <a:bodyPr wrap="none" lIns="91144" tIns="45572" rIns="91144" bIns="45572">
            <a:spAutoFit/>
          </a:bodyPr>
          <a:lstStyle/>
          <a:p>
            <a:pPr>
              <a:defRPr/>
            </a:pPr>
            <a:r>
              <a:rPr lang="en-US" altLang="ja-JP" sz="1196" i="1" dirty="0">
                <a:solidFill>
                  <a:prstClr val="white"/>
                </a:solidFill>
                <a:latin typeface="Times New Roman" pitchFamily="18" charset="0"/>
                <a:ea typeface="ＭＳ Ｐゴシック"/>
              </a:rPr>
              <a:t>Ministry of Land, Infrastructure, Transport and Tourism</a:t>
            </a:r>
          </a:p>
        </p:txBody>
      </p:sp>
    </p:spTree>
    <p:extLst>
      <p:ext uri="{BB962C8B-B14F-4D97-AF65-F5344CB8AC3E}">
        <p14:creationId xmlns:p14="http://schemas.microsoft.com/office/powerpoint/2010/main" val="41081266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68059976"/>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81063578"/>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90" y="4407147"/>
            <a:ext cx="8420100" cy="1362075"/>
          </a:xfrm>
        </p:spPr>
        <p:txBody>
          <a:bodyPr anchor="t"/>
          <a:lstStyle>
            <a:lvl1pPr algn="l">
              <a:defRPr sz="3987"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90" y="2906722"/>
            <a:ext cx="8420100" cy="1500187"/>
          </a:xfrm>
        </p:spPr>
        <p:txBody>
          <a:bodyPr anchor="b"/>
          <a:lstStyle>
            <a:lvl1pPr marL="0" indent="0">
              <a:buNone/>
              <a:defRPr sz="1994">
                <a:solidFill>
                  <a:schemeClr val="tx1">
                    <a:tint val="75000"/>
                  </a:schemeClr>
                </a:solidFill>
              </a:defRPr>
            </a:lvl1pPr>
            <a:lvl2pPr marL="455714" indent="0">
              <a:buNone/>
              <a:defRPr sz="1794">
                <a:solidFill>
                  <a:schemeClr val="tx1">
                    <a:tint val="75000"/>
                  </a:schemeClr>
                </a:solidFill>
              </a:defRPr>
            </a:lvl2pPr>
            <a:lvl3pPr marL="911429" indent="0">
              <a:buNone/>
              <a:defRPr sz="1595">
                <a:solidFill>
                  <a:schemeClr val="tx1">
                    <a:tint val="75000"/>
                  </a:schemeClr>
                </a:solidFill>
              </a:defRPr>
            </a:lvl3pPr>
            <a:lvl4pPr marL="1367142" indent="0">
              <a:buNone/>
              <a:defRPr sz="1396">
                <a:solidFill>
                  <a:schemeClr val="tx1">
                    <a:tint val="75000"/>
                  </a:schemeClr>
                </a:solidFill>
              </a:defRPr>
            </a:lvl4pPr>
            <a:lvl5pPr marL="1822857" indent="0">
              <a:buNone/>
              <a:defRPr sz="1396">
                <a:solidFill>
                  <a:schemeClr val="tx1">
                    <a:tint val="75000"/>
                  </a:schemeClr>
                </a:solidFill>
              </a:defRPr>
            </a:lvl5pPr>
            <a:lvl6pPr marL="2278571" indent="0">
              <a:buNone/>
              <a:defRPr sz="1396">
                <a:solidFill>
                  <a:schemeClr val="tx1">
                    <a:tint val="75000"/>
                  </a:schemeClr>
                </a:solidFill>
              </a:defRPr>
            </a:lvl6pPr>
            <a:lvl7pPr marL="2734286" indent="0">
              <a:buNone/>
              <a:defRPr sz="1396">
                <a:solidFill>
                  <a:schemeClr val="tx1">
                    <a:tint val="75000"/>
                  </a:schemeClr>
                </a:solidFill>
              </a:defRPr>
            </a:lvl7pPr>
            <a:lvl8pPr marL="3190000" indent="0">
              <a:buNone/>
              <a:defRPr sz="1396">
                <a:solidFill>
                  <a:schemeClr val="tx1">
                    <a:tint val="75000"/>
                  </a:schemeClr>
                </a:solidFill>
              </a:defRPr>
            </a:lvl8pPr>
            <a:lvl9pPr marL="3645715" indent="0">
              <a:buNone/>
              <a:defRPr sz="1396">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92161738"/>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62" y="1600206"/>
            <a:ext cx="4746625"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85" y="1600206"/>
            <a:ext cx="4746625"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55966898"/>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9"/>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87" y="1535113"/>
            <a:ext cx="4376871" cy="639762"/>
          </a:xfrm>
        </p:spPr>
        <p:txBody>
          <a:bodyPr anchor="b"/>
          <a:lstStyle>
            <a:lvl1pPr marL="0" indent="0">
              <a:buNone/>
              <a:defRPr sz="2392" b="1"/>
            </a:lvl1pPr>
            <a:lvl2pPr marL="455714" indent="0">
              <a:buNone/>
              <a:defRPr sz="1994" b="1"/>
            </a:lvl2pPr>
            <a:lvl3pPr marL="911429" indent="0">
              <a:buNone/>
              <a:defRPr sz="1794" b="1"/>
            </a:lvl3pPr>
            <a:lvl4pPr marL="1367142" indent="0">
              <a:buNone/>
              <a:defRPr sz="1595" b="1"/>
            </a:lvl4pPr>
            <a:lvl5pPr marL="1822857" indent="0">
              <a:buNone/>
              <a:defRPr sz="1595" b="1"/>
            </a:lvl5pPr>
            <a:lvl6pPr marL="2278571" indent="0">
              <a:buNone/>
              <a:defRPr sz="1595" b="1"/>
            </a:lvl6pPr>
            <a:lvl7pPr marL="2734286" indent="0">
              <a:buNone/>
              <a:defRPr sz="1595" b="1"/>
            </a:lvl7pPr>
            <a:lvl8pPr marL="3190000" indent="0">
              <a:buNone/>
              <a:defRPr sz="1595" b="1"/>
            </a:lvl8pPr>
            <a:lvl9pPr marL="3645715" indent="0">
              <a:buNone/>
              <a:defRPr sz="1595"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87" y="2174876"/>
            <a:ext cx="4376871"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203" y="1535113"/>
            <a:ext cx="4378590" cy="639762"/>
          </a:xfrm>
        </p:spPr>
        <p:txBody>
          <a:bodyPr anchor="b"/>
          <a:lstStyle>
            <a:lvl1pPr marL="0" indent="0">
              <a:buNone/>
              <a:defRPr sz="2392" b="1"/>
            </a:lvl1pPr>
            <a:lvl2pPr marL="455714" indent="0">
              <a:buNone/>
              <a:defRPr sz="1994" b="1"/>
            </a:lvl2pPr>
            <a:lvl3pPr marL="911429" indent="0">
              <a:buNone/>
              <a:defRPr sz="1794" b="1"/>
            </a:lvl3pPr>
            <a:lvl4pPr marL="1367142" indent="0">
              <a:buNone/>
              <a:defRPr sz="1595" b="1"/>
            </a:lvl4pPr>
            <a:lvl5pPr marL="1822857" indent="0">
              <a:buNone/>
              <a:defRPr sz="1595" b="1"/>
            </a:lvl5pPr>
            <a:lvl6pPr marL="2278571" indent="0">
              <a:buNone/>
              <a:defRPr sz="1595" b="1"/>
            </a:lvl6pPr>
            <a:lvl7pPr marL="2734286" indent="0">
              <a:buNone/>
              <a:defRPr sz="1595" b="1"/>
            </a:lvl7pPr>
            <a:lvl8pPr marL="3190000" indent="0">
              <a:buNone/>
              <a:defRPr sz="1595" b="1"/>
            </a:lvl8pPr>
            <a:lvl9pPr marL="3645715" indent="0">
              <a:buNone/>
              <a:defRPr sz="1595"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203" y="2174876"/>
            <a:ext cx="437859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64075877"/>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65267439"/>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71759037"/>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1"/>
            <a:ext cx="3259006" cy="1162050"/>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6" y="273054"/>
            <a:ext cx="5537729" cy="5853113"/>
          </a:xfrm>
        </p:spPr>
        <p:txBody>
          <a:bodyPr/>
          <a:lstStyle>
            <a:lvl1pPr>
              <a:defRPr sz="3190"/>
            </a:lvl1pPr>
            <a:lvl2pPr>
              <a:defRPr sz="2791"/>
            </a:lvl2pPr>
            <a:lvl3pPr>
              <a:defRPr sz="2392"/>
            </a:lvl3pPr>
            <a:lvl4pPr>
              <a:defRPr sz="1994"/>
            </a:lvl4pPr>
            <a:lvl5pPr>
              <a:defRPr sz="1994"/>
            </a:lvl5pPr>
            <a:lvl6pPr>
              <a:defRPr sz="1994"/>
            </a:lvl6pPr>
            <a:lvl7pPr>
              <a:defRPr sz="1994"/>
            </a:lvl7pPr>
            <a:lvl8pPr>
              <a:defRPr sz="1994"/>
            </a:lvl8pPr>
            <a:lvl9pPr>
              <a:defRPr sz="19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1" y="1435103"/>
            <a:ext cx="3259006" cy="4691063"/>
          </a:xfrm>
        </p:spPr>
        <p:txBody>
          <a:bodyPr/>
          <a:lstStyle>
            <a:lvl1pPr marL="0" indent="0">
              <a:buNone/>
              <a:defRPr sz="1396"/>
            </a:lvl1pPr>
            <a:lvl2pPr marL="455714" indent="0">
              <a:buNone/>
              <a:defRPr sz="1196"/>
            </a:lvl2pPr>
            <a:lvl3pPr marL="911429" indent="0">
              <a:buNone/>
              <a:defRPr sz="997"/>
            </a:lvl3pPr>
            <a:lvl4pPr marL="1367142" indent="0">
              <a:buNone/>
              <a:defRPr sz="897"/>
            </a:lvl4pPr>
            <a:lvl5pPr marL="1822857" indent="0">
              <a:buNone/>
              <a:defRPr sz="897"/>
            </a:lvl5pPr>
            <a:lvl6pPr marL="2278571" indent="0">
              <a:buNone/>
              <a:defRPr sz="897"/>
            </a:lvl6pPr>
            <a:lvl7pPr marL="2734286" indent="0">
              <a:buNone/>
              <a:defRPr sz="897"/>
            </a:lvl7pPr>
            <a:lvl8pPr marL="3190000" indent="0">
              <a:buNone/>
              <a:defRPr sz="897"/>
            </a:lvl8pPr>
            <a:lvl9pPr marL="3645715"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26056792"/>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190"/>
            </a:lvl1pPr>
            <a:lvl2pPr marL="455714" indent="0">
              <a:buNone/>
              <a:defRPr sz="2791"/>
            </a:lvl2pPr>
            <a:lvl3pPr marL="911429" indent="0">
              <a:buNone/>
              <a:defRPr sz="2392"/>
            </a:lvl3pPr>
            <a:lvl4pPr marL="1367142" indent="0">
              <a:buNone/>
              <a:defRPr sz="1994"/>
            </a:lvl4pPr>
            <a:lvl5pPr marL="1822857" indent="0">
              <a:buNone/>
              <a:defRPr sz="1994"/>
            </a:lvl5pPr>
            <a:lvl6pPr marL="2278571" indent="0">
              <a:buNone/>
              <a:defRPr sz="1994"/>
            </a:lvl6pPr>
            <a:lvl7pPr marL="2734286" indent="0">
              <a:buNone/>
              <a:defRPr sz="1994"/>
            </a:lvl7pPr>
            <a:lvl8pPr marL="3190000" indent="0">
              <a:buNone/>
              <a:defRPr sz="1994"/>
            </a:lvl8pPr>
            <a:lvl9pPr marL="3645715" indent="0">
              <a:buNone/>
              <a:defRPr sz="1994"/>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396"/>
            </a:lvl1pPr>
            <a:lvl2pPr marL="455714" indent="0">
              <a:buNone/>
              <a:defRPr sz="1196"/>
            </a:lvl2pPr>
            <a:lvl3pPr marL="911429" indent="0">
              <a:buNone/>
              <a:defRPr sz="997"/>
            </a:lvl3pPr>
            <a:lvl4pPr marL="1367142" indent="0">
              <a:buNone/>
              <a:defRPr sz="897"/>
            </a:lvl4pPr>
            <a:lvl5pPr marL="1822857" indent="0">
              <a:buNone/>
              <a:defRPr sz="897"/>
            </a:lvl5pPr>
            <a:lvl6pPr marL="2278571" indent="0">
              <a:buNone/>
              <a:defRPr sz="897"/>
            </a:lvl6pPr>
            <a:lvl7pPr marL="2734286" indent="0">
              <a:buNone/>
              <a:defRPr sz="897"/>
            </a:lvl7pPr>
            <a:lvl8pPr marL="3190000" indent="0">
              <a:buNone/>
              <a:defRPr sz="897"/>
            </a:lvl8pPr>
            <a:lvl9pPr marL="3645715"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29771282"/>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82148777"/>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23" y="274642"/>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7" y="274642"/>
            <a:ext cx="7078664"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963214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52" y="274642"/>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4" y="274642"/>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0352665"/>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01" y="2130556"/>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2" y="3886200"/>
            <a:ext cx="6934200" cy="1752600"/>
          </a:xfrm>
        </p:spPr>
        <p:txBody>
          <a:bodyPr/>
          <a:lstStyle>
            <a:lvl1pPr marL="0" indent="0" algn="ctr">
              <a:buNone/>
              <a:defRPr/>
            </a:lvl1pPr>
            <a:lvl2pPr marL="455654" indent="0" algn="ctr">
              <a:buNone/>
              <a:defRPr/>
            </a:lvl2pPr>
            <a:lvl3pPr marL="911309" indent="0" algn="ctr">
              <a:buNone/>
              <a:defRPr/>
            </a:lvl3pPr>
            <a:lvl4pPr marL="1366965" indent="0" algn="ctr">
              <a:buNone/>
              <a:defRPr/>
            </a:lvl4pPr>
            <a:lvl5pPr marL="1822619" indent="0" algn="ctr">
              <a:buNone/>
              <a:defRPr/>
            </a:lvl5pPr>
            <a:lvl6pPr marL="2278274" indent="0" algn="ctr">
              <a:buNone/>
              <a:defRPr/>
            </a:lvl6pPr>
            <a:lvl7pPr marL="2733928" indent="0" algn="ctr">
              <a:buNone/>
              <a:defRPr/>
            </a:lvl7pPr>
            <a:lvl8pPr marL="3189584" indent="0" algn="ctr">
              <a:buNone/>
              <a:defRPr/>
            </a:lvl8pPr>
            <a:lvl9pPr marL="3645238"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2866589529"/>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24495736"/>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87" y="4407031"/>
            <a:ext cx="8420101" cy="1362075"/>
          </a:xfrm>
        </p:spPr>
        <p:txBody>
          <a:bodyPr anchor="t"/>
          <a:lstStyle>
            <a:lvl1pPr algn="l">
              <a:defRPr sz="3987"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87" y="2906722"/>
            <a:ext cx="8420101" cy="1500187"/>
          </a:xfrm>
        </p:spPr>
        <p:txBody>
          <a:bodyPr anchor="b"/>
          <a:lstStyle>
            <a:lvl1pPr marL="0" indent="0">
              <a:buNone/>
              <a:defRPr sz="1994"/>
            </a:lvl1pPr>
            <a:lvl2pPr marL="455654" indent="0">
              <a:buNone/>
              <a:defRPr sz="1794"/>
            </a:lvl2pPr>
            <a:lvl3pPr marL="911309" indent="0">
              <a:buNone/>
              <a:defRPr sz="1595"/>
            </a:lvl3pPr>
            <a:lvl4pPr marL="1366965" indent="0">
              <a:buNone/>
              <a:defRPr sz="1396"/>
            </a:lvl4pPr>
            <a:lvl5pPr marL="1822619" indent="0">
              <a:buNone/>
              <a:defRPr sz="1396"/>
            </a:lvl5pPr>
            <a:lvl6pPr marL="2278274" indent="0">
              <a:buNone/>
              <a:defRPr sz="1396"/>
            </a:lvl6pPr>
            <a:lvl7pPr marL="2733928" indent="0">
              <a:buNone/>
              <a:defRPr sz="1396"/>
            </a:lvl7pPr>
            <a:lvl8pPr marL="3189584" indent="0">
              <a:buNone/>
              <a:defRPr sz="1396"/>
            </a:lvl8pPr>
            <a:lvl9pPr marL="3645238" indent="0">
              <a:buNone/>
              <a:defRPr sz="1396"/>
            </a:lvl9pPr>
          </a:lstStyle>
          <a:p>
            <a:pPr lvl="0"/>
            <a:r>
              <a:rPr lang="ja-JP" altLang="en-US" smtClean="0"/>
              <a:t>マスタ テキストの書式設定</a:t>
            </a:r>
          </a:p>
        </p:txBody>
      </p:sp>
    </p:spTree>
    <p:extLst>
      <p:ext uri="{BB962C8B-B14F-4D97-AF65-F5344CB8AC3E}">
        <p14:creationId xmlns:p14="http://schemas.microsoft.com/office/powerpoint/2010/main" val="3041564997"/>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1" y="1600206"/>
            <a:ext cx="4381501"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23" y="1600206"/>
            <a:ext cx="4381501"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5927327"/>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9" y="1535113"/>
            <a:ext cx="4376738" cy="639762"/>
          </a:xfrm>
        </p:spPr>
        <p:txBody>
          <a:bodyPr anchor="b"/>
          <a:lstStyle>
            <a:lvl1pPr marL="0" indent="0">
              <a:buNone/>
              <a:defRPr sz="2392" b="1"/>
            </a:lvl1pPr>
            <a:lvl2pPr marL="455654" indent="0">
              <a:buNone/>
              <a:defRPr sz="1994" b="1"/>
            </a:lvl2pPr>
            <a:lvl3pPr marL="911309" indent="0">
              <a:buNone/>
              <a:defRPr sz="1794" b="1"/>
            </a:lvl3pPr>
            <a:lvl4pPr marL="1366965" indent="0">
              <a:buNone/>
              <a:defRPr sz="1595" b="1"/>
            </a:lvl4pPr>
            <a:lvl5pPr marL="1822619" indent="0">
              <a:buNone/>
              <a:defRPr sz="1595" b="1"/>
            </a:lvl5pPr>
            <a:lvl6pPr marL="2278274" indent="0">
              <a:buNone/>
              <a:defRPr sz="1595" b="1"/>
            </a:lvl6pPr>
            <a:lvl7pPr marL="2733928" indent="0">
              <a:buNone/>
              <a:defRPr sz="1595" b="1"/>
            </a:lvl7pPr>
            <a:lvl8pPr marL="3189584" indent="0">
              <a:buNone/>
              <a:defRPr sz="1595" b="1"/>
            </a:lvl8pPr>
            <a:lvl9pPr marL="3645238" indent="0">
              <a:buNone/>
              <a:defRPr sz="1595"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9" y="2174875"/>
            <a:ext cx="4376738"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40" y="1535113"/>
            <a:ext cx="4378325" cy="639762"/>
          </a:xfrm>
        </p:spPr>
        <p:txBody>
          <a:bodyPr anchor="b"/>
          <a:lstStyle>
            <a:lvl1pPr marL="0" indent="0">
              <a:buNone/>
              <a:defRPr sz="2392" b="1"/>
            </a:lvl1pPr>
            <a:lvl2pPr marL="455654" indent="0">
              <a:buNone/>
              <a:defRPr sz="1994" b="1"/>
            </a:lvl2pPr>
            <a:lvl3pPr marL="911309" indent="0">
              <a:buNone/>
              <a:defRPr sz="1794" b="1"/>
            </a:lvl3pPr>
            <a:lvl4pPr marL="1366965" indent="0">
              <a:buNone/>
              <a:defRPr sz="1595" b="1"/>
            </a:lvl4pPr>
            <a:lvl5pPr marL="1822619" indent="0">
              <a:buNone/>
              <a:defRPr sz="1595" b="1"/>
            </a:lvl5pPr>
            <a:lvl6pPr marL="2278274" indent="0">
              <a:buNone/>
              <a:defRPr sz="1595" b="1"/>
            </a:lvl6pPr>
            <a:lvl7pPr marL="2733928" indent="0">
              <a:buNone/>
              <a:defRPr sz="1595" b="1"/>
            </a:lvl7pPr>
            <a:lvl8pPr marL="3189584" indent="0">
              <a:buNone/>
              <a:defRPr sz="1595" b="1"/>
            </a:lvl8pPr>
            <a:lvl9pPr marL="3645238" indent="0">
              <a:buNone/>
              <a:defRPr sz="1595"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40" y="2174875"/>
            <a:ext cx="4378325"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95450550"/>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1259103801"/>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626647"/>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1" y="273050"/>
            <a:ext cx="3259138" cy="1162050"/>
          </a:xfrm>
        </p:spPr>
        <p:txBody>
          <a:bodyPr anchor="b"/>
          <a:lstStyle>
            <a:lvl1pPr algn="l">
              <a:defRPr sz="1994"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11" y="273055"/>
            <a:ext cx="5537201" cy="5853113"/>
          </a:xfrm>
        </p:spPr>
        <p:txBody>
          <a:bodyPr/>
          <a:lstStyle>
            <a:lvl1pPr>
              <a:defRPr sz="3190"/>
            </a:lvl1pPr>
            <a:lvl2pPr>
              <a:defRPr sz="2791"/>
            </a:lvl2pPr>
            <a:lvl3pPr>
              <a:defRPr sz="2392"/>
            </a:lvl3pPr>
            <a:lvl4pPr>
              <a:defRPr sz="1994"/>
            </a:lvl4pPr>
            <a:lvl5pPr>
              <a:defRPr sz="1994"/>
            </a:lvl5pPr>
            <a:lvl6pPr>
              <a:defRPr sz="1994"/>
            </a:lvl6pPr>
            <a:lvl7pPr>
              <a:defRPr sz="1994"/>
            </a:lvl7pPr>
            <a:lvl8pPr>
              <a:defRPr sz="1994"/>
            </a:lvl8pPr>
            <a:lvl9pPr>
              <a:defRPr sz="199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1" y="1435103"/>
            <a:ext cx="3259138" cy="4691063"/>
          </a:xfrm>
        </p:spPr>
        <p:txBody>
          <a:bodyPr/>
          <a:lstStyle>
            <a:lvl1pPr marL="0" indent="0">
              <a:buNone/>
              <a:defRPr sz="1396"/>
            </a:lvl1pPr>
            <a:lvl2pPr marL="455654" indent="0">
              <a:buNone/>
              <a:defRPr sz="1196"/>
            </a:lvl2pPr>
            <a:lvl3pPr marL="911309" indent="0">
              <a:buNone/>
              <a:defRPr sz="997"/>
            </a:lvl3pPr>
            <a:lvl4pPr marL="1366965" indent="0">
              <a:buNone/>
              <a:defRPr sz="897"/>
            </a:lvl4pPr>
            <a:lvl5pPr marL="1822619" indent="0">
              <a:buNone/>
              <a:defRPr sz="897"/>
            </a:lvl5pPr>
            <a:lvl6pPr marL="2278274" indent="0">
              <a:buNone/>
              <a:defRPr sz="897"/>
            </a:lvl6pPr>
            <a:lvl7pPr marL="2733928" indent="0">
              <a:buNone/>
              <a:defRPr sz="897"/>
            </a:lvl7pPr>
            <a:lvl8pPr marL="3189584" indent="0">
              <a:buNone/>
              <a:defRPr sz="897"/>
            </a:lvl8pPr>
            <a:lvl9pPr marL="3645238" indent="0">
              <a:buNone/>
              <a:defRPr sz="897"/>
            </a:lvl9pPr>
          </a:lstStyle>
          <a:p>
            <a:pPr lvl="0"/>
            <a:r>
              <a:rPr lang="ja-JP" altLang="en-US" smtClean="0"/>
              <a:t>マスタ テキストの書式設定</a:t>
            </a:r>
          </a:p>
        </p:txBody>
      </p:sp>
    </p:spTree>
    <p:extLst>
      <p:ext uri="{BB962C8B-B14F-4D97-AF65-F5344CB8AC3E}">
        <p14:creationId xmlns:p14="http://schemas.microsoft.com/office/powerpoint/2010/main" val="3156058229"/>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0"/>
            <a:ext cx="5943600" cy="566738"/>
          </a:xfrm>
        </p:spPr>
        <p:txBody>
          <a:bodyPr anchor="b"/>
          <a:lstStyle>
            <a:lvl1pPr algn="l">
              <a:defRPr sz="1994"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4" y="612775"/>
            <a:ext cx="5943600" cy="4114800"/>
          </a:xfrm>
        </p:spPr>
        <p:txBody>
          <a:bodyPr/>
          <a:lstStyle>
            <a:lvl1pPr marL="0" indent="0">
              <a:buNone/>
              <a:defRPr sz="3190"/>
            </a:lvl1pPr>
            <a:lvl2pPr marL="455654" indent="0">
              <a:buNone/>
              <a:defRPr sz="2791"/>
            </a:lvl2pPr>
            <a:lvl3pPr marL="911309" indent="0">
              <a:buNone/>
              <a:defRPr sz="2392"/>
            </a:lvl3pPr>
            <a:lvl4pPr marL="1366965" indent="0">
              <a:buNone/>
              <a:defRPr sz="1994"/>
            </a:lvl4pPr>
            <a:lvl5pPr marL="1822619" indent="0">
              <a:buNone/>
              <a:defRPr sz="1994"/>
            </a:lvl5pPr>
            <a:lvl6pPr marL="2278274" indent="0">
              <a:buNone/>
              <a:defRPr sz="1994"/>
            </a:lvl6pPr>
            <a:lvl7pPr marL="2733928" indent="0">
              <a:buNone/>
              <a:defRPr sz="1994"/>
            </a:lvl7pPr>
            <a:lvl8pPr marL="3189584" indent="0">
              <a:buNone/>
              <a:defRPr sz="1994"/>
            </a:lvl8pPr>
            <a:lvl9pPr marL="3645238" indent="0">
              <a:buNone/>
              <a:defRPr sz="1994"/>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4" y="5367338"/>
            <a:ext cx="5943600" cy="804862"/>
          </a:xfrm>
        </p:spPr>
        <p:txBody>
          <a:bodyPr/>
          <a:lstStyle>
            <a:lvl1pPr marL="0" indent="0">
              <a:buNone/>
              <a:defRPr sz="1396"/>
            </a:lvl1pPr>
            <a:lvl2pPr marL="455654" indent="0">
              <a:buNone/>
              <a:defRPr sz="1196"/>
            </a:lvl2pPr>
            <a:lvl3pPr marL="911309" indent="0">
              <a:buNone/>
              <a:defRPr sz="997"/>
            </a:lvl3pPr>
            <a:lvl4pPr marL="1366965" indent="0">
              <a:buNone/>
              <a:defRPr sz="897"/>
            </a:lvl4pPr>
            <a:lvl5pPr marL="1822619" indent="0">
              <a:buNone/>
              <a:defRPr sz="897"/>
            </a:lvl5pPr>
            <a:lvl6pPr marL="2278274" indent="0">
              <a:buNone/>
              <a:defRPr sz="897"/>
            </a:lvl6pPr>
            <a:lvl7pPr marL="2733928" indent="0">
              <a:buNone/>
              <a:defRPr sz="897"/>
            </a:lvl7pPr>
            <a:lvl8pPr marL="3189584" indent="0">
              <a:buNone/>
              <a:defRPr sz="897"/>
            </a:lvl8pPr>
            <a:lvl9pPr marL="3645238" indent="0">
              <a:buNone/>
              <a:defRPr sz="897"/>
            </a:lvl9pPr>
          </a:lstStyle>
          <a:p>
            <a:pPr lvl="0"/>
            <a:r>
              <a:rPr lang="ja-JP" altLang="en-US" smtClean="0"/>
              <a:t>マスタ テキストの書式設定</a:t>
            </a:r>
          </a:p>
        </p:txBody>
      </p:sp>
    </p:spTree>
    <p:extLst>
      <p:ext uri="{BB962C8B-B14F-4D97-AF65-F5344CB8AC3E}">
        <p14:creationId xmlns:p14="http://schemas.microsoft.com/office/powerpoint/2010/main" val="1754867848"/>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6972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95" y="2130542"/>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3" y="3886200"/>
            <a:ext cx="6934200" cy="1752600"/>
          </a:xfrm>
        </p:spPr>
        <p:txBody>
          <a:bodyPr/>
          <a:lstStyle>
            <a:lvl1pPr marL="0" indent="0" algn="ctr">
              <a:buNone/>
              <a:defRPr/>
            </a:lvl1pPr>
            <a:lvl2pPr marL="454196" indent="0" algn="ctr">
              <a:buNone/>
              <a:defRPr/>
            </a:lvl2pPr>
            <a:lvl3pPr marL="908393" indent="0" algn="ctr">
              <a:buNone/>
              <a:defRPr/>
            </a:lvl3pPr>
            <a:lvl4pPr marL="1362591" indent="0" algn="ctr">
              <a:buNone/>
              <a:defRPr/>
            </a:lvl4pPr>
            <a:lvl5pPr marL="1816787" indent="0" algn="ctr">
              <a:buNone/>
              <a:defRPr/>
            </a:lvl5pPr>
            <a:lvl6pPr marL="2270984" indent="0" algn="ctr">
              <a:buNone/>
              <a:defRPr/>
            </a:lvl6pPr>
            <a:lvl7pPr marL="2725179" indent="0" algn="ctr">
              <a:buNone/>
              <a:defRPr/>
            </a:lvl7pPr>
            <a:lvl8pPr marL="3179377" indent="0" algn="ctr">
              <a:buNone/>
              <a:defRPr/>
            </a:lvl8pPr>
            <a:lvl9pPr marL="3633573"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3025436469"/>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42" y="7"/>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2" y="7"/>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6051619"/>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1" y="7"/>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59038465"/>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0"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11" y="1600206"/>
            <a:ext cx="8915400" cy="4525963"/>
          </a:xfrm>
        </p:spPr>
        <p:txBody>
          <a:bodyPr/>
          <a:lstStyle/>
          <a:p>
            <a:pPr lvl="0"/>
            <a:r>
              <a:rPr lang="ja-JP" altLang="en-US" noProof="0" smtClean="0"/>
              <a:t>アイコンをクリックして表を追加</a:t>
            </a:r>
          </a:p>
        </p:txBody>
      </p:sp>
    </p:spTree>
    <p:extLst>
      <p:ext uri="{BB962C8B-B14F-4D97-AF65-F5344CB8AC3E}">
        <p14:creationId xmlns:p14="http://schemas.microsoft.com/office/powerpoint/2010/main" val="810073634"/>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99" y="2130549"/>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5" y="3886200"/>
            <a:ext cx="6934200" cy="1752600"/>
          </a:xfrm>
        </p:spPr>
        <p:txBody>
          <a:bodyPr/>
          <a:lstStyle>
            <a:lvl1pPr marL="0" indent="0" algn="ctr">
              <a:buNone/>
              <a:defRPr/>
            </a:lvl1pPr>
            <a:lvl2pPr marL="451266" indent="0" algn="ctr">
              <a:buNone/>
              <a:defRPr/>
            </a:lvl2pPr>
            <a:lvl3pPr marL="902533" indent="0" algn="ctr">
              <a:buNone/>
              <a:defRPr/>
            </a:lvl3pPr>
            <a:lvl4pPr marL="1353801" indent="0" algn="ctr">
              <a:buNone/>
              <a:defRPr/>
            </a:lvl4pPr>
            <a:lvl5pPr marL="1805067" indent="0" algn="ctr">
              <a:buNone/>
              <a:defRPr/>
            </a:lvl5pPr>
            <a:lvl6pPr marL="2256334" indent="0" algn="ctr">
              <a:buNone/>
              <a:defRPr/>
            </a:lvl6pPr>
            <a:lvl7pPr marL="2707599" indent="0" algn="ctr">
              <a:buNone/>
              <a:defRPr/>
            </a:lvl7pPr>
            <a:lvl8pPr marL="3158867" indent="0" algn="ctr">
              <a:buNone/>
              <a:defRPr/>
            </a:lvl8pPr>
            <a:lvl9pPr marL="3610133"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4112754807"/>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02643615"/>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83" y="4407024"/>
            <a:ext cx="8420101" cy="1362075"/>
          </a:xfrm>
        </p:spPr>
        <p:txBody>
          <a:bodyPr anchor="t"/>
          <a:lstStyle>
            <a:lvl1pPr algn="l">
              <a:defRPr sz="3948"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83" y="2906722"/>
            <a:ext cx="8420101" cy="1500187"/>
          </a:xfrm>
        </p:spPr>
        <p:txBody>
          <a:bodyPr anchor="b"/>
          <a:lstStyle>
            <a:lvl1pPr marL="0" indent="0">
              <a:buNone/>
              <a:defRPr sz="1975"/>
            </a:lvl1pPr>
            <a:lvl2pPr marL="451266" indent="0">
              <a:buNone/>
              <a:defRPr sz="1776"/>
            </a:lvl2pPr>
            <a:lvl3pPr marL="902533" indent="0">
              <a:buNone/>
              <a:defRPr sz="1580"/>
            </a:lvl3pPr>
            <a:lvl4pPr marL="1353801" indent="0">
              <a:buNone/>
              <a:defRPr sz="1384"/>
            </a:lvl4pPr>
            <a:lvl5pPr marL="1805067" indent="0">
              <a:buNone/>
              <a:defRPr sz="1384"/>
            </a:lvl5pPr>
            <a:lvl6pPr marL="2256334" indent="0">
              <a:buNone/>
              <a:defRPr sz="1384"/>
            </a:lvl6pPr>
            <a:lvl7pPr marL="2707599" indent="0">
              <a:buNone/>
              <a:defRPr sz="1384"/>
            </a:lvl7pPr>
            <a:lvl8pPr marL="3158867" indent="0">
              <a:buNone/>
              <a:defRPr sz="1384"/>
            </a:lvl8pPr>
            <a:lvl9pPr marL="3610133" indent="0">
              <a:buNone/>
              <a:defRPr sz="1384"/>
            </a:lvl9pPr>
          </a:lstStyle>
          <a:p>
            <a:pPr lvl="0"/>
            <a:r>
              <a:rPr lang="ja-JP" altLang="en-US" smtClean="0"/>
              <a:t>マスタ テキストの書式設定</a:t>
            </a:r>
          </a:p>
        </p:txBody>
      </p:sp>
    </p:spTree>
    <p:extLst>
      <p:ext uri="{BB962C8B-B14F-4D97-AF65-F5344CB8AC3E}">
        <p14:creationId xmlns:p14="http://schemas.microsoft.com/office/powerpoint/2010/main" val="846112360"/>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1" y="1600206"/>
            <a:ext cx="4381501" cy="4525963"/>
          </a:xfrm>
        </p:spPr>
        <p:txBody>
          <a:bodyPr/>
          <a:lstStyle>
            <a:lvl1pPr>
              <a:defRPr sz="2764"/>
            </a:lvl1pPr>
            <a:lvl2pPr>
              <a:defRPr sz="2369"/>
            </a:lvl2pPr>
            <a:lvl3pPr>
              <a:defRPr sz="1975"/>
            </a:lvl3pPr>
            <a:lvl4pPr>
              <a:defRPr sz="1776"/>
            </a:lvl4pPr>
            <a:lvl5pPr>
              <a:defRPr sz="1776"/>
            </a:lvl5pPr>
            <a:lvl6pPr>
              <a:defRPr sz="1776"/>
            </a:lvl6pPr>
            <a:lvl7pPr>
              <a:defRPr sz="1776"/>
            </a:lvl7pPr>
            <a:lvl8pPr>
              <a:defRPr sz="1776"/>
            </a:lvl8pPr>
            <a:lvl9pPr>
              <a:defRPr sz="1776"/>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25" y="1600206"/>
            <a:ext cx="4381501" cy="4525963"/>
          </a:xfrm>
        </p:spPr>
        <p:txBody>
          <a:bodyPr/>
          <a:lstStyle>
            <a:lvl1pPr>
              <a:defRPr sz="2764"/>
            </a:lvl1pPr>
            <a:lvl2pPr>
              <a:defRPr sz="2369"/>
            </a:lvl2pPr>
            <a:lvl3pPr>
              <a:defRPr sz="1975"/>
            </a:lvl3pPr>
            <a:lvl4pPr>
              <a:defRPr sz="1776"/>
            </a:lvl4pPr>
            <a:lvl5pPr>
              <a:defRPr sz="1776"/>
            </a:lvl5pPr>
            <a:lvl6pPr>
              <a:defRPr sz="1776"/>
            </a:lvl6pPr>
            <a:lvl7pPr>
              <a:defRPr sz="1776"/>
            </a:lvl7pPr>
            <a:lvl8pPr>
              <a:defRPr sz="1776"/>
            </a:lvl8pPr>
            <a:lvl9pPr>
              <a:defRPr sz="1776"/>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92701217"/>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5"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369" b="1"/>
            </a:lvl1pPr>
            <a:lvl2pPr marL="451266" indent="0">
              <a:buNone/>
              <a:defRPr sz="1975" b="1"/>
            </a:lvl2pPr>
            <a:lvl3pPr marL="902533" indent="0">
              <a:buNone/>
              <a:defRPr sz="1776" b="1"/>
            </a:lvl3pPr>
            <a:lvl4pPr marL="1353801" indent="0">
              <a:buNone/>
              <a:defRPr sz="1580" b="1"/>
            </a:lvl4pPr>
            <a:lvl5pPr marL="1805067" indent="0">
              <a:buNone/>
              <a:defRPr sz="1580" b="1"/>
            </a:lvl5pPr>
            <a:lvl6pPr marL="2256334" indent="0">
              <a:buNone/>
              <a:defRPr sz="1580" b="1"/>
            </a:lvl6pPr>
            <a:lvl7pPr marL="2707599" indent="0">
              <a:buNone/>
              <a:defRPr sz="1580" b="1"/>
            </a:lvl7pPr>
            <a:lvl8pPr marL="3158867" indent="0">
              <a:buNone/>
              <a:defRPr sz="1580" b="1"/>
            </a:lvl8pPr>
            <a:lvl9pPr marL="3610133" indent="0">
              <a:buNone/>
              <a:defRPr sz="158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369"/>
            </a:lvl1pPr>
            <a:lvl2pPr>
              <a:defRPr sz="1975"/>
            </a:lvl2pPr>
            <a:lvl3pPr>
              <a:defRPr sz="1776"/>
            </a:lvl3pPr>
            <a:lvl4pPr>
              <a:defRPr sz="1580"/>
            </a:lvl4pPr>
            <a:lvl5pPr>
              <a:defRPr sz="1580"/>
            </a:lvl5pPr>
            <a:lvl6pPr>
              <a:defRPr sz="1580"/>
            </a:lvl6pPr>
            <a:lvl7pPr>
              <a:defRPr sz="1580"/>
            </a:lvl7pPr>
            <a:lvl8pPr>
              <a:defRPr sz="1580"/>
            </a:lvl8pPr>
            <a:lvl9pPr>
              <a:defRPr sz="158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35" y="1535113"/>
            <a:ext cx="4378325" cy="639762"/>
          </a:xfrm>
        </p:spPr>
        <p:txBody>
          <a:bodyPr anchor="b"/>
          <a:lstStyle>
            <a:lvl1pPr marL="0" indent="0">
              <a:buNone/>
              <a:defRPr sz="2369" b="1"/>
            </a:lvl1pPr>
            <a:lvl2pPr marL="451266" indent="0">
              <a:buNone/>
              <a:defRPr sz="1975" b="1"/>
            </a:lvl2pPr>
            <a:lvl3pPr marL="902533" indent="0">
              <a:buNone/>
              <a:defRPr sz="1776" b="1"/>
            </a:lvl3pPr>
            <a:lvl4pPr marL="1353801" indent="0">
              <a:buNone/>
              <a:defRPr sz="1580" b="1"/>
            </a:lvl4pPr>
            <a:lvl5pPr marL="1805067" indent="0">
              <a:buNone/>
              <a:defRPr sz="1580" b="1"/>
            </a:lvl5pPr>
            <a:lvl6pPr marL="2256334" indent="0">
              <a:buNone/>
              <a:defRPr sz="1580" b="1"/>
            </a:lvl6pPr>
            <a:lvl7pPr marL="2707599" indent="0">
              <a:buNone/>
              <a:defRPr sz="1580" b="1"/>
            </a:lvl7pPr>
            <a:lvl8pPr marL="3158867" indent="0">
              <a:buNone/>
              <a:defRPr sz="1580" b="1"/>
            </a:lvl8pPr>
            <a:lvl9pPr marL="3610133" indent="0">
              <a:buNone/>
              <a:defRPr sz="158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35" y="2174875"/>
            <a:ext cx="4378325" cy="3951288"/>
          </a:xfrm>
        </p:spPr>
        <p:txBody>
          <a:bodyPr/>
          <a:lstStyle>
            <a:lvl1pPr>
              <a:defRPr sz="2369"/>
            </a:lvl1pPr>
            <a:lvl2pPr>
              <a:defRPr sz="1975"/>
            </a:lvl2pPr>
            <a:lvl3pPr>
              <a:defRPr sz="1776"/>
            </a:lvl3pPr>
            <a:lvl4pPr>
              <a:defRPr sz="1580"/>
            </a:lvl4pPr>
            <a:lvl5pPr>
              <a:defRPr sz="1580"/>
            </a:lvl5pPr>
            <a:lvl6pPr>
              <a:defRPr sz="1580"/>
            </a:lvl6pPr>
            <a:lvl7pPr>
              <a:defRPr sz="1580"/>
            </a:lvl7pPr>
            <a:lvl8pPr>
              <a:defRPr sz="1580"/>
            </a:lvl8pPr>
            <a:lvl9pPr>
              <a:defRPr sz="158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7840953"/>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1802008402"/>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185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3" y="274639"/>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87" y="1535113"/>
            <a:ext cx="4376870" cy="639762"/>
          </a:xfrm>
        </p:spPr>
        <p:txBody>
          <a:bodyPr anchor="b"/>
          <a:lstStyle>
            <a:lvl1pPr marL="0" indent="0">
              <a:buNone/>
              <a:defRPr sz="2392" b="1"/>
            </a:lvl1pPr>
            <a:lvl2pPr marL="455725" indent="0">
              <a:buNone/>
              <a:defRPr sz="1994" b="1"/>
            </a:lvl2pPr>
            <a:lvl3pPr marL="911452" indent="0">
              <a:buNone/>
              <a:defRPr sz="1794" b="1"/>
            </a:lvl3pPr>
            <a:lvl4pPr marL="1367176" indent="0">
              <a:buNone/>
              <a:defRPr sz="1595" b="1"/>
            </a:lvl4pPr>
            <a:lvl5pPr marL="1822903" indent="0">
              <a:buNone/>
              <a:defRPr sz="1595" b="1"/>
            </a:lvl5pPr>
            <a:lvl6pPr marL="2278628" indent="0">
              <a:buNone/>
              <a:defRPr sz="1595" b="1"/>
            </a:lvl6pPr>
            <a:lvl7pPr marL="2734354" indent="0">
              <a:buNone/>
              <a:defRPr sz="1595" b="1"/>
            </a:lvl7pPr>
            <a:lvl8pPr marL="3190080" indent="0">
              <a:buNone/>
              <a:defRPr sz="1595" b="1"/>
            </a:lvl8pPr>
            <a:lvl9pPr marL="3645806" indent="0">
              <a:buNone/>
              <a:defRPr sz="1595"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87" y="2174876"/>
            <a:ext cx="437687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203" y="1535113"/>
            <a:ext cx="4378590" cy="639762"/>
          </a:xfrm>
        </p:spPr>
        <p:txBody>
          <a:bodyPr anchor="b"/>
          <a:lstStyle>
            <a:lvl1pPr marL="0" indent="0">
              <a:buNone/>
              <a:defRPr sz="2392" b="1"/>
            </a:lvl1pPr>
            <a:lvl2pPr marL="455725" indent="0">
              <a:buNone/>
              <a:defRPr sz="1994" b="1"/>
            </a:lvl2pPr>
            <a:lvl3pPr marL="911452" indent="0">
              <a:buNone/>
              <a:defRPr sz="1794" b="1"/>
            </a:lvl3pPr>
            <a:lvl4pPr marL="1367176" indent="0">
              <a:buNone/>
              <a:defRPr sz="1595" b="1"/>
            </a:lvl4pPr>
            <a:lvl5pPr marL="1822903" indent="0">
              <a:buNone/>
              <a:defRPr sz="1595" b="1"/>
            </a:lvl5pPr>
            <a:lvl6pPr marL="2278628" indent="0">
              <a:buNone/>
              <a:defRPr sz="1595" b="1"/>
            </a:lvl6pPr>
            <a:lvl7pPr marL="2734354" indent="0">
              <a:buNone/>
              <a:defRPr sz="1595" b="1"/>
            </a:lvl7pPr>
            <a:lvl8pPr marL="3190080" indent="0">
              <a:buNone/>
              <a:defRPr sz="1595" b="1"/>
            </a:lvl8pPr>
            <a:lvl9pPr marL="3645806" indent="0">
              <a:buNone/>
              <a:defRPr sz="1595"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203" y="2174876"/>
            <a:ext cx="437859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376931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95764678"/>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2" y="273050"/>
            <a:ext cx="3259138" cy="1162050"/>
          </a:xfrm>
        </p:spPr>
        <p:txBody>
          <a:bodyPr anchor="b"/>
          <a:lstStyle>
            <a:lvl1pPr algn="l">
              <a:defRPr sz="1975"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06" y="273064"/>
            <a:ext cx="5537201" cy="5853113"/>
          </a:xfrm>
        </p:spPr>
        <p:txBody>
          <a:bodyPr/>
          <a:lstStyle>
            <a:lvl1pPr>
              <a:defRPr sz="3160"/>
            </a:lvl1pPr>
            <a:lvl2pPr>
              <a:defRPr sz="2764"/>
            </a:lvl2pPr>
            <a:lvl3pPr>
              <a:defRPr sz="2369"/>
            </a:lvl3pPr>
            <a:lvl4pPr>
              <a:defRPr sz="1975"/>
            </a:lvl4pPr>
            <a:lvl5pPr>
              <a:defRPr sz="1975"/>
            </a:lvl5pPr>
            <a:lvl6pPr>
              <a:defRPr sz="1975"/>
            </a:lvl6pPr>
            <a:lvl7pPr>
              <a:defRPr sz="1975"/>
            </a:lvl7pPr>
            <a:lvl8pPr>
              <a:defRPr sz="1975"/>
            </a:lvl8pPr>
            <a:lvl9pPr>
              <a:defRPr sz="197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2" y="1435103"/>
            <a:ext cx="3259138" cy="4691063"/>
          </a:xfrm>
        </p:spPr>
        <p:txBody>
          <a:bodyPr/>
          <a:lstStyle>
            <a:lvl1pPr marL="0" indent="0">
              <a:buNone/>
              <a:defRPr sz="1384"/>
            </a:lvl1pPr>
            <a:lvl2pPr marL="451266" indent="0">
              <a:buNone/>
              <a:defRPr sz="1184"/>
            </a:lvl2pPr>
            <a:lvl3pPr marL="902533" indent="0">
              <a:buNone/>
              <a:defRPr sz="988"/>
            </a:lvl3pPr>
            <a:lvl4pPr marL="1353801" indent="0">
              <a:buNone/>
              <a:defRPr sz="889"/>
            </a:lvl4pPr>
            <a:lvl5pPr marL="1805067" indent="0">
              <a:buNone/>
              <a:defRPr sz="889"/>
            </a:lvl5pPr>
            <a:lvl6pPr marL="2256334" indent="0">
              <a:buNone/>
              <a:defRPr sz="889"/>
            </a:lvl6pPr>
            <a:lvl7pPr marL="2707599" indent="0">
              <a:buNone/>
              <a:defRPr sz="889"/>
            </a:lvl7pPr>
            <a:lvl8pPr marL="3158867" indent="0">
              <a:buNone/>
              <a:defRPr sz="889"/>
            </a:lvl8pPr>
            <a:lvl9pPr marL="3610133" indent="0">
              <a:buNone/>
              <a:defRPr sz="889"/>
            </a:lvl9pPr>
          </a:lstStyle>
          <a:p>
            <a:pPr lvl="0"/>
            <a:r>
              <a:rPr lang="ja-JP" altLang="en-US" smtClean="0"/>
              <a:t>マスタ テキストの書式設定</a:t>
            </a:r>
          </a:p>
        </p:txBody>
      </p:sp>
    </p:spTree>
    <p:extLst>
      <p:ext uri="{BB962C8B-B14F-4D97-AF65-F5344CB8AC3E}">
        <p14:creationId xmlns:p14="http://schemas.microsoft.com/office/powerpoint/2010/main" val="922806324"/>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0"/>
            <a:ext cx="5943600" cy="566738"/>
          </a:xfrm>
        </p:spPr>
        <p:txBody>
          <a:bodyPr anchor="b"/>
          <a:lstStyle>
            <a:lvl1pPr algn="l">
              <a:defRPr sz="1975"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4" y="612775"/>
            <a:ext cx="5943600" cy="4114800"/>
          </a:xfrm>
        </p:spPr>
        <p:txBody>
          <a:bodyPr/>
          <a:lstStyle>
            <a:lvl1pPr marL="0" indent="0">
              <a:buNone/>
              <a:defRPr sz="3160"/>
            </a:lvl1pPr>
            <a:lvl2pPr marL="451266" indent="0">
              <a:buNone/>
              <a:defRPr sz="2764"/>
            </a:lvl2pPr>
            <a:lvl3pPr marL="902533" indent="0">
              <a:buNone/>
              <a:defRPr sz="2369"/>
            </a:lvl3pPr>
            <a:lvl4pPr marL="1353801" indent="0">
              <a:buNone/>
              <a:defRPr sz="1975"/>
            </a:lvl4pPr>
            <a:lvl5pPr marL="1805067" indent="0">
              <a:buNone/>
              <a:defRPr sz="1975"/>
            </a:lvl5pPr>
            <a:lvl6pPr marL="2256334" indent="0">
              <a:buNone/>
              <a:defRPr sz="1975"/>
            </a:lvl6pPr>
            <a:lvl7pPr marL="2707599" indent="0">
              <a:buNone/>
              <a:defRPr sz="1975"/>
            </a:lvl7pPr>
            <a:lvl8pPr marL="3158867" indent="0">
              <a:buNone/>
              <a:defRPr sz="1975"/>
            </a:lvl8pPr>
            <a:lvl9pPr marL="3610133" indent="0">
              <a:buNone/>
              <a:defRPr sz="1975"/>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4" y="5367338"/>
            <a:ext cx="5943600" cy="804862"/>
          </a:xfrm>
        </p:spPr>
        <p:txBody>
          <a:bodyPr/>
          <a:lstStyle>
            <a:lvl1pPr marL="0" indent="0">
              <a:buNone/>
              <a:defRPr sz="1384"/>
            </a:lvl1pPr>
            <a:lvl2pPr marL="451266" indent="0">
              <a:buNone/>
              <a:defRPr sz="1184"/>
            </a:lvl2pPr>
            <a:lvl3pPr marL="902533" indent="0">
              <a:buNone/>
              <a:defRPr sz="988"/>
            </a:lvl3pPr>
            <a:lvl4pPr marL="1353801" indent="0">
              <a:buNone/>
              <a:defRPr sz="889"/>
            </a:lvl4pPr>
            <a:lvl5pPr marL="1805067" indent="0">
              <a:buNone/>
              <a:defRPr sz="889"/>
            </a:lvl5pPr>
            <a:lvl6pPr marL="2256334" indent="0">
              <a:buNone/>
              <a:defRPr sz="889"/>
            </a:lvl6pPr>
            <a:lvl7pPr marL="2707599" indent="0">
              <a:buNone/>
              <a:defRPr sz="889"/>
            </a:lvl7pPr>
            <a:lvl8pPr marL="3158867" indent="0">
              <a:buNone/>
              <a:defRPr sz="889"/>
            </a:lvl8pPr>
            <a:lvl9pPr marL="3610133" indent="0">
              <a:buNone/>
              <a:defRPr sz="889"/>
            </a:lvl9pPr>
          </a:lstStyle>
          <a:p>
            <a:pPr lvl="0"/>
            <a:r>
              <a:rPr lang="ja-JP" altLang="en-US" smtClean="0"/>
              <a:t>マスタ テキストの書式設定</a:t>
            </a:r>
          </a:p>
        </p:txBody>
      </p:sp>
    </p:spTree>
    <p:extLst>
      <p:ext uri="{BB962C8B-B14F-4D97-AF65-F5344CB8AC3E}">
        <p14:creationId xmlns:p14="http://schemas.microsoft.com/office/powerpoint/2010/main" val="557588495"/>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85680574"/>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42" y="16"/>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7" y="16"/>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45876044"/>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27" y="16"/>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11423074"/>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4"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5" y="1600206"/>
            <a:ext cx="8915400" cy="4525963"/>
          </a:xfrm>
        </p:spPr>
        <p:txBody>
          <a:bodyPr/>
          <a:lstStyle/>
          <a:p>
            <a:pPr lvl="0"/>
            <a:r>
              <a:rPr lang="ja-JP" altLang="en-US" noProof="0" smtClean="0"/>
              <a:t>アイコンをクリックして表を追加</a:t>
            </a:r>
          </a:p>
        </p:txBody>
      </p:sp>
    </p:spTree>
    <p:extLst>
      <p:ext uri="{BB962C8B-B14F-4D97-AF65-F5344CB8AC3E}">
        <p14:creationId xmlns:p14="http://schemas.microsoft.com/office/powerpoint/2010/main" val="1153651798"/>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30456"/>
            <a:ext cx="8420100" cy="1470025"/>
          </a:xfrm>
          <a:prstGeom prst="rect">
            <a:avLst/>
          </a:prstGeo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30626" indent="0" algn="ctr">
              <a:buNone/>
              <a:defRPr>
                <a:solidFill>
                  <a:schemeClr val="tx1">
                    <a:tint val="75000"/>
                  </a:schemeClr>
                </a:solidFill>
              </a:defRPr>
            </a:lvl2pPr>
            <a:lvl3pPr marL="861252" indent="0" algn="ctr">
              <a:buNone/>
              <a:defRPr>
                <a:solidFill>
                  <a:schemeClr val="tx1">
                    <a:tint val="75000"/>
                  </a:schemeClr>
                </a:solidFill>
              </a:defRPr>
            </a:lvl3pPr>
            <a:lvl4pPr marL="1291878" indent="0" algn="ctr">
              <a:buNone/>
              <a:defRPr>
                <a:solidFill>
                  <a:schemeClr val="tx1">
                    <a:tint val="75000"/>
                  </a:schemeClr>
                </a:solidFill>
              </a:defRPr>
            </a:lvl4pPr>
            <a:lvl5pPr marL="1722503" indent="0" algn="ctr">
              <a:buNone/>
              <a:defRPr>
                <a:solidFill>
                  <a:schemeClr val="tx1">
                    <a:tint val="75000"/>
                  </a:schemeClr>
                </a:solidFill>
              </a:defRPr>
            </a:lvl5pPr>
            <a:lvl6pPr marL="2153129" indent="0" algn="ctr">
              <a:buNone/>
              <a:defRPr>
                <a:solidFill>
                  <a:schemeClr val="tx1">
                    <a:tint val="75000"/>
                  </a:schemeClr>
                </a:solidFill>
              </a:defRPr>
            </a:lvl6pPr>
            <a:lvl7pPr marL="2583755" indent="0" algn="ctr">
              <a:buNone/>
              <a:defRPr>
                <a:solidFill>
                  <a:schemeClr val="tx1">
                    <a:tint val="75000"/>
                  </a:schemeClr>
                </a:solidFill>
              </a:defRPr>
            </a:lvl7pPr>
            <a:lvl8pPr marL="3014381" indent="0" algn="ctr">
              <a:buNone/>
              <a:defRPr>
                <a:solidFill>
                  <a:schemeClr val="tx1">
                    <a:tint val="75000"/>
                  </a:schemeClr>
                </a:solidFill>
              </a:defRPr>
            </a:lvl8pPr>
            <a:lvl9pPr marL="3445007"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565028D-B7AA-41CB-9FF0-817C96C2988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2447957"/>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a:prstGeom prst="rect">
            <a:avLst/>
          </a:prstGeo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1" y="1600206"/>
            <a:ext cx="8915400" cy="4525963"/>
          </a:xfrm>
        </p:spPr>
        <p:txBody>
          <a:bodyPr/>
          <a:lstStyle/>
          <a:p>
            <a:pPr lvl="0"/>
            <a:r>
              <a:rPr lang="ja-JP" altLang="en-US" noProof="0" smtClean="0"/>
              <a:t>アイコンをクリックして表を追加</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C19DA3-8D37-4AAC-8B80-12FDFE9D3B62}"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751877333"/>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552" y="0"/>
            <a:ext cx="8064896" cy="404664"/>
          </a:xfrm>
          <a:prstGeom prst="rect">
            <a:avLst/>
          </a:prstGeom>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576" y="1600206"/>
            <a:ext cx="4746625" cy="4525963"/>
          </a:xfrm>
        </p:spPr>
        <p:txBody>
          <a:bodyPr/>
          <a:lstStyle>
            <a:lvl1pPr>
              <a:defRPr sz="2638"/>
            </a:lvl1pPr>
            <a:lvl2pPr>
              <a:defRPr sz="2261"/>
            </a:lvl2pPr>
            <a:lvl3pPr>
              <a:defRPr sz="1884"/>
            </a:lvl3pPr>
            <a:lvl4pPr>
              <a:defRPr sz="1696"/>
            </a:lvl4pPr>
            <a:lvl5pPr>
              <a:defRPr sz="1696"/>
            </a:lvl5pPr>
            <a:lvl6pPr>
              <a:defRPr sz="1696"/>
            </a:lvl6pPr>
            <a:lvl7pPr>
              <a:defRPr sz="1696"/>
            </a:lvl7pPr>
            <a:lvl8pPr>
              <a:defRPr sz="1696"/>
            </a:lvl8pPr>
            <a:lvl9pPr>
              <a:defRPr sz="1696"/>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02" y="1600206"/>
            <a:ext cx="4746625" cy="4525963"/>
          </a:xfrm>
        </p:spPr>
        <p:txBody>
          <a:bodyPr/>
          <a:lstStyle>
            <a:lvl1pPr>
              <a:defRPr sz="2638"/>
            </a:lvl1pPr>
            <a:lvl2pPr>
              <a:defRPr sz="2261"/>
            </a:lvl2pPr>
            <a:lvl3pPr>
              <a:defRPr sz="1884"/>
            </a:lvl3pPr>
            <a:lvl4pPr>
              <a:defRPr sz="1696"/>
            </a:lvl4pPr>
            <a:lvl5pPr>
              <a:defRPr sz="1696"/>
            </a:lvl5pPr>
            <a:lvl6pPr>
              <a:defRPr sz="1696"/>
            </a:lvl6pPr>
            <a:lvl7pPr>
              <a:defRPr sz="1696"/>
            </a:lvl7pPr>
            <a:lvl8pPr>
              <a:defRPr sz="1696"/>
            </a:lvl8pPr>
            <a:lvl9pPr>
              <a:defRPr sz="1696"/>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p>
            <a:pPr>
              <a:defRPr/>
            </a:pPr>
            <a:fld id="{8B9A5274-D28E-4EDD-9503-8D061E012A7E}"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40464897"/>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552" y="0"/>
            <a:ext cx="8064896" cy="404664"/>
          </a:xfrm>
          <a:prstGeom prst="rect">
            <a:avLst/>
          </a:prstGeom>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452F796-4913-45F2-961F-04E85EDCD19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442903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79" y="4407017"/>
            <a:ext cx="8420101" cy="1362075"/>
          </a:xfrm>
        </p:spPr>
        <p:txBody>
          <a:bodyPr anchor="t"/>
          <a:lstStyle>
            <a:lvl1pPr algn="l">
              <a:defRPr sz="3974"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79" y="2906722"/>
            <a:ext cx="8420101" cy="1500187"/>
          </a:xfrm>
        </p:spPr>
        <p:txBody>
          <a:bodyPr anchor="b"/>
          <a:lstStyle>
            <a:lvl1pPr marL="0" indent="0">
              <a:buNone/>
              <a:defRPr sz="1988"/>
            </a:lvl1pPr>
            <a:lvl2pPr marL="454196" indent="0">
              <a:buNone/>
              <a:defRPr sz="1788"/>
            </a:lvl2pPr>
            <a:lvl3pPr marL="908393" indent="0">
              <a:buNone/>
              <a:defRPr sz="1590"/>
            </a:lvl3pPr>
            <a:lvl4pPr marL="1362591" indent="0">
              <a:buNone/>
              <a:defRPr sz="1392"/>
            </a:lvl4pPr>
            <a:lvl5pPr marL="1816787" indent="0">
              <a:buNone/>
              <a:defRPr sz="1392"/>
            </a:lvl5pPr>
            <a:lvl6pPr marL="2270984" indent="0">
              <a:buNone/>
              <a:defRPr sz="1392"/>
            </a:lvl6pPr>
            <a:lvl7pPr marL="2725179" indent="0">
              <a:buNone/>
              <a:defRPr sz="1392"/>
            </a:lvl7pPr>
            <a:lvl8pPr marL="3179377" indent="0">
              <a:buNone/>
              <a:defRPr sz="1392"/>
            </a:lvl8pPr>
            <a:lvl9pPr marL="3633573" indent="0">
              <a:buNone/>
              <a:defRPr sz="1392"/>
            </a:lvl9pPr>
          </a:lstStyle>
          <a:p>
            <a:pPr lvl="0"/>
            <a:r>
              <a:rPr lang="ja-JP" altLang="en-US" smtClean="0"/>
              <a:t>マスタ テキストの書式設定</a:t>
            </a:r>
          </a:p>
        </p:txBody>
      </p:sp>
    </p:spTree>
    <p:extLst>
      <p:ext uri="{BB962C8B-B14F-4D97-AF65-F5344CB8AC3E}">
        <p14:creationId xmlns:p14="http://schemas.microsoft.com/office/powerpoint/2010/main" val="4248444958"/>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1" y="274643"/>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3284B9C-E527-417E-A741-2916616808F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27123389"/>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1194336-6FDD-49EC-9935-48480B1791B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42961111"/>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7" y="4406952"/>
            <a:ext cx="8420100" cy="1362075"/>
          </a:xfrm>
          <a:prstGeom prst="rect">
            <a:avLst/>
          </a:prstGeom>
        </p:spPr>
        <p:txBody>
          <a:bodyPr anchor="t"/>
          <a:lstStyle>
            <a:lvl1pPr algn="l">
              <a:defRPr sz="3768"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7" y="2906722"/>
            <a:ext cx="8420100" cy="1500187"/>
          </a:xfrm>
        </p:spPr>
        <p:txBody>
          <a:bodyPr anchor="b"/>
          <a:lstStyle>
            <a:lvl1pPr marL="0" indent="0">
              <a:buNone/>
              <a:defRPr sz="1884">
                <a:solidFill>
                  <a:schemeClr val="tx1">
                    <a:tint val="75000"/>
                  </a:schemeClr>
                </a:solidFill>
              </a:defRPr>
            </a:lvl1pPr>
            <a:lvl2pPr marL="430613" indent="0">
              <a:buNone/>
              <a:defRPr sz="1696">
                <a:solidFill>
                  <a:schemeClr val="tx1">
                    <a:tint val="75000"/>
                  </a:schemeClr>
                </a:solidFill>
              </a:defRPr>
            </a:lvl2pPr>
            <a:lvl3pPr marL="861225" indent="0">
              <a:buNone/>
              <a:defRPr sz="1507">
                <a:solidFill>
                  <a:schemeClr val="tx1">
                    <a:tint val="75000"/>
                  </a:schemeClr>
                </a:solidFill>
              </a:defRPr>
            </a:lvl3pPr>
            <a:lvl4pPr marL="1291838" indent="0">
              <a:buNone/>
              <a:defRPr sz="1319">
                <a:solidFill>
                  <a:schemeClr val="tx1">
                    <a:tint val="75000"/>
                  </a:schemeClr>
                </a:solidFill>
              </a:defRPr>
            </a:lvl4pPr>
            <a:lvl5pPr marL="1722450" indent="0">
              <a:buNone/>
              <a:defRPr sz="1319">
                <a:solidFill>
                  <a:schemeClr val="tx1">
                    <a:tint val="75000"/>
                  </a:schemeClr>
                </a:solidFill>
              </a:defRPr>
            </a:lvl5pPr>
            <a:lvl6pPr marL="2153063" indent="0">
              <a:buNone/>
              <a:defRPr sz="1319">
                <a:solidFill>
                  <a:schemeClr val="tx1">
                    <a:tint val="75000"/>
                  </a:schemeClr>
                </a:solidFill>
              </a:defRPr>
            </a:lvl6pPr>
            <a:lvl7pPr marL="2583675" indent="0">
              <a:buNone/>
              <a:defRPr sz="1319">
                <a:solidFill>
                  <a:schemeClr val="tx1">
                    <a:tint val="75000"/>
                  </a:schemeClr>
                </a:solidFill>
              </a:defRPr>
            </a:lvl7pPr>
            <a:lvl8pPr marL="3014287" indent="0">
              <a:buNone/>
              <a:defRPr sz="1319">
                <a:solidFill>
                  <a:schemeClr val="tx1">
                    <a:tint val="75000"/>
                  </a:schemeClr>
                </a:solidFill>
              </a:defRPr>
            </a:lvl8pPr>
            <a:lvl9pPr marL="3444900" indent="0">
              <a:buNone/>
              <a:defRPr sz="1319">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7BAB0A8-20A4-4191-85AF-B1C3F40FFC50}"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13648707"/>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99" y="2130549"/>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5" y="3886200"/>
            <a:ext cx="6934200" cy="1752600"/>
          </a:xfrm>
        </p:spPr>
        <p:txBody>
          <a:bodyPr/>
          <a:lstStyle>
            <a:lvl1pPr marL="0" indent="0" algn="ctr">
              <a:buNone/>
              <a:defRPr/>
            </a:lvl1pPr>
            <a:lvl2pPr marL="451266" indent="0" algn="ctr">
              <a:buNone/>
              <a:defRPr/>
            </a:lvl2pPr>
            <a:lvl3pPr marL="902533" indent="0" algn="ctr">
              <a:buNone/>
              <a:defRPr/>
            </a:lvl3pPr>
            <a:lvl4pPr marL="1353801" indent="0" algn="ctr">
              <a:buNone/>
              <a:defRPr/>
            </a:lvl4pPr>
            <a:lvl5pPr marL="1805067" indent="0" algn="ctr">
              <a:buNone/>
              <a:defRPr/>
            </a:lvl5pPr>
            <a:lvl6pPr marL="2256334" indent="0" algn="ctr">
              <a:buNone/>
              <a:defRPr/>
            </a:lvl6pPr>
            <a:lvl7pPr marL="2707599" indent="0" algn="ctr">
              <a:buNone/>
              <a:defRPr/>
            </a:lvl7pPr>
            <a:lvl8pPr marL="3158867" indent="0" algn="ctr">
              <a:buNone/>
              <a:defRPr/>
            </a:lvl8pPr>
            <a:lvl9pPr marL="3610133"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1444050636"/>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20185046"/>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83" y="4407024"/>
            <a:ext cx="8420101" cy="1362075"/>
          </a:xfrm>
        </p:spPr>
        <p:txBody>
          <a:bodyPr anchor="t"/>
          <a:lstStyle>
            <a:lvl1pPr algn="l">
              <a:defRPr sz="3948"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83" y="2906722"/>
            <a:ext cx="8420101" cy="1500187"/>
          </a:xfrm>
        </p:spPr>
        <p:txBody>
          <a:bodyPr anchor="b"/>
          <a:lstStyle>
            <a:lvl1pPr marL="0" indent="0">
              <a:buNone/>
              <a:defRPr sz="1975"/>
            </a:lvl1pPr>
            <a:lvl2pPr marL="451266" indent="0">
              <a:buNone/>
              <a:defRPr sz="1776"/>
            </a:lvl2pPr>
            <a:lvl3pPr marL="902533" indent="0">
              <a:buNone/>
              <a:defRPr sz="1580"/>
            </a:lvl3pPr>
            <a:lvl4pPr marL="1353801" indent="0">
              <a:buNone/>
              <a:defRPr sz="1384"/>
            </a:lvl4pPr>
            <a:lvl5pPr marL="1805067" indent="0">
              <a:buNone/>
              <a:defRPr sz="1384"/>
            </a:lvl5pPr>
            <a:lvl6pPr marL="2256334" indent="0">
              <a:buNone/>
              <a:defRPr sz="1384"/>
            </a:lvl6pPr>
            <a:lvl7pPr marL="2707599" indent="0">
              <a:buNone/>
              <a:defRPr sz="1384"/>
            </a:lvl7pPr>
            <a:lvl8pPr marL="3158867" indent="0">
              <a:buNone/>
              <a:defRPr sz="1384"/>
            </a:lvl8pPr>
            <a:lvl9pPr marL="3610133" indent="0">
              <a:buNone/>
              <a:defRPr sz="1384"/>
            </a:lvl9pPr>
          </a:lstStyle>
          <a:p>
            <a:pPr lvl="0"/>
            <a:r>
              <a:rPr lang="ja-JP" altLang="en-US" smtClean="0"/>
              <a:t>マスタ テキストの書式設定</a:t>
            </a:r>
          </a:p>
        </p:txBody>
      </p:sp>
    </p:spTree>
    <p:extLst>
      <p:ext uri="{BB962C8B-B14F-4D97-AF65-F5344CB8AC3E}">
        <p14:creationId xmlns:p14="http://schemas.microsoft.com/office/powerpoint/2010/main" val="1819314928"/>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1" y="1600206"/>
            <a:ext cx="4381501" cy="4525963"/>
          </a:xfrm>
        </p:spPr>
        <p:txBody>
          <a:bodyPr/>
          <a:lstStyle>
            <a:lvl1pPr>
              <a:defRPr sz="2764"/>
            </a:lvl1pPr>
            <a:lvl2pPr>
              <a:defRPr sz="2369"/>
            </a:lvl2pPr>
            <a:lvl3pPr>
              <a:defRPr sz="1975"/>
            </a:lvl3pPr>
            <a:lvl4pPr>
              <a:defRPr sz="1776"/>
            </a:lvl4pPr>
            <a:lvl5pPr>
              <a:defRPr sz="1776"/>
            </a:lvl5pPr>
            <a:lvl6pPr>
              <a:defRPr sz="1776"/>
            </a:lvl6pPr>
            <a:lvl7pPr>
              <a:defRPr sz="1776"/>
            </a:lvl7pPr>
            <a:lvl8pPr>
              <a:defRPr sz="1776"/>
            </a:lvl8pPr>
            <a:lvl9pPr>
              <a:defRPr sz="1776"/>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25" y="1600206"/>
            <a:ext cx="4381501" cy="4525963"/>
          </a:xfrm>
        </p:spPr>
        <p:txBody>
          <a:bodyPr/>
          <a:lstStyle>
            <a:lvl1pPr>
              <a:defRPr sz="2764"/>
            </a:lvl1pPr>
            <a:lvl2pPr>
              <a:defRPr sz="2369"/>
            </a:lvl2pPr>
            <a:lvl3pPr>
              <a:defRPr sz="1975"/>
            </a:lvl3pPr>
            <a:lvl4pPr>
              <a:defRPr sz="1776"/>
            </a:lvl4pPr>
            <a:lvl5pPr>
              <a:defRPr sz="1776"/>
            </a:lvl5pPr>
            <a:lvl6pPr>
              <a:defRPr sz="1776"/>
            </a:lvl6pPr>
            <a:lvl7pPr>
              <a:defRPr sz="1776"/>
            </a:lvl7pPr>
            <a:lvl8pPr>
              <a:defRPr sz="1776"/>
            </a:lvl8pPr>
            <a:lvl9pPr>
              <a:defRPr sz="1776"/>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41510875"/>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5"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369" b="1"/>
            </a:lvl1pPr>
            <a:lvl2pPr marL="451266" indent="0">
              <a:buNone/>
              <a:defRPr sz="1975" b="1"/>
            </a:lvl2pPr>
            <a:lvl3pPr marL="902533" indent="0">
              <a:buNone/>
              <a:defRPr sz="1776" b="1"/>
            </a:lvl3pPr>
            <a:lvl4pPr marL="1353801" indent="0">
              <a:buNone/>
              <a:defRPr sz="1580" b="1"/>
            </a:lvl4pPr>
            <a:lvl5pPr marL="1805067" indent="0">
              <a:buNone/>
              <a:defRPr sz="1580" b="1"/>
            </a:lvl5pPr>
            <a:lvl6pPr marL="2256334" indent="0">
              <a:buNone/>
              <a:defRPr sz="1580" b="1"/>
            </a:lvl6pPr>
            <a:lvl7pPr marL="2707599" indent="0">
              <a:buNone/>
              <a:defRPr sz="1580" b="1"/>
            </a:lvl7pPr>
            <a:lvl8pPr marL="3158867" indent="0">
              <a:buNone/>
              <a:defRPr sz="1580" b="1"/>
            </a:lvl8pPr>
            <a:lvl9pPr marL="3610133" indent="0">
              <a:buNone/>
              <a:defRPr sz="158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369"/>
            </a:lvl1pPr>
            <a:lvl2pPr>
              <a:defRPr sz="1975"/>
            </a:lvl2pPr>
            <a:lvl3pPr>
              <a:defRPr sz="1776"/>
            </a:lvl3pPr>
            <a:lvl4pPr>
              <a:defRPr sz="1580"/>
            </a:lvl4pPr>
            <a:lvl5pPr>
              <a:defRPr sz="1580"/>
            </a:lvl5pPr>
            <a:lvl6pPr>
              <a:defRPr sz="1580"/>
            </a:lvl6pPr>
            <a:lvl7pPr>
              <a:defRPr sz="1580"/>
            </a:lvl7pPr>
            <a:lvl8pPr>
              <a:defRPr sz="1580"/>
            </a:lvl8pPr>
            <a:lvl9pPr>
              <a:defRPr sz="158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35" y="1535113"/>
            <a:ext cx="4378325" cy="639762"/>
          </a:xfrm>
        </p:spPr>
        <p:txBody>
          <a:bodyPr anchor="b"/>
          <a:lstStyle>
            <a:lvl1pPr marL="0" indent="0">
              <a:buNone/>
              <a:defRPr sz="2369" b="1"/>
            </a:lvl1pPr>
            <a:lvl2pPr marL="451266" indent="0">
              <a:buNone/>
              <a:defRPr sz="1975" b="1"/>
            </a:lvl2pPr>
            <a:lvl3pPr marL="902533" indent="0">
              <a:buNone/>
              <a:defRPr sz="1776" b="1"/>
            </a:lvl3pPr>
            <a:lvl4pPr marL="1353801" indent="0">
              <a:buNone/>
              <a:defRPr sz="1580" b="1"/>
            </a:lvl4pPr>
            <a:lvl5pPr marL="1805067" indent="0">
              <a:buNone/>
              <a:defRPr sz="1580" b="1"/>
            </a:lvl5pPr>
            <a:lvl6pPr marL="2256334" indent="0">
              <a:buNone/>
              <a:defRPr sz="1580" b="1"/>
            </a:lvl6pPr>
            <a:lvl7pPr marL="2707599" indent="0">
              <a:buNone/>
              <a:defRPr sz="1580" b="1"/>
            </a:lvl7pPr>
            <a:lvl8pPr marL="3158867" indent="0">
              <a:buNone/>
              <a:defRPr sz="1580" b="1"/>
            </a:lvl8pPr>
            <a:lvl9pPr marL="3610133" indent="0">
              <a:buNone/>
              <a:defRPr sz="158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35" y="2174875"/>
            <a:ext cx="4378325" cy="3951288"/>
          </a:xfrm>
        </p:spPr>
        <p:txBody>
          <a:bodyPr/>
          <a:lstStyle>
            <a:lvl1pPr>
              <a:defRPr sz="2369"/>
            </a:lvl1pPr>
            <a:lvl2pPr>
              <a:defRPr sz="1975"/>
            </a:lvl2pPr>
            <a:lvl3pPr>
              <a:defRPr sz="1776"/>
            </a:lvl3pPr>
            <a:lvl4pPr>
              <a:defRPr sz="1580"/>
            </a:lvl4pPr>
            <a:lvl5pPr>
              <a:defRPr sz="1580"/>
            </a:lvl5pPr>
            <a:lvl6pPr>
              <a:defRPr sz="1580"/>
            </a:lvl6pPr>
            <a:lvl7pPr>
              <a:defRPr sz="1580"/>
            </a:lvl7pPr>
            <a:lvl8pPr>
              <a:defRPr sz="1580"/>
            </a:lvl8pPr>
            <a:lvl9pPr>
              <a:defRPr sz="158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12803907"/>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3797440498"/>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08910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1" y="1600206"/>
            <a:ext cx="4381501" cy="4525963"/>
          </a:xfrm>
        </p:spPr>
        <p:txBody>
          <a:bodyPr/>
          <a:lstStyle>
            <a:lvl1pPr>
              <a:defRPr sz="2782"/>
            </a:lvl1pPr>
            <a:lvl2pPr>
              <a:defRPr sz="2384"/>
            </a:lvl2pPr>
            <a:lvl3pPr>
              <a:defRPr sz="1988"/>
            </a:lvl3pPr>
            <a:lvl4pPr>
              <a:defRPr sz="1788"/>
            </a:lvl4pPr>
            <a:lvl5pPr>
              <a:defRPr sz="1788"/>
            </a:lvl5pPr>
            <a:lvl6pPr>
              <a:defRPr sz="1788"/>
            </a:lvl6pPr>
            <a:lvl7pPr>
              <a:defRPr sz="1788"/>
            </a:lvl7pPr>
            <a:lvl8pPr>
              <a:defRPr sz="1788"/>
            </a:lvl8pPr>
            <a:lvl9pPr>
              <a:defRPr sz="1788"/>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24" y="1600206"/>
            <a:ext cx="4381501" cy="4525963"/>
          </a:xfrm>
        </p:spPr>
        <p:txBody>
          <a:bodyPr/>
          <a:lstStyle>
            <a:lvl1pPr>
              <a:defRPr sz="2782"/>
            </a:lvl1pPr>
            <a:lvl2pPr>
              <a:defRPr sz="2384"/>
            </a:lvl2pPr>
            <a:lvl3pPr>
              <a:defRPr sz="1988"/>
            </a:lvl3pPr>
            <a:lvl4pPr>
              <a:defRPr sz="1788"/>
            </a:lvl4pPr>
            <a:lvl5pPr>
              <a:defRPr sz="1788"/>
            </a:lvl5pPr>
            <a:lvl6pPr>
              <a:defRPr sz="1788"/>
            </a:lvl6pPr>
            <a:lvl7pPr>
              <a:defRPr sz="1788"/>
            </a:lvl7pPr>
            <a:lvl8pPr>
              <a:defRPr sz="1788"/>
            </a:lvl8pPr>
            <a:lvl9pPr>
              <a:defRPr sz="1788"/>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8502484"/>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2" y="273050"/>
            <a:ext cx="3259138" cy="1162050"/>
          </a:xfrm>
        </p:spPr>
        <p:txBody>
          <a:bodyPr anchor="b"/>
          <a:lstStyle>
            <a:lvl1pPr algn="l">
              <a:defRPr sz="1975"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06" y="273064"/>
            <a:ext cx="5537201" cy="5853113"/>
          </a:xfrm>
        </p:spPr>
        <p:txBody>
          <a:bodyPr/>
          <a:lstStyle>
            <a:lvl1pPr>
              <a:defRPr sz="3160"/>
            </a:lvl1pPr>
            <a:lvl2pPr>
              <a:defRPr sz="2764"/>
            </a:lvl2pPr>
            <a:lvl3pPr>
              <a:defRPr sz="2369"/>
            </a:lvl3pPr>
            <a:lvl4pPr>
              <a:defRPr sz="1975"/>
            </a:lvl4pPr>
            <a:lvl5pPr>
              <a:defRPr sz="1975"/>
            </a:lvl5pPr>
            <a:lvl6pPr>
              <a:defRPr sz="1975"/>
            </a:lvl6pPr>
            <a:lvl7pPr>
              <a:defRPr sz="1975"/>
            </a:lvl7pPr>
            <a:lvl8pPr>
              <a:defRPr sz="1975"/>
            </a:lvl8pPr>
            <a:lvl9pPr>
              <a:defRPr sz="197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2" y="1435103"/>
            <a:ext cx="3259138" cy="4691063"/>
          </a:xfrm>
        </p:spPr>
        <p:txBody>
          <a:bodyPr/>
          <a:lstStyle>
            <a:lvl1pPr marL="0" indent="0">
              <a:buNone/>
              <a:defRPr sz="1384"/>
            </a:lvl1pPr>
            <a:lvl2pPr marL="451266" indent="0">
              <a:buNone/>
              <a:defRPr sz="1184"/>
            </a:lvl2pPr>
            <a:lvl3pPr marL="902533" indent="0">
              <a:buNone/>
              <a:defRPr sz="988"/>
            </a:lvl3pPr>
            <a:lvl4pPr marL="1353801" indent="0">
              <a:buNone/>
              <a:defRPr sz="889"/>
            </a:lvl4pPr>
            <a:lvl5pPr marL="1805067" indent="0">
              <a:buNone/>
              <a:defRPr sz="889"/>
            </a:lvl5pPr>
            <a:lvl6pPr marL="2256334" indent="0">
              <a:buNone/>
              <a:defRPr sz="889"/>
            </a:lvl6pPr>
            <a:lvl7pPr marL="2707599" indent="0">
              <a:buNone/>
              <a:defRPr sz="889"/>
            </a:lvl7pPr>
            <a:lvl8pPr marL="3158867" indent="0">
              <a:buNone/>
              <a:defRPr sz="889"/>
            </a:lvl8pPr>
            <a:lvl9pPr marL="3610133" indent="0">
              <a:buNone/>
              <a:defRPr sz="889"/>
            </a:lvl9pPr>
          </a:lstStyle>
          <a:p>
            <a:pPr lvl="0"/>
            <a:r>
              <a:rPr lang="ja-JP" altLang="en-US" smtClean="0"/>
              <a:t>マスタ テキストの書式設定</a:t>
            </a:r>
          </a:p>
        </p:txBody>
      </p:sp>
    </p:spTree>
    <p:extLst>
      <p:ext uri="{BB962C8B-B14F-4D97-AF65-F5344CB8AC3E}">
        <p14:creationId xmlns:p14="http://schemas.microsoft.com/office/powerpoint/2010/main" val="2580962890"/>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0"/>
            <a:ext cx="5943600" cy="566738"/>
          </a:xfrm>
        </p:spPr>
        <p:txBody>
          <a:bodyPr anchor="b"/>
          <a:lstStyle>
            <a:lvl1pPr algn="l">
              <a:defRPr sz="1975"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4" y="612775"/>
            <a:ext cx="5943600" cy="4114800"/>
          </a:xfrm>
        </p:spPr>
        <p:txBody>
          <a:bodyPr/>
          <a:lstStyle>
            <a:lvl1pPr marL="0" indent="0">
              <a:buNone/>
              <a:defRPr sz="3160"/>
            </a:lvl1pPr>
            <a:lvl2pPr marL="451266" indent="0">
              <a:buNone/>
              <a:defRPr sz="2764"/>
            </a:lvl2pPr>
            <a:lvl3pPr marL="902533" indent="0">
              <a:buNone/>
              <a:defRPr sz="2369"/>
            </a:lvl3pPr>
            <a:lvl4pPr marL="1353801" indent="0">
              <a:buNone/>
              <a:defRPr sz="1975"/>
            </a:lvl4pPr>
            <a:lvl5pPr marL="1805067" indent="0">
              <a:buNone/>
              <a:defRPr sz="1975"/>
            </a:lvl5pPr>
            <a:lvl6pPr marL="2256334" indent="0">
              <a:buNone/>
              <a:defRPr sz="1975"/>
            </a:lvl6pPr>
            <a:lvl7pPr marL="2707599" indent="0">
              <a:buNone/>
              <a:defRPr sz="1975"/>
            </a:lvl7pPr>
            <a:lvl8pPr marL="3158867" indent="0">
              <a:buNone/>
              <a:defRPr sz="1975"/>
            </a:lvl8pPr>
            <a:lvl9pPr marL="3610133" indent="0">
              <a:buNone/>
              <a:defRPr sz="1975"/>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4" y="5367338"/>
            <a:ext cx="5943600" cy="804862"/>
          </a:xfrm>
        </p:spPr>
        <p:txBody>
          <a:bodyPr/>
          <a:lstStyle>
            <a:lvl1pPr marL="0" indent="0">
              <a:buNone/>
              <a:defRPr sz="1384"/>
            </a:lvl1pPr>
            <a:lvl2pPr marL="451266" indent="0">
              <a:buNone/>
              <a:defRPr sz="1184"/>
            </a:lvl2pPr>
            <a:lvl3pPr marL="902533" indent="0">
              <a:buNone/>
              <a:defRPr sz="988"/>
            </a:lvl3pPr>
            <a:lvl4pPr marL="1353801" indent="0">
              <a:buNone/>
              <a:defRPr sz="889"/>
            </a:lvl4pPr>
            <a:lvl5pPr marL="1805067" indent="0">
              <a:buNone/>
              <a:defRPr sz="889"/>
            </a:lvl5pPr>
            <a:lvl6pPr marL="2256334" indent="0">
              <a:buNone/>
              <a:defRPr sz="889"/>
            </a:lvl6pPr>
            <a:lvl7pPr marL="2707599" indent="0">
              <a:buNone/>
              <a:defRPr sz="889"/>
            </a:lvl7pPr>
            <a:lvl8pPr marL="3158867" indent="0">
              <a:buNone/>
              <a:defRPr sz="889"/>
            </a:lvl8pPr>
            <a:lvl9pPr marL="3610133" indent="0">
              <a:buNone/>
              <a:defRPr sz="889"/>
            </a:lvl9pPr>
          </a:lstStyle>
          <a:p>
            <a:pPr lvl="0"/>
            <a:r>
              <a:rPr lang="ja-JP" altLang="en-US" smtClean="0"/>
              <a:t>マスタ テキストの書式設定</a:t>
            </a:r>
          </a:p>
        </p:txBody>
      </p:sp>
    </p:spTree>
    <p:extLst>
      <p:ext uri="{BB962C8B-B14F-4D97-AF65-F5344CB8AC3E}">
        <p14:creationId xmlns:p14="http://schemas.microsoft.com/office/powerpoint/2010/main" val="3709193180"/>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42580361"/>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42" y="16"/>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7" y="16"/>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04104758"/>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27" y="16"/>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50835388"/>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4"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5" y="1600206"/>
            <a:ext cx="8915400" cy="4525963"/>
          </a:xfrm>
        </p:spPr>
        <p:txBody>
          <a:bodyPr/>
          <a:lstStyle/>
          <a:p>
            <a:pPr lvl="0"/>
            <a:r>
              <a:rPr lang="ja-JP" altLang="en-US" noProof="0" smtClean="0"/>
              <a:t>アイコンをクリックして表を追加</a:t>
            </a:r>
          </a:p>
        </p:txBody>
      </p:sp>
    </p:spTree>
    <p:extLst>
      <p:ext uri="{BB962C8B-B14F-4D97-AF65-F5344CB8AC3E}">
        <p14:creationId xmlns:p14="http://schemas.microsoft.com/office/powerpoint/2010/main" val="886940718"/>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00" y="2130551"/>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6" y="3886200"/>
            <a:ext cx="6934200" cy="1752600"/>
          </a:xfrm>
        </p:spPr>
        <p:txBody>
          <a:bodyPr/>
          <a:lstStyle>
            <a:lvl1pPr marL="0" indent="0" algn="ctr">
              <a:buNone/>
              <a:defRPr/>
            </a:lvl1pPr>
            <a:lvl2pPr marL="449822" indent="0" algn="ctr">
              <a:buNone/>
              <a:defRPr/>
            </a:lvl2pPr>
            <a:lvl3pPr marL="899645" indent="0" algn="ctr">
              <a:buNone/>
              <a:defRPr/>
            </a:lvl3pPr>
            <a:lvl4pPr marL="1349469" indent="0" algn="ctr">
              <a:buNone/>
              <a:defRPr/>
            </a:lvl4pPr>
            <a:lvl5pPr marL="1799291" indent="0" algn="ctr">
              <a:buNone/>
              <a:defRPr/>
            </a:lvl5pPr>
            <a:lvl6pPr marL="2249114" indent="0" algn="ctr">
              <a:buNone/>
              <a:defRPr/>
            </a:lvl6pPr>
            <a:lvl7pPr marL="2698935" indent="0" algn="ctr">
              <a:buNone/>
              <a:defRPr/>
            </a:lvl7pPr>
            <a:lvl8pPr marL="3148759" indent="0" algn="ctr">
              <a:buNone/>
              <a:defRPr/>
            </a:lvl8pPr>
            <a:lvl9pPr marL="3598581"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701871677"/>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34839607"/>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84" y="4407026"/>
            <a:ext cx="8420101" cy="1362075"/>
          </a:xfrm>
        </p:spPr>
        <p:txBody>
          <a:bodyPr anchor="t"/>
          <a:lstStyle>
            <a:lvl1pPr algn="l">
              <a:defRPr sz="3935"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84" y="2906722"/>
            <a:ext cx="8420101" cy="1500187"/>
          </a:xfrm>
        </p:spPr>
        <p:txBody>
          <a:bodyPr anchor="b"/>
          <a:lstStyle>
            <a:lvl1pPr marL="0" indent="0">
              <a:buNone/>
              <a:defRPr sz="1969"/>
            </a:lvl1pPr>
            <a:lvl2pPr marL="449822" indent="0">
              <a:buNone/>
              <a:defRPr sz="1770"/>
            </a:lvl2pPr>
            <a:lvl3pPr marL="899645" indent="0">
              <a:buNone/>
              <a:defRPr sz="1575"/>
            </a:lvl3pPr>
            <a:lvl4pPr marL="1349469" indent="0">
              <a:buNone/>
              <a:defRPr sz="1380"/>
            </a:lvl4pPr>
            <a:lvl5pPr marL="1799291" indent="0">
              <a:buNone/>
              <a:defRPr sz="1380"/>
            </a:lvl5pPr>
            <a:lvl6pPr marL="2249114" indent="0">
              <a:buNone/>
              <a:defRPr sz="1380"/>
            </a:lvl6pPr>
            <a:lvl7pPr marL="2698935" indent="0">
              <a:buNone/>
              <a:defRPr sz="1380"/>
            </a:lvl7pPr>
            <a:lvl8pPr marL="3148759" indent="0">
              <a:buNone/>
              <a:defRPr sz="1380"/>
            </a:lvl8pPr>
            <a:lvl9pPr marL="3598581" indent="0">
              <a:buNone/>
              <a:defRPr sz="1380"/>
            </a:lvl9pPr>
          </a:lstStyle>
          <a:p>
            <a:pPr lvl="0"/>
            <a:r>
              <a:rPr lang="ja-JP" altLang="en-US" smtClean="0"/>
              <a:t>マスタ テキストの書式設定</a:t>
            </a:r>
          </a:p>
        </p:txBody>
      </p:sp>
    </p:spTree>
    <p:extLst>
      <p:ext uri="{BB962C8B-B14F-4D97-AF65-F5344CB8AC3E}">
        <p14:creationId xmlns:p14="http://schemas.microsoft.com/office/powerpoint/2010/main" val="3289194745"/>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1" y="1600206"/>
            <a:ext cx="4381501" cy="4525963"/>
          </a:xfrm>
        </p:spPr>
        <p:txBody>
          <a:bodyPr/>
          <a:lstStyle>
            <a:lvl1pPr>
              <a:defRPr sz="2755"/>
            </a:lvl1pPr>
            <a:lvl2pPr>
              <a:defRPr sz="2361"/>
            </a:lvl2pPr>
            <a:lvl3pPr>
              <a:defRPr sz="1969"/>
            </a:lvl3pPr>
            <a:lvl4pPr>
              <a:defRPr sz="1770"/>
            </a:lvl4pPr>
            <a:lvl5pPr>
              <a:defRPr sz="1770"/>
            </a:lvl5pPr>
            <a:lvl6pPr>
              <a:defRPr sz="1770"/>
            </a:lvl6pPr>
            <a:lvl7pPr>
              <a:defRPr sz="1770"/>
            </a:lvl7pPr>
            <a:lvl8pPr>
              <a:defRPr sz="1770"/>
            </a:lvl8pPr>
            <a:lvl9pPr>
              <a:defRPr sz="177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26" y="1600206"/>
            <a:ext cx="4381501" cy="4525963"/>
          </a:xfrm>
        </p:spPr>
        <p:txBody>
          <a:bodyPr/>
          <a:lstStyle>
            <a:lvl1pPr>
              <a:defRPr sz="2755"/>
            </a:lvl1pPr>
            <a:lvl2pPr>
              <a:defRPr sz="2361"/>
            </a:lvl2pPr>
            <a:lvl3pPr>
              <a:defRPr sz="1969"/>
            </a:lvl3pPr>
            <a:lvl4pPr>
              <a:defRPr sz="1770"/>
            </a:lvl4pPr>
            <a:lvl5pPr>
              <a:defRPr sz="1770"/>
            </a:lvl5pPr>
            <a:lvl6pPr>
              <a:defRPr sz="1770"/>
            </a:lvl6pPr>
            <a:lvl7pPr>
              <a:defRPr sz="1770"/>
            </a:lvl7pPr>
            <a:lvl8pPr>
              <a:defRPr sz="1770"/>
            </a:lvl8pPr>
            <a:lvl9pPr>
              <a:defRPr sz="177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623103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3"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384" b="1"/>
            </a:lvl1pPr>
            <a:lvl2pPr marL="454196" indent="0">
              <a:buNone/>
              <a:defRPr sz="1988" b="1"/>
            </a:lvl2pPr>
            <a:lvl3pPr marL="908393" indent="0">
              <a:buNone/>
              <a:defRPr sz="1788" b="1"/>
            </a:lvl3pPr>
            <a:lvl4pPr marL="1362591" indent="0">
              <a:buNone/>
              <a:defRPr sz="1590" b="1"/>
            </a:lvl4pPr>
            <a:lvl5pPr marL="1816787" indent="0">
              <a:buNone/>
              <a:defRPr sz="1590" b="1"/>
            </a:lvl5pPr>
            <a:lvl6pPr marL="2270984" indent="0">
              <a:buNone/>
              <a:defRPr sz="1590" b="1"/>
            </a:lvl6pPr>
            <a:lvl7pPr marL="2725179" indent="0">
              <a:buNone/>
              <a:defRPr sz="1590" b="1"/>
            </a:lvl7pPr>
            <a:lvl8pPr marL="3179377" indent="0">
              <a:buNone/>
              <a:defRPr sz="1590" b="1"/>
            </a:lvl8pPr>
            <a:lvl9pPr marL="3633573" indent="0">
              <a:buNone/>
              <a:defRPr sz="159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384"/>
            </a:lvl1pPr>
            <a:lvl2pPr>
              <a:defRPr sz="1988"/>
            </a:lvl2pPr>
            <a:lvl3pPr>
              <a:defRPr sz="1788"/>
            </a:lvl3pPr>
            <a:lvl4pPr>
              <a:defRPr sz="1590"/>
            </a:lvl4pPr>
            <a:lvl5pPr>
              <a:defRPr sz="1590"/>
            </a:lvl5pPr>
            <a:lvl6pPr>
              <a:defRPr sz="1590"/>
            </a:lvl6pPr>
            <a:lvl7pPr>
              <a:defRPr sz="1590"/>
            </a:lvl7pPr>
            <a:lvl8pPr>
              <a:defRPr sz="1590"/>
            </a:lvl8pPr>
            <a:lvl9pPr>
              <a:defRPr sz="159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33" y="1535113"/>
            <a:ext cx="4378325" cy="639762"/>
          </a:xfrm>
        </p:spPr>
        <p:txBody>
          <a:bodyPr anchor="b"/>
          <a:lstStyle>
            <a:lvl1pPr marL="0" indent="0">
              <a:buNone/>
              <a:defRPr sz="2384" b="1"/>
            </a:lvl1pPr>
            <a:lvl2pPr marL="454196" indent="0">
              <a:buNone/>
              <a:defRPr sz="1988" b="1"/>
            </a:lvl2pPr>
            <a:lvl3pPr marL="908393" indent="0">
              <a:buNone/>
              <a:defRPr sz="1788" b="1"/>
            </a:lvl3pPr>
            <a:lvl4pPr marL="1362591" indent="0">
              <a:buNone/>
              <a:defRPr sz="1590" b="1"/>
            </a:lvl4pPr>
            <a:lvl5pPr marL="1816787" indent="0">
              <a:buNone/>
              <a:defRPr sz="1590" b="1"/>
            </a:lvl5pPr>
            <a:lvl6pPr marL="2270984" indent="0">
              <a:buNone/>
              <a:defRPr sz="1590" b="1"/>
            </a:lvl6pPr>
            <a:lvl7pPr marL="2725179" indent="0">
              <a:buNone/>
              <a:defRPr sz="1590" b="1"/>
            </a:lvl7pPr>
            <a:lvl8pPr marL="3179377" indent="0">
              <a:buNone/>
              <a:defRPr sz="1590" b="1"/>
            </a:lvl8pPr>
            <a:lvl9pPr marL="3633573" indent="0">
              <a:buNone/>
              <a:defRPr sz="159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33" y="2174875"/>
            <a:ext cx="4378325" cy="3951288"/>
          </a:xfrm>
        </p:spPr>
        <p:txBody>
          <a:bodyPr/>
          <a:lstStyle>
            <a:lvl1pPr>
              <a:defRPr sz="2384"/>
            </a:lvl1pPr>
            <a:lvl2pPr>
              <a:defRPr sz="1988"/>
            </a:lvl2pPr>
            <a:lvl3pPr>
              <a:defRPr sz="1788"/>
            </a:lvl3pPr>
            <a:lvl4pPr>
              <a:defRPr sz="1590"/>
            </a:lvl4pPr>
            <a:lvl5pPr>
              <a:defRPr sz="1590"/>
            </a:lvl5pPr>
            <a:lvl6pPr>
              <a:defRPr sz="1590"/>
            </a:lvl6pPr>
            <a:lvl7pPr>
              <a:defRPr sz="1590"/>
            </a:lvl7pPr>
            <a:lvl8pPr>
              <a:defRPr sz="1590"/>
            </a:lvl8pPr>
            <a:lvl9pPr>
              <a:defRPr sz="159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6008271"/>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6"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361" b="1"/>
            </a:lvl1pPr>
            <a:lvl2pPr marL="449822" indent="0">
              <a:buNone/>
              <a:defRPr sz="1969" b="1"/>
            </a:lvl2pPr>
            <a:lvl3pPr marL="899645" indent="0">
              <a:buNone/>
              <a:defRPr sz="1770" b="1"/>
            </a:lvl3pPr>
            <a:lvl4pPr marL="1349469" indent="0">
              <a:buNone/>
              <a:defRPr sz="1575" b="1"/>
            </a:lvl4pPr>
            <a:lvl5pPr marL="1799291" indent="0">
              <a:buNone/>
              <a:defRPr sz="1575" b="1"/>
            </a:lvl5pPr>
            <a:lvl6pPr marL="2249114" indent="0">
              <a:buNone/>
              <a:defRPr sz="1575" b="1"/>
            </a:lvl6pPr>
            <a:lvl7pPr marL="2698935" indent="0">
              <a:buNone/>
              <a:defRPr sz="1575" b="1"/>
            </a:lvl7pPr>
            <a:lvl8pPr marL="3148759" indent="0">
              <a:buNone/>
              <a:defRPr sz="1575" b="1"/>
            </a:lvl8pPr>
            <a:lvl9pPr marL="3598581" indent="0">
              <a:buNone/>
              <a:defRPr sz="1575"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361"/>
            </a:lvl1pPr>
            <a:lvl2pPr>
              <a:defRPr sz="1969"/>
            </a:lvl2pPr>
            <a:lvl3pPr>
              <a:defRPr sz="1770"/>
            </a:lvl3pPr>
            <a:lvl4pPr>
              <a:defRPr sz="1575"/>
            </a:lvl4pPr>
            <a:lvl5pPr>
              <a:defRPr sz="1575"/>
            </a:lvl5pPr>
            <a:lvl6pPr>
              <a:defRPr sz="1575"/>
            </a:lvl6pPr>
            <a:lvl7pPr>
              <a:defRPr sz="1575"/>
            </a:lvl7pPr>
            <a:lvl8pPr>
              <a:defRPr sz="1575"/>
            </a:lvl8pPr>
            <a:lvl9pPr>
              <a:defRPr sz="157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35" y="1535113"/>
            <a:ext cx="4378325" cy="639762"/>
          </a:xfrm>
        </p:spPr>
        <p:txBody>
          <a:bodyPr anchor="b"/>
          <a:lstStyle>
            <a:lvl1pPr marL="0" indent="0">
              <a:buNone/>
              <a:defRPr sz="2361" b="1"/>
            </a:lvl1pPr>
            <a:lvl2pPr marL="449822" indent="0">
              <a:buNone/>
              <a:defRPr sz="1969" b="1"/>
            </a:lvl2pPr>
            <a:lvl3pPr marL="899645" indent="0">
              <a:buNone/>
              <a:defRPr sz="1770" b="1"/>
            </a:lvl3pPr>
            <a:lvl4pPr marL="1349469" indent="0">
              <a:buNone/>
              <a:defRPr sz="1575" b="1"/>
            </a:lvl4pPr>
            <a:lvl5pPr marL="1799291" indent="0">
              <a:buNone/>
              <a:defRPr sz="1575" b="1"/>
            </a:lvl5pPr>
            <a:lvl6pPr marL="2249114" indent="0">
              <a:buNone/>
              <a:defRPr sz="1575" b="1"/>
            </a:lvl6pPr>
            <a:lvl7pPr marL="2698935" indent="0">
              <a:buNone/>
              <a:defRPr sz="1575" b="1"/>
            </a:lvl7pPr>
            <a:lvl8pPr marL="3148759" indent="0">
              <a:buNone/>
              <a:defRPr sz="1575" b="1"/>
            </a:lvl8pPr>
            <a:lvl9pPr marL="3598581" indent="0">
              <a:buNone/>
              <a:defRPr sz="1575"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35" y="2174875"/>
            <a:ext cx="4378325" cy="3951288"/>
          </a:xfrm>
        </p:spPr>
        <p:txBody>
          <a:bodyPr/>
          <a:lstStyle>
            <a:lvl1pPr>
              <a:defRPr sz="2361"/>
            </a:lvl1pPr>
            <a:lvl2pPr>
              <a:defRPr sz="1969"/>
            </a:lvl2pPr>
            <a:lvl3pPr>
              <a:defRPr sz="1770"/>
            </a:lvl3pPr>
            <a:lvl4pPr>
              <a:defRPr sz="1575"/>
            </a:lvl4pPr>
            <a:lvl5pPr>
              <a:defRPr sz="1575"/>
            </a:lvl5pPr>
            <a:lvl6pPr>
              <a:defRPr sz="1575"/>
            </a:lvl6pPr>
            <a:lvl7pPr>
              <a:defRPr sz="1575"/>
            </a:lvl7pPr>
            <a:lvl8pPr>
              <a:defRPr sz="1575"/>
            </a:lvl8pPr>
            <a:lvl9pPr>
              <a:defRPr sz="157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24937714"/>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2095510703"/>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323772"/>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2" y="273050"/>
            <a:ext cx="3259138" cy="1162050"/>
          </a:xfrm>
        </p:spPr>
        <p:txBody>
          <a:bodyPr anchor="b"/>
          <a:lstStyle>
            <a:lvl1pPr algn="l">
              <a:defRPr sz="1969"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07" y="273066"/>
            <a:ext cx="5537201" cy="5853113"/>
          </a:xfrm>
        </p:spPr>
        <p:txBody>
          <a:bodyPr/>
          <a:lstStyle>
            <a:lvl1pPr>
              <a:defRPr sz="3150"/>
            </a:lvl1pPr>
            <a:lvl2pPr>
              <a:defRPr sz="2755"/>
            </a:lvl2pPr>
            <a:lvl3pPr>
              <a:defRPr sz="2361"/>
            </a:lvl3pPr>
            <a:lvl4pPr>
              <a:defRPr sz="1969"/>
            </a:lvl4pPr>
            <a:lvl5pPr>
              <a:defRPr sz="1969"/>
            </a:lvl5pPr>
            <a:lvl6pPr>
              <a:defRPr sz="1969"/>
            </a:lvl6pPr>
            <a:lvl7pPr>
              <a:defRPr sz="1969"/>
            </a:lvl7pPr>
            <a:lvl8pPr>
              <a:defRPr sz="1969"/>
            </a:lvl8pPr>
            <a:lvl9pPr>
              <a:defRPr sz="1969"/>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2" y="1435103"/>
            <a:ext cx="3259138" cy="4691063"/>
          </a:xfrm>
        </p:spPr>
        <p:txBody>
          <a:bodyPr/>
          <a:lstStyle>
            <a:lvl1pPr marL="0" indent="0">
              <a:buNone/>
              <a:defRPr sz="1380"/>
            </a:lvl1pPr>
            <a:lvl2pPr marL="449822" indent="0">
              <a:buNone/>
              <a:defRPr sz="1180"/>
            </a:lvl2pPr>
            <a:lvl3pPr marL="899645" indent="0">
              <a:buNone/>
              <a:defRPr sz="985"/>
            </a:lvl3pPr>
            <a:lvl4pPr marL="1349469" indent="0">
              <a:buNone/>
              <a:defRPr sz="886"/>
            </a:lvl4pPr>
            <a:lvl5pPr marL="1799291" indent="0">
              <a:buNone/>
              <a:defRPr sz="886"/>
            </a:lvl5pPr>
            <a:lvl6pPr marL="2249114" indent="0">
              <a:buNone/>
              <a:defRPr sz="886"/>
            </a:lvl6pPr>
            <a:lvl7pPr marL="2698935" indent="0">
              <a:buNone/>
              <a:defRPr sz="886"/>
            </a:lvl7pPr>
            <a:lvl8pPr marL="3148759" indent="0">
              <a:buNone/>
              <a:defRPr sz="886"/>
            </a:lvl8pPr>
            <a:lvl9pPr marL="3598581" indent="0">
              <a:buNone/>
              <a:defRPr sz="886"/>
            </a:lvl9pPr>
          </a:lstStyle>
          <a:p>
            <a:pPr lvl="0"/>
            <a:r>
              <a:rPr lang="ja-JP" altLang="en-US" smtClean="0"/>
              <a:t>マスタ テキストの書式設定</a:t>
            </a:r>
          </a:p>
        </p:txBody>
      </p:sp>
    </p:spTree>
    <p:extLst>
      <p:ext uri="{BB962C8B-B14F-4D97-AF65-F5344CB8AC3E}">
        <p14:creationId xmlns:p14="http://schemas.microsoft.com/office/powerpoint/2010/main" val="2907944708"/>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0"/>
            <a:ext cx="5943600" cy="566738"/>
          </a:xfrm>
        </p:spPr>
        <p:txBody>
          <a:bodyPr anchor="b"/>
          <a:lstStyle>
            <a:lvl1pPr algn="l">
              <a:defRPr sz="1969"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4" y="612775"/>
            <a:ext cx="5943600" cy="4114800"/>
          </a:xfrm>
        </p:spPr>
        <p:txBody>
          <a:bodyPr/>
          <a:lstStyle>
            <a:lvl1pPr marL="0" indent="0">
              <a:buNone/>
              <a:defRPr sz="3150"/>
            </a:lvl1pPr>
            <a:lvl2pPr marL="449822" indent="0">
              <a:buNone/>
              <a:defRPr sz="2755"/>
            </a:lvl2pPr>
            <a:lvl3pPr marL="899645" indent="0">
              <a:buNone/>
              <a:defRPr sz="2361"/>
            </a:lvl3pPr>
            <a:lvl4pPr marL="1349469" indent="0">
              <a:buNone/>
              <a:defRPr sz="1969"/>
            </a:lvl4pPr>
            <a:lvl5pPr marL="1799291" indent="0">
              <a:buNone/>
              <a:defRPr sz="1969"/>
            </a:lvl5pPr>
            <a:lvl6pPr marL="2249114" indent="0">
              <a:buNone/>
              <a:defRPr sz="1969"/>
            </a:lvl6pPr>
            <a:lvl7pPr marL="2698935" indent="0">
              <a:buNone/>
              <a:defRPr sz="1969"/>
            </a:lvl7pPr>
            <a:lvl8pPr marL="3148759" indent="0">
              <a:buNone/>
              <a:defRPr sz="1969"/>
            </a:lvl8pPr>
            <a:lvl9pPr marL="3598581" indent="0">
              <a:buNone/>
              <a:defRPr sz="1969"/>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4" y="5367338"/>
            <a:ext cx="5943600" cy="804862"/>
          </a:xfrm>
        </p:spPr>
        <p:txBody>
          <a:bodyPr/>
          <a:lstStyle>
            <a:lvl1pPr marL="0" indent="0">
              <a:buNone/>
              <a:defRPr sz="1380"/>
            </a:lvl1pPr>
            <a:lvl2pPr marL="449822" indent="0">
              <a:buNone/>
              <a:defRPr sz="1180"/>
            </a:lvl2pPr>
            <a:lvl3pPr marL="899645" indent="0">
              <a:buNone/>
              <a:defRPr sz="985"/>
            </a:lvl3pPr>
            <a:lvl4pPr marL="1349469" indent="0">
              <a:buNone/>
              <a:defRPr sz="886"/>
            </a:lvl4pPr>
            <a:lvl5pPr marL="1799291" indent="0">
              <a:buNone/>
              <a:defRPr sz="886"/>
            </a:lvl5pPr>
            <a:lvl6pPr marL="2249114" indent="0">
              <a:buNone/>
              <a:defRPr sz="886"/>
            </a:lvl6pPr>
            <a:lvl7pPr marL="2698935" indent="0">
              <a:buNone/>
              <a:defRPr sz="886"/>
            </a:lvl7pPr>
            <a:lvl8pPr marL="3148759" indent="0">
              <a:buNone/>
              <a:defRPr sz="886"/>
            </a:lvl8pPr>
            <a:lvl9pPr marL="3598581" indent="0">
              <a:buNone/>
              <a:defRPr sz="886"/>
            </a:lvl9pPr>
          </a:lstStyle>
          <a:p>
            <a:pPr lvl="0"/>
            <a:r>
              <a:rPr lang="ja-JP" altLang="en-US" smtClean="0"/>
              <a:t>マスタ テキストの書式設定</a:t>
            </a:r>
          </a:p>
        </p:txBody>
      </p:sp>
    </p:spTree>
    <p:extLst>
      <p:ext uri="{BB962C8B-B14F-4D97-AF65-F5344CB8AC3E}">
        <p14:creationId xmlns:p14="http://schemas.microsoft.com/office/powerpoint/2010/main" val="3945165277"/>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78001580"/>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42" y="18"/>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8" y="18"/>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18029237"/>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27" y="18"/>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42222213"/>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5"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6" y="1600206"/>
            <a:ext cx="8915400" cy="4525963"/>
          </a:xfrm>
        </p:spPr>
        <p:txBody>
          <a:bodyPr/>
          <a:lstStyle/>
          <a:p>
            <a:pPr lvl="0"/>
            <a:r>
              <a:rPr lang="ja-JP" altLang="en-US" noProof="0" smtClean="0"/>
              <a:t>アイコンをクリックして表を追加</a:t>
            </a:r>
          </a:p>
        </p:txBody>
      </p:sp>
    </p:spTree>
    <p:extLst>
      <p:ext uri="{BB962C8B-B14F-4D97-AF65-F5344CB8AC3E}">
        <p14:creationId xmlns:p14="http://schemas.microsoft.com/office/powerpoint/2010/main" val="2311510343"/>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36" y="2130677"/>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87" y="3886200"/>
            <a:ext cx="6934200" cy="1752600"/>
          </a:xfrm>
        </p:spPr>
        <p:txBody>
          <a:bodyPr/>
          <a:lstStyle>
            <a:lvl1pPr marL="0" indent="0" algn="ctr">
              <a:buNone/>
              <a:defRPr>
                <a:solidFill>
                  <a:schemeClr val="tx1">
                    <a:tint val="75000"/>
                  </a:schemeClr>
                </a:solidFill>
              </a:defRPr>
            </a:lvl1pPr>
            <a:lvl2pPr marL="454074" indent="0" algn="ctr">
              <a:buNone/>
              <a:defRPr>
                <a:solidFill>
                  <a:schemeClr val="tx1">
                    <a:tint val="75000"/>
                  </a:schemeClr>
                </a:solidFill>
              </a:defRPr>
            </a:lvl2pPr>
            <a:lvl3pPr marL="908150" indent="0" algn="ctr">
              <a:buNone/>
              <a:defRPr>
                <a:solidFill>
                  <a:schemeClr val="tx1">
                    <a:tint val="75000"/>
                  </a:schemeClr>
                </a:solidFill>
              </a:defRPr>
            </a:lvl3pPr>
            <a:lvl4pPr marL="1362223" indent="0" algn="ctr">
              <a:buNone/>
              <a:defRPr>
                <a:solidFill>
                  <a:schemeClr val="tx1">
                    <a:tint val="75000"/>
                  </a:schemeClr>
                </a:solidFill>
              </a:defRPr>
            </a:lvl4pPr>
            <a:lvl5pPr marL="1816297" indent="0" algn="ctr">
              <a:buNone/>
              <a:defRPr>
                <a:solidFill>
                  <a:schemeClr val="tx1">
                    <a:tint val="75000"/>
                  </a:schemeClr>
                </a:solidFill>
              </a:defRPr>
            </a:lvl5pPr>
            <a:lvl6pPr marL="2270370" indent="0" algn="ctr">
              <a:buNone/>
              <a:defRPr>
                <a:solidFill>
                  <a:schemeClr val="tx1">
                    <a:tint val="75000"/>
                  </a:schemeClr>
                </a:solidFill>
              </a:defRPr>
            </a:lvl6pPr>
            <a:lvl7pPr marL="2724446" indent="0" algn="ctr">
              <a:buNone/>
              <a:defRPr>
                <a:solidFill>
                  <a:schemeClr val="tx1">
                    <a:tint val="75000"/>
                  </a:schemeClr>
                </a:solidFill>
              </a:defRPr>
            </a:lvl7pPr>
            <a:lvl8pPr marL="3178520" indent="0" algn="ctr">
              <a:buNone/>
              <a:defRPr>
                <a:solidFill>
                  <a:schemeClr val="tx1">
                    <a:tint val="75000"/>
                  </a:schemeClr>
                </a:solidFill>
              </a:defRPr>
            </a:lvl8pPr>
            <a:lvl9pPr marL="3632595"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86" y="6524872"/>
            <a:ext cx="9906000" cy="333375"/>
          </a:xfrm>
          <a:prstGeom prst="rect">
            <a:avLst/>
          </a:prstGeom>
          <a:noFill/>
          <a:ln w="9525">
            <a:noFill/>
            <a:miter lim="800000"/>
            <a:headEnd/>
            <a:tailEnd/>
          </a:ln>
        </p:spPr>
      </p:pic>
      <p:sp>
        <p:nvSpPr>
          <p:cNvPr id="8" name="Rectangle 9"/>
          <p:cNvSpPr>
            <a:spLocks noChangeArrowheads="1"/>
          </p:cNvSpPr>
          <p:nvPr/>
        </p:nvSpPr>
        <p:spPr bwMode="auto">
          <a:xfrm>
            <a:off x="1833648" y="3284785"/>
            <a:ext cx="8072437" cy="73025"/>
          </a:xfrm>
          <a:prstGeom prst="rect">
            <a:avLst/>
          </a:prstGeom>
          <a:solidFill>
            <a:srgbClr val="0066CC"/>
          </a:solidFill>
          <a:ln w="9525">
            <a:noFill/>
            <a:miter lim="800000"/>
            <a:headEnd/>
            <a:tailEnd/>
          </a:ln>
          <a:effectLst/>
        </p:spPr>
        <p:txBody>
          <a:bodyPr wrap="none" lIns="90823" tIns="45412" rIns="90823" bIns="45412" anchor="ctr"/>
          <a:lstStyle/>
          <a:p>
            <a:pPr defTabSz="908194">
              <a:defRPr/>
            </a:pPr>
            <a:endParaRPr lang="ja-JP" altLang="en-US" sz="1788">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19" y="6051797"/>
            <a:ext cx="2301874" cy="473075"/>
          </a:xfrm>
          <a:prstGeom prst="rect">
            <a:avLst/>
          </a:prstGeom>
          <a:noFill/>
          <a:ln w="9525">
            <a:noFill/>
            <a:miter lim="800000"/>
            <a:headEnd/>
            <a:tailEnd/>
          </a:ln>
        </p:spPr>
      </p:pic>
      <p:sp>
        <p:nvSpPr>
          <p:cNvPr id="10" name="Text Box 12"/>
          <p:cNvSpPr txBox="1">
            <a:spLocks noChangeArrowheads="1"/>
          </p:cNvSpPr>
          <p:nvPr/>
        </p:nvSpPr>
        <p:spPr bwMode="auto">
          <a:xfrm>
            <a:off x="2" y="6524871"/>
            <a:ext cx="3643496" cy="276995"/>
          </a:xfrm>
          <a:prstGeom prst="rect">
            <a:avLst/>
          </a:prstGeom>
          <a:noFill/>
          <a:ln w="9525">
            <a:noFill/>
            <a:miter lim="800000"/>
            <a:headEnd/>
            <a:tailEnd/>
          </a:ln>
          <a:effectLst/>
        </p:spPr>
        <p:txBody>
          <a:bodyPr wrap="none" lIns="90823" tIns="45412" rIns="90823" bIns="45412">
            <a:spAutoFit/>
          </a:bodyPr>
          <a:lstStyle/>
          <a:p>
            <a:pPr defTabSz="908194">
              <a:defRPr/>
            </a:pPr>
            <a:r>
              <a:rPr lang="en-US" altLang="ja-JP" sz="1192" i="1" dirty="0">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19598834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394812754"/>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51397976"/>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92" y="4407152"/>
            <a:ext cx="8420100" cy="1362075"/>
          </a:xfrm>
        </p:spPr>
        <p:txBody>
          <a:bodyPr anchor="t"/>
          <a:lstStyle>
            <a:lvl1pPr algn="l">
              <a:defRPr sz="3972"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92" y="2906722"/>
            <a:ext cx="8420100" cy="1500187"/>
          </a:xfrm>
        </p:spPr>
        <p:txBody>
          <a:bodyPr anchor="b"/>
          <a:lstStyle>
            <a:lvl1pPr marL="0" indent="0">
              <a:buNone/>
              <a:defRPr sz="1988">
                <a:solidFill>
                  <a:schemeClr val="tx1">
                    <a:tint val="75000"/>
                  </a:schemeClr>
                </a:solidFill>
              </a:defRPr>
            </a:lvl1pPr>
            <a:lvl2pPr marL="454074" indent="0">
              <a:buNone/>
              <a:defRPr sz="1788">
                <a:solidFill>
                  <a:schemeClr val="tx1">
                    <a:tint val="75000"/>
                  </a:schemeClr>
                </a:solidFill>
              </a:defRPr>
            </a:lvl2pPr>
            <a:lvl3pPr marL="908150" indent="0">
              <a:buNone/>
              <a:defRPr sz="1590">
                <a:solidFill>
                  <a:schemeClr val="tx1">
                    <a:tint val="75000"/>
                  </a:schemeClr>
                </a:solidFill>
              </a:defRPr>
            </a:lvl3pPr>
            <a:lvl4pPr marL="1362223" indent="0">
              <a:buNone/>
              <a:defRPr sz="1392">
                <a:solidFill>
                  <a:schemeClr val="tx1">
                    <a:tint val="75000"/>
                  </a:schemeClr>
                </a:solidFill>
              </a:defRPr>
            </a:lvl4pPr>
            <a:lvl5pPr marL="1816297" indent="0">
              <a:buNone/>
              <a:defRPr sz="1392">
                <a:solidFill>
                  <a:schemeClr val="tx1">
                    <a:tint val="75000"/>
                  </a:schemeClr>
                </a:solidFill>
              </a:defRPr>
            </a:lvl5pPr>
            <a:lvl6pPr marL="2270370" indent="0">
              <a:buNone/>
              <a:defRPr sz="1392">
                <a:solidFill>
                  <a:schemeClr val="tx1">
                    <a:tint val="75000"/>
                  </a:schemeClr>
                </a:solidFill>
              </a:defRPr>
            </a:lvl6pPr>
            <a:lvl7pPr marL="2724446" indent="0">
              <a:buNone/>
              <a:defRPr sz="1392">
                <a:solidFill>
                  <a:schemeClr val="tx1">
                    <a:tint val="75000"/>
                  </a:schemeClr>
                </a:solidFill>
              </a:defRPr>
            </a:lvl7pPr>
            <a:lvl8pPr marL="3178520" indent="0">
              <a:buNone/>
              <a:defRPr sz="1392">
                <a:solidFill>
                  <a:schemeClr val="tx1">
                    <a:tint val="75000"/>
                  </a:schemeClr>
                </a:solidFill>
              </a:defRPr>
            </a:lvl8pPr>
            <a:lvl9pPr marL="3632595" indent="0">
              <a:buNone/>
              <a:defRPr sz="1392">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78252229"/>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65" y="1600206"/>
            <a:ext cx="4746625" cy="4525963"/>
          </a:xfrm>
        </p:spPr>
        <p:txBody>
          <a:bodyPr/>
          <a:lstStyle>
            <a:lvl1pPr>
              <a:defRPr sz="2780"/>
            </a:lvl1pPr>
            <a:lvl2pPr>
              <a:defRPr sz="2384"/>
            </a:lvl2pPr>
            <a:lvl3pPr>
              <a:defRPr sz="1988"/>
            </a:lvl3pPr>
            <a:lvl4pPr>
              <a:defRPr sz="1788"/>
            </a:lvl4pPr>
            <a:lvl5pPr>
              <a:defRPr sz="1788"/>
            </a:lvl5pPr>
            <a:lvl6pPr>
              <a:defRPr sz="1788"/>
            </a:lvl6pPr>
            <a:lvl7pPr>
              <a:defRPr sz="1788"/>
            </a:lvl7pPr>
            <a:lvl8pPr>
              <a:defRPr sz="1788"/>
            </a:lvl8pPr>
            <a:lvl9pPr>
              <a:defRPr sz="1788"/>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87" y="1600206"/>
            <a:ext cx="4746625" cy="4525963"/>
          </a:xfrm>
        </p:spPr>
        <p:txBody>
          <a:bodyPr/>
          <a:lstStyle>
            <a:lvl1pPr>
              <a:defRPr sz="2780"/>
            </a:lvl1pPr>
            <a:lvl2pPr>
              <a:defRPr sz="2384"/>
            </a:lvl2pPr>
            <a:lvl3pPr>
              <a:defRPr sz="1988"/>
            </a:lvl3pPr>
            <a:lvl4pPr>
              <a:defRPr sz="1788"/>
            </a:lvl4pPr>
            <a:lvl5pPr>
              <a:defRPr sz="1788"/>
            </a:lvl5pPr>
            <a:lvl6pPr>
              <a:defRPr sz="1788"/>
            </a:lvl6pPr>
            <a:lvl7pPr>
              <a:defRPr sz="1788"/>
            </a:lvl7pPr>
            <a:lvl8pPr>
              <a:defRPr sz="1788"/>
            </a:lvl8pPr>
            <a:lvl9pPr>
              <a:defRPr sz="1788"/>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36943976"/>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9"/>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87" y="1535113"/>
            <a:ext cx="4376872" cy="639762"/>
          </a:xfrm>
        </p:spPr>
        <p:txBody>
          <a:bodyPr anchor="b"/>
          <a:lstStyle>
            <a:lvl1pPr marL="0" indent="0">
              <a:buNone/>
              <a:defRPr sz="2384" b="1"/>
            </a:lvl1pPr>
            <a:lvl2pPr marL="454074" indent="0">
              <a:buNone/>
              <a:defRPr sz="1988" b="1"/>
            </a:lvl2pPr>
            <a:lvl3pPr marL="908150" indent="0">
              <a:buNone/>
              <a:defRPr sz="1788" b="1"/>
            </a:lvl3pPr>
            <a:lvl4pPr marL="1362223" indent="0">
              <a:buNone/>
              <a:defRPr sz="1590" b="1"/>
            </a:lvl4pPr>
            <a:lvl5pPr marL="1816297" indent="0">
              <a:buNone/>
              <a:defRPr sz="1590" b="1"/>
            </a:lvl5pPr>
            <a:lvl6pPr marL="2270370" indent="0">
              <a:buNone/>
              <a:defRPr sz="1590" b="1"/>
            </a:lvl6pPr>
            <a:lvl7pPr marL="2724446" indent="0">
              <a:buNone/>
              <a:defRPr sz="1590" b="1"/>
            </a:lvl7pPr>
            <a:lvl8pPr marL="3178520" indent="0">
              <a:buNone/>
              <a:defRPr sz="1590" b="1"/>
            </a:lvl8pPr>
            <a:lvl9pPr marL="3632595" indent="0">
              <a:buNone/>
              <a:defRPr sz="159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87" y="2174876"/>
            <a:ext cx="4376872" cy="3951288"/>
          </a:xfrm>
        </p:spPr>
        <p:txBody>
          <a:bodyPr/>
          <a:lstStyle>
            <a:lvl1pPr>
              <a:defRPr sz="2384"/>
            </a:lvl1pPr>
            <a:lvl2pPr>
              <a:defRPr sz="1988"/>
            </a:lvl2pPr>
            <a:lvl3pPr>
              <a:defRPr sz="1788"/>
            </a:lvl3pPr>
            <a:lvl4pPr>
              <a:defRPr sz="1590"/>
            </a:lvl4pPr>
            <a:lvl5pPr>
              <a:defRPr sz="1590"/>
            </a:lvl5pPr>
            <a:lvl6pPr>
              <a:defRPr sz="1590"/>
            </a:lvl6pPr>
            <a:lvl7pPr>
              <a:defRPr sz="1590"/>
            </a:lvl7pPr>
            <a:lvl8pPr>
              <a:defRPr sz="1590"/>
            </a:lvl8pPr>
            <a:lvl9pPr>
              <a:defRPr sz="159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205" y="1535113"/>
            <a:ext cx="4378590" cy="639762"/>
          </a:xfrm>
        </p:spPr>
        <p:txBody>
          <a:bodyPr anchor="b"/>
          <a:lstStyle>
            <a:lvl1pPr marL="0" indent="0">
              <a:buNone/>
              <a:defRPr sz="2384" b="1"/>
            </a:lvl1pPr>
            <a:lvl2pPr marL="454074" indent="0">
              <a:buNone/>
              <a:defRPr sz="1988" b="1"/>
            </a:lvl2pPr>
            <a:lvl3pPr marL="908150" indent="0">
              <a:buNone/>
              <a:defRPr sz="1788" b="1"/>
            </a:lvl3pPr>
            <a:lvl4pPr marL="1362223" indent="0">
              <a:buNone/>
              <a:defRPr sz="1590" b="1"/>
            </a:lvl4pPr>
            <a:lvl5pPr marL="1816297" indent="0">
              <a:buNone/>
              <a:defRPr sz="1590" b="1"/>
            </a:lvl5pPr>
            <a:lvl6pPr marL="2270370" indent="0">
              <a:buNone/>
              <a:defRPr sz="1590" b="1"/>
            </a:lvl6pPr>
            <a:lvl7pPr marL="2724446" indent="0">
              <a:buNone/>
              <a:defRPr sz="1590" b="1"/>
            </a:lvl7pPr>
            <a:lvl8pPr marL="3178520" indent="0">
              <a:buNone/>
              <a:defRPr sz="1590" b="1"/>
            </a:lvl8pPr>
            <a:lvl9pPr marL="3632595" indent="0">
              <a:buNone/>
              <a:defRPr sz="159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205" y="2174876"/>
            <a:ext cx="4378590" cy="3951288"/>
          </a:xfrm>
        </p:spPr>
        <p:txBody>
          <a:bodyPr/>
          <a:lstStyle>
            <a:lvl1pPr>
              <a:defRPr sz="2384"/>
            </a:lvl1pPr>
            <a:lvl2pPr>
              <a:defRPr sz="1988"/>
            </a:lvl2pPr>
            <a:lvl3pPr>
              <a:defRPr sz="1788"/>
            </a:lvl3pPr>
            <a:lvl4pPr>
              <a:defRPr sz="1590"/>
            </a:lvl4pPr>
            <a:lvl5pPr>
              <a:defRPr sz="1590"/>
            </a:lvl5pPr>
            <a:lvl6pPr>
              <a:defRPr sz="1590"/>
            </a:lvl6pPr>
            <a:lvl7pPr>
              <a:defRPr sz="1590"/>
            </a:lvl7pPr>
            <a:lvl8pPr>
              <a:defRPr sz="1590"/>
            </a:lvl8pPr>
            <a:lvl9pPr>
              <a:defRPr sz="159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65869418"/>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36317172"/>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45699803"/>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3051"/>
            <a:ext cx="3259006" cy="1162050"/>
          </a:xfrm>
        </p:spPr>
        <p:txBody>
          <a:bodyPr anchor="b"/>
          <a:lstStyle>
            <a:lvl1pPr algn="l">
              <a:defRPr sz="1988"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7" y="273059"/>
            <a:ext cx="5537729" cy="5853113"/>
          </a:xfrm>
        </p:spPr>
        <p:txBody>
          <a:bodyPr/>
          <a:lstStyle>
            <a:lvl1pPr>
              <a:defRPr sz="3178"/>
            </a:lvl1pPr>
            <a:lvl2pPr>
              <a:defRPr sz="2780"/>
            </a:lvl2pPr>
            <a:lvl3pPr>
              <a:defRPr sz="2384"/>
            </a:lvl3pPr>
            <a:lvl4pPr>
              <a:defRPr sz="1988"/>
            </a:lvl4pPr>
            <a:lvl5pPr>
              <a:defRPr sz="1988"/>
            </a:lvl5pPr>
            <a:lvl6pPr>
              <a:defRPr sz="1988"/>
            </a:lvl6pPr>
            <a:lvl7pPr>
              <a:defRPr sz="1988"/>
            </a:lvl7pPr>
            <a:lvl8pPr>
              <a:defRPr sz="1988"/>
            </a:lvl8pPr>
            <a:lvl9pPr>
              <a:defRPr sz="1988"/>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2" y="1435103"/>
            <a:ext cx="3259006" cy="4691063"/>
          </a:xfrm>
        </p:spPr>
        <p:txBody>
          <a:bodyPr/>
          <a:lstStyle>
            <a:lvl1pPr marL="0" indent="0">
              <a:buNone/>
              <a:defRPr sz="1392"/>
            </a:lvl1pPr>
            <a:lvl2pPr marL="454074" indent="0">
              <a:buNone/>
              <a:defRPr sz="1192"/>
            </a:lvl2pPr>
            <a:lvl3pPr marL="908150" indent="0">
              <a:buNone/>
              <a:defRPr sz="994"/>
            </a:lvl3pPr>
            <a:lvl4pPr marL="1362223" indent="0">
              <a:buNone/>
              <a:defRPr sz="894"/>
            </a:lvl4pPr>
            <a:lvl5pPr marL="1816297" indent="0">
              <a:buNone/>
              <a:defRPr sz="894"/>
            </a:lvl5pPr>
            <a:lvl6pPr marL="2270370" indent="0">
              <a:buNone/>
              <a:defRPr sz="894"/>
            </a:lvl6pPr>
            <a:lvl7pPr marL="2724446" indent="0">
              <a:buNone/>
              <a:defRPr sz="894"/>
            </a:lvl7pPr>
            <a:lvl8pPr marL="3178520" indent="0">
              <a:buNone/>
              <a:defRPr sz="894"/>
            </a:lvl8pPr>
            <a:lvl9pPr marL="3632595" indent="0">
              <a:buNone/>
              <a:defRPr sz="894"/>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51040992"/>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1988"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178"/>
            </a:lvl1pPr>
            <a:lvl2pPr marL="454074" indent="0">
              <a:buNone/>
              <a:defRPr sz="2780"/>
            </a:lvl2pPr>
            <a:lvl3pPr marL="908150" indent="0">
              <a:buNone/>
              <a:defRPr sz="2384"/>
            </a:lvl3pPr>
            <a:lvl4pPr marL="1362223" indent="0">
              <a:buNone/>
              <a:defRPr sz="1988"/>
            </a:lvl4pPr>
            <a:lvl5pPr marL="1816297" indent="0">
              <a:buNone/>
              <a:defRPr sz="1988"/>
            </a:lvl5pPr>
            <a:lvl6pPr marL="2270370" indent="0">
              <a:buNone/>
              <a:defRPr sz="1988"/>
            </a:lvl6pPr>
            <a:lvl7pPr marL="2724446" indent="0">
              <a:buNone/>
              <a:defRPr sz="1988"/>
            </a:lvl7pPr>
            <a:lvl8pPr marL="3178520" indent="0">
              <a:buNone/>
              <a:defRPr sz="1988"/>
            </a:lvl8pPr>
            <a:lvl9pPr marL="3632595" indent="0">
              <a:buNone/>
              <a:defRPr sz="1988"/>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392"/>
            </a:lvl1pPr>
            <a:lvl2pPr marL="454074" indent="0">
              <a:buNone/>
              <a:defRPr sz="1192"/>
            </a:lvl2pPr>
            <a:lvl3pPr marL="908150" indent="0">
              <a:buNone/>
              <a:defRPr sz="994"/>
            </a:lvl3pPr>
            <a:lvl4pPr marL="1362223" indent="0">
              <a:buNone/>
              <a:defRPr sz="894"/>
            </a:lvl4pPr>
            <a:lvl5pPr marL="1816297" indent="0">
              <a:buNone/>
              <a:defRPr sz="894"/>
            </a:lvl5pPr>
            <a:lvl6pPr marL="2270370" indent="0">
              <a:buNone/>
              <a:defRPr sz="894"/>
            </a:lvl6pPr>
            <a:lvl7pPr marL="2724446" indent="0">
              <a:buNone/>
              <a:defRPr sz="894"/>
            </a:lvl7pPr>
            <a:lvl8pPr marL="3178520" indent="0">
              <a:buNone/>
              <a:defRPr sz="894"/>
            </a:lvl8pPr>
            <a:lvl9pPr marL="3632595" indent="0">
              <a:buNone/>
              <a:defRPr sz="894"/>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07790903"/>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8785344"/>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25" y="274647"/>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7" y="274647"/>
            <a:ext cx="7078664"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980222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768993"/>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36" y="2130677"/>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87" y="3886200"/>
            <a:ext cx="6934200" cy="1752600"/>
          </a:xfrm>
        </p:spPr>
        <p:txBody>
          <a:bodyPr/>
          <a:lstStyle>
            <a:lvl1pPr marL="0" indent="0" algn="ctr">
              <a:buNone/>
              <a:defRPr>
                <a:solidFill>
                  <a:schemeClr val="tx1">
                    <a:tint val="75000"/>
                  </a:schemeClr>
                </a:solidFill>
              </a:defRPr>
            </a:lvl1pPr>
            <a:lvl2pPr marL="454074" indent="0" algn="ctr">
              <a:buNone/>
              <a:defRPr>
                <a:solidFill>
                  <a:schemeClr val="tx1">
                    <a:tint val="75000"/>
                  </a:schemeClr>
                </a:solidFill>
              </a:defRPr>
            </a:lvl2pPr>
            <a:lvl3pPr marL="908150" indent="0" algn="ctr">
              <a:buNone/>
              <a:defRPr>
                <a:solidFill>
                  <a:schemeClr val="tx1">
                    <a:tint val="75000"/>
                  </a:schemeClr>
                </a:solidFill>
              </a:defRPr>
            </a:lvl3pPr>
            <a:lvl4pPr marL="1362223" indent="0" algn="ctr">
              <a:buNone/>
              <a:defRPr>
                <a:solidFill>
                  <a:schemeClr val="tx1">
                    <a:tint val="75000"/>
                  </a:schemeClr>
                </a:solidFill>
              </a:defRPr>
            </a:lvl4pPr>
            <a:lvl5pPr marL="1816297" indent="0" algn="ctr">
              <a:buNone/>
              <a:defRPr>
                <a:solidFill>
                  <a:schemeClr val="tx1">
                    <a:tint val="75000"/>
                  </a:schemeClr>
                </a:solidFill>
              </a:defRPr>
            </a:lvl5pPr>
            <a:lvl6pPr marL="2270370" indent="0" algn="ctr">
              <a:buNone/>
              <a:defRPr>
                <a:solidFill>
                  <a:schemeClr val="tx1">
                    <a:tint val="75000"/>
                  </a:schemeClr>
                </a:solidFill>
              </a:defRPr>
            </a:lvl6pPr>
            <a:lvl7pPr marL="2724446" indent="0" algn="ctr">
              <a:buNone/>
              <a:defRPr>
                <a:solidFill>
                  <a:schemeClr val="tx1">
                    <a:tint val="75000"/>
                  </a:schemeClr>
                </a:solidFill>
              </a:defRPr>
            </a:lvl7pPr>
            <a:lvl8pPr marL="3178520" indent="0" algn="ctr">
              <a:buNone/>
              <a:defRPr>
                <a:solidFill>
                  <a:schemeClr val="tx1">
                    <a:tint val="75000"/>
                  </a:schemeClr>
                </a:solidFill>
              </a:defRPr>
            </a:lvl8pPr>
            <a:lvl9pPr marL="3632595"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86" y="6524872"/>
            <a:ext cx="9906000" cy="333375"/>
          </a:xfrm>
          <a:prstGeom prst="rect">
            <a:avLst/>
          </a:prstGeom>
          <a:noFill/>
          <a:ln w="9525">
            <a:noFill/>
            <a:miter lim="800000"/>
            <a:headEnd/>
            <a:tailEnd/>
          </a:ln>
        </p:spPr>
      </p:pic>
      <p:sp>
        <p:nvSpPr>
          <p:cNvPr id="8" name="Rectangle 9"/>
          <p:cNvSpPr>
            <a:spLocks noChangeArrowheads="1"/>
          </p:cNvSpPr>
          <p:nvPr/>
        </p:nvSpPr>
        <p:spPr bwMode="auto">
          <a:xfrm>
            <a:off x="1833648" y="3284785"/>
            <a:ext cx="8072437" cy="73025"/>
          </a:xfrm>
          <a:prstGeom prst="rect">
            <a:avLst/>
          </a:prstGeom>
          <a:solidFill>
            <a:srgbClr val="0066CC"/>
          </a:solidFill>
          <a:ln w="9525">
            <a:noFill/>
            <a:miter lim="800000"/>
            <a:headEnd/>
            <a:tailEnd/>
          </a:ln>
          <a:effectLst/>
        </p:spPr>
        <p:txBody>
          <a:bodyPr wrap="none" lIns="90823" tIns="45412" rIns="90823" bIns="45412" anchor="ctr"/>
          <a:lstStyle/>
          <a:p>
            <a:pPr defTabSz="908194">
              <a:defRPr/>
            </a:pPr>
            <a:endParaRPr lang="ja-JP" altLang="en-US" sz="1788">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19" y="6051797"/>
            <a:ext cx="2301874" cy="473075"/>
          </a:xfrm>
          <a:prstGeom prst="rect">
            <a:avLst/>
          </a:prstGeom>
          <a:noFill/>
          <a:ln w="9525">
            <a:noFill/>
            <a:miter lim="800000"/>
            <a:headEnd/>
            <a:tailEnd/>
          </a:ln>
        </p:spPr>
      </p:pic>
      <p:sp>
        <p:nvSpPr>
          <p:cNvPr id="10" name="Text Box 12"/>
          <p:cNvSpPr txBox="1">
            <a:spLocks noChangeArrowheads="1"/>
          </p:cNvSpPr>
          <p:nvPr/>
        </p:nvSpPr>
        <p:spPr bwMode="auto">
          <a:xfrm>
            <a:off x="2" y="6524871"/>
            <a:ext cx="3643496" cy="276995"/>
          </a:xfrm>
          <a:prstGeom prst="rect">
            <a:avLst/>
          </a:prstGeom>
          <a:noFill/>
          <a:ln w="9525">
            <a:noFill/>
            <a:miter lim="800000"/>
            <a:headEnd/>
            <a:tailEnd/>
          </a:ln>
          <a:effectLst/>
        </p:spPr>
        <p:txBody>
          <a:bodyPr wrap="none" lIns="90823" tIns="45412" rIns="90823" bIns="45412">
            <a:spAutoFit/>
          </a:bodyPr>
          <a:lstStyle/>
          <a:p>
            <a:pPr defTabSz="908194">
              <a:defRPr/>
            </a:pPr>
            <a:r>
              <a:rPr lang="en-US" altLang="ja-JP" sz="1192" i="1" dirty="0">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2363013753"/>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89913027"/>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92" y="4407152"/>
            <a:ext cx="8420100" cy="1362075"/>
          </a:xfrm>
        </p:spPr>
        <p:txBody>
          <a:bodyPr anchor="t"/>
          <a:lstStyle>
            <a:lvl1pPr algn="l">
              <a:defRPr sz="3972"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92" y="2906722"/>
            <a:ext cx="8420100" cy="1500187"/>
          </a:xfrm>
        </p:spPr>
        <p:txBody>
          <a:bodyPr anchor="b"/>
          <a:lstStyle>
            <a:lvl1pPr marL="0" indent="0">
              <a:buNone/>
              <a:defRPr sz="1988">
                <a:solidFill>
                  <a:schemeClr val="tx1">
                    <a:tint val="75000"/>
                  </a:schemeClr>
                </a:solidFill>
              </a:defRPr>
            </a:lvl1pPr>
            <a:lvl2pPr marL="454074" indent="0">
              <a:buNone/>
              <a:defRPr sz="1788">
                <a:solidFill>
                  <a:schemeClr val="tx1">
                    <a:tint val="75000"/>
                  </a:schemeClr>
                </a:solidFill>
              </a:defRPr>
            </a:lvl2pPr>
            <a:lvl3pPr marL="908150" indent="0">
              <a:buNone/>
              <a:defRPr sz="1590">
                <a:solidFill>
                  <a:schemeClr val="tx1">
                    <a:tint val="75000"/>
                  </a:schemeClr>
                </a:solidFill>
              </a:defRPr>
            </a:lvl3pPr>
            <a:lvl4pPr marL="1362223" indent="0">
              <a:buNone/>
              <a:defRPr sz="1392">
                <a:solidFill>
                  <a:schemeClr val="tx1">
                    <a:tint val="75000"/>
                  </a:schemeClr>
                </a:solidFill>
              </a:defRPr>
            </a:lvl4pPr>
            <a:lvl5pPr marL="1816297" indent="0">
              <a:buNone/>
              <a:defRPr sz="1392">
                <a:solidFill>
                  <a:schemeClr val="tx1">
                    <a:tint val="75000"/>
                  </a:schemeClr>
                </a:solidFill>
              </a:defRPr>
            </a:lvl5pPr>
            <a:lvl6pPr marL="2270370" indent="0">
              <a:buNone/>
              <a:defRPr sz="1392">
                <a:solidFill>
                  <a:schemeClr val="tx1">
                    <a:tint val="75000"/>
                  </a:schemeClr>
                </a:solidFill>
              </a:defRPr>
            </a:lvl6pPr>
            <a:lvl7pPr marL="2724446" indent="0">
              <a:buNone/>
              <a:defRPr sz="1392">
                <a:solidFill>
                  <a:schemeClr val="tx1">
                    <a:tint val="75000"/>
                  </a:schemeClr>
                </a:solidFill>
              </a:defRPr>
            </a:lvl7pPr>
            <a:lvl8pPr marL="3178520" indent="0">
              <a:buNone/>
              <a:defRPr sz="1392">
                <a:solidFill>
                  <a:schemeClr val="tx1">
                    <a:tint val="75000"/>
                  </a:schemeClr>
                </a:solidFill>
              </a:defRPr>
            </a:lvl8pPr>
            <a:lvl9pPr marL="3632595" indent="0">
              <a:buNone/>
              <a:defRPr sz="1392">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9122322"/>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65" y="1600206"/>
            <a:ext cx="4746625" cy="4525963"/>
          </a:xfrm>
        </p:spPr>
        <p:txBody>
          <a:bodyPr/>
          <a:lstStyle>
            <a:lvl1pPr>
              <a:defRPr sz="2780"/>
            </a:lvl1pPr>
            <a:lvl2pPr>
              <a:defRPr sz="2384"/>
            </a:lvl2pPr>
            <a:lvl3pPr>
              <a:defRPr sz="1988"/>
            </a:lvl3pPr>
            <a:lvl4pPr>
              <a:defRPr sz="1788"/>
            </a:lvl4pPr>
            <a:lvl5pPr>
              <a:defRPr sz="1788"/>
            </a:lvl5pPr>
            <a:lvl6pPr>
              <a:defRPr sz="1788"/>
            </a:lvl6pPr>
            <a:lvl7pPr>
              <a:defRPr sz="1788"/>
            </a:lvl7pPr>
            <a:lvl8pPr>
              <a:defRPr sz="1788"/>
            </a:lvl8pPr>
            <a:lvl9pPr>
              <a:defRPr sz="1788"/>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87" y="1600206"/>
            <a:ext cx="4746625" cy="4525963"/>
          </a:xfrm>
        </p:spPr>
        <p:txBody>
          <a:bodyPr/>
          <a:lstStyle>
            <a:lvl1pPr>
              <a:defRPr sz="2780"/>
            </a:lvl1pPr>
            <a:lvl2pPr>
              <a:defRPr sz="2384"/>
            </a:lvl2pPr>
            <a:lvl3pPr>
              <a:defRPr sz="1988"/>
            </a:lvl3pPr>
            <a:lvl4pPr>
              <a:defRPr sz="1788"/>
            </a:lvl4pPr>
            <a:lvl5pPr>
              <a:defRPr sz="1788"/>
            </a:lvl5pPr>
            <a:lvl6pPr>
              <a:defRPr sz="1788"/>
            </a:lvl6pPr>
            <a:lvl7pPr>
              <a:defRPr sz="1788"/>
            </a:lvl7pPr>
            <a:lvl8pPr>
              <a:defRPr sz="1788"/>
            </a:lvl8pPr>
            <a:lvl9pPr>
              <a:defRPr sz="1788"/>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93777008"/>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9"/>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87" y="1535113"/>
            <a:ext cx="4376872" cy="639762"/>
          </a:xfrm>
        </p:spPr>
        <p:txBody>
          <a:bodyPr anchor="b"/>
          <a:lstStyle>
            <a:lvl1pPr marL="0" indent="0">
              <a:buNone/>
              <a:defRPr sz="2384" b="1"/>
            </a:lvl1pPr>
            <a:lvl2pPr marL="454074" indent="0">
              <a:buNone/>
              <a:defRPr sz="1988" b="1"/>
            </a:lvl2pPr>
            <a:lvl3pPr marL="908150" indent="0">
              <a:buNone/>
              <a:defRPr sz="1788" b="1"/>
            </a:lvl3pPr>
            <a:lvl4pPr marL="1362223" indent="0">
              <a:buNone/>
              <a:defRPr sz="1590" b="1"/>
            </a:lvl4pPr>
            <a:lvl5pPr marL="1816297" indent="0">
              <a:buNone/>
              <a:defRPr sz="1590" b="1"/>
            </a:lvl5pPr>
            <a:lvl6pPr marL="2270370" indent="0">
              <a:buNone/>
              <a:defRPr sz="1590" b="1"/>
            </a:lvl6pPr>
            <a:lvl7pPr marL="2724446" indent="0">
              <a:buNone/>
              <a:defRPr sz="1590" b="1"/>
            </a:lvl7pPr>
            <a:lvl8pPr marL="3178520" indent="0">
              <a:buNone/>
              <a:defRPr sz="1590" b="1"/>
            </a:lvl8pPr>
            <a:lvl9pPr marL="3632595" indent="0">
              <a:buNone/>
              <a:defRPr sz="159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87" y="2174876"/>
            <a:ext cx="4376872" cy="3951288"/>
          </a:xfrm>
        </p:spPr>
        <p:txBody>
          <a:bodyPr/>
          <a:lstStyle>
            <a:lvl1pPr>
              <a:defRPr sz="2384"/>
            </a:lvl1pPr>
            <a:lvl2pPr>
              <a:defRPr sz="1988"/>
            </a:lvl2pPr>
            <a:lvl3pPr>
              <a:defRPr sz="1788"/>
            </a:lvl3pPr>
            <a:lvl4pPr>
              <a:defRPr sz="1590"/>
            </a:lvl4pPr>
            <a:lvl5pPr>
              <a:defRPr sz="1590"/>
            </a:lvl5pPr>
            <a:lvl6pPr>
              <a:defRPr sz="1590"/>
            </a:lvl6pPr>
            <a:lvl7pPr>
              <a:defRPr sz="1590"/>
            </a:lvl7pPr>
            <a:lvl8pPr>
              <a:defRPr sz="1590"/>
            </a:lvl8pPr>
            <a:lvl9pPr>
              <a:defRPr sz="159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205" y="1535113"/>
            <a:ext cx="4378590" cy="639762"/>
          </a:xfrm>
        </p:spPr>
        <p:txBody>
          <a:bodyPr anchor="b"/>
          <a:lstStyle>
            <a:lvl1pPr marL="0" indent="0">
              <a:buNone/>
              <a:defRPr sz="2384" b="1"/>
            </a:lvl1pPr>
            <a:lvl2pPr marL="454074" indent="0">
              <a:buNone/>
              <a:defRPr sz="1988" b="1"/>
            </a:lvl2pPr>
            <a:lvl3pPr marL="908150" indent="0">
              <a:buNone/>
              <a:defRPr sz="1788" b="1"/>
            </a:lvl3pPr>
            <a:lvl4pPr marL="1362223" indent="0">
              <a:buNone/>
              <a:defRPr sz="1590" b="1"/>
            </a:lvl4pPr>
            <a:lvl5pPr marL="1816297" indent="0">
              <a:buNone/>
              <a:defRPr sz="1590" b="1"/>
            </a:lvl5pPr>
            <a:lvl6pPr marL="2270370" indent="0">
              <a:buNone/>
              <a:defRPr sz="1590" b="1"/>
            </a:lvl6pPr>
            <a:lvl7pPr marL="2724446" indent="0">
              <a:buNone/>
              <a:defRPr sz="1590" b="1"/>
            </a:lvl7pPr>
            <a:lvl8pPr marL="3178520" indent="0">
              <a:buNone/>
              <a:defRPr sz="1590" b="1"/>
            </a:lvl8pPr>
            <a:lvl9pPr marL="3632595" indent="0">
              <a:buNone/>
              <a:defRPr sz="159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205" y="2174876"/>
            <a:ext cx="4378590" cy="3951288"/>
          </a:xfrm>
        </p:spPr>
        <p:txBody>
          <a:bodyPr/>
          <a:lstStyle>
            <a:lvl1pPr>
              <a:defRPr sz="2384"/>
            </a:lvl1pPr>
            <a:lvl2pPr>
              <a:defRPr sz="1988"/>
            </a:lvl2pPr>
            <a:lvl3pPr>
              <a:defRPr sz="1788"/>
            </a:lvl3pPr>
            <a:lvl4pPr>
              <a:defRPr sz="1590"/>
            </a:lvl4pPr>
            <a:lvl5pPr>
              <a:defRPr sz="1590"/>
            </a:lvl5pPr>
            <a:lvl6pPr>
              <a:defRPr sz="1590"/>
            </a:lvl6pPr>
            <a:lvl7pPr>
              <a:defRPr sz="1590"/>
            </a:lvl7pPr>
            <a:lvl8pPr>
              <a:defRPr sz="1590"/>
            </a:lvl8pPr>
            <a:lvl9pPr>
              <a:defRPr sz="159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20345418"/>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75534465"/>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18890048"/>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3051"/>
            <a:ext cx="3259006" cy="1162050"/>
          </a:xfrm>
        </p:spPr>
        <p:txBody>
          <a:bodyPr anchor="b"/>
          <a:lstStyle>
            <a:lvl1pPr algn="l">
              <a:defRPr sz="1988"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7" y="273059"/>
            <a:ext cx="5537729" cy="5853113"/>
          </a:xfrm>
        </p:spPr>
        <p:txBody>
          <a:bodyPr/>
          <a:lstStyle>
            <a:lvl1pPr>
              <a:defRPr sz="3178"/>
            </a:lvl1pPr>
            <a:lvl2pPr>
              <a:defRPr sz="2780"/>
            </a:lvl2pPr>
            <a:lvl3pPr>
              <a:defRPr sz="2384"/>
            </a:lvl3pPr>
            <a:lvl4pPr>
              <a:defRPr sz="1988"/>
            </a:lvl4pPr>
            <a:lvl5pPr>
              <a:defRPr sz="1988"/>
            </a:lvl5pPr>
            <a:lvl6pPr>
              <a:defRPr sz="1988"/>
            </a:lvl6pPr>
            <a:lvl7pPr>
              <a:defRPr sz="1988"/>
            </a:lvl7pPr>
            <a:lvl8pPr>
              <a:defRPr sz="1988"/>
            </a:lvl8pPr>
            <a:lvl9pPr>
              <a:defRPr sz="1988"/>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2" y="1435103"/>
            <a:ext cx="3259006" cy="4691063"/>
          </a:xfrm>
        </p:spPr>
        <p:txBody>
          <a:bodyPr/>
          <a:lstStyle>
            <a:lvl1pPr marL="0" indent="0">
              <a:buNone/>
              <a:defRPr sz="1392"/>
            </a:lvl1pPr>
            <a:lvl2pPr marL="454074" indent="0">
              <a:buNone/>
              <a:defRPr sz="1192"/>
            </a:lvl2pPr>
            <a:lvl3pPr marL="908150" indent="0">
              <a:buNone/>
              <a:defRPr sz="994"/>
            </a:lvl3pPr>
            <a:lvl4pPr marL="1362223" indent="0">
              <a:buNone/>
              <a:defRPr sz="894"/>
            </a:lvl4pPr>
            <a:lvl5pPr marL="1816297" indent="0">
              <a:buNone/>
              <a:defRPr sz="894"/>
            </a:lvl5pPr>
            <a:lvl6pPr marL="2270370" indent="0">
              <a:buNone/>
              <a:defRPr sz="894"/>
            </a:lvl6pPr>
            <a:lvl7pPr marL="2724446" indent="0">
              <a:buNone/>
              <a:defRPr sz="894"/>
            </a:lvl7pPr>
            <a:lvl8pPr marL="3178520" indent="0">
              <a:buNone/>
              <a:defRPr sz="894"/>
            </a:lvl8pPr>
            <a:lvl9pPr marL="3632595" indent="0">
              <a:buNone/>
              <a:defRPr sz="894"/>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02869865"/>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1988"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178"/>
            </a:lvl1pPr>
            <a:lvl2pPr marL="454074" indent="0">
              <a:buNone/>
              <a:defRPr sz="2780"/>
            </a:lvl2pPr>
            <a:lvl3pPr marL="908150" indent="0">
              <a:buNone/>
              <a:defRPr sz="2384"/>
            </a:lvl3pPr>
            <a:lvl4pPr marL="1362223" indent="0">
              <a:buNone/>
              <a:defRPr sz="1988"/>
            </a:lvl4pPr>
            <a:lvl5pPr marL="1816297" indent="0">
              <a:buNone/>
              <a:defRPr sz="1988"/>
            </a:lvl5pPr>
            <a:lvl6pPr marL="2270370" indent="0">
              <a:buNone/>
              <a:defRPr sz="1988"/>
            </a:lvl6pPr>
            <a:lvl7pPr marL="2724446" indent="0">
              <a:buNone/>
              <a:defRPr sz="1988"/>
            </a:lvl7pPr>
            <a:lvl8pPr marL="3178520" indent="0">
              <a:buNone/>
              <a:defRPr sz="1988"/>
            </a:lvl8pPr>
            <a:lvl9pPr marL="3632595" indent="0">
              <a:buNone/>
              <a:defRPr sz="1988"/>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392"/>
            </a:lvl1pPr>
            <a:lvl2pPr marL="454074" indent="0">
              <a:buNone/>
              <a:defRPr sz="1192"/>
            </a:lvl2pPr>
            <a:lvl3pPr marL="908150" indent="0">
              <a:buNone/>
              <a:defRPr sz="994"/>
            </a:lvl3pPr>
            <a:lvl4pPr marL="1362223" indent="0">
              <a:buNone/>
              <a:defRPr sz="894"/>
            </a:lvl4pPr>
            <a:lvl5pPr marL="1816297" indent="0">
              <a:buNone/>
              <a:defRPr sz="894"/>
            </a:lvl5pPr>
            <a:lvl6pPr marL="2270370" indent="0">
              <a:buNone/>
              <a:defRPr sz="894"/>
            </a:lvl6pPr>
            <a:lvl7pPr marL="2724446" indent="0">
              <a:buNone/>
              <a:defRPr sz="894"/>
            </a:lvl7pPr>
            <a:lvl8pPr marL="3178520" indent="0">
              <a:buNone/>
              <a:defRPr sz="894"/>
            </a:lvl8pPr>
            <a:lvl9pPr marL="3632595" indent="0">
              <a:buNone/>
              <a:defRPr sz="894"/>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34010681"/>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742700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1" y="273050"/>
            <a:ext cx="3259138" cy="1162050"/>
          </a:xfrm>
        </p:spPr>
        <p:txBody>
          <a:bodyPr anchor="b"/>
          <a:lstStyle>
            <a:lvl1pPr algn="l">
              <a:defRPr sz="1988"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03" y="273057"/>
            <a:ext cx="5537201" cy="5853113"/>
          </a:xfrm>
        </p:spPr>
        <p:txBody>
          <a:bodyPr/>
          <a:lstStyle>
            <a:lvl1pPr>
              <a:defRPr sz="3180"/>
            </a:lvl1pPr>
            <a:lvl2pPr>
              <a:defRPr sz="2782"/>
            </a:lvl2pPr>
            <a:lvl3pPr>
              <a:defRPr sz="2384"/>
            </a:lvl3pPr>
            <a:lvl4pPr>
              <a:defRPr sz="1988"/>
            </a:lvl4pPr>
            <a:lvl5pPr>
              <a:defRPr sz="1988"/>
            </a:lvl5pPr>
            <a:lvl6pPr>
              <a:defRPr sz="1988"/>
            </a:lvl6pPr>
            <a:lvl7pPr>
              <a:defRPr sz="1988"/>
            </a:lvl7pPr>
            <a:lvl8pPr>
              <a:defRPr sz="1988"/>
            </a:lvl8pPr>
            <a:lvl9pPr>
              <a:defRPr sz="1988"/>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1" y="1435103"/>
            <a:ext cx="3259138" cy="4691063"/>
          </a:xfrm>
        </p:spPr>
        <p:txBody>
          <a:bodyPr/>
          <a:lstStyle>
            <a:lvl1pPr marL="0" indent="0">
              <a:buNone/>
              <a:defRPr sz="1392"/>
            </a:lvl1pPr>
            <a:lvl2pPr marL="454196" indent="0">
              <a:buNone/>
              <a:defRPr sz="1192"/>
            </a:lvl2pPr>
            <a:lvl3pPr marL="908393" indent="0">
              <a:buNone/>
              <a:defRPr sz="994"/>
            </a:lvl3pPr>
            <a:lvl4pPr marL="1362591" indent="0">
              <a:buNone/>
              <a:defRPr sz="894"/>
            </a:lvl4pPr>
            <a:lvl5pPr marL="1816787" indent="0">
              <a:buNone/>
              <a:defRPr sz="894"/>
            </a:lvl5pPr>
            <a:lvl6pPr marL="2270984" indent="0">
              <a:buNone/>
              <a:defRPr sz="894"/>
            </a:lvl6pPr>
            <a:lvl7pPr marL="2725179" indent="0">
              <a:buNone/>
              <a:defRPr sz="894"/>
            </a:lvl7pPr>
            <a:lvl8pPr marL="3179377" indent="0">
              <a:buNone/>
              <a:defRPr sz="894"/>
            </a:lvl8pPr>
            <a:lvl9pPr marL="3633573" indent="0">
              <a:buNone/>
              <a:defRPr sz="894"/>
            </a:lvl9pPr>
          </a:lstStyle>
          <a:p>
            <a:pPr lvl="0"/>
            <a:r>
              <a:rPr lang="ja-JP" altLang="en-US" smtClean="0"/>
              <a:t>マスタ テキストの書式設定</a:t>
            </a:r>
          </a:p>
        </p:txBody>
      </p:sp>
    </p:spTree>
    <p:extLst>
      <p:ext uri="{BB962C8B-B14F-4D97-AF65-F5344CB8AC3E}">
        <p14:creationId xmlns:p14="http://schemas.microsoft.com/office/powerpoint/2010/main" val="3734515382"/>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25" y="274647"/>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7" y="274647"/>
            <a:ext cx="7078664"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6177694"/>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36" y="2130677"/>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87" y="3886200"/>
            <a:ext cx="6934200" cy="1752600"/>
          </a:xfrm>
        </p:spPr>
        <p:txBody>
          <a:bodyPr/>
          <a:lstStyle>
            <a:lvl1pPr marL="0" indent="0" algn="ctr">
              <a:buNone/>
              <a:defRPr>
                <a:solidFill>
                  <a:schemeClr val="tx1">
                    <a:tint val="75000"/>
                  </a:schemeClr>
                </a:solidFill>
              </a:defRPr>
            </a:lvl1pPr>
            <a:lvl2pPr marL="454074" indent="0" algn="ctr">
              <a:buNone/>
              <a:defRPr>
                <a:solidFill>
                  <a:schemeClr val="tx1">
                    <a:tint val="75000"/>
                  </a:schemeClr>
                </a:solidFill>
              </a:defRPr>
            </a:lvl2pPr>
            <a:lvl3pPr marL="908150" indent="0" algn="ctr">
              <a:buNone/>
              <a:defRPr>
                <a:solidFill>
                  <a:schemeClr val="tx1">
                    <a:tint val="75000"/>
                  </a:schemeClr>
                </a:solidFill>
              </a:defRPr>
            </a:lvl3pPr>
            <a:lvl4pPr marL="1362223" indent="0" algn="ctr">
              <a:buNone/>
              <a:defRPr>
                <a:solidFill>
                  <a:schemeClr val="tx1">
                    <a:tint val="75000"/>
                  </a:schemeClr>
                </a:solidFill>
              </a:defRPr>
            </a:lvl4pPr>
            <a:lvl5pPr marL="1816297" indent="0" algn="ctr">
              <a:buNone/>
              <a:defRPr>
                <a:solidFill>
                  <a:schemeClr val="tx1">
                    <a:tint val="75000"/>
                  </a:schemeClr>
                </a:solidFill>
              </a:defRPr>
            </a:lvl5pPr>
            <a:lvl6pPr marL="2270370" indent="0" algn="ctr">
              <a:buNone/>
              <a:defRPr>
                <a:solidFill>
                  <a:schemeClr val="tx1">
                    <a:tint val="75000"/>
                  </a:schemeClr>
                </a:solidFill>
              </a:defRPr>
            </a:lvl6pPr>
            <a:lvl7pPr marL="2724446" indent="0" algn="ctr">
              <a:buNone/>
              <a:defRPr>
                <a:solidFill>
                  <a:schemeClr val="tx1">
                    <a:tint val="75000"/>
                  </a:schemeClr>
                </a:solidFill>
              </a:defRPr>
            </a:lvl7pPr>
            <a:lvl8pPr marL="3178520" indent="0" algn="ctr">
              <a:buNone/>
              <a:defRPr>
                <a:solidFill>
                  <a:schemeClr val="tx1">
                    <a:tint val="75000"/>
                  </a:schemeClr>
                </a:solidFill>
              </a:defRPr>
            </a:lvl8pPr>
            <a:lvl9pPr marL="3632595"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86" y="6524872"/>
            <a:ext cx="9906000" cy="333375"/>
          </a:xfrm>
          <a:prstGeom prst="rect">
            <a:avLst/>
          </a:prstGeom>
          <a:noFill/>
          <a:ln w="9525">
            <a:noFill/>
            <a:miter lim="800000"/>
            <a:headEnd/>
            <a:tailEnd/>
          </a:ln>
        </p:spPr>
      </p:pic>
      <p:sp>
        <p:nvSpPr>
          <p:cNvPr id="8" name="Rectangle 9"/>
          <p:cNvSpPr>
            <a:spLocks noChangeArrowheads="1"/>
          </p:cNvSpPr>
          <p:nvPr/>
        </p:nvSpPr>
        <p:spPr bwMode="auto">
          <a:xfrm>
            <a:off x="1833648" y="3284785"/>
            <a:ext cx="8072437" cy="73025"/>
          </a:xfrm>
          <a:prstGeom prst="rect">
            <a:avLst/>
          </a:prstGeom>
          <a:solidFill>
            <a:srgbClr val="0066CC"/>
          </a:solidFill>
          <a:ln w="9525">
            <a:noFill/>
            <a:miter lim="800000"/>
            <a:headEnd/>
            <a:tailEnd/>
          </a:ln>
          <a:effectLst/>
        </p:spPr>
        <p:txBody>
          <a:bodyPr wrap="none" lIns="90823" tIns="45412" rIns="90823" bIns="45412" anchor="ctr"/>
          <a:lstStyle/>
          <a:p>
            <a:pPr defTabSz="908194">
              <a:defRPr/>
            </a:pPr>
            <a:endParaRPr lang="ja-JP" altLang="en-US" sz="1788">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19" y="6051797"/>
            <a:ext cx="2301874" cy="473075"/>
          </a:xfrm>
          <a:prstGeom prst="rect">
            <a:avLst/>
          </a:prstGeom>
          <a:noFill/>
          <a:ln w="9525">
            <a:noFill/>
            <a:miter lim="800000"/>
            <a:headEnd/>
            <a:tailEnd/>
          </a:ln>
        </p:spPr>
      </p:pic>
      <p:sp>
        <p:nvSpPr>
          <p:cNvPr id="10" name="Text Box 12"/>
          <p:cNvSpPr txBox="1">
            <a:spLocks noChangeArrowheads="1"/>
          </p:cNvSpPr>
          <p:nvPr/>
        </p:nvSpPr>
        <p:spPr bwMode="auto">
          <a:xfrm>
            <a:off x="2" y="6524871"/>
            <a:ext cx="3643496" cy="276995"/>
          </a:xfrm>
          <a:prstGeom prst="rect">
            <a:avLst/>
          </a:prstGeom>
          <a:noFill/>
          <a:ln w="9525">
            <a:noFill/>
            <a:miter lim="800000"/>
            <a:headEnd/>
            <a:tailEnd/>
          </a:ln>
          <a:effectLst/>
        </p:spPr>
        <p:txBody>
          <a:bodyPr wrap="none" lIns="90823" tIns="45412" rIns="90823" bIns="45412">
            <a:spAutoFit/>
          </a:bodyPr>
          <a:lstStyle/>
          <a:p>
            <a:pPr defTabSz="908194">
              <a:defRPr/>
            </a:pPr>
            <a:r>
              <a:rPr lang="en-US" altLang="ja-JP" sz="1192" i="1" dirty="0">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182114315"/>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6574046"/>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92" y="4407152"/>
            <a:ext cx="8420100" cy="1362075"/>
          </a:xfrm>
        </p:spPr>
        <p:txBody>
          <a:bodyPr anchor="t"/>
          <a:lstStyle>
            <a:lvl1pPr algn="l">
              <a:defRPr sz="3972"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92" y="2906722"/>
            <a:ext cx="8420100" cy="1500187"/>
          </a:xfrm>
        </p:spPr>
        <p:txBody>
          <a:bodyPr anchor="b"/>
          <a:lstStyle>
            <a:lvl1pPr marL="0" indent="0">
              <a:buNone/>
              <a:defRPr sz="1988">
                <a:solidFill>
                  <a:schemeClr val="tx1">
                    <a:tint val="75000"/>
                  </a:schemeClr>
                </a:solidFill>
              </a:defRPr>
            </a:lvl1pPr>
            <a:lvl2pPr marL="454074" indent="0">
              <a:buNone/>
              <a:defRPr sz="1788">
                <a:solidFill>
                  <a:schemeClr val="tx1">
                    <a:tint val="75000"/>
                  </a:schemeClr>
                </a:solidFill>
              </a:defRPr>
            </a:lvl2pPr>
            <a:lvl3pPr marL="908150" indent="0">
              <a:buNone/>
              <a:defRPr sz="1590">
                <a:solidFill>
                  <a:schemeClr val="tx1">
                    <a:tint val="75000"/>
                  </a:schemeClr>
                </a:solidFill>
              </a:defRPr>
            </a:lvl3pPr>
            <a:lvl4pPr marL="1362223" indent="0">
              <a:buNone/>
              <a:defRPr sz="1392">
                <a:solidFill>
                  <a:schemeClr val="tx1">
                    <a:tint val="75000"/>
                  </a:schemeClr>
                </a:solidFill>
              </a:defRPr>
            </a:lvl4pPr>
            <a:lvl5pPr marL="1816297" indent="0">
              <a:buNone/>
              <a:defRPr sz="1392">
                <a:solidFill>
                  <a:schemeClr val="tx1">
                    <a:tint val="75000"/>
                  </a:schemeClr>
                </a:solidFill>
              </a:defRPr>
            </a:lvl5pPr>
            <a:lvl6pPr marL="2270370" indent="0">
              <a:buNone/>
              <a:defRPr sz="1392">
                <a:solidFill>
                  <a:schemeClr val="tx1">
                    <a:tint val="75000"/>
                  </a:schemeClr>
                </a:solidFill>
              </a:defRPr>
            </a:lvl6pPr>
            <a:lvl7pPr marL="2724446" indent="0">
              <a:buNone/>
              <a:defRPr sz="1392">
                <a:solidFill>
                  <a:schemeClr val="tx1">
                    <a:tint val="75000"/>
                  </a:schemeClr>
                </a:solidFill>
              </a:defRPr>
            </a:lvl7pPr>
            <a:lvl8pPr marL="3178520" indent="0">
              <a:buNone/>
              <a:defRPr sz="1392">
                <a:solidFill>
                  <a:schemeClr val="tx1">
                    <a:tint val="75000"/>
                  </a:schemeClr>
                </a:solidFill>
              </a:defRPr>
            </a:lvl8pPr>
            <a:lvl9pPr marL="3632595" indent="0">
              <a:buNone/>
              <a:defRPr sz="1392">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33319390"/>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65" y="1600206"/>
            <a:ext cx="4746625" cy="4525963"/>
          </a:xfrm>
        </p:spPr>
        <p:txBody>
          <a:bodyPr/>
          <a:lstStyle>
            <a:lvl1pPr>
              <a:defRPr sz="2780"/>
            </a:lvl1pPr>
            <a:lvl2pPr>
              <a:defRPr sz="2384"/>
            </a:lvl2pPr>
            <a:lvl3pPr>
              <a:defRPr sz="1988"/>
            </a:lvl3pPr>
            <a:lvl4pPr>
              <a:defRPr sz="1788"/>
            </a:lvl4pPr>
            <a:lvl5pPr>
              <a:defRPr sz="1788"/>
            </a:lvl5pPr>
            <a:lvl6pPr>
              <a:defRPr sz="1788"/>
            </a:lvl6pPr>
            <a:lvl7pPr>
              <a:defRPr sz="1788"/>
            </a:lvl7pPr>
            <a:lvl8pPr>
              <a:defRPr sz="1788"/>
            </a:lvl8pPr>
            <a:lvl9pPr>
              <a:defRPr sz="1788"/>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87" y="1600206"/>
            <a:ext cx="4746625" cy="4525963"/>
          </a:xfrm>
        </p:spPr>
        <p:txBody>
          <a:bodyPr/>
          <a:lstStyle>
            <a:lvl1pPr>
              <a:defRPr sz="2780"/>
            </a:lvl1pPr>
            <a:lvl2pPr>
              <a:defRPr sz="2384"/>
            </a:lvl2pPr>
            <a:lvl3pPr>
              <a:defRPr sz="1988"/>
            </a:lvl3pPr>
            <a:lvl4pPr>
              <a:defRPr sz="1788"/>
            </a:lvl4pPr>
            <a:lvl5pPr>
              <a:defRPr sz="1788"/>
            </a:lvl5pPr>
            <a:lvl6pPr>
              <a:defRPr sz="1788"/>
            </a:lvl6pPr>
            <a:lvl7pPr>
              <a:defRPr sz="1788"/>
            </a:lvl7pPr>
            <a:lvl8pPr>
              <a:defRPr sz="1788"/>
            </a:lvl8pPr>
            <a:lvl9pPr>
              <a:defRPr sz="1788"/>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12721804"/>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9"/>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87" y="1535113"/>
            <a:ext cx="4376872" cy="639762"/>
          </a:xfrm>
        </p:spPr>
        <p:txBody>
          <a:bodyPr anchor="b"/>
          <a:lstStyle>
            <a:lvl1pPr marL="0" indent="0">
              <a:buNone/>
              <a:defRPr sz="2384" b="1"/>
            </a:lvl1pPr>
            <a:lvl2pPr marL="454074" indent="0">
              <a:buNone/>
              <a:defRPr sz="1988" b="1"/>
            </a:lvl2pPr>
            <a:lvl3pPr marL="908150" indent="0">
              <a:buNone/>
              <a:defRPr sz="1788" b="1"/>
            </a:lvl3pPr>
            <a:lvl4pPr marL="1362223" indent="0">
              <a:buNone/>
              <a:defRPr sz="1590" b="1"/>
            </a:lvl4pPr>
            <a:lvl5pPr marL="1816297" indent="0">
              <a:buNone/>
              <a:defRPr sz="1590" b="1"/>
            </a:lvl5pPr>
            <a:lvl6pPr marL="2270370" indent="0">
              <a:buNone/>
              <a:defRPr sz="1590" b="1"/>
            </a:lvl6pPr>
            <a:lvl7pPr marL="2724446" indent="0">
              <a:buNone/>
              <a:defRPr sz="1590" b="1"/>
            </a:lvl7pPr>
            <a:lvl8pPr marL="3178520" indent="0">
              <a:buNone/>
              <a:defRPr sz="1590" b="1"/>
            </a:lvl8pPr>
            <a:lvl9pPr marL="3632595" indent="0">
              <a:buNone/>
              <a:defRPr sz="159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87" y="2174876"/>
            <a:ext cx="4376872" cy="3951288"/>
          </a:xfrm>
        </p:spPr>
        <p:txBody>
          <a:bodyPr/>
          <a:lstStyle>
            <a:lvl1pPr>
              <a:defRPr sz="2384"/>
            </a:lvl1pPr>
            <a:lvl2pPr>
              <a:defRPr sz="1988"/>
            </a:lvl2pPr>
            <a:lvl3pPr>
              <a:defRPr sz="1788"/>
            </a:lvl3pPr>
            <a:lvl4pPr>
              <a:defRPr sz="1590"/>
            </a:lvl4pPr>
            <a:lvl5pPr>
              <a:defRPr sz="1590"/>
            </a:lvl5pPr>
            <a:lvl6pPr>
              <a:defRPr sz="1590"/>
            </a:lvl6pPr>
            <a:lvl7pPr>
              <a:defRPr sz="1590"/>
            </a:lvl7pPr>
            <a:lvl8pPr>
              <a:defRPr sz="1590"/>
            </a:lvl8pPr>
            <a:lvl9pPr>
              <a:defRPr sz="159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205" y="1535113"/>
            <a:ext cx="4378590" cy="639762"/>
          </a:xfrm>
        </p:spPr>
        <p:txBody>
          <a:bodyPr anchor="b"/>
          <a:lstStyle>
            <a:lvl1pPr marL="0" indent="0">
              <a:buNone/>
              <a:defRPr sz="2384" b="1"/>
            </a:lvl1pPr>
            <a:lvl2pPr marL="454074" indent="0">
              <a:buNone/>
              <a:defRPr sz="1988" b="1"/>
            </a:lvl2pPr>
            <a:lvl3pPr marL="908150" indent="0">
              <a:buNone/>
              <a:defRPr sz="1788" b="1"/>
            </a:lvl3pPr>
            <a:lvl4pPr marL="1362223" indent="0">
              <a:buNone/>
              <a:defRPr sz="1590" b="1"/>
            </a:lvl4pPr>
            <a:lvl5pPr marL="1816297" indent="0">
              <a:buNone/>
              <a:defRPr sz="1590" b="1"/>
            </a:lvl5pPr>
            <a:lvl6pPr marL="2270370" indent="0">
              <a:buNone/>
              <a:defRPr sz="1590" b="1"/>
            </a:lvl6pPr>
            <a:lvl7pPr marL="2724446" indent="0">
              <a:buNone/>
              <a:defRPr sz="1590" b="1"/>
            </a:lvl7pPr>
            <a:lvl8pPr marL="3178520" indent="0">
              <a:buNone/>
              <a:defRPr sz="1590" b="1"/>
            </a:lvl8pPr>
            <a:lvl9pPr marL="3632595" indent="0">
              <a:buNone/>
              <a:defRPr sz="159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205" y="2174876"/>
            <a:ext cx="4378590" cy="3951288"/>
          </a:xfrm>
        </p:spPr>
        <p:txBody>
          <a:bodyPr/>
          <a:lstStyle>
            <a:lvl1pPr>
              <a:defRPr sz="2384"/>
            </a:lvl1pPr>
            <a:lvl2pPr>
              <a:defRPr sz="1988"/>
            </a:lvl2pPr>
            <a:lvl3pPr>
              <a:defRPr sz="1788"/>
            </a:lvl3pPr>
            <a:lvl4pPr>
              <a:defRPr sz="1590"/>
            </a:lvl4pPr>
            <a:lvl5pPr>
              <a:defRPr sz="1590"/>
            </a:lvl5pPr>
            <a:lvl6pPr>
              <a:defRPr sz="1590"/>
            </a:lvl6pPr>
            <a:lvl7pPr>
              <a:defRPr sz="1590"/>
            </a:lvl7pPr>
            <a:lvl8pPr>
              <a:defRPr sz="1590"/>
            </a:lvl8pPr>
            <a:lvl9pPr>
              <a:defRPr sz="159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39937250"/>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29277722"/>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7836994"/>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3051"/>
            <a:ext cx="3259006" cy="1162050"/>
          </a:xfrm>
        </p:spPr>
        <p:txBody>
          <a:bodyPr anchor="b"/>
          <a:lstStyle>
            <a:lvl1pPr algn="l">
              <a:defRPr sz="1988"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7" y="273059"/>
            <a:ext cx="5537729" cy="5853113"/>
          </a:xfrm>
        </p:spPr>
        <p:txBody>
          <a:bodyPr/>
          <a:lstStyle>
            <a:lvl1pPr>
              <a:defRPr sz="3178"/>
            </a:lvl1pPr>
            <a:lvl2pPr>
              <a:defRPr sz="2780"/>
            </a:lvl2pPr>
            <a:lvl3pPr>
              <a:defRPr sz="2384"/>
            </a:lvl3pPr>
            <a:lvl4pPr>
              <a:defRPr sz="1988"/>
            </a:lvl4pPr>
            <a:lvl5pPr>
              <a:defRPr sz="1988"/>
            </a:lvl5pPr>
            <a:lvl6pPr>
              <a:defRPr sz="1988"/>
            </a:lvl6pPr>
            <a:lvl7pPr>
              <a:defRPr sz="1988"/>
            </a:lvl7pPr>
            <a:lvl8pPr>
              <a:defRPr sz="1988"/>
            </a:lvl8pPr>
            <a:lvl9pPr>
              <a:defRPr sz="1988"/>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2" y="1435103"/>
            <a:ext cx="3259006" cy="4691063"/>
          </a:xfrm>
        </p:spPr>
        <p:txBody>
          <a:bodyPr/>
          <a:lstStyle>
            <a:lvl1pPr marL="0" indent="0">
              <a:buNone/>
              <a:defRPr sz="1392"/>
            </a:lvl1pPr>
            <a:lvl2pPr marL="454074" indent="0">
              <a:buNone/>
              <a:defRPr sz="1192"/>
            </a:lvl2pPr>
            <a:lvl3pPr marL="908150" indent="0">
              <a:buNone/>
              <a:defRPr sz="994"/>
            </a:lvl3pPr>
            <a:lvl4pPr marL="1362223" indent="0">
              <a:buNone/>
              <a:defRPr sz="894"/>
            </a:lvl4pPr>
            <a:lvl5pPr marL="1816297" indent="0">
              <a:buNone/>
              <a:defRPr sz="894"/>
            </a:lvl5pPr>
            <a:lvl6pPr marL="2270370" indent="0">
              <a:buNone/>
              <a:defRPr sz="894"/>
            </a:lvl6pPr>
            <a:lvl7pPr marL="2724446" indent="0">
              <a:buNone/>
              <a:defRPr sz="894"/>
            </a:lvl7pPr>
            <a:lvl8pPr marL="3178520" indent="0">
              <a:buNone/>
              <a:defRPr sz="894"/>
            </a:lvl8pPr>
            <a:lvl9pPr marL="3632595" indent="0">
              <a:buNone/>
              <a:defRPr sz="894"/>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37287293"/>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1988"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178"/>
            </a:lvl1pPr>
            <a:lvl2pPr marL="454074" indent="0">
              <a:buNone/>
              <a:defRPr sz="2780"/>
            </a:lvl2pPr>
            <a:lvl3pPr marL="908150" indent="0">
              <a:buNone/>
              <a:defRPr sz="2384"/>
            </a:lvl3pPr>
            <a:lvl4pPr marL="1362223" indent="0">
              <a:buNone/>
              <a:defRPr sz="1988"/>
            </a:lvl4pPr>
            <a:lvl5pPr marL="1816297" indent="0">
              <a:buNone/>
              <a:defRPr sz="1988"/>
            </a:lvl5pPr>
            <a:lvl6pPr marL="2270370" indent="0">
              <a:buNone/>
              <a:defRPr sz="1988"/>
            </a:lvl6pPr>
            <a:lvl7pPr marL="2724446" indent="0">
              <a:buNone/>
              <a:defRPr sz="1988"/>
            </a:lvl7pPr>
            <a:lvl8pPr marL="3178520" indent="0">
              <a:buNone/>
              <a:defRPr sz="1988"/>
            </a:lvl8pPr>
            <a:lvl9pPr marL="3632595" indent="0">
              <a:buNone/>
              <a:defRPr sz="1988"/>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392"/>
            </a:lvl1pPr>
            <a:lvl2pPr marL="454074" indent="0">
              <a:buNone/>
              <a:defRPr sz="1192"/>
            </a:lvl2pPr>
            <a:lvl3pPr marL="908150" indent="0">
              <a:buNone/>
              <a:defRPr sz="994"/>
            </a:lvl3pPr>
            <a:lvl4pPr marL="1362223" indent="0">
              <a:buNone/>
              <a:defRPr sz="894"/>
            </a:lvl4pPr>
            <a:lvl5pPr marL="1816297" indent="0">
              <a:buNone/>
              <a:defRPr sz="894"/>
            </a:lvl5pPr>
            <a:lvl6pPr marL="2270370" indent="0">
              <a:buNone/>
              <a:defRPr sz="894"/>
            </a:lvl6pPr>
            <a:lvl7pPr marL="2724446" indent="0">
              <a:buNone/>
              <a:defRPr sz="894"/>
            </a:lvl7pPr>
            <a:lvl8pPr marL="3178520" indent="0">
              <a:buNone/>
              <a:defRPr sz="894"/>
            </a:lvl8pPr>
            <a:lvl9pPr marL="3632595" indent="0">
              <a:buNone/>
              <a:defRPr sz="894"/>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266662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0"/>
            <a:ext cx="5943600" cy="566738"/>
          </a:xfrm>
        </p:spPr>
        <p:txBody>
          <a:bodyPr anchor="b"/>
          <a:lstStyle>
            <a:lvl1pPr algn="l">
              <a:defRPr sz="1988"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4" y="612775"/>
            <a:ext cx="5943600" cy="4114800"/>
          </a:xfrm>
        </p:spPr>
        <p:txBody>
          <a:bodyPr/>
          <a:lstStyle>
            <a:lvl1pPr marL="0" indent="0">
              <a:buNone/>
              <a:defRPr sz="3180"/>
            </a:lvl1pPr>
            <a:lvl2pPr marL="454196" indent="0">
              <a:buNone/>
              <a:defRPr sz="2782"/>
            </a:lvl2pPr>
            <a:lvl3pPr marL="908393" indent="0">
              <a:buNone/>
              <a:defRPr sz="2384"/>
            </a:lvl3pPr>
            <a:lvl4pPr marL="1362591" indent="0">
              <a:buNone/>
              <a:defRPr sz="1988"/>
            </a:lvl4pPr>
            <a:lvl5pPr marL="1816787" indent="0">
              <a:buNone/>
              <a:defRPr sz="1988"/>
            </a:lvl5pPr>
            <a:lvl6pPr marL="2270984" indent="0">
              <a:buNone/>
              <a:defRPr sz="1988"/>
            </a:lvl6pPr>
            <a:lvl7pPr marL="2725179" indent="0">
              <a:buNone/>
              <a:defRPr sz="1988"/>
            </a:lvl7pPr>
            <a:lvl8pPr marL="3179377" indent="0">
              <a:buNone/>
              <a:defRPr sz="1988"/>
            </a:lvl8pPr>
            <a:lvl9pPr marL="3633573" indent="0">
              <a:buNone/>
              <a:defRPr sz="1988"/>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4" y="5367338"/>
            <a:ext cx="5943600" cy="804862"/>
          </a:xfrm>
        </p:spPr>
        <p:txBody>
          <a:bodyPr/>
          <a:lstStyle>
            <a:lvl1pPr marL="0" indent="0">
              <a:buNone/>
              <a:defRPr sz="1392"/>
            </a:lvl1pPr>
            <a:lvl2pPr marL="454196" indent="0">
              <a:buNone/>
              <a:defRPr sz="1192"/>
            </a:lvl2pPr>
            <a:lvl3pPr marL="908393" indent="0">
              <a:buNone/>
              <a:defRPr sz="994"/>
            </a:lvl3pPr>
            <a:lvl4pPr marL="1362591" indent="0">
              <a:buNone/>
              <a:defRPr sz="894"/>
            </a:lvl4pPr>
            <a:lvl5pPr marL="1816787" indent="0">
              <a:buNone/>
              <a:defRPr sz="894"/>
            </a:lvl5pPr>
            <a:lvl6pPr marL="2270984" indent="0">
              <a:buNone/>
              <a:defRPr sz="894"/>
            </a:lvl6pPr>
            <a:lvl7pPr marL="2725179" indent="0">
              <a:buNone/>
              <a:defRPr sz="894"/>
            </a:lvl7pPr>
            <a:lvl8pPr marL="3179377" indent="0">
              <a:buNone/>
              <a:defRPr sz="894"/>
            </a:lvl8pPr>
            <a:lvl9pPr marL="3633573" indent="0">
              <a:buNone/>
              <a:defRPr sz="894"/>
            </a:lvl9pPr>
          </a:lstStyle>
          <a:p>
            <a:pPr lvl="0"/>
            <a:r>
              <a:rPr lang="ja-JP" altLang="en-US" smtClean="0"/>
              <a:t>マスタ テキストの書式設定</a:t>
            </a:r>
          </a:p>
        </p:txBody>
      </p:sp>
    </p:spTree>
    <p:extLst>
      <p:ext uri="{BB962C8B-B14F-4D97-AF65-F5344CB8AC3E}">
        <p14:creationId xmlns:p14="http://schemas.microsoft.com/office/powerpoint/2010/main" val="1694247659"/>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1932935"/>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25" y="274647"/>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7" y="274647"/>
            <a:ext cx="7078664"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20772015"/>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34" y="2130672"/>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85" y="3886200"/>
            <a:ext cx="6934200" cy="1752600"/>
          </a:xfrm>
        </p:spPr>
        <p:txBody>
          <a:bodyPr/>
          <a:lstStyle>
            <a:lvl1pPr marL="0" indent="0" algn="ctr">
              <a:buNone/>
              <a:defRPr>
                <a:solidFill>
                  <a:schemeClr val="tx1">
                    <a:tint val="75000"/>
                  </a:schemeClr>
                </a:solidFill>
              </a:defRPr>
            </a:lvl1pPr>
            <a:lvl2pPr marL="455714" indent="0" algn="ctr">
              <a:buNone/>
              <a:defRPr>
                <a:solidFill>
                  <a:schemeClr val="tx1">
                    <a:tint val="75000"/>
                  </a:schemeClr>
                </a:solidFill>
              </a:defRPr>
            </a:lvl2pPr>
            <a:lvl3pPr marL="911429" indent="0" algn="ctr">
              <a:buNone/>
              <a:defRPr>
                <a:solidFill>
                  <a:schemeClr val="tx1">
                    <a:tint val="75000"/>
                  </a:schemeClr>
                </a:solidFill>
              </a:defRPr>
            </a:lvl3pPr>
            <a:lvl4pPr marL="1367142" indent="0" algn="ctr">
              <a:buNone/>
              <a:defRPr>
                <a:solidFill>
                  <a:schemeClr val="tx1">
                    <a:tint val="75000"/>
                  </a:schemeClr>
                </a:solidFill>
              </a:defRPr>
            </a:lvl4pPr>
            <a:lvl5pPr marL="1822857" indent="0" algn="ctr">
              <a:buNone/>
              <a:defRPr>
                <a:solidFill>
                  <a:schemeClr val="tx1">
                    <a:tint val="75000"/>
                  </a:schemeClr>
                </a:solidFill>
              </a:defRPr>
            </a:lvl5pPr>
            <a:lvl6pPr marL="2278571" indent="0" algn="ctr">
              <a:buNone/>
              <a:defRPr>
                <a:solidFill>
                  <a:schemeClr val="tx1">
                    <a:tint val="75000"/>
                  </a:schemeClr>
                </a:solidFill>
              </a:defRPr>
            </a:lvl6pPr>
            <a:lvl7pPr marL="2734286" indent="0" algn="ctr">
              <a:buNone/>
              <a:defRPr>
                <a:solidFill>
                  <a:schemeClr val="tx1">
                    <a:tint val="75000"/>
                  </a:schemeClr>
                </a:solidFill>
              </a:defRPr>
            </a:lvl7pPr>
            <a:lvl8pPr marL="3190000" indent="0" algn="ctr">
              <a:buNone/>
              <a:defRPr>
                <a:solidFill>
                  <a:schemeClr val="tx1">
                    <a:tint val="75000"/>
                  </a:schemeClr>
                </a:solidFill>
              </a:defRPr>
            </a:lvl8pPr>
            <a:lvl9pPr marL="3645715"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84" y="6524867"/>
            <a:ext cx="9906000" cy="333375"/>
          </a:xfrm>
          <a:prstGeom prst="rect">
            <a:avLst/>
          </a:prstGeom>
          <a:noFill/>
          <a:ln w="9525">
            <a:noFill/>
            <a:miter lim="800000"/>
            <a:headEnd/>
            <a:tailEnd/>
          </a:ln>
        </p:spPr>
      </p:pic>
      <p:sp>
        <p:nvSpPr>
          <p:cNvPr id="8" name="Rectangle 9"/>
          <p:cNvSpPr>
            <a:spLocks noChangeArrowheads="1"/>
          </p:cNvSpPr>
          <p:nvPr/>
        </p:nvSpPr>
        <p:spPr bwMode="auto">
          <a:xfrm>
            <a:off x="1833646" y="3284780"/>
            <a:ext cx="8072437" cy="73025"/>
          </a:xfrm>
          <a:prstGeom prst="rect">
            <a:avLst/>
          </a:prstGeom>
          <a:solidFill>
            <a:srgbClr val="0066CC"/>
          </a:solidFill>
          <a:ln w="9525">
            <a:noFill/>
            <a:miter lim="800000"/>
            <a:headEnd/>
            <a:tailEnd/>
          </a:ln>
          <a:effectLst/>
        </p:spPr>
        <p:txBody>
          <a:bodyPr wrap="none" lIns="91144" tIns="45572" rIns="91144" bIns="45572" anchor="ctr"/>
          <a:lstStyle/>
          <a:p>
            <a:pPr>
              <a:defRPr/>
            </a:pPr>
            <a:endParaRPr lang="ja-JP" altLang="en-US">
              <a:solidFill>
                <a:prstClr val="black"/>
              </a:solidFill>
              <a:ea typeface="ＭＳ Ｐゴシック"/>
            </a:endParaRPr>
          </a:p>
        </p:txBody>
      </p:sp>
      <p:pic>
        <p:nvPicPr>
          <p:cNvPr id="9" name="Picture 11"/>
          <p:cNvPicPr>
            <a:picLocks noChangeAspect="1" noChangeArrowheads="1"/>
          </p:cNvPicPr>
          <p:nvPr/>
        </p:nvPicPr>
        <p:blipFill>
          <a:blip r:embed="rId3" cstate="print"/>
          <a:srcRect/>
          <a:stretch>
            <a:fillRect/>
          </a:stretch>
        </p:blipFill>
        <p:spPr bwMode="auto">
          <a:xfrm>
            <a:off x="19" y="6051792"/>
            <a:ext cx="2301874" cy="473075"/>
          </a:xfrm>
          <a:prstGeom prst="rect">
            <a:avLst/>
          </a:prstGeom>
          <a:noFill/>
          <a:ln w="9525">
            <a:noFill/>
            <a:miter lim="800000"/>
            <a:headEnd/>
            <a:tailEnd/>
          </a:ln>
        </p:spPr>
      </p:pic>
      <p:sp>
        <p:nvSpPr>
          <p:cNvPr id="10" name="Text Box 12"/>
          <p:cNvSpPr txBox="1">
            <a:spLocks noChangeArrowheads="1"/>
          </p:cNvSpPr>
          <p:nvPr/>
        </p:nvSpPr>
        <p:spPr bwMode="auto">
          <a:xfrm>
            <a:off x="2" y="6524866"/>
            <a:ext cx="3643496" cy="276995"/>
          </a:xfrm>
          <a:prstGeom prst="rect">
            <a:avLst/>
          </a:prstGeom>
          <a:noFill/>
          <a:ln w="9525">
            <a:noFill/>
            <a:miter lim="800000"/>
            <a:headEnd/>
            <a:tailEnd/>
          </a:ln>
          <a:effectLst/>
        </p:spPr>
        <p:txBody>
          <a:bodyPr wrap="none" lIns="91144" tIns="45572" rIns="91144" bIns="45572">
            <a:spAutoFit/>
          </a:bodyPr>
          <a:lstStyle/>
          <a:p>
            <a:pPr>
              <a:defRPr/>
            </a:pPr>
            <a:r>
              <a:rPr lang="en-US" altLang="ja-JP" sz="1196" i="1" dirty="0">
                <a:solidFill>
                  <a:prstClr val="white"/>
                </a:solidFill>
                <a:latin typeface="Times New Roman" pitchFamily="18" charset="0"/>
                <a:ea typeface="ＭＳ Ｐゴシック"/>
              </a:rPr>
              <a:t>Ministry of Land, Infrastructure, Transport and Tourism</a:t>
            </a:r>
          </a:p>
        </p:txBody>
      </p:sp>
    </p:spTree>
    <p:extLst>
      <p:ext uri="{BB962C8B-B14F-4D97-AF65-F5344CB8AC3E}">
        <p14:creationId xmlns:p14="http://schemas.microsoft.com/office/powerpoint/2010/main" val="3982934179"/>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39639809"/>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90" y="4407147"/>
            <a:ext cx="8420100" cy="1362075"/>
          </a:xfrm>
        </p:spPr>
        <p:txBody>
          <a:bodyPr anchor="t"/>
          <a:lstStyle>
            <a:lvl1pPr algn="l">
              <a:defRPr sz="3987"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90" y="2906722"/>
            <a:ext cx="8420100" cy="1500187"/>
          </a:xfrm>
        </p:spPr>
        <p:txBody>
          <a:bodyPr anchor="b"/>
          <a:lstStyle>
            <a:lvl1pPr marL="0" indent="0">
              <a:buNone/>
              <a:defRPr sz="1994">
                <a:solidFill>
                  <a:schemeClr val="tx1">
                    <a:tint val="75000"/>
                  </a:schemeClr>
                </a:solidFill>
              </a:defRPr>
            </a:lvl1pPr>
            <a:lvl2pPr marL="455714" indent="0">
              <a:buNone/>
              <a:defRPr sz="1794">
                <a:solidFill>
                  <a:schemeClr val="tx1">
                    <a:tint val="75000"/>
                  </a:schemeClr>
                </a:solidFill>
              </a:defRPr>
            </a:lvl2pPr>
            <a:lvl3pPr marL="911429" indent="0">
              <a:buNone/>
              <a:defRPr sz="1595">
                <a:solidFill>
                  <a:schemeClr val="tx1">
                    <a:tint val="75000"/>
                  </a:schemeClr>
                </a:solidFill>
              </a:defRPr>
            </a:lvl3pPr>
            <a:lvl4pPr marL="1367142" indent="0">
              <a:buNone/>
              <a:defRPr sz="1396">
                <a:solidFill>
                  <a:schemeClr val="tx1">
                    <a:tint val="75000"/>
                  </a:schemeClr>
                </a:solidFill>
              </a:defRPr>
            </a:lvl4pPr>
            <a:lvl5pPr marL="1822857" indent="0">
              <a:buNone/>
              <a:defRPr sz="1396">
                <a:solidFill>
                  <a:schemeClr val="tx1">
                    <a:tint val="75000"/>
                  </a:schemeClr>
                </a:solidFill>
              </a:defRPr>
            </a:lvl5pPr>
            <a:lvl6pPr marL="2278571" indent="0">
              <a:buNone/>
              <a:defRPr sz="1396">
                <a:solidFill>
                  <a:schemeClr val="tx1">
                    <a:tint val="75000"/>
                  </a:schemeClr>
                </a:solidFill>
              </a:defRPr>
            </a:lvl6pPr>
            <a:lvl7pPr marL="2734286" indent="0">
              <a:buNone/>
              <a:defRPr sz="1396">
                <a:solidFill>
                  <a:schemeClr val="tx1">
                    <a:tint val="75000"/>
                  </a:schemeClr>
                </a:solidFill>
              </a:defRPr>
            </a:lvl7pPr>
            <a:lvl8pPr marL="3190000" indent="0">
              <a:buNone/>
              <a:defRPr sz="1396">
                <a:solidFill>
                  <a:schemeClr val="tx1">
                    <a:tint val="75000"/>
                  </a:schemeClr>
                </a:solidFill>
              </a:defRPr>
            </a:lvl8pPr>
            <a:lvl9pPr marL="3645715" indent="0">
              <a:buNone/>
              <a:defRPr sz="1396">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17915765"/>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62" y="1600206"/>
            <a:ext cx="4746625"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85" y="1600206"/>
            <a:ext cx="4746625"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9454441"/>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9"/>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87" y="1535113"/>
            <a:ext cx="4376871" cy="639762"/>
          </a:xfrm>
        </p:spPr>
        <p:txBody>
          <a:bodyPr anchor="b"/>
          <a:lstStyle>
            <a:lvl1pPr marL="0" indent="0">
              <a:buNone/>
              <a:defRPr sz="2392" b="1"/>
            </a:lvl1pPr>
            <a:lvl2pPr marL="455714" indent="0">
              <a:buNone/>
              <a:defRPr sz="1994" b="1"/>
            </a:lvl2pPr>
            <a:lvl3pPr marL="911429" indent="0">
              <a:buNone/>
              <a:defRPr sz="1794" b="1"/>
            </a:lvl3pPr>
            <a:lvl4pPr marL="1367142" indent="0">
              <a:buNone/>
              <a:defRPr sz="1595" b="1"/>
            </a:lvl4pPr>
            <a:lvl5pPr marL="1822857" indent="0">
              <a:buNone/>
              <a:defRPr sz="1595" b="1"/>
            </a:lvl5pPr>
            <a:lvl6pPr marL="2278571" indent="0">
              <a:buNone/>
              <a:defRPr sz="1595" b="1"/>
            </a:lvl6pPr>
            <a:lvl7pPr marL="2734286" indent="0">
              <a:buNone/>
              <a:defRPr sz="1595" b="1"/>
            </a:lvl7pPr>
            <a:lvl8pPr marL="3190000" indent="0">
              <a:buNone/>
              <a:defRPr sz="1595" b="1"/>
            </a:lvl8pPr>
            <a:lvl9pPr marL="3645715" indent="0">
              <a:buNone/>
              <a:defRPr sz="1595"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87" y="2174876"/>
            <a:ext cx="4376871"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203" y="1535113"/>
            <a:ext cx="4378590" cy="639762"/>
          </a:xfrm>
        </p:spPr>
        <p:txBody>
          <a:bodyPr anchor="b"/>
          <a:lstStyle>
            <a:lvl1pPr marL="0" indent="0">
              <a:buNone/>
              <a:defRPr sz="2392" b="1"/>
            </a:lvl1pPr>
            <a:lvl2pPr marL="455714" indent="0">
              <a:buNone/>
              <a:defRPr sz="1994" b="1"/>
            </a:lvl2pPr>
            <a:lvl3pPr marL="911429" indent="0">
              <a:buNone/>
              <a:defRPr sz="1794" b="1"/>
            </a:lvl3pPr>
            <a:lvl4pPr marL="1367142" indent="0">
              <a:buNone/>
              <a:defRPr sz="1595" b="1"/>
            </a:lvl4pPr>
            <a:lvl5pPr marL="1822857" indent="0">
              <a:buNone/>
              <a:defRPr sz="1595" b="1"/>
            </a:lvl5pPr>
            <a:lvl6pPr marL="2278571" indent="0">
              <a:buNone/>
              <a:defRPr sz="1595" b="1"/>
            </a:lvl6pPr>
            <a:lvl7pPr marL="2734286" indent="0">
              <a:buNone/>
              <a:defRPr sz="1595" b="1"/>
            </a:lvl7pPr>
            <a:lvl8pPr marL="3190000" indent="0">
              <a:buNone/>
              <a:defRPr sz="1595" b="1"/>
            </a:lvl8pPr>
            <a:lvl9pPr marL="3645715" indent="0">
              <a:buNone/>
              <a:defRPr sz="1595"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203" y="2174876"/>
            <a:ext cx="437859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45205411"/>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87570681"/>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65090200"/>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1"/>
            <a:ext cx="3259006" cy="1162050"/>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6" y="273054"/>
            <a:ext cx="5537729" cy="5853113"/>
          </a:xfrm>
        </p:spPr>
        <p:txBody>
          <a:bodyPr/>
          <a:lstStyle>
            <a:lvl1pPr>
              <a:defRPr sz="3190"/>
            </a:lvl1pPr>
            <a:lvl2pPr>
              <a:defRPr sz="2791"/>
            </a:lvl2pPr>
            <a:lvl3pPr>
              <a:defRPr sz="2392"/>
            </a:lvl3pPr>
            <a:lvl4pPr>
              <a:defRPr sz="1994"/>
            </a:lvl4pPr>
            <a:lvl5pPr>
              <a:defRPr sz="1994"/>
            </a:lvl5pPr>
            <a:lvl6pPr>
              <a:defRPr sz="1994"/>
            </a:lvl6pPr>
            <a:lvl7pPr>
              <a:defRPr sz="1994"/>
            </a:lvl7pPr>
            <a:lvl8pPr>
              <a:defRPr sz="1994"/>
            </a:lvl8pPr>
            <a:lvl9pPr>
              <a:defRPr sz="19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1" y="1435103"/>
            <a:ext cx="3259006" cy="4691063"/>
          </a:xfrm>
        </p:spPr>
        <p:txBody>
          <a:bodyPr/>
          <a:lstStyle>
            <a:lvl1pPr marL="0" indent="0">
              <a:buNone/>
              <a:defRPr sz="1396"/>
            </a:lvl1pPr>
            <a:lvl2pPr marL="455714" indent="0">
              <a:buNone/>
              <a:defRPr sz="1196"/>
            </a:lvl2pPr>
            <a:lvl3pPr marL="911429" indent="0">
              <a:buNone/>
              <a:defRPr sz="997"/>
            </a:lvl3pPr>
            <a:lvl4pPr marL="1367142" indent="0">
              <a:buNone/>
              <a:defRPr sz="897"/>
            </a:lvl4pPr>
            <a:lvl5pPr marL="1822857" indent="0">
              <a:buNone/>
              <a:defRPr sz="897"/>
            </a:lvl5pPr>
            <a:lvl6pPr marL="2278571" indent="0">
              <a:buNone/>
              <a:defRPr sz="897"/>
            </a:lvl6pPr>
            <a:lvl7pPr marL="2734286" indent="0">
              <a:buNone/>
              <a:defRPr sz="897"/>
            </a:lvl7pPr>
            <a:lvl8pPr marL="3190000" indent="0">
              <a:buNone/>
              <a:defRPr sz="897"/>
            </a:lvl8pPr>
            <a:lvl9pPr marL="3645715"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858919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93195251"/>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190"/>
            </a:lvl1pPr>
            <a:lvl2pPr marL="455714" indent="0">
              <a:buNone/>
              <a:defRPr sz="2791"/>
            </a:lvl2pPr>
            <a:lvl3pPr marL="911429" indent="0">
              <a:buNone/>
              <a:defRPr sz="2392"/>
            </a:lvl3pPr>
            <a:lvl4pPr marL="1367142" indent="0">
              <a:buNone/>
              <a:defRPr sz="1994"/>
            </a:lvl4pPr>
            <a:lvl5pPr marL="1822857" indent="0">
              <a:buNone/>
              <a:defRPr sz="1994"/>
            </a:lvl5pPr>
            <a:lvl6pPr marL="2278571" indent="0">
              <a:buNone/>
              <a:defRPr sz="1994"/>
            </a:lvl6pPr>
            <a:lvl7pPr marL="2734286" indent="0">
              <a:buNone/>
              <a:defRPr sz="1994"/>
            </a:lvl7pPr>
            <a:lvl8pPr marL="3190000" indent="0">
              <a:buNone/>
              <a:defRPr sz="1994"/>
            </a:lvl8pPr>
            <a:lvl9pPr marL="3645715" indent="0">
              <a:buNone/>
              <a:defRPr sz="1994"/>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396"/>
            </a:lvl1pPr>
            <a:lvl2pPr marL="455714" indent="0">
              <a:buNone/>
              <a:defRPr sz="1196"/>
            </a:lvl2pPr>
            <a:lvl3pPr marL="911429" indent="0">
              <a:buNone/>
              <a:defRPr sz="997"/>
            </a:lvl3pPr>
            <a:lvl4pPr marL="1367142" indent="0">
              <a:buNone/>
              <a:defRPr sz="897"/>
            </a:lvl4pPr>
            <a:lvl5pPr marL="1822857" indent="0">
              <a:buNone/>
              <a:defRPr sz="897"/>
            </a:lvl5pPr>
            <a:lvl6pPr marL="2278571" indent="0">
              <a:buNone/>
              <a:defRPr sz="897"/>
            </a:lvl6pPr>
            <a:lvl7pPr marL="2734286" indent="0">
              <a:buNone/>
              <a:defRPr sz="897"/>
            </a:lvl7pPr>
            <a:lvl8pPr marL="3190000" indent="0">
              <a:buNone/>
              <a:defRPr sz="897"/>
            </a:lvl8pPr>
            <a:lvl9pPr marL="3645715"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16945007"/>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97867263"/>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23" y="274642"/>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7" y="274642"/>
            <a:ext cx="7078664"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22904319"/>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35" y="2130677"/>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88" y="3886200"/>
            <a:ext cx="6934200" cy="1752600"/>
          </a:xfrm>
        </p:spPr>
        <p:txBody>
          <a:bodyPr/>
          <a:lstStyle>
            <a:lvl1pPr marL="0" indent="0" algn="ctr">
              <a:buNone/>
              <a:defRPr>
                <a:solidFill>
                  <a:schemeClr val="tx1">
                    <a:tint val="75000"/>
                  </a:schemeClr>
                </a:solidFill>
              </a:defRPr>
            </a:lvl1pPr>
            <a:lvl2pPr marL="454165" indent="0" algn="ctr">
              <a:buNone/>
              <a:defRPr>
                <a:solidFill>
                  <a:schemeClr val="tx1">
                    <a:tint val="75000"/>
                  </a:schemeClr>
                </a:solidFill>
              </a:defRPr>
            </a:lvl2pPr>
            <a:lvl3pPr marL="908331" indent="0" algn="ctr">
              <a:buNone/>
              <a:defRPr>
                <a:solidFill>
                  <a:schemeClr val="tx1">
                    <a:tint val="75000"/>
                  </a:schemeClr>
                </a:solidFill>
              </a:defRPr>
            </a:lvl3pPr>
            <a:lvl4pPr marL="1362495" indent="0" algn="ctr">
              <a:buNone/>
              <a:defRPr>
                <a:solidFill>
                  <a:schemeClr val="tx1">
                    <a:tint val="75000"/>
                  </a:schemeClr>
                </a:solidFill>
              </a:defRPr>
            </a:lvl4pPr>
            <a:lvl5pPr marL="1816660" indent="0" algn="ctr">
              <a:buNone/>
              <a:defRPr>
                <a:solidFill>
                  <a:schemeClr val="tx1">
                    <a:tint val="75000"/>
                  </a:schemeClr>
                </a:solidFill>
              </a:defRPr>
            </a:lvl5pPr>
            <a:lvl6pPr marL="2270826" indent="0" algn="ctr">
              <a:buNone/>
              <a:defRPr>
                <a:solidFill>
                  <a:schemeClr val="tx1">
                    <a:tint val="75000"/>
                  </a:schemeClr>
                </a:solidFill>
              </a:defRPr>
            </a:lvl6pPr>
            <a:lvl7pPr marL="2724991" indent="0" algn="ctr">
              <a:buNone/>
              <a:defRPr>
                <a:solidFill>
                  <a:schemeClr val="tx1">
                    <a:tint val="75000"/>
                  </a:schemeClr>
                </a:solidFill>
              </a:defRPr>
            </a:lvl7pPr>
            <a:lvl8pPr marL="3179156" indent="0" algn="ctr">
              <a:buNone/>
              <a:defRPr>
                <a:solidFill>
                  <a:schemeClr val="tx1">
                    <a:tint val="75000"/>
                  </a:schemeClr>
                </a:solidFill>
              </a:defRPr>
            </a:lvl8pPr>
            <a:lvl9pPr marL="3633323"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85" y="6524872"/>
            <a:ext cx="9906000" cy="333375"/>
          </a:xfrm>
          <a:prstGeom prst="rect">
            <a:avLst/>
          </a:prstGeom>
          <a:noFill/>
          <a:ln w="9525">
            <a:noFill/>
            <a:miter lim="800000"/>
            <a:headEnd/>
            <a:tailEnd/>
          </a:ln>
        </p:spPr>
      </p:pic>
      <p:sp>
        <p:nvSpPr>
          <p:cNvPr id="8" name="Rectangle 9"/>
          <p:cNvSpPr>
            <a:spLocks noChangeArrowheads="1"/>
          </p:cNvSpPr>
          <p:nvPr/>
        </p:nvSpPr>
        <p:spPr bwMode="auto">
          <a:xfrm>
            <a:off x="1833649" y="3284785"/>
            <a:ext cx="8072437" cy="73025"/>
          </a:xfrm>
          <a:prstGeom prst="rect">
            <a:avLst/>
          </a:prstGeom>
          <a:solidFill>
            <a:srgbClr val="0066CC"/>
          </a:solidFill>
          <a:ln w="9525">
            <a:noFill/>
            <a:miter lim="800000"/>
            <a:headEnd/>
            <a:tailEnd/>
          </a:ln>
          <a:effectLst/>
        </p:spPr>
        <p:txBody>
          <a:bodyPr wrap="none" lIns="90838" tIns="45419" rIns="90838" bIns="45419" anchor="ctr"/>
          <a:lstStyle/>
          <a:p>
            <a:pPr>
              <a:defRPr/>
            </a:pPr>
            <a:endParaRPr lang="ja-JP" altLang="en-US">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19" y="6051797"/>
            <a:ext cx="2301874" cy="473075"/>
          </a:xfrm>
          <a:prstGeom prst="rect">
            <a:avLst/>
          </a:prstGeom>
          <a:noFill/>
          <a:ln w="9525">
            <a:noFill/>
            <a:miter lim="800000"/>
            <a:headEnd/>
            <a:tailEnd/>
          </a:ln>
        </p:spPr>
      </p:pic>
      <p:sp>
        <p:nvSpPr>
          <p:cNvPr id="10" name="Text Box 12"/>
          <p:cNvSpPr txBox="1">
            <a:spLocks noChangeArrowheads="1"/>
          </p:cNvSpPr>
          <p:nvPr/>
        </p:nvSpPr>
        <p:spPr bwMode="auto">
          <a:xfrm>
            <a:off x="2" y="6524871"/>
            <a:ext cx="3643496" cy="276995"/>
          </a:xfrm>
          <a:prstGeom prst="rect">
            <a:avLst/>
          </a:prstGeom>
          <a:noFill/>
          <a:ln w="9525">
            <a:noFill/>
            <a:miter lim="800000"/>
            <a:headEnd/>
            <a:tailEnd/>
          </a:ln>
          <a:effectLst/>
        </p:spPr>
        <p:txBody>
          <a:bodyPr wrap="none" lIns="90838" tIns="45419" rIns="90838" bIns="45419">
            <a:spAutoFit/>
          </a:bodyPr>
          <a:lstStyle/>
          <a:p>
            <a:pPr>
              <a:defRPr/>
            </a:pPr>
            <a:r>
              <a:rPr lang="en-US" altLang="ja-JP" sz="1192" i="1" dirty="0">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4237597994"/>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3649539"/>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91" y="4407152"/>
            <a:ext cx="8420100" cy="1362075"/>
          </a:xfrm>
        </p:spPr>
        <p:txBody>
          <a:bodyPr anchor="t"/>
          <a:lstStyle>
            <a:lvl1pPr algn="l">
              <a:defRPr sz="3973"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91" y="2906722"/>
            <a:ext cx="8420100" cy="1500187"/>
          </a:xfrm>
        </p:spPr>
        <p:txBody>
          <a:bodyPr anchor="b"/>
          <a:lstStyle>
            <a:lvl1pPr marL="0" indent="0">
              <a:buNone/>
              <a:defRPr sz="1988">
                <a:solidFill>
                  <a:schemeClr val="tx1">
                    <a:tint val="75000"/>
                  </a:schemeClr>
                </a:solidFill>
              </a:defRPr>
            </a:lvl1pPr>
            <a:lvl2pPr marL="454165" indent="0">
              <a:buNone/>
              <a:defRPr sz="1788">
                <a:solidFill>
                  <a:schemeClr val="tx1">
                    <a:tint val="75000"/>
                  </a:schemeClr>
                </a:solidFill>
              </a:defRPr>
            </a:lvl2pPr>
            <a:lvl3pPr marL="908331" indent="0">
              <a:buNone/>
              <a:defRPr sz="1590">
                <a:solidFill>
                  <a:schemeClr val="tx1">
                    <a:tint val="75000"/>
                  </a:schemeClr>
                </a:solidFill>
              </a:defRPr>
            </a:lvl3pPr>
            <a:lvl4pPr marL="1362495" indent="0">
              <a:buNone/>
              <a:defRPr sz="1392">
                <a:solidFill>
                  <a:schemeClr val="tx1">
                    <a:tint val="75000"/>
                  </a:schemeClr>
                </a:solidFill>
              </a:defRPr>
            </a:lvl4pPr>
            <a:lvl5pPr marL="1816660" indent="0">
              <a:buNone/>
              <a:defRPr sz="1392">
                <a:solidFill>
                  <a:schemeClr val="tx1">
                    <a:tint val="75000"/>
                  </a:schemeClr>
                </a:solidFill>
              </a:defRPr>
            </a:lvl5pPr>
            <a:lvl6pPr marL="2270826" indent="0">
              <a:buNone/>
              <a:defRPr sz="1392">
                <a:solidFill>
                  <a:schemeClr val="tx1">
                    <a:tint val="75000"/>
                  </a:schemeClr>
                </a:solidFill>
              </a:defRPr>
            </a:lvl6pPr>
            <a:lvl7pPr marL="2724991" indent="0">
              <a:buNone/>
              <a:defRPr sz="1392">
                <a:solidFill>
                  <a:schemeClr val="tx1">
                    <a:tint val="75000"/>
                  </a:schemeClr>
                </a:solidFill>
              </a:defRPr>
            </a:lvl7pPr>
            <a:lvl8pPr marL="3179156" indent="0">
              <a:buNone/>
              <a:defRPr sz="1392">
                <a:solidFill>
                  <a:schemeClr val="tx1">
                    <a:tint val="75000"/>
                  </a:schemeClr>
                </a:solidFill>
              </a:defRPr>
            </a:lvl8pPr>
            <a:lvl9pPr marL="3633323" indent="0">
              <a:buNone/>
              <a:defRPr sz="1392">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0116327"/>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64" y="1600206"/>
            <a:ext cx="4746625" cy="4525963"/>
          </a:xfrm>
        </p:spPr>
        <p:txBody>
          <a:bodyPr/>
          <a:lstStyle>
            <a:lvl1pPr>
              <a:defRPr sz="2781"/>
            </a:lvl1pPr>
            <a:lvl2pPr>
              <a:defRPr sz="2384"/>
            </a:lvl2pPr>
            <a:lvl3pPr>
              <a:defRPr sz="1988"/>
            </a:lvl3pPr>
            <a:lvl4pPr>
              <a:defRPr sz="1788"/>
            </a:lvl4pPr>
            <a:lvl5pPr>
              <a:defRPr sz="1788"/>
            </a:lvl5pPr>
            <a:lvl6pPr>
              <a:defRPr sz="1788"/>
            </a:lvl6pPr>
            <a:lvl7pPr>
              <a:defRPr sz="1788"/>
            </a:lvl7pPr>
            <a:lvl8pPr>
              <a:defRPr sz="1788"/>
            </a:lvl8pPr>
            <a:lvl9pPr>
              <a:defRPr sz="1788"/>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88" y="1600206"/>
            <a:ext cx="4746625" cy="4525963"/>
          </a:xfrm>
        </p:spPr>
        <p:txBody>
          <a:bodyPr/>
          <a:lstStyle>
            <a:lvl1pPr>
              <a:defRPr sz="2781"/>
            </a:lvl1pPr>
            <a:lvl2pPr>
              <a:defRPr sz="2384"/>
            </a:lvl2pPr>
            <a:lvl3pPr>
              <a:defRPr sz="1988"/>
            </a:lvl3pPr>
            <a:lvl4pPr>
              <a:defRPr sz="1788"/>
            </a:lvl4pPr>
            <a:lvl5pPr>
              <a:defRPr sz="1788"/>
            </a:lvl5pPr>
            <a:lvl6pPr>
              <a:defRPr sz="1788"/>
            </a:lvl6pPr>
            <a:lvl7pPr>
              <a:defRPr sz="1788"/>
            </a:lvl7pPr>
            <a:lvl8pPr>
              <a:defRPr sz="1788"/>
            </a:lvl8pPr>
            <a:lvl9pPr>
              <a:defRPr sz="1788"/>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72219561"/>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4" y="274639"/>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88" y="1535113"/>
            <a:ext cx="4376870" cy="639762"/>
          </a:xfrm>
        </p:spPr>
        <p:txBody>
          <a:bodyPr anchor="b"/>
          <a:lstStyle>
            <a:lvl1pPr marL="0" indent="0">
              <a:buNone/>
              <a:defRPr sz="2384" b="1"/>
            </a:lvl1pPr>
            <a:lvl2pPr marL="454165" indent="0">
              <a:buNone/>
              <a:defRPr sz="1988" b="1"/>
            </a:lvl2pPr>
            <a:lvl3pPr marL="908331" indent="0">
              <a:buNone/>
              <a:defRPr sz="1788" b="1"/>
            </a:lvl3pPr>
            <a:lvl4pPr marL="1362495" indent="0">
              <a:buNone/>
              <a:defRPr sz="1590" b="1"/>
            </a:lvl4pPr>
            <a:lvl5pPr marL="1816660" indent="0">
              <a:buNone/>
              <a:defRPr sz="1590" b="1"/>
            </a:lvl5pPr>
            <a:lvl6pPr marL="2270826" indent="0">
              <a:buNone/>
              <a:defRPr sz="1590" b="1"/>
            </a:lvl6pPr>
            <a:lvl7pPr marL="2724991" indent="0">
              <a:buNone/>
              <a:defRPr sz="1590" b="1"/>
            </a:lvl7pPr>
            <a:lvl8pPr marL="3179156" indent="0">
              <a:buNone/>
              <a:defRPr sz="1590" b="1"/>
            </a:lvl8pPr>
            <a:lvl9pPr marL="3633323" indent="0">
              <a:buNone/>
              <a:defRPr sz="159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88" y="2174876"/>
            <a:ext cx="4376870" cy="3951288"/>
          </a:xfrm>
        </p:spPr>
        <p:txBody>
          <a:bodyPr/>
          <a:lstStyle>
            <a:lvl1pPr>
              <a:defRPr sz="2384"/>
            </a:lvl1pPr>
            <a:lvl2pPr>
              <a:defRPr sz="1988"/>
            </a:lvl2pPr>
            <a:lvl3pPr>
              <a:defRPr sz="1788"/>
            </a:lvl3pPr>
            <a:lvl4pPr>
              <a:defRPr sz="1590"/>
            </a:lvl4pPr>
            <a:lvl5pPr>
              <a:defRPr sz="1590"/>
            </a:lvl5pPr>
            <a:lvl6pPr>
              <a:defRPr sz="1590"/>
            </a:lvl6pPr>
            <a:lvl7pPr>
              <a:defRPr sz="1590"/>
            </a:lvl7pPr>
            <a:lvl8pPr>
              <a:defRPr sz="1590"/>
            </a:lvl8pPr>
            <a:lvl9pPr>
              <a:defRPr sz="159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204" y="1535113"/>
            <a:ext cx="4378590" cy="639762"/>
          </a:xfrm>
        </p:spPr>
        <p:txBody>
          <a:bodyPr anchor="b"/>
          <a:lstStyle>
            <a:lvl1pPr marL="0" indent="0">
              <a:buNone/>
              <a:defRPr sz="2384" b="1"/>
            </a:lvl1pPr>
            <a:lvl2pPr marL="454165" indent="0">
              <a:buNone/>
              <a:defRPr sz="1988" b="1"/>
            </a:lvl2pPr>
            <a:lvl3pPr marL="908331" indent="0">
              <a:buNone/>
              <a:defRPr sz="1788" b="1"/>
            </a:lvl3pPr>
            <a:lvl4pPr marL="1362495" indent="0">
              <a:buNone/>
              <a:defRPr sz="1590" b="1"/>
            </a:lvl4pPr>
            <a:lvl5pPr marL="1816660" indent="0">
              <a:buNone/>
              <a:defRPr sz="1590" b="1"/>
            </a:lvl5pPr>
            <a:lvl6pPr marL="2270826" indent="0">
              <a:buNone/>
              <a:defRPr sz="1590" b="1"/>
            </a:lvl6pPr>
            <a:lvl7pPr marL="2724991" indent="0">
              <a:buNone/>
              <a:defRPr sz="1590" b="1"/>
            </a:lvl7pPr>
            <a:lvl8pPr marL="3179156" indent="0">
              <a:buNone/>
              <a:defRPr sz="1590" b="1"/>
            </a:lvl8pPr>
            <a:lvl9pPr marL="3633323" indent="0">
              <a:buNone/>
              <a:defRPr sz="159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204" y="2174876"/>
            <a:ext cx="4378590" cy="3951288"/>
          </a:xfrm>
        </p:spPr>
        <p:txBody>
          <a:bodyPr/>
          <a:lstStyle>
            <a:lvl1pPr>
              <a:defRPr sz="2384"/>
            </a:lvl1pPr>
            <a:lvl2pPr>
              <a:defRPr sz="1988"/>
            </a:lvl2pPr>
            <a:lvl3pPr>
              <a:defRPr sz="1788"/>
            </a:lvl3pPr>
            <a:lvl4pPr>
              <a:defRPr sz="1590"/>
            </a:lvl4pPr>
            <a:lvl5pPr>
              <a:defRPr sz="1590"/>
            </a:lvl5pPr>
            <a:lvl6pPr>
              <a:defRPr sz="1590"/>
            </a:lvl6pPr>
            <a:lvl7pPr>
              <a:defRPr sz="1590"/>
            </a:lvl7pPr>
            <a:lvl8pPr>
              <a:defRPr sz="1590"/>
            </a:lvl8pPr>
            <a:lvl9pPr>
              <a:defRPr sz="159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1932932"/>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57806360"/>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11255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42" y="9"/>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4" y="9"/>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45656871"/>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1"/>
            <a:ext cx="3259006" cy="1162050"/>
          </a:xfrm>
        </p:spPr>
        <p:txBody>
          <a:bodyPr anchor="b"/>
          <a:lstStyle>
            <a:lvl1pPr algn="l">
              <a:defRPr sz="1988"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8" y="273059"/>
            <a:ext cx="5537729" cy="5853113"/>
          </a:xfrm>
        </p:spPr>
        <p:txBody>
          <a:bodyPr/>
          <a:lstStyle>
            <a:lvl1pPr>
              <a:defRPr sz="3179"/>
            </a:lvl1pPr>
            <a:lvl2pPr>
              <a:defRPr sz="2781"/>
            </a:lvl2pPr>
            <a:lvl3pPr>
              <a:defRPr sz="2384"/>
            </a:lvl3pPr>
            <a:lvl4pPr>
              <a:defRPr sz="1988"/>
            </a:lvl4pPr>
            <a:lvl5pPr>
              <a:defRPr sz="1988"/>
            </a:lvl5pPr>
            <a:lvl6pPr>
              <a:defRPr sz="1988"/>
            </a:lvl6pPr>
            <a:lvl7pPr>
              <a:defRPr sz="1988"/>
            </a:lvl7pPr>
            <a:lvl8pPr>
              <a:defRPr sz="1988"/>
            </a:lvl8pPr>
            <a:lvl9pPr>
              <a:defRPr sz="1988"/>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392"/>
            </a:lvl1pPr>
            <a:lvl2pPr marL="454165" indent="0">
              <a:buNone/>
              <a:defRPr sz="1192"/>
            </a:lvl2pPr>
            <a:lvl3pPr marL="908331" indent="0">
              <a:buNone/>
              <a:defRPr sz="994"/>
            </a:lvl3pPr>
            <a:lvl4pPr marL="1362495" indent="0">
              <a:buNone/>
              <a:defRPr sz="894"/>
            </a:lvl4pPr>
            <a:lvl5pPr marL="1816660" indent="0">
              <a:buNone/>
              <a:defRPr sz="894"/>
            </a:lvl5pPr>
            <a:lvl6pPr marL="2270826" indent="0">
              <a:buNone/>
              <a:defRPr sz="894"/>
            </a:lvl6pPr>
            <a:lvl7pPr marL="2724991" indent="0">
              <a:buNone/>
              <a:defRPr sz="894"/>
            </a:lvl7pPr>
            <a:lvl8pPr marL="3179156" indent="0">
              <a:buNone/>
              <a:defRPr sz="894"/>
            </a:lvl8pPr>
            <a:lvl9pPr marL="3633323" indent="0">
              <a:buNone/>
              <a:defRPr sz="894"/>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3598069"/>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1988"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179"/>
            </a:lvl1pPr>
            <a:lvl2pPr marL="454165" indent="0">
              <a:buNone/>
              <a:defRPr sz="2781"/>
            </a:lvl2pPr>
            <a:lvl3pPr marL="908331" indent="0">
              <a:buNone/>
              <a:defRPr sz="2384"/>
            </a:lvl3pPr>
            <a:lvl4pPr marL="1362495" indent="0">
              <a:buNone/>
              <a:defRPr sz="1988"/>
            </a:lvl4pPr>
            <a:lvl5pPr marL="1816660" indent="0">
              <a:buNone/>
              <a:defRPr sz="1988"/>
            </a:lvl5pPr>
            <a:lvl6pPr marL="2270826" indent="0">
              <a:buNone/>
              <a:defRPr sz="1988"/>
            </a:lvl6pPr>
            <a:lvl7pPr marL="2724991" indent="0">
              <a:buNone/>
              <a:defRPr sz="1988"/>
            </a:lvl7pPr>
            <a:lvl8pPr marL="3179156" indent="0">
              <a:buNone/>
              <a:defRPr sz="1988"/>
            </a:lvl8pPr>
            <a:lvl9pPr marL="3633323" indent="0">
              <a:buNone/>
              <a:defRPr sz="1988"/>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392"/>
            </a:lvl1pPr>
            <a:lvl2pPr marL="454165" indent="0">
              <a:buNone/>
              <a:defRPr sz="1192"/>
            </a:lvl2pPr>
            <a:lvl3pPr marL="908331" indent="0">
              <a:buNone/>
              <a:defRPr sz="994"/>
            </a:lvl3pPr>
            <a:lvl4pPr marL="1362495" indent="0">
              <a:buNone/>
              <a:defRPr sz="894"/>
            </a:lvl4pPr>
            <a:lvl5pPr marL="1816660" indent="0">
              <a:buNone/>
              <a:defRPr sz="894"/>
            </a:lvl5pPr>
            <a:lvl6pPr marL="2270826" indent="0">
              <a:buNone/>
              <a:defRPr sz="894"/>
            </a:lvl6pPr>
            <a:lvl7pPr marL="2724991" indent="0">
              <a:buNone/>
              <a:defRPr sz="894"/>
            </a:lvl7pPr>
            <a:lvl8pPr marL="3179156" indent="0">
              <a:buNone/>
              <a:defRPr sz="894"/>
            </a:lvl8pPr>
            <a:lvl9pPr marL="3633323" indent="0">
              <a:buNone/>
              <a:defRPr sz="894"/>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65956985"/>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13486336"/>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24" y="274647"/>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7" y="274647"/>
            <a:ext cx="7078664"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46935852"/>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4"/>
          </p:nvPr>
        </p:nvSpPr>
        <p:spPr bwMode="auto">
          <a:xfrm>
            <a:off x="7595077" y="6453336"/>
            <a:ext cx="2310924"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994">
                <a:ea typeface="ＭＳ Ｐゴシック" pitchFamily="50" charset="-128"/>
              </a:defRPr>
            </a:lvl1pPr>
          </a:lstStyle>
          <a:p>
            <a:pPr>
              <a:defRPr/>
            </a:pPr>
            <a:fld id="{A1F1AE65-92B4-4077-8D27-CD8146D7B089}"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62617185"/>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sldNum" sz="quarter" idx="4"/>
          </p:nvPr>
        </p:nvSpPr>
        <p:spPr bwMode="auto">
          <a:xfrm>
            <a:off x="7595077" y="6453336"/>
            <a:ext cx="2310924"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994">
                <a:ea typeface="ＭＳ Ｐゴシック" pitchFamily="50" charset="-128"/>
              </a:defRPr>
            </a:lvl1pPr>
          </a:lstStyle>
          <a:p>
            <a:pPr>
              <a:defRPr/>
            </a:pPr>
            <a:fld id="{A1F1AE65-92B4-4077-8D27-CD8146D7B089}"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501012289"/>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20864042"/>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2726653383"/>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83" y="2130510"/>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lvl1pPr>
            <a:lvl2pPr marL="454054" indent="0" algn="ctr">
              <a:buNone/>
              <a:defRPr/>
            </a:lvl2pPr>
            <a:lvl3pPr marL="908110" indent="0" algn="ctr">
              <a:buNone/>
              <a:defRPr/>
            </a:lvl3pPr>
            <a:lvl4pPr marL="1362165" indent="0" algn="ctr">
              <a:buNone/>
              <a:defRPr/>
            </a:lvl4pPr>
            <a:lvl5pPr marL="1816219" indent="0" algn="ctr">
              <a:buNone/>
              <a:defRPr/>
            </a:lvl5pPr>
            <a:lvl6pPr marL="2270275" indent="0" algn="ctr">
              <a:buNone/>
              <a:defRPr/>
            </a:lvl6pPr>
            <a:lvl7pPr marL="2724329" indent="0" algn="ctr">
              <a:buNone/>
              <a:defRPr/>
            </a:lvl7pPr>
            <a:lvl8pPr marL="3178384" indent="0" algn="ctr">
              <a:buNone/>
              <a:defRPr/>
            </a:lvl8pPr>
            <a:lvl9pPr marL="3632439"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128580802"/>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41306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3134399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25" y="9"/>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69629952"/>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65" y="4406985"/>
            <a:ext cx="8420101" cy="1362075"/>
          </a:xfrm>
        </p:spPr>
        <p:txBody>
          <a:bodyPr anchor="t"/>
          <a:lstStyle>
            <a:lvl1pPr algn="l">
              <a:defRPr sz="3973"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65" y="2906722"/>
            <a:ext cx="8420101" cy="1500187"/>
          </a:xfrm>
        </p:spPr>
        <p:txBody>
          <a:bodyPr anchor="b"/>
          <a:lstStyle>
            <a:lvl1pPr marL="0" indent="0">
              <a:buNone/>
              <a:defRPr sz="1987"/>
            </a:lvl1pPr>
            <a:lvl2pPr marL="454054" indent="0">
              <a:buNone/>
              <a:defRPr sz="1788"/>
            </a:lvl2pPr>
            <a:lvl3pPr marL="908110" indent="0">
              <a:buNone/>
              <a:defRPr sz="1589"/>
            </a:lvl3pPr>
            <a:lvl4pPr marL="1362165" indent="0">
              <a:buNone/>
              <a:defRPr sz="1391"/>
            </a:lvl4pPr>
            <a:lvl5pPr marL="1816219" indent="0">
              <a:buNone/>
              <a:defRPr sz="1391"/>
            </a:lvl5pPr>
            <a:lvl6pPr marL="2270275" indent="0">
              <a:buNone/>
              <a:defRPr sz="1391"/>
            </a:lvl6pPr>
            <a:lvl7pPr marL="2724329" indent="0">
              <a:buNone/>
              <a:defRPr sz="1391"/>
            </a:lvl7pPr>
            <a:lvl8pPr marL="3178384" indent="0">
              <a:buNone/>
              <a:defRPr sz="1391"/>
            </a:lvl8pPr>
            <a:lvl9pPr marL="3632439" indent="0">
              <a:buNone/>
              <a:defRPr sz="1391"/>
            </a:lvl9pPr>
          </a:lstStyle>
          <a:p>
            <a:pPr lvl="0"/>
            <a:r>
              <a:rPr lang="ja-JP" altLang="en-US" smtClean="0"/>
              <a:t>マスタ テキストの書式設定</a:t>
            </a:r>
          </a:p>
        </p:txBody>
      </p:sp>
    </p:spTree>
    <p:extLst>
      <p:ext uri="{BB962C8B-B14F-4D97-AF65-F5344CB8AC3E}">
        <p14:creationId xmlns:p14="http://schemas.microsoft.com/office/powerpoint/2010/main" val="3376789832"/>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16" y="1600206"/>
            <a:ext cx="4381501" cy="4525963"/>
          </a:xfrm>
        </p:spPr>
        <p:txBody>
          <a:bodyPr/>
          <a:lstStyle>
            <a:lvl1pPr>
              <a:defRPr sz="2781"/>
            </a:lvl1pPr>
            <a:lvl2pPr>
              <a:defRPr sz="2384"/>
            </a:lvl2pPr>
            <a:lvl3pPr>
              <a:defRPr sz="1987"/>
            </a:lvl3pPr>
            <a:lvl4pPr>
              <a:defRPr sz="1788"/>
            </a:lvl4pPr>
            <a:lvl5pPr>
              <a:defRPr sz="1788"/>
            </a:lvl5pPr>
            <a:lvl6pPr>
              <a:defRPr sz="1788"/>
            </a:lvl6pPr>
            <a:lvl7pPr>
              <a:defRPr sz="1788"/>
            </a:lvl7pPr>
            <a:lvl8pPr>
              <a:defRPr sz="1788"/>
            </a:lvl8pPr>
            <a:lvl9pPr>
              <a:defRPr sz="1788"/>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12" y="1600206"/>
            <a:ext cx="4381501" cy="4525963"/>
          </a:xfrm>
        </p:spPr>
        <p:txBody>
          <a:bodyPr/>
          <a:lstStyle>
            <a:lvl1pPr>
              <a:defRPr sz="2781"/>
            </a:lvl1pPr>
            <a:lvl2pPr>
              <a:defRPr sz="2384"/>
            </a:lvl2pPr>
            <a:lvl3pPr>
              <a:defRPr sz="1987"/>
            </a:lvl3pPr>
            <a:lvl4pPr>
              <a:defRPr sz="1788"/>
            </a:lvl4pPr>
            <a:lvl5pPr>
              <a:defRPr sz="1788"/>
            </a:lvl5pPr>
            <a:lvl6pPr>
              <a:defRPr sz="1788"/>
            </a:lvl6pPr>
            <a:lvl7pPr>
              <a:defRPr sz="1788"/>
            </a:lvl7pPr>
            <a:lvl8pPr>
              <a:defRPr sz="1788"/>
            </a:lvl8pPr>
            <a:lvl9pPr>
              <a:defRPr sz="1788"/>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58983795"/>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1" y="1535113"/>
            <a:ext cx="4376738" cy="639762"/>
          </a:xfrm>
        </p:spPr>
        <p:txBody>
          <a:bodyPr anchor="b"/>
          <a:lstStyle>
            <a:lvl1pPr marL="0" indent="0">
              <a:buNone/>
              <a:defRPr sz="2384" b="1"/>
            </a:lvl1pPr>
            <a:lvl2pPr marL="454054" indent="0">
              <a:buNone/>
              <a:defRPr sz="1987" b="1"/>
            </a:lvl2pPr>
            <a:lvl3pPr marL="908110" indent="0">
              <a:buNone/>
              <a:defRPr sz="1788" b="1"/>
            </a:lvl3pPr>
            <a:lvl4pPr marL="1362165" indent="0">
              <a:buNone/>
              <a:defRPr sz="1589" b="1"/>
            </a:lvl4pPr>
            <a:lvl5pPr marL="1816219" indent="0">
              <a:buNone/>
              <a:defRPr sz="1589" b="1"/>
            </a:lvl5pPr>
            <a:lvl6pPr marL="2270275" indent="0">
              <a:buNone/>
              <a:defRPr sz="1589" b="1"/>
            </a:lvl6pPr>
            <a:lvl7pPr marL="2724329" indent="0">
              <a:buNone/>
              <a:defRPr sz="1589" b="1"/>
            </a:lvl7pPr>
            <a:lvl8pPr marL="3178384" indent="0">
              <a:buNone/>
              <a:defRPr sz="1589" b="1"/>
            </a:lvl8pPr>
            <a:lvl9pPr marL="3632439" indent="0">
              <a:buNone/>
              <a:defRPr sz="1589"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1" y="2174875"/>
            <a:ext cx="4376738" cy="3951288"/>
          </a:xfrm>
        </p:spPr>
        <p:txBody>
          <a:bodyPr/>
          <a:lstStyle>
            <a:lvl1pPr>
              <a:defRPr sz="2384"/>
            </a:lvl1pPr>
            <a:lvl2pPr>
              <a:defRPr sz="1987"/>
            </a:lvl2pPr>
            <a:lvl3pPr>
              <a:defRPr sz="1788"/>
            </a:lvl3pPr>
            <a:lvl4pPr>
              <a:defRPr sz="1589"/>
            </a:lvl4pPr>
            <a:lvl5pPr>
              <a:defRPr sz="1589"/>
            </a:lvl5pPr>
            <a:lvl6pPr>
              <a:defRPr sz="1589"/>
            </a:lvl6pPr>
            <a:lvl7pPr>
              <a:defRPr sz="1589"/>
            </a:lvl7pPr>
            <a:lvl8pPr>
              <a:defRPr sz="1589"/>
            </a:lvl8pPr>
            <a:lvl9pPr>
              <a:defRPr sz="1589"/>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16" y="1535113"/>
            <a:ext cx="4378325" cy="639762"/>
          </a:xfrm>
        </p:spPr>
        <p:txBody>
          <a:bodyPr anchor="b"/>
          <a:lstStyle>
            <a:lvl1pPr marL="0" indent="0">
              <a:buNone/>
              <a:defRPr sz="2384" b="1"/>
            </a:lvl1pPr>
            <a:lvl2pPr marL="454054" indent="0">
              <a:buNone/>
              <a:defRPr sz="1987" b="1"/>
            </a:lvl2pPr>
            <a:lvl3pPr marL="908110" indent="0">
              <a:buNone/>
              <a:defRPr sz="1788" b="1"/>
            </a:lvl3pPr>
            <a:lvl4pPr marL="1362165" indent="0">
              <a:buNone/>
              <a:defRPr sz="1589" b="1"/>
            </a:lvl4pPr>
            <a:lvl5pPr marL="1816219" indent="0">
              <a:buNone/>
              <a:defRPr sz="1589" b="1"/>
            </a:lvl5pPr>
            <a:lvl6pPr marL="2270275" indent="0">
              <a:buNone/>
              <a:defRPr sz="1589" b="1"/>
            </a:lvl6pPr>
            <a:lvl7pPr marL="2724329" indent="0">
              <a:buNone/>
              <a:defRPr sz="1589" b="1"/>
            </a:lvl7pPr>
            <a:lvl8pPr marL="3178384" indent="0">
              <a:buNone/>
              <a:defRPr sz="1589" b="1"/>
            </a:lvl8pPr>
            <a:lvl9pPr marL="3632439" indent="0">
              <a:buNone/>
              <a:defRPr sz="1589"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16" y="2174875"/>
            <a:ext cx="4378325" cy="3951288"/>
          </a:xfrm>
        </p:spPr>
        <p:txBody>
          <a:bodyPr/>
          <a:lstStyle>
            <a:lvl1pPr>
              <a:defRPr sz="2384"/>
            </a:lvl1pPr>
            <a:lvl2pPr>
              <a:defRPr sz="1987"/>
            </a:lvl2pPr>
            <a:lvl3pPr>
              <a:defRPr sz="1788"/>
            </a:lvl3pPr>
            <a:lvl4pPr>
              <a:defRPr sz="1589"/>
            </a:lvl4pPr>
            <a:lvl5pPr>
              <a:defRPr sz="1589"/>
            </a:lvl5pPr>
            <a:lvl6pPr>
              <a:defRPr sz="1589"/>
            </a:lvl6pPr>
            <a:lvl7pPr>
              <a:defRPr sz="1589"/>
            </a:lvl7pPr>
            <a:lvl8pPr>
              <a:defRPr sz="1589"/>
            </a:lvl8pPr>
            <a:lvl9pPr>
              <a:defRPr sz="1589"/>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88483372"/>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2240511676"/>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37206"/>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2" y="273050"/>
            <a:ext cx="3259138" cy="1162050"/>
          </a:xfrm>
        </p:spPr>
        <p:txBody>
          <a:bodyPr anchor="b"/>
          <a:lstStyle>
            <a:lvl1pPr algn="l">
              <a:defRPr sz="1987"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02" y="273055"/>
            <a:ext cx="5537201" cy="5853113"/>
          </a:xfrm>
        </p:spPr>
        <p:txBody>
          <a:bodyPr/>
          <a:lstStyle>
            <a:lvl1pPr>
              <a:defRPr sz="3179"/>
            </a:lvl1pPr>
            <a:lvl2pPr>
              <a:defRPr sz="2781"/>
            </a:lvl2pPr>
            <a:lvl3pPr>
              <a:defRPr sz="2384"/>
            </a:lvl3pPr>
            <a:lvl4pPr>
              <a:defRPr sz="1987"/>
            </a:lvl4pPr>
            <a:lvl5pPr>
              <a:defRPr sz="1987"/>
            </a:lvl5pPr>
            <a:lvl6pPr>
              <a:defRPr sz="1987"/>
            </a:lvl6pPr>
            <a:lvl7pPr>
              <a:defRPr sz="1987"/>
            </a:lvl7pPr>
            <a:lvl8pPr>
              <a:defRPr sz="1987"/>
            </a:lvl8pPr>
            <a:lvl9pPr>
              <a:defRPr sz="198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2" y="1435103"/>
            <a:ext cx="3259138" cy="4691063"/>
          </a:xfrm>
        </p:spPr>
        <p:txBody>
          <a:bodyPr/>
          <a:lstStyle>
            <a:lvl1pPr marL="0" indent="0">
              <a:buNone/>
              <a:defRPr sz="1391"/>
            </a:lvl1pPr>
            <a:lvl2pPr marL="454054" indent="0">
              <a:buNone/>
              <a:defRPr sz="1192"/>
            </a:lvl2pPr>
            <a:lvl3pPr marL="908110" indent="0">
              <a:buNone/>
              <a:defRPr sz="993"/>
            </a:lvl3pPr>
            <a:lvl4pPr marL="1362165" indent="0">
              <a:buNone/>
              <a:defRPr sz="894"/>
            </a:lvl4pPr>
            <a:lvl5pPr marL="1816219" indent="0">
              <a:buNone/>
              <a:defRPr sz="894"/>
            </a:lvl5pPr>
            <a:lvl6pPr marL="2270275" indent="0">
              <a:buNone/>
              <a:defRPr sz="894"/>
            </a:lvl6pPr>
            <a:lvl7pPr marL="2724329" indent="0">
              <a:buNone/>
              <a:defRPr sz="894"/>
            </a:lvl7pPr>
            <a:lvl8pPr marL="3178384" indent="0">
              <a:buNone/>
              <a:defRPr sz="894"/>
            </a:lvl8pPr>
            <a:lvl9pPr marL="3632439" indent="0">
              <a:buNone/>
              <a:defRPr sz="894"/>
            </a:lvl9pPr>
          </a:lstStyle>
          <a:p>
            <a:pPr lvl="0"/>
            <a:r>
              <a:rPr lang="ja-JP" altLang="en-US" smtClean="0"/>
              <a:t>マスタ テキストの書式設定</a:t>
            </a:r>
          </a:p>
        </p:txBody>
      </p:sp>
    </p:spTree>
    <p:extLst>
      <p:ext uri="{BB962C8B-B14F-4D97-AF65-F5344CB8AC3E}">
        <p14:creationId xmlns:p14="http://schemas.microsoft.com/office/powerpoint/2010/main" val="3703990400"/>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5" y="4800600"/>
            <a:ext cx="5943600" cy="566738"/>
          </a:xfrm>
        </p:spPr>
        <p:txBody>
          <a:bodyPr anchor="b"/>
          <a:lstStyle>
            <a:lvl1pPr algn="l">
              <a:defRPr sz="1987"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5" y="612775"/>
            <a:ext cx="5943600" cy="4114800"/>
          </a:xfrm>
        </p:spPr>
        <p:txBody>
          <a:bodyPr/>
          <a:lstStyle>
            <a:lvl1pPr marL="0" indent="0">
              <a:buNone/>
              <a:defRPr sz="3179"/>
            </a:lvl1pPr>
            <a:lvl2pPr marL="454054" indent="0">
              <a:buNone/>
              <a:defRPr sz="2781"/>
            </a:lvl2pPr>
            <a:lvl3pPr marL="908110" indent="0">
              <a:buNone/>
              <a:defRPr sz="2384"/>
            </a:lvl3pPr>
            <a:lvl4pPr marL="1362165" indent="0">
              <a:buNone/>
              <a:defRPr sz="1987"/>
            </a:lvl4pPr>
            <a:lvl5pPr marL="1816219" indent="0">
              <a:buNone/>
              <a:defRPr sz="1987"/>
            </a:lvl5pPr>
            <a:lvl6pPr marL="2270275" indent="0">
              <a:buNone/>
              <a:defRPr sz="1987"/>
            </a:lvl6pPr>
            <a:lvl7pPr marL="2724329" indent="0">
              <a:buNone/>
              <a:defRPr sz="1987"/>
            </a:lvl7pPr>
            <a:lvl8pPr marL="3178384" indent="0">
              <a:buNone/>
              <a:defRPr sz="1987"/>
            </a:lvl8pPr>
            <a:lvl9pPr marL="3632439" indent="0">
              <a:buNone/>
              <a:defRPr sz="1987"/>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5" y="5367338"/>
            <a:ext cx="5943600" cy="804862"/>
          </a:xfrm>
        </p:spPr>
        <p:txBody>
          <a:bodyPr/>
          <a:lstStyle>
            <a:lvl1pPr marL="0" indent="0">
              <a:buNone/>
              <a:defRPr sz="1391"/>
            </a:lvl1pPr>
            <a:lvl2pPr marL="454054" indent="0">
              <a:buNone/>
              <a:defRPr sz="1192"/>
            </a:lvl2pPr>
            <a:lvl3pPr marL="908110" indent="0">
              <a:buNone/>
              <a:defRPr sz="993"/>
            </a:lvl3pPr>
            <a:lvl4pPr marL="1362165" indent="0">
              <a:buNone/>
              <a:defRPr sz="894"/>
            </a:lvl4pPr>
            <a:lvl5pPr marL="1816219" indent="0">
              <a:buNone/>
              <a:defRPr sz="894"/>
            </a:lvl5pPr>
            <a:lvl6pPr marL="2270275" indent="0">
              <a:buNone/>
              <a:defRPr sz="894"/>
            </a:lvl6pPr>
            <a:lvl7pPr marL="2724329" indent="0">
              <a:buNone/>
              <a:defRPr sz="894"/>
            </a:lvl7pPr>
            <a:lvl8pPr marL="3178384" indent="0">
              <a:buNone/>
              <a:defRPr sz="894"/>
            </a:lvl8pPr>
            <a:lvl9pPr marL="3632439" indent="0">
              <a:buNone/>
              <a:defRPr sz="894"/>
            </a:lvl9pPr>
          </a:lstStyle>
          <a:p>
            <a:pPr lvl="0"/>
            <a:r>
              <a:rPr lang="ja-JP" altLang="en-US" smtClean="0"/>
              <a:t>マスタ テキストの書式設定</a:t>
            </a:r>
          </a:p>
        </p:txBody>
      </p:sp>
    </p:spTree>
    <p:extLst>
      <p:ext uri="{BB962C8B-B14F-4D97-AF65-F5344CB8AC3E}">
        <p14:creationId xmlns:p14="http://schemas.microsoft.com/office/powerpoint/2010/main" val="1272254068"/>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55866593"/>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39" y="7"/>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0" y="7"/>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08668613"/>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26" y="7"/>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226668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1"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3" y="1600206"/>
            <a:ext cx="8915400" cy="4525963"/>
          </a:xfrm>
        </p:spPr>
        <p:txBody>
          <a:bodyPr/>
          <a:lstStyle/>
          <a:p>
            <a:pPr lvl="0"/>
            <a:r>
              <a:rPr lang="ja-JP" altLang="en-US" noProof="0" smtClean="0"/>
              <a:t>アイコンをクリックして表を追加</a:t>
            </a:r>
          </a:p>
        </p:txBody>
      </p:sp>
    </p:spTree>
    <p:extLst>
      <p:ext uri="{BB962C8B-B14F-4D97-AF65-F5344CB8AC3E}">
        <p14:creationId xmlns:p14="http://schemas.microsoft.com/office/powerpoint/2010/main" val="3524019223"/>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5"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1" y="1600206"/>
            <a:ext cx="8915400" cy="4525963"/>
          </a:xfrm>
        </p:spPr>
        <p:txBody>
          <a:bodyPr/>
          <a:lstStyle/>
          <a:p>
            <a:pPr lvl="0"/>
            <a:r>
              <a:rPr lang="ja-JP" altLang="en-US" noProof="0" smtClean="0"/>
              <a:t>アイコンをクリックして表を追加</a:t>
            </a:r>
          </a:p>
        </p:txBody>
      </p:sp>
    </p:spTree>
    <p:extLst>
      <p:ext uri="{BB962C8B-B14F-4D97-AF65-F5344CB8AC3E}">
        <p14:creationId xmlns:p14="http://schemas.microsoft.com/office/powerpoint/2010/main" val="1402762778"/>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showMasterSp="0" userDrawn="1">
  <p:cSld name="2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1" y="6524627"/>
            <a:ext cx="3643313" cy="276225"/>
          </a:xfrm>
          <a:prstGeom prst="rect">
            <a:avLst/>
          </a:prstGeom>
          <a:noFill/>
          <a:ln w="9525">
            <a:noFill/>
            <a:miter lim="800000"/>
            <a:headEnd/>
            <a:tailEnd/>
          </a:ln>
        </p:spPr>
        <p:txBody>
          <a:bodyPr wrap="none" lIns="90746" tIns="45375" rIns="90746" bIns="45375">
            <a:spAutoFit/>
          </a:bodyPr>
          <a:lstStyle/>
          <a:p>
            <a:pPr>
              <a:defRPr/>
            </a:pPr>
            <a:r>
              <a:rPr lang="en-US" altLang="ja-JP" sz="1192" i="1">
                <a:solidFill>
                  <a:prstClr val="white"/>
                </a:solidFill>
                <a:latin typeface="Times New Roman" pitchFamily="18" charset="0"/>
                <a:ea typeface="ＭＳ Ｐゴシック"/>
              </a:rPr>
              <a:t>Ministry of Land, Infrastructure, Transport and Tourism</a:t>
            </a:r>
          </a:p>
        </p:txBody>
      </p:sp>
      <p:sp>
        <p:nvSpPr>
          <p:cNvPr id="5" name="Rectangle 6"/>
          <p:cNvSpPr>
            <a:spLocks noGrp="1" noChangeArrowheads="1"/>
          </p:cNvSpPr>
          <p:nvPr>
            <p:ph type="sldNum" sz="quarter" idx="12"/>
          </p:nvPr>
        </p:nvSpPr>
        <p:spPr>
          <a:xfrm>
            <a:off x="9257928" y="6525344"/>
            <a:ext cx="648072" cy="332656"/>
          </a:xfrm>
          <a:prstGeom prst="rect">
            <a:avLst/>
          </a:prstGeom>
        </p:spPr>
        <p:txBody>
          <a:bodyPr/>
          <a:lstStyle>
            <a:lvl1pPr>
              <a:defRPr/>
            </a:lvl1pPr>
          </a:lstStyle>
          <a:p>
            <a:pPr>
              <a:defRPr/>
            </a:pPr>
            <a:fld id="{8168D660-A4D5-4DDC-8F0D-5AEEEDA84967}" type="slidenum">
              <a:rPr lang="en-US" altLang="ja-JP">
                <a:solidFill>
                  <a:prstClr val="black"/>
                </a:solidFill>
                <a:latin typeface="Arial"/>
                <a:ea typeface="ＭＳ Ｐゴシック"/>
              </a:rPr>
              <a:pPr>
                <a:defRPr/>
              </a:pPr>
              <a:t>‹#›</a:t>
            </a:fld>
            <a:endParaRPr lang="en-US" altLang="ja-JP" dirty="0">
              <a:solidFill>
                <a:prstClr val="black"/>
              </a:solidFill>
              <a:latin typeface="Arial"/>
              <a:ea typeface="ＭＳ Ｐゴシック"/>
            </a:endParaRPr>
          </a:p>
        </p:txBody>
      </p:sp>
    </p:spTree>
    <p:extLst>
      <p:ext uri="{BB962C8B-B14F-4D97-AF65-F5344CB8AC3E}">
        <p14:creationId xmlns:p14="http://schemas.microsoft.com/office/powerpoint/2010/main" val="174627806"/>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userDrawn="1">
  <p:cSld name="基礎資料">
    <p:spTree>
      <p:nvGrpSpPr>
        <p:cNvPr id="1" name=""/>
        <p:cNvGrpSpPr/>
        <p:nvPr/>
      </p:nvGrpSpPr>
      <p:grpSpPr>
        <a:xfrm>
          <a:off x="0" y="0"/>
          <a:ext cx="0" cy="0"/>
          <a:chOff x="0" y="0"/>
          <a:chExt cx="0" cy="0"/>
        </a:xfrm>
      </p:grpSpPr>
      <p:cxnSp>
        <p:nvCxnSpPr>
          <p:cNvPr id="6" name="直線コネクタ 5"/>
          <p:cNvCxnSpPr/>
          <p:nvPr userDrawn="1"/>
        </p:nvCxnSpPr>
        <p:spPr>
          <a:xfrm>
            <a:off x="0" y="548680"/>
            <a:ext cx="9906000" cy="0"/>
          </a:xfrm>
          <a:prstGeom prst="line">
            <a:avLst/>
          </a:prstGeom>
          <a:ln w="76200">
            <a:solidFill>
              <a:srgbClr val="4060A0"/>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5877" y="14865"/>
            <a:ext cx="1896386" cy="471292"/>
          </a:xfrm>
          <a:prstGeom prst="rect">
            <a:avLst/>
          </a:prstGeom>
        </p:spPr>
      </p:pic>
      <p:sp>
        <p:nvSpPr>
          <p:cNvPr id="13" name="日付プレースホルダー 12"/>
          <p:cNvSpPr>
            <a:spLocks noGrp="1"/>
          </p:cNvSpPr>
          <p:nvPr>
            <p:ph type="dt" sz="half" idx="10"/>
          </p:nvPr>
        </p:nvSpPr>
        <p:spPr>
          <a:xfrm>
            <a:off x="495300" y="6245225"/>
            <a:ext cx="2311400" cy="476250"/>
          </a:xfrm>
          <a:prstGeom prst="rect">
            <a:avLst/>
          </a:prstGeom>
        </p:spPr>
        <p:txBody>
          <a:bodyPr/>
          <a:lstStyle/>
          <a:p>
            <a:pPr defTabSz="908110" fontAlgn="auto">
              <a:spcBef>
                <a:spcPts val="0"/>
              </a:spcBef>
              <a:spcAft>
                <a:spcPts val="0"/>
              </a:spcAft>
            </a:pPr>
            <a:endParaRPr lang="ja-JP" altLang="en-US">
              <a:solidFill>
                <a:prstClr val="black">
                  <a:tint val="75000"/>
                </a:prstClr>
              </a:solidFill>
              <a:latin typeface="Arial"/>
              <a:ea typeface="ＭＳ Ｐゴシック"/>
            </a:endParaRPr>
          </a:p>
        </p:txBody>
      </p:sp>
      <p:sp>
        <p:nvSpPr>
          <p:cNvPr id="14" name="フッター プレースホルダー 13"/>
          <p:cNvSpPr>
            <a:spLocks noGrp="1"/>
          </p:cNvSpPr>
          <p:nvPr>
            <p:ph type="ftr" sz="quarter" idx="11"/>
          </p:nvPr>
        </p:nvSpPr>
        <p:spPr>
          <a:xfrm>
            <a:off x="3384550" y="6245225"/>
            <a:ext cx="3136900" cy="476250"/>
          </a:xfrm>
          <a:prstGeom prst="rect">
            <a:avLst/>
          </a:prstGeom>
        </p:spPr>
        <p:txBody>
          <a:bodyPr/>
          <a:lstStyle/>
          <a:p>
            <a:pPr defTabSz="908110" fontAlgn="auto">
              <a:spcBef>
                <a:spcPts val="0"/>
              </a:spcBef>
              <a:spcAft>
                <a:spcPts val="0"/>
              </a:spcAft>
            </a:pPr>
            <a:endParaRPr lang="ja-JP" altLang="en-US">
              <a:solidFill>
                <a:prstClr val="black">
                  <a:tint val="75000"/>
                </a:prstClr>
              </a:solidFill>
              <a:latin typeface="Arial"/>
              <a:ea typeface="ＭＳ Ｐゴシック"/>
            </a:endParaRPr>
          </a:p>
        </p:txBody>
      </p:sp>
      <p:sp>
        <p:nvSpPr>
          <p:cNvPr id="15" name="スライド番号プレースホルダー 14"/>
          <p:cNvSpPr>
            <a:spLocks noGrp="1"/>
          </p:cNvSpPr>
          <p:nvPr>
            <p:ph type="sldNum" sz="quarter" idx="12"/>
          </p:nvPr>
        </p:nvSpPr>
        <p:spPr>
          <a:xfrm>
            <a:off x="8013393" y="6453353"/>
            <a:ext cx="1825292" cy="365125"/>
          </a:xfrm>
          <a:prstGeom prst="rect">
            <a:avLst/>
          </a:prstGeom>
        </p:spPr>
        <p:txBody>
          <a:bodyPr/>
          <a:lstStyle>
            <a:lvl1pPr>
              <a:defRPr sz="1987"/>
            </a:lvl1pPr>
          </a:lstStyle>
          <a:p>
            <a:pPr defTabSz="950927"/>
            <a:fld id="{BA4EB7A0-6E3F-4C1C-951C-B4307713EB76}" type="slidenum">
              <a:rPr lang="ja-JP" altLang="en-US" smtClean="0">
                <a:solidFill>
                  <a:prstClr val="black">
                    <a:tint val="75000"/>
                  </a:prstClr>
                </a:solidFill>
                <a:latin typeface="Calibri" charset="0"/>
                <a:ea typeface="ＭＳ Ｐゴシック"/>
              </a:rPr>
              <a:pPr defTabSz="950927"/>
              <a:t>‹#›</a:t>
            </a:fld>
            <a:endParaRPr lang="ja-JP" altLang="en-US" dirty="0">
              <a:solidFill>
                <a:prstClr val="black">
                  <a:tint val="75000"/>
                </a:prstClr>
              </a:solidFill>
              <a:latin typeface="Calibri" charset="0"/>
              <a:ea typeface="ＭＳ Ｐゴシック"/>
            </a:endParaRPr>
          </a:p>
        </p:txBody>
      </p:sp>
    </p:spTree>
    <p:extLst>
      <p:ext uri="{BB962C8B-B14F-4D97-AF65-F5344CB8AC3E}">
        <p14:creationId xmlns:p14="http://schemas.microsoft.com/office/powerpoint/2010/main" val="3736052627"/>
      </p:ext>
    </p:extLst>
  </p:cSld>
  <p:clrMapOvr>
    <a:masterClrMapping/>
  </p:clrMapOvr>
  <p:timing>
    <p:tnLst>
      <p:par>
        <p:cTn id="1" dur="indefinite" restart="never" nodeType="tmRoot"/>
      </p:par>
    </p:tnLst>
  </p:timing>
</p:sldLayout>
</file>

<file path=ppt/slideLayouts/slideLayout613.xml><?xml version="1.0" encoding="utf-8"?>
<p:sldLayout xmlns:a="http://schemas.openxmlformats.org/drawingml/2006/main" xmlns:r="http://schemas.openxmlformats.org/officeDocument/2006/relationships" xmlns:p="http://schemas.openxmlformats.org/presentationml/2006/main" showMasterSp="0" userDrawn="1">
  <p:cSld name="3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1" y="6524627"/>
            <a:ext cx="3643313" cy="276225"/>
          </a:xfrm>
          <a:prstGeom prst="rect">
            <a:avLst/>
          </a:prstGeom>
          <a:noFill/>
          <a:ln w="9525">
            <a:noFill/>
            <a:miter lim="800000"/>
            <a:headEnd/>
            <a:tailEnd/>
          </a:ln>
        </p:spPr>
        <p:txBody>
          <a:bodyPr wrap="none" lIns="90746" tIns="45375" rIns="90746" bIns="45375">
            <a:spAutoFit/>
          </a:bodyPr>
          <a:lstStyle/>
          <a:p>
            <a:pPr>
              <a:defRPr/>
            </a:pPr>
            <a:r>
              <a:rPr lang="en-US" altLang="ja-JP" sz="1192" i="1">
                <a:solidFill>
                  <a:prstClr val="white"/>
                </a:solidFill>
                <a:latin typeface="Times New Roman"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a:defRPr/>
            </a:lvl1pPr>
          </a:lstStyle>
          <a:p>
            <a:pPr defTabSz="908110" fontAlgn="auto">
              <a:spcBef>
                <a:spcPts val="0"/>
              </a:spcBef>
              <a:spcAft>
                <a:spcPts val="0"/>
              </a:spcAft>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a:defRPr/>
            </a:lvl1pPr>
          </a:lstStyle>
          <a:p>
            <a:pPr defTabSz="908110" fontAlgn="auto">
              <a:spcBef>
                <a:spcPts val="0"/>
              </a:spcBef>
              <a:spcAft>
                <a:spcPts val="0"/>
              </a:spcAft>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a:lstStyle>
            <a:lvl1pPr>
              <a:defRPr/>
            </a:lvl1pPr>
          </a:lstStyle>
          <a:p>
            <a:pPr>
              <a:defRPr/>
            </a:pPr>
            <a:fld id="{8168D660-A4D5-4DDC-8F0D-5AEEEDA84967}" type="slidenum">
              <a:rPr lang="en-US" altLang="ja-JP">
                <a:solidFill>
                  <a:prstClr val="black"/>
                </a:solidFill>
                <a:latin typeface="Arial"/>
                <a:ea typeface="ＭＳ Ｐゴシック"/>
              </a:rPr>
              <a:pPr>
                <a:defRPr/>
              </a:pPr>
              <a:t>‹#›</a:t>
            </a:fld>
            <a:endParaRPr lang="en-US" altLang="ja-JP">
              <a:solidFill>
                <a:prstClr val="black"/>
              </a:solidFill>
              <a:latin typeface="Arial"/>
              <a:ea typeface="ＭＳ Ｐゴシック"/>
            </a:endParaRPr>
          </a:p>
        </p:txBody>
      </p:sp>
    </p:spTree>
    <p:extLst>
      <p:ext uri="{BB962C8B-B14F-4D97-AF65-F5344CB8AC3E}">
        <p14:creationId xmlns:p14="http://schemas.microsoft.com/office/powerpoint/2010/main" val="3313820218"/>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34782199"/>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162529834"/>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2" y="2130480"/>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14" y="3886200"/>
            <a:ext cx="6934200" cy="1752600"/>
          </a:xfrm>
        </p:spPr>
        <p:txBody>
          <a:bodyPr/>
          <a:lstStyle>
            <a:lvl1pPr marL="0" indent="0" algn="ctr">
              <a:buNone/>
              <a:defRPr>
                <a:solidFill>
                  <a:schemeClr val="tx1">
                    <a:tint val="75000"/>
                  </a:schemeClr>
                </a:solidFill>
              </a:defRPr>
            </a:lvl1pPr>
            <a:lvl2pPr marL="455737" indent="0" algn="ctr">
              <a:buNone/>
              <a:defRPr>
                <a:solidFill>
                  <a:schemeClr val="tx1">
                    <a:tint val="75000"/>
                  </a:schemeClr>
                </a:solidFill>
              </a:defRPr>
            </a:lvl2pPr>
            <a:lvl3pPr marL="911474" indent="0" algn="ctr">
              <a:buNone/>
              <a:defRPr>
                <a:solidFill>
                  <a:schemeClr val="tx1">
                    <a:tint val="75000"/>
                  </a:schemeClr>
                </a:solidFill>
              </a:defRPr>
            </a:lvl3pPr>
            <a:lvl4pPr marL="1367211" indent="0" algn="ctr">
              <a:buNone/>
              <a:defRPr>
                <a:solidFill>
                  <a:schemeClr val="tx1">
                    <a:tint val="75000"/>
                  </a:schemeClr>
                </a:solidFill>
              </a:defRPr>
            </a:lvl4pPr>
            <a:lvl5pPr marL="1822948" indent="0" algn="ctr">
              <a:buNone/>
              <a:defRPr>
                <a:solidFill>
                  <a:schemeClr val="tx1">
                    <a:tint val="75000"/>
                  </a:schemeClr>
                </a:solidFill>
              </a:defRPr>
            </a:lvl5pPr>
            <a:lvl6pPr marL="2278685" indent="0" algn="ctr">
              <a:buNone/>
              <a:defRPr>
                <a:solidFill>
                  <a:schemeClr val="tx1">
                    <a:tint val="75000"/>
                  </a:schemeClr>
                </a:solidFill>
              </a:defRPr>
            </a:lvl6pPr>
            <a:lvl7pPr marL="2734422" indent="0" algn="ctr">
              <a:buNone/>
              <a:defRPr>
                <a:solidFill>
                  <a:schemeClr val="tx1">
                    <a:tint val="75000"/>
                  </a:schemeClr>
                </a:solidFill>
              </a:defRPr>
            </a:lvl7pPr>
            <a:lvl8pPr marL="3190159" indent="0" algn="ctr">
              <a:buNone/>
              <a:defRPr>
                <a:solidFill>
                  <a:schemeClr val="tx1">
                    <a:tint val="75000"/>
                  </a:schemeClr>
                </a:solidFill>
              </a:defRPr>
            </a:lvl8pPr>
            <a:lvl9pPr marL="3645896"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565028D-B7AA-41CB-9FF0-817C96C2988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31773939"/>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8"/>
            <a:ext cx="8915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2" y="1600206"/>
            <a:ext cx="8915400" cy="4525963"/>
          </a:xfrm>
        </p:spPr>
        <p:txBody>
          <a:bodyPr/>
          <a:lstStyle/>
          <a:p>
            <a:pPr lvl="0"/>
            <a:r>
              <a:rPr lang="ja-JP" altLang="en-US" noProof="0" dirty="0" smtClean="0"/>
              <a:t>アイコンをクリックして表を追加</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C19DA3-8D37-4AAC-8B80-12FDFE9D3B62}" type="slidenum">
              <a:rPr lang="en-US" altLang="ja-JP">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195982874"/>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590" y="1600206"/>
            <a:ext cx="4746625"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15" y="1600206"/>
            <a:ext cx="4746625"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p>
            <a:pPr>
              <a:defRPr/>
            </a:pPr>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p>
            <a:pPr>
              <a:defRPr/>
            </a:pPr>
            <a:fld id="{8B9A5274-D28E-4EDD-9503-8D061E012A7E}"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62116174"/>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452F796-4913-45F2-961F-04E85EDCD19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368027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83" y="2130510"/>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2" y="3886200"/>
            <a:ext cx="6934200" cy="1752600"/>
          </a:xfrm>
        </p:spPr>
        <p:txBody>
          <a:bodyPr/>
          <a:lstStyle>
            <a:lvl1pPr marL="0" indent="0" algn="ctr">
              <a:buNone/>
              <a:defRPr/>
            </a:lvl1pPr>
            <a:lvl2pPr marL="455654" indent="0" algn="ctr">
              <a:buNone/>
              <a:defRPr/>
            </a:lvl2pPr>
            <a:lvl3pPr marL="911309" indent="0" algn="ctr">
              <a:buNone/>
              <a:defRPr/>
            </a:lvl3pPr>
            <a:lvl4pPr marL="1366965" indent="0" algn="ctr">
              <a:buNone/>
              <a:defRPr/>
            </a:lvl4pPr>
            <a:lvl5pPr marL="1822619" indent="0" algn="ctr">
              <a:buNone/>
              <a:defRPr/>
            </a:lvl5pPr>
            <a:lvl6pPr marL="2278274" indent="0" algn="ctr">
              <a:buNone/>
              <a:defRPr/>
            </a:lvl6pPr>
            <a:lvl7pPr marL="2733928" indent="0" algn="ctr">
              <a:buNone/>
              <a:defRPr/>
            </a:lvl7pPr>
            <a:lvl8pPr marL="3189584" indent="0" algn="ctr">
              <a:buNone/>
              <a:defRPr/>
            </a:lvl8pPr>
            <a:lvl9pPr marL="3645238"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2589987965"/>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2" y="274646"/>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3284B9C-E527-417E-A741-2916616808F1}"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765538978"/>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1194336-6FDD-49EC-9935-48480B1791BA}"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609798677"/>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16" y="4406976"/>
            <a:ext cx="8420100" cy="1362075"/>
          </a:xfrm>
        </p:spPr>
        <p:txBody>
          <a:bodyPr anchor="t"/>
          <a:lstStyle>
            <a:lvl1pPr algn="l">
              <a:defRPr sz="3987"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16" y="2906722"/>
            <a:ext cx="8420100" cy="1500187"/>
          </a:xfrm>
        </p:spPr>
        <p:txBody>
          <a:bodyPr anchor="b"/>
          <a:lstStyle>
            <a:lvl1pPr marL="0" indent="0">
              <a:buNone/>
              <a:defRPr sz="1994">
                <a:solidFill>
                  <a:schemeClr val="tx1">
                    <a:tint val="75000"/>
                  </a:schemeClr>
                </a:solidFill>
              </a:defRPr>
            </a:lvl1pPr>
            <a:lvl2pPr marL="455723" indent="0">
              <a:buNone/>
              <a:defRPr sz="1794">
                <a:solidFill>
                  <a:schemeClr val="tx1">
                    <a:tint val="75000"/>
                  </a:schemeClr>
                </a:solidFill>
              </a:defRPr>
            </a:lvl2pPr>
            <a:lvl3pPr marL="911446" indent="0">
              <a:buNone/>
              <a:defRPr sz="1595">
                <a:solidFill>
                  <a:schemeClr val="tx1">
                    <a:tint val="75000"/>
                  </a:schemeClr>
                </a:solidFill>
              </a:defRPr>
            </a:lvl3pPr>
            <a:lvl4pPr marL="1367169" indent="0">
              <a:buNone/>
              <a:defRPr sz="1396">
                <a:solidFill>
                  <a:schemeClr val="tx1">
                    <a:tint val="75000"/>
                  </a:schemeClr>
                </a:solidFill>
              </a:defRPr>
            </a:lvl4pPr>
            <a:lvl5pPr marL="1822892" indent="0">
              <a:buNone/>
              <a:defRPr sz="1396">
                <a:solidFill>
                  <a:schemeClr val="tx1">
                    <a:tint val="75000"/>
                  </a:schemeClr>
                </a:solidFill>
              </a:defRPr>
            </a:lvl5pPr>
            <a:lvl6pPr marL="2278615" indent="0">
              <a:buNone/>
              <a:defRPr sz="1396">
                <a:solidFill>
                  <a:schemeClr val="tx1">
                    <a:tint val="75000"/>
                  </a:schemeClr>
                </a:solidFill>
              </a:defRPr>
            </a:lvl6pPr>
            <a:lvl7pPr marL="2734337" indent="0">
              <a:buNone/>
              <a:defRPr sz="1396">
                <a:solidFill>
                  <a:schemeClr val="tx1">
                    <a:tint val="75000"/>
                  </a:schemeClr>
                </a:solidFill>
              </a:defRPr>
            </a:lvl7pPr>
            <a:lvl8pPr marL="3190060" indent="0">
              <a:buNone/>
              <a:defRPr sz="1396">
                <a:solidFill>
                  <a:schemeClr val="tx1">
                    <a:tint val="75000"/>
                  </a:schemeClr>
                </a:solidFill>
              </a:defRPr>
            </a:lvl8pPr>
            <a:lvl9pPr marL="3645783" indent="0">
              <a:buNone/>
              <a:defRPr sz="1396">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7BAB0A8-20A4-4191-85AF-B1C3F40FFC50}" type="slidenum">
              <a:rPr lang="en-US" altLang="ja-JP" smtClean="0">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901945696"/>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dirty="0">
              <a:solidFill>
                <a:prstClr val="black">
                  <a:tint val="75000"/>
                </a:prstClr>
              </a:solidFill>
            </a:endParaRPr>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dirty="0">
              <a:solidFill>
                <a:prstClr val="black">
                  <a:tint val="75000"/>
                </a:prstClr>
              </a:solidFill>
            </a:endParaRPr>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71A495E-5A81-4809-8662-A4B2E059FA2C}" type="slidenum">
              <a:rPr lang="en-US" altLang="ja-JP">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374719624"/>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94" y="2130540"/>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2" y="3886200"/>
            <a:ext cx="6934200" cy="1752600"/>
          </a:xfrm>
        </p:spPr>
        <p:txBody>
          <a:bodyPr/>
          <a:lstStyle>
            <a:lvl1pPr marL="0" indent="0" algn="ctr">
              <a:buNone/>
              <a:defRPr/>
            </a:lvl1pPr>
            <a:lvl2pPr marL="455654" indent="0" algn="ctr">
              <a:buNone/>
              <a:defRPr/>
            </a:lvl2pPr>
            <a:lvl3pPr marL="911309" indent="0" algn="ctr">
              <a:buNone/>
              <a:defRPr/>
            </a:lvl3pPr>
            <a:lvl4pPr marL="1366965" indent="0" algn="ctr">
              <a:buNone/>
              <a:defRPr/>
            </a:lvl4pPr>
            <a:lvl5pPr marL="1822619" indent="0" algn="ctr">
              <a:buNone/>
              <a:defRPr/>
            </a:lvl5pPr>
            <a:lvl6pPr marL="2278274" indent="0" algn="ctr">
              <a:buNone/>
              <a:defRPr/>
            </a:lvl6pPr>
            <a:lvl7pPr marL="2733928" indent="0" algn="ctr">
              <a:buNone/>
              <a:defRPr/>
            </a:lvl7pPr>
            <a:lvl8pPr marL="3189584" indent="0" algn="ctr">
              <a:buNone/>
              <a:defRPr/>
            </a:lvl8pPr>
            <a:lvl9pPr marL="3645238"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3077800623"/>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9387882"/>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78" y="4407015"/>
            <a:ext cx="8420101" cy="1362075"/>
          </a:xfrm>
        </p:spPr>
        <p:txBody>
          <a:bodyPr anchor="t"/>
          <a:lstStyle>
            <a:lvl1pPr algn="l">
              <a:defRPr sz="3987"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78" y="2906722"/>
            <a:ext cx="8420101" cy="1500187"/>
          </a:xfrm>
        </p:spPr>
        <p:txBody>
          <a:bodyPr anchor="b"/>
          <a:lstStyle>
            <a:lvl1pPr marL="0" indent="0">
              <a:buNone/>
              <a:defRPr sz="1994"/>
            </a:lvl1pPr>
            <a:lvl2pPr marL="455654" indent="0">
              <a:buNone/>
              <a:defRPr sz="1794"/>
            </a:lvl2pPr>
            <a:lvl3pPr marL="911309" indent="0">
              <a:buNone/>
              <a:defRPr sz="1595"/>
            </a:lvl3pPr>
            <a:lvl4pPr marL="1366965" indent="0">
              <a:buNone/>
              <a:defRPr sz="1396"/>
            </a:lvl4pPr>
            <a:lvl5pPr marL="1822619" indent="0">
              <a:buNone/>
              <a:defRPr sz="1396"/>
            </a:lvl5pPr>
            <a:lvl6pPr marL="2278274" indent="0">
              <a:buNone/>
              <a:defRPr sz="1396"/>
            </a:lvl6pPr>
            <a:lvl7pPr marL="2733928" indent="0">
              <a:buNone/>
              <a:defRPr sz="1396"/>
            </a:lvl7pPr>
            <a:lvl8pPr marL="3189584" indent="0">
              <a:buNone/>
              <a:defRPr sz="1396"/>
            </a:lvl8pPr>
            <a:lvl9pPr marL="3645238" indent="0">
              <a:buNone/>
              <a:defRPr sz="1396"/>
            </a:lvl9pPr>
          </a:lstStyle>
          <a:p>
            <a:pPr lvl="0"/>
            <a:r>
              <a:rPr lang="ja-JP" altLang="en-US" smtClean="0"/>
              <a:t>マスタ テキストの書式設定</a:t>
            </a:r>
          </a:p>
        </p:txBody>
      </p:sp>
    </p:spTree>
    <p:extLst>
      <p:ext uri="{BB962C8B-B14F-4D97-AF65-F5344CB8AC3E}">
        <p14:creationId xmlns:p14="http://schemas.microsoft.com/office/powerpoint/2010/main" val="3979267532"/>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1" y="1600206"/>
            <a:ext cx="4381501"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23" y="1600206"/>
            <a:ext cx="4381501"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00987234"/>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392" b="1"/>
            </a:lvl1pPr>
            <a:lvl2pPr marL="455654" indent="0">
              <a:buNone/>
              <a:defRPr sz="1994" b="1"/>
            </a:lvl2pPr>
            <a:lvl3pPr marL="911309" indent="0">
              <a:buNone/>
              <a:defRPr sz="1794" b="1"/>
            </a:lvl3pPr>
            <a:lvl4pPr marL="1366965" indent="0">
              <a:buNone/>
              <a:defRPr sz="1595" b="1"/>
            </a:lvl4pPr>
            <a:lvl5pPr marL="1822619" indent="0">
              <a:buNone/>
              <a:defRPr sz="1595" b="1"/>
            </a:lvl5pPr>
            <a:lvl6pPr marL="2278274" indent="0">
              <a:buNone/>
              <a:defRPr sz="1595" b="1"/>
            </a:lvl6pPr>
            <a:lvl7pPr marL="2733928" indent="0">
              <a:buNone/>
              <a:defRPr sz="1595" b="1"/>
            </a:lvl7pPr>
            <a:lvl8pPr marL="3189584" indent="0">
              <a:buNone/>
              <a:defRPr sz="1595" b="1"/>
            </a:lvl8pPr>
            <a:lvl9pPr marL="3645238" indent="0">
              <a:buNone/>
              <a:defRPr sz="1595"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33" y="1535113"/>
            <a:ext cx="4378325" cy="639762"/>
          </a:xfrm>
        </p:spPr>
        <p:txBody>
          <a:bodyPr anchor="b"/>
          <a:lstStyle>
            <a:lvl1pPr marL="0" indent="0">
              <a:buNone/>
              <a:defRPr sz="2392" b="1"/>
            </a:lvl1pPr>
            <a:lvl2pPr marL="455654" indent="0">
              <a:buNone/>
              <a:defRPr sz="1994" b="1"/>
            </a:lvl2pPr>
            <a:lvl3pPr marL="911309" indent="0">
              <a:buNone/>
              <a:defRPr sz="1794" b="1"/>
            </a:lvl3pPr>
            <a:lvl4pPr marL="1366965" indent="0">
              <a:buNone/>
              <a:defRPr sz="1595" b="1"/>
            </a:lvl4pPr>
            <a:lvl5pPr marL="1822619" indent="0">
              <a:buNone/>
              <a:defRPr sz="1595" b="1"/>
            </a:lvl5pPr>
            <a:lvl6pPr marL="2278274" indent="0">
              <a:buNone/>
              <a:defRPr sz="1595" b="1"/>
            </a:lvl6pPr>
            <a:lvl7pPr marL="2733928" indent="0">
              <a:buNone/>
              <a:defRPr sz="1595" b="1"/>
            </a:lvl7pPr>
            <a:lvl8pPr marL="3189584" indent="0">
              <a:buNone/>
              <a:defRPr sz="1595" b="1"/>
            </a:lvl8pPr>
            <a:lvl9pPr marL="3645238" indent="0">
              <a:buNone/>
              <a:defRPr sz="1595"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33" y="2174875"/>
            <a:ext cx="4378325"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04165758"/>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22742241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20285572"/>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317807"/>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1" y="273050"/>
            <a:ext cx="3259138" cy="1162050"/>
          </a:xfrm>
        </p:spPr>
        <p:txBody>
          <a:bodyPr anchor="b"/>
          <a:lstStyle>
            <a:lvl1pPr algn="l">
              <a:defRPr sz="1994"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02" y="273055"/>
            <a:ext cx="5537201" cy="5853113"/>
          </a:xfrm>
        </p:spPr>
        <p:txBody>
          <a:bodyPr/>
          <a:lstStyle>
            <a:lvl1pPr>
              <a:defRPr sz="3190"/>
            </a:lvl1pPr>
            <a:lvl2pPr>
              <a:defRPr sz="2791"/>
            </a:lvl2pPr>
            <a:lvl3pPr>
              <a:defRPr sz="2392"/>
            </a:lvl3pPr>
            <a:lvl4pPr>
              <a:defRPr sz="1994"/>
            </a:lvl4pPr>
            <a:lvl5pPr>
              <a:defRPr sz="1994"/>
            </a:lvl5pPr>
            <a:lvl6pPr>
              <a:defRPr sz="1994"/>
            </a:lvl6pPr>
            <a:lvl7pPr>
              <a:defRPr sz="1994"/>
            </a:lvl7pPr>
            <a:lvl8pPr>
              <a:defRPr sz="1994"/>
            </a:lvl8pPr>
            <a:lvl9pPr>
              <a:defRPr sz="199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1" y="1435103"/>
            <a:ext cx="3259138" cy="4691063"/>
          </a:xfrm>
        </p:spPr>
        <p:txBody>
          <a:bodyPr/>
          <a:lstStyle>
            <a:lvl1pPr marL="0" indent="0">
              <a:buNone/>
              <a:defRPr sz="1396"/>
            </a:lvl1pPr>
            <a:lvl2pPr marL="455654" indent="0">
              <a:buNone/>
              <a:defRPr sz="1196"/>
            </a:lvl2pPr>
            <a:lvl3pPr marL="911309" indent="0">
              <a:buNone/>
              <a:defRPr sz="997"/>
            </a:lvl3pPr>
            <a:lvl4pPr marL="1366965" indent="0">
              <a:buNone/>
              <a:defRPr sz="897"/>
            </a:lvl4pPr>
            <a:lvl5pPr marL="1822619" indent="0">
              <a:buNone/>
              <a:defRPr sz="897"/>
            </a:lvl5pPr>
            <a:lvl6pPr marL="2278274" indent="0">
              <a:buNone/>
              <a:defRPr sz="897"/>
            </a:lvl6pPr>
            <a:lvl7pPr marL="2733928" indent="0">
              <a:buNone/>
              <a:defRPr sz="897"/>
            </a:lvl7pPr>
            <a:lvl8pPr marL="3189584" indent="0">
              <a:buNone/>
              <a:defRPr sz="897"/>
            </a:lvl8pPr>
            <a:lvl9pPr marL="3645238" indent="0">
              <a:buNone/>
              <a:defRPr sz="897"/>
            </a:lvl9pPr>
          </a:lstStyle>
          <a:p>
            <a:pPr lvl="0"/>
            <a:r>
              <a:rPr lang="ja-JP" altLang="en-US" smtClean="0"/>
              <a:t>マスタ テキストの書式設定</a:t>
            </a:r>
          </a:p>
        </p:txBody>
      </p:sp>
    </p:spTree>
    <p:extLst>
      <p:ext uri="{BB962C8B-B14F-4D97-AF65-F5344CB8AC3E}">
        <p14:creationId xmlns:p14="http://schemas.microsoft.com/office/powerpoint/2010/main" val="265570858"/>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0"/>
            <a:ext cx="5943600" cy="566738"/>
          </a:xfrm>
        </p:spPr>
        <p:txBody>
          <a:bodyPr anchor="b"/>
          <a:lstStyle>
            <a:lvl1pPr algn="l">
              <a:defRPr sz="1994"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4" y="612775"/>
            <a:ext cx="5943600" cy="4114800"/>
          </a:xfrm>
        </p:spPr>
        <p:txBody>
          <a:bodyPr/>
          <a:lstStyle>
            <a:lvl1pPr marL="0" indent="0">
              <a:buNone/>
              <a:defRPr sz="3190"/>
            </a:lvl1pPr>
            <a:lvl2pPr marL="455654" indent="0">
              <a:buNone/>
              <a:defRPr sz="2791"/>
            </a:lvl2pPr>
            <a:lvl3pPr marL="911309" indent="0">
              <a:buNone/>
              <a:defRPr sz="2392"/>
            </a:lvl3pPr>
            <a:lvl4pPr marL="1366965" indent="0">
              <a:buNone/>
              <a:defRPr sz="1994"/>
            </a:lvl4pPr>
            <a:lvl5pPr marL="1822619" indent="0">
              <a:buNone/>
              <a:defRPr sz="1994"/>
            </a:lvl5pPr>
            <a:lvl6pPr marL="2278274" indent="0">
              <a:buNone/>
              <a:defRPr sz="1994"/>
            </a:lvl6pPr>
            <a:lvl7pPr marL="2733928" indent="0">
              <a:buNone/>
              <a:defRPr sz="1994"/>
            </a:lvl7pPr>
            <a:lvl8pPr marL="3189584" indent="0">
              <a:buNone/>
              <a:defRPr sz="1994"/>
            </a:lvl8pPr>
            <a:lvl9pPr marL="3645238" indent="0">
              <a:buNone/>
              <a:defRPr sz="1994"/>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4" y="5367338"/>
            <a:ext cx="5943600" cy="804862"/>
          </a:xfrm>
        </p:spPr>
        <p:txBody>
          <a:bodyPr/>
          <a:lstStyle>
            <a:lvl1pPr marL="0" indent="0">
              <a:buNone/>
              <a:defRPr sz="1396"/>
            </a:lvl1pPr>
            <a:lvl2pPr marL="455654" indent="0">
              <a:buNone/>
              <a:defRPr sz="1196"/>
            </a:lvl2pPr>
            <a:lvl3pPr marL="911309" indent="0">
              <a:buNone/>
              <a:defRPr sz="997"/>
            </a:lvl3pPr>
            <a:lvl4pPr marL="1366965" indent="0">
              <a:buNone/>
              <a:defRPr sz="897"/>
            </a:lvl4pPr>
            <a:lvl5pPr marL="1822619" indent="0">
              <a:buNone/>
              <a:defRPr sz="897"/>
            </a:lvl5pPr>
            <a:lvl6pPr marL="2278274" indent="0">
              <a:buNone/>
              <a:defRPr sz="897"/>
            </a:lvl6pPr>
            <a:lvl7pPr marL="2733928" indent="0">
              <a:buNone/>
              <a:defRPr sz="897"/>
            </a:lvl7pPr>
            <a:lvl8pPr marL="3189584" indent="0">
              <a:buNone/>
              <a:defRPr sz="897"/>
            </a:lvl8pPr>
            <a:lvl9pPr marL="3645238" indent="0">
              <a:buNone/>
              <a:defRPr sz="897"/>
            </a:lvl9pPr>
          </a:lstStyle>
          <a:p>
            <a:pPr lvl="0"/>
            <a:r>
              <a:rPr lang="ja-JP" altLang="en-US" smtClean="0"/>
              <a:t>マスタ テキストの書式設定</a:t>
            </a:r>
          </a:p>
        </p:txBody>
      </p:sp>
    </p:spTree>
    <p:extLst>
      <p:ext uri="{BB962C8B-B14F-4D97-AF65-F5344CB8AC3E}">
        <p14:creationId xmlns:p14="http://schemas.microsoft.com/office/powerpoint/2010/main" val="1530832863"/>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59837540"/>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42" y="7"/>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3" y="7"/>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04771119"/>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25" y="7"/>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58372036"/>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0"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2" y="1600206"/>
            <a:ext cx="8915400" cy="4525963"/>
          </a:xfrm>
        </p:spPr>
        <p:txBody>
          <a:bodyPr/>
          <a:lstStyle/>
          <a:p>
            <a:pPr lvl="0"/>
            <a:r>
              <a:rPr lang="ja-JP" altLang="en-US" noProof="0" smtClean="0"/>
              <a:t>アイコンをクリックして表を追加</a:t>
            </a:r>
          </a:p>
        </p:txBody>
      </p:sp>
    </p:spTree>
    <p:extLst>
      <p:ext uri="{BB962C8B-B14F-4D97-AF65-F5344CB8AC3E}">
        <p14:creationId xmlns:p14="http://schemas.microsoft.com/office/powerpoint/2010/main" val="2480166665"/>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userDrawn="1">
  <p:cSld name="基本">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400"/>
            </a:lvl1pPr>
          </a:lstStyle>
          <a:p>
            <a:r>
              <a:rPr lang="ja-JP" altLang="en-US" smtClean="0"/>
              <a:t>マスター タイトルの書式設定</a:t>
            </a:r>
            <a:endParaRPr lang="ja-JP" altLang="en-US" dirty="0"/>
          </a:p>
        </p:txBody>
      </p:sp>
      <p:sp>
        <p:nvSpPr>
          <p:cNvPr id="4" name="Rectangle 4"/>
          <p:cNvSpPr>
            <a:spLocks noGrp="1" noChangeArrowheads="1"/>
          </p:cNvSpPr>
          <p:nvPr>
            <p:ph type="dt" sz="half" idx="10"/>
          </p:nvPr>
        </p:nvSpPr>
        <p:spPr>
          <a:xfrm>
            <a:off x="495300" y="6245225"/>
            <a:ext cx="2311400" cy="476250"/>
          </a:xfrm>
          <a:prstGeom prst="rect">
            <a:avLst/>
          </a:prstGeom>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xfrm>
            <a:off x="3384550" y="6245225"/>
            <a:ext cx="3136900" cy="476250"/>
          </a:xfrm>
          <a:prstGeom prst="rect">
            <a:avLst/>
          </a:prstGeom>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xfrm>
            <a:off x="7594600" y="6501978"/>
            <a:ext cx="2311400" cy="326199"/>
          </a:xfrm>
          <a:prstGeom prst="rect">
            <a:avLst/>
          </a:prstGeom>
        </p:spPr>
        <p:txBody>
          <a:bodyPr/>
          <a:lstStyle>
            <a:lvl1pPr>
              <a:defRPr sz="1800"/>
            </a:lvl1pPr>
          </a:lstStyle>
          <a:p>
            <a:pPr>
              <a:defRPr/>
            </a:pPr>
            <a:fld id="{35C1E978-A3B9-4673-8199-379729392307}"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53046263"/>
      </p:ext>
    </p:extLst>
  </p:cSld>
  <p:clrMapOvr>
    <a:masterClrMapping/>
  </p:clrMapOvr>
  <p:timing>
    <p:tnLst>
      <p:par>
        <p:cTn id="1" dur="indefinite" restart="never" nodeType="tmRoot"/>
      </p:par>
    </p:tnLst>
  </p:timing>
</p:sldLayout>
</file>

<file path=ppt/slideLayouts/slideLayout63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スライド番号プレースホルダー 5"/>
          <p:cNvSpPr>
            <a:spLocks noGrp="1"/>
          </p:cNvSpPr>
          <p:nvPr>
            <p:ph type="sldNum" sz="quarter" idx="12"/>
          </p:nvPr>
        </p:nvSpPr>
        <p:spPr>
          <a:xfrm>
            <a:off x="7580844" y="6492876"/>
            <a:ext cx="2311400" cy="365125"/>
          </a:xfrm>
        </p:spPr>
        <p:txBody>
          <a:bodyPr/>
          <a:lstStyle>
            <a:lvl1pPr>
              <a:defRPr sz="1200">
                <a:solidFill>
                  <a:schemeClr val="tx1"/>
                </a:solidFill>
              </a:defRPr>
            </a:lvl1pPr>
          </a:lstStyle>
          <a:p>
            <a:fld id="{3DFBBB8F-F31C-4696-8745-3328251D1135}"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914091579"/>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09" y="213071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90" y="3886200"/>
            <a:ext cx="6934201" cy="1752600"/>
          </a:xfrm>
        </p:spPr>
        <p:txBody>
          <a:bodyPr/>
          <a:lstStyle>
            <a:lvl1pPr marL="0" indent="0" algn="ctr">
              <a:buNone/>
              <a:defRPr>
                <a:solidFill>
                  <a:schemeClr val="tx1">
                    <a:tint val="75000"/>
                  </a:schemeClr>
                </a:solidFill>
              </a:defRPr>
            </a:lvl1pPr>
            <a:lvl2pPr marL="455509" indent="0" algn="ctr">
              <a:buNone/>
              <a:defRPr>
                <a:solidFill>
                  <a:schemeClr val="tx1">
                    <a:tint val="75000"/>
                  </a:schemeClr>
                </a:solidFill>
              </a:defRPr>
            </a:lvl2pPr>
            <a:lvl3pPr marL="911018" indent="0" algn="ctr">
              <a:buNone/>
              <a:defRPr>
                <a:solidFill>
                  <a:schemeClr val="tx1">
                    <a:tint val="75000"/>
                  </a:schemeClr>
                </a:solidFill>
              </a:defRPr>
            </a:lvl3pPr>
            <a:lvl4pPr marL="1366527" indent="0" algn="ctr">
              <a:buNone/>
              <a:defRPr>
                <a:solidFill>
                  <a:schemeClr val="tx1">
                    <a:tint val="75000"/>
                  </a:schemeClr>
                </a:solidFill>
              </a:defRPr>
            </a:lvl4pPr>
            <a:lvl5pPr marL="1822037" indent="0" algn="ctr">
              <a:buNone/>
              <a:defRPr>
                <a:solidFill>
                  <a:schemeClr val="tx1">
                    <a:tint val="75000"/>
                  </a:schemeClr>
                </a:solidFill>
              </a:defRPr>
            </a:lvl5pPr>
            <a:lvl6pPr marL="2277545" indent="0" algn="ctr">
              <a:buNone/>
              <a:defRPr>
                <a:solidFill>
                  <a:schemeClr val="tx1">
                    <a:tint val="75000"/>
                  </a:schemeClr>
                </a:solidFill>
              </a:defRPr>
            </a:lvl6pPr>
            <a:lvl7pPr marL="2733054" indent="0" algn="ctr">
              <a:buNone/>
              <a:defRPr>
                <a:solidFill>
                  <a:schemeClr val="tx1">
                    <a:tint val="75000"/>
                  </a:schemeClr>
                </a:solidFill>
              </a:defRPr>
            </a:lvl7pPr>
            <a:lvl8pPr marL="3188564" indent="0" algn="ctr">
              <a:buNone/>
              <a:defRPr>
                <a:solidFill>
                  <a:schemeClr val="tx1">
                    <a:tint val="75000"/>
                  </a:schemeClr>
                </a:solidFill>
              </a:defRPr>
            </a:lvl8pPr>
            <a:lvl9pPr marL="3644073"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59" y="6524913"/>
            <a:ext cx="9906000" cy="333375"/>
          </a:xfrm>
          <a:prstGeom prst="rect">
            <a:avLst/>
          </a:prstGeom>
          <a:noFill/>
          <a:ln w="9525">
            <a:noFill/>
            <a:miter lim="800000"/>
            <a:headEnd/>
            <a:tailEnd/>
          </a:ln>
        </p:spPr>
      </p:pic>
      <p:sp>
        <p:nvSpPr>
          <p:cNvPr id="8" name="Rectangle 9"/>
          <p:cNvSpPr>
            <a:spLocks noChangeArrowheads="1"/>
          </p:cNvSpPr>
          <p:nvPr/>
        </p:nvSpPr>
        <p:spPr bwMode="auto">
          <a:xfrm>
            <a:off x="1833623" y="3284826"/>
            <a:ext cx="8072437" cy="73025"/>
          </a:xfrm>
          <a:prstGeom prst="rect">
            <a:avLst/>
          </a:prstGeom>
          <a:solidFill>
            <a:srgbClr val="0066CC"/>
          </a:solidFill>
          <a:ln w="9525">
            <a:noFill/>
            <a:miter lim="800000"/>
            <a:headEnd/>
            <a:tailEnd/>
          </a:ln>
          <a:effectLst/>
        </p:spPr>
        <p:txBody>
          <a:bodyPr wrap="none" anchor="ctr"/>
          <a:lstStyle/>
          <a:p>
            <a:pPr defTabSz="911018">
              <a:defRPr/>
            </a:pPr>
            <a:endParaRPr lang="ja-JP" altLang="en-US" sz="1793">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63" y="6051838"/>
            <a:ext cx="2301875" cy="473075"/>
          </a:xfrm>
          <a:prstGeom prst="rect">
            <a:avLst/>
          </a:prstGeom>
          <a:noFill/>
          <a:ln w="9525">
            <a:noFill/>
            <a:miter lim="800000"/>
            <a:headEnd/>
            <a:tailEnd/>
          </a:ln>
        </p:spPr>
      </p:pic>
      <p:sp>
        <p:nvSpPr>
          <p:cNvPr id="10" name="Text Box 12"/>
          <p:cNvSpPr txBox="1">
            <a:spLocks noChangeArrowheads="1"/>
          </p:cNvSpPr>
          <p:nvPr/>
        </p:nvSpPr>
        <p:spPr bwMode="auto">
          <a:xfrm>
            <a:off x="3" y="6524912"/>
            <a:ext cx="3642920" cy="276999"/>
          </a:xfrm>
          <a:prstGeom prst="rect">
            <a:avLst/>
          </a:prstGeom>
          <a:noFill/>
          <a:ln w="9525">
            <a:noFill/>
            <a:miter lim="800000"/>
            <a:headEnd/>
            <a:tailEnd/>
          </a:ln>
          <a:effectLst/>
        </p:spPr>
        <p:txBody>
          <a:bodyPr wrap="none">
            <a:spAutoFit/>
          </a:bodyPr>
          <a:lstStyle/>
          <a:p>
            <a:pPr defTabSz="911018">
              <a:defRPr/>
            </a:pPr>
            <a:r>
              <a:rPr lang="en-US" altLang="ja-JP" sz="1195" i="1">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3086525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65" y="4406985"/>
            <a:ext cx="8420101" cy="1362075"/>
          </a:xfrm>
        </p:spPr>
        <p:txBody>
          <a:bodyPr anchor="t"/>
          <a:lstStyle>
            <a:lvl1pPr algn="l">
              <a:defRPr sz="3987"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65" y="2906722"/>
            <a:ext cx="8420101" cy="1500187"/>
          </a:xfrm>
        </p:spPr>
        <p:txBody>
          <a:bodyPr anchor="b"/>
          <a:lstStyle>
            <a:lvl1pPr marL="0" indent="0">
              <a:buNone/>
              <a:defRPr sz="1994"/>
            </a:lvl1pPr>
            <a:lvl2pPr marL="455654" indent="0">
              <a:buNone/>
              <a:defRPr sz="1794"/>
            </a:lvl2pPr>
            <a:lvl3pPr marL="911309" indent="0">
              <a:buNone/>
              <a:defRPr sz="1595"/>
            </a:lvl3pPr>
            <a:lvl4pPr marL="1366965" indent="0">
              <a:buNone/>
              <a:defRPr sz="1396"/>
            </a:lvl4pPr>
            <a:lvl5pPr marL="1822619" indent="0">
              <a:buNone/>
              <a:defRPr sz="1396"/>
            </a:lvl5pPr>
            <a:lvl6pPr marL="2278274" indent="0">
              <a:buNone/>
              <a:defRPr sz="1396"/>
            </a:lvl6pPr>
            <a:lvl7pPr marL="2733928" indent="0">
              <a:buNone/>
              <a:defRPr sz="1396"/>
            </a:lvl7pPr>
            <a:lvl8pPr marL="3189584" indent="0">
              <a:buNone/>
              <a:defRPr sz="1396"/>
            </a:lvl8pPr>
            <a:lvl9pPr marL="3645238" indent="0">
              <a:buNone/>
              <a:defRPr sz="1396"/>
            </a:lvl9pPr>
          </a:lstStyle>
          <a:p>
            <a:pPr lvl="0"/>
            <a:r>
              <a:rPr lang="ja-JP" altLang="en-US" smtClean="0"/>
              <a:t>マスタ テキストの書式設定</a:t>
            </a:r>
          </a:p>
        </p:txBody>
      </p:sp>
    </p:spTree>
    <p:extLst>
      <p:ext uri="{BB962C8B-B14F-4D97-AF65-F5344CB8AC3E}">
        <p14:creationId xmlns:p14="http://schemas.microsoft.com/office/powerpoint/2010/main" val="3850882853"/>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94664908"/>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15" y="4407193"/>
            <a:ext cx="8420100" cy="1362075"/>
          </a:xfrm>
        </p:spPr>
        <p:txBody>
          <a:bodyPr anchor="t"/>
          <a:lstStyle>
            <a:lvl1pPr algn="l">
              <a:defRPr sz="3985"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615" y="2906713"/>
            <a:ext cx="8420100" cy="1500187"/>
          </a:xfrm>
        </p:spPr>
        <p:txBody>
          <a:bodyPr anchor="b"/>
          <a:lstStyle>
            <a:lvl1pPr marL="0" indent="0">
              <a:buNone/>
              <a:defRPr sz="1993">
                <a:solidFill>
                  <a:schemeClr val="tx1">
                    <a:tint val="75000"/>
                  </a:schemeClr>
                </a:solidFill>
              </a:defRPr>
            </a:lvl1pPr>
            <a:lvl2pPr marL="455509" indent="0">
              <a:buNone/>
              <a:defRPr sz="1793">
                <a:solidFill>
                  <a:schemeClr val="tx1">
                    <a:tint val="75000"/>
                  </a:schemeClr>
                </a:solidFill>
              </a:defRPr>
            </a:lvl2pPr>
            <a:lvl3pPr marL="911018" indent="0">
              <a:buNone/>
              <a:defRPr sz="1594">
                <a:solidFill>
                  <a:schemeClr val="tx1">
                    <a:tint val="75000"/>
                  </a:schemeClr>
                </a:solidFill>
              </a:defRPr>
            </a:lvl3pPr>
            <a:lvl4pPr marL="1366527" indent="0">
              <a:buNone/>
              <a:defRPr sz="1395">
                <a:solidFill>
                  <a:schemeClr val="tx1">
                    <a:tint val="75000"/>
                  </a:schemeClr>
                </a:solidFill>
              </a:defRPr>
            </a:lvl4pPr>
            <a:lvl5pPr marL="1822037" indent="0">
              <a:buNone/>
              <a:defRPr sz="1395">
                <a:solidFill>
                  <a:schemeClr val="tx1">
                    <a:tint val="75000"/>
                  </a:schemeClr>
                </a:solidFill>
              </a:defRPr>
            </a:lvl5pPr>
            <a:lvl6pPr marL="2277545" indent="0">
              <a:buNone/>
              <a:defRPr sz="1395">
                <a:solidFill>
                  <a:schemeClr val="tx1">
                    <a:tint val="75000"/>
                  </a:schemeClr>
                </a:solidFill>
              </a:defRPr>
            </a:lvl6pPr>
            <a:lvl7pPr marL="2733054" indent="0">
              <a:buNone/>
              <a:defRPr sz="1395">
                <a:solidFill>
                  <a:schemeClr val="tx1">
                    <a:tint val="75000"/>
                  </a:schemeClr>
                </a:solidFill>
              </a:defRPr>
            </a:lvl7pPr>
            <a:lvl8pPr marL="3188564" indent="0">
              <a:buNone/>
              <a:defRPr sz="1395">
                <a:solidFill>
                  <a:schemeClr val="tx1">
                    <a:tint val="75000"/>
                  </a:schemeClr>
                </a:solidFill>
              </a:defRPr>
            </a:lvl8pPr>
            <a:lvl9pPr marL="3644073" indent="0">
              <a:buNone/>
              <a:defRPr sz="1395">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91512815"/>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38" y="1600206"/>
            <a:ext cx="4746625" cy="4525963"/>
          </a:xfrm>
        </p:spPr>
        <p:txBody>
          <a:bodyPr/>
          <a:lstStyle>
            <a:lvl1pPr>
              <a:defRPr sz="2790"/>
            </a:lvl1pPr>
            <a:lvl2pPr>
              <a:defRPr sz="2391"/>
            </a:lvl2pPr>
            <a:lvl3pPr>
              <a:defRPr sz="1993"/>
            </a:lvl3pPr>
            <a:lvl4pPr>
              <a:defRPr sz="1793"/>
            </a:lvl4pPr>
            <a:lvl5pPr>
              <a:defRPr sz="1793"/>
            </a:lvl5pPr>
            <a:lvl6pPr>
              <a:defRPr sz="1793"/>
            </a:lvl6pPr>
            <a:lvl7pPr>
              <a:defRPr sz="1793"/>
            </a:lvl7pPr>
            <a:lvl8pPr>
              <a:defRPr sz="1793"/>
            </a:lvl8pPr>
            <a:lvl9pPr>
              <a:defRPr sz="1793"/>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63" y="1600206"/>
            <a:ext cx="4746625" cy="4525963"/>
          </a:xfrm>
        </p:spPr>
        <p:txBody>
          <a:bodyPr/>
          <a:lstStyle>
            <a:lvl1pPr>
              <a:defRPr sz="2790"/>
            </a:lvl1pPr>
            <a:lvl2pPr>
              <a:defRPr sz="2391"/>
            </a:lvl2pPr>
            <a:lvl3pPr>
              <a:defRPr sz="1993"/>
            </a:lvl3pPr>
            <a:lvl4pPr>
              <a:defRPr sz="1793"/>
            </a:lvl4pPr>
            <a:lvl5pPr>
              <a:defRPr sz="1793"/>
            </a:lvl5pPr>
            <a:lvl6pPr>
              <a:defRPr sz="1793"/>
            </a:lvl6pPr>
            <a:lvl7pPr>
              <a:defRPr sz="1793"/>
            </a:lvl7pPr>
            <a:lvl8pPr>
              <a:defRPr sz="1793"/>
            </a:lvl8pPr>
            <a:lvl9pPr>
              <a:defRPr sz="1793"/>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24522098"/>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2" y="274638"/>
            <a:ext cx="8915399"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409" y="1535113"/>
            <a:ext cx="4376870" cy="639762"/>
          </a:xfrm>
        </p:spPr>
        <p:txBody>
          <a:bodyPr anchor="b"/>
          <a:lstStyle>
            <a:lvl1pPr marL="0" indent="0">
              <a:buNone/>
              <a:defRPr sz="2391" b="1"/>
            </a:lvl1pPr>
            <a:lvl2pPr marL="455509" indent="0">
              <a:buNone/>
              <a:defRPr sz="1993" b="1"/>
            </a:lvl2pPr>
            <a:lvl3pPr marL="911018" indent="0">
              <a:buNone/>
              <a:defRPr sz="1793" b="1"/>
            </a:lvl3pPr>
            <a:lvl4pPr marL="1366527" indent="0">
              <a:buNone/>
              <a:defRPr sz="1594" b="1"/>
            </a:lvl4pPr>
            <a:lvl5pPr marL="1822037" indent="0">
              <a:buNone/>
              <a:defRPr sz="1594" b="1"/>
            </a:lvl5pPr>
            <a:lvl6pPr marL="2277545" indent="0">
              <a:buNone/>
              <a:defRPr sz="1594" b="1"/>
            </a:lvl6pPr>
            <a:lvl7pPr marL="2733054" indent="0">
              <a:buNone/>
              <a:defRPr sz="1594" b="1"/>
            </a:lvl7pPr>
            <a:lvl8pPr marL="3188564" indent="0">
              <a:buNone/>
              <a:defRPr sz="1594" b="1"/>
            </a:lvl8pPr>
            <a:lvl9pPr marL="3644073" indent="0">
              <a:buNone/>
              <a:defRPr sz="1594"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409" y="2174875"/>
            <a:ext cx="4376870" cy="3951288"/>
          </a:xfrm>
        </p:spPr>
        <p:txBody>
          <a:bodyPr/>
          <a:lstStyle>
            <a:lvl1pPr>
              <a:defRPr sz="2391"/>
            </a:lvl1pPr>
            <a:lvl2pPr>
              <a:defRPr sz="1993"/>
            </a:lvl2pPr>
            <a:lvl3pPr>
              <a:defRPr sz="1793"/>
            </a:lvl3pPr>
            <a:lvl4pPr>
              <a:defRPr sz="1594"/>
            </a:lvl4pPr>
            <a:lvl5pPr>
              <a:defRPr sz="1594"/>
            </a:lvl5pPr>
            <a:lvl6pPr>
              <a:defRPr sz="1594"/>
            </a:lvl6pPr>
            <a:lvl7pPr>
              <a:defRPr sz="1594"/>
            </a:lvl7pPr>
            <a:lvl8pPr>
              <a:defRPr sz="1594"/>
            </a:lvl8pPr>
            <a:lvl9pPr>
              <a:defRPr sz="15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74" y="1535113"/>
            <a:ext cx="4378590" cy="639762"/>
          </a:xfrm>
        </p:spPr>
        <p:txBody>
          <a:bodyPr anchor="b"/>
          <a:lstStyle>
            <a:lvl1pPr marL="0" indent="0">
              <a:buNone/>
              <a:defRPr sz="2391" b="1"/>
            </a:lvl1pPr>
            <a:lvl2pPr marL="455509" indent="0">
              <a:buNone/>
              <a:defRPr sz="1993" b="1"/>
            </a:lvl2pPr>
            <a:lvl3pPr marL="911018" indent="0">
              <a:buNone/>
              <a:defRPr sz="1793" b="1"/>
            </a:lvl3pPr>
            <a:lvl4pPr marL="1366527" indent="0">
              <a:buNone/>
              <a:defRPr sz="1594" b="1"/>
            </a:lvl4pPr>
            <a:lvl5pPr marL="1822037" indent="0">
              <a:buNone/>
              <a:defRPr sz="1594" b="1"/>
            </a:lvl5pPr>
            <a:lvl6pPr marL="2277545" indent="0">
              <a:buNone/>
              <a:defRPr sz="1594" b="1"/>
            </a:lvl6pPr>
            <a:lvl7pPr marL="2733054" indent="0">
              <a:buNone/>
              <a:defRPr sz="1594" b="1"/>
            </a:lvl7pPr>
            <a:lvl8pPr marL="3188564" indent="0">
              <a:buNone/>
              <a:defRPr sz="1594" b="1"/>
            </a:lvl8pPr>
            <a:lvl9pPr marL="3644073" indent="0">
              <a:buNone/>
              <a:defRPr sz="1594"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74" y="2174875"/>
            <a:ext cx="4378590" cy="3951288"/>
          </a:xfrm>
        </p:spPr>
        <p:txBody>
          <a:bodyPr/>
          <a:lstStyle>
            <a:lvl1pPr>
              <a:defRPr sz="2391"/>
            </a:lvl1pPr>
            <a:lvl2pPr>
              <a:defRPr sz="1993"/>
            </a:lvl2pPr>
            <a:lvl3pPr>
              <a:defRPr sz="1793"/>
            </a:lvl3pPr>
            <a:lvl4pPr>
              <a:defRPr sz="1594"/>
            </a:lvl4pPr>
            <a:lvl5pPr>
              <a:defRPr sz="1594"/>
            </a:lvl5pPr>
            <a:lvl6pPr>
              <a:defRPr sz="1594"/>
            </a:lvl6pPr>
            <a:lvl7pPr>
              <a:defRPr sz="1594"/>
            </a:lvl7pPr>
            <a:lvl8pPr>
              <a:defRPr sz="1594"/>
            </a:lvl8pPr>
            <a:lvl9pPr>
              <a:defRPr sz="15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7583572"/>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72900350"/>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63012854"/>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1993"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84" y="273057"/>
            <a:ext cx="5537729" cy="5853113"/>
          </a:xfrm>
        </p:spPr>
        <p:txBody>
          <a:bodyPr/>
          <a:lstStyle>
            <a:lvl1pPr>
              <a:defRPr sz="3188"/>
            </a:lvl1pPr>
            <a:lvl2pPr>
              <a:defRPr sz="2790"/>
            </a:lvl2pPr>
            <a:lvl3pPr>
              <a:defRPr sz="2391"/>
            </a:lvl3pPr>
            <a:lvl4pPr>
              <a:defRPr sz="1993"/>
            </a:lvl4pPr>
            <a:lvl5pPr>
              <a:defRPr sz="1993"/>
            </a:lvl5pPr>
            <a:lvl6pPr>
              <a:defRPr sz="1993"/>
            </a:lvl6pPr>
            <a:lvl7pPr>
              <a:defRPr sz="1993"/>
            </a:lvl7pPr>
            <a:lvl8pPr>
              <a:defRPr sz="1993"/>
            </a:lvl8pPr>
            <a:lvl9pPr>
              <a:defRPr sz="1993"/>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395"/>
            </a:lvl1pPr>
            <a:lvl2pPr marL="455509" indent="0">
              <a:buNone/>
              <a:defRPr sz="1195"/>
            </a:lvl2pPr>
            <a:lvl3pPr marL="911018" indent="0">
              <a:buNone/>
              <a:defRPr sz="996"/>
            </a:lvl3pPr>
            <a:lvl4pPr marL="1366527" indent="0">
              <a:buNone/>
              <a:defRPr sz="897"/>
            </a:lvl4pPr>
            <a:lvl5pPr marL="1822037" indent="0">
              <a:buNone/>
              <a:defRPr sz="897"/>
            </a:lvl5pPr>
            <a:lvl6pPr marL="2277545" indent="0">
              <a:buNone/>
              <a:defRPr sz="897"/>
            </a:lvl6pPr>
            <a:lvl7pPr marL="2733054" indent="0">
              <a:buNone/>
              <a:defRPr sz="897"/>
            </a:lvl7pPr>
            <a:lvl8pPr marL="3188564" indent="0">
              <a:buNone/>
              <a:defRPr sz="897"/>
            </a:lvl8pPr>
            <a:lvl9pPr marL="3644073"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8485019"/>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98" y="4800600"/>
            <a:ext cx="5943600" cy="566738"/>
          </a:xfrm>
        </p:spPr>
        <p:txBody>
          <a:bodyPr anchor="b"/>
          <a:lstStyle>
            <a:lvl1pPr algn="l">
              <a:defRPr sz="1993"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98" y="612775"/>
            <a:ext cx="5943600" cy="4114800"/>
          </a:xfrm>
        </p:spPr>
        <p:txBody>
          <a:bodyPr/>
          <a:lstStyle>
            <a:lvl1pPr marL="0" indent="0">
              <a:buNone/>
              <a:defRPr sz="3188"/>
            </a:lvl1pPr>
            <a:lvl2pPr marL="455509" indent="0">
              <a:buNone/>
              <a:defRPr sz="2790"/>
            </a:lvl2pPr>
            <a:lvl3pPr marL="911018" indent="0">
              <a:buNone/>
              <a:defRPr sz="2391"/>
            </a:lvl3pPr>
            <a:lvl4pPr marL="1366527" indent="0">
              <a:buNone/>
              <a:defRPr sz="1993"/>
            </a:lvl4pPr>
            <a:lvl5pPr marL="1822037" indent="0">
              <a:buNone/>
              <a:defRPr sz="1993"/>
            </a:lvl5pPr>
            <a:lvl6pPr marL="2277545" indent="0">
              <a:buNone/>
              <a:defRPr sz="1993"/>
            </a:lvl6pPr>
            <a:lvl7pPr marL="2733054" indent="0">
              <a:buNone/>
              <a:defRPr sz="1993"/>
            </a:lvl7pPr>
            <a:lvl8pPr marL="3188564" indent="0">
              <a:buNone/>
              <a:defRPr sz="1993"/>
            </a:lvl8pPr>
            <a:lvl9pPr marL="3644073" indent="0">
              <a:buNone/>
              <a:defRPr sz="1993"/>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98" y="5367338"/>
            <a:ext cx="5943600" cy="804862"/>
          </a:xfrm>
        </p:spPr>
        <p:txBody>
          <a:bodyPr/>
          <a:lstStyle>
            <a:lvl1pPr marL="0" indent="0">
              <a:buNone/>
              <a:defRPr sz="1395"/>
            </a:lvl1pPr>
            <a:lvl2pPr marL="455509" indent="0">
              <a:buNone/>
              <a:defRPr sz="1195"/>
            </a:lvl2pPr>
            <a:lvl3pPr marL="911018" indent="0">
              <a:buNone/>
              <a:defRPr sz="996"/>
            </a:lvl3pPr>
            <a:lvl4pPr marL="1366527" indent="0">
              <a:buNone/>
              <a:defRPr sz="897"/>
            </a:lvl4pPr>
            <a:lvl5pPr marL="1822037" indent="0">
              <a:buNone/>
              <a:defRPr sz="897"/>
            </a:lvl5pPr>
            <a:lvl6pPr marL="2277545" indent="0">
              <a:buNone/>
              <a:defRPr sz="897"/>
            </a:lvl6pPr>
            <a:lvl7pPr marL="2733054" indent="0">
              <a:buNone/>
              <a:defRPr sz="897"/>
            </a:lvl7pPr>
            <a:lvl8pPr marL="3188564" indent="0">
              <a:buNone/>
              <a:defRPr sz="897"/>
            </a:lvl8pPr>
            <a:lvl9pPr marL="3644073"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40624989"/>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41365119"/>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49" y="274644"/>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692" y="274644"/>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200100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16" y="1600206"/>
            <a:ext cx="4381501"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12" y="1600206"/>
            <a:ext cx="4381501"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38354571"/>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34" y="2130671"/>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85" y="3886200"/>
            <a:ext cx="69342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5" indent="0" algn="ctr">
              <a:buNone/>
              <a:defRPr>
                <a:solidFill>
                  <a:schemeClr val="tx1">
                    <a:tint val="75000"/>
                  </a:schemeClr>
                </a:solidFill>
              </a:defRPr>
            </a:lvl3pPr>
            <a:lvl4pPr marL="1371531"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1" indent="0" algn="ctr">
              <a:buNone/>
              <a:defRPr>
                <a:solidFill>
                  <a:schemeClr val="tx1">
                    <a:tint val="75000"/>
                  </a:schemeClr>
                </a:solidFill>
              </a:defRPr>
            </a:lvl8pPr>
            <a:lvl9pPr marL="3657419"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84" y="6524866"/>
            <a:ext cx="9906000" cy="333375"/>
          </a:xfrm>
          <a:prstGeom prst="rect">
            <a:avLst/>
          </a:prstGeom>
          <a:noFill/>
          <a:ln w="9525">
            <a:noFill/>
            <a:miter lim="800000"/>
            <a:headEnd/>
            <a:tailEnd/>
          </a:ln>
        </p:spPr>
      </p:pic>
      <p:sp>
        <p:nvSpPr>
          <p:cNvPr id="8" name="Rectangle 9"/>
          <p:cNvSpPr>
            <a:spLocks noChangeArrowheads="1"/>
          </p:cNvSpPr>
          <p:nvPr/>
        </p:nvSpPr>
        <p:spPr bwMode="auto">
          <a:xfrm>
            <a:off x="1833646" y="3284779"/>
            <a:ext cx="8072437" cy="73025"/>
          </a:xfrm>
          <a:prstGeom prst="rect">
            <a:avLst/>
          </a:prstGeom>
          <a:solidFill>
            <a:srgbClr val="0066CC"/>
          </a:solidFill>
          <a:ln w="9525">
            <a:noFill/>
            <a:miter lim="800000"/>
            <a:headEnd/>
            <a:tailEnd/>
          </a:ln>
          <a:effectLst/>
        </p:spPr>
        <p:txBody>
          <a:bodyPr wrap="none" lIns="91436" tIns="45718" rIns="91436" bIns="45718" anchor="ctr"/>
          <a:lstStyle/>
          <a:p>
            <a:pPr>
              <a:defRPr/>
            </a:pPr>
            <a:endParaRPr lang="ja-JP" altLang="en-US">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19" y="6051791"/>
            <a:ext cx="2301874" cy="473075"/>
          </a:xfrm>
          <a:prstGeom prst="rect">
            <a:avLst/>
          </a:prstGeom>
          <a:noFill/>
          <a:ln w="9525">
            <a:noFill/>
            <a:miter lim="800000"/>
            <a:headEnd/>
            <a:tailEnd/>
          </a:ln>
        </p:spPr>
      </p:pic>
      <p:sp>
        <p:nvSpPr>
          <p:cNvPr id="10" name="Text Box 12"/>
          <p:cNvSpPr txBox="1">
            <a:spLocks noChangeArrowheads="1"/>
          </p:cNvSpPr>
          <p:nvPr/>
        </p:nvSpPr>
        <p:spPr bwMode="auto">
          <a:xfrm>
            <a:off x="2" y="6524865"/>
            <a:ext cx="3643496" cy="276995"/>
          </a:xfrm>
          <a:prstGeom prst="rect">
            <a:avLst/>
          </a:prstGeom>
          <a:noFill/>
          <a:ln w="9525">
            <a:noFill/>
            <a:miter lim="800000"/>
            <a:headEnd/>
            <a:tailEnd/>
          </a:ln>
          <a:effectLst/>
        </p:spPr>
        <p:txBody>
          <a:bodyPr wrap="none" lIns="91436" tIns="45718" rIns="91436" bIns="45718">
            <a:spAutoFit/>
          </a:bodyPr>
          <a:lstStyle/>
          <a:p>
            <a:pPr>
              <a:defRPr/>
            </a:pPr>
            <a:r>
              <a:rPr lang="en-US" altLang="ja-JP" sz="1200" i="1" dirty="0">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1617941979"/>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5733798"/>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90" y="4407146"/>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90" y="2906722"/>
            <a:ext cx="84201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5" indent="0">
              <a:buNone/>
              <a:defRPr sz="1600">
                <a:solidFill>
                  <a:schemeClr val="tx1">
                    <a:tint val="75000"/>
                  </a:schemeClr>
                </a:solidFill>
              </a:defRPr>
            </a:lvl3pPr>
            <a:lvl4pPr marL="1371531"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1" indent="0">
              <a:buNone/>
              <a:defRPr sz="1400">
                <a:solidFill>
                  <a:schemeClr val="tx1">
                    <a:tint val="75000"/>
                  </a:schemeClr>
                </a:solidFill>
              </a:defRPr>
            </a:lvl8pPr>
            <a:lvl9pPr marL="3657419"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50000551"/>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61"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8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14498073"/>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9"/>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87" y="1535113"/>
            <a:ext cx="4376870" cy="639762"/>
          </a:xfrm>
        </p:spPr>
        <p:txBody>
          <a:bodyPr anchor="b"/>
          <a:lstStyle>
            <a:lvl1pPr marL="0" indent="0">
              <a:buNone/>
              <a:defRPr sz="2400" b="1"/>
            </a:lvl1pPr>
            <a:lvl2pPr marL="457177" indent="0">
              <a:buNone/>
              <a:defRPr sz="2000" b="1"/>
            </a:lvl2pPr>
            <a:lvl3pPr marL="914355" indent="0">
              <a:buNone/>
              <a:defRPr sz="1800" b="1"/>
            </a:lvl3pPr>
            <a:lvl4pPr marL="1371531" indent="0">
              <a:buNone/>
              <a:defRPr sz="1600" b="1"/>
            </a:lvl4pPr>
            <a:lvl5pPr marL="1828709" indent="0">
              <a:buNone/>
              <a:defRPr sz="1600" b="1"/>
            </a:lvl5pPr>
            <a:lvl6pPr marL="2285886" indent="0">
              <a:buNone/>
              <a:defRPr sz="1600" b="1"/>
            </a:lvl6pPr>
            <a:lvl7pPr marL="2743064" indent="0">
              <a:buNone/>
              <a:defRPr sz="1600" b="1"/>
            </a:lvl7pPr>
            <a:lvl8pPr marL="3200241" indent="0">
              <a:buNone/>
              <a:defRPr sz="1600" b="1"/>
            </a:lvl8pPr>
            <a:lvl9pPr marL="3657419"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87" y="2174876"/>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203" y="1535113"/>
            <a:ext cx="4378590" cy="639762"/>
          </a:xfrm>
        </p:spPr>
        <p:txBody>
          <a:bodyPr anchor="b"/>
          <a:lstStyle>
            <a:lvl1pPr marL="0" indent="0">
              <a:buNone/>
              <a:defRPr sz="2400" b="1"/>
            </a:lvl1pPr>
            <a:lvl2pPr marL="457177" indent="0">
              <a:buNone/>
              <a:defRPr sz="2000" b="1"/>
            </a:lvl2pPr>
            <a:lvl3pPr marL="914355" indent="0">
              <a:buNone/>
              <a:defRPr sz="1800" b="1"/>
            </a:lvl3pPr>
            <a:lvl4pPr marL="1371531" indent="0">
              <a:buNone/>
              <a:defRPr sz="1600" b="1"/>
            </a:lvl4pPr>
            <a:lvl5pPr marL="1828709" indent="0">
              <a:buNone/>
              <a:defRPr sz="1600" b="1"/>
            </a:lvl5pPr>
            <a:lvl6pPr marL="2285886" indent="0">
              <a:buNone/>
              <a:defRPr sz="1600" b="1"/>
            </a:lvl6pPr>
            <a:lvl7pPr marL="2743064" indent="0">
              <a:buNone/>
              <a:defRPr sz="1600" b="1"/>
            </a:lvl7pPr>
            <a:lvl8pPr marL="3200241" indent="0">
              <a:buNone/>
              <a:defRPr sz="1600" b="1"/>
            </a:lvl8pPr>
            <a:lvl9pPr marL="3657419"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203" y="2174876"/>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17957379"/>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78961290"/>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8861515"/>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1"/>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7"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177" indent="0">
              <a:buNone/>
              <a:defRPr sz="1200"/>
            </a:lvl2pPr>
            <a:lvl3pPr marL="914355" indent="0">
              <a:buNone/>
              <a:defRPr sz="1000"/>
            </a:lvl3pPr>
            <a:lvl4pPr marL="1371531" indent="0">
              <a:buNone/>
              <a:defRPr sz="900"/>
            </a:lvl4pPr>
            <a:lvl5pPr marL="1828709" indent="0">
              <a:buNone/>
              <a:defRPr sz="900"/>
            </a:lvl5pPr>
            <a:lvl6pPr marL="2285886" indent="0">
              <a:buNone/>
              <a:defRPr sz="900"/>
            </a:lvl6pPr>
            <a:lvl7pPr marL="2743064" indent="0">
              <a:buNone/>
              <a:defRPr sz="900"/>
            </a:lvl7pPr>
            <a:lvl8pPr marL="3200241" indent="0">
              <a:buNone/>
              <a:defRPr sz="900"/>
            </a:lvl8pPr>
            <a:lvl9pPr marL="3657419"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72513575"/>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200"/>
            </a:lvl1pPr>
            <a:lvl2pPr marL="457177" indent="0">
              <a:buNone/>
              <a:defRPr sz="2800"/>
            </a:lvl2pPr>
            <a:lvl3pPr marL="914355" indent="0">
              <a:buNone/>
              <a:defRPr sz="2400"/>
            </a:lvl3pPr>
            <a:lvl4pPr marL="1371531" indent="0">
              <a:buNone/>
              <a:defRPr sz="2000"/>
            </a:lvl4pPr>
            <a:lvl5pPr marL="1828709" indent="0">
              <a:buNone/>
              <a:defRPr sz="2000"/>
            </a:lvl5pPr>
            <a:lvl6pPr marL="2285886" indent="0">
              <a:buNone/>
              <a:defRPr sz="2000"/>
            </a:lvl6pPr>
            <a:lvl7pPr marL="2743064" indent="0">
              <a:buNone/>
              <a:defRPr sz="2000"/>
            </a:lvl7pPr>
            <a:lvl8pPr marL="3200241" indent="0">
              <a:buNone/>
              <a:defRPr sz="2000"/>
            </a:lvl8pPr>
            <a:lvl9pPr marL="3657419"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400"/>
            </a:lvl1pPr>
            <a:lvl2pPr marL="457177" indent="0">
              <a:buNone/>
              <a:defRPr sz="1200"/>
            </a:lvl2pPr>
            <a:lvl3pPr marL="914355" indent="0">
              <a:buNone/>
              <a:defRPr sz="1000"/>
            </a:lvl3pPr>
            <a:lvl4pPr marL="1371531" indent="0">
              <a:buNone/>
              <a:defRPr sz="900"/>
            </a:lvl4pPr>
            <a:lvl5pPr marL="1828709" indent="0">
              <a:buNone/>
              <a:defRPr sz="900"/>
            </a:lvl5pPr>
            <a:lvl6pPr marL="2285886" indent="0">
              <a:buNone/>
              <a:defRPr sz="900"/>
            </a:lvl6pPr>
            <a:lvl7pPr marL="2743064" indent="0">
              <a:buNone/>
              <a:defRPr sz="900"/>
            </a:lvl7pPr>
            <a:lvl8pPr marL="3200241" indent="0">
              <a:buNone/>
              <a:defRPr sz="900"/>
            </a:lvl8pPr>
            <a:lvl9pPr marL="3657419"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13054360"/>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540935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392" b="1"/>
            </a:lvl1pPr>
            <a:lvl2pPr marL="455654" indent="0">
              <a:buNone/>
              <a:defRPr sz="1994" b="1"/>
            </a:lvl2pPr>
            <a:lvl3pPr marL="911309" indent="0">
              <a:buNone/>
              <a:defRPr sz="1794" b="1"/>
            </a:lvl3pPr>
            <a:lvl4pPr marL="1366965" indent="0">
              <a:buNone/>
              <a:defRPr sz="1595" b="1"/>
            </a:lvl4pPr>
            <a:lvl5pPr marL="1822619" indent="0">
              <a:buNone/>
              <a:defRPr sz="1595" b="1"/>
            </a:lvl5pPr>
            <a:lvl6pPr marL="2278274" indent="0">
              <a:buNone/>
              <a:defRPr sz="1595" b="1"/>
            </a:lvl6pPr>
            <a:lvl7pPr marL="2733928" indent="0">
              <a:buNone/>
              <a:defRPr sz="1595" b="1"/>
            </a:lvl7pPr>
            <a:lvl8pPr marL="3189584" indent="0">
              <a:buNone/>
              <a:defRPr sz="1595" b="1"/>
            </a:lvl8pPr>
            <a:lvl9pPr marL="3645238" indent="0">
              <a:buNone/>
              <a:defRPr sz="1595"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392" b="1"/>
            </a:lvl1pPr>
            <a:lvl2pPr marL="455654" indent="0">
              <a:buNone/>
              <a:defRPr sz="1994" b="1"/>
            </a:lvl2pPr>
            <a:lvl3pPr marL="911309" indent="0">
              <a:buNone/>
              <a:defRPr sz="1794" b="1"/>
            </a:lvl3pPr>
            <a:lvl4pPr marL="1366965" indent="0">
              <a:buNone/>
              <a:defRPr sz="1595" b="1"/>
            </a:lvl4pPr>
            <a:lvl5pPr marL="1822619" indent="0">
              <a:buNone/>
              <a:defRPr sz="1595" b="1"/>
            </a:lvl5pPr>
            <a:lvl6pPr marL="2278274" indent="0">
              <a:buNone/>
              <a:defRPr sz="1595" b="1"/>
            </a:lvl6pPr>
            <a:lvl7pPr marL="2733928" indent="0">
              <a:buNone/>
              <a:defRPr sz="1595" b="1"/>
            </a:lvl7pPr>
            <a:lvl8pPr marL="3189584" indent="0">
              <a:buNone/>
              <a:defRPr sz="1595" b="1"/>
            </a:lvl8pPr>
            <a:lvl9pPr marL="3645238" indent="0">
              <a:buNone/>
              <a:defRPr sz="1595"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15" y="2174875"/>
            <a:ext cx="4378325"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22733774"/>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23" y="274641"/>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7" y="274641"/>
            <a:ext cx="7078664"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12822551"/>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01" y="2130766"/>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90" y="3886200"/>
            <a:ext cx="6934200" cy="1752600"/>
          </a:xfrm>
        </p:spPr>
        <p:txBody>
          <a:bodyPr/>
          <a:lstStyle>
            <a:lvl1pPr marL="0" indent="0" algn="ctr">
              <a:buNone/>
              <a:defRPr/>
            </a:lvl1pPr>
            <a:lvl2pPr marL="420615" indent="0" algn="ctr">
              <a:buNone/>
              <a:defRPr/>
            </a:lvl2pPr>
            <a:lvl3pPr marL="841229" indent="0" algn="ctr">
              <a:buNone/>
              <a:defRPr/>
            </a:lvl3pPr>
            <a:lvl4pPr marL="1261845" indent="0" algn="ctr">
              <a:buNone/>
              <a:defRPr/>
            </a:lvl4pPr>
            <a:lvl5pPr marL="1682460" indent="0" algn="ctr">
              <a:buNone/>
              <a:defRPr/>
            </a:lvl5pPr>
            <a:lvl6pPr marL="2103075" indent="0" algn="ctr">
              <a:buNone/>
              <a:defRPr/>
            </a:lvl6pPr>
            <a:lvl7pPr marL="2523689" indent="0" algn="ctr">
              <a:buNone/>
              <a:defRPr/>
            </a:lvl7pPr>
            <a:lvl8pPr marL="2944305" indent="0" algn="ctr">
              <a:buNone/>
              <a:defRPr/>
            </a:lvl8pPr>
            <a:lvl9pPr marL="3364919"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1441875368"/>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59103946"/>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94" y="4407241"/>
            <a:ext cx="8420101" cy="1362075"/>
          </a:xfrm>
        </p:spPr>
        <p:txBody>
          <a:bodyPr anchor="t"/>
          <a:lstStyle>
            <a:lvl1pPr algn="l">
              <a:defRPr sz="368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94" y="2906722"/>
            <a:ext cx="8420101" cy="1500187"/>
          </a:xfrm>
        </p:spPr>
        <p:txBody>
          <a:bodyPr anchor="b"/>
          <a:lstStyle>
            <a:lvl1pPr marL="0" indent="0">
              <a:buNone/>
              <a:defRPr sz="1840"/>
            </a:lvl1pPr>
            <a:lvl2pPr marL="420615" indent="0">
              <a:buNone/>
              <a:defRPr sz="1657"/>
            </a:lvl2pPr>
            <a:lvl3pPr marL="841229" indent="0">
              <a:buNone/>
              <a:defRPr sz="1472"/>
            </a:lvl3pPr>
            <a:lvl4pPr marL="1261845" indent="0">
              <a:buNone/>
              <a:defRPr sz="1288"/>
            </a:lvl4pPr>
            <a:lvl5pPr marL="1682460" indent="0">
              <a:buNone/>
              <a:defRPr sz="1288"/>
            </a:lvl5pPr>
            <a:lvl6pPr marL="2103075" indent="0">
              <a:buNone/>
              <a:defRPr sz="1288"/>
            </a:lvl6pPr>
            <a:lvl7pPr marL="2523689" indent="0">
              <a:buNone/>
              <a:defRPr sz="1288"/>
            </a:lvl7pPr>
            <a:lvl8pPr marL="2944305" indent="0">
              <a:buNone/>
              <a:defRPr sz="1288"/>
            </a:lvl8pPr>
            <a:lvl9pPr marL="3364919" indent="0">
              <a:buNone/>
              <a:defRPr sz="1288"/>
            </a:lvl9pPr>
          </a:lstStyle>
          <a:p>
            <a:pPr lvl="0"/>
            <a:r>
              <a:rPr lang="ja-JP" altLang="en-US" smtClean="0"/>
              <a:t>マスタ テキストの書式設定</a:t>
            </a:r>
          </a:p>
        </p:txBody>
      </p:sp>
    </p:spTree>
    <p:extLst>
      <p:ext uri="{BB962C8B-B14F-4D97-AF65-F5344CB8AC3E}">
        <p14:creationId xmlns:p14="http://schemas.microsoft.com/office/powerpoint/2010/main" val="3943270562"/>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430" y="1600206"/>
            <a:ext cx="4381501" cy="4525963"/>
          </a:xfrm>
        </p:spPr>
        <p:txBody>
          <a:bodyPr/>
          <a:lstStyle>
            <a:lvl1pPr>
              <a:defRPr sz="2577"/>
            </a:lvl1pPr>
            <a:lvl2pPr>
              <a:defRPr sz="2208"/>
            </a:lvl2pPr>
            <a:lvl3pPr>
              <a:defRPr sz="1840"/>
            </a:lvl3pPr>
            <a:lvl4pPr>
              <a:defRPr sz="1657"/>
            </a:lvl4pPr>
            <a:lvl5pPr>
              <a:defRPr sz="1657"/>
            </a:lvl5pPr>
            <a:lvl6pPr>
              <a:defRPr sz="1657"/>
            </a:lvl6pPr>
            <a:lvl7pPr>
              <a:defRPr sz="1657"/>
            </a:lvl7pPr>
            <a:lvl8pPr>
              <a:defRPr sz="1657"/>
            </a:lvl8pPr>
            <a:lvl9pPr>
              <a:defRPr sz="165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328" y="1600206"/>
            <a:ext cx="4381501" cy="4525963"/>
          </a:xfrm>
        </p:spPr>
        <p:txBody>
          <a:bodyPr/>
          <a:lstStyle>
            <a:lvl1pPr>
              <a:defRPr sz="2577"/>
            </a:lvl1pPr>
            <a:lvl2pPr>
              <a:defRPr sz="2208"/>
            </a:lvl2pPr>
            <a:lvl3pPr>
              <a:defRPr sz="1840"/>
            </a:lvl3pPr>
            <a:lvl4pPr>
              <a:defRPr sz="1657"/>
            </a:lvl4pPr>
            <a:lvl5pPr>
              <a:defRPr sz="1657"/>
            </a:lvl5pPr>
            <a:lvl6pPr>
              <a:defRPr sz="1657"/>
            </a:lvl6pPr>
            <a:lvl7pPr>
              <a:defRPr sz="1657"/>
            </a:lvl7pPr>
            <a:lvl8pPr>
              <a:defRPr sz="1657"/>
            </a:lvl8pPr>
            <a:lvl9pPr>
              <a:defRPr sz="165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25096114"/>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4"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94" y="1535113"/>
            <a:ext cx="4376738" cy="639762"/>
          </a:xfrm>
        </p:spPr>
        <p:txBody>
          <a:bodyPr anchor="b"/>
          <a:lstStyle>
            <a:lvl1pPr marL="0" indent="0">
              <a:buNone/>
              <a:defRPr sz="2208" b="1"/>
            </a:lvl1pPr>
            <a:lvl2pPr marL="420615" indent="0">
              <a:buNone/>
              <a:defRPr sz="1840" b="1"/>
            </a:lvl2pPr>
            <a:lvl3pPr marL="841229" indent="0">
              <a:buNone/>
              <a:defRPr sz="1657" b="1"/>
            </a:lvl3pPr>
            <a:lvl4pPr marL="1261845" indent="0">
              <a:buNone/>
              <a:defRPr sz="1472" b="1"/>
            </a:lvl4pPr>
            <a:lvl5pPr marL="1682460" indent="0">
              <a:buNone/>
              <a:defRPr sz="1472" b="1"/>
            </a:lvl5pPr>
            <a:lvl6pPr marL="2103075" indent="0">
              <a:buNone/>
              <a:defRPr sz="1472" b="1"/>
            </a:lvl6pPr>
            <a:lvl7pPr marL="2523689" indent="0">
              <a:buNone/>
              <a:defRPr sz="1472" b="1"/>
            </a:lvl7pPr>
            <a:lvl8pPr marL="2944305" indent="0">
              <a:buNone/>
              <a:defRPr sz="1472" b="1"/>
            </a:lvl8pPr>
            <a:lvl9pPr marL="3364919" indent="0">
              <a:buNone/>
              <a:defRPr sz="1472"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94" y="2174875"/>
            <a:ext cx="4376738" cy="3951288"/>
          </a:xfrm>
        </p:spPr>
        <p:txBody>
          <a:bodyPr/>
          <a:lstStyle>
            <a:lvl1pPr>
              <a:defRPr sz="2208"/>
            </a:lvl1pPr>
            <a:lvl2pPr>
              <a:defRPr sz="1840"/>
            </a:lvl2pPr>
            <a:lvl3pPr>
              <a:defRPr sz="1657"/>
            </a:lvl3pPr>
            <a:lvl4pPr>
              <a:defRPr sz="1472"/>
            </a:lvl4pPr>
            <a:lvl5pPr>
              <a:defRPr sz="1472"/>
            </a:lvl5pPr>
            <a:lvl6pPr>
              <a:defRPr sz="1472"/>
            </a:lvl6pPr>
            <a:lvl7pPr>
              <a:defRPr sz="1472"/>
            </a:lvl7pPr>
            <a:lvl8pPr>
              <a:defRPr sz="1472"/>
            </a:lvl8pPr>
            <a:lvl9pPr>
              <a:defRPr sz="147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58" y="1535113"/>
            <a:ext cx="4378325" cy="639762"/>
          </a:xfrm>
        </p:spPr>
        <p:txBody>
          <a:bodyPr anchor="b"/>
          <a:lstStyle>
            <a:lvl1pPr marL="0" indent="0">
              <a:buNone/>
              <a:defRPr sz="2208" b="1"/>
            </a:lvl1pPr>
            <a:lvl2pPr marL="420615" indent="0">
              <a:buNone/>
              <a:defRPr sz="1840" b="1"/>
            </a:lvl2pPr>
            <a:lvl3pPr marL="841229" indent="0">
              <a:buNone/>
              <a:defRPr sz="1657" b="1"/>
            </a:lvl3pPr>
            <a:lvl4pPr marL="1261845" indent="0">
              <a:buNone/>
              <a:defRPr sz="1472" b="1"/>
            </a:lvl4pPr>
            <a:lvl5pPr marL="1682460" indent="0">
              <a:buNone/>
              <a:defRPr sz="1472" b="1"/>
            </a:lvl5pPr>
            <a:lvl6pPr marL="2103075" indent="0">
              <a:buNone/>
              <a:defRPr sz="1472" b="1"/>
            </a:lvl6pPr>
            <a:lvl7pPr marL="2523689" indent="0">
              <a:buNone/>
              <a:defRPr sz="1472" b="1"/>
            </a:lvl7pPr>
            <a:lvl8pPr marL="2944305" indent="0">
              <a:buNone/>
              <a:defRPr sz="1472" b="1"/>
            </a:lvl8pPr>
            <a:lvl9pPr marL="3364919" indent="0">
              <a:buNone/>
              <a:defRPr sz="1472"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58" y="2174875"/>
            <a:ext cx="4378325" cy="3951288"/>
          </a:xfrm>
        </p:spPr>
        <p:txBody>
          <a:bodyPr/>
          <a:lstStyle>
            <a:lvl1pPr>
              <a:defRPr sz="2208"/>
            </a:lvl1pPr>
            <a:lvl2pPr>
              <a:defRPr sz="1840"/>
            </a:lvl2pPr>
            <a:lvl3pPr>
              <a:defRPr sz="1657"/>
            </a:lvl3pPr>
            <a:lvl4pPr>
              <a:defRPr sz="1472"/>
            </a:lvl4pPr>
            <a:lvl5pPr>
              <a:defRPr sz="1472"/>
            </a:lvl5pPr>
            <a:lvl6pPr>
              <a:defRPr sz="1472"/>
            </a:lvl6pPr>
            <a:lvl7pPr>
              <a:defRPr sz="1472"/>
            </a:lvl7pPr>
            <a:lvl8pPr>
              <a:defRPr sz="1472"/>
            </a:lvl8pPr>
            <a:lvl9pPr>
              <a:defRPr sz="147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66836750"/>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3489873780"/>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863615"/>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1" y="273050"/>
            <a:ext cx="3259138" cy="1162050"/>
          </a:xfrm>
        </p:spPr>
        <p:txBody>
          <a:bodyPr anchor="b"/>
          <a:lstStyle>
            <a:lvl1pPr algn="l">
              <a:defRPr sz="184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600" y="273057"/>
            <a:ext cx="5537201" cy="5853113"/>
          </a:xfrm>
        </p:spPr>
        <p:txBody>
          <a:bodyPr/>
          <a:lstStyle>
            <a:lvl1pPr>
              <a:defRPr sz="2945"/>
            </a:lvl1pPr>
            <a:lvl2pPr>
              <a:defRPr sz="2577"/>
            </a:lvl2pPr>
            <a:lvl3pPr>
              <a:defRPr sz="2208"/>
            </a:lvl3pPr>
            <a:lvl4pPr>
              <a:defRPr sz="1840"/>
            </a:lvl4pPr>
            <a:lvl5pPr>
              <a:defRPr sz="1840"/>
            </a:lvl5pPr>
            <a:lvl6pPr>
              <a:defRPr sz="1840"/>
            </a:lvl6pPr>
            <a:lvl7pPr>
              <a:defRPr sz="1840"/>
            </a:lvl7pPr>
            <a:lvl8pPr>
              <a:defRPr sz="1840"/>
            </a:lvl8pPr>
            <a:lvl9pPr>
              <a:defRPr sz="184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1" y="1435103"/>
            <a:ext cx="3259138" cy="4691063"/>
          </a:xfrm>
        </p:spPr>
        <p:txBody>
          <a:bodyPr/>
          <a:lstStyle>
            <a:lvl1pPr marL="0" indent="0">
              <a:buNone/>
              <a:defRPr sz="1288"/>
            </a:lvl1pPr>
            <a:lvl2pPr marL="420615" indent="0">
              <a:buNone/>
              <a:defRPr sz="1104"/>
            </a:lvl2pPr>
            <a:lvl3pPr marL="841229" indent="0">
              <a:buNone/>
              <a:defRPr sz="920"/>
            </a:lvl3pPr>
            <a:lvl4pPr marL="1261845" indent="0">
              <a:buNone/>
              <a:defRPr sz="828"/>
            </a:lvl4pPr>
            <a:lvl5pPr marL="1682460" indent="0">
              <a:buNone/>
              <a:defRPr sz="828"/>
            </a:lvl5pPr>
            <a:lvl6pPr marL="2103075" indent="0">
              <a:buNone/>
              <a:defRPr sz="828"/>
            </a:lvl6pPr>
            <a:lvl7pPr marL="2523689" indent="0">
              <a:buNone/>
              <a:defRPr sz="828"/>
            </a:lvl7pPr>
            <a:lvl8pPr marL="2944305" indent="0">
              <a:buNone/>
              <a:defRPr sz="828"/>
            </a:lvl8pPr>
            <a:lvl9pPr marL="3364919" indent="0">
              <a:buNone/>
              <a:defRPr sz="828"/>
            </a:lvl9pPr>
          </a:lstStyle>
          <a:p>
            <a:pPr lvl="0"/>
            <a:r>
              <a:rPr lang="ja-JP" altLang="en-US" smtClean="0"/>
              <a:t>マスタ テキストの書式設定</a:t>
            </a:r>
          </a:p>
        </p:txBody>
      </p:sp>
    </p:spTree>
    <p:extLst>
      <p:ext uri="{BB962C8B-B14F-4D97-AF65-F5344CB8AC3E}">
        <p14:creationId xmlns:p14="http://schemas.microsoft.com/office/powerpoint/2010/main" val="101003487"/>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0"/>
            <a:ext cx="5943600" cy="566738"/>
          </a:xfrm>
        </p:spPr>
        <p:txBody>
          <a:bodyPr anchor="b"/>
          <a:lstStyle>
            <a:lvl1pPr algn="l">
              <a:defRPr sz="184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4" y="612775"/>
            <a:ext cx="5943600" cy="4114800"/>
          </a:xfrm>
        </p:spPr>
        <p:txBody>
          <a:bodyPr/>
          <a:lstStyle>
            <a:lvl1pPr marL="0" indent="0">
              <a:buNone/>
              <a:defRPr sz="2945"/>
            </a:lvl1pPr>
            <a:lvl2pPr marL="420615" indent="0">
              <a:buNone/>
              <a:defRPr sz="2577"/>
            </a:lvl2pPr>
            <a:lvl3pPr marL="841229" indent="0">
              <a:buNone/>
              <a:defRPr sz="2208"/>
            </a:lvl3pPr>
            <a:lvl4pPr marL="1261845" indent="0">
              <a:buNone/>
              <a:defRPr sz="1840"/>
            </a:lvl4pPr>
            <a:lvl5pPr marL="1682460" indent="0">
              <a:buNone/>
              <a:defRPr sz="1840"/>
            </a:lvl5pPr>
            <a:lvl6pPr marL="2103075" indent="0">
              <a:buNone/>
              <a:defRPr sz="1840"/>
            </a:lvl6pPr>
            <a:lvl7pPr marL="2523689" indent="0">
              <a:buNone/>
              <a:defRPr sz="1840"/>
            </a:lvl7pPr>
            <a:lvl8pPr marL="2944305" indent="0">
              <a:buNone/>
              <a:defRPr sz="1840"/>
            </a:lvl8pPr>
            <a:lvl9pPr marL="3364919" indent="0">
              <a:buNone/>
              <a:defRPr sz="184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4" y="5367338"/>
            <a:ext cx="5943600" cy="804862"/>
          </a:xfrm>
        </p:spPr>
        <p:txBody>
          <a:bodyPr/>
          <a:lstStyle>
            <a:lvl1pPr marL="0" indent="0">
              <a:buNone/>
              <a:defRPr sz="1288"/>
            </a:lvl1pPr>
            <a:lvl2pPr marL="420615" indent="0">
              <a:buNone/>
              <a:defRPr sz="1104"/>
            </a:lvl2pPr>
            <a:lvl3pPr marL="841229" indent="0">
              <a:buNone/>
              <a:defRPr sz="920"/>
            </a:lvl3pPr>
            <a:lvl4pPr marL="1261845" indent="0">
              <a:buNone/>
              <a:defRPr sz="828"/>
            </a:lvl4pPr>
            <a:lvl5pPr marL="1682460" indent="0">
              <a:buNone/>
              <a:defRPr sz="828"/>
            </a:lvl5pPr>
            <a:lvl6pPr marL="2103075" indent="0">
              <a:buNone/>
              <a:defRPr sz="828"/>
            </a:lvl6pPr>
            <a:lvl7pPr marL="2523689" indent="0">
              <a:buNone/>
              <a:defRPr sz="828"/>
            </a:lvl7pPr>
            <a:lvl8pPr marL="2944305" indent="0">
              <a:buNone/>
              <a:defRPr sz="828"/>
            </a:lvl8pPr>
            <a:lvl9pPr marL="3364919" indent="0">
              <a:buNone/>
              <a:defRPr sz="828"/>
            </a:lvl9pPr>
          </a:lstStyle>
          <a:p>
            <a:pPr lvl="0"/>
            <a:r>
              <a:rPr lang="ja-JP" altLang="en-US" smtClean="0"/>
              <a:t>マスタ テキストの書式設定</a:t>
            </a:r>
          </a:p>
        </p:txBody>
      </p:sp>
    </p:spTree>
    <p:extLst>
      <p:ext uri="{BB962C8B-B14F-4D97-AF65-F5344CB8AC3E}">
        <p14:creationId xmlns:p14="http://schemas.microsoft.com/office/powerpoint/2010/main" val="33494298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1575633403"/>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16007539"/>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130" y="9"/>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66" y="9"/>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86966483"/>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144" y="9"/>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40073993"/>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17"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14" y="1600206"/>
            <a:ext cx="8915400" cy="4525963"/>
          </a:xfrm>
        </p:spPr>
        <p:txBody>
          <a:bodyPr/>
          <a:lstStyle/>
          <a:p>
            <a:pPr lvl="0"/>
            <a:r>
              <a:rPr lang="ja-JP" altLang="en-US" noProof="0" smtClean="0"/>
              <a:t>アイコンをクリックして表を追加</a:t>
            </a:r>
          </a:p>
        </p:txBody>
      </p:sp>
    </p:spTree>
    <p:extLst>
      <p:ext uri="{BB962C8B-B14F-4D97-AF65-F5344CB8AC3E}">
        <p14:creationId xmlns:p14="http://schemas.microsoft.com/office/powerpoint/2010/main" val="3706068607"/>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19481" y="1840096"/>
            <a:ext cx="4650994" cy="4621671"/>
          </a:xfrm>
        </p:spPr>
        <p:txBody>
          <a:bodyPr/>
          <a:lstStyle>
            <a:lvl1pPr>
              <a:defRPr sz="2577"/>
            </a:lvl1pPr>
            <a:lvl2pPr>
              <a:defRPr sz="2208"/>
            </a:lvl2pPr>
            <a:lvl3pPr>
              <a:defRPr sz="1840"/>
            </a:lvl3pPr>
            <a:lvl4pPr>
              <a:defRPr sz="1657"/>
            </a:lvl4pPr>
            <a:lvl5pPr>
              <a:defRPr sz="1657"/>
            </a:lvl5pPr>
            <a:lvl6pPr>
              <a:defRPr sz="1657"/>
            </a:lvl6pPr>
            <a:lvl7pPr>
              <a:defRPr sz="1657"/>
            </a:lvl7pPr>
            <a:lvl8pPr>
              <a:defRPr sz="1657"/>
            </a:lvl8pPr>
            <a:lvl9pPr>
              <a:defRPr sz="165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5035555" y="1851379"/>
            <a:ext cx="4705858" cy="4622574"/>
          </a:xfrm>
        </p:spPr>
        <p:txBody>
          <a:bodyPr/>
          <a:lstStyle>
            <a:lvl1pPr>
              <a:defRPr sz="2577"/>
            </a:lvl1pPr>
            <a:lvl2pPr>
              <a:defRPr sz="2208"/>
            </a:lvl2pPr>
            <a:lvl3pPr>
              <a:defRPr sz="1840"/>
            </a:lvl3pPr>
            <a:lvl4pPr>
              <a:defRPr sz="1657"/>
            </a:lvl4pPr>
            <a:lvl5pPr>
              <a:defRPr sz="1657"/>
            </a:lvl5pPr>
            <a:lvl6pPr>
              <a:defRPr sz="1657"/>
            </a:lvl6pPr>
            <a:lvl7pPr>
              <a:defRPr sz="1657"/>
            </a:lvl7pPr>
            <a:lvl8pPr>
              <a:defRPr sz="1657"/>
            </a:lvl8pPr>
            <a:lvl9pPr>
              <a:defRPr sz="165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9" name="コンテンツ プレースホルダ 8"/>
          <p:cNvSpPr>
            <a:spLocks noGrp="1"/>
          </p:cNvSpPr>
          <p:nvPr>
            <p:ph sz="quarter" idx="13"/>
          </p:nvPr>
        </p:nvSpPr>
        <p:spPr>
          <a:xfrm>
            <a:off x="231780" y="682628"/>
            <a:ext cx="9521825" cy="1010706"/>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6" name="日付プレースホルダ 4"/>
          <p:cNvSpPr>
            <a:spLocks noGrp="1"/>
          </p:cNvSpPr>
          <p:nvPr>
            <p:ph type="dt" sz="half" idx="14"/>
          </p:nvPr>
        </p:nvSpPr>
        <p:spPr>
          <a:xfrm>
            <a:off x="0" y="6646867"/>
            <a:ext cx="2311400" cy="211137"/>
          </a:xfrm>
          <a:prstGeom prst="rect">
            <a:avLst/>
          </a:prstGeom>
        </p:spPr>
        <p:txBody>
          <a:bodyPr/>
          <a:lstStyle>
            <a:lvl1pPr eaLnBrk="1" hangingPunct="1">
              <a:defRPr>
                <a:solidFill>
                  <a:prstClr val="black"/>
                </a:solidFill>
                <a:latin typeface="Arial" charset="0"/>
                <a:ea typeface="ＭＳ Ｐゴシック" charset="-128"/>
              </a:defRPr>
            </a:lvl1pPr>
          </a:lstStyle>
          <a:p>
            <a:pPr>
              <a:defRPr/>
            </a:pPr>
            <a:endParaRPr lang="ja-JP" altLang="en-US"/>
          </a:p>
        </p:txBody>
      </p:sp>
      <p:sp>
        <p:nvSpPr>
          <p:cNvPr id="7" name="フッター プレースホルダ 5"/>
          <p:cNvSpPr>
            <a:spLocks noGrp="1"/>
          </p:cNvSpPr>
          <p:nvPr>
            <p:ph type="ftr" sz="quarter" idx="15"/>
          </p:nvPr>
        </p:nvSpPr>
        <p:spPr>
          <a:xfrm>
            <a:off x="2547939" y="6646867"/>
            <a:ext cx="4900612" cy="211137"/>
          </a:xfrm>
          <a:prstGeom prst="rect">
            <a:avLst/>
          </a:prstGeom>
        </p:spPr>
        <p:txBody>
          <a:bodyPr/>
          <a:lstStyle>
            <a:lvl1pPr eaLnBrk="1" hangingPunct="1">
              <a:defRPr>
                <a:solidFill>
                  <a:prstClr val="black"/>
                </a:solidFill>
                <a:latin typeface="Arial" charset="0"/>
                <a:ea typeface="ＭＳ Ｐゴシック" charset="-128"/>
              </a:defRPr>
            </a:lvl1pPr>
          </a:lstStyle>
          <a:p>
            <a:pPr>
              <a:defRPr/>
            </a:pPr>
            <a:endParaRPr lang="ja-JP" altLang="en-US"/>
          </a:p>
        </p:txBody>
      </p:sp>
      <p:sp>
        <p:nvSpPr>
          <p:cNvPr id="8" name="スライド番号プレースホルダ 6"/>
          <p:cNvSpPr>
            <a:spLocks noGrp="1"/>
          </p:cNvSpPr>
          <p:nvPr>
            <p:ph type="sldNum" sz="quarter" idx="16"/>
          </p:nvPr>
        </p:nvSpPr>
        <p:spPr>
          <a:xfrm>
            <a:off x="7594600" y="6646867"/>
            <a:ext cx="2311400" cy="2111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F4190F85-D6E5-46E1-B1E1-46F18D1FC105}" type="slidenum">
              <a:rPr lang="ja-JP" altLang="en-US">
                <a:latin typeface="Arial"/>
                <a:ea typeface="ＭＳ Ｐゴシック"/>
              </a:rPr>
              <a:pPr/>
              <a:t>‹#›</a:t>
            </a:fld>
            <a:endParaRPr lang="ja-JP" altLang="en-US">
              <a:latin typeface="Arial"/>
              <a:ea typeface="ＭＳ Ｐゴシック"/>
            </a:endParaRPr>
          </a:p>
        </p:txBody>
      </p:sp>
    </p:spTree>
    <p:extLst>
      <p:ext uri="{BB962C8B-B14F-4D97-AF65-F5344CB8AC3E}">
        <p14:creationId xmlns:p14="http://schemas.microsoft.com/office/powerpoint/2010/main" val="4132581780"/>
      </p:ext>
    </p:extLst>
  </p:cSld>
  <p:clrMapOvr>
    <a:masterClrMapping/>
  </p:clrMapOvr>
  <p:transition>
    <p:random/>
  </p:transition>
</p:sldLayout>
</file>

<file path=ppt/slideLayouts/slideLayout675.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8"/>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061" tIns="42031" rIns="84061" bIns="42031">
            <a:spAutoFit/>
          </a:bodyPr>
          <a:lstStyle/>
          <a:p>
            <a:r>
              <a:rPr lang="en-US" altLang="ja-JP" sz="1104" i="1">
                <a:solidFill>
                  <a:prstClr val="white"/>
                </a:solidFill>
                <a:latin typeface="Times New Roman" panose="02020603050405020304"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15DF3B9C-D22D-423B-9F77-B7E9FFE88260}" type="slidenum">
              <a:rPr lang="en-US" altLang="ja-JP">
                <a:solidFill>
                  <a:prstClr val="black"/>
                </a:solidFill>
                <a:latin typeface="Arial"/>
                <a:ea typeface="ＭＳ Ｐゴシック"/>
              </a:rPr>
              <a:pPr eaLnBrk="0" hangingPunct="0"/>
              <a:t>‹#›</a:t>
            </a:fld>
            <a:endParaRPr lang="en-US" altLang="ja-JP">
              <a:solidFill>
                <a:prstClr val="black"/>
              </a:solidFill>
              <a:latin typeface="Arial"/>
              <a:ea typeface="ＭＳ Ｐゴシック"/>
            </a:endParaRPr>
          </a:p>
        </p:txBody>
      </p:sp>
    </p:spTree>
    <p:extLst>
      <p:ext uri="{BB962C8B-B14F-4D97-AF65-F5344CB8AC3E}">
        <p14:creationId xmlns:p14="http://schemas.microsoft.com/office/powerpoint/2010/main" val="3703979140"/>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showMasterSp="0" preserve="1" userDrawn="1">
  <p:cSld name="7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8"/>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061" tIns="42031" rIns="84061" bIns="42031">
            <a:spAutoFit/>
          </a:bodyPr>
          <a:lstStyle/>
          <a:p>
            <a:r>
              <a:rPr lang="en-US" altLang="ja-JP" sz="1104" i="1">
                <a:solidFill>
                  <a:prstClr val="white"/>
                </a:solidFill>
                <a:latin typeface="Times New Roman" panose="02020603050405020304"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5E5F57F0-D026-4E71-8C7D-C6E1AF9C38BB}" type="slidenum">
              <a:rPr lang="en-US" altLang="ja-JP">
                <a:solidFill>
                  <a:prstClr val="black"/>
                </a:solidFill>
                <a:latin typeface="Arial"/>
                <a:ea typeface="ＭＳ Ｐゴシック"/>
              </a:rPr>
              <a:pPr eaLnBrk="0" hangingPunct="0"/>
              <a:t>‹#›</a:t>
            </a:fld>
            <a:endParaRPr lang="en-US" altLang="ja-JP">
              <a:solidFill>
                <a:prstClr val="black"/>
              </a:solidFill>
              <a:latin typeface="Arial"/>
              <a:ea typeface="ＭＳ Ｐゴシック"/>
            </a:endParaRPr>
          </a:p>
        </p:txBody>
      </p:sp>
    </p:spTree>
    <p:extLst>
      <p:ext uri="{BB962C8B-B14F-4D97-AF65-F5344CB8AC3E}">
        <p14:creationId xmlns:p14="http://schemas.microsoft.com/office/powerpoint/2010/main" val="2430056907"/>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showMasterSp="0" userDrawn="1">
  <p:cSld name="9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8"/>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061" tIns="42031" rIns="84061" bIns="42031">
            <a:spAutoFit/>
          </a:bodyPr>
          <a:lstStyle/>
          <a:p>
            <a:r>
              <a:rPr lang="en-US" altLang="ja-JP" sz="1104" i="1">
                <a:solidFill>
                  <a:srgbClr val="FFFFFF"/>
                </a:solidFill>
                <a:latin typeface="Times New Roman" panose="02020603050405020304" pitchFamily="18" charset="0"/>
                <a:ea typeface="ＭＳ Ｐゴシック"/>
              </a:rPr>
              <a:t>Ministry of Land, Infrastructure, Transport and Tourism</a:t>
            </a:r>
          </a:p>
        </p:txBody>
      </p:sp>
      <p:sp>
        <p:nvSpPr>
          <p:cNvPr id="3" name="Rectangle 6"/>
          <p:cNvSpPr>
            <a:spLocks noGrp="1" noChangeArrowheads="1"/>
          </p:cNvSpPr>
          <p:nvPr>
            <p:ph type="sldNum" sz="quarter" idx="10"/>
          </p:nvPr>
        </p:nvSpPr>
        <p:spPr>
          <a:xfrm>
            <a:off x="9258301" y="6524629"/>
            <a:ext cx="647700" cy="33337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C09D3E4B-B671-40D4-867F-14A02A1B67D4}" type="slidenum">
              <a:rPr lang="en-US" altLang="ja-JP">
                <a:latin typeface="Arial"/>
                <a:ea typeface="ＭＳ Ｐゴシック"/>
              </a:rPr>
              <a:pPr/>
              <a:t>‹#›</a:t>
            </a:fld>
            <a:endParaRPr lang="en-US" altLang="ja-JP">
              <a:latin typeface="Arial"/>
              <a:ea typeface="ＭＳ Ｐゴシック"/>
            </a:endParaRPr>
          </a:p>
        </p:txBody>
      </p:sp>
    </p:spTree>
    <p:extLst>
      <p:ext uri="{BB962C8B-B14F-4D97-AF65-F5344CB8AC3E}">
        <p14:creationId xmlns:p14="http://schemas.microsoft.com/office/powerpoint/2010/main" val="3829399861"/>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userDrawn="1">
  <p:cSld name="基礎資料">
    <p:spTree>
      <p:nvGrpSpPr>
        <p:cNvPr id="1" name=""/>
        <p:cNvGrpSpPr/>
        <p:nvPr/>
      </p:nvGrpSpPr>
      <p:grpSpPr>
        <a:xfrm>
          <a:off x="0" y="0"/>
          <a:ext cx="0" cy="0"/>
          <a:chOff x="0" y="0"/>
          <a:chExt cx="0" cy="0"/>
        </a:xfrm>
      </p:grpSpPr>
      <p:cxnSp>
        <p:nvCxnSpPr>
          <p:cNvPr id="2" name="直線コネクタ 1"/>
          <p:cNvCxnSpPr/>
          <p:nvPr userDrawn="1"/>
        </p:nvCxnSpPr>
        <p:spPr>
          <a:xfrm>
            <a:off x="0" y="549275"/>
            <a:ext cx="9906000" cy="0"/>
          </a:xfrm>
          <a:prstGeom prst="line">
            <a:avLst/>
          </a:prstGeom>
          <a:ln w="76200">
            <a:solidFill>
              <a:srgbClr val="4060A0"/>
            </a:solidFill>
          </a:ln>
        </p:spPr>
        <p:style>
          <a:lnRef idx="1">
            <a:schemeClr val="accent1"/>
          </a:lnRef>
          <a:fillRef idx="0">
            <a:schemeClr val="accent1"/>
          </a:fillRef>
          <a:effectRef idx="0">
            <a:schemeClr val="accent1"/>
          </a:effectRef>
          <a:fontRef idx="minor">
            <a:schemeClr val="tx1"/>
          </a:fontRef>
        </p:style>
      </p:cxnSp>
      <p:pic>
        <p:nvPicPr>
          <p:cNvPr id="3" name="図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5127" y="14292"/>
            <a:ext cx="189706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付プレースホルダー 12"/>
          <p:cNvSpPr>
            <a:spLocks noGrp="1"/>
          </p:cNvSpPr>
          <p:nvPr>
            <p:ph type="dt" sz="half" idx="10"/>
          </p:nvPr>
        </p:nvSpPr>
        <p:spPr>
          <a:xfrm>
            <a:off x="495300" y="6245225"/>
            <a:ext cx="2311400" cy="476250"/>
          </a:xfrm>
          <a:prstGeom prst="rect">
            <a:avLst/>
          </a:prstGeom>
        </p:spPr>
        <p:txBody>
          <a:bodyPr/>
          <a:lstStyle>
            <a:lvl1pPr eaLnBrk="0" hangingPunct="0">
              <a:defRPr>
                <a:solidFill>
                  <a:prstClr val="black">
                    <a:tint val="75000"/>
                  </a:prstClr>
                </a:solidFill>
              </a:defRPr>
            </a:lvl1pPr>
          </a:lstStyle>
          <a:p>
            <a:pPr>
              <a:defRPr/>
            </a:pPr>
            <a:endParaRPr lang="ja-JP" altLang="en-US">
              <a:latin typeface="Arial"/>
              <a:ea typeface="ＭＳ Ｐゴシック"/>
            </a:endParaRPr>
          </a:p>
        </p:txBody>
      </p:sp>
      <p:sp>
        <p:nvSpPr>
          <p:cNvPr id="5" name="フッター プレースホルダー 13"/>
          <p:cNvSpPr>
            <a:spLocks noGrp="1"/>
          </p:cNvSpPr>
          <p:nvPr>
            <p:ph type="ftr" sz="quarter" idx="11"/>
          </p:nvPr>
        </p:nvSpPr>
        <p:spPr>
          <a:xfrm>
            <a:off x="3384550" y="6245225"/>
            <a:ext cx="3136900" cy="476250"/>
          </a:xfrm>
          <a:prstGeom prst="rect">
            <a:avLst/>
          </a:prstGeom>
        </p:spPr>
        <p:txBody>
          <a:bodyPr/>
          <a:lstStyle>
            <a:lvl1pPr eaLnBrk="0" hangingPunct="0">
              <a:defRPr>
                <a:solidFill>
                  <a:prstClr val="black">
                    <a:tint val="75000"/>
                  </a:prstClr>
                </a:solidFill>
              </a:defRPr>
            </a:lvl1pPr>
          </a:lstStyle>
          <a:p>
            <a:pPr>
              <a:defRPr/>
            </a:pPr>
            <a:endParaRPr lang="ja-JP" altLang="en-US">
              <a:latin typeface="Arial"/>
              <a:ea typeface="ＭＳ Ｐゴシック"/>
            </a:endParaRPr>
          </a:p>
        </p:txBody>
      </p:sp>
      <p:sp>
        <p:nvSpPr>
          <p:cNvPr id="6" name="スライド番号プレースホルダー 14"/>
          <p:cNvSpPr>
            <a:spLocks noGrp="1"/>
          </p:cNvSpPr>
          <p:nvPr>
            <p:ph type="sldNum" sz="quarter" idx="12"/>
          </p:nvPr>
        </p:nvSpPr>
        <p:spPr>
          <a:xfrm>
            <a:off x="8013701" y="6453192"/>
            <a:ext cx="1825625" cy="365125"/>
          </a:xfrm>
          <a:prstGeom prst="rect">
            <a:avLst/>
          </a:prstGeom>
        </p:spPr>
        <p:txBody>
          <a:bodyPr vert="horz" wrap="square" lIns="91440" tIns="45720" rIns="91440" bIns="45720" numCol="1" anchor="t" anchorCtr="0" compatLnSpc="1">
            <a:prstTxWarp prst="textNoShape">
              <a:avLst/>
            </a:prstTxWarp>
          </a:bodyPr>
          <a:lstStyle>
            <a:lvl1pPr defTabSz="880821" eaLnBrk="1" hangingPunct="1">
              <a:defRPr sz="1840">
                <a:solidFill>
                  <a:srgbClr val="898989"/>
                </a:solidFill>
                <a:latin typeface="Calibri" panose="020F0502020204030204" pitchFamily="34" charset="0"/>
              </a:defRPr>
            </a:lvl1pPr>
          </a:lstStyle>
          <a:p>
            <a:fld id="{3C599235-25BD-4407-A4FB-5FE78221C119}" type="slidenum">
              <a:rPr lang="ja-JP" altLang="en-US">
                <a:ea typeface="ＭＳ Ｐゴシック"/>
              </a:rPr>
              <a:pPr/>
              <a:t>‹#›</a:t>
            </a:fld>
            <a:endParaRPr lang="ja-JP" altLang="en-US">
              <a:ea typeface="ＭＳ Ｐゴシック"/>
            </a:endParaRPr>
          </a:p>
        </p:txBody>
      </p:sp>
    </p:spTree>
    <p:extLst>
      <p:ext uri="{BB962C8B-B14F-4D97-AF65-F5344CB8AC3E}">
        <p14:creationId xmlns:p14="http://schemas.microsoft.com/office/powerpoint/2010/main" val="1946526277"/>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showMasterSp="0" userDrawn="1">
  <p:cSld name="10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8"/>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061" tIns="42031" rIns="84061" bIns="42031">
            <a:spAutoFit/>
          </a:bodyPr>
          <a:lstStyle/>
          <a:p>
            <a:r>
              <a:rPr lang="en-US" altLang="ja-JP" sz="1104" i="1">
                <a:solidFill>
                  <a:srgbClr val="FFFFFF"/>
                </a:solidFill>
                <a:latin typeface="Times New Roman" panose="02020603050405020304"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eaLnBrk="0" hangingPunct="0">
              <a:defRPr/>
            </a:lvl1pPr>
          </a:lstStyle>
          <a:p>
            <a:pPr>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eaLnBrk="0" hangingPunct="0">
              <a:defRPr/>
            </a:lvl1pPr>
          </a:lstStyle>
          <a:p>
            <a:pPr>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8A91D598-19FB-4380-90C1-57813F8DB4A1}" type="slidenum">
              <a:rPr lang="en-US" altLang="ja-JP">
                <a:latin typeface="Arial"/>
                <a:ea typeface="ＭＳ Ｐゴシック"/>
              </a:rPr>
              <a:pPr/>
              <a:t>‹#›</a:t>
            </a:fld>
            <a:endParaRPr lang="en-US" altLang="ja-JP">
              <a:latin typeface="Arial"/>
              <a:ea typeface="ＭＳ Ｐゴシック"/>
            </a:endParaRPr>
          </a:p>
        </p:txBody>
      </p:sp>
    </p:spTree>
    <p:extLst>
      <p:ext uri="{BB962C8B-B14F-4D97-AF65-F5344CB8AC3E}">
        <p14:creationId xmlns:p14="http://schemas.microsoft.com/office/powerpoint/2010/main" val="42057000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587650"/>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showMasterSp="0" userDrawn="1">
  <p:cSld name="11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8"/>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061" tIns="42031" rIns="84061" bIns="42031">
            <a:spAutoFit/>
          </a:bodyPr>
          <a:lstStyle/>
          <a:p>
            <a:r>
              <a:rPr lang="en-US" altLang="ja-JP" sz="1104" i="1">
                <a:solidFill>
                  <a:srgbClr val="FFFFFF"/>
                </a:solidFill>
                <a:latin typeface="Times New Roman" panose="02020603050405020304"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eaLnBrk="0" hangingPunct="0">
              <a:defRPr/>
            </a:lvl1pPr>
          </a:lstStyle>
          <a:p>
            <a:pPr>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eaLnBrk="0" hangingPunct="0">
              <a:defRPr/>
            </a:lvl1pPr>
          </a:lstStyle>
          <a:p>
            <a:pPr>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85EF974E-B012-4A2D-8311-A7E89DB89647}" type="slidenum">
              <a:rPr lang="en-US" altLang="ja-JP">
                <a:latin typeface="Arial"/>
                <a:ea typeface="ＭＳ Ｐゴシック"/>
              </a:rPr>
              <a:pPr/>
              <a:t>‹#›</a:t>
            </a:fld>
            <a:endParaRPr lang="en-US" altLang="ja-JP">
              <a:latin typeface="Arial"/>
              <a:ea typeface="ＭＳ Ｐゴシック"/>
            </a:endParaRPr>
          </a:p>
        </p:txBody>
      </p:sp>
    </p:spTree>
    <p:extLst>
      <p:ext uri="{BB962C8B-B14F-4D97-AF65-F5344CB8AC3E}">
        <p14:creationId xmlns:p14="http://schemas.microsoft.com/office/powerpoint/2010/main" val="4064578625"/>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showMasterSp="0" preserve="1" userDrawn="1">
  <p:cSld name="12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8"/>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061" tIns="42031" rIns="84061" bIns="42031">
            <a:spAutoFit/>
          </a:bodyPr>
          <a:lstStyle/>
          <a:p>
            <a:r>
              <a:rPr lang="en-US" altLang="ja-JP" sz="1104" i="1">
                <a:solidFill>
                  <a:srgbClr val="FFFFFF"/>
                </a:solidFill>
                <a:latin typeface="Times New Roman" panose="02020603050405020304"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516A88D0-C11F-4F27-8961-67E19089CFD4}" type="slidenum">
              <a:rPr lang="en-US" altLang="ja-JP">
                <a:solidFill>
                  <a:prstClr val="black"/>
                </a:solidFill>
                <a:latin typeface="Arial"/>
                <a:ea typeface="ＭＳ Ｐゴシック"/>
              </a:rPr>
              <a:pPr eaLnBrk="0" hangingPunct="0"/>
              <a:t>‹#›</a:t>
            </a:fld>
            <a:endParaRPr lang="en-US" altLang="ja-JP">
              <a:solidFill>
                <a:prstClr val="black"/>
              </a:solidFill>
              <a:latin typeface="Arial"/>
              <a:ea typeface="ＭＳ Ｐゴシック"/>
            </a:endParaRPr>
          </a:p>
        </p:txBody>
      </p:sp>
    </p:spTree>
    <p:extLst>
      <p:ext uri="{BB962C8B-B14F-4D97-AF65-F5344CB8AC3E}">
        <p14:creationId xmlns:p14="http://schemas.microsoft.com/office/powerpoint/2010/main" val="984606387"/>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showMasterSp="0" preserve="1" userDrawn="1">
  <p:cSld name="13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8"/>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061" tIns="42031" rIns="84061" bIns="42031">
            <a:spAutoFit/>
          </a:bodyPr>
          <a:lstStyle/>
          <a:p>
            <a:r>
              <a:rPr lang="en-US" altLang="ja-JP" sz="1104" i="1">
                <a:solidFill>
                  <a:srgbClr val="FFFFFF"/>
                </a:solidFill>
                <a:latin typeface="Times New Roman" panose="02020603050405020304"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3106F8CF-EFC6-41E7-90FA-A5C968105182}" type="slidenum">
              <a:rPr lang="en-US" altLang="ja-JP">
                <a:solidFill>
                  <a:prstClr val="black"/>
                </a:solidFill>
                <a:latin typeface="Arial"/>
                <a:ea typeface="ＭＳ Ｐゴシック"/>
              </a:rPr>
              <a:pPr eaLnBrk="0" hangingPunct="0"/>
              <a:t>‹#›</a:t>
            </a:fld>
            <a:endParaRPr lang="en-US" altLang="ja-JP">
              <a:solidFill>
                <a:prstClr val="black"/>
              </a:solidFill>
              <a:latin typeface="Arial"/>
              <a:ea typeface="ＭＳ Ｐゴシック"/>
            </a:endParaRPr>
          </a:p>
        </p:txBody>
      </p:sp>
    </p:spTree>
    <p:extLst>
      <p:ext uri="{BB962C8B-B14F-4D97-AF65-F5344CB8AC3E}">
        <p14:creationId xmlns:p14="http://schemas.microsoft.com/office/powerpoint/2010/main" val="126111433"/>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showMasterSp="0" preserve="1" userDrawn="1">
  <p:cSld name="14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8"/>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061" tIns="42031" rIns="84061" bIns="42031">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defRPr/>
            </a:pPr>
            <a:r>
              <a:rPr lang="en-US" altLang="ja-JP" sz="1104" i="1" smtClean="0">
                <a:solidFill>
                  <a:srgbClr val="FFFFFF"/>
                </a:solidFill>
                <a:latin typeface="Times New Roman" pitchFamily="18" charset="0"/>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44898039-45B0-44CA-B731-AD666ABD42E6}" type="slidenum">
              <a:rPr lang="en-US" altLang="ja-JP">
                <a:solidFill>
                  <a:prstClr val="black"/>
                </a:solidFill>
                <a:latin typeface="Arial"/>
                <a:ea typeface="ＭＳ Ｐゴシック"/>
              </a:rPr>
              <a:pPr eaLnBrk="0" hangingPunct="0"/>
              <a:t>‹#›</a:t>
            </a:fld>
            <a:endParaRPr lang="en-US" altLang="ja-JP">
              <a:solidFill>
                <a:prstClr val="black"/>
              </a:solidFill>
              <a:latin typeface="Arial"/>
              <a:ea typeface="ＭＳ Ｐゴシック"/>
            </a:endParaRPr>
          </a:p>
        </p:txBody>
      </p:sp>
    </p:spTree>
    <p:extLst>
      <p:ext uri="{BB962C8B-B14F-4D97-AF65-F5344CB8AC3E}">
        <p14:creationId xmlns:p14="http://schemas.microsoft.com/office/powerpoint/2010/main" val="3298097532"/>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00" y="2130764"/>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90" y="3886200"/>
            <a:ext cx="6934200" cy="1752600"/>
          </a:xfrm>
        </p:spPr>
        <p:txBody>
          <a:bodyPr/>
          <a:lstStyle>
            <a:lvl1pPr marL="0" indent="0" algn="ctr">
              <a:buNone/>
              <a:defRPr/>
            </a:lvl1pPr>
            <a:lvl2pPr marL="455654" indent="0" algn="ctr">
              <a:buNone/>
              <a:defRPr/>
            </a:lvl2pPr>
            <a:lvl3pPr marL="911309" indent="0" algn="ctr">
              <a:buNone/>
              <a:defRPr/>
            </a:lvl3pPr>
            <a:lvl4pPr marL="1366965" indent="0" algn="ctr">
              <a:buNone/>
              <a:defRPr/>
            </a:lvl4pPr>
            <a:lvl5pPr marL="1822619" indent="0" algn="ctr">
              <a:buNone/>
              <a:defRPr/>
            </a:lvl5pPr>
            <a:lvl6pPr marL="2278274" indent="0" algn="ctr">
              <a:buNone/>
              <a:defRPr/>
            </a:lvl6pPr>
            <a:lvl7pPr marL="2733928" indent="0" algn="ctr">
              <a:buNone/>
              <a:defRPr/>
            </a:lvl7pPr>
            <a:lvl8pPr marL="3189584" indent="0" algn="ctr">
              <a:buNone/>
              <a:defRPr/>
            </a:lvl8pPr>
            <a:lvl9pPr marL="3645238" indent="0" algn="ctr">
              <a:buNone/>
              <a:defRPr/>
            </a:lvl9pPr>
          </a:lstStyle>
          <a:p>
            <a:r>
              <a:rPr lang="ja-JP" altLang="en-US" smtClean="0"/>
              <a:t>マスタ サブタイトルの書式設定</a:t>
            </a:r>
            <a:endParaRPr lang="ja-JP" altLang="en-US"/>
          </a:p>
        </p:txBody>
      </p:sp>
      <p:sp>
        <p:nvSpPr>
          <p:cNvPr id="6" name="Rectangle 5"/>
          <p:cNvSpPr txBox="1">
            <a:spLocks noChangeArrowheads="1"/>
          </p:cNvSpPr>
          <p:nvPr userDrawn="1"/>
        </p:nvSpPr>
        <p:spPr bwMode="auto">
          <a:xfrm>
            <a:off x="9178569" y="6592888"/>
            <a:ext cx="741229" cy="476250"/>
          </a:xfrm>
          <a:prstGeom prst="rect">
            <a:avLst/>
          </a:prstGeom>
          <a:noFill/>
          <a:ln w="9525">
            <a:noFill/>
            <a:miter lim="800000"/>
            <a:headEnd/>
            <a:tailEnd/>
          </a:ln>
          <a:effectLst/>
        </p:spPr>
        <p:txBody>
          <a:bodyPr vert="horz" wrap="square" lIns="91131" tIns="45566" rIns="91131" bIns="45566" numCol="1" anchor="t" anchorCtr="0" compatLnSpc="1">
            <a:prstTxWarp prst="textNoShape">
              <a:avLst/>
            </a:prstTxWarp>
          </a:bodyPr>
          <a:lstStyle>
            <a:defPPr>
              <a:defRPr lang="ja-JP"/>
            </a:defPPr>
            <a:lvl1pPr marL="0" algn="r" defTabSz="914235" rtl="0" eaLnBrk="1" latinLnBrk="0" hangingPunct="1">
              <a:defRPr kumimoji="1" sz="1400" kern="1200">
                <a:solidFill>
                  <a:srgbClr val="000000"/>
                </a:solidFill>
                <a:latin typeface="+mn-lt"/>
                <a:ea typeface="ＭＳ Ｐゴシック" pitchFamily="50" charset="-128"/>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F8ACCD3D-4A00-49EB-9F07-548892AB2186}" type="slidenum">
              <a:rPr lang="en-US" altLang="ja-JP" sz="1396" smtClean="0"/>
              <a:pPr fontAlgn="auto">
                <a:spcBef>
                  <a:spcPts val="0"/>
                </a:spcBef>
                <a:spcAft>
                  <a:spcPts val="0"/>
                </a:spcAft>
                <a:defRPr/>
              </a:pPr>
              <a:t>‹#›</a:t>
            </a:fld>
            <a:endParaRPr lang="en-US" altLang="ja-JP" sz="1396"/>
          </a:p>
        </p:txBody>
      </p:sp>
    </p:spTree>
    <p:extLst>
      <p:ext uri="{BB962C8B-B14F-4D97-AF65-F5344CB8AC3E}">
        <p14:creationId xmlns:p14="http://schemas.microsoft.com/office/powerpoint/2010/main" val="2271617983"/>
      </p:ext>
    </p:extLst>
  </p:cSld>
  <p:clrMapOvr>
    <a:masterClrMapping/>
  </p:clrMapOvr>
  <p:timing>
    <p:tnLst>
      <p:par>
        <p:cTn id="1" dur="indefinite" restart="never" nodeType="tmRoot"/>
      </p:par>
    </p:tnLst>
  </p:timing>
</p:sldLayout>
</file>

<file path=ppt/slideLayouts/slideLayout68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99556313"/>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93" y="4407239"/>
            <a:ext cx="8420101" cy="1362075"/>
          </a:xfrm>
        </p:spPr>
        <p:txBody>
          <a:bodyPr anchor="t"/>
          <a:lstStyle>
            <a:lvl1pPr algn="l">
              <a:defRPr sz="3987"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93" y="2906722"/>
            <a:ext cx="8420101" cy="1500187"/>
          </a:xfrm>
        </p:spPr>
        <p:txBody>
          <a:bodyPr anchor="b"/>
          <a:lstStyle>
            <a:lvl1pPr marL="0" indent="0">
              <a:buNone/>
              <a:defRPr sz="1994"/>
            </a:lvl1pPr>
            <a:lvl2pPr marL="455654" indent="0">
              <a:buNone/>
              <a:defRPr sz="1794"/>
            </a:lvl2pPr>
            <a:lvl3pPr marL="911309" indent="0">
              <a:buNone/>
              <a:defRPr sz="1595"/>
            </a:lvl3pPr>
            <a:lvl4pPr marL="1366965" indent="0">
              <a:buNone/>
              <a:defRPr sz="1396"/>
            </a:lvl4pPr>
            <a:lvl5pPr marL="1822619" indent="0">
              <a:buNone/>
              <a:defRPr sz="1396"/>
            </a:lvl5pPr>
            <a:lvl6pPr marL="2278274" indent="0">
              <a:buNone/>
              <a:defRPr sz="1396"/>
            </a:lvl6pPr>
            <a:lvl7pPr marL="2733928" indent="0">
              <a:buNone/>
              <a:defRPr sz="1396"/>
            </a:lvl7pPr>
            <a:lvl8pPr marL="3189584" indent="0">
              <a:buNone/>
              <a:defRPr sz="1396"/>
            </a:lvl8pPr>
            <a:lvl9pPr marL="3645238" indent="0">
              <a:buNone/>
              <a:defRPr sz="1396"/>
            </a:lvl9pPr>
          </a:lstStyle>
          <a:p>
            <a:pPr lvl="0"/>
            <a:r>
              <a:rPr lang="ja-JP" altLang="en-US" smtClean="0"/>
              <a:t>マスタ テキストの書式設定</a:t>
            </a:r>
          </a:p>
        </p:txBody>
      </p:sp>
    </p:spTree>
    <p:extLst>
      <p:ext uri="{BB962C8B-B14F-4D97-AF65-F5344CB8AC3E}">
        <p14:creationId xmlns:p14="http://schemas.microsoft.com/office/powerpoint/2010/main" val="1204226956"/>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429" y="1600206"/>
            <a:ext cx="4381501"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328" y="1600206"/>
            <a:ext cx="4381501"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00775346"/>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4"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94" y="1535113"/>
            <a:ext cx="4376738" cy="639762"/>
          </a:xfrm>
        </p:spPr>
        <p:txBody>
          <a:bodyPr anchor="b"/>
          <a:lstStyle>
            <a:lvl1pPr marL="0" indent="0">
              <a:buNone/>
              <a:defRPr sz="2392" b="1"/>
            </a:lvl1pPr>
            <a:lvl2pPr marL="455654" indent="0">
              <a:buNone/>
              <a:defRPr sz="1994" b="1"/>
            </a:lvl2pPr>
            <a:lvl3pPr marL="911309" indent="0">
              <a:buNone/>
              <a:defRPr sz="1794" b="1"/>
            </a:lvl3pPr>
            <a:lvl4pPr marL="1366965" indent="0">
              <a:buNone/>
              <a:defRPr sz="1595" b="1"/>
            </a:lvl4pPr>
            <a:lvl5pPr marL="1822619" indent="0">
              <a:buNone/>
              <a:defRPr sz="1595" b="1"/>
            </a:lvl5pPr>
            <a:lvl6pPr marL="2278274" indent="0">
              <a:buNone/>
              <a:defRPr sz="1595" b="1"/>
            </a:lvl6pPr>
            <a:lvl7pPr marL="2733928" indent="0">
              <a:buNone/>
              <a:defRPr sz="1595" b="1"/>
            </a:lvl7pPr>
            <a:lvl8pPr marL="3189584" indent="0">
              <a:buNone/>
              <a:defRPr sz="1595" b="1"/>
            </a:lvl8pPr>
            <a:lvl9pPr marL="3645238" indent="0">
              <a:buNone/>
              <a:defRPr sz="1595"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94" y="2174875"/>
            <a:ext cx="4376738"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57" y="1535113"/>
            <a:ext cx="4378325" cy="639762"/>
          </a:xfrm>
        </p:spPr>
        <p:txBody>
          <a:bodyPr anchor="b"/>
          <a:lstStyle>
            <a:lvl1pPr marL="0" indent="0">
              <a:buNone/>
              <a:defRPr sz="2392" b="1"/>
            </a:lvl1pPr>
            <a:lvl2pPr marL="455654" indent="0">
              <a:buNone/>
              <a:defRPr sz="1994" b="1"/>
            </a:lvl2pPr>
            <a:lvl3pPr marL="911309" indent="0">
              <a:buNone/>
              <a:defRPr sz="1794" b="1"/>
            </a:lvl3pPr>
            <a:lvl4pPr marL="1366965" indent="0">
              <a:buNone/>
              <a:defRPr sz="1595" b="1"/>
            </a:lvl4pPr>
            <a:lvl5pPr marL="1822619" indent="0">
              <a:buNone/>
              <a:defRPr sz="1595" b="1"/>
            </a:lvl5pPr>
            <a:lvl6pPr marL="2278274" indent="0">
              <a:buNone/>
              <a:defRPr sz="1595" b="1"/>
            </a:lvl6pPr>
            <a:lvl7pPr marL="2733928" indent="0">
              <a:buNone/>
              <a:defRPr sz="1595" b="1"/>
            </a:lvl7pPr>
            <a:lvl8pPr marL="3189584" indent="0">
              <a:buNone/>
              <a:defRPr sz="1595" b="1"/>
            </a:lvl8pPr>
            <a:lvl9pPr marL="3645238" indent="0">
              <a:buNone/>
              <a:defRPr sz="1595"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57" y="2174875"/>
            <a:ext cx="4378325"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37481505"/>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27583293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1" y="273050"/>
            <a:ext cx="3259138" cy="1162050"/>
          </a:xfrm>
        </p:spPr>
        <p:txBody>
          <a:bodyPr anchor="b"/>
          <a:lstStyle>
            <a:lvl1pPr algn="l">
              <a:defRPr sz="1994"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02" y="273055"/>
            <a:ext cx="5537201" cy="5853113"/>
          </a:xfrm>
        </p:spPr>
        <p:txBody>
          <a:bodyPr/>
          <a:lstStyle>
            <a:lvl1pPr>
              <a:defRPr sz="3190"/>
            </a:lvl1pPr>
            <a:lvl2pPr>
              <a:defRPr sz="2791"/>
            </a:lvl2pPr>
            <a:lvl3pPr>
              <a:defRPr sz="2392"/>
            </a:lvl3pPr>
            <a:lvl4pPr>
              <a:defRPr sz="1994"/>
            </a:lvl4pPr>
            <a:lvl5pPr>
              <a:defRPr sz="1994"/>
            </a:lvl5pPr>
            <a:lvl6pPr>
              <a:defRPr sz="1994"/>
            </a:lvl6pPr>
            <a:lvl7pPr>
              <a:defRPr sz="1994"/>
            </a:lvl7pPr>
            <a:lvl8pPr>
              <a:defRPr sz="1994"/>
            </a:lvl8pPr>
            <a:lvl9pPr>
              <a:defRPr sz="199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1" y="1435103"/>
            <a:ext cx="3259138" cy="4691063"/>
          </a:xfrm>
        </p:spPr>
        <p:txBody>
          <a:bodyPr/>
          <a:lstStyle>
            <a:lvl1pPr marL="0" indent="0">
              <a:buNone/>
              <a:defRPr sz="1396"/>
            </a:lvl1pPr>
            <a:lvl2pPr marL="455654" indent="0">
              <a:buNone/>
              <a:defRPr sz="1196"/>
            </a:lvl2pPr>
            <a:lvl3pPr marL="911309" indent="0">
              <a:buNone/>
              <a:defRPr sz="997"/>
            </a:lvl3pPr>
            <a:lvl4pPr marL="1366965" indent="0">
              <a:buNone/>
              <a:defRPr sz="897"/>
            </a:lvl4pPr>
            <a:lvl5pPr marL="1822619" indent="0">
              <a:buNone/>
              <a:defRPr sz="897"/>
            </a:lvl5pPr>
            <a:lvl6pPr marL="2278274" indent="0">
              <a:buNone/>
              <a:defRPr sz="897"/>
            </a:lvl6pPr>
            <a:lvl7pPr marL="2733928" indent="0">
              <a:buNone/>
              <a:defRPr sz="897"/>
            </a:lvl7pPr>
            <a:lvl8pPr marL="3189584" indent="0">
              <a:buNone/>
              <a:defRPr sz="897"/>
            </a:lvl8pPr>
            <a:lvl9pPr marL="3645238" indent="0">
              <a:buNone/>
              <a:defRPr sz="897"/>
            </a:lvl9pPr>
          </a:lstStyle>
          <a:p>
            <a:pPr lvl="0"/>
            <a:r>
              <a:rPr lang="ja-JP" altLang="en-US" smtClean="0"/>
              <a:t>マスタ テキストの書式設定</a:t>
            </a:r>
          </a:p>
        </p:txBody>
      </p:sp>
    </p:spTree>
    <p:extLst>
      <p:ext uri="{BB962C8B-B14F-4D97-AF65-F5344CB8AC3E}">
        <p14:creationId xmlns:p14="http://schemas.microsoft.com/office/powerpoint/2010/main" val="3831824998"/>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13706"/>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1" y="273050"/>
            <a:ext cx="3259138" cy="1162050"/>
          </a:xfrm>
        </p:spPr>
        <p:txBody>
          <a:bodyPr anchor="b"/>
          <a:lstStyle>
            <a:lvl1pPr algn="l">
              <a:defRPr sz="1994"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99" y="273055"/>
            <a:ext cx="5537201" cy="5853113"/>
          </a:xfrm>
        </p:spPr>
        <p:txBody>
          <a:bodyPr/>
          <a:lstStyle>
            <a:lvl1pPr>
              <a:defRPr sz="3190"/>
            </a:lvl1pPr>
            <a:lvl2pPr>
              <a:defRPr sz="2791"/>
            </a:lvl2pPr>
            <a:lvl3pPr>
              <a:defRPr sz="2392"/>
            </a:lvl3pPr>
            <a:lvl4pPr>
              <a:defRPr sz="1994"/>
            </a:lvl4pPr>
            <a:lvl5pPr>
              <a:defRPr sz="1994"/>
            </a:lvl5pPr>
            <a:lvl6pPr>
              <a:defRPr sz="1994"/>
            </a:lvl6pPr>
            <a:lvl7pPr>
              <a:defRPr sz="1994"/>
            </a:lvl7pPr>
            <a:lvl8pPr>
              <a:defRPr sz="1994"/>
            </a:lvl8pPr>
            <a:lvl9pPr>
              <a:defRPr sz="199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1" y="1435103"/>
            <a:ext cx="3259138" cy="4691063"/>
          </a:xfrm>
        </p:spPr>
        <p:txBody>
          <a:bodyPr/>
          <a:lstStyle>
            <a:lvl1pPr marL="0" indent="0">
              <a:buNone/>
              <a:defRPr sz="1396"/>
            </a:lvl1pPr>
            <a:lvl2pPr marL="455654" indent="0">
              <a:buNone/>
              <a:defRPr sz="1196"/>
            </a:lvl2pPr>
            <a:lvl3pPr marL="911309" indent="0">
              <a:buNone/>
              <a:defRPr sz="997"/>
            </a:lvl3pPr>
            <a:lvl4pPr marL="1366965" indent="0">
              <a:buNone/>
              <a:defRPr sz="897"/>
            </a:lvl4pPr>
            <a:lvl5pPr marL="1822619" indent="0">
              <a:buNone/>
              <a:defRPr sz="897"/>
            </a:lvl5pPr>
            <a:lvl6pPr marL="2278274" indent="0">
              <a:buNone/>
              <a:defRPr sz="897"/>
            </a:lvl6pPr>
            <a:lvl7pPr marL="2733928" indent="0">
              <a:buNone/>
              <a:defRPr sz="897"/>
            </a:lvl7pPr>
            <a:lvl8pPr marL="3189584" indent="0">
              <a:buNone/>
              <a:defRPr sz="897"/>
            </a:lvl8pPr>
            <a:lvl9pPr marL="3645238" indent="0">
              <a:buNone/>
              <a:defRPr sz="897"/>
            </a:lvl9pPr>
          </a:lstStyle>
          <a:p>
            <a:pPr lvl="0"/>
            <a:r>
              <a:rPr lang="ja-JP" altLang="en-US" smtClean="0"/>
              <a:t>マスタ テキストの書式設定</a:t>
            </a:r>
          </a:p>
        </p:txBody>
      </p:sp>
    </p:spTree>
    <p:extLst>
      <p:ext uri="{BB962C8B-B14F-4D97-AF65-F5344CB8AC3E}">
        <p14:creationId xmlns:p14="http://schemas.microsoft.com/office/powerpoint/2010/main" val="2614283963"/>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0"/>
            <a:ext cx="5943600" cy="566738"/>
          </a:xfrm>
        </p:spPr>
        <p:txBody>
          <a:bodyPr anchor="b"/>
          <a:lstStyle>
            <a:lvl1pPr algn="l">
              <a:defRPr sz="1994"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4" y="612775"/>
            <a:ext cx="5943600" cy="4114800"/>
          </a:xfrm>
        </p:spPr>
        <p:txBody>
          <a:bodyPr/>
          <a:lstStyle>
            <a:lvl1pPr marL="0" indent="0">
              <a:buNone/>
              <a:defRPr sz="3190"/>
            </a:lvl1pPr>
            <a:lvl2pPr marL="455654" indent="0">
              <a:buNone/>
              <a:defRPr sz="2791"/>
            </a:lvl2pPr>
            <a:lvl3pPr marL="911309" indent="0">
              <a:buNone/>
              <a:defRPr sz="2392"/>
            </a:lvl3pPr>
            <a:lvl4pPr marL="1366965" indent="0">
              <a:buNone/>
              <a:defRPr sz="1994"/>
            </a:lvl4pPr>
            <a:lvl5pPr marL="1822619" indent="0">
              <a:buNone/>
              <a:defRPr sz="1994"/>
            </a:lvl5pPr>
            <a:lvl6pPr marL="2278274" indent="0">
              <a:buNone/>
              <a:defRPr sz="1994"/>
            </a:lvl6pPr>
            <a:lvl7pPr marL="2733928" indent="0">
              <a:buNone/>
              <a:defRPr sz="1994"/>
            </a:lvl7pPr>
            <a:lvl8pPr marL="3189584" indent="0">
              <a:buNone/>
              <a:defRPr sz="1994"/>
            </a:lvl8pPr>
            <a:lvl9pPr marL="3645238" indent="0">
              <a:buNone/>
              <a:defRPr sz="1994"/>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4" y="5367338"/>
            <a:ext cx="5943600" cy="804862"/>
          </a:xfrm>
        </p:spPr>
        <p:txBody>
          <a:bodyPr/>
          <a:lstStyle>
            <a:lvl1pPr marL="0" indent="0">
              <a:buNone/>
              <a:defRPr sz="1396"/>
            </a:lvl1pPr>
            <a:lvl2pPr marL="455654" indent="0">
              <a:buNone/>
              <a:defRPr sz="1196"/>
            </a:lvl2pPr>
            <a:lvl3pPr marL="911309" indent="0">
              <a:buNone/>
              <a:defRPr sz="997"/>
            </a:lvl3pPr>
            <a:lvl4pPr marL="1366965" indent="0">
              <a:buNone/>
              <a:defRPr sz="897"/>
            </a:lvl4pPr>
            <a:lvl5pPr marL="1822619" indent="0">
              <a:buNone/>
              <a:defRPr sz="897"/>
            </a:lvl5pPr>
            <a:lvl6pPr marL="2278274" indent="0">
              <a:buNone/>
              <a:defRPr sz="897"/>
            </a:lvl6pPr>
            <a:lvl7pPr marL="2733928" indent="0">
              <a:buNone/>
              <a:defRPr sz="897"/>
            </a:lvl7pPr>
            <a:lvl8pPr marL="3189584" indent="0">
              <a:buNone/>
              <a:defRPr sz="897"/>
            </a:lvl8pPr>
            <a:lvl9pPr marL="3645238" indent="0">
              <a:buNone/>
              <a:defRPr sz="897"/>
            </a:lvl9pPr>
          </a:lstStyle>
          <a:p>
            <a:pPr lvl="0"/>
            <a:r>
              <a:rPr lang="ja-JP" altLang="en-US" smtClean="0"/>
              <a:t>マスタ テキストの書式設定</a:t>
            </a:r>
          </a:p>
        </p:txBody>
      </p:sp>
    </p:spTree>
    <p:extLst>
      <p:ext uri="{BB962C8B-B14F-4D97-AF65-F5344CB8AC3E}">
        <p14:creationId xmlns:p14="http://schemas.microsoft.com/office/powerpoint/2010/main" val="2973174618"/>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30539052"/>
      </p:ext>
    </p:extLst>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129" y="7"/>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65" y="7"/>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36201645"/>
      </p:ext>
    </p:extLst>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142" y="7"/>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66386065"/>
      </p:ext>
    </p:extLst>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16"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14" y="1600206"/>
            <a:ext cx="8915400" cy="4525963"/>
          </a:xfrm>
        </p:spPr>
        <p:txBody>
          <a:bodyPr/>
          <a:lstStyle/>
          <a:p>
            <a:pPr lvl="0"/>
            <a:r>
              <a:rPr lang="ja-JP" altLang="en-US" noProof="0" smtClean="0"/>
              <a:t>アイコンをクリックして表を追加</a:t>
            </a:r>
          </a:p>
        </p:txBody>
      </p:sp>
    </p:spTree>
    <p:extLst>
      <p:ext uri="{BB962C8B-B14F-4D97-AF65-F5344CB8AC3E}">
        <p14:creationId xmlns:p14="http://schemas.microsoft.com/office/powerpoint/2010/main" val="3744892749"/>
      </p:ext>
    </p:extLst>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19480" y="1840096"/>
            <a:ext cx="4650994" cy="4621671"/>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5035554" y="1851379"/>
            <a:ext cx="4705858" cy="4622574"/>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日付プレースホルダ 4"/>
          <p:cNvSpPr>
            <a:spLocks noGrp="1"/>
          </p:cNvSpPr>
          <p:nvPr>
            <p:ph type="dt" sz="half" idx="10"/>
          </p:nvPr>
        </p:nvSpPr>
        <p:spPr>
          <a:xfrm>
            <a:off x="0" y="6647105"/>
            <a:ext cx="2311400" cy="210947"/>
          </a:xfrm>
          <a:prstGeom prst="rect">
            <a:avLst/>
          </a:prstGeom>
        </p:spPr>
        <p:txBody>
          <a:bodyPr/>
          <a:lstStyle>
            <a:lvl1pPr>
              <a:defRPr/>
            </a:lvl1pPr>
          </a:lstStyle>
          <a:p>
            <a:endParaRPr lang="ja-JP" altLang="en-US">
              <a:solidFill>
                <a:prstClr val="black"/>
              </a:solidFill>
              <a:latin typeface="Arial"/>
              <a:ea typeface="ＭＳ Ｐゴシック"/>
            </a:endParaRPr>
          </a:p>
        </p:txBody>
      </p:sp>
      <p:sp>
        <p:nvSpPr>
          <p:cNvPr id="6" name="フッター プレースホルダ 5"/>
          <p:cNvSpPr>
            <a:spLocks noGrp="1"/>
          </p:cNvSpPr>
          <p:nvPr>
            <p:ph type="ftr" sz="quarter" idx="11"/>
          </p:nvPr>
        </p:nvSpPr>
        <p:spPr>
          <a:xfrm>
            <a:off x="2548150" y="6647105"/>
            <a:ext cx="4901184" cy="210947"/>
          </a:xfrm>
          <a:prstGeom prst="rect">
            <a:avLst/>
          </a:prstGeom>
        </p:spPr>
        <p:txBody>
          <a:bodyPr/>
          <a:lstStyle>
            <a:lvl1pPr>
              <a:defRPr/>
            </a:lvl1pPr>
          </a:lstStyle>
          <a:p>
            <a:endParaRPr lang="ja-JP" altLang="en-US">
              <a:solidFill>
                <a:prstClr val="black"/>
              </a:solidFill>
              <a:latin typeface="Arial"/>
              <a:ea typeface="ＭＳ Ｐゴシック"/>
            </a:endParaRPr>
          </a:p>
        </p:txBody>
      </p:sp>
      <p:sp>
        <p:nvSpPr>
          <p:cNvPr id="7" name="スライド番号プレースホルダ 6"/>
          <p:cNvSpPr>
            <a:spLocks noGrp="1"/>
          </p:cNvSpPr>
          <p:nvPr>
            <p:ph type="sldNum" sz="quarter" idx="12"/>
          </p:nvPr>
        </p:nvSpPr>
        <p:spPr>
          <a:xfrm>
            <a:off x="7594600" y="6647105"/>
            <a:ext cx="2311400" cy="210947"/>
          </a:xfrm>
          <a:prstGeom prst="rect">
            <a:avLst/>
          </a:prstGeom>
        </p:spPr>
        <p:txBody>
          <a:bodyPr/>
          <a:lstStyle>
            <a:lvl1pPr>
              <a:defRPr/>
            </a:lvl1pPr>
          </a:lstStyle>
          <a:p>
            <a:fld id="{A59B94DB-0C8B-4A59-80AF-4B135CB20D46}" type="slidenum">
              <a:rPr lang="ja-JP" altLang="en-US" smtClean="0">
                <a:solidFill>
                  <a:prstClr val="black"/>
                </a:solidFill>
                <a:latin typeface="Arial"/>
                <a:ea typeface="ＭＳ Ｐゴシック"/>
              </a:rPr>
              <a:pPr/>
              <a:t>‹#›</a:t>
            </a:fld>
            <a:endParaRPr lang="ja-JP" altLang="en-US">
              <a:solidFill>
                <a:prstClr val="black"/>
              </a:solidFill>
              <a:latin typeface="Arial"/>
              <a:ea typeface="ＭＳ Ｐゴシック"/>
            </a:endParaRPr>
          </a:p>
        </p:txBody>
      </p:sp>
      <p:sp>
        <p:nvSpPr>
          <p:cNvPr id="9" name="コンテンツ プレースホルダ 8"/>
          <p:cNvSpPr>
            <a:spLocks noGrp="1"/>
          </p:cNvSpPr>
          <p:nvPr>
            <p:ph sz="quarter" idx="13"/>
          </p:nvPr>
        </p:nvSpPr>
        <p:spPr>
          <a:xfrm>
            <a:off x="231779" y="682628"/>
            <a:ext cx="9521825" cy="1010706"/>
          </a:xfrm>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Tree>
    <p:extLst>
      <p:ext uri="{BB962C8B-B14F-4D97-AF65-F5344CB8AC3E}">
        <p14:creationId xmlns:p14="http://schemas.microsoft.com/office/powerpoint/2010/main" val="4014888930"/>
      </p:ext>
    </p:extLst>
  </p:cSld>
  <p:clrMapOvr>
    <a:masterClrMapping/>
  </p:clrMapOvr>
  <p:transition>
    <p:random/>
  </p:transition>
  <p:timing>
    <p:tnLst>
      <p:par>
        <p:cTn id="1" dur="indefinite" restart="never" nodeType="tmRoot"/>
      </p:par>
    </p:tnLst>
  </p:timing>
</p:sldLayout>
</file>

<file path=ppt/slideLayouts/slideLayout698.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1" y="6524627"/>
            <a:ext cx="3643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65" tIns="45534" rIns="91065" bIns="45534">
            <a:spAutoFit/>
          </a:bodyPr>
          <a:lstStyle/>
          <a:p>
            <a:pPr defTabSz="911309"/>
            <a:r>
              <a:rPr lang="en-US" altLang="ja-JP" sz="1196" i="1" smtClean="0">
                <a:solidFill>
                  <a:srgbClr val="FFFFFF"/>
                </a:solidFill>
                <a:latin typeface="Times New Roman" panose="02020603050405020304"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a:defRPr/>
            </a:lvl1pPr>
          </a:lstStyle>
          <a:p>
            <a:pPr defTabSz="911309" fontAlgn="auto">
              <a:spcBef>
                <a:spcPts val="0"/>
              </a:spcBef>
              <a:spcAft>
                <a:spcPts val="0"/>
              </a:spcAft>
              <a:defRPr/>
            </a:pPr>
            <a:endParaRPr lang="en-US" altLang="ja-JP">
              <a:solidFill>
                <a:srgbClr val="000000"/>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a:defRPr/>
            </a:lvl1pPr>
          </a:lstStyle>
          <a:p>
            <a:pPr defTabSz="911309" fontAlgn="auto">
              <a:spcBef>
                <a:spcPts val="0"/>
              </a:spcBef>
              <a:spcAft>
                <a:spcPts val="0"/>
              </a:spcAft>
              <a:defRPr/>
            </a:pPr>
            <a:endParaRPr lang="en-US" altLang="ja-JP">
              <a:solidFill>
                <a:srgbClr val="000000"/>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a:lstStyle>
            <a:lvl1pPr>
              <a:defRPr/>
            </a:lvl1pPr>
          </a:lstStyle>
          <a:p>
            <a:pPr defTabSz="911309" fontAlgn="auto">
              <a:spcBef>
                <a:spcPts val="0"/>
              </a:spcBef>
              <a:spcAft>
                <a:spcPts val="0"/>
              </a:spcAft>
              <a:defRPr/>
            </a:pPr>
            <a:fld id="{7844CE8F-8F98-4281-A1AF-FCB282AAC175}" type="slidenum">
              <a:rPr lang="en-US" altLang="ja-JP" smtClean="0">
                <a:solidFill>
                  <a:srgbClr val="000000"/>
                </a:solidFill>
                <a:latin typeface="Arial"/>
                <a:ea typeface="ＭＳ Ｐゴシック"/>
              </a:rPr>
              <a:pPr defTabSz="911309" fontAlgn="auto">
                <a:spcBef>
                  <a:spcPts val="0"/>
                </a:spcBef>
                <a:spcAft>
                  <a:spcPts val="0"/>
                </a:spcAft>
                <a:defRPr/>
              </a:pPr>
              <a:t>‹#›</a:t>
            </a:fld>
            <a:endParaRPr lang="en-US" altLang="ja-JP">
              <a:solidFill>
                <a:srgbClr val="000000"/>
              </a:solidFill>
              <a:latin typeface="Arial"/>
              <a:ea typeface="ＭＳ Ｐゴシック"/>
            </a:endParaRPr>
          </a:p>
        </p:txBody>
      </p:sp>
    </p:spTree>
    <p:extLst>
      <p:ext uri="{BB962C8B-B14F-4D97-AF65-F5344CB8AC3E}">
        <p14:creationId xmlns:p14="http://schemas.microsoft.com/office/powerpoint/2010/main" val="2360406777"/>
      </p:ext>
    </p:extLst>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35" y="213067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86" y="3886200"/>
            <a:ext cx="6934200" cy="1752600"/>
          </a:xfrm>
        </p:spPr>
        <p:txBody>
          <a:bodyPr/>
          <a:lstStyle>
            <a:lvl1pPr marL="0" indent="0" algn="ctr">
              <a:buNone/>
              <a:defRPr>
                <a:solidFill>
                  <a:schemeClr val="tx1">
                    <a:tint val="75000"/>
                  </a:schemeClr>
                </a:solidFill>
              </a:defRPr>
            </a:lvl1pPr>
            <a:lvl2pPr marL="455623" indent="0" algn="ctr">
              <a:buNone/>
              <a:defRPr>
                <a:solidFill>
                  <a:schemeClr val="tx1">
                    <a:tint val="75000"/>
                  </a:schemeClr>
                </a:solidFill>
              </a:defRPr>
            </a:lvl2pPr>
            <a:lvl3pPr marL="911247" indent="0" algn="ctr">
              <a:buNone/>
              <a:defRPr>
                <a:solidFill>
                  <a:schemeClr val="tx1">
                    <a:tint val="75000"/>
                  </a:schemeClr>
                </a:solidFill>
              </a:defRPr>
            </a:lvl3pPr>
            <a:lvl4pPr marL="1366869" indent="0" algn="ctr">
              <a:buNone/>
              <a:defRPr>
                <a:solidFill>
                  <a:schemeClr val="tx1">
                    <a:tint val="75000"/>
                  </a:schemeClr>
                </a:solidFill>
              </a:defRPr>
            </a:lvl4pPr>
            <a:lvl5pPr marL="1822492" indent="0" algn="ctr">
              <a:buNone/>
              <a:defRPr>
                <a:solidFill>
                  <a:schemeClr val="tx1">
                    <a:tint val="75000"/>
                  </a:schemeClr>
                </a:solidFill>
              </a:defRPr>
            </a:lvl5pPr>
            <a:lvl6pPr marL="2278116" indent="0" algn="ctr">
              <a:buNone/>
              <a:defRPr>
                <a:solidFill>
                  <a:schemeClr val="tx1">
                    <a:tint val="75000"/>
                  </a:schemeClr>
                </a:solidFill>
              </a:defRPr>
            </a:lvl6pPr>
            <a:lvl7pPr marL="2733739" indent="0" algn="ctr">
              <a:buNone/>
              <a:defRPr>
                <a:solidFill>
                  <a:schemeClr val="tx1">
                    <a:tint val="75000"/>
                  </a:schemeClr>
                </a:solidFill>
              </a:defRPr>
            </a:lvl7pPr>
            <a:lvl8pPr marL="3189362" indent="0" algn="ctr">
              <a:buNone/>
              <a:defRPr>
                <a:solidFill>
                  <a:schemeClr val="tx1">
                    <a:tint val="75000"/>
                  </a:schemeClr>
                </a:solidFill>
              </a:defRPr>
            </a:lvl8pPr>
            <a:lvl9pPr marL="3644987"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85" y="6524869"/>
            <a:ext cx="9906000" cy="333375"/>
          </a:xfrm>
          <a:prstGeom prst="rect">
            <a:avLst/>
          </a:prstGeom>
          <a:noFill/>
          <a:ln w="9525">
            <a:noFill/>
            <a:miter lim="800000"/>
            <a:headEnd/>
            <a:tailEnd/>
          </a:ln>
        </p:spPr>
      </p:pic>
      <p:sp>
        <p:nvSpPr>
          <p:cNvPr id="8" name="Rectangle 9"/>
          <p:cNvSpPr>
            <a:spLocks noChangeArrowheads="1"/>
          </p:cNvSpPr>
          <p:nvPr/>
        </p:nvSpPr>
        <p:spPr bwMode="auto">
          <a:xfrm>
            <a:off x="1833647" y="3284782"/>
            <a:ext cx="8072437" cy="73025"/>
          </a:xfrm>
          <a:prstGeom prst="rect">
            <a:avLst/>
          </a:prstGeom>
          <a:solidFill>
            <a:srgbClr val="0066CC"/>
          </a:solidFill>
          <a:ln w="9525">
            <a:noFill/>
            <a:miter lim="800000"/>
            <a:headEnd/>
            <a:tailEnd/>
          </a:ln>
          <a:effectLst/>
        </p:spPr>
        <p:txBody>
          <a:bodyPr wrap="none" lIns="91129" tIns="45565" rIns="91129" bIns="45565" anchor="ctr"/>
          <a:lstStyle/>
          <a:p>
            <a:pPr>
              <a:defRPr/>
            </a:pPr>
            <a:endParaRPr lang="ja-JP" altLang="en-US">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19" y="6051794"/>
            <a:ext cx="2301874" cy="473075"/>
          </a:xfrm>
          <a:prstGeom prst="rect">
            <a:avLst/>
          </a:prstGeom>
          <a:noFill/>
          <a:ln w="9525">
            <a:noFill/>
            <a:miter lim="800000"/>
            <a:headEnd/>
            <a:tailEnd/>
          </a:ln>
        </p:spPr>
      </p:pic>
      <p:sp>
        <p:nvSpPr>
          <p:cNvPr id="10" name="Text Box 12"/>
          <p:cNvSpPr txBox="1">
            <a:spLocks noChangeArrowheads="1"/>
          </p:cNvSpPr>
          <p:nvPr/>
        </p:nvSpPr>
        <p:spPr bwMode="auto">
          <a:xfrm>
            <a:off x="2" y="6524868"/>
            <a:ext cx="3643496" cy="276995"/>
          </a:xfrm>
          <a:prstGeom prst="rect">
            <a:avLst/>
          </a:prstGeom>
          <a:noFill/>
          <a:ln w="9525">
            <a:noFill/>
            <a:miter lim="800000"/>
            <a:headEnd/>
            <a:tailEnd/>
          </a:ln>
          <a:effectLst/>
        </p:spPr>
        <p:txBody>
          <a:bodyPr wrap="none" lIns="91129" tIns="45565" rIns="91129" bIns="45565">
            <a:spAutoFit/>
          </a:bodyPr>
          <a:lstStyle/>
          <a:p>
            <a:pPr>
              <a:defRPr/>
            </a:pPr>
            <a:r>
              <a:rPr lang="en-US" altLang="ja-JP" sz="1196" i="1" dirty="0">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1487481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836118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0"/>
            <a:ext cx="5943600" cy="566738"/>
          </a:xfrm>
        </p:spPr>
        <p:txBody>
          <a:bodyPr anchor="b"/>
          <a:lstStyle>
            <a:lvl1pPr algn="l">
              <a:defRPr sz="1994"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4" y="612775"/>
            <a:ext cx="5943600" cy="4114800"/>
          </a:xfrm>
        </p:spPr>
        <p:txBody>
          <a:bodyPr/>
          <a:lstStyle>
            <a:lvl1pPr marL="0" indent="0">
              <a:buNone/>
              <a:defRPr sz="3190"/>
            </a:lvl1pPr>
            <a:lvl2pPr marL="455654" indent="0">
              <a:buNone/>
              <a:defRPr sz="2791"/>
            </a:lvl2pPr>
            <a:lvl3pPr marL="911309" indent="0">
              <a:buNone/>
              <a:defRPr sz="2392"/>
            </a:lvl3pPr>
            <a:lvl4pPr marL="1366965" indent="0">
              <a:buNone/>
              <a:defRPr sz="1994"/>
            </a:lvl4pPr>
            <a:lvl5pPr marL="1822619" indent="0">
              <a:buNone/>
              <a:defRPr sz="1994"/>
            </a:lvl5pPr>
            <a:lvl6pPr marL="2278274" indent="0">
              <a:buNone/>
              <a:defRPr sz="1994"/>
            </a:lvl6pPr>
            <a:lvl7pPr marL="2733928" indent="0">
              <a:buNone/>
              <a:defRPr sz="1994"/>
            </a:lvl7pPr>
            <a:lvl8pPr marL="3189584" indent="0">
              <a:buNone/>
              <a:defRPr sz="1994"/>
            </a:lvl8pPr>
            <a:lvl9pPr marL="3645238" indent="0">
              <a:buNone/>
              <a:defRPr sz="1994"/>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4" y="5367338"/>
            <a:ext cx="5943600" cy="804862"/>
          </a:xfrm>
        </p:spPr>
        <p:txBody>
          <a:bodyPr/>
          <a:lstStyle>
            <a:lvl1pPr marL="0" indent="0">
              <a:buNone/>
              <a:defRPr sz="1396"/>
            </a:lvl1pPr>
            <a:lvl2pPr marL="455654" indent="0">
              <a:buNone/>
              <a:defRPr sz="1196"/>
            </a:lvl2pPr>
            <a:lvl3pPr marL="911309" indent="0">
              <a:buNone/>
              <a:defRPr sz="997"/>
            </a:lvl3pPr>
            <a:lvl4pPr marL="1366965" indent="0">
              <a:buNone/>
              <a:defRPr sz="897"/>
            </a:lvl4pPr>
            <a:lvl5pPr marL="1822619" indent="0">
              <a:buNone/>
              <a:defRPr sz="897"/>
            </a:lvl5pPr>
            <a:lvl6pPr marL="2278274" indent="0">
              <a:buNone/>
              <a:defRPr sz="897"/>
            </a:lvl6pPr>
            <a:lvl7pPr marL="2733928" indent="0">
              <a:buNone/>
              <a:defRPr sz="897"/>
            </a:lvl7pPr>
            <a:lvl8pPr marL="3189584" indent="0">
              <a:buNone/>
              <a:defRPr sz="897"/>
            </a:lvl8pPr>
            <a:lvl9pPr marL="3645238" indent="0">
              <a:buNone/>
              <a:defRPr sz="897"/>
            </a:lvl9pPr>
          </a:lstStyle>
          <a:p>
            <a:pPr lvl="0"/>
            <a:r>
              <a:rPr lang="ja-JP" altLang="en-US" smtClean="0"/>
              <a:t>マスタ テキストの書式設定</a:t>
            </a:r>
          </a:p>
        </p:txBody>
      </p:sp>
    </p:spTree>
    <p:extLst>
      <p:ext uri="{BB962C8B-B14F-4D97-AF65-F5344CB8AC3E}">
        <p14:creationId xmlns:p14="http://schemas.microsoft.com/office/powerpoint/2010/main" val="2126446801"/>
      </p:ext>
    </p:extLst>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10835679"/>
      </p:ext>
    </p:extLst>
  </p:cSld>
  <p:clrMapOvr>
    <a:masterClrMapping/>
  </p:clrMapOvr>
</p:sldLayout>
</file>

<file path=ppt/slideLayouts/slideLayout70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91" y="4407149"/>
            <a:ext cx="8420100" cy="1362075"/>
          </a:xfrm>
        </p:spPr>
        <p:txBody>
          <a:bodyPr anchor="t"/>
          <a:lstStyle>
            <a:lvl1pPr algn="l">
              <a:defRPr sz="3986"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91" y="2906722"/>
            <a:ext cx="8420100" cy="1500187"/>
          </a:xfrm>
        </p:spPr>
        <p:txBody>
          <a:bodyPr anchor="b"/>
          <a:lstStyle>
            <a:lvl1pPr marL="0" indent="0">
              <a:buNone/>
              <a:defRPr sz="1994">
                <a:solidFill>
                  <a:schemeClr val="tx1">
                    <a:tint val="75000"/>
                  </a:schemeClr>
                </a:solidFill>
              </a:defRPr>
            </a:lvl1pPr>
            <a:lvl2pPr marL="455623" indent="0">
              <a:buNone/>
              <a:defRPr sz="1794">
                <a:solidFill>
                  <a:schemeClr val="tx1">
                    <a:tint val="75000"/>
                  </a:schemeClr>
                </a:solidFill>
              </a:defRPr>
            </a:lvl2pPr>
            <a:lvl3pPr marL="911247" indent="0">
              <a:buNone/>
              <a:defRPr sz="1595">
                <a:solidFill>
                  <a:schemeClr val="tx1">
                    <a:tint val="75000"/>
                  </a:schemeClr>
                </a:solidFill>
              </a:defRPr>
            </a:lvl3pPr>
            <a:lvl4pPr marL="1366869" indent="0">
              <a:buNone/>
              <a:defRPr sz="1396">
                <a:solidFill>
                  <a:schemeClr val="tx1">
                    <a:tint val="75000"/>
                  </a:schemeClr>
                </a:solidFill>
              </a:defRPr>
            </a:lvl4pPr>
            <a:lvl5pPr marL="1822492" indent="0">
              <a:buNone/>
              <a:defRPr sz="1396">
                <a:solidFill>
                  <a:schemeClr val="tx1">
                    <a:tint val="75000"/>
                  </a:schemeClr>
                </a:solidFill>
              </a:defRPr>
            </a:lvl5pPr>
            <a:lvl6pPr marL="2278116" indent="0">
              <a:buNone/>
              <a:defRPr sz="1396">
                <a:solidFill>
                  <a:schemeClr val="tx1">
                    <a:tint val="75000"/>
                  </a:schemeClr>
                </a:solidFill>
              </a:defRPr>
            </a:lvl6pPr>
            <a:lvl7pPr marL="2733739" indent="0">
              <a:buNone/>
              <a:defRPr sz="1396">
                <a:solidFill>
                  <a:schemeClr val="tx1">
                    <a:tint val="75000"/>
                  </a:schemeClr>
                </a:solidFill>
              </a:defRPr>
            </a:lvl7pPr>
            <a:lvl8pPr marL="3189362" indent="0">
              <a:buNone/>
              <a:defRPr sz="1396">
                <a:solidFill>
                  <a:schemeClr val="tx1">
                    <a:tint val="75000"/>
                  </a:schemeClr>
                </a:solidFill>
              </a:defRPr>
            </a:lvl8pPr>
            <a:lvl9pPr marL="3644987" indent="0">
              <a:buNone/>
              <a:defRPr sz="1396">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6698910"/>
      </p:ext>
    </p:extLst>
  </p:cSld>
  <p:clrMapOvr>
    <a:masterClrMapping/>
  </p:clrMapOvr>
</p:sldLayout>
</file>

<file path=ppt/slideLayouts/slideLayout70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63" y="1600206"/>
            <a:ext cx="4746625" cy="4525963"/>
          </a:xfrm>
        </p:spPr>
        <p:txBody>
          <a:bodyPr/>
          <a:lstStyle>
            <a:lvl1pPr>
              <a:defRPr sz="2790"/>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86" y="1600206"/>
            <a:ext cx="4746625" cy="4525963"/>
          </a:xfrm>
        </p:spPr>
        <p:txBody>
          <a:bodyPr/>
          <a:lstStyle>
            <a:lvl1pPr>
              <a:defRPr sz="2790"/>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85939070"/>
      </p:ext>
    </p:extLst>
  </p:cSld>
  <p:clrMapOvr>
    <a:masterClrMapping/>
  </p:clrMapOvr>
</p:sldLayout>
</file>

<file path=ppt/slideLayouts/slideLayout70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9"/>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88" y="1535113"/>
            <a:ext cx="4376871" cy="639762"/>
          </a:xfrm>
        </p:spPr>
        <p:txBody>
          <a:bodyPr anchor="b"/>
          <a:lstStyle>
            <a:lvl1pPr marL="0" indent="0">
              <a:buNone/>
              <a:defRPr sz="2392" b="1"/>
            </a:lvl1pPr>
            <a:lvl2pPr marL="455623" indent="0">
              <a:buNone/>
              <a:defRPr sz="1994" b="1"/>
            </a:lvl2pPr>
            <a:lvl3pPr marL="911247" indent="0">
              <a:buNone/>
              <a:defRPr sz="1794" b="1"/>
            </a:lvl3pPr>
            <a:lvl4pPr marL="1366869" indent="0">
              <a:buNone/>
              <a:defRPr sz="1595" b="1"/>
            </a:lvl4pPr>
            <a:lvl5pPr marL="1822492" indent="0">
              <a:buNone/>
              <a:defRPr sz="1595" b="1"/>
            </a:lvl5pPr>
            <a:lvl6pPr marL="2278116" indent="0">
              <a:buNone/>
              <a:defRPr sz="1595" b="1"/>
            </a:lvl6pPr>
            <a:lvl7pPr marL="2733739" indent="0">
              <a:buNone/>
              <a:defRPr sz="1595" b="1"/>
            </a:lvl7pPr>
            <a:lvl8pPr marL="3189362" indent="0">
              <a:buNone/>
              <a:defRPr sz="1595" b="1"/>
            </a:lvl8pPr>
            <a:lvl9pPr marL="3644987" indent="0">
              <a:buNone/>
              <a:defRPr sz="1595"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88" y="2174876"/>
            <a:ext cx="4376871"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204" y="1535113"/>
            <a:ext cx="4378590" cy="639762"/>
          </a:xfrm>
        </p:spPr>
        <p:txBody>
          <a:bodyPr anchor="b"/>
          <a:lstStyle>
            <a:lvl1pPr marL="0" indent="0">
              <a:buNone/>
              <a:defRPr sz="2392" b="1"/>
            </a:lvl1pPr>
            <a:lvl2pPr marL="455623" indent="0">
              <a:buNone/>
              <a:defRPr sz="1994" b="1"/>
            </a:lvl2pPr>
            <a:lvl3pPr marL="911247" indent="0">
              <a:buNone/>
              <a:defRPr sz="1794" b="1"/>
            </a:lvl3pPr>
            <a:lvl4pPr marL="1366869" indent="0">
              <a:buNone/>
              <a:defRPr sz="1595" b="1"/>
            </a:lvl4pPr>
            <a:lvl5pPr marL="1822492" indent="0">
              <a:buNone/>
              <a:defRPr sz="1595" b="1"/>
            </a:lvl5pPr>
            <a:lvl6pPr marL="2278116" indent="0">
              <a:buNone/>
              <a:defRPr sz="1595" b="1"/>
            </a:lvl6pPr>
            <a:lvl7pPr marL="2733739" indent="0">
              <a:buNone/>
              <a:defRPr sz="1595" b="1"/>
            </a:lvl7pPr>
            <a:lvl8pPr marL="3189362" indent="0">
              <a:buNone/>
              <a:defRPr sz="1595" b="1"/>
            </a:lvl8pPr>
            <a:lvl9pPr marL="3644987" indent="0">
              <a:buNone/>
              <a:defRPr sz="1595"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204" y="2174876"/>
            <a:ext cx="437859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71793656"/>
      </p:ext>
    </p:extLst>
  </p:cSld>
  <p:clrMapOvr>
    <a:masterClrMapping/>
  </p:clrMapOvr>
</p:sldLayout>
</file>

<file path=ppt/slideLayouts/slideLayout70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09139078"/>
      </p:ext>
    </p:extLst>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26007"/>
      </p:ext>
    </p:extLst>
  </p:cSld>
  <p:clrMapOvr>
    <a:masterClrMapping/>
  </p:clrMapOvr>
</p:sldLayout>
</file>

<file path=ppt/slideLayouts/slideLayout70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1"/>
            <a:ext cx="3259006" cy="1162050"/>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7" y="273056"/>
            <a:ext cx="5537729" cy="5853113"/>
          </a:xfrm>
        </p:spPr>
        <p:txBody>
          <a:bodyPr/>
          <a:lstStyle>
            <a:lvl1pPr>
              <a:defRPr sz="3189"/>
            </a:lvl1pPr>
            <a:lvl2pPr>
              <a:defRPr sz="2790"/>
            </a:lvl2pPr>
            <a:lvl3pPr>
              <a:defRPr sz="2392"/>
            </a:lvl3pPr>
            <a:lvl4pPr>
              <a:defRPr sz="1994"/>
            </a:lvl4pPr>
            <a:lvl5pPr>
              <a:defRPr sz="1994"/>
            </a:lvl5pPr>
            <a:lvl6pPr>
              <a:defRPr sz="1994"/>
            </a:lvl6pPr>
            <a:lvl7pPr>
              <a:defRPr sz="1994"/>
            </a:lvl7pPr>
            <a:lvl8pPr>
              <a:defRPr sz="1994"/>
            </a:lvl8pPr>
            <a:lvl9pPr>
              <a:defRPr sz="19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1" y="1435103"/>
            <a:ext cx="3259006" cy="4691063"/>
          </a:xfrm>
        </p:spPr>
        <p:txBody>
          <a:bodyPr/>
          <a:lstStyle>
            <a:lvl1pPr marL="0" indent="0">
              <a:buNone/>
              <a:defRPr sz="1396"/>
            </a:lvl1pPr>
            <a:lvl2pPr marL="455623" indent="0">
              <a:buNone/>
              <a:defRPr sz="1196"/>
            </a:lvl2pPr>
            <a:lvl3pPr marL="911247" indent="0">
              <a:buNone/>
              <a:defRPr sz="997"/>
            </a:lvl3pPr>
            <a:lvl4pPr marL="1366869" indent="0">
              <a:buNone/>
              <a:defRPr sz="897"/>
            </a:lvl4pPr>
            <a:lvl5pPr marL="1822492" indent="0">
              <a:buNone/>
              <a:defRPr sz="897"/>
            </a:lvl5pPr>
            <a:lvl6pPr marL="2278116" indent="0">
              <a:buNone/>
              <a:defRPr sz="897"/>
            </a:lvl6pPr>
            <a:lvl7pPr marL="2733739" indent="0">
              <a:buNone/>
              <a:defRPr sz="897"/>
            </a:lvl7pPr>
            <a:lvl8pPr marL="3189362" indent="0">
              <a:buNone/>
              <a:defRPr sz="897"/>
            </a:lvl8pPr>
            <a:lvl9pPr marL="3644987"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77112582"/>
      </p:ext>
    </p:extLst>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189"/>
            </a:lvl1pPr>
            <a:lvl2pPr marL="455623" indent="0">
              <a:buNone/>
              <a:defRPr sz="2790"/>
            </a:lvl2pPr>
            <a:lvl3pPr marL="911247" indent="0">
              <a:buNone/>
              <a:defRPr sz="2392"/>
            </a:lvl3pPr>
            <a:lvl4pPr marL="1366869" indent="0">
              <a:buNone/>
              <a:defRPr sz="1994"/>
            </a:lvl4pPr>
            <a:lvl5pPr marL="1822492" indent="0">
              <a:buNone/>
              <a:defRPr sz="1994"/>
            </a:lvl5pPr>
            <a:lvl6pPr marL="2278116" indent="0">
              <a:buNone/>
              <a:defRPr sz="1994"/>
            </a:lvl6pPr>
            <a:lvl7pPr marL="2733739" indent="0">
              <a:buNone/>
              <a:defRPr sz="1994"/>
            </a:lvl7pPr>
            <a:lvl8pPr marL="3189362" indent="0">
              <a:buNone/>
              <a:defRPr sz="1994"/>
            </a:lvl8pPr>
            <a:lvl9pPr marL="3644987" indent="0">
              <a:buNone/>
              <a:defRPr sz="1994"/>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396"/>
            </a:lvl1pPr>
            <a:lvl2pPr marL="455623" indent="0">
              <a:buNone/>
              <a:defRPr sz="1196"/>
            </a:lvl2pPr>
            <a:lvl3pPr marL="911247" indent="0">
              <a:buNone/>
              <a:defRPr sz="997"/>
            </a:lvl3pPr>
            <a:lvl4pPr marL="1366869" indent="0">
              <a:buNone/>
              <a:defRPr sz="897"/>
            </a:lvl4pPr>
            <a:lvl5pPr marL="1822492" indent="0">
              <a:buNone/>
              <a:defRPr sz="897"/>
            </a:lvl5pPr>
            <a:lvl6pPr marL="2278116" indent="0">
              <a:buNone/>
              <a:defRPr sz="897"/>
            </a:lvl6pPr>
            <a:lvl7pPr marL="2733739" indent="0">
              <a:buNone/>
              <a:defRPr sz="897"/>
            </a:lvl7pPr>
            <a:lvl8pPr marL="3189362" indent="0">
              <a:buNone/>
              <a:defRPr sz="897"/>
            </a:lvl8pPr>
            <a:lvl9pPr marL="3644987"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35825987"/>
      </p:ext>
    </p:extLst>
  </p:cSld>
  <p:clrMapOvr>
    <a:masterClrMapping/>
  </p:clrMapOvr>
</p:sldLayout>
</file>

<file path=ppt/slideLayouts/slideLayout70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80710336"/>
      </p:ext>
    </p:extLst>
  </p:cSld>
  <p:clrMapOvr>
    <a:masterClrMapping/>
  </p:clrMapOvr>
</p:sldLayout>
</file>

<file path=ppt/slideLayouts/slideLayout70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24" y="274644"/>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7" y="274644"/>
            <a:ext cx="7078664"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739653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46521218"/>
      </p:ext>
    </p:extLst>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00" y="2130764"/>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90" y="3886200"/>
            <a:ext cx="6934200" cy="1752600"/>
          </a:xfrm>
        </p:spPr>
        <p:txBody>
          <a:bodyPr/>
          <a:lstStyle>
            <a:lvl1pPr marL="0" indent="0" algn="ctr">
              <a:buNone/>
              <a:defRPr/>
            </a:lvl1pPr>
            <a:lvl2pPr marL="455654" indent="0" algn="ctr">
              <a:buNone/>
              <a:defRPr/>
            </a:lvl2pPr>
            <a:lvl3pPr marL="911309" indent="0" algn="ctr">
              <a:buNone/>
              <a:defRPr/>
            </a:lvl3pPr>
            <a:lvl4pPr marL="1366965" indent="0" algn="ctr">
              <a:buNone/>
              <a:defRPr/>
            </a:lvl4pPr>
            <a:lvl5pPr marL="1822619" indent="0" algn="ctr">
              <a:buNone/>
              <a:defRPr/>
            </a:lvl5pPr>
            <a:lvl6pPr marL="2278274" indent="0" algn="ctr">
              <a:buNone/>
              <a:defRPr/>
            </a:lvl6pPr>
            <a:lvl7pPr marL="2733928" indent="0" algn="ctr">
              <a:buNone/>
              <a:defRPr/>
            </a:lvl7pPr>
            <a:lvl8pPr marL="3189584" indent="0" algn="ctr">
              <a:buNone/>
              <a:defRPr/>
            </a:lvl8pPr>
            <a:lvl9pPr marL="3645238" indent="0" algn="ctr">
              <a:buNone/>
              <a:defRPr/>
            </a:lvl9pPr>
          </a:lstStyle>
          <a:p>
            <a:r>
              <a:rPr lang="ja-JP" altLang="en-US" smtClean="0"/>
              <a:t>マスタ サブタイトルの書式設定</a:t>
            </a:r>
            <a:endParaRPr lang="ja-JP" altLang="en-US"/>
          </a:p>
        </p:txBody>
      </p:sp>
      <p:sp>
        <p:nvSpPr>
          <p:cNvPr id="6" name="Rectangle 5"/>
          <p:cNvSpPr txBox="1">
            <a:spLocks noChangeArrowheads="1"/>
          </p:cNvSpPr>
          <p:nvPr userDrawn="1"/>
        </p:nvSpPr>
        <p:spPr bwMode="auto">
          <a:xfrm>
            <a:off x="9178569" y="6592888"/>
            <a:ext cx="741229" cy="476250"/>
          </a:xfrm>
          <a:prstGeom prst="rect">
            <a:avLst/>
          </a:prstGeom>
          <a:noFill/>
          <a:ln w="9525">
            <a:noFill/>
            <a:miter lim="800000"/>
            <a:headEnd/>
            <a:tailEnd/>
          </a:ln>
          <a:effectLst/>
        </p:spPr>
        <p:txBody>
          <a:bodyPr vert="horz" wrap="square" lIns="91131" tIns="45566" rIns="91131" bIns="45566" numCol="1" anchor="t" anchorCtr="0" compatLnSpc="1">
            <a:prstTxWarp prst="textNoShape">
              <a:avLst/>
            </a:prstTxWarp>
          </a:bodyPr>
          <a:lstStyle>
            <a:defPPr>
              <a:defRPr lang="ja-JP"/>
            </a:defPPr>
            <a:lvl1pPr marL="0" algn="r" defTabSz="914235" rtl="0" eaLnBrk="1" latinLnBrk="0" hangingPunct="1">
              <a:defRPr kumimoji="1" sz="1400" kern="1200">
                <a:solidFill>
                  <a:srgbClr val="000000"/>
                </a:solidFill>
                <a:latin typeface="+mn-lt"/>
                <a:ea typeface="ＭＳ Ｐゴシック" pitchFamily="50" charset="-128"/>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F8ACCD3D-4A00-49EB-9F07-548892AB2186}" type="slidenum">
              <a:rPr lang="en-US" altLang="ja-JP" sz="1396" smtClean="0"/>
              <a:pPr fontAlgn="auto">
                <a:spcBef>
                  <a:spcPts val="0"/>
                </a:spcBef>
                <a:spcAft>
                  <a:spcPts val="0"/>
                </a:spcAft>
                <a:defRPr/>
              </a:pPr>
              <a:t>‹#›</a:t>
            </a:fld>
            <a:endParaRPr lang="en-US" altLang="ja-JP" sz="1396"/>
          </a:p>
        </p:txBody>
      </p:sp>
    </p:spTree>
    <p:extLst>
      <p:ext uri="{BB962C8B-B14F-4D97-AF65-F5344CB8AC3E}">
        <p14:creationId xmlns:p14="http://schemas.microsoft.com/office/powerpoint/2010/main" val="1604188764"/>
      </p:ext>
    </p:extLst>
  </p:cSld>
  <p:clrMapOvr>
    <a:masterClrMapping/>
  </p:clrMapOvr>
  <p:timing>
    <p:tnLst>
      <p:par>
        <p:cTn id="1" dur="indefinite" restart="never" nodeType="tmRoot"/>
      </p:par>
    </p:tnLst>
  </p:timing>
</p:sldLayout>
</file>

<file path=ppt/slideLayouts/slideLayout7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00526013"/>
      </p:ext>
    </p:extLst>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93" y="4407239"/>
            <a:ext cx="8420101" cy="1362075"/>
          </a:xfrm>
        </p:spPr>
        <p:txBody>
          <a:bodyPr anchor="t"/>
          <a:lstStyle>
            <a:lvl1pPr algn="l">
              <a:defRPr sz="3987"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93" y="2906722"/>
            <a:ext cx="8420101" cy="1500187"/>
          </a:xfrm>
        </p:spPr>
        <p:txBody>
          <a:bodyPr anchor="b"/>
          <a:lstStyle>
            <a:lvl1pPr marL="0" indent="0">
              <a:buNone/>
              <a:defRPr sz="1994"/>
            </a:lvl1pPr>
            <a:lvl2pPr marL="455654" indent="0">
              <a:buNone/>
              <a:defRPr sz="1794"/>
            </a:lvl2pPr>
            <a:lvl3pPr marL="911309" indent="0">
              <a:buNone/>
              <a:defRPr sz="1595"/>
            </a:lvl3pPr>
            <a:lvl4pPr marL="1366965" indent="0">
              <a:buNone/>
              <a:defRPr sz="1396"/>
            </a:lvl4pPr>
            <a:lvl5pPr marL="1822619" indent="0">
              <a:buNone/>
              <a:defRPr sz="1396"/>
            </a:lvl5pPr>
            <a:lvl6pPr marL="2278274" indent="0">
              <a:buNone/>
              <a:defRPr sz="1396"/>
            </a:lvl6pPr>
            <a:lvl7pPr marL="2733928" indent="0">
              <a:buNone/>
              <a:defRPr sz="1396"/>
            </a:lvl7pPr>
            <a:lvl8pPr marL="3189584" indent="0">
              <a:buNone/>
              <a:defRPr sz="1396"/>
            </a:lvl8pPr>
            <a:lvl9pPr marL="3645238" indent="0">
              <a:buNone/>
              <a:defRPr sz="1396"/>
            </a:lvl9pPr>
          </a:lstStyle>
          <a:p>
            <a:pPr lvl="0"/>
            <a:r>
              <a:rPr lang="ja-JP" altLang="en-US" smtClean="0"/>
              <a:t>マスタ テキストの書式設定</a:t>
            </a:r>
          </a:p>
        </p:txBody>
      </p:sp>
    </p:spTree>
    <p:extLst>
      <p:ext uri="{BB962C8B-B14F-4D97-AF65-F5344CB8AC3E}">
        <p14:creationId xmlns:p14="http://schemas.microsoft.com/office/powerpoint/2010/main" val="3472696503"/>
      </p:ext>
    </p:extLst>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429" y="1600206"/>
            <a:ext cx="4381501"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328" y="1600206"/>
            <a:ext cx="4381501"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81435128"/>
      </p:ext>
    </p:extLst>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4"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94" y="1535113"/>
            <a:ext cx="4376738" cy="639762"/>
          </a:xfrm>
        </p:spPr>
        <p:txBody>
          <a:bodyPr anchor="b"/>
          <a:lstStyle>
            <a:lvl1pPr marL="0" indent="0">
              <a:buNone/>
              <a:defRPr sz="2392" b="1"/>
            </a:lvl1pPr>
            <a:lvl2pPr marL="455654" indent="0">
              <a:buNone/>
              <a:defRPr sz="1994" b="1"/>
            </a:lvl2pPr>
            <a:lvl3pPr marL="911309" indent="0">
              <a:buNone/>
              <a:defRPr sz="1794" b="1"/>
            </a:lvl3pPr>
            <a:lvl4pPr marL="1366965" indent="0">
              <a:buNone/>
              <a:defRPr sz="1595" b="1"/>
            </a:lvl4pPr>
            <a:lvl5pPr marL="1822619" indent="0">
              <a:buNone/>
              <a:defRPr sz="1595" b="1"/>
            </a:lvl5pPr>
            <a:lvl6pPr marL="2278274" indent="0">
              <a:buNone/>
              <a:defRPr sz="1595" b="1"/>
            </a:lvl6pPr>
            <a:lvl7pPr marL="2733928" indent="0">
              <a:buNone/>
              <a:defRPr sz="1595" b="1"/>
            </a:lvl7pPr>
            <a:lvl8pPr marL="3189584" indent="0">
              <a:buNone/>
              <a:defRPr sz="1595" b="1"/>
            </a:lvl8pPr>
            <a:lvl9pPr marL="3645238" indent="0">
              <a:buNone/>
              <a:defRPr sz="1595"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94" y="2174875"/>
            <a:ext cx="4376738"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57" y="1535113"/>
            <a:ext cx="4378325" cy="639762"/>
          </a:xfrm>
        </p:spPr>
        <p:txBody>
          <a:bodyPr anchor="b"/>
          <a:lstStyle>
            <a:lvl1pPr marL="0" indent="0">
              <a:buNone/>
              <a:defRPr sz="2392" b="1"/>
            </a:lvl1pPr>
            <a:lvl2pPr marL="455654" indent="0">
              <a:buNone/>
              <a:defRPr sz="1994" b="1"/>
            </a:lvl2pPr>
            <a:lvl3pPr marL="911309" indent="0">
              <a:buNone/>
              <a:defRPr sz="1794" b="1"/>
            </a:lvl3pPr>
            <a:lvl4pPr marL="1366965" indent="0">
              <a:buNone/>
              <a:defRPr sz="1595" b="1"/>
            </a:lvl4pPr>
            <a:lvl5pPr marL="1822619" indent="0">
              <a:buNone/>
              <a:defRPr sz="1595" b="1"/>
            </a:lvl5pPr>
            <a:lvl6pPr marL="2278274" indent="0">
              <a:buNone/>
              <a:defRPr sz="1595" b="1"/>
            </a:lvl6pPr>
            <a:lvl7pPr marL="2733928" indent="0">
              <a:buNone/>
              <a:defRPr sz="1595" b="1"/>
            </a:lvl7pPr>
            <a:lvl8pPr marL="3189584" indent="0">
              <a:buNone/>
              <a:defRPr sz="1595" b="1"/>
            </a:lvl8pPr>
            <a:lvl9pPr marL="3645238" indent="0">
              <a:buNone/>
              <a:defRPr sz="1595"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57" y="2174875"/>
            <a:ext cx="4378325"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00314151"/>
      </p:ext>
    </p:extLst>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1984009694"/>
      </p:ext>
    </p:extLst>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9221"/>
      </p:ext>
    </p:extLst>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1" y="273050"/>
            <a:ext cx="3259138" cy="1162050"/>
          </a:xfrm>
        </p:spPr>
        <p:txBody>
          <a:bodyPr anchor="b"/>
          <a:lstStyle>
            <a:lvl1pPr algn="l">
              <a:defRPr sz="1994"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99" y="273055"/>
            <a:ext cx="5537201" cy="5853113"/>
          </a:xfrm>
        </p:spPr>
        <p:txBody>
          <a:bodyPr/>
          <a:lstStyle>
            <a:lvl1pPr>
              <a:defRPr sz="3190"/>
            </a:lvl1pPr>
            <a:lvl2pPr>
              <a:defRPr sz="2791"/>
            </a:lvl2pPr>
            <a:lvl3pPr>
              <a:defRPr sz="2392"/>
            </a:lvl3pPr>
            <a:lvl4pPr>
              <a:defRPr sz="1994"/>
            </a:lvl4pPr>
            <a:lvl5pPr>
              <a:defRPr sz="1994"/>
            </a:lvl5pPr>
            <a:lvl6pPr>
              <a:defRPr sz="1994"/>
            </a:lvl6pPr>
            <a:lvl7pPr>
              <a:defRPr sz="1994"/>
            </a:lvl7pPr>
            <a:lvl8pPr>
              <a:defRPr sz="1994"/>
            </a:lvl8pPr>
            <a:lvl9pPr>
              <a:defRPr sz="199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1" y="1435103"/>
            <a:ext cx="3259138" cy="4691063"/>
          </a:xfrm>
        </p:spPr>
        <p:txBody>
          <a:bodyPr/>
          <a:lstStyle>
            <a:lvl1pPr marL="0" indent="0">
              <a:buNone/>
              <a:defRPr sz="1396"/>
            </a:lvl1pPr>
            <a:lvl2pPr marL="455654" indent="0">
              <a:buNone/>
              <a:defRPr sz="1196"/>
            </a:lvl2pPr>
            <a:lvl3pPr marL="911309" indent="0">
              <a:buNone/>
              <a:defRPr sz="997"/>
            </a:lvl3pPr>
            <a:lvl4pPr marL="1366965" indent="0">
              <a:buNone/>
              <a:defRPr sz="897"/>
            </a:lvl4pPr>
            <a:lvl5pPr marL="1822619" indent="0">
              <a:buNone/>
              <a:defRPr sz="897"/>
            </a:lvl5pPr>
            <a:lvl6pPr marL="2278274" indent="0">
              <a:buNone/>
              <a:defRPr sz="897"/>
            </a:lvl6pPr>
            <a:lvl7pPr marL="2733928" indent="0">
              <a:buNone/>
              <a:defRPr sz="897"/>
            </a:lvl7pPr>
            <a:lvl8pPr marL="3189584" indent="0">
              <a:buNone/>
              <a:defRPr sz="897"/>
            </a:lvl8pPr>
            <a:lvl9pPr marL="3645238" indent="0">
              <a:buNone/>
              <a:defRPr sz="897"/>
            </a:lvl9pPr>
          </a:lstStyle>
          <a:p>
            <a:pPr lvl="0"/>
            <a:r>
              <a:rPr lang="ja-JP" altLang="en-US" smtClean="0"/>
              <a:t>マスタ テキストの書式設定</a:t>
            </a:r>
          </a:p>
        </p:txBody>
      </p:sp>
    </p:spTree>
    <p:extLst>
      <p:ext uri="{BB962C8B-B14F-4D97-AF65-F5344CB8AC3E}">
        <p14:creationId xmlns:p14="http://schemas.microsoft.com/office/powerpoint/2010/main" val="118521875"/>
      </p:ext>
    </p:extLst>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0"/>
            <a:ext cx="5943600" cy="566738"/>
          </a:xfrm>
        </p:spPr>
        <p:txBody>
          <a:bodyPr anchor="b"/>
          <a:lstStyle>
            <a:lvl1pPr algn="l">
              <a:defRPr sz="1994"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4" y="612775"/>
            <a:ext cx="5943600" cy="4114800"/>
          </a:xfrm>
        </p:spPr>
        <p:txBody>
          <a:bodyPr/>
          <a:lstStyle>
            <a:lvl1pPr marL="0" indent="0">
              <a:buNone/>
              <a:defRPr sz="3190"/>
            </a:lvl1pPr>
            <a:lvl2pPr marL="455654" indent="0">
              <a:buNone/>
              <a:defRPr sz="2791"/>
            </a:lvl2pPr>
            <a:lvl3pPr marL="911309" indent="0">
              <a:buNone/>
              <a:defRPr sz="2392"/>
            </a:lvl3pPr>
            <a:lvl4pPr marL="1366965" indent="0">
              <a:buNone/>
              <a:defRPr sz="1994"/>
            </a:lvl4pPr>
            <a:lvl5pPr marL="1822619" indent="0">
              <a:buNone/>
              <a:defRPr sz="1994"/>
            </a:lvl5pPr>
            <a:lvl6pPr marL="2278274" indent="0">
              <a:buNone/>
              <a:defRPr sz="1994"/>
            </a:lvl6pPr>
            <a:lvl7pPr marL="2733928" indent="0">
              <a:buNone/>
              <a:defRPr sz="1994"/>
            </a:lvl7pPr>
            <a:lvl8pPr marL="3189584" indent="0">
              <a:buNone/>
              <a:defRPr sz="1994"/>
            </a:lvl8pPr>
            <a:lvl9pPr marL="3645238" indent="0">
              <a:buNone/>
              <a:defRPr sz="1994"/>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4" y="5367338"/>
            <a:ext cx="5943600" cy="804862"/>
          </a:xfrm>
        </p:spPr>
        <p:txBody>
          <a:bodyPr/>
          <a:lstStyle>
            <a:lvl1pPr marL="0" indent="0">
              <a:buNone/>
              <a:defRPr sz="1396"/>
            </a:lvl1pPr>
            <a:lvl2pPr marL="455654" indent="0">
              <a:buNone/>
              <a:defRPr sz="1196"/>
            </a:lvl2pPr>
            <a:lvl3pPr marL="911309" indent="0">
              <a:buNone/>
              <a:defRPr sz="997"/>
            </a:lvl3pPr>
            <a:lvl4pPr marL="1366965" indent="0">
              <a:buNone/>
              <a:defRPr sz="897"/>
            </a:lvl4pPr>
            <a:lvl5pPr marL="1822619" indent="0">
              <a:buNone/>
              <a:defRPr sz="897"/>
            </a:lvl5pPr>
            <a:lvl6pPr marL="2278274" indent="0">
              <a:buNone/>
              <a:defRPr sz="897"/>
            </a:lvl6pPr>
            <a:lvl7pPr marL="2733928" indent="0">
              <a:buNone/>
              <a:defRPr sz="897"/>
            </a:lvl7pPr>
            <a:lvl8pPr marL="3189584" indent="0">
              <a:buNone/>
              <a:defRPr sz="897"/>
            </a:lvl8pPr>
            <a:lvl9pPr marL="3645238" indent="0">
              <a:buNone/>
              <a:defRPr sz="897"/>
            </a:lvl9pPr>
          </a:lstStyle>
          <a:p>
            <a:pPr lvl="0"/>
            <a:r>
              <a:rPr lang="ja-JP" altLang="en-US" smtClean="0"/>
              <a:t>マスタ テキストの書式設定</a:t>
            </a:r>
          </a:p>
        </p:txBody>
      </p:sp>
    </p:spTree>
    <p:extLst>
      <p:ext uri="{BB962C8B-B14F-4D97-AF65-F5344CB8AC3E}">
        <p14:creationId xmlns:p14="http://schemas.microsoft.com/office/powerpoint/2010/main" val="634758737"/>
      </p:ext>
    </p:extLst>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560210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38" y="7"/>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0" y="7"/>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90400592"/>
      </p:ext>
    </p:extLst>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129" y="7"/>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65" y="7"/>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12789581"/>
      </p:ext>
    </p:extLst>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142" y="7"/>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07120120"/>
      </p:ext>
    </p:extLst>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16"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14" y="1600206"/>
            <a:ext cx="8915400" cy="4525963"/>
          </a:xfrm>
        </p:spPr>
        <p:txBody>
          <a:bodyPr/>
          <a:lstStyle/>
          <a:p>
            <a:pPr lvl="0"/>
            <a:r>
              <a:rPr lang="ja-JP" altLang="en-US" noProof="0" smtClean="0"/>
              <a:t>アイコンをクリックして表を追加</a:t>
            </a:r>
          </a:p>
        </p:txBody>
      </p:sp>
    </p:spTree>
    <p:extLst>
      <p:ext uri="{BB962C8B-B14F-4D97-AF65-F5344CB8AC3E}">
        <p14:creationId xmlns:p14="http://schemas.microsoft.com/office/powerpoint/2010/main" val="3385460061"/>
      </p:ext>
    </p:extLst>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19480" y="1840096"/>
            <a:ext cx="4650994" cy="4621671"/>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5035554" y="1851379"/>
            <a:ext cx="4705858" cy="4622574"/>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日付プレースホルダ 4"/>
          <p:cNvSpPr>
            <a:spLocks noGrp="1"/>
          </p:cNvSpPr>
          <p:nvPr>
            <p:ph type="dt" sz="half" idx="10"/>
          </p:nvPr>
        </p:nvSpPr>
        <p:spPr>
          <a:xfrm>
            <a:off x="0" y="6647105"/>
            <a:ext cx="2311400" cy="210947"/>
          </a:xfrm>
          <a:prstGeom prst="rect">
            <a:avLst/>
          </a:prstGeom>
        </p:spPr>
        <p:txBody>
          <a:bodyPr/>
          <a:lstStyle>
            <a:lvl1pPr>
              <a:defRPr/>
            </a:lvl1pPr>
          </a:lstStyle>
          <a:p>
            <a:endParaRPr lang="ja-JP" altLang="en-US">
              <a:solidFill>
                <a:prstClr val="black"/>
              </a:solidFill>
              <a:latin typeface="Arial"/>
              <a:ea typeface="ＭＳ Ｐゴシック"/>
            </a:endParaRPr>
          </a:p>
        </p:txBody>
      </p:sp>
      <p:sp>
        <p:nvSpPr>
          <p:cNvPr id="6" name="フッター プレースホルダ 5"/>
          <p:cNvSpPr>
            <a:spLocks noGrp="1"/>
          </p:cNvSpPr>
          <p:nvPr>
            <p:ph type="ftr" sz="quarter" idx="11"/>
          </p:nvPr>
        </p:nvSpPr>
        <p:spPr>
          <a:xfrm>
            <a:off x="2548150" y="6647105"/>
            <a:ext cx="4901184" cy="210947"/>
          </a:xfrm>
          <a:prstGeom prst="rect">
            <a:avLst/>
          </a:prstGeom>
        </p:spPr>
        <p:txBody>
          <a:bodyPr/>
          <a:lstStyle>
            <a:lvl1pPr>
              <a:defRPr/>
            </a:lvl1pPr>
          </a:lstStyle>
          <a:p>
            <a:endParaRPr lang="ja-JP" altLang="en-US">
              <a:solidFill>
                <a:prstClr val="black"/>
              </a:solidFill>
              <a:latin typeface="Arial"/>
              <a:ea typeface="ＭＳ Ｐゴシック"/>
            </a:endParaRPr>
          </a:p>
        </p:txBody>
      </p:sp>
      <p:sp>
        <p:nvSpPr>
          <p:cNvPr id="7" name="スライド番号プレースホルダ 6"/>
          <p:cNvSpPr>
            <a:spLocks noGrp="1"/>
          </p:cNvSpPr>
          <p:nvPr>
            <p:ph type="sldNum" sz="quarter" idx="12"/>
          </p:nvPr>
        </p:nvSpPr>
        <p:spPr>
          <a:xfrm>
            <a:off x="7594600" y="6647105"/>
            <a:ext cx="2311400" cy="210947"/>
          </a:xfrm>
          <a:prstGeom prst="rect">
            <a:avLst/>
          </a:prstGeom>
        </p:spPr>
        <p:txBody>
          <a:bodyPr/>
          <a:lstStyle>
            <a:lvl1pPr>
              <a:defRPr/>
            </a:lvl1pPr>
          </a:lstStyle>
          <a:p>
            <a:fld id="{A59B94DB-0C8B-4A59-80AF-4B135CB20D46}" type="slidenum">
              <a:rPr lang="ja-JP" altLang="en-US" smtClean="0">
                <a:solidFill>
                  <a:prstClr val="black"/>
                </a:solidFill>
                <a:latin typeface="Arial"/>
                <a:ea typeface="ＭＳ Ｐゴシック"/>
              </a:rPr>
              <a:pPr/>
              <a:t>‹#›</a:t>
            </a:fld>
            <a:endParaRPr lang="ja-JP" altLang="en-US">
              <a:solidFill>
                <a:prstClr val="black"/>
              </a:solidFill>
              <a:latin typeface="Arial"/>
              <a:ea typeface="ＭＳ Ｐゴシック"/>
            </a:endParaRPr>
          </a:p>
        </p:txBody>
      </p:sp>
      <p:sp>
        <p:nvSpPr>
          <p:cNvPr id="9" name="コンテンツ プレースホルダ 8"/>
          <p:cNvSpPr>
            <a:spLocks noGrp="1"/>
          </p:cNvSpPr>
          <p:nvPr>
            <p:ph sz="quarter" idx="13"/>
          </p:nvPr>
        </p:nvSpPr>
        <p:spPr>
          <a:xfrm>
            <a:off x="231779" y="682628"/>
            <a:ext cx="9521825" cy="1010706"/>
          </a:xfrm>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Tree>
    <p:extLst>
      <p:ext uri="{BB962C8B-B14F-4D97-AF65-F5344CB8AC3E}">
        <p14:creationId xmlns:p14="http://schemas.microsoft.com/office/powerpoint/2010/main" val="357744597"/>
      </p:ext>
    </p:extLst>
  </p:cSld>
  <p:clrMapOvr>
    <a:masterClrMapping/>
  </p:clrMapOvr>
  <p:transition>
    <p:random/>
  </p:transition>
  <p:timing>
    <p:tnLst>
      <p:par>
        <p:cTn id="1" dur="indefinite" restart="never" nodeType="tmRoot"/>
      </p:par>
    </p:tnLst>
  </p:timing>
</p:sldLayout>
</file>

<file path=ppt/slideLayouts/slideLayout724.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1" y="6524627"/>
            <a:ext cx="3643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65" tIns="45534" rIns="91065" bIns="45534">
            <a:spAutoFit/>
          </a:bodyPr>
          <a:lstStyle/>
          <a:p>
            <a:pPr defTabSz="911309"/>
            <a:r>
              <a:rPr lang="en-US" altLang="ja-JP" sz="1196" i="1" smtClean="0">
                <a:solidFill>
                  <a:srgbClr val="FFFFFF"/>
                </a:solidFill>
                <a:latin typeface="Times New Roman" panose="02020603050405020304"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a:defRPr/>
            </a:lvl1pPr>
          </a:lstStyle>
          <a:p>
            <a:pPr defTabSz="911309" fontAlgn="auto">
              <a:spcBef>
                <a:spcPts val="0"/>
              </a:spcBef>
              <a:spcAft>
                <a:spcPts val="0"/>
              </a:spcAft>
              <a:defRPr/>
            </a:pPr>
            <a:endParaRPr lang="en-US" altLang="ja-JP">
              <a:solidFill>
                <a:srgbClr val="000000"/>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a:defRPr/>
            </a:lvl1pPr>
          </a:lstStyle>
          <a:p>
            <a:pPr defTabSz="911309" fontAlgn="auto">
              <a:spcBef>
                <a:spcPts val="0"/>
              </a:spcBef>
              <a:spcAft>
                <a:spcPts val="0"/>
              </a:spcAft>
              <a:defRPr/>
            </a:pPr>
            <a:endParaRPr lang="en-US" altLang="ja-JP">
              <a:solidFill>
                <a:srgbClr val="000000"/>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a:lstStyle>
            <a:lvl1pPr>
              <a:defRPr/>
            </a:lvl1pPr>
          </a:lstStyle>
          <a:p>
            <a:pPr defTabSz="911309" fontAlgn="auto">
              <a:spcBef>
                <a:spcPts val="0"/>
              </a:spcBef>
              <a:spcAft>
                <a:spcPts val="0"/>
              </a:spcAft>
              <a:defRPr/>
            </a:pPr>
            <a:fld id="{7844CE8F-8F98-4281-A1AF-FCB282AAC175}" type="slidenum">
              <a:rPr lang="en-US" altLang="ja-JP" smtClean="0">
                <a:solidFill>
                  <a:srgbClr val="000000"/>
                </a:solidFill>
                <a:latin typeface="Arial"/>
                <a:ea typeface="ＭＳ Ｐゴシック"/>
              </a:rPr>
              <a:pPr defTabSz="911309" fontAlgn="auto">
                <a:spcBef>
                  <a:spcPts val="0"/>
                </a:spcBef>
                <a:spcAft>
                  <a:spcPts val="0"/>
                </a:spcAft>
                <a:defRPr/>
              </a:pPr>
              <a:t>‹#›</a:t>
            </a:fld>
            <a:endParaRPr lang="en-US" altLang="ja-JP">
              <a:solidFill>
                <a:srgbClr val="000000"/>
              </a:solidFill>
              <a:latin typeface="Arial"/>
              <a:ea typeface="ＭＳ Ｐゴシック"/>
            </a:endParaRPr>
          </a:p>
        </p:txBody>
      </p:sp>
    </p:spTree>
    <p:extLst>
      <p:ext uri="{BB962C8B-B14F-4D97-AF65-F5344CB8AC3E}">
        <p14:creationId xmlns:p14="http://schemas.microsoft.com/office/powerpoint/2010/main" val="1732433325"/>
      </p:ext>
    </p:extLst>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00" y="2130764"/>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90" y="3886200"/>
            <a:ext cx="6934200" cy="1752600"/>
          </a:xfrm>
        </p:spPr>
        <p:txBody>
          <a:bodyPr/>
          <a:lstStyle>
            <a:lvl1pPr marL="0" indent="0" algn="ctr">
              <a:buNone/>
              <a:defRPr/>
            </a:lvl1pPr>
            <a:lvl2pPr marL="455654" indent="0" algn="ctr">
              <a:buNone/>
              <a:defRPr/>
            </a:lvl2pPr>
            <a:lvl3pPr marL="911309" indent="0" algn="ctr">
              <a:buNone/>
              <a:defRPr/>
            </a:lvl3pPr>
            <a:lvl4pPr marL="1366965" indent="0" algn="ctr">
              <a:buNone/>
              <a:defRPr/>
            </a:lvl4pPr>
            <a:lvl5pPr marL="1822619" indent="0" algn="ctr">
              <a:buNone/>
              <a:defRPr/>
            </a:lvl5pPr>
            <a:lvl6pPr marL="2278274" indent="0" algn="ctr">
              <a:buNone/>
              <a:defRPr/>
            </a:lvl6pPr>
            <a:lvl7pPr marL="2733928" indent="0" algn="ctr">
              <a:buNone/>
              <a:defRPr/>
            </a:lvl7pPr>
            <a:lvl8pPr marL="3189584" indent="0" algn="ctr">
              <a:buNone/>
              <a:defRPr/>
            </a:lvl8pPr>
            <a:lvl9pPr marL="3645238"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2599644524"/>
      </p:ext>
    </p:extLst>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08834633"/>
      </p:ext>
    </p:extLst>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93" y="4407239"/>
            <a:ext cx="8420101" cy="1362075"/>
          </a:xfrm>
        </p:spPr>
        <p:txBody>
          <a:bodyPr anchor="t"/>
          <a:lstStyle>
            <a:lvl1pPr algn="l">
              <a:defRPr sz="3987"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93" y="2906722"/>
            <a:ext cx="8420101" cy="1500187"/>
          </a:xfrm>
        </p:spPr>
        <p:txBody>
          <a:bodyPr anchor="b"/>
          <a:lstStyle>
            <a:lvl1pPr marL="0" indent="0">
              <a:buNone/>
              <a:defRPr sz="1994"/>
            </a:lvl1pPr>
            <a:lvl2pPr marL="455654" indent="0">
              <a:buNone/>
              <a:defRPr sz="1794"/>
            </a:lvl2pPr>
            <a:lvl3pPr marL="911309" indent="0">
              <a:buNone/>
              <a:defRPr sz="1595"/>
            </a:lvl3pPr>
            <a:lvl4pPr marL="1366965" indent="0">
              <a:buNone/>
              <a:defRPr sz="1396"/>
            </a:lvl4pPr>
            <a:lvl5pPr marL="1822619" indent="0">
              <a:buNone/>
              <a:defRPr sz="1396"/>
            </a:lvl5pPr>
            <a:lvl6pPr marL="2278274" indent="0">
              <a:buNone/>
              <a:defRPr sz="1396"/>
            </a:lvl6pPr>
            <a:lvl7pPr marL="2733928" indent="0">
              <a:buNone/>
              <a:defRPr sz="1396"/>
            </a:lvl7pPr>
            <a:lvl8pPr marL="3189584" indent="0">
              <a:buNone/>
              <a:defRPr sz="1396"/>
            </a:lvl8pPr>
            <a:lvl9pPr marL="3645238" indent="0">
              <a:buNone/>
              <a:defRPr sz="1396"/>
            </a:lvl9pPr>
          </a:lstStyle>
          <a:p>
            <a:pPr lvl="0"/>
            <a:r>
              <a:rPr lang="ja-JP" altLang="en-US" smtClean="0"/>
              <a:t>マスタ テキストの書式設定</a:t>
            </a:r>
          </a:p>
        </p:txBody>
      </p:sp>
    </p:spTree>
    <p:extLst>
      <p:ext uri="{BB962C8B-B14F-4D97-AF65-F5344CB8AC3E}">
        <p14:creationId xmlns:p14="http://schemas.microsoft.com/office/powerpoint/2010/main" val="2191813518"/>
      </p:ext>
    </p:extLst>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429" y="1600206"/>
            <a:ext cx="4381501"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328" y="1600206"/>
            <a:ext cx="4381501"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56708940"/>
      </p:ext>
    </p:extLst>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4"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94" y="1535113"/>
            <a:ext cx="4376738" cy="639762"/>
          </a:xfrm>
        </p:spPr>
        <p:txBody>
          <a:bodyPr anchor="b"/>
          <a:lstStyle>
            <a:lvl1pPr marL="0" indent="0">
              <a:buNone/>
              <a:defRPr sz="2392" b="1"/>
            </a:lvl1pPr>
            <a:lvl2pPr marL="455654" indent="0">
              <a:buNone/>
              <a:defRPr sz="1994" b="1"/>
            </a:lvl2pPr>
            <a:lvl3pPr marL="911309" indent="0">
              <a:buNone/>
              <a:defRPr sz="1794" b="1"/>
            </a:lvl3pPr>
            <a:lvl4pPr marL="1366965" indent="0">
              <a:buNone/>
              <a:defRPr sz="1595" b="1"/>
            </a:lvl4pPr>
            <a:lvl5pPr marL="1822619" indent="0">
              <a:buNone/>
              <a:defRPr sz="1595" b="1"/>
            </a:lvl5pPr>
            <a:lvl6pPr marL="2278274" indent="0">
              <a:buNone/>
              <a:defRPr sz="1595" b="1"/>
            </a:lvl6pPr>
            <a:lvl7pPr marL="2733928" indent="0">
              <a:buNone/>
              <a:defRPr sz="1595" b="1"/>
            </a:lvl7pPr>
            <a:lvl8pPr marL="3189584" indent="0">
              <a:buNone/>
              <a:defRPr sz="1595" b="1"/>
            </a:lvl8pPr>
            <a:lvl9pPr marL="3645238" indent="0">
              <a:buNone/>
              <a:defRPr sz="1595"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94" y="2174875"/>
            <a:ext cx="4376738"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57" y="1535113"/>
            <a:ext cx="4378325" cy="639762"/>
          </a:xfrm>
        </p:spPr>
        <p:txBody>
          <a:bodyPr anchor="b"/>
          <a:lstStyle>
            <a:lvl1pPr marL="0" indent="0">
              <a:buNone/>
              <a:defRPr sz="2392" b="1"/>
            </a:lvl1pPr>
            <a:lvl2pPr marL="455654" indent="0">
              <a:buNone/>
              <a:defRPr sz="1994" b="1"/>
            </a:lvl2pPr>
            <a:lvl3pPr marL="911309" indent="0">
              <a:buNone/>
              <a:defRPr sz="1794" b="1"/>
            </a:lvl3pPr>
            <a:lvl4pPr marL="1366965" indent="0">
              <a:buNone/>
              <a:defRPr sz="1595" b="1"/>
            </a:lvl4pPr>
            <a:lvl5pPr marL="1822619" indent="0">
              <a:buNone/>
              <a:defRPr sz="1595" b="1"/>
            </a:lvl5pPr>
            <a:lvl6pPr marL="2278274" indent="0">
              <a:buNone/>
              <a:defRPr sz="1595" b="1"/>
            </a:lvl6pPr>
            <a:lvl7pPr marL="2733928" indent="0">
              <a:buNone/>
              <a:defRPr sz="1595" b="1"/>
            </a:lvl7pPr>
            <a:lvl8pPr marL="3189584" indent="0">
              <a:buNone/>
              <a:defRPr sz="1595" b="1"/>
            </a:lvl8pPr>
            <a:lvl9pPr marL="3645238" indent="0">
              <a:buNone/>
              <a:defRPr sz="1595"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57" y="2174875"/>
            <a:ext cx="4378325"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922794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25" y="7"/>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58016712"/>
      </p:ext>
    </p:extLst>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3638112353"/>
      </p:ext>
    </p:extLst>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540265"/>
      </p:ext>
    </p:extLst>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1" y="273050"/>
            <a:ext cx="3259138" cy="1162050"/>
          </a:xfrm>
        </p:spPr>
        <p:txBody>
          <a:bodyPr anchor="b"/>
          <a:lstStyle>
            <a:lvl1pPr algn="l">
              <a:defRPr sz="1994"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99" y="273055"/>
            <a:ext cx="5537201" cy="5853113"/>
          </a:xfrm>
        </p:spPr>
        <p:txBody>
          <a:bodyPr/>
          <a:lstStyle>
            <a:lvl1pPr>
              <a:defRPr sz="3190"/>
            </a:lvl1pPr>
            <a:lvl2pPr>
              <a:defRPr sz="2791"/>
            </a:lvl2pPr>
            <a:lvl3pPr>
              <a:defRPr sz="2392"/>
            </a:lvl3pPr>
            <a:lvl4pPr>
              <a:defRPr sz="1994"/>
            </a:lvl4pPr>
            <a:lvl5pPr>
              <a:defRPr sz="1994"/>
            </a:lvl5pPr>
            <a:lvl6pPr>
              <a:defRPr sz="1994"/>
            </a:lvl6pPr>
            <a:lvl7pPr>
              <a:defRPr sz="1994"/>
            </a:lvl7pPr>
            <a:lvl8pPr>
              <a:defRPr sz="1994"/>
            </a:lvl8pPr>
            <a:lvl9pPr>
              <a:defRPr sz="199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1" y="1435103"/>
            <a:ext cx="3259138" cy="4691063"/>
          </a:xfrm>
        </p:spPr>
        <p:txBody>
          <a:bodyPr/>
          <a:lstStyle>
            <a:lvl1pPr marL="0" indent="0">
              <a:buNone/>
              <a:defRPr sz="1396"/>
            </a:lvl1pPr>
            <a:lvl2pPr marL="455654" indent="0">
              <a:buNone/>
              <a:defRPr sz="1196"/>
            </a:lvl2pPr>
            <a:lvl3pPr marL="911309" indent="0">
              <a:buNone/>
              <a:defRPr sz="997"/>
            </a:lvl3pPr>
            <a:lvl4pPr marL="1366965" indent="0">
              <a:buNone/>
              <a:defRPr sz="897"/>
            </a:lvl4pPr>
            <a:lvl5pPr marL="1822619" indent="0">
              <a:buNone/>
              <a:defRPr sz="897"/>
            </a:lvl5pPr>
            <a:lvl6pPr marL="2278274" indent="0">
              <a:buNone/>
              <a:defRPr sz="897"/>
            </a:lvl6pPr>
            <a:lvl7pPr marL="2733928" indent="0">
              <a:buNone/>
              <a:defRPr sz="897"/>
            </a:lvl7pPr>
            <a:lvl8pPr marL="3189584" indent="0">
              <a:buNone/>
              <a:defRPr sz="897"/>
            </a:lvl8pPr>
            <a:lvl9pPr marL="3645238" indent="0">
              <a:buNone/>
              <a:defRPr sz="897"/>
            </a:lvl9pPr>
          </a:lstStyle>
          <a:p>
            <a:pPr lvl="0"/>
            <a:r>
              <a:rPr lang="ja-JP" altLang="en-US" smtClean="0"/>
              <a:t>マスタ テキストの書式設定</a:t>
            </a:r>
          </a:p>
        </p:txBody>
      </p:sp>
    </p:spTree>
    <p:extLst>
      <p:ext uri="{BB962C8B-B14F-4D97-AF65-F5344CB8AC3E}">
        <p14:creationId xmlns:p14="http://schemas.microsoft.com/office/powerpoint/2010/main" val="2507614247"/>
      </p:ext>
    </p:extLst>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0"/>
            <a:ext cx="5943600" cy="566738"/>
          </a:xfrm>
        </p:spPr>
        <p:txBody>
          <a:bodyPr anchor="b"/>
          <a:lstStyle>
            <a:lvl1pPr algn="l">
              <a:defRPr sz="1994"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4" y="612775"/>
            <a:ext cx="5943600" cy="4114800"/>
          </a:xfrm>
        </p:spPr>
        <p:txBody>
          <a:bodyPr/>
          <a:lstStyle>
            <a:lvl1pPr marL="0" indent="0">
              <a:buNone/>
              <a:defRPr sz="3190"/>
            </a:lvl1pPr>
            <a:lvl2pPr marL="455654" indent="0">
              <a:buNone/>
              <a:defRPr sz="2791"/>
            </a:lvl2pPr>
            <a:lvl3pPr marL="911309" indent="0">
              <a:buNone/>
              <a:defRPr sz="2392"/>
            </a:lvl3pPr>
            <a:lvl4pPr marL="1366965" indent="0">
              <a:buNone/>
              <a:defRPr sz="1994"/>
            </a:lvl4pPr>
            <a:lvl5pPr marL="1822619" indent="0">
              <a:buNone/>
              <a:defRPr sz="1994"/>
            </a:lvl5pPr>
            <a:lvl6pPr marL="2278274" indent="0">
              <a:buNone/>
              <a:defRPr sz="1994"/>
            </a:lvl6pPr>
            <a:lvl7pPr marL="2733928" indent="0">
              <a:buNone/>
              <a:defRPr sz="1994"/>
            </a:lvl7pPr>
            <a:lvl8pPr marL="3189584" indent="0">
              <a:buNone/>
              <a:defRPr sz="1994"/>
            </a:lvl8pPr>
            <a:lvl9pPr marL="3645238" indent="0">
              <a:buNone/>
              <a:defRPr sz="1994"/>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4" y="5367338"/>
            <a:ext cx="5943600" cy="804862"/>
          </a:xfrm>
        </p:spPr>
        <p:txBody>
          <a:bodyPr/>
          <a:lstStyle>
            <a:lvl1pPr marL="0" indent="0">
              <a:buNone/>
              <a:defRPr sz="1396"/>
            </a:lvl1pPr>
            <a:lvl2pPr marL="455654" indent="0">
              <a:buNone/>
              <a:defRPr sz="1196"/>
            </a:lvl2pPr>
            <a:lvl3pPr marL="911309" indent="0">
              <a:buNone/>
              <a:defRPr sz="997"/>
            </a:lvl3pPr>
            <a:lvl4pPr marL="1366965" indent="0">
              <a:buNone/>
              <a:defRPr sz="897"/>
            </a:lvl4pPr>
            <a:lvl5pPr marL="1822619" indent="0">
              <a:buNone/>
              <a:defRPr sz="897"/>
            </a:lvl5pPr>
            <a:lvl6pPr marL="2278274" indent="0">
              <a:buNone/>
              <a:defRPr sz="897"/>
            </a:lvl6pPr>
            <a:lvl7pPr marL="2733928" indent="0">
              <a:buNone/>
              <a:defRPr sz="897"/>
            </a:lvl7pPr>
            <a:lvl8pPr marL="3189584" indent="0">
              <a:buNone/>
              <a:defRPr sz="897"/>
            </a:lvl8pPr>
            <a:lvl9pPr marL="3645238" indent="0">
              <a:buNone/>
              <a:defRPr sz="897"/>
            </a:lvl9pPr>
          </a:lstStyle>
          <a:p>
            <a:pPr lvl="0"/>
            <a:r>
              <a:rPr lang="ja-JP" altLang="en-US" smtClean="0"/>
              <a:t>マスタ テキストの書式設定</a:t>
            </a:r>
          </a:p>
        </p:txBody>
      </p:sp>
    </p:spTree>
    <p:extLst>
      <p:ext uri="{BB962C8B-B14F-4D97-AF65-F5344CB8AC3E}">
        <p14:creationId xmlns:p14="http://schemas.microsoft.com/office/powerpoint/2010/main" val="442047674"/>
      </p:ext>
    </p:extLst>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44979496"/>
      </p:ext>
    </p:extLst>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129" y="7"/>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65" y="7"/>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45149309"/>
      </p:ext>
    </p:extLst>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142" y="7"/>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03020610"/>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16"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14" y="1600206"/>
            <a:ext cx="8915400" cy="4525963"/>
          </a:xfrm>
        </p:spPr>
        <p:txBody>
          <a:bodyPr/>
          <a:lstStyle/>
          <a:p>
            <a:pPr lvl="0"/>
            <a:r>
              <a:rPr lang="ja-JP" altLang="en-US" noProof="0" smtClean="0"/>
              <a:t>アイコンをクリックして表を追加</a:t>
            </a:r>
          </a:p>
        </p:txBody>
      </p:sp>
    </p:spTree>
    <p:extLst>
      <p:ext uri="{BB962C8B-B14F-4D97-AF65-F5344CB8AC3E}">
        <p14:creationId xmlns:p14="http://schemas.microsoft.com/office/powerpoint/2010/main" val="1457840620"/>
      </p:ext>
    </p:extLst>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19480" y="1840096"/>
            <a:ext cx="4650994" cy="4621671"/>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5035554" y="1851379"/>
            <a:ext cx="4705858" cy="4622574"/>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9" name="コンテンツ プレースホルダ 8"/>
          <p:cNvSpPr>
            <a:spLocks noGrp="1"/>
          </p:cNvSpPr>
          <p:nvPr>
            <p:ph sz="quarter" idx="13"/>
          </p:nvPr>
        </p:nvSpPr>
        <p:spPr>
          <a:xfrm>
            <a:off x="231779" y="682628"/>
            <a:ext cx="9521825" cy="1010706"/>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6" name="日付プレースホルダ 4"/>
          <p:cNvSpPr>
            <a:spLocks noGrp="1"/>
          </p:cNvSpPr>
          <p:nvPr>
            <p:ph type="dt" sz="half" idx="14"/>
          </p:nvPr>
        </p:nvSpPr>
        <p:spPr>
          <a:xfrm>
            <a:off x="0" y="6646865"/>
            <a:ext cx="2311400" cy="211137"/>
          </a:xfrm>
          <a:prstGeom prst="rect">
            <a:avLst/>
          </a:prstGeom>
        </p:spPr>
        <p:txBody>
          <a:bodyPr/>
          <a:lstStyle>
            <a:lvl1pPr eaLnBrk="1" hangingPunct="1">
              <a:defRPr>
                <a:solidFill>
                  <a:prstClr val="black"/>
                </a:solidFill>
                <a:latin typeface="Arial" charset="0"/>
                <a:ea typeface="ＭＳ Ｐゴシック" charset="-128"/>
              </a:defRPr>
            </a:lvl1pPr>
          </a:lstStyle>
          <a:p>
            <a:pPr>
              <a:defRPr/>
            </a:pPr>
            <a:endParaRPr lang="ja-JP" altLang="en-US"/>
          </a:p>
        </p:txBody>
      </p:sp>
      <p:sp>
        <p:nvSpPr>
          <p:cNvPr id="7" name="フッター プレースホルダ 5"/>
          <p:cNvSpPr>
            <a:spLocks noGrp="1"/>
          </p:cNvSpPr>
          <p:nvPr>
            <p:ph type="ftr" sz="quarter" idx="15"/>
          </p:nvPr>
        </p:nvSpPr>
        <p:spPr>
          <a:xfrm>
            <a:off x="2547939" y="6646865"/>
            <a:ext cx="4900612" cy="211137"/>
          </a:xfrm>
          <a:prstGeom prst="rect">
            <a:avLst/>
          </a:prstGeom>
        </p:spPr>
        <p:txBody>
          <a:bodyPr/>
          <a:lstStyle>
            <a:lvl1pPr eaLnBrk="1" hangingPunct="1">
              <a:defRPr>
                <a:solidFill>
                  <a:prstClr val="black"/>
                </a:solidFill>
                <a:latin typeface="Arial" charset="0"/>
                <a:ea typeface="ＭＳ Ｐゴシック" charset="-128"/>
              </a:defRPr>
            </a:lvl1pPr>
          </a:lstStyle>
          <a:p>
            <a:pPr>
              <a:defRPr/>
            </a:pPr>
            <a:endParaRPr lang="ja-JP" altLang="en-US"/>
          </a:p>
        </p:txBody>
      </p:sp>
      <p:sp>
        <p:nvSpPr>
          <p:cNvPr id="8" name="スライド番号プレースホルダ 6"/>
          <p:cNvSpPr>
            <a:spLocks noGrp="1"/>
          </p:cNvSpPr>
          <p:nvPr>
            <p:ph type="sldNum" sz="quarter" idx="16"/>
          </p:nvPr>
        </p:nvSpPr>
        <p:spPr>
          <a:xfrm>
            <a:off x="7594600" y="6646865"/>
            <a:ext cx="2311400" cy="2111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610CE01-B70D-4F7D-A04F-AF59F4F15022}" type="slidenum">
              <a:rPr lang="ja-JP" altLang="en-US">
                <a:latin typeface="Arial" panose="020B0604020202020204" pitchFamily="34" charset="0"/>
                <a:ea typeface="ＭＳ Ｐゴシック" panose="020B0600070205080204" pitchFamily="50" charset="-128"/>
              </a:rPr>
              <a:pPr>
                <a:defRPr/>
              </a:pPr>
              <a:t>‹#›</a:t>
            </a:fld>
            <a:endParaRPr lang="ja-JP" altLang="en-US">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605497765"/>
      </p:ext>
    </p:extLst>
  </p:cSld>
  <p:clrMapOvr>
    <a:masterClrMapping/>
  </p:clrMapOvr>
  <p:transition>
    <p:random/>
  </p:transition>
</p:sldLayout>
</file>

<file path=ppt/slideLayouts/slideLayout739.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1" y="6524627"/>
            <a:ext cx="3643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65" tIns="45534" rIns="91065" bIns="45534">
            <a:spAutoFit/>
          </a:bodyPr>
          <a:lstStyle/>
          <a:p>
            <a:r>
              <a:rPr lang="en-US" altLang="ja-JP" sz="1196" i="1">
                <a:solidFill>
                  <a:prstClr val="white"/>
                </a:solidFill>
                <a:latin typeface="Times New Roman" panose="02020603050405020304" pitchFamily="18" charset="0"/>
                <a:ea typeface="ＭＳ Ｐゴシック" panose="020B0600070205080204" pitchFamily="50" charset="-128"/>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a:defRPr/>
            </a:lvl1pPr>
          </a:lstStyle>
          <a:p>
            <a:pPr eaLnBrk="0" hangingPunct="0">
              <a:defRPr/>
            </a:pPr>
            <a:endParaRPr lang="en-US" altLang="ja-JP">
              <a:solidFill>
                <a:prstClr val="black"/>
              </a:solidFill>
              <a:latin typeface="Arial" panose="020B0604020202020204" pitchFamily="34" charset="0"/>
              <a:ea typeface="ＭＳ Ｐゴシック" panose="020B0600070205080204" pitchFamily="50" charset="-128"/>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a:defRPr/>
            </a:lvl1pPr>
          </a:lstStyle>
          <a:p>
            <a:pPr eaLnBrk="0" hangingPunct="0">
              <a:defRPr/>
            </a:pPr>
            <a:endParaRPr lang="en-US" altLang="ja-JP">
              <a:solidFill>
                <a:prstClr val="black"/>
              </a:solidFill>
              <a:latin typeface="Arial" panose="020B0604020202020204" pitchFamily="34" charset="0"/>
              <a:ea typeface="ＭＳ Ｐゴシック" panose="020B0600070205080204" pitchFamily="50" charset="-128"/>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defRPr/>
            </a:pPr>
            <a:fld id="{EC26E58C-8243-460E-91A9-91229BF91EC3}" type="slidenum">
              <a:rPr lang="en-US" altLang="ja-JP">
                <a:solidFill>
                  <a:prstClr val="black"/>
                </a:solidFill>
                <a:latin typeface="Arial" panose="020B0604020202020204" pitchFamily="34" charset="0"/>
                <a:ea typeface="ＭＳ Ｐゴシック" panose="020B0600070205080204" pitchFamily="50" charset="-128"/>
              </a:rPr>
              <a:pPr eaLnBrk="0" hangingPunct="0">
                <a:defRPr/>
              </a:pPr>
              <a:t>‹#›</a:t>
            </a:fld>
            <a:endParaRPr lang="en-US" altLang="ja-JP">
              <a:solidFill>
                <a:prstClr val="black"/>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8290485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5"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2" y="1600206"/>
            <a:ext cx="8915400" cy="4525963"/>
          </a:xfrm>
        </p:spPr>
        <p:txBody>
          <a:bodyPr/>
          <a:lstStyle/>
          <a:p>
            <a:pPr lvl="0"/>
            <a:r>
              <a:rPr lang="ja-JP" altLang="en-US" noProof="0" smtClean="0"/>
              <a:t>アイコンをクリックして表を追加</a:t>
            </a:r>
          </a:p>
        </p:txBody>
      </p:sp>
    </p:spTree>
    <p:extLst>
      <p:ext uri="{BB962C8B-B14F-4D97-AF65-F5344CB8AC3E}">
        <p14:creationId xmlns:p14="http://schemas.microsoft.com/office/powerpoint/2010/main" val="2933126300"/>
      </p:ext>
    </p:extLst>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showMasterSp="0" preserve="1" userDrawn="1">
  <p:cSld name="7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1" y="6524627"/>
            <a:ext cx="3643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65" tIns="45534" rIns="91065" bIns="45534">
            <a:spAutoFit/>
          </a:bodyPr>
          <a:lstStyle/>
          <a:p>
            <a:r>
              <a:rPr lang="en-US" altLang="ja-JP" sz="1196" i="1">
                <a:solidFill>
                  <a:prstClr val="white"/>
                </a:solidFill>
                <a:latin typeface="Times New Roman" panose="02020603050405020304" pitchFamily="18" charset="0"/>
                <a:ea typeface="ＭＳ Ｐゴシック" panose="020B0600070205080204" pitchFamily="50" charset="-128"/>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a:defRPr/>
            </a:lvl1pPr>
          </a:lstStyle>
          <a:p>
            <a:pPr eaLnBrk="0" hangingPunct="0">
              <a:defRPr/>
            </a:pPr>
            <a:endParaRPr lang="en-US" altLang="ja-JP">
              <a:solidFill>
                <a:prstClr val="black"/>
              </a:solidFill>
              <a:latin typeface="Arial" panose="020B0604020202020204" pitchFamily="34" charset="0"/>
              <a:ea typeface="ＭＳ Ｐゴシック" panose="020B0600070205080204" pitchFamily="50" charset="-128"/>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a:defRPr/>
            </a:lvl1pPr>
          </a:lstStyle>
          <a:p>
            <a:pPr eaLnBrk="0" hangingPunct="0">
              <a:defRPr/>
            </a:pPr>
            <a:endParaRPr lang="en-US" altLang="ja-JP">
              <a:solidFill>
                <a:prstClr val="black"/>
              </a:solidFill>
              <a:latin typeface="Arial" panose="020B0604020202020204" pitchFamily="34" charset="0"/>
              <a:ea typeface="ＭＳ Ｐゴシック" panose="020B0600070205080204" pitchFamily="50" charset="-128"/>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defRPr/>
            </a:pPr>
            <a:fld id="{CAC5C287-B81F-4358-9319-B45B6A2B43FF}" type="slidenum">
              <a:rPr lang="en-US" altLang="ja-JP">
                <a:solidFill>
                  <a:prstClr val="black"/>
                </a:solidFill>
                <a:latin typeface="Arial" panose="020B0604020202020204" pitchFamily="34" charset="0"/>
                <a:ea typeface="ＭＳ Ｐゴシック" panose="020B0600070205080204" pitchFamily="50" charset="-128"/>
              </a:rPr>
              <a:pPr eaLnBrk="0" hangingPunct="0">
                <a:defRPr/>
              </a:pPr>
              <a:t>‹#›</a:t>
            </a:fld>
            <a:endParaRPr lang="en-US" altLang="ja-JP">
              <a:solidFill>
                <a:prstClr val="black"/>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412903994"/>
      </p:ext>
    </p:extLst>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showMasterSp="0" userDrawn="1">
  <p:cSld name="9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1" y="6524627"/>
            <a:ext cx="3643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65" tIns="45534" rIns="91065" bIns="45534">
            <a:spAutoFit/>
          </a:bodyPr>
          <a:lstStyle/>
          <a:p>
            <a:r>
              <a:rPr lang="en-US" altLang="ja-JP" sz="1196" i="1">
                <a:solidFill>
                  <a:srgbClr val="FFFFFF"/>
                </a:solidFill>
                <a:latin typeface="Times New Roman" panose="02020603050405020304" pitchFamily="18" charset="0"/>
                <a:ea typeface="ＭＳ Ｐゴシック" panose="020B0600070205080204" pitchFamily="50" charset="-128"/>
              </a:rPr>
              <a:t>Ministry of Land, Infrastructure, Transport and Tourism</a:t>
            </a:r>
          </a:p>
        </p:txBody>
      </p:sp>
      <p:sp>
        <p:nvSpPr>
          <p:cNvPr id="3" name="Rectangle 6"/>
          <p:cNvSpPr>
            <a:spLocks noGrp="1" noChangeArrowheads="1"/>
          </p:cNvSpPr>
          <p:nvPr>
            <p:ph type="sldNum" sz="quarter" idx="10"/>
          </p:nvPr>
        </p:nvSpPr>
        <p:spPr>
          <a:xfrm>
            <a:off x="9258300" y="6524627"/>
            <a:ext cx="647700" cy="33337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85802646-3C55-4EC4-8C36-1B79A9B44C4A}" type="slidenum">
              <a:rPr lang="en-US" altLang="ja-JP">
                <a:latin typeface="Arial" panose="020B0604020202020204" pitchFamily="34" charset="0"/>
                <a:ea typeface="ＭＳ Ｐゴシック" panose="020B0600070205080204" pitchFamily="50" charset="-128"/>
              </a:rPr>
              <a:pPr>
                <a:defRPr/>
              </a:pPr>
              <a:t>‹#›</a:t>
            </a:fld>
            <a:endParaRPr lang="en-US" altLang="ja-JP">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522886470"/>
      </p:ext>
    </p:extLst>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userDrawn="1">
  <p:cSld name="基礎資料">
    <p:spTree>
      <p:nvGrpSpPr>
        <p:cNvPr id="1" name=""/>
        <p:cNvGrpSpPr/>
        <p:nvPr/>
      </p:nvGrpSpPr>
      <p:grpSpPr>
        <a:xfrm>
          <a:off x="0" y="0"/>
          <a:ext cx="0" cy="0"/>
          <a:chOff x="0" y="0"/>
          <a:chExt cx="0" cy="0"/>
        </a:xfrm>
      </p:grpSpPr>
      <p:cxnSp>
        <p:nvCxnSpPr>
          <p:cNvPr id="2" name="直線コネクタ 1"/>
          <p:cNvCxnSpPr/>
          <p:nvPr userDrawn="1"/>
        </p:nvCxnSpPr>
        <p:spPr>
          <a:xfrm>
            <a:off x="0" y="549275"/>
            <a:ext cx="9906000" cy="0"/>
          </a:xfrm>
          <a:prstGeom prst="line">
            <a:avLst/>
          </a:prstGeom>
          <a:ln w="76200">
            <a:solidFill>
              <a:srgbClr val="4060A0"/>
            </a:solidFill>
          </a:ln>
        </p:spPr>
        <p:style>
          <a:lnRef idx="1">
            <a:schemeClr val="accent1"/>
          </a:lnRef>
          <a:fillRef idx="0">
            <a:schemeClr val="accent1"/>
          </a:fillRef>
          <a:effectRef idx="0">
            <a:schemeClr val="accent1"/>
          </a:effectRef>
          <a:fontRef idx="minor">
            <a:schemeClr val="tx1"/>
          </a:fontRef>
        </p:style>
      </p:cxnSp>
      <p:pic>
        <p:nvPicPr>
          <p:cNvPr id="3" name="図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5126" y="14290"/>
            <a:ext cx="189706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付プレースホルダー 12"/>
          <p:cNvSpPr>
            <a:spLocks noGrp="1"/>
          </p:cNvSpPr>
          <p:nvPr>
            <p:ph type="dt" sz="half" idx="10"/>
          </p:nvPr>
        </p:nvSpPr>
        <p:spPr>
          <a:xfrm>
            <a:off x="495300" y="6245225"/>
            <a:ext cx="2311400" cy="476250"/>
          </a:xfrm>
          <a:prstGeom prst="rect">
            <a:avLst/>
          </a:prstGeom>
        </p:spPr>
        <p:txBody>
          <a:bodyPr/>
          <a:lstStyle>
            <a:lvl1pPr eaLnBrk="0" hangingPunct="0">
              <a:defRPr>
                <a:solidFill>
                  <a:prstClr val="black">
                    <a:tint val="75000"/>
                  </a:prstClr>
                </a:solidFill>
              </a:defRPr>
            </a:lvl1pPr>
          </a:lstStyle>
          <a:p>
            <a:pPr>
              <a:defRPr/>
            </a:pPr>
            <a:endParaRPr lang="ja-JP" altLang="en-US">
              <a:latin typeface="Arial" panose="020B0604020202020204" pitchFamily="34" charset="0"/>
              <a:ea typeface="ＭＳ Ｐゴシック" panose="020B0600070205080204" pitchFamily="50" charset="-128"/>
            </a:endParaRPr>
          </a:p>
        </p:txBody>
      </p:sp>
      <p:sp>
        <p:nvSpPr>
          <p:cNvPr id="5" name="フッター プレースホルダー 13"/>
          <p:cNvSpPr>
            <a:spLocks noGrp="1"/>
          </p:cNvSpPr>
          <p:nvPr>
            <p:ph type="ftr" sz="quarter" idx="11"/>
          </p:nvPr>
        </p:nvSpPr>
        <p:spPr>
          <a:xfrm>
            <a:off x="3384550" y="6245225"/>
            <a:ext cx="3136900" cy="476250"/>
          </a:xfrm>
          <a:prstGeom prst="rect">
            <a:avLst/>
          </a:prstGeom>
        </p:spPr>
        <p:txBody>
          <a:bodyPr/>
          <a:lstStyle>
            <a:lvl1pPr eaLnBrk="0" hangingPunct="0">
              <a:defRPr>
                <a:solidFill>
                  <a:prstClr val="black">
                    <a:tint val="75000"/>
                  </a:prstClr>
                </a:solidFill>
              </a:defRPr>
            </a:lvl1pPr>
          </a:lstStyle>
          <a:p>
            <a:pPr>
              <a:defRPr/>
            </a:pPr>
            <a:endParaRPr lang="ja-JP" altLang="en-US">
              <a:latin typeface="Arial" panose="020B0604020202020204" pitchFamily="34" charset="0"/>
              <a:ea typeface="ＭＳ Ｐゴシック" panose="020B0600070205080204" pitchFamily="50" charset="-128"/>
            </a:endParaRPr>
          </a:p>
        </p:txBody>
      </p:sp>
      <p:sp>
        <p:nvSpPr>
          <p:cNvPr id="6" name="スライド番号プレースホルダー 14"/>
          <p:cNvSpPr>
            <a:spLocks noGrp="1"/>
          </p:cNvSpPr>
          <p:nvPr>
            <p:ph type="sldNum" sz="quarter" idx="12"/>
          </p:nvPr>
        </p:nvSpPr>
        <p:spPr>
          <a:xfrm>
            <a:off x="8013701" y="6453190"/>
            <a:ext cx="1825625" cy="365125"/>
          </a:xfrm>
          <a:prstGeom prst="rect">
            <a:avLst/>
          </a:prstGeom>
        </p:spPr>
        <p:txBody>
          <a:bodyPr vert="horz" wrap="square" lIns="91440" tIns="45720" rIns="91440" bIns="45720" numCol="1" anchor="t" anchorCtr="0" compatLnSpc="1">
            <a:prstTxWarp prst="textNoShape">
              <a:avLst/>
            </a:prstTxWarp>
          </a:bodyPr>
          <a:lstStyle>
            <a:lvl1pPr defTabSz="954200" eaLnBrk="1" hangingPunct="1">
              <a:defRPr sz="1994">
                <a:solidFill>
                  <a:srgbClr val="898989"/>
                </a:solidFill>
                <a:latin typeface="Calibri" panose="020F0502020204030204" pitchFamily="34" charset="0"/>
              </a:defRPr>
            </a:lvl1pPr>
          </a:lstStyle>
          <a:p>
            <a:pPr>
              <a:defRPr/>
            </a:pPr>
            <a:fld id="{07456CAD-B231-465B-BDA7-910B944A51D7}" type="slidenum">
              <a:rPr lang="ja-JP" altLang="en-US">
                <a:ea typeface="ＭＳ Ｐゴシック" panose="020B0600070205080204" pitchFamily="50" charset="-128"/>
              </a:rPr>
              <a:pPr>
                <a:defRPr/>
              </a:pPr>
              <a:t>‹#›</a:t>
            </a:fld>
            <a:endParaRPr lang="ja-JP" altLang="en-US">
              <a:ea typeface="ＭＳ Ｐゴシック" panose="020B0600070205080204" pitchFamily="50" charset="-128"/>
            </a:endParaRPr>
          </a:p>
        </p:txBody>
      </p:sp>
    </p:spTree>
    <p:extLst>
      <p:ext uri="{BB962C8B-B14F-4D97-AF65-F5344CB8AC3E}">
        <p14:creationId xmlns:p14="http://schemas.microsoft.com/office/powerpoint/2010/main" val="414806496"/>
      </p:ext>
    </p:extLst>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showMasterSp="0" userDrawn="1">
  <p:cSld name="10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1" y="6524627"/>
            <a:ext cx="3643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65" tIns="45534" rIns="91065" bIns="45534">
            <a:spAutoFit/>
          </a:bodyPr>
          <a:lstStyle/>
          <a:p>
            <a:r>
              <a:rPr lang="en-US" altLang="ja-JP" sz="1196" i="1">
                <a:solidFill>
                  <a:srgbClr val="FFFFFF"/>
                </a:solidFill>
                <a:latin typeface="Times New Roman" panose="02020603050405020304" pitchFamily="18" charset="0"/>
                <a:ea typeface="ＭＳ Ｐゴシック" panose="020B0600070205080204" pitchFamily="50" charset="-128"/>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eaLnBrk="0" hangingPunct="0">
              <a:defRPr/>
            </a:lvl1pPr>
          </a:lstStyle>
          <a:p>
            <a:pPr>
              <a:defRPr/>
            </a:pPr>
            <a:endParaRPr lang="en-US" altLang="ja-JP">
              <a:solidFill>
                <a:prstClr val="black"/>
              </a:solidFill>
              <a:latin typeface="Arial" panose="020B0604020202020204" pitchFamily="34" charset="0"/>
              <a:ea typeface="ＭＳ Ｐゴシック" panose="020B0600070205080204" pitchFamily="50" charset="-128"/>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eaLnBrk="0" hangingPunct="0">
              <a:defRPr/>
            </a:lvl1pPr>
          </a:lstStyle>
          <a:p>
            <a:pPr>
              <a:defRPr/>
            </a:pPr>
            <a:endParaRPr lang="en-US" altLang="ja-JP">
              <a:solidFill>
                <a:prstClr val="black"/>
              </a:solidFill>
              <a:latin typeface="Arial" panose="020B0604020202020204" pitchFamily="34" charset="0"/>
              <a:ea typeface="ＭＳ Ｐゴシック" panose="020B0600070205080204" pitchFamily="50" charset="-128"/>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96BF3129-E1A3-4CC1-96FD-322933F515AB}" type="slidenum">
              <a:rPr lang="en-US" altLang="ja-JP">
                <a:latin typeface="Arial" panose="020B0604020202020204" pitchFamily="34" charset="0"/>
                <a:ea typeface="ＭＳ Ｐゴシック" panose="020B0600070205080204" pitchFamily="50" charset="-128"/>
              </a:rPr>
              <a:pPr>
                <a:defRPr/>
              </a:pPr>
              <a:t>‹#›</a:t>
            </a:fld>
            <a:endParaRPr lang="en-US" altLang="ja-JP">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886320369"/>
      </p:ext>
    </p:extLst>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showMasterSp="0" userDrawn="1">
  <p:cSld name="11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1" y="6524627"/>
            <a:ext cx="3643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65" tIns="45534" rIns="91065" bIns="45534">
            <a:spAutoFit/>
          </a:bodyPr>
          <a:lstStyle/>
          <a:p>
            <a:r>
              <a:rPr lang="en-US" altLang="ja-JP" sz="1196" i="1">
                <a:solidFill>
                  <a:srgbClr val="FFFFFF"/>
                </a:solidFill>
                <a:latin typeface="Times New Roman" panose="02020603050405020304" pitchFamily="18" charset="0"/>
                <a:ea typeface="ＭＳ Ｐゴシック" panose="020B0600070205080204" pitchFamily="50" charset="-128"/>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eaLnBrk="0" hangingPunct="0">
              <a:defRPr/>
            </a:lvl1pPr>
          </a:lstStyle>
          <a:p>
            <a:pPr>
              <a:defRPr/>
            </a:pPr>
            <a:endParaRPr lang="en-US" altLang="ja-JP">
              <a:solidFill>
                <a:prstClr val="black"/>
              </a:solidFill>
              <a:latin typeface="Arial" panose="020B0604020202020204" pitchFamily="34" charset="0"/>
              <a:ea typeface="ＭＳ Ｐゴシック" panose="020B0600070205080204" pitchFamily="50" charset="-128"/>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eaLnBrk="0" hangingPunct="0">
              <a:defRPr/>
            </a:lvl1pPr>
          </a:lstStyle>
          <a:p>
            <a:pPr>
              <a:defRPr/>
            </a:pPr>
            <a:endParaRPr lang="en-US" altLang="ja-JP">
              <a:solidFill>
                <a:prstClr val="black"/>
              </a:solidFill>
              <a:latin typeface="Arial" panose="020B0604020202020204" pitchFamily="34" charset="0"/>
              <a:ea typeface="ＭＳ Ｐゴシック" panose="020B0600070205080204" pitchFamily="50" charset="-128"/>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E989867B-D2AC-4AE2-85EA-0483BC655241}" type="slidenum">
              <a:rPr lang="en-US" altLang="ja-JP">
                <a:latin typeface="Arial" panose="020B0604020202020204" pitchFamily="34" charset="0"/>
                <a:ea typeface="ＭＳ Ｐゴシック" panose="020B0600070205080204" pitchFamily="50" charset="-128"/>
              </a:rPr>
              <a:pPr>
                <a:defRPr/>
              </a:pPr>
              <a:t>‹#›</a:t>
            </a:fld>
            <a:endParaRPr lang="en-US" altLang="ja-JP">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75055847"/>
      </p:ext>
    </p:extLst>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showMasterSp="0" preserve="1" userDrawn="1">
  <p:cSld name="12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1" y="6524627"/>
            <a:ext cx="3643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65" tIns="45534" rIns="91065" bIns="45534">
            <a:spAutoFit/>
          </a:bodyPr>
          <a:lstStyle/>
          <a:p>
            <a:r>
              <a:rPr lang="en-US" altLang="ja-JP" sz="1196" i="1">
                <a:solidFill>
                  <a:srgbClr val="FFFFFF"/>
                </a:solidFill>
                <a:latin typeface="Times New Roman" panose="02020603050405020304" pitchFamily="18" charset="0"/>
                <a:ea typeface="ＭＳ Ｐゴシック" panose="020B0600070205080204" pitchFamily="50" charset="-128"/>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a:defRPr/>
            </a:lvl1pPr>
          </a:lstStyle>
          <a:p>
            <a:pPr eaLnBrk="0" hangingPunct="0">
              <a:defRPr/>
            </a:pPr>
            <a:endParaRPr lang="en-US" altLang="ja-JP">
              <a:solidFill>
                <a:prstClr val="black"/>
              </a:solidFill>
              <a:latin typeface="Arial" panose="020B0604020202020204" pitchFamily="34" charset="0"/>
              <a:ea typeface="ＭＳ Ｐゴシック" panose="020B0600070205080204" pitchFamily="50" charset="-128"/>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a:defRPr/>
            </a:lvl1pPr>
          </a:lstStyle>
          <a:p>
            <a:pPr eaLnBrk="0" hangingPunct="0">
              <a:defRPr/>
            </a:pPr>
            <a:endParaRPr lang="en-US" altLang="ja-JP">
              <a:solidFill>
                <a:prstClr val="black"/>
              </a:solidFill>
              <a:latin typeface="Arial" panose="020B0604020202020204" pitchFamily="34" charset="0"/>
              <a:ea typeface="ＭＳ Ｐゴシック" panose="020B0600070205080204" pitchFamily="50" charset="-128"/>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defRPr/>
            </a:pPr>
            <a:fld id="{0CE5C57E-ACB1-4B4B-A4B9-292D6C4E47E7}" type="slidenum">
              <a:rPr lang="en-US" altLang="ja-JP">
                <a:solidFill>
                  <a:prstClr val="black"/>
                </a:solidFill>
                <a:latin typeface="Arial" panose="020B0604020202020204" pitchFamily="34" charset="0"/>
                <a:ea typeface="ＭＳ Ｐゴシック" panose="020B0600070205080204" pitchFamily="50" charset="-128"/>
              </a:rPr>
              <a:pPr eaLnBrk="0" hangingPunct="0">
                <a:defRPr/>
              </a:pPr>
              <a:t>‹#›</a:t>
            </a:fld>
            <a:endParaRPr lang="en-US" altLang="ja-JP">
              <a:solidFill>
                <a:prstClr val="black"/>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297097460"/>
      </p:ext>
    </p:extLst>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showMasterSp="0" preserve="1" userDrawn="1">
  <p:cSld name="13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1" y="6524627"/>
            <a:ext cx="3643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65" tIns="45534" rIns="91065" bIns="45534">
            <a:spAutoFit/>
          </a:bodyPr>
          <a:lstStyle/>
          <a:p>
            <a:r>
              <a:rPr lang="en-US" altLang="ja-JP" sz="1196" i="1">
                <a:solidFill>
                  <a:srgbClr val="FFFFFF"/>
                </a:solidFill>
                <a:latin typeface="Times New Roman" panose="02020603050405020304" pitchFamily="18" charset="0"/>
                <a:ea typeface="ＭＳ Ｐゴシック" panose="020B0600070205080204" pitchFamily="50" charset="-128"/>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a:defRPr/>
            </a:lvl1pPr>
          </a:lstStyle>
          <a:p>
            <a:pPr eaLnBrk="0" hangingPunct="0">
              <a:defRPr/>
            </a:pPr>
            <a:endParaRPr lang="en-US" altLang="ja-JP">
              <a:solidFill>
                <a:prstClr val="black"/>
              </a:solidFill>
              <a:latin typeface="Arial" panose="020B0604020202020204" pitchFamily="34" charset="0"/>
              <a:ea typeface="ＭＳ Ｐゴシック" panose="020B0600070205080204" pitchFamily="50" charset="-128"/>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a:defRPr/>
            </a:lvl1pPr>
          </a:lstStyle>
          <a:p>
            <a:pPr eaLnBrk="0" hangingPunct="0">
              <a:defRPr/>
            </a:pPr>
            <a:endParaRPr lang="en-US" altLang="ja-JP">
              <a:solidFill>
                <a:prstClr val="black"/>
              </a:solidFill>
              <a:latin typeface="Arial" panose="020B0604020202020204" pitchFamily="34" charset="0"/>
              <a:ea typeface="ＭＳ Ｐゴシック" panose="020B0600070205080204" pitchFamily="50" charset="-128"/>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defRPr/>
            </a:pPr>
            <a:fld id="{35DD0658-CA59-4C79-81B5-6C68091121EF}" type="slidenum">
              <a:rPr lang="en-US" altLang="ja-JP">
                <a:solidFill>
                  <a:prstClr val="black"/>
                </a:solidFill>
                <a:latin typeface="Arial" panose="020B0604020202020204" pitchFamily="34" charset="0"/>
                <a:ea typeface="ＭＳ Ｐゴシック" panose="020B0600070205080204" pitchFamily="50" charset="-128"/>
              </a:rPr>
              <a:pPr eaLnBrk="0" hangingPunct="0">
                <a:defRPr/>
              </a:pPr>
              <a:t>‹#›</a:t>
            </a:fld>
            <a:endParaRPr lang="en-US" altLang="ja-JP">
              <a:solidFill>
                <a:prstClr val="black"/>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122473566"/>
      </p:ext>
    </p:extLst>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showMasterSp="0" preserve="1" userDrawn="1">
  <p:cSld name="14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1" y="6524627"/>
            <a:ext cx="3643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65" tIns="45534" rIns="91065" bIns="45534">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defRPr/>
            </a:pPr>
            <a:r>
              <a:rPr lang="en-US" altLang="ja-JP" sz="1196" i="1" smtClean="0">
                <a:solidFill>
                  <a:srgbClr val="FFFFFF"/>
                </a:solidFill>
                <a:latin typeface="Times New Roman" pitchFamily="18" charset="0"/>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a:defRPr/>
            </a:lvl1pPr>
          </a:lstStyle>
          <a:p>
            <a:pPr eaLnBrk="0" hangingPunct="0">
              <a:defRPr/>
            </a:pPr>
            <a:endParaRPr lang="en-US" altLang="ja-JP">
              <a:solidFill>
                <a:prstClr val="black"/>
              </a:solidFill>
              <a:latin typeface="Arial" panose="020B0604020202020204" pitchFamily="34" charset="0"/>
              <a:ea typeface="ＭＳ Ｐゴシック" panose="020B0600070205080204" pitchFamily="50" charset="-128"/>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a:defRPr/>
            </a:lvl1pPr>
          </a:lstStyle>
          <a:p>
            <a:pPr eaLnBrk="0" hangingPunct="0">
              <a:defRPr/>
            </a:pPr>
            <a:endParaRPr lang="en-US" altLang="ja-JP">
              <a:solidFill>
                <a:prstClr val="black"/>
              </a:solidFill>
              <a:latin typeface="Arial" panose="020B0604020202020204" pitchFamily="34" charset="0"/>
              <a:ea typeface="ＭＳ Ｐゴシック" panose="020B0600070205080204" pitchFamily="50" charset="-128"/>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defRPr/>
            </a:pPr>
            <a:fld id="{91EF84E4-91F5-40C8-8872-F518B87665B0}" type="slidenum">
              <a:rPr lang="en-US" altLang="ja-JP">
                <a:solidFill>
                  <a:prstClr val="black"/>
                </a:solidFill>
                <a:latin typeface="Arial" panose="020B0604020202020204" pitchFamily="34" charset="0"/>
                <a:ea typeface="ＭＳ Ｐゴシック" panose="020B0600070205080204" pitchFamily="50" charset="-128"/>
              </a:rPr>
              <a:pPr eaLnBrk="0" hangingPunct="0">
                <a:defRPr/>
              </a:pPr>
              <a:t>‹#›</a:t>
            </a:fld>
            <a:endParaRPr lang="en-US" altLang="ja-JP">
              <a:solidFill>
                <a:prstClr val="black"/>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784719845"/>
      </p:ext>
    </p:extLst>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00" y="2130554"/>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lvl1pPr>
            <a:lvl2pPr marL="457117" indent="0" algn="ctr">
              <a:buNone/>
              <a:defRPr/>
            </a:lvl2pPr>
            <a:lvl3pPr marL="914235" indent="0" algn="ctr">
              <a:buNone/>
              <a:defRPr/>
            </a:lvl3pPr>
            <a:lvl4pPr marL="1371353" indent="0" algn="ctr">
              <a:buNone/>
              <a:defRPr/>
            </a:lvl4pPr>
            <a:lvl5pPr marL="1828470" indent="0" algn="ctr">
              <a:buNone/>
              <a:defRPr/>
            </a:lvl5pPr>
            <a:lvl6pPr marL="2285588" indent="0" algn="ctr">
              <a:buNone/>
              <a:defRPr/>
            </a:lvl6pPr>
            <a:lvl7pPr marL="2742705" indent="0" algn="ctr">
              <a:buNone/>
              <a:defRPr/>
            </a:lvl7pPr>
            <a:lvl8pPr marL="3199823" indent="0" algn="ctr">
              <a:buNone/>
              <a:defRPr/>
            </a:lvl8pPr>
            <a:lvl9pPr marL="3656940"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2451893450"/>
      </p:ext>
    </p:extLst>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507517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2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1" y="6524627"/>
            <a:ext cx="3643313" cy="276225"/>
          </a:xfrm>
          <a:prstGeom prst="rect">
            <a:avLst/>
          </a:prstGeom>
          <a:noFill/>
          <a:ln w="9525">
            <a:noFill/>
            <a:miter lim="800000"/>
            <a:headEnd/>
            <a:tailEnd/>
          </a:ln>
        </p:spPr>
        <p:txBody>
          <a:bodyPr wrap="none" lIns="91065" tIns="45534" rIns="91065" bIns="45534">
            <a:spAutoFit/>
          </a:bodyPr>
          <a:lstStyle/>
          <a:p>
            <a:pPr>
              <a:defRPr/>
            </a:pPr>
            <a:r>
              <a:rPr lang="en-US" altLang="ja-JP" sz="1196" i="1">
                <a:solidFill>
                  <a:prstClr val="white"/>
                </a:solidFill>
                <a:latin typeface="Times New Roman" pitchFamily="18" charset="0"/>
                <a:ea typeface="ＭＳ Ｐゴシック"/>
              </a:rPr>
              <a:t>Ministry of Land, Infrastructure, Transport and Tourism</a:t>
            </a:r>
          </a:p>
        </p:txBody>
      </p:sp>
      <p:sp>
        <p:nvSpPr>
          <p:cNvPr id="5" name="Rectangle 6"/>
          <p:cNvSpPr>
            <a:spLocks noGrp="1" noChangeArrowheads="1"/>
          </p:cNvSpPr>
          <p:nvPr>
            <p:ph type="sldNum" sz="quarter" idx="12"/>
          </p:nvPr>
        </p:nvSpPr>
        <p:spPr>
          <a:xfrm>
            <a:off x="9257929" y="6525344"/>
            <a:ext cx="648072" cy="332656"/>
          </a:xfrm>
          <a:prstGeom prst="rect">
            <a:avLst/>
          </a:prstGeom>
        </p:spPr>
        <p:txBody>
          <a:bodyPr/>
          <a:lstStyle>
            <a:lvl1pPr>
              <a:defRPr/>
            </a:lvl1pPr>
          </a:lstStyle>
          <a:p>
            <a:pPr>
              <a:defRPr/>
            </a:pPr>
            <a:fld id="{8168D660-A4D5-4DDC-8F0D-5AEEEDA84967}" type="slidenum">
              <a:rPr lang="en-US" altLang="ja-JP">
                <a:solidFill>
                  <a:prstClr val="black"/>
                </a:solidFill>
                <a:latin typeface="Arial"/>
                <a:ea typeface="ＭＳ Ｐゴシック"/>
              </a:rPr>
              <a:pPr>
                <a:defRPr/>
              </a:pPr>
              <a:t>‹#›</a:t>
            </a:fld>
            <a:endParaRPr lang="en-US" altLang="ja-JP" dirty="0">
              <a:solidFill>
                <a:prstClr val="black"/>
              </a:solidFill>
              <a:latin typeface="Arial"/>
              <a:ea typeface="ＭＳ Ｐゴシック"/>
            </a:endParaRPr>
          </a:p>
        </p:txBody>
      </p:sp>
    </p:spTree>
    <p:extLst>
      <p:ext uri="{BB962C8B-B14F-4D97-AF65-F5344CB8AC3E}">
        <p14:creationId xmlns:p14="http://schemas.microsoft.com/office/powerpoint/2010/main" val="3782919591"/>
      </p:ext>
    </p:extLst>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86" y="4407029"/>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86" y="2906722"/>
            <a:ext cx="8420101" cy="1500187"/>
          </a:xfrm>
        </p:spPr>
        <p:txBody>
          <a:bodyPr anchor="b"/>
          <a:lstStyle>
            <a:lvl1pPr marL="0" indent="0">
              <a:buNone/>
              <a:defRPr sz="2000"/>
            </a:lvl1pPr>
            <a:lvl2pPr marL="457117" indent="0">
              <a:buNone/>
              <a:defRPr sz="1800"/>
            </a:lvl2pPr>
            <a:lvl3pPr marL="914235" indent="0">
              <a:buNone/>
              <a:defRPr sz="1600"/>
            </a:lvl3pPr>
            <a:lvl4pPr marL="1371353" indent="0">
              <a:buNone/>
              <a:defRPr sz="1400"/>
            </a:lvl4pPr>
            <a:lvl5pPr marL="1828470" indent="0">
              <a:buNone/>
              <a:defRPr sz="1400"/>
            </a:lvl5pPr>
            <a:lvl6pPr marL="2285588" indent="0">
              <a:buNone/>
              <a:defRPr sz="1400"/>
            </a:lvl6pPr>
            <a:lvl7pPr marL="2742705" indent="0">
              <a:buNone/>
              <a:defRPr sz="1400"/>
            </a:lvl7pPr>
            <a:lvl8pPr marL="3199823" indent="0">
              <a:buNone/>
              <a:defRPr sz="1400"/>
            </a:lvl8pPr>
            <a:lvl9pPr marL="365694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2882582980"/>
      </p:ext>
    </p:extLst>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1"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22"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42997313"/>
      </p:ext>
    </p:extLst>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0"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9" y="1535113"/>
            <a:ext cx="4376738"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9"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40" y="1535113"/>
            <a:ext cx="4378325"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4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5044899"/>
      </p:ext>
    </p:extLst>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326222778"/>
      </p:ext>
    </p:extLst>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588827"/>
      </p:ext>
    </p:extLst>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1"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10" y="273053"/>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1" y="1435103"/>
            <a:ext cx="3259138" cy="4691063"/>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1621893113"/>
      </p:ext>
    </p:extLst>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4" y="612775"/>
            <a:ext cx="5943600" cy="4114800"/>
          </a:xfrm>
        </p:spPr>
        <p:txBody>
          <a:bodyPr/>
          <a:lstStyle>
            <a:lvl1pPr marL="0" indent="0">
              <a:buNone/>
              <a:defRPr sz="3200"/>
            </a:lvl1pPr>
            <a:lvl2pPr marL="457117" indent="0">
              <a:buNone/>
              <a:defRPr sz="2800"/>
            </a:lvl2pPr>
            <a:lvl3pPr marL="914235" indent="0">
              <a:buNone/>
              <a:defRPr sz="2400"/>
            </a:lvl3pPr>
            <a:lvl4pPr marL="1371353" indent="0">
              <a:buNone/>
              <a:defRPr sz="2000"/>
            </a:lvl4pPr>
            <a:lvl5pPr marL="1828470" indent="0">
              <a:buNone/>
              <a:defRPr sz="2000"/>
            </a:lvl5pPr>
            <a:lvl6pPr marL="2285588" indent="0">
              <a:buNone/>
              <a:defRPr sz="2000"/>
            </a:lvl6pPr>
            <a:lvl7pPr marL="2742705" indent="0">
              <a:buNone/>
              <a:defRPr sz="2000"/>
            </a:lvl7pPr>
            <a:lvl8pPr marL="3199823" indent="0">
              <a:buNone/>
              <a:defRPr sz="2000"/>
            </a:lvl8pPr>
            <a:lvl9pPr marL="365694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4" y="5367338"/>
            <a:ext cx="5943600" cy="804862"/>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117983123"/>
      </p:ext>
    </p:extLst>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18236951"/>
      </p:ext>
    </p:extLst>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42" y="5"/>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1" y="5"/>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00838337"/>
      </p:ext>
    </p:extLst>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1" y="5"/>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839193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基礎資料">
    <p:spTree>
      <p:nvGrpSpPr>
        <p:cNvPr id="1" name=""/>
        <p:cNvGrpSpPr/>
        <p:nvPr/>
      </p:nvGrpSpPr>
      <p:grpSpPr>
        <a:xfrm>
          <a:off x="0" y="0"/>
          <a:ext cx="0" cy="0"/>
          <a:chOff x="0" y="0"/>
          <a:chExt cx="0" cy="0"/>
        </a:xfrm>
      </p:grpSpPr>
      <p:cxnSp>
        <p:nvCxnSpPr>
          <p:cNvPr id="6" name="直線コネクタ 5"/>
          <p:cNvCxnSpPr/>
          <p:nvPr userDrawn="1"/>
        </p:nvCxnSpPr>
        <p:spPr>
          <a:xfrm>
            <a:off x="0" y="548680"/>
            <a:ext cx="9906000" cy="0"/>
          </a:xfrm>
          <a:prstGeom prst="line">
            <a:avLst/>
          </a:prstGeom>
          <a:ln w="76200">
            <a:solidFill>
              <a:srgbClr val="4060A0"/>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5877" y="14865"/>
            <a:ext cx="1896386" cy="471292"/>
          </a:xfrm>
          <a:prstGeom prst="rect">
            <a:avLst/>
          </a:prstGeom>
        </p:spPr>
      </p:pic>
      <p:sp>
        <p:nvSpPr>
          <p:cNvPr id="13" name="日付プレースホルダー 12"/>
          <p:cNvSpPr>
            <a:spLocks noGrp="1"/>
          </p:cNvSpPr>
          <p:nvPr>
            <p:ph type="dt" sz="half" idx="10"/>
          </p:nvPr>
        </p:nvSpPr>
        <p:spPr>
          <a:xfrm>
            <a:off x="495300" y="6245225"/>
            <a:ext cx="2311400" cy="476250"/>
          </a:xfrm>
          <a:prstGeom prst="rect">
            <a:avLst/>
          </a:prstGeom>
        </p:spPr>
        <p:txBody>
          <a:bodyPr/>
          <a:lstStyle/>
          <a:p>
            <a:pPr defTabSz="911309" fontAlgn="auto">
              <a:spcBef>
                <a:spcPts val="0"/>
              </a:spcBef>
              <a:spcAft>
                <a:spcPts val="0"/>
              </a:spcAft>
            </a:pPr>
            <a:endParaRPr lang="ja-JP" altLang="en-US">
              <a:solidFill>
                <a:prstClr val="black">
                  <a:tint val="75000"/>
                </a:prstClr>
              </a:solidFill>
              <a:latin typeface="Arial"/>
              <a:ea typeface="ＭＳ Ｐゴシック"/>
            </a:endParaRPr>
          </a:p>
        </p:txBody>
      </p:sp>
      <p:sp>
        <p:nvSpPr>
          <p:cNvPr id="14" name="フッター プレースホルダー 13"/>
          <p:cNvSpPr>
            <a:spLocks noGrp="1"/>
          </p:cNvSpPr>
          <p:nvPr>
            <p:ph type="ftr" sz="quarter" idx="11"/>
          </p:nvPr>
        </p:nvSpPr>
        <p:spPr>
          <a:xfrm>
            <a:off x="3384550" y="6245225"/>
            <a:ext cx="3136900" cy="476250"/>
          </a:xfrm>
          <a:prstGeom prst="rect">
            <a:avLst/>
          </a:prstGeom>
        </p:spPr>
        <p:txBody>
          <a:bodyPr/>
          <a:lstStyle/>
          <a:p>
            <a:pPr defTabSz="911309" fontAlgn="auto">
              <a:spcBef>
                <a:spcPts val="0"/>
              </a:spcBef>
              <a:spcAft>
                <a:spcPts val="0"/>
              </a:spcAft>
            </a:pPr>
            <a:endParaRPr lang="ja-JP" altLang="en-US">
              <a:solidFill>
                <a:prstClr val="black">
                  <a:tint val="75000"/>
                </a:prstClr>
              </a:solidFill>
              <a:latin typeface="Arial"/>
              <a:ea typeface="ＭＳ Ｐゴシック"/>
            </a:endParaRPr>
          </a:p>
        </p:txBody>
      </p:sp>
      <p:sp>
        <p:nvSpPr>
          <p:cNvPr id="15" name="スライド番号プレースホルダー 14"/>
          <p:cNvSpPr>
            <a:spLocks noGrp="1"/>
          </p:cNvSpPr>
          <p:nvPr>
            <p:ph type="sldNum" sz="quarter" idx="12"/>
          </p:nvPr>
        </p:nvSpPr>
        <p:spPr>
          <a:xfrm>
            <a:off x="8013393" y="6453353"/>
            <a:ext cx="1825292" cy="365125"/>
          </a:xfrm>
          <a:prstGeom prst="rect">
            <a:avLst/>
          </a:prstGeom>
        </p:spPr>
        <p:txBody>
          <a:bodyPr/>
          <a:lstStyle>
            <a:lvl1pPr>
              <a:defRPr sz="1994"/>
            </a:lvl1pPr>
          </a:lstStyle>
          <a:p>
            <a:pPr defTabSz="954278"/>
            <a:fld id="{BA4EB7A0-6E3F-4C1C-951C-B4307713EB76}" type="slidenum">
              <a:rPr lang="ja-JP" altLang="en-US" smtClean="0">
                <a:solidFill>
                  <a:prstClr val="black">
                    <a:tint val="75000"/>
                  </a:prstClr>
                </a:solidFill>
                <a:latin typeface="Calibri" charset="0"/>
                <a:ea typeface="ＭＳ Ｐゴシック"/>
              </a:rPr>
              <a:pPr defTabSz="954278"/>
              <a:t>‹#›</a:t>
            </a:fld>
            <a:endParaRPr lang="ja-JP" altLang="en-US" dirty="0">
              <a:solidFill>
                <a:prstClr val="black">
                  <a:tint val="75000"/>
                </a:prstClr>
              </a:solidFill>
              <a:latin typeface="Calibri" charset="0"/>
              <a:ea typeface="ＭＳ Ｐゴシック"/>
            </a:endParaRPr>
          </a:p>
        </p:txBody>
      </p:sp>
    </p:spTree>
    <p:extLst>
      <p:ext uri="{BB962C8B-B14F-4D97-AF65-F5344CB8AC3E}">
        <p14:creationId xmlns:p14="http://schemas.microsoft.com/office/powerpoint/2010/main" val="1314227823"/>
      </p:ext>
    </p:extLst>
  </p:cSld>
  <p:clrMapOvr>
    <a:masterClrMapping/>
  </p:clrMapOvr>
  <p:timing>
    <p:tnLst>
      <p:par>
        <p:cTn id="1" dur="indefinite" restart="never" nodeType="tmRoot"/>
      </p:par>
    </p:tnLst>
  </p:timing>
</p:sldLayout>
</file>

<file path=ppt/slideLayouts/slideLayout760.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9"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10" y="1600204"/>
            <a:ext cx="8915400" cy="4525963"/>
          </a:xfrm>
        </p:spPr>
        <p:txBody>
          <a:bodyPr/>
          <a:lstStyle/>
          <a:p>
            <a:pPr lvl="0"/>
            <a:r>
              <a:rPr lang="ja-JP" altLang="en-US" noProof="0" smtClean="0"/>
              <a:t>アイコンをクリックして表を追加</a:t>
            </a:r>
          </a:p>
        </p:txBody>
      </p:sp>
    </p:spTree>
    <p:extLst>
      <p:ext uri="{BB962C8B-B14F-4D97-AF65-F5344CB8AC3E}">
        <p14:creationId xmlns:p14="http://schemas.microsoft.com/office/powerpoint/2010/main" val="3087484995"/>
      </p:ext>
    </p:extLst>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00" y="2130764"/>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89" y="3886200"/>
            <a:ext cx="6934200" cy="1752600"/>
          </a:xfrm>
        </p:spPr>
        <p:txBody>
          <a:bodyPr/>
          <a:lstStyle>
            <a:lvl1pPr marL="0" indent="0" algn="ctr">
              <a:buNone/>
              <a:defRPr/>
            </a:lvl1pPr>
            <a:lvl2pPr marL="421965" indent="0" algn="ctr">
              <a:buNone/>
              <a:defRPr/>
            </a:lvl2pPr>
            <a:lvl3pPr marL="843930" indent="0" algn="ctr">
              <a:buNone/>
              <a:defRPr/>
            </a:lvl3pPr>
            <a:lvl4pPr marL="1265896" indent="0" algn="ctr">
              <a:buNone/>
              <a:defRPr/>
            </a:lvl4pPr>
            <a:lvl5pPr marL="1687861" indent="0" algn="ctr">
              <a:buNone/>
              <a:defRPr/>
            </a:lvl5pPr>
            <a:lvl6pPr marL="2109826" indent="0" algn="ctr">
              <a:buNone/>
              <a:defRPr/>
            </a:lvl6pPr>
            <a:lvl7pPr marL="2531791" indent="0" algn="ctr">
              <a:buNone/>
              <a:defRPr/>
            </a:lvl7pPr>
            <a:lvl8pPr marL="2953757" indent="0" algn="ctr">
              <a:buNone/>
              <a:defRPr/>
            </a:lvl8pPr>
            <a:lvl9pPr marL="3375721"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2056590342"/>
      </p:ext>
    </p:extLst>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07038055"/>
      </p:ext>
    </p:extLst>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93" y="4407239"/>
            <a:ext cx="8420101" cy="1362075"/>
          </a:xfrm>
        </p:spPr>
        <p:txBody>
          <a:bodyPr anchor="t"/>
          <a:lstStyle>
            <a:lvl1pPr algn="l">
              <a:defRPr sz="3692"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93" y="2906722"/>
            <a:ext cx="8420101" cy="1500187"/>
          </a:xfrm>
        </p:spPr>
        <p:txBody>
          <a:bodyPr anchor="b"/>
          <a:lstStyle>
            <a:lvl1pPr marL="0" indent="0">
              <a:buNone/>
              <a:defRPr sz="1846"/>
            </a:lvl1pPr>
            <a:lvl2pPr marL="421965" indent="0">
              <a:buNone/>
              <a:defRPr sz="1662"/>
            </a:lvl2pPr>
            <a:lvl3pPr marL="843930" indent="0">
              <a:buNone/>
              <a:defRPr sz="1477"/>
            </a:lvl3pPr>
            <a:lvl4pPr marL="1265896" indent="0">
              <a:buNone/>
              <a:defRPr sz="1292"/>
            </a:lvl4pPr>
            <a:lvl5pPr marL="1687861" indent="0">
              <a:buNone/>
              <a:defRPr sz="1292"/>
            </a:lvl5pPr>
            <a:lvl6pPr marL="2109826" indent="0">
              <a:buNone/>
              <a:defRPr sz="1292"/>
            </a:lvl6pPr>
            <a:lvl7pPr marL="2531791" indent="0">
              <a:buNone/>
              <a:defRPr sz="1292"/>
            </a:lvl7pPr>
            <a:lvl8pPr marL="2953757" indent="0">
              <a:buNone/>
              <a:defRPr sz="1292"/>
            </a:lvl8pPr>
            <a:lvl9pPr marL="3375721" indent="0">
              <a:buNone/>
              <a:defRPr sz="1292"/>
            </a:lvl9pPr>
          </a:lstStyle>
          <a:p>
            <a:pPr lvl="0"/>
            <a:r>
              <a:rPr lang="ja-JP" altLang="en-US" smtClean="0"/>
              <a:t>マスタ テキストの書式設定</a:t>
            </a:r>
          </a:p>
        </p:txBody>
      </p:sp>
    </p:spTree>
    <p:extLst>
      <p:ext uri="{BB962C8B-B14F-4D97-AF65-F5344CB8AC3E}">
        <p14:creationId xmlns:p14="http://schemas.microsoft.com/office/powerpoint/2010/main" val="1765948356"/>
      </p:ext>
    </p:extLst>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429" y="1600206"/>
            <a:ext cx="4381501"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328" y="1600206"/>
            <a:ext cx="4381501"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59067842"/>
      </p:ext>
    </p:extLst>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3"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94" y="1535113"/>
            <a:ext cx="4376738" cy="639762"/>
          </a:xfrm>
        </p:spPr>
        <p:txBody>
          <a:bodyPr anchor="b"/>
          <a:lstStyle>
            <a:lvl1pPr marL="0" indent="0">
              <a:buNone/>
              <a:defRPr sz="2215" b="1"/>
            </a:lvl1pPr>
            <a:lvl2pPr marL="421965" indent="0">
              <a:buNone/>
              <a:defRPr sz="1846" b="1"/>
            </a:lvl2pPr>
            <a:lvl3pPr marL="843930" indent="0">
              <a:buNone/>
              <a:defRPr sz="1662" b="1"/>
            </a:lvl3pPr>
            <a:lvl4pPr marL="1265896" indent="0">
              <a:buNone/>
              <a:defRPr sz="1477" b="1"/>
            </a:lvl4pPr>
            <a:lvl5pPr marL="1687861" indent="0">
              <a:buNone/>
              <a:defRPr sz="1477" b="1"/>
            </a:lvl5pPr>
            <a:lvl6pPr marL="2109826" indent="0">
              <a:buNone/>
              <a:defRPr sz="1477" b="1"/>
            </a:lvl6pPr>
            <a:lvl7pPr marL="2531791" indent="0">
              <a:buNone/>
              <a:defRPr sz="1477" b="1"/>
            </a:lvl7pPr>
            <a:lvl8pPr marL="2953757" indent="0">
              <a:buNone/>
              <a:defRPr sz="1477" b="1"/>
            </a:lvl8pPr>
            <a:lvl9pPr marL="3375721" indent="0">
              <a:buNone/>
              <a:defRPr sz="1477"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94" y="2174875"/>
            <a:ext cx="437673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58" y="1535113"/>
            <a:ext cx="4378325" cy="639762"/>
          </a:xfrm>
        </p:spPr>
        <p:txBody>
          <a:bodyPr anchor="b"/>
          <a:lstStyle>
            <a:lvl1pPr marL="0" indent="0">
              <a:buNone/>
              <a:defRPr sz="2215" b="1"/>
            </a:lvl1pPr>
            <a:lvl2pPr marL="421965" indent="0">
              <a:buNone/>
              <a:defRPr sz="1846" b="1"/>
            </a:lvl2pPr>
            <a:lvl3pPr marL="843930" indent="0">
              <a:buNone/>
              <a:defRPr sz="1662" b="1"/>
            </a:lvl3pPr>
            <a:lvl4pPr marL="1265896" indent="0">
              <a:buNone/>
              <a:defRPr sz="1477" b="1"/>
            </a:lvl4pPr>
            <a:lvl5pPr marL="1687861" indent="0">
              <a:buNone/>
              <a:defRPr sz="1477" b="1"/>
            </a:lvl5pPr>
            <a:lvl6pPr marL="2109826" indent="0">
              <a:buNone/>
              <a:defRPr sz="1477" b="1"/>
            </a:lvl6pPr>
            <a:lvl7pPr marL="2531791" indent="0">
              <a:buNone/>
              <a:defRPr sz="1477" b="1"/>
            </a:lvl7pPr>
            <a:lvl8pPr marL="2953757" indent="0">
              <a:buNone/>
              <a:defRPr sz="1477" b="1"/>
            </a:lvl8pPr>
            <a:lvl9pPr marL="3375721" indent="0">
              <a:buNone/>
              <a:defRPr sz="1477"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58" y="2174875"/>
            <a:ext cx="437832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28230737"/>
      </p:ext>
    </p:extLst>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3822643199"/>
      </p:ext>
    </p:extLst>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241836"/>
      </p:ext>
    </p:extLst>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1" y="273050"/>
            <a:ext cx="3259138" cy="1162050"/>
          </a:xfrm>
        </p:spPr>
        <p:txBody>
          <a:bodyPr anchor="b"/>
          <a:lstStyle>
            <a:lvl1pPr algn="l">
              <a:defRPr sz="1846"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600" y="273055"/>
            <a:ext cx="5537201"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1" y="1435103"/>
            <a:ext cx="3259138" cy="4691063"/>
          </a:xfrm>
        </p:spPr>
        <p:txBody>
          <a:bodyPr/>
          <a:lstStyle>
            <a:lvl1pPr marL="0" indent="0">
              <a:buNone/>
              <a:defRPr sz="1292"/>
            </a:lvl1pPr>
            <a:lvl2pPr marL="421965" indent="0">
              <a:buNone/>
              <a:defRPr sz="1108"/>
            </a:lvl2pPr>
            <a:lvl3pPr marL="843930" indent="0">
              <a:buNone/>
              <a:defRPr sz="923"/>
            </a:lvl3pPr>
            <a:lvl4pPr marL="1265896" indent="0">
              <a:buNone/>
              <a:defRPr sz="831"/>
            </a:lvl4pPr>
            <a:lvl5pPr marL="1687861" indent="0">
              <a:buNone/>
              <a:defRPr sz="831"/>
            </a:lvl5pPr>
            <a:lvl6pPr marL="2109826" indent="0">
              <a:buNone/>
              <a:defRPr sz="831"/>
            </a:lvl6pPr>
            <a:lvl7pPr marL="2531791" indent="0">
              <a:buNone/>
              <a:defRPr sz="831"/>
            </a:lvl7pPr>
            <a:lvl8pPr marL="2953757" indent="0">
              <a:buNone/>
              <a:defRPr sz="831"/>
            </a:lvl8pPr>
            <a:lvl9pPr marL="3375721" indent="0">
              <a:buNone/>
              <a:defRPr sz="831"/>
            </a:lvl9pPr>
          </a:lstStyle>
          <a:p>
            <a:pPr lvl="0"/>
            <a:r>
              <a:rPr lang="ja-JP" altLang="en-US" smtClean="0"/>
              <a:t>マスタ テキストの書式設定</a:t>
            </a:r>
          </a:p>
        </p:txBody>
      </p:sp>
    </p:spTree>
    <p:extLst>
      <p:ext uri="{BB962C8B-B14F-4D97-AF65-F5344CB8AC3E}">
        <p14:creationId xmlns:p14="http://schemas.microsoft.com/office/powerpoint/2010/main" val="853648983"/>
      </p:ext>
    </p:extLst>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0"/>
            <a:ext cx="5943600" cy="566738"/>
          </a:xfrm>
        </p:spPr>
        <p:txBody>
          <a:bodyPr anchor="b"/>
          <a:lstStyle>
            <a:lvl1pPr algn="l">
              <a:defRPr sz="1846"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4" y="612775"/>
            <a:ext cx="5943600" cy="4114800"/>
          </a:xfrm>
        </p:spPr>
        <p:txBody>
          <a:bodyPr/>
          <a:lstStyle>
            <a:lvl1pPr marL="0" indent="0">
              <a:buNone/>
              <a:defRPr sz="2954"/>
            </a:lvl1pPr>
            <a:lvl2pPr marL="421965" indent="0">
              <a:buNone/>
              <a:defRPr sz="2585"/>
            </a:lvl2pPr>
            <a:lvl3pPr marL="843930" indent="0">
              <a:buNone/>
              <a:defRPr sz="2215"/>
            </a:lvl3pPr>
            <a:lvl4pPr marL="1265896" indent="0">
              <a:buNone/>
              <a:defRPr sz="1846"/>
            </a:lvl4pPr>
            <a:lvl5pPr marL="1687861" indent="0">
              <a:buNone/>
              <a:defRPr sz="1846"/>
            </a:lvl5pPr>
            <a:lvl6pPr marL="2109826" indent="0">
              <a:buNone/>
              <a:defRPr sz="1846"/>
            </a:lvl6pPr>
            <a:lvl7pPr marL="2531791" indent="0">
              <a:buNone/>
              <a:defRPr sz="1846"/>
            </a:lvl7pPr>
            <a:lvl8pPr marL="2953757" indent="0">
              <a:buNone/>
              <a:defRPr sz="1846"/>
            </a:lvl8pPr>
            <a:lvl9pPr marL="3375721" indent="0">
              <a:buNone/>
              <a:defRPr sz="1846"/>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4" y="5367338"/>
            <a:ext cx="5943600" cy="804862"/>
          </a:xfrm>
        </p:spPr>
        <p:txBody>
          <a:bodyPr/>
          <a:lstStyle>
            <a:lvl1pPr marL="0" indent="0">
              <a:buNone/>
              <a:defRPr sz="1292"/>
            </a:lvl1pPr>
            <a:lvl2pPr marL="421965" indent="0">
              <a:buNone/>
              <a:defRPr sz="1108"/>
            </a:lvl2pPr>
            <a:lvl3pPr marL="843930" indent="0">
              <a:buNone/>
              <a:defRPr sz="923"/>
            </a:lvl3pPr>
            <a:lvl4pPr marL="1265896" indent="0">
              <a:buNone/>
              <a:defRPr sz="831"/>
            </a:lvl4pPr>
            <a:lvl5pPr marL="1687861" indent="0">
              <a:buNone/>
              <a:defRPr sz="831"/>
            </a:lvl5pPr>
            <a:lvl6pPr marL="2109826" indent="0">
              <a:buNone/>
              <a:defRPr sz="831"/>
            </a:lvl6pPr>
            <a:lvl7pPr marL="2531791" indent="0">
              <a:buNone/>
              <a:defRPr sz="831"/>
            </a:lvl7pPr>
            <a:lvl8pPr marL="2953757" indent="0">
              <a:buNone/>
              <a:defRPr sz="831"/>
            </a:lvl8pPr>
            <a:lvl9pPr marL="3375721" indent="0">
              <a:buNone/>
              <a:defRPr sz="831"/>
            </a:lvl9pPr>
          </a:lstStyle>
          <a:p>
            <a:pPr lvl="0"/>
            <a:r>
              <a:rPr lang="ja-JP" altLang="en-US" smtClean="0"/>
              <a:t>マスタ テキストの書式設定</a:t>
            </a:r>
          </a:p>
        </p:txBody>
      </p:sp>
    </p:spTree>
    <p:extLst>
      <p:ext uri="{BB962C8B-B14F-4D97-AF65-F5344CB8AC3E}">
        <p14:creationId xmlns:p14="http://schemas.microsoft.com/office/powerpoint/2010/main" val="15105344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3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1" y="6524627"/>
            <a:ext cx="3643313" cy="276225"/>
          </a:xfrm>
          <a:prstGeom prst="rect">
            <a:avLst/>
          </a:prstGeom>
          <a:noFill/>
          <a:ln w="9525">
            <a:noFill/>
            <a:miter lim="800000"/>
            <a:headEnd/>
            <a:tailEnd/>
          </a:ln>
        </p:spPr>
        <p:txBody>
          <a:bodyPr wrap="none" lIns="91065" tIns="45534" rIns="91065" bIns="45534">
            <a:spAutoFit/>
          </a:bodyPr>
          <a:lstStyle/>
          <a:p>
            <a:pPr>
              <a:defRPr/>
            </a:pPr>
            <a:r>
              <a:rPr lang="en-US" altLang="ja-JP" sz="1196" i="1">
                <a:solidFill>
                  <a:prstClr val="white"/>
                </a:solidFill>
                <a:latin typeface="Times New Roman"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a:defRPr/>
            </a:lvl1pPr>
          </a:lstStyle>
          <a:p>
            <a:pPr defTabSz="911309" fontAlgn="auto">
              <a:spcBef>
                <a:spcPts val="0"/>
              </a:spcBef>
              <a:spcAft>
                <a:spcPts val="0"/>
              </a:spcAft>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a:defRPr/>
            </a:lvl1pPr>
          </a:lstStyle>
          <a:p>
            <a:pPr defTabSz="911309" fontAlgn="auto">
              <a:spcBef>
                <a:spcPts val="0"/>
              </a:spcBef>
              <a:spcAft>
                <a:spcPts val="0"/>
              </a:spcAft>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a:lstStyle>
            <a:lvl1pPr>
              <a:defRPr/>
            </a:lvl1pPr>
          </a:lstStyle>
          <a:p>
            <a:pPr>
              <a:defRPr/>
            </a:pPr>
            <a:fld id="{8168D660-A4D5-4DDC-8F0D-5AEEEDA84967}" type="slidenum">
              <a:rPr lang="en-US" altLang="ja-JP">
                <a:solidFill>
                  <a:prstClr val="black"/>
                </a:solidFill>
                <a:latin typeface="Arial"/>
                <a:ea typeface="ＭＳ Ｐゴシック"/>
              </a:rPr>
              <a:pPr>
                <a:defRPr/>
              </a:pPr>
              <a:t>‹#›</a:t>
            </a:fld>
            <a:endParaRPr lang="en-US" altLang="ja-JP">
              <a:solidFill>
                <a:prstClr val="black"/>
              </a:solidFill>
              <a:latin typeface="Arial"/>
              <a:ea typeface="ＭＳ Ｐゴシック"/>
            </a:endParaRPr>
          </a:p>
        </p:txBody>
      </p:sp>
    </p:spTree>
    <p:extLst>
      <p:ext uri="{BB962C8B-B14F-4D97-AF65-F5344CB8AC3E}">
        <p14:creationId xmlns:p14="http://schemas.microsoft.com/office/powerpoint/2010/main" val="3056975492"/>
      </p:ext>
    </p:extLst>
  </p:cSld>
  <p:clrMapOvr>
    <a:masterClrMapping/>
  </p:clrMapOvr>
</p:sldLayout>
</file>

<file path=ppt/slideLayouts/slideLayout77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43602197"/>
      </p:ext>
    </p:extLst>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129" y="7"/>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66" y="7"/>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3422643"/>
      </p:ext>
    </p:extLst>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143" y="7"/>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81622013"/>
      </p:ext>
    </p:extLst>
  </p:cSld>
  <p:clrMapOvr>
    <a:masterClrMapping/>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17"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13" y="1600206"/>
            <a:ext cx="8915400" cy="4525963"/>
          </a:xfrm>
        </p:spPr>
        <p:txBody>
          <a:bodyPr/>
          <a:lstStyle/>
          <a:p>
            <a:pPr lvl="0"/>
            <a:r>
              <a:rPr lang="ja-JP" altLang="en-US" noProof="0" smtClean="0"/>
              <a:t>アイコンをクリックして表を追加</a:t>
            </a:r>
          </a:p>
        </p:txBody>
      </p:sp>
    </p:spTree>
    <p:extLst>
      <p:ext uri="{BB962C8B-B14F-4D97-AF65-F5344CB8AC3E}">
        <p14:creationId xmlns:p14="http://schemas.microsoft.com/office/powerpoint/2010/main" val="1891766386"/>
      </p:ext>
    </p:extLst>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19481" y="1840096"/>
            <a:ext cx="4650994" cy="4621671"/>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5035554" y="1851379"/>
            <a:ext cx="4705858" cy="4622574"/>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9" name="コンテンツ プレースホルダ 8"/>
          <p:cNvSpPr>
            <a:spLocks noGrp="1"/>
          </p:cNvSpPr>
          <p:nvPr>
            <p:ph sz="quarter" idx="13"/>
          </p:nvPr>
        </p:nvSpPr>
        <p:spPr>
          <a:xfrm>
            <a:off x="231780" y="682628"/>
            <a:ext cx="9521825" cy="1010706"/>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6" name="日付プレースホルダ 4"/>
          <p:cNvSpPr>
            <a:spLocks noGrp="1"/>
          </p:cNvSpPr>
          <p:nvPr>
            <p:ph type="dt" sz="half" idx="14"/>
          </p:nvPr>
        </p:nvSpPr>
        <p:spPr>
          <a:xfrm>
            <a:off x="0" y="6646865"/>
            <a:ext cx="2311400" cy="211137"/>
          </a:xfrm>
          <a:prstGeom prst="rect">
            <a:avLst/>
          </a:prstGeom>
        </p:spPr>
        <p:txBody>
          <a:bodyPr/>
          <a:lstStyle>
            <a:lvl1pPr eaLnBrk="1" hangingPunct="1">
              <a:defRPr>
                <a:solidFill>
                  <a:prstClr val="black"/>
                </a:solidFill>
                <a:latin typeface="Arial" charset="0"/>
                <a:ea typeface="ＭＳ Ｐゴシック" charset="-128"/>
              </a:defRPr>
            </a:lvl1pPr>
          </a:lstStyle>
          <a:p>
            <a:pPr>
              <a:defRPr/>
            </a:pPr>
            <a:endParaRPr lang="ja-JP" altLang="en-US"/>
          </a:p>
        </p:txBody>
      </p:sp>
      <p:sp>
        <p:nvSpPr>
          <p:cNvPr id="7" name="フッター プレースホルダ 5"/>
          <p:cNvSpPr>
            <a:spLocks noGrp="1"/>
          </p:cNvSpPr>
          <p:nvPr>
            <p:ph type="ftr" sz="quarter" idx="15"/>
          </p:nvPr>
        </p:nvSpPr>
        <p:spPr>
          <a:xfrm>
            <a:off x="2547938" y="6646865"/>
            <a:ext cx="4900612" cy="211137"/>
          </a:xfrm>
          <a:prstGeom prst="rect">
            <a:avLst/>
          </a:prstGeom>
        </p:spPr>
        <p:txBody>
          <a:bodyPr/>
          <a:lstStyle>
            <a:lvl1pPr eaLnBrk="1" hangingPunct="1">
              <a:defRPr>
                <a:solidFill>
                  <a:prstClr val="black"/>
                </a:solidFill>
                <a:latin typeface="Arial" charset="0"/>
                <a:ea typeface="ＭＳ Ｐゴシック" charset="-128"/>
              </a:defRPr>
            </a:lvl1pPr>
          </a:lstStyle>
          <a:p>
            <a:pPr>
              <a:defRPr/>
            </a:pPr>
            <a:endParaRPr lang="ja-JP" altLang="en-US"/>
          </a:p>
        </p:txBody>
      </p:sp>
      <p:sp>
        <p:nvSpPr>
          <p:cNvPr id="8" name="スライド番号プレースホルダ 6"/>
          <p:cNvSpPr>
            <a:spLocks noGrp="1"/>
          </p:cNvSpPr>
          <p:nvPr>
            <p:ph type="sldNum" sz="quarter" idx="16"/>
          </p:nvPr>
        </p:nvSpPr>
        <p:spPr>
          <a:xfrm>
            <a:off x="7594600" y="6646865"/>
            <a:ext cx="2311400" cy="2111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F4190F85-D6E5-46E1-B1E1-46F18D1FC105}" type="slidenum">
              <a:rPr lang="ja-JP" altLang="en-US">
                <a:latin typeface="Arial"/>
                <a:ea typeface="ＭＳ Ｐゴシック"/>
              </a:rPr>
              <a:pPr/>
              <a:t>‹#›</a:t>
            </a:fld>
            <a:endParaRPr lang="ja-JP" altLang="en-US">
              <a:latin typeface="Arial"/>
              <a:ea typeface="ＭＳ Ｐゴシック"/>
            </a:endParaRPr>
          </a:p>
        </p:txBody>
      </p:sp>
    </p:spTree>
    <p:extLst>
      <p:ext uri="{BB962C8B-B14F-4D97-AF65-F5344CB8AC3E}">
        <p14:creationId xmlns:p14="http://schemas.microsoft.com/office/powerpoint/2010/main" val="1902715010"/>
      </p:ext>
    </p:extLst>
  </p:cSld>
  <p:clrMapOvr>
    <a:masterClrMapping/>
  </p:clrMapOvr>
  <p:transition>
    <p:random/>
  </p:transition>
</p:sldLayout>
</file>

<file path=ppt/slideLayouts/slideLayout775.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6"/>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330" tIns="42166" rIns="84330" bIns="42166">
            <a:spAutoFit/>
          </a:bodyPr>
          <a:lstStyle/>
          <a:p>
            <a:r>
              <a:rPr lang="en-US" altLang="ja-JP" sz="1108" i="1">
                <a:solidFill>
                  <a:prstClr val="white"/>
                </a:solidFill>
                <a:latin typeface="Times New Roman" panose="02020603050405020304"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15DF3B9C-D22D-423B-9F77-B7E9FFE88260}" type="slidenum">
              <a:rPr lang="en-US" altLang="ja-JP">
                <a:solidFill>
                  <a:prstClr val="black"/>
                </a:solidFill>
                <a:latin typeface="Arial"/>
                <a:ea typeface="ＭＳ Ｐゴシック"/>
              </a:rPr>
              <a:pPr eaLnBrk="0" hangingPunct="0"/>
              <a:t>‹#›</a:t>
            </a:fld>
            <a:endParaRPr lang="en-US" altLang="ja-JP">
              <a:solidFill>
                <a:prstClr val="black"/>
              </a:solidFill>
              <a:latin typeface="Arial"/>
              <a:ea typeface="ＭＳ Ｐゴシック"/>
            </a:endParaRPr>
          </a:p>
        </p:txBody>
      </p:sp>
    </p:spTree>
    <p:extLst>
      <p:ext uri="{BB962C8B-B14F-4D97-AF65-F5344CB8AC3E}">
        <p14:creationId xmlns:p14="http://schemas.microsoft.com/office/powerpoint/2010/main" val="690345375"/>
      </p:ext>
    </p:extLst>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showMasterSp="0" preserve="1" userDrawn="1">
  <p:cSld name="7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6"/>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330" tIns="42166" rIns="84330" bIns="42166">
            <a:spAutoFit/>
          </a:bodyPr>
          <a:lstStyle/>
          <a:p>
            <a:r>
              <a:rPr lang="en-US" altLang="ja-JP" sz="1108" i="1">
                <a:solidFill>
                  <a:prstClr val="white"/>
                </a:solidFill>
                <a:latin typeface="Times New Roman" panose="02020603050405020304"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5E5F57F0-D026-4E71-8C7D-C6E1AF9C38BB}" type="slidenum">
              <a:rPr lang="en-US" altLang="ja-JP">
                <a:solidFill>
                  <a:prstClr val="black"/>
                </a:solidFill>
                <a:latin typeface="Arial"/>
                <a:ea typeface="ＭＳ Ｐゴシック"/>
              </a:rPr>
              <a:pPr eaLnBrk="0" hangingPunct="0"/>
              <a:t>‹#›</a:t>
            </a:fld>
            <a:endParaRPr lang="en-US" altLang="ja-JP">
              <a:solidFill>
                <a:prstClr val="black"/>
              </a:solidFill>
              <a:latin typeface="Arial"/>
              <a:ea typeface="ＭＳ Ｐゴシック"/>
            </a:endParaRPr>
          </a:p>
        </p:txBody>
      </p:sp>
    </p:spTree>
    <p:extLst>
      <p:ext uri="{BB962C8B-B14F-4D97-AF65-F5344CB8AC3E}">
        <p14:creationId xmlns:p14="http://schemas.microsoft.com/office/powerpoint/2010/main" val="1539169147"/>
      </p:ext>
    </p:extLst>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showMasterSp="0" userDrawn="1">
  <p:cSld name="9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6"/>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330" tIns="42166" rIns="84330" bIns="42166">
            <a:spAutoFit/>
          </a:bodyPr>
          <a:lstStyle/>
          <a:p>
            <a:r>
              <a:rPr lang="en-US" altLang="ja-JP" sz="1108" i="1">
                <a:solidFill>
                  <a:srgbClr val="FFFFFF"/>
                </a:solidFill>
                <a:latin typeface="Times New Roman" panose="02020603050405020304" pitchFamily="18" charset="0"/>
                <a:ea typeface="ＭＳ Ｐゴシック"/>
              </a:rPr>
              <a:t>Ministry of Land, Infrastructure, Transport and Tourism</a:t>
            </a:r>
          </a:p>
        </p:txBody>
      </p:sp>
      <p:sp>
        <p:nvSpPr>
          <p:cNvPr id="3" name="Rectangle 6"/>
          <p:cNvSpPr>
            <a:spLocks noGrp="1" noChangeArrowheads="1"/>
          </p:cNvSpPr>
          <p:nvPr>
            <p:ph type="sldNum" sz="quarter" idx="10"/>
          </p:nvPr>
        </p:nvSpPr>
        <p:spPr>
          <a:xfrm>
            <a:off x="9258301" y="6524627"/>
            <a:ext cx="647700" cy="33337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C09D3E4B-B671-40D4-867F-14A02A1B67D4}" type="slidenum">
              <a:rPr lang="en-US" altLang="ja-JP">
                <a:latin typeface="Arial"/>
                <a:ea typeface="ＭＳ Ｐゴシック"/>
              </a:rPr>
              <a:pPr/>
              <a:t>‹#›</a:t>
            </a:fld>
            <a:endParaRPr lang="en-US" altLang="ja-JP">
              <a:latin typeface="Arial"/>
              <a:ea typeface="ＭＳ Ｐゴシック"/>
            </a:endParaRPr>
          </a:p>
        </p:txBody>
      </p:sp>
    </p:spTree>
    <p:extLst>
      <p:ext uri="{BB962C8B-B14F-4D97-AF65-F5344CB8AC3E}">
        <p14:creationId xmlns:p14="http://schemas.microsoft.com/office/powerpoint/2010/main" val="3602639537"/>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userDrawn="1">
  <p:cSld name="基礎資料">
    <p:spTree>
      <p:nvGrpSpPr>
        <p:cNvPr id="1" name=""/>
        <p:cNvGrpSpPr/>
        <p:nvPr/>
      </p:nvGrpSpPr>
      <p:grpSpPr>
        <a:xfrm>
          <a:off x="0" y="0"/>
          <a:ext cx="0" cy="0"/>
          <a:chOff x="0" y="0"/>
          <a:chExt cx="0" cy="0"/>
        </a:xfrm>
      </p:grpSpPr>
      <p:cxnSp>
        <p:nvCxnSpPr>
          <p:cNvPr id="2" name="直線コネクタ 1"/>
          <p:cNvCxnSpPr/>
          <p:nvPr userDrawn="1"/>
        </p:nvCxnSpPr>
        <p:spPr>
          <a:xfrm>
            <a:off x="0" y="549275"/>
            <a:ext cx="9906000" cy="0"/>
          </a:xfrm>
          <a:prstGeom prst="line">
            <a:avLst/>
          </a:prstGeom>
          <a:ln w="76200">
            <a:solidFill>
              <a:srgbClr val="4060A0"/>
            </a:solidFill>
          </a:ln>
        </p:spPr>
        <p:style>
          <a:lnRef idx="1">
            <a:schemeClr val="accent1"/>
          </a:lnRef>
          <a:fillRef idx="0">
            <a:schemeClr val="accent1"/>
          </a:fillRef>
          <a:effectRef idx="0">
            <a:schemeClr val="accent1"/>
          </a:effectRef>
          <a:fontRef idx="minor">
            <a:schemeClr val="tx1"/>
          </a:fontRef>
        </p:style>
      </p:cxnSp>
      <p:pic>
        <p:nvPicPr>
          <p:cNvPr id="3" name="図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5126" y="14290"/>
            <a:ext cx="189706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付プレースホルダー 12"/>
          <p:cNvSpPr>
            <a:spLocks noGrp="1"/>
          </p:cNvSpPr>
          <p:nvPr>
            <p:ph type="dt" sz="half" idx="10"/>
          </p:nvPr>
        </p:nvSpPr>
        <p:spPr>
          <a:xfrm>
            <a:off x="495300" y="6245225"/>
            <a:ext cx="2311400" cy="476250"/>
          </a:xfrm>
          <a:prstGeom prst="rect">
            <a:avLst/>
          </a:prstGeom>
        </p:spPr>
        <p:txBody>
          <a:bodyPr/>
          <a:lstStyle>
            <a:lvl1pPr eaLnBrk="0" hangingPunct="0">
              <a:defRPr>
                <a:solidFill>
                  <a:prstClr val="black">
                    <a:tint val="75000"/>
                  </a:prstClr>
                </a:solidFill>
              </a:defRPr>
            </a:lvl1pPr>
          </a:lstStyle>
          <a:p>
            <a:pPr>
              <a:defRPr/>
            </a:pPr>
            <a:endParaRPr lang="ja-JP" altLang="en-US">
              <a:latin typeface="Arial"/>
              <a:ea typeface="ＭＳ Ｐゴシック"/>
            </a:endParaRPr>
          </a:p>
        </p:txBody>
      </p:sp>
      <p:sp>
        <p:nvSpPr>
          <p:cNvPr id="5" name="フッター プレースホルダー 13"/>
          <p:cNvSpPr>
            <a:spLocks noGrp="1"/>
          </p:cNvSpPr>
          <p:nvPr>
            <p:ph type="ftr" sz="quarter" idx="11"/>
          </p:nvPr>
        </p:nvSpPr>
        <p:spPr>
          <a:xfrm>
            <a:off x="3384550" y="6245225"/>
            <a:ext cx="3136900" cy="476250"/>
          </a:xfrm>
          <a:prstGeom prst="rect">
            <a:avLst/>
          </a:prstGeom>
        </p:spPr>
        <p:txBody>
          <a:bodyPr/>
          <a:lstStyle>
            <a:lvl1pPr eaLnBrk="0" hangingPunct="0">
              <a:defRPr>
                <a:solidFill>
                  <a:prstClr val="black">
                    <a:tint val="75000"/>
                  </a:prstClr>
                </a:solidFill>
              </a:defRPr>
            </a:lvl1pPr>
          </a:lstStyle>
          <a:p>
            <a:pPr>
              <a:defRPr/>
            </a:pPr>
            <a:endParaRPr lang="ja-JP" altLang="en-US">
              <a:latin typeface="Arial"/>
              <a:ea typeface="ＭＳ Ｐゴシック"/>
            </a:endParaRPr>
          </a:p>
        </p:txBody>
      </p:sp>
      <p:sp>
        <p:nvSpPr>
          <p:cNvPr id="6" name="スライド番号プレースホルダー 14"/>
          <p:cNvSpPr>
            <a:spLocks noGrp="1"/>
          </p:cNvSpPr>
          <p:nvPr>
            <p:ph type="sldNum" sz="quarter" idx="12"/>
          </p:nvPr>
        </p:nvSpPr>
        <p:spPr>
          <a:xfrm>
            <a:off x="8013700" y="6453190"/>
            <a:ext cx="1825625" cy="365125"/>
          </a:xfrm>
          <a:prstGeom prst="rect">
            <a:avLst/>
          </a:prstGeom>
        </p:spPr>
        <p:txBody>
          <a:bodyPr vert="horz" wrap="square" lIns="91440" tIns="45720" rIns="91440" bIns="45720" numCol="1" anchor="t" anchorCtr="0" compatLnSpc="1">
            <a:prstTxWarp prst="textNoShape">
              <a:avLst/>
            </a:prstTxWarp>
          </a:bodyPr>
          <a:lstStyle>
            <a:lvl1pPr defTabSz="883649" eaLnBrk="1" hangingPunct="1">
              <a:defRPr sz="1846">
                <a:solidFill>
                  <a:srgbClr val="898989"/>
                </a:solidFill>
                <a:latin typeface="Calibri" panose="020F0502020204030204" pitchFamily="34" charset="0"/>
              </a:defRPr>
            </a:lvl1pPr>
          </a:lstStyle>
          <a:p>
            <a:fld id="{3C599235-25BD-4407-A4FB-5FE78221C119}" type="slidenum">
              <a:rPr lang="ja-JP" altLang="en-US">
                <a:ea typeface="ＭＳ Ｐゴシック"/>
              </a:rPr>
              <a:pPr/>
              <a:t>‹#›</a:t>
            </a:fld>
            <a:endParaRPr lang="ja-JP" altLang="en-US">
              <a:ea typeface="ＭＳ Ｐゴシック"/>
            </a:endParaRPr>
          </a:p>
        </p:txBody>
      </p:sp>
    </p:spTree>
    <p:extLst>
      <p:ext uri="{BB962C8B-B14F-4D97-AF65-F5344CB8AC3E}">
        <p14:creationId xmlns:p14="http://schemas.microsoft.com/office/powerpoint/2010/main" val="1926376140"/>
      </p:ext>
    </p:extLst>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showMasterSp="0" userDrawn="1">
  <p:cSld name="10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6"/>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330" tIns="42166" rIns="84330" bIns="42166">
            <a:spAutoFit/>
          </a:bodyPr>
          <a:lstStyle/>
          <a:p>
            <a:r>
              <a:rPr lang="en-US" altLang="ja-JP" sz="1108" i="1">
                <a:solidFill>
                  <a:srgbClr val="FFFFFF"/>
                </a:solidFill>
                <a:latin typeface="Times New Roman" panose="02020603050405020304"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eaLnBrk="0" hangingPunct="0">
              <a:defRPr/>
            </a:lvl1pPr>
          </a:lstStyle>
          <a:p>
            <a:pPr>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eaLnBrk="0" hangingPunct="0">
              <a:defRPr/>
            </a:lvl1pPr>
          </a:lstStyle>
          <a:p>
            <a:pPr>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8A91D598-19FB-4380-90C1-57813F8DB4A1}" type="slidenum">
              <a:rPr lang="en-US" altLang="ja-JP">
                <a:latin typeface="Arial"/>
                <a:ea typeface="ＭＳ Ｐゴシック"/>
              </a:rPr>
              <a:pPr/>
              <a:t>‹#›</a:t>
            </a:fld>
            <a:endParaRPr lang="en-US" altLang="ja-JP">
              <a:latin typeface="Arial"/>
              <a:ea typeface="ＭＳ Ｐゴシック"/>
            </a:endParaRPr>
          </a:p>
        </p:txBody>
      </p:sp>
    </p:spTree>
    <p:extLst>
      <p:ext uri="{BB962C8B-B14F-4D97-AF65-F5344CB8AC3E}">
        <p14:creationId xmlns:p14="http://schemas.microsoft.com/office/powerpoint/2010/main" val="27313590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30454"/>
            <a:ext cx="8420100" cy="1470025"/>
          </a:xfrm>
          <a:prstGeom prst="rect">
            <a:avLst/>
          </a:prstGeo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32008" indent="0" algn="ctr">
              <a:buNone/>
              <a:defRPr>
                <a:solidFill>
                  <a:schemeClr val="tx1">
                    <a:tint val="75000"/>
                  </a:schemeClr>
                </a:solidFill>
              </a:defRPr>
            </a:lvl2pPr>
            <a:lvl3pPr marL="864017" indent="0" algn="ctr">
              <a:buNone/>
              <a:defRPr>
                <a:solidFill>
                  <a:schemeClr val="tx1">
                    <a:tint val="75000"/>
                  </a:schemeClr>
                </a:solidFill>
              </a:defRPr>
            </a:lvl3pPr>
            <a:lvl4pPr marL="1296025" indent="0" algn="ctr">
              <a:buNone/>
              <a:defRPr>
                <a:solidFill>
                  <a:schemeClr val="tx1">
                    <a:tint val="75000"/>
                  </a:schemeClr>
                </a:solidFill>
              </a:defRPr>
            </a:lvl4pPr>
            <a:lvl5pPr marL="1728033" indent="0" algn="ctr">
              <a:buNone/>
              <a:defRPr>
                <a:solidFill>
                  <a:schemeClr val="tx1">
                    <a:tint val="75000"/>
                  </a:schemeClr>
                </a:solidFill>
              </a:defRPr>
            </a:lvl5pPr>
            <a:lvl6pPr marL="2160041" indent="0" algn="ctr">
              <a:buNone/>
              <a:defRPr>
                <a:solidFill>
                  <a:schemeClr val="tx1">
                    <a:tint val="75000"/>
                  </a:schemeClr>
                </a:solidFill>
              </a:defRPr>
            </a:lvl6pPr>
            <a:lvl7pPr marL="2592050" indent="0" algn="ctr">
              <a:buNone/>
              <a:defRPr>
                <a:solidFill>
                  <a:schemeClr val="tx1">
                    <a:tint val="75000"/>
                  </a:schemeClr>
                </a:solidFill>
              </a:defRPr>
            </a:lvl7pPr>
            <a:lvl8pPr marL="3024058" indent="0" algn="ctr">
              <a:buNone/>
              <a:defRPr>
                <a:solidFill>
                  <a:schemeClr val="tx1">
                    <a:tint val="75000"/>
                  </a:schemeClr>
                </a:solidFill>
              </a:defRPr>
            </a:lvl8pPr>
            <a:lvl9pPr marL="3456066"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565028D-B7AA-41CB-9FF0-817C96C2988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40170868"/>
      </p:ext>
    </p:extLst>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showMasterSp="0" userDrawn="1">
  <p:cSld name="11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6"/>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330" tIns="42166" rIns="84330" bIns="42166">
            <a:spAutoFit/>
          </a:bodyPr>
          <a:lstStyle/>
          <a:p>
            <a:r>
              <a:rPr lang="en-US" altLang="ja-JP" sz="1108" i="1">
                <a:solidFill>
                  <a:srgbClr val="FFFFFF"/>
                </a:solidFill>
                <a:latin typeface="Times New Roman" panose="02020603050405020304"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eaLnBrk="0" hangingPunct="0">
              <a:defRPr/>
            </a:lvl1pPr>
          </a:lstStyle>
          <a:p>
            <a:pPr>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eaLnBrk="0" hangingPunct="0">
              <a:defRPr/>
            </a:lvl1pPr>
          </a:lstStyle>
          <a:p>
            <a:pPr>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85EF974E-B012-4A2D-8311-A7E89DB89647}" type="slidenum">
              <a:rPr lang="en-US" altLang="ja-JP">
                <a:latin typeface="Arial"/>
                <a:ea typeface="ＭＳ Ｐゴシック"/>
              </a:rPr>
              <a:pPr/>
              <a:t>‹#›</a:t>
            </a:fld>
            <a:endParaRPr lang="en-US" altLang="ja-JP">
              <a:latin typeface="Arial"/>
              <a:ea typeface="ＭＳ Ｐゴシック"/>
            </a:endParaRPr>
          </a:p>
        </p:txBody>
      </p:sp>
    </p:spTree>
    <p:extLst>
      <p:ext uri="{BB962C8B-B14F-4D97-AF65-F5344CB8AC3E}">
        <p14:creationId xmlns:p14="http://schemas.microsoft.com/office/powerpoint/2010/main" val="1505037617"/>
      </p:ext>
    </p:extLst>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showMasterSp="0" preserve="1" userDrawn="1">
  <p:cSld name="12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6"/>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330" tIns="42166" rIns="84330" bIns="42166">
            <a:spAutoFit/>
          </a:bodyPr>
          <a:lstStyle/>
          <a:p>
            <a:r>
              <a:rPr lang="en-US" altLang="ja-JP" sz="1108" i="1">
                <a:solidFill>
                  <a:srgbClr val="FFFFFF"/>
                </a:solidFill>
                <a:latin typeface="Times New Roman" panose="02020603050405020304"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516A88D0-C11F-4F27-8961-67E19089CFD4}" type="slidenum">
              <a:rPr lang="en-US" altLang="ja-JP">
                <a:solidFill>
                  <a:prstClr val="black"/>
                </a:solidFill>
                <a:latin typeface="Arial"/>
                <a:ea typeface="ＭＳ Ｐゴシック"/>
              </a:rPr>
              <a:pPr eaLnBrk="0" hangingPunct="0"/>
              <a:t>‹#›</a:t>
            </a:fld>
            <a:endParaRPr lang="en-US" altLang="ja-JP">
              <a:solidFill>
                <a:prstClr val="black"/>
              </a:solidFill>
              <a:latin typeface="Arial"/>
              <a:ea typeface="ＭＳ Ｐゴシック"/>
            </a:endParaRPr>
          </a:p>
        </p:txBody>
      </p:sp>
    </p:spTree>
    <p:extLst>
      <p:ext uri="{BB962C8B-B14F-4D97-AF65-F5344CB8AC3E}">
        <p14:creationId xmlns:p14="http://schemas.microsoft.com/office/powerpoint/2010/main" val="846193244"/>
      </p:ext>
    </p:extLst>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showMasterSp="0" preserve="1" userDrawn="1">
  <p:cSld name="13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6"/>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330" tIns="42166" rIns="84330" bIns="42166">
            <a:spAutoFit/>
          </a:bodyPr>
          <a:lstStyle/>
          <a:p>
            <a:r>
              <a:rPr lang="en-US" altLang="ja-JP" sz="1108" i="1">
                <a:solidFill>
                  <a:srgbClr val="FFFFFF"/>
                </a:solidFill>
                <a:latin typeface="Times New Roman" panose="02020603050405020304"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3106F8CF-EFC6-41E7-90FA-A5C968105182}" type="slidenum">
              <a:rPr lang="en-US" altLang="ja-JP">
                <a:solidFill>
                  <a:prstClr val="black"/>
                </a:solidFill>
                <a:latin typeface="Arial"/>
                <a:ea typeface="ＭＳ Ｐゴシック"/>
              </a:rPr>
              <a:pPr eaLnBrk="0" hangingPunct="0"/>
              <a:t>‹#›</a:t>
            </a:fld>
            <a:endParaRPr lang="en-US" altLang="ja-JP">
              <a:solidFill>
                <a:prstClr val="black"/>
              </a:solidFill>
              <a:latin typeface="Arial"/>
              <a:ea typeface="ＭＳ Ｐゴシック"/>
            </a:endParaRPr>
          </a:p>
        </p:txBody>
      </p:sp>
    </p:spTree>
    <p:extLst>
      <p:ext uri="{BB962C8B-B14F-4D97-AF65-F5344CB8AC3E}">
        <p14:creationId xmlns:p14="http://schemas.microsoft.com/office/powerpoint/2010/main" val="741501192"/>
      </p:ext>
    </p:extLst>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showMasterSp="0" preserve="1" userDrawn="1">
  <p:cSld name="14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6"/>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330" tIns="42166" rIns="84330" bIns="42166">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defRPr/>
            </a:pPr>
            <a:r>
              <a:rPr lang="en-US" altLang="ja-JP" sz="1108" i="1" smtClean="0">
                <a:solidFill>
                  <a:srgbClr val="FFFFFF"/>
                </a:solidFill>
                <a:latin typeface="Times New Roman" pitchFamily="18" charset="0"/>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44898039-45B0-44CA-B731-AD666ABD42E6}" type="slidenum">
              <a:rPr lang="en-US" altLang="ja-JP">
                <a:solidFill>
                  <a:prstClr val="black"/>
                </a:solidFill>
                <a:latin typeface="Arial"/>
                <a:ea typeface="ＭＳ Ｐゴシック"/>
              </a:rPr>
              <a:pPr eaLnBrk="0" hangingPunct="0"/>
              <a:t>‹#›</a:t>
            </a:fld>
            <a:endParaRPr lang="en-US" altLang="ja-JP">
              <a:solidFill>
                <a:prstClr val="black"/>
              </a:solidFill>
              <a:latin typeface="Arial"/>
              <a:ea typeface="ＭＳ Ｐゴシック"/>
            </a:endParaRPr>
          </a:p>
        </p:txBody>
      </p:sp>
    </p:spTree>
    <p:extLst>
      <p:ext uri="{BB962C8B-B14F-4D97-AF65-F5344CB8AC3E}">
        <p14:creationId xmlns:p14="http://schemas.microsoft.com/office/powerpoint/2010/main" val="4031483489"/>
      </p:ext>
    </p:extLst>
  </p:cSld>
  <p:clrMapOvr>
    <a:masterClrMapping/>
  </p:clrMapOvr>
</p:sldLayout>
</file>

<file path=ppt/slideLayouts/slideLayout78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34" y="2130673"/>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86" y="3886200"/>
            <a:ext cx="6934200" cy="1752600"/>
          </a:xfrm>
        </p:spPr>
        <p:txBody>
          <a:bodyPr/>
          <a:lstStyle>
            <a:lvl1pPr marL="0" indent="0" algn="ctr">
              <a:buNone/>
              <a:defRPr>
                <a:solidFill>
                  <a:schemeClr val="tx1">
                    <a:tint val="75000"/>
                  </a:schemeClr>
                </a:solidFill>
              </a:defRPr>
            </a:lvl1pPr>
            <a:lvl2pPr marL="455714" indent="0" algn="ctr">
              <a:buNone/>
              <a:defRPr>
                <a:solidFill>
                  <a:schemeClr val="tx1">
                    <a:tint val="75000"/>
                  </a:schemeClr>
                </a:solidFill>
              </a:defRPr>
            </a:lvl2pPr>
            <a:lvl3pPr marL="911429" indent="0" algn="ctr">
              <a:buNone/>
              <a:defRPr>
                <a:solidFill>
                  <a:schemeClr val="tx1">
                    <a:tint val="75000"/>
                  </a:schemeClr>
                </a:solidFill>
              </a:defRPr>
            </a:lvl3pPr>
            <a:lvl4pPr marL="1367142" indent="0" algn="ctr">
              <a:buNone/>
              <a:defRPr>
                <a:solidFill>
                  <a:schemeClr val="tx1">
                    <a:tint val="75000"/>
                  </a:schemeClr>
                </a:solidFill>
              </a:defRPr>
            </a:lvl4pPr>
            <a:lvl5pPr marL="1822857" indent="0" algn="ctr">
              <a:buNone/>
              <a:defRPr>
                <a:solidFill>
                  <a:schemeClr val="tx1">
                    <a:tint val="75000"/>
                  </a:schemeClr>
                </a:solidFill>
              </a:defRPr>
            </a:lvl5pPr>
            <a:lvl6pPr marL="2278571" indent="0" algn="ctr">
              <a:buNone/>
              <a:defRPr>
                <a:solidFill>
                  <a:schemeClr val="tx1">
                    <a:tint val="75000"/>
                  </a:schemeClr>
                </a:solidFill>
              </a:defRPr>
            </a:lvl6pPr>
            <a:lvl7pPr marL="2734286" indent="0" algn="ctr">
              <a:buNone/>
              <a:defRPr>
                <a:solidFill>
                  <a:schemeClr val="tx1">
                    <a:tint val="75000"/>
                  </a:schemeClr>
                </a:solidFill>
              </a:defRPr>
            </a:lvl7pPr>
            <a:lvl8pPr marL="3190000" indent="0" algn="ctr">
              <a:buNone/>
              <a:defRPr>
                <a:solidFill>
                  <a:schemeClr val="tx1">
                    <a:tint val="75000"/>
                  </a:schemeClr>
                </a:solidFill>
              </a:defRPr>
            </a:lvl8pPr>
            <a:lvl9pPr marL="3645715"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84" y="6524868"/>
            <a:ext cx="9906000" cy="333375"/>
          </a:xfrm>
          <a:prstGeom prst="rect">
            <a:avLst/>
          </a:prstGeom>
          <a:noFill/>
          <a:ln w="9525">
            <a:noFill/>
            <a:miter lim="800000"/>
            <a:headEnd/>
            <a:tailEnd/>
          </a:ln>
        </p:spPr>
      </p:pic>
      <p:sp>
        <p:nvSpPr>
          <p:cNvPr id="8" name="Rectangle 9"/>
          <p:cNvSpPr>
            <a:spLocks noChangeArrowheads="1"/>
          </p:cNvSpPr>
          <p:nvPr/>
        </p:nvSpPr>
        <p:spPr bwMode="auto">
          <a:xfrm>
            <a:off x="1833647" y="3284781"/>
            <a:ext cx="8072437" cy="73025"/>
          </a:xfrm>
          <a:prstGeom prst="rect">
            <a:avLst/>
          </a:prstGeom>
          <a:solidFill>
            <a:srgbClr val="0066CC"/>
          </a:solidFill>
          <a:ln w="9525">
            <a:noFill/>
            <a:miter lim="800000"/>
            <a:headEnd/>
            <a:tailEnd/>
          </a:ln>
          <a:effectLst/>
        </p:spPr>
        <p:txBody>
          <a:bodyPr wrap="none" lIns="91144" tIns="45572" rIns="91144" bIns="45572" anchor="ctr"/>
          <a:lstStyle/>
          <a:p>
            <a:pPr>
              <a:defRPr/>
            </a:pPr>
            <a:endParaRPr lang="ja-JP" altLang="en-US">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19" y="6051793"/>
            <a:ext cx="2301874" cy="473075"/>
          </a:xfrm>
          <a:prstGeom prst="rect">
            <a:avLst/>
          </a:prstGeom>
          <a:noFill/>
          <a:ln w="9525">
            <a:noFill/>
            <a:miter lim="800000"/>
            <a:headEnd/>
            <a:tailEnd/>
          </a:ln>
        </p:spPr>
      </p:pic>
      <p:sp>
        <p:nvSpPr>
          <p:cNvPr id="10" name="Text Box 12"/>
          <p:cNvSpPr txBox="1">
            <a:spLocks noChangeArrowheads="1"/>
          </p:cNvSpPr>
          <p:nvPr/>
        </p:nvSpPr>
        <p:spPr bwMode="auto">
          <a:xfrm>
            <a:off x="2" y="6524867"/>
            <a:ext cx="3643496" cy="276995"/>
          </a:xfrm>
          <a:prstGeom prst="rect">
            <a:avLst/>
          </a:prstGeom>
          <a:noFill/>
          <a:ln w="9525">
            <a:noFill/>
            <a:miter lim="800000"/>
            <a:headEnd/>
            <a:tailEnd/>
          </a:ln>
          <a:effectLst/>
        </p:spPr>
        <p:txBody>
          <a:bodyPr wrap="none" lIns="91144" tIns="45572" rIns="91144" bIns="45572">
            <a:spAutoFit/>
          </a:bodyPr>
          <a:lstStyle/>
          <a:p>
            <a:pPr>
              <a:defRPr/>
            </a:pPr>
            <a:r>
              <a:rPr lang="en-US" altLang="ja-JP" sz="1196" i="1" dirty="0">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2021691919"/>
      </p:ext>
    </p:extLst>
  </p:cSld>
  <p:clrMapOvr>
    <a:masterClrMapping/>
  </p:clrMapOvr>
  <p:timing>
    <p:tnLst>
      <p:par>
        <p:cTn id="1" dur="indefinite" restart="never" nodeType="tmRoot"/>
      </p:par>
    </p:tnLst>
  </p:timing>
</p:sldLayout>
</file>

<file path=ppt/slideLayouts/slideLayout78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65372282"/>
      </p:ext>
    </p:extLst>
  </p:cSld>
  <p:clrMapOvr>
    <a:masterClrMapping/>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90" y="4407148"/>
            <a:ext cx="8420100" cy="1362075"/>
          </a:xfrm>
        </p:spPr>
        <p:txBody>
          <a:bodyPr anchor="t"/>
          <a:lstStyle>
            <a:lvl1pPr algn="l">
              <a:defRPr sz="3987"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90" y="2906722"/>
            <a:ext cx="8420100" cy="1500187"/>
          </a:xfrm>
        </p:spPr>
        <p:txBody>
          <a:bodyPr anchor="b"/>
          <a:lstStyle>
            <a:lvl1pPr marL="0" indent="0">
              <a:buNone/>
              <a:defRPr sz="1994">
                <a:solidFill>
                  <a:schemeClr val="tx1">
                    <a:tint val="75000"/>
                  </a:schemeClr>
                </a:solidFill>
              </a:defRPr>
            </a:lvl1pPr>
            <a:lvl2pPr marL="455714" indent="0">
              <a:buNone/>
              <a:defRPr sz="1794">
                <a:solidFill>
                  <a:schemeClr val="tx1">
                    <a:tint val="75000"/>
                  </a:schemeClr>
                </a:solidFill>
              </a:defRPr>
            </a:lvl2pPr>
            <a:lvl3pPr marL="911429" indent="0">
              <a:buNone/>
              <a:defRPr sz="1595">
                <a:solidFill>
                  <a:schemeClr val="tx1">
                    <a:tint val="75000"/>
                  </a:schemeClr>
                </a:solidFill>
              </a:defRPr>
            </a:lvl3pPr>
            <a:lvl4pPr marL="1367142" indent="0">
              <a:buNone/>
              <a:defRPr sz="1396">
                <a:solidFill>
                  <a:schemeClr val="tx1">
                    <a:tint val="75000"/>
                  </a:schemeClr>
                </a:solidFill>
              </a:defRPr>
            </a:lvl4pPr>
            <a:lvl5pPr marL="1822857" indent="0">
              <a:buNone/>
              <a:defRPr sz="1396">
                <a:solidFill>
                  <a:schemeClr val="tx1">
                    <a:tint val="75000"/>
                  </a:schemeClr>
                </a:solidFill>
              </a:defRPr>
            </a:lvl5pPr>
            <a:lvl6pPr marL="2278571" indent="0">
              <a:buNone/>
              <a:defRPr sz="1396">
                <a:solidFill>
                  <a:schemeClr val="tx1">
                    <a:tint val="75000"/>
                  </a:schemeClr>
                </a:solidFill>
              </a:defRPr>
            </a:lvl6pPr>
            <a:lvl7pPr marL="2734286" indent="0">
              <a:buNone/>
              <a:defRPr sz="1396">
                <a:solidFill>
                  <a:schemeClr val="tx1">
                    <a:tint val="75000"/>
                  </a:schemeClr>
                </a:solidFill>
              </a:defRPr>
            </a:lvl7pPr>
            <a:lvl8pPr marL="3190000" indent="0">
              <a:buNone/>
              <a:defRPr sz="1396">
                <a:solidFill>
                  <a:schemeClr val="tx1">
                    <a:tint val="75000"/>
                  </a:schemeClr>
                </a:solidFill>
              </a:defRPr>
            </a:lvl8pPr>
            <a:lvl9pPr marL="3645715" indent="0">
              <a:buNone/>
              <a:defRPr sz="1396">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39604083"/>
      </p:ext>
    </p:extLst>
  </p:cSld>
  <p:clrMapOvr>
    <a:masterClrMapping/>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536662" y="1600206"/>
            <a:ext cx="4746625"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448386" y="1600206"/>
            <a:ext cx="4746625"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90982010"/>
      </p:ext>
    </p:extLst>
  </p:cSld>
  <p:clrMapOvr>
    <a:masterClrMapping/>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3" y="274639"/>
            <a:ext cx="8915400" cy="1143000"/>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87" y="1535113"/>
            <a:ext cx="4376870" cy="639762"/>
          </a:xfrm>
        </p:spPr>
        <p:txBody>
          <a:bodyPr anchor="b"/>
          <a:lstStyle>
            <a:lvl1pPr marL="0" indent="0">
              <a:buNone/>
              <a:defRPr sz="2392" b="1"/>
            </a:lvl1pPr>
            <a:lvl2pPr marL="455714" indent="0">
              <a:buNone/>
              <a:defRPr sz="1994" b="1"/>
            </a:lvl2pPr>
            <a:lvl3pPr marL="911429" indent="0">
              <a:buNone/>
              <a:defRPr sz="1794" b="1"/>
            </a:lvl3pPr>
            <a:lvl4pPr marL="1367142" indent="0">
              <a:buNone/>
              <a:defRPr sz="1595" b="1"/>
            </a:lvl4pPr>
            <a:lvl5pPr marL="1822857" indent="0">
              <a:buNone/>
              <a:defRPr sz="1595" b="1"/>
            </a:lvl5pPr>
            <a:lvl6pPr marL="2278571" indent="0">
              <a:buNone/>
              <a:defRPr sz="1595" b="1"/>
            </a:lvl6pPr>
            <a:lvl7pPr marL="2734286" indent="0">
              <a:buNone/>
              <a:defRPr sz="1595" b="1"/>
            </a:lvl7pPr>
            <a:lvl8pPr marL="3190000" indent="0">
              <a:buNone/>
              <a:defRPr sz="1595" b="1"/>
            </a:lvl8pPr>
            <a:lvl9pPr marL="3645715" indent="0">
              <a:buNone/>
              <a:defRPr sz="1595"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87" y="2174876"/>
            <a:ext cx="437687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203" y="1535113"/>
            <a:ext cx="4378590" cy="639762"/>
          </a:xfrm>
        </p:spPr>
        <p:txBody>
          <a:bodyPr anchor="b"/>
          <a:lstStyle>
            <a:lvl1pPr marL="0" indent="0">
              <a:buNone/>
              <a:defRPr sz="2392" b="1"/>
            </a:lvl1pPr>
            <a:lvl2pPr marL="455714" indent="0">
              <a:buNone/>
              <a:defRPr sz="1994" b="1"/>
            </a:lvl2pPr>
            <a:lvl3pPr marL="911429" indent="0">
              <a:buNone/>
              <a:defRPr sz="1794" b="1"/>
            </a:lvl3pPr>
            <a:lvl4pPr marL="1367142" indent="0">
              <a:buNone/>
              <a:defRPr sz="1595" b="1"/>
            </a:lvl4pPr>
            <a:lvl5pPr marL="1822857" indent="0">
              <a:buNone/>
              <a:defRPr sz="1595" b="1"/>
            </a:lvl5pPr>
            <a:lvl6pPr marL="2278571" indent="0">
              <a:buNone/>
              <a:defRPr sz="1595" b="1"/>
            </a:lvl6pPr>
            <a:lvl7pPr marL="2734286" indent="0">
              <a:buNone/>
              <a:defRPr sz="1595" b="1"/>
            </a:lvl7pPr>
            <a:lvl8pPr marL="3190000" indent="0">
              <a:buNone/>
              <a:defRPr sz="1595" b="1"/>
            </a:lvl8pPr>
            <a:lvl9pPr marL="3645715" indent="0">
              <a:buNone/>
              <a:defRPr sz="1595"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203" y="2174876"/>
            <a:ext cx="437859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754571"/>
      </p:ext>
    </p:extLst>
  </p:cSld>
  <p:clrMapOvr>
    <a:masterClrMapping/>
  </p:clrMapOvr>
</p:sldLayout>
</file>

<file path=ppt/slideLayouts/slideLayout78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638614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0" y="1600206"/>
            <a:ext cx="8915400" cy="4525963"/>
          </a:xfrm>
        </p:spPr>
        <p:txBody>
          <a:bodyPr/>
          <a:lstStyle/>
          <a:p>
            <a:pPr lvl="0"/>
            <a:r>
              <a:rPr lang="ja-JP" altLang="en-US" noProof="0" smtClean="0"/>
              <a:t>アイコンをクリックして表を追加</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C19DA3-8D37-4AAC-8B80-12FDFE9D3B62}"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86804410"/>
      </p:ext>
    </p:extLst>
  </p:cSld>
  <p:clrMapOvr>
    <a:masterClrMapping/>
  </p:clrMapOvr>
</p:sldLayout>
</file>

<file path=ppt/slideLayouts/slideLayout79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77000971"/>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1"/>
            <a:ext cx="3259006" cy="1162050"/>
          </a:xfrm>
        </p:spPr>
        <p:txBody>
          <a:bodyPr anchor="b"/>
          <a:lstStyle>
            <a:lvl1pPr algn="l">
              <a:defRPr sz="1994" b="1"/>
            </a:lvl1pPr>
          </a:lstStyle>
          <a:p>
            <a:r>
              <a:rPr kumimoji="1" lang="ja-JP" altLang="en-US"/>
              <a:t>マスタ タイトルの書式設定</a:t>
            </a:r>
          </a:p>
        </p:txBody>
      </p:sp>
      <p:sp>
        <p:nvSpPr>
          <p:cNvPr id="3" name="コンテンツ プレースホルダ 2"/>
          <p:cNvSpPr>
            <a:spLocks noGrp="1"/>
          </p:cNvSpPr>
          <p:nvPr>
            <p:ph idx="1"/>
          </p:nvPr>
        </p:nvSpPr>
        <p:spPr>
          <a:xfrm>
            <a:off x="3873057" y="273055"/>
            <a:ext cx="5537729" cy="5853113"/>
          </a:xfrm>
        </p:spPr>
        <p:txBody>
          <a:bodyPr/>
          <a:lstStyle>
            <a:lvl1pPr>
              <a:defRPr sz="3190"/>
            </a:lvl1pPr>
            <a:lvl2pPr>
              <a:defRPr sz="2791"/>
            </a:lvl2pPr>
            <a:lvl3pPr>
              <a:defRPr sz="2392"/>
            </a:lvl3pPr>
            <a:lvl4pPr>
              <a:defRPr sz="1994"/>
            </a:lvl4pPr>
            <a:lvl5pPr>
              <a:defRPr sz="1994"/>
            </a:lvl5pPr>
            <a:lvl6pPr>
              <a:defRPr sz="1994"/>
            </a:lvl6pPr>
            <a:lvl7pPr>
              <a:defRPr sz="1994"/>
            </a:lvl7pPr>
            <a:lvl8pPr>
              <a:defRPr sz="1994"/>
            </a:lvl8pPr>
            <a:lvl9pPr>
              <a:defRPr sz="1994"/>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396"/>
            </a:lvl1pPr>
            <a:lvl2pPr marL="455714" indent="0">
              <a:buNone/>
              <a:defRPr sz="1196"/>
            </a:lvl2pPr>
            <a:lvl3pPr marL="911429" indent="0">
              <a:buNone/>
              <a:defRPr sz="997"/>
            </a:lvl3pPr>
            <a:lvl4pPr marL="1367142" indent="0">
              <a:buNone/>
              <a:defRPr sz="897"/>
            </a:lvl4pPr>
            <a:lvl5pPr marL="1822857" indent="0">
              <a:buNone/>
              <a:defRPr sz="897"/>
            </a:lvl5pPr>
            <a:lvl6pPr marL="2278571" indent="0">
              <a:buNone/>
              <a:defRPr sz="897"/>
            </a:lvl6pPr>
            <a:lvl7pPr marL="2734286" indent="0">
              <a:buNone/>
              <a:defRPr sz="897"/>
            </a:lvl7pPr>
            <a:lvl8pPr marL="3190000" indent="0">
              <a:buNone/>
              <a:defRPr sz="897"/>
            </a:lvl8pPr>
            <a:lvl9pPr marL="3645715" indent="0">
              <a:buNone/>
              <a:defRPr sz="897"/>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0842472"/>
      </p:ext>
    </p:extLst>
  </p:cSld>
  <p:clrMapOvr>
    <a:masterClrMapping/>
  </p:clrMapOvr>
</p:sldLayout>
</file>

<file path=ppt/slideLayouts/slideLayout79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1994" b="1"/>
            </a:lvl1pPr>
          </a:lstStyle>
          <a:p>
            <a:r>
              <a:rPr kumimoji="1" lang="ja-JP" altLang="en-US"/>
              <a:t>マスタ タイトルの書式設定</a:t>
            </a:r>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190"/>
            </a:lvl1pPr>
            <a:lvl2pPr marL="455714" indent="0">
              <a:buNone/>
              <a:defRPr sz="2791"/>
            </a:lvl2pPr>
            <a:lvl3pPr marL="911429" indent="0">
              <a:buNone/>
              <a:defRPr sz="2392"/>
            </a:lvl3pPr>
            <a:lvl4pPr marL="1367142" indent="0">
              <a:buNone/>
              <a:defRPr sz="1994"/>
            </a:lvl4pPr>
            <a:lvl5pPr marL="1822857" indent="0">
              <a:buNone/>
              <a:defRPr sz="1994"/>
            </a:lvl5pPr>
            <a:lvl6pPr marL="2278571" indent="0">
              <a:buNone/>
              <a:defRPr sz="1994"/>
            </a:lvl6pPr>
            <a:lvl7pPr marL="2734286" indent="0">
              <a:buNone/>
              <a:defRPr sz="1994"/>
            </a:lvl7pPr>
            <a:lvl8pPr marL="3190000" indent="0">
              <a:buNone/>
              <a:defRPr sz="1994"/>
            </a:lvl8pPr>
            <a:lvl9pPr marL="3645715" indent="0">
              <a:buNone/>
              <a:defRPr sz="1994"/>
            </a:lvl9pPr>
          </a:lstStyle>
          <a:p>
            <a:r>
              <a:rPr kumimoji="1" lang="ja-JP" altLang="en-US"/>
              <a:t>アイコンをクリックして図を追加</a:t>
            </a:r>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396"/>
            </a:lvl1pPr>
            <a:lvl2pPr marL="455714" indent="0">
              <a:buNone/>
              <a:defRPr sz="1196"/>
            </a:lvl2pPr>
            <a:lvl3pPr marL="911429" indent="0">
              <a:buNone/>
              <a:defRPr sz="997"/>
            </a:lvl3pPr>
            <a:lvl4pPr marL="1367142" indent="0">
              <a:buNone/>
              <a:defRPr sz="897"/>
            </a:lvl4pPr>
            <a:lvl5pPr marL="1822857" indent="0">
              <a:buNone/>
              <a:defRPr sz="897"/>
            </a:lvl5pPr>
            <a:lvl6pPr marL="2278571" indent="0">
              <a:buNone/>
              <a:defRPr sz="897"/>
            </a:lvl6pPr>
            <a:lvl7pPr marL="2734286" indent="0">
              <a:buNone/>
              <a:defRPr sz="897"/>
            </a:lvl7pPr>
            <a:lvl8pPr marL="3190000" indent="0">
              <a:buNone/>
              <a:defRPr sz="897"/>
            </a:lvl8pPr>
            <a:lvl9pPr marL="3645715" indent="0">
              <a:buNone/>
              <a:defRPr sz="897"/>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35601475"/>
      </p:ext>
    </p:extLst>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57398752"/>
      </p:ext>
    </p:extLst>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23" y="274643"/>
            <a:ext cx="2414588"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536597" y="274643"/>
            <a:ext cx="7078664"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19021029"/>
      </p:ext>
    </p:extLst>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339" y="2131529"/>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6291" y="3886200"/>
            <a:ext cx="6934200" cy="1752600"/>
          </a:xfrm>
        </p:spPr>
        <p:txBody>
          <a:bodyPr/>
          <a:lstStyle>
            <a:lvl1pPr marL="0" indent="0" algn="ctr">
              <a:buNone/>
              <a:defRPr>
                <a:solidFill>
                  <a:schemeClr val="tx1">
                    <a:tint val="75000"/>
                  </a:schemeClr>
                </a:solidFill>
              </a:defRPr>
            </a:lvl1pPr>
            <a:lvl2pPr marL="455737" indent="0" algn="ctr">
              <a:buNone/>
              <a:defRPr>
                <a:solidFill>
                  <a:schemeClr val="tx1">
                    <a:tint val="75000"/>
                  </a:schemeClr>
                </a:solidFill>
              </a:defRPr>
            </a:lvl2pPr>
            <a:lvl3pPr marL="911474" indent="0" algn="ctr">
              <a:buNone/>
              <a:defRPr>
                <a:solidFill>
                  <a:schemeClr val="tx1">
                    <a:tint val="75000"/>
                  </a:schemeClr>
                </a:solidFill>
              </a:defRPr>
            </a:lvl3pPr>
            <a:lvl4pPr marL="1367211" indent="0" algn="ctr">
              <a:buNone/>
              <a:defRPr>
                <a:solidFill>
                  <a:schemeClr val="tx1">
                    <a:tint val="75000"/>
                  </a:schemeClr>
                </a:solidFill>
              </a:defRPr>
            </a:lvl4pPr>
            <a:lvl5pPr marL="1822948" indent="0" algn="ctr">
              <a:buNone/>
              <a:defRPr>
                <a:solidFill>
                  <a:schemeClr val="tx1">
                    <a:tint val="75000"/>
                  </a:schemeClr>
                </a:solidFill>
              </a:defRPr>
            </a:lvl5pPr>
            <a:lvl6pPr marL="2278685" indent="0" algn="ctr">
              <a:buNone/>
              <a:defRPr>
                <a:solidFill>
                  <a:schemeClr val="tx1">
                    <a:tint val="75000"/>
                  </a:schemeClr>
                </a:solidFill>
              </a:defRPr>
            </a:lvl6pPr>
            <a:lvl7pPr marL="2734422" indent="0" algn="ctr">
              <a:buNone/>
              <a:defRPr>
                <a:solidFill>
                  <a:schemeClr val="tx1">
                    <a:tint val="75000"/>
                  </a:schemeClr>
                </a:solidFill>
              </a:defRPr>
            </a:lvl7pPr>
            <a:lvl8pPr marL="3190159" indent="0" algn="ctr">
              <a:buNone/>
              <a:defRPr>
                <a:solidFill>
                  <a:schemeClr val="tx1">
                    <a:tint val="75000"/>
                  </a:schemeClr>
                </a:solidFill>
              </a:defRPr>
            </a:lvl8pPr>
            <a:lvl9pPr marL="3645896"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389" y="6525734"/>
            <a:ext cx="9906000" cy="333375"/>
          </a:xfrm>
          <a:prstGeom prst="rect">
            <a:avLst/>
          </a:prstGeom>
          <a:noFill/>
          <a:ln w="9525">
            <a:noFill/>
            <a:miter lim="800000"/>
            <a:headEnd/>
            <a:tailEnd/>
          </a:ln>
        </p:spPr>
      </p:pic>
      <p:sp>
        <p:nvSpPr>
          <p:cNvPr id="8" name="Rectangle 9"/>
          <p:cNvSpPr>
            <a:spLocks noChangeArrowheads="1"/>
          </p:cNvSpPr>
          <p:nvPr/>
        </p:nvSpPr>
        <p:spPr bwMode="auto">
          <a:xfrm>
            <a:off x="1833957" y="3285636"/>
            <a:ext cx="8072437" cy="73025"/>
          </a:xfrm>
          <a:prstGeom prst="rect">
            <a:avLst/>
          </a:prstGeom>
          <a:solidFill>
            <a:srgbClr val="0066CC"/>
          </a:solidFill>
          <a:ln w="9525">
            <a:noFill/>
            <a:miter lim="800000"/>
            <a:headEnd/>
            <a:tailEnd/>
          </a:ln>
          <a:effectLst/>
        </p:spPr>
        <p:txBody>
          <a:bodyPr wrap="none" anchor="ctr"/>
          <a:lstStyle/>
          <a:p>
            <a:pPr>
              <a:defRPr/>
            </a:pPr>
            <a:endParaRPr lang="ja-JP" altLang="en-US">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393" y="6052717"/>
            <a:ext cx="2301875" cy="473075"/>
          </a:xfrm>
          <a:prstGeom prst="rect">
            <a:avLst/>
          </a:prstGeom>
          <a:noFill/>
          <a:ln w="9525">
            <a:noFill/>
            <a:miter lim="800000"/>
            <a:headEnd/>
            <a:tailEnd/>
          </a:ln>
        </p:spPr>
      </p:pic>
      <p:sp>
        <p:nvSpPr>
          <p:cNvPr id="10" name="Text Box 12"/>
          <p:cNvSpPr txBox="1">
            <a:spLocks noChangeArrowheads="1"/>
          </p:cNvSpPr>
          <p:nvPr/>
        </p:nvSpPr>
        <p:spPr bwMode="auto">
          <a:xfrm>
            <a:off x="2" y="6525737"/>
            <a:ext cx="3642920" cy="276999"/>
          </a:xfrm>
          <a:prstGeom prst="rect">
            <a:avLst/>
          </a:prstGeom>
          <a:noFill/>
          <a:ln w="9525">
            <a:noFill/>
            <a:miter lim="800000"/>
            <a:headEnd/>
            <a:tailEnd/>
          </a:ln>
          <a:effectLst/>
        </p:spPr>
        <p:txBody>
          <a:bodyPr wrap="none">
            <a:spAutoFit/>
          </a:bodyPr>
          <a:lstStyle/>
          <a:p>
            <a:pPr>
              <a:defRPr/>
            </a:pPr>
            <a:r>
              <a:rPr lang="en-US" altLang="ja-JP" sz="1196" i="1">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768082905"/>
      </p:ext>
    </p:extLst>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86574334"/>
      </p:ext>
    </p:extLst>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895" y="4408072"/>
            <a:ext cx="8420100" cy="1362075"/>
          </a:xfrm>
        </p:spPr>
        <p:txBody>
          <a:bodyPr anchor="t"/>
          <a:lstStyle>
            <a:lvl1pPr algn="l">
              <a:defRPr sz="3987"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895" y="2906713"/>
            <a:ext cx="8420100" cy="1500187"/>
          </a:xfrm>
        </p:spPr>
        <p:txBody>
          <a:bodyPr anchor="b"/>
          <a:lstStyle>
            <a:lvl1pPr marL="0" indent="0">
              <a:buNone/>
              <a:defRPr sz="1994">
                <a:solidFill>
                  <a:schemeClr val="tx1">
                    <a:tint val="75000"/>
                  </a:schemeClr>
                </a:solidFill>
              </a:defRPr>
            </a:lvl1pPr>
            <a:lvl2pPr marL="455737" indent="0">
              <a:buNone/>
              <a:defRPr sz="1794">
                <a:solidFill>
                  <a:schemeClr val="tx1">
                    <a:tint val="75000"/>
                  </a:schemeClr>
                </a:solidFill>
              </a:defRPr>
            </a:lvl2pPr>
            <a:lvl3pPr marL="911474" indent="0">
              <a:buNone/>
              <a:defRPr sz="1595">
                <a:solidFill>
                  <a:schemeClr val="tx1">
                    <a:tint val="75000"/>
                  </a:schemeClr>
                </a:solidFill>
              </a:defRPr>
            </a:lvl3pPr>
            <a:lvl4pPr marL="1367211" indent="0">
              <a:buNone/>
              <a:defRPr sz="1396">
                <a:solidFill>
                  <a:schemeClr val="tx1">
                    <a:tint val="75000"/>
                  </a:schemeClr>
                </a:solidFill>
              </a:defRPr>
            </a:lvl4pPr>
            <a:lvl5pPr marL="1822948" indent="0">
              <a:buNone/>
              <a:defRPr sz="1396">
                <a:solidFill>
                  <a:schemeClr val="tx1">
                    <a:tint val="75000"/>
                  </a:schemeClr>
                </a:solidFill>
              </a:defRPr>
            </a:lvl5pPr>
            <a:lvl6pPr marL="2278685" indent="0">
              <a:buNone/>
              <a:defRPr sz="1396">
                <a:solidFill>
                  <a:schemeClr val="tx1">
                    <a:tint val="75000"/>
                  </a:schemeClr>
                </a:solidFill>
              </a:defRPr>
            </a:lvl6pPr>
            <a:lvl7pPr marL="2734422" indent="0">
              <a:buNone/>
              <a:defRPr sz="1396">
                <a:solidFill>
                  <a:schemeClr val="tx1">
                    <a:tint val="75000"/>
                  </a:schemeClr>
                </a:solidFill>
              </a:defRPr>
            </a:lvl7pPr>
            <a:lvl8pPr marL="3190159" indent="0">
              <a:buNone/>
              <a:defRPr sz="1396">
                <a:solidFill>
                  <a:schemeClr val="tx1">
                    <a:tint val="75000"/>
                  </a:schemeClr>
                </a:solidFill>
              </a:defRPr>
            </a:lvl8pPr>
            <a:lvl9pPr marL="3645896" indent="0">
              <a:buNone/>
              <a:defRPr sz="1396">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99633303"/>
      </p:ext>
    </p:extLst>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979" y="1600284"/>
            <a:ext cx="4746625"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734" y="1600284"/>
            <a:ext cx="4746625"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41381560"/>
      </p:ext>
    </p:extLst>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611" y="1535113"/>
            <a:ext cx="4376870" cy="639762"/>
          </a:xfrm>
        </p:spPr>
        <p:txBody>
          <a:bodyPr anchor="b"/>
          <a:lstStyle>
            <a:lvl1pPr marL="0" indent="0">
              <a:buNone/>
              <a:defRPr sz="2392" b="1"/>
            </a:lvl1pPr>
            <a:lvl2pPr marL="455737" indent="0">
              <a:buNone/>
              <a:defRPr sz="1994" b="1"/>
            </a:lvl2pPr>
            <a:lvl3pPr marL="911474" indent="0">
              <a:buNone/>
              <a:defRPr sz="1794" b="1"/>
            </a:lvl3pPr>
            <a:lvl4pPr marL="1367211" indent="0">
              <a:buNone/>
              <a:defRPr sz="1595" b="1"/>
            </a:lvl4pPr>
            <a:lvl5pPr marL="1822948" indent="0">
              <a:buNone/>
              <a:defRPr sz="1595" b="1"/>
            </a:lvl5pPr>
            <a:lvl6pPr marL="2278685" indent="0">
              <a:buNone/>
              <a:defRPr sz="1595" b="1"/>
            </a:lvl6pPr>
            <a:lvl7pPr marL="2734422" indent="0">
              <a:buNone/>
              <a:defRPr sz="1595" b="1"/>
            </a:lvl7pPr>
            <a:lvl8pPr marL="3190159" indent="0">
              <a:buNone/>
              <a:defRPr sz="1595" b="1"/>
            </a:lvl8pPr>
            <a:lvl9pPr marL="3645896" indent="0">
              <a:buNone/>
              <a:defRPr sz="1595"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611" y="2174875"/>
            <a:ext cx="437687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509" y="1535113"/>
            <a:ext cx="4378590" cy="639762"/>
          </a:xfrm>
        </p:spPr>
        <p:txBody>
          <a:bodyPr anchor="b"/>
          <a:lstStyle>
            <a:lvl1pPr marL="0" indent="0">
              <a:buNone/>
              <a:defRPr sz="2392" b="1"/>
            </a:lvl1pPr>
            <a:lvl2pPr marL="455737" indent="0">
              <a:buNone/>
              <a:defRPr sz="1994" b="1"/>
            </a:lvl2pPr>
            <a:lvl3pPr marL="911474" indent="0">
              <a:buNone/>
              <a:defRPr sz="1794" b="1"/>
            </a:lvl3pPr>
            <a:lvl4pPr marL="1367211" indent="0">
              <a:buNone/>
              <a:defRPr sz="1595" b="1"/>
            </a:lvl4pPr>
            <a:lvl5pPr marL="1822948" indent="0">
              <a:buNone/>
              <a:defRPr sz="1595" b="1"/>
            </a:lvl5pPr>
            <a:lvl6pPr marL="2278685" indent="0">
              <a:buNone/>
              <a:defRPr sz="1595" b="1"/>
            </a:lvl6pPr>
            <a:lvl7pPr marL="2734422" indent="0">
              <a:buNone/>
              <a:defRPr sz="1595" b="1"/>
            </a:lvl7pPr>
            <a:lvl8pPr marL="3190159" indent="0">
              <a:buNone/>
              <a:defRPr sz="1595" b="1"/>
            </a:lvl8pPr>
            <a:lvl9pPr marL="3645896" indent="0">
              <a:buNone/>
              <a:defRPr sz="1595"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509" y="2174875"/>
            <a:ext cx="437859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38797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1"/>
            <a:ext cx="3259006" cy="1162050"/>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7" y="273057"/>
            <a:ext cx="5537729" cy="5853113"/>
          </a:xfrm>
        </p:spPr>
        <p:txBody>
          <a:bodyPr/>
          <a:lstStyle>
            <a:lvl1pPr>
              <a:defRPr sz="3190"/>
            </a:lvl1pPr>
            <a:lvl2pPr>
              <a:defRPr sz="2791"/>
            </a:lvl2pPr>
            <a:lvl3pPr>
              <a:defRPr sz="2392"/>
            </a:lvl3pPr>
            <a:lvl4pPr>
              <a:defRPr sz="1994"/>
            </a:lvl4pPr>
            <a:lvl5pPr>
              <a:defRPr sz="1994"/>
            </a:lvl5pPr>
            <a:lvl6pPr>
              <a:defRPr sz="1994"/>
            </a:lvl6pPr>
            <a:lvl7pPr>
              <a:defRPr sz="1994"/>
            </a:lvl7pPr>
            <a:lvl8pPr>
              <a:defRPr sz="1994"/>
            </a:lvl8pPr>
            <a:lvl9pPr>
              <a:defRPr sz="19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396"/>
            </a:lvl1pPr>
            <a:lvl2pPr marL="455725" indent="0">
              <a:buNone/>
              <a:defRPr sz="1196"/>
            </a:lvl2pPr>
            <a:lvl3pPr marL="911452" indent="0">
              <a:buNone/>
              <a:defRPr sz="997"/>
            </a:lvl3pPr>
            <a:lvl4pPr marL="1367176" indent="0">
              <a:buNone/>
              <a:defRPr sz="897"/>
            </a:lvl4pPr>
            <a:lvl5pPr marL="1822903" indent="0">
              <a:buNone/>
              <a:defRPr sz="897"/>
            </a:lvl5pPr>
            <a:lvl6pPr marL="2278628" indent="0">
              <a:buNone/>
              <a:defRPr sz="897"/>
            </a:lvl6pPr>
            <a:lvl7pPr marL="2734354" indent="0">
              <a:buNone/>
              <a:defRPr sz="897"/>
            </a:lvl7pPr>
            <a:lvl8pPr marL="3190080" indent="0">
              <a:buNone/>
              <a:defRPr sz="897"/>
            </a:lvl8pPr>
            <a:lvl9pPr marL="3645806"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43141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552" y="0"/>
            <a:ext cx="8064896" cy="404664"/>
          </a:xfrm>
          <a:prstGeom prst="rect">
            <a:avLst/>
          </a:prstGeom>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575" y="1600206"/>
            <a:ext cx="4746625" cy="4525963"/>
          </a:xfrm>
        </p:spPr>
        <p:txBody>
          <a:bodyPr/>
          <a:lstStyle>
            <a:lvl1pPr>
              <a:defRPr sz="2646"/>
            </a:lvl1pPr>
            <a:lvl2pPr>
              <a:defRPr sz="2268"/>
            </a:lvl2pPr>
            <a:lvl3pPr>
              <a:defRPr sz="1890"/>
            </a:lvl3pPr>
            <a:lvl4pPr>
              <a:defRPr sz="1701"/>
            </a:lvl4pPr>
            <a:lvl5pPr>
              <a:defRPr sz="1701"/>
            </a:lvl5pPr>
            <a:lvl6pPr>
              <a:defRPr sz="1701"/>
            </a:lvl6pPr>
            <a:lvl7pPr>
              <a:defRPr sz="1701"/>
            </a:lvl7pPr>
            <a:lvl8pPr>
              <a:defRPr sz="1701"/>
            </a:lvl8pPr>
            <a:lvl9pPr>
              <a:defRPr sz="1701"/>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01" y="1600206"/>
            <a:ext cx="4746625" cy="4525963"/>
          </a:xfrm>
        </p:spPr>
        <p:txBody>
          <a:bodyPr/>
          <a:lstStyle>
            <a:lvl1pPr>
              <a:defRPr sz="2646"/>
            </a:lvl1pPr>
            <a:lvl2pPr>
              <a:defRPr sz="2268"/>
            </a:lvl2pPr>
            <a:lvl3pPr>
              <a:defRPr sz="1890"/>
            </a:lvl3pPr>
            <a:lvl4pPr>
              <a:defRPr sz="1701"/>
            </a:lvl4pPr>
            <a:lvl5pPr>
              <a:defRPr sz="1701"/>
            </a:lvl5pPr>
            <a:lvl6pPr>
              <a:defRPr sz="1701"/>
            </a:lvl6pPr>
            <a:lvl7pPr>
              <a:defRPr sz="1701"/>
            </a:lvl7pPr>
            <a:lvl8pPr>
              <a:defRPr sz="1701"/>
            </a:lvl8pPr>
            <a:lvl9pPr>
              <a:defRPr sz="1701"/>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p>
            <a:pPr>
              <a:defRPr/>
            </a:pPr>
            <a:fld id="{8B9A5274-D28E-4EDD-9503-8D061E012A7E}"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66604531"/>
      </p:ext>
    </p:extLst>
  </p:cSld>
  <p:clrMapOvr>
    <a:masterClrMapping/>
  </p:clrMapOvr>
</p:sldLayout>
</file>

<file path=ppt/slideLayouts/slideLayout80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4654361"/>
      </p:ext>
    </p:extLst>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21087628"/>
      </p:ext>
    </p:extLst>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368" y="273065"/>
            <a:ext cx="5537729" cy="5853113"/>
          </a:xfrm>
        </p:spPr>
        <p:txBody>
          <a:bodyPr/>
          <a:lstStyle>
            <a:lvl1pPr>
              <a:defRPr sz="3190"/>
            </a:lvl1pPr>
            <a:lvl2pPr>
              <a:defRPr sz="2791"/>
            </a:lvl2pPr>
            <a:lvl3pPr>
              <a:defRPr sz="2392"/>
            </a:lvl3pPr>
            <a:lvl4pPr>
              <a:defRPr sz="1994"/>
            </a:lvl4pPr>
            <a:lvl5pPr>
              <a:defRPr sz="1994"/>
            </a:lvl5pPr>
            <a:lvl6pPr>
              <a:defRPr sz="1994"/>
            </a:lvl6pPr>
            <a:lvl7pPr>
              <a:defRPr sz="1994"/>
            </a:lvl7pPr>
            <a:lvl8pPr>
              <a:defRPr sz="1994"/>
            </a:lvl8pPr>
            <a:lvl9pPr>
              <a:defRPr sz="19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13"/>
            <a:ext cx="3259006" cy="4691063"/>
          </a:xfrm>
        </p:spPr>
        <p:txBody>
          <a:bodyPr/>
          <a:lstStyle>
            <a:lvl1pPr marL="0" indent="0">
              <a:buNone/>
              <a:defRPr sz="1396"/>
            </a:lvl1pPr>
            <a:lvl2pPr marL="455737" indent="0">
              <a:buNone/>
              <a:defRPr sz="1196"/>
            </a:lvl2pPr>
            <a:lvl3pPr marL="911474" indent="0">
              <a:buNone/>
              <a:defRPr sz="997"/>
            </a:lvl3pPr>
            <a:lvl4pPr marL="1367211" indent="0">
              <a:buNone/>
              <a:defRPr sz="897"/>
            </a:lvl4pPr>
            <a:lvl5pPr marL="1822948" indent="0">
              <a:buNone/>
              <a:defRPr sz="897"/>
            </a:lvl5pPr>
            <a:lvl6pPr marL="2278685" indent="0">
              <a:buNone/>
              <a:defRPr sz="897"/>
            </a:lvl6pPr>
            <a:lvl7pPr marL="2734422" indent="0">
              <a:buNone/>
              <a:defRPr sz="897"/>
            </a:lvl7pPr>
            <a:lvl8pPr marL="3190159" indent="0">
              <a:buNone/>
              <a:defRPr sz="897"/>
            </a:lvl8pPr>
            <a:lvl9pPr marL="3645896"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3178375"/>
      </p:ext>
    </p:extLst>
  </p:cSld>
  <p:clrMapOvr>
    <a:masterClrMapping/>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1"/>
            <a:ext cx="5943600" cy="566738"/>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8" y="612775"/>
            <a:ext cx="5943600" cy="4114800"/>
          </a:xfrm>
        </p:spPr>
        <p:txBody>
          <a:bodyPr/>
          <a:lstStyle>
            <a:lvl1pPr marL="0" indent="0">
              <a:buNone/>
              <a:defRPr sz="3190"/>
            </a:lvl1pPr>
            <a:lvl2pPr marL="455737" indent="0">
              <a:buNone/>
              <a:defRPr sz="2791"/>
            </a:lvl2pPr>
            <a:lvl3pPr marL="911474" indent="0">
              <a:buNone/>
              <a:defRPr sz="2392"/>
            </a:lvl3pPr>
            <a:lvl4pPr marL="1367211" indent="0">
              <a:buNone/>
              <a:defRPr sz="1994"/>
            </a:lvl4pPr>
            <a:lvl5pPr marL="1822948" indent="0">
              <a:buNone/>
              <a:defRPr sz="1994"/>
            </a:lvl5pPr>
            <a:lvl6pPr marL="2278685" indent="0">
              <a:buNone/>
              <a:defRPr sz="1994"/>
            </a:lvl6pPr>
            <a:lvl7pPr marL="2734422" indent="0">
              <a:buNone/>
              <a:defRPr sz="1994"/>
            </a:lvl7pPr>
            <a:lvl8pPr marL="3190159" indent="0">
              <a:buNone/>
              <a:defRPr sz="1994"/>
            </a:lvl8pPr>
            <a:lvl9pPr marL="3645896" indent="0">
              <a:buNone/>
              <a:defRPr sz="1994"/>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8" y="5367339"/>
            <a:ext cx="5943600" cy="804862"/>
          </a:xfrm>
        </p:spPr>
        <p:txBody>
          <a:bodyPr/>
          <a:lstStyle>
            <a:lvl1pPr marL="0" indent="0">
              <a:buNone/>
              <a:defRPr sz="1396"/>
            </a:lvl1pPr>
            <a:lvl2pPr marL="455737" indent="0">
              <a:buNone/>
              <a:defRPr sz="1196"/>
            </a:lvl2pPr>
            <a:lvl3pPr marL="911474" indent="0">
              <a:buNone/>
              <a:defRPr sz="997"/>
            </a:lvl3pPr>
            <a:lvl4pPr marL="1367211" indent="0">
              <a:buNone/>
              <a:defRPr sz="897"/>
            </a:lvl4pPr>
            <a:lvl5pPr marL="1822948" indent="0">
              <a:buNone/>
              <a:defRPr sz="897"/>
            </a:lvl5pPr>
            <a:lvl6pPr marL="2278685" indent="0">
              <a:buNone/>
              <a:defRPr sz="897"/>
            </a:lvl6pPr>
            <a:lvl7pPr marL="2734422" indent="0">
              <a:buNone/>
              <a:defRPr sz="897"/>
            </a:lvl7pPr>
            <a:lvl8pPr marL="3190159" indent="0">
              <a:buNone/>
              <a:defRPr sz="897"/>
            </a:lvl8pPr>
            <a:lvl9pPr marL="3645896"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66072033"/>
      </p:ext>
    </p:extLst>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5749106"/>
      </p:ext>
    </p:extLst>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728" y="274710"/>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982" y="274710"/>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55526291"/>
      </p:ext>
    </p:extLst>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35" y="2130677"/>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87" y="3886200"/>
            <a:ext cx="6934200" cy="1752600"/>
          </a:xfrm>
        </p:spPr>
        <p:txBody>
          <a:bodyPr/>
          <a:lstStyle>
            <a:lvl1pPr marL="0" indent="0" algn="ctr">
              <a:buNone/>
              <a:defRPr>
                <a:solidFill>
                  <a:schemeClr val="tx1">
                    <a:tint val="75000"/>
                  </a:schemeClr>
                </a:solidFill>
              </a:defRPr>
            </a:lvl1pPr>
            <a:lvl2pPr marL="455623" indent="0" algn="ctr">
              <a:buNone/>
              <a:defRPr>
                <a:solidFill>
                  <a:schemeClr val="tx1">
                    <a:tint val="75000"/>
                  </a:schemeClr>
                </a:solidFill>
              </a:defRPr>
            </a:lvl2pPr>
            <a:lvl3pPr marL="911247" indent="0" algn="ctr">
              <a:buNone/>
              <a:defRPr>
                <a:solidFill>
                  <a:schemeClr val="tx1">
                    <a:tint val="75000"/>
                  </a:schemeClr>
                </a:solidFill>
              </a:defRPr>
            </a:lvl3pPr>
            <a:lvl4pPr marL="1366869" indent="0" algn="ctr">
              <a:buNone/>
              <a:defRPr>
                <a:solidFill>
                  <a:schemeClr val="tx1">
                    <a:tint val="75000"/>
                  </a:schemeClr>
                </a:solidFill>
              </a:defRPr>
            </a:lvl4pPr>
            <a:lvl5pPr marL="1822492" indent="0" algn="ctr">
              <a:buNone/>
              <a:defRPr>
                <a:solidFill>
                  <a:schemeClr val="tx1">
                    <a:tint val="75000"/>
                  </a:schemeClr>
                </a:solidFill>
              </a:defRPr>
            </a:lvl5pPr>
            <a:lvl6pPr marL="2278116" indent="0" algn="ctr">
              <a:buNone/>
              <a:defRPr>
                <a:solidFill>
                  <a:schemeClr val="tx1">
                    <a:tint val="75000"/>
                  </a:schemeClr>
                </a:solidFill>
              </a:defRPr>
            </a:lvl6pPr>
            <a:lvl7pPr marL="2733739" indent="0" algn="ctr">
              <a:buNone/>
              <a:defRPr>
                <a:solidFill>
                  <a:schemeClr val="tx1">
                    <a:tint val="75000"/>
                  </a:schemeClr>
                </a:solidFill>
              </a:defRPr>
            </a:lvl7pPr>
            <a:lvl8pPr marL="3189362" indent="0" algn="ctr">
              <a:buNone/>
              <a:defRPr>
                <a:solidFill>
                  <a:schemeClr val="tx1">
                    <a:tint val="75000"/>
                  </a:schemeClr>
                </a:solidFill>
              </a:defRPr>
            </a:lvl8pPr>
            <a:lvl9pPr marL="3644987"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85" y="6524872"/>
            <a:ext cx="9906000" cy="333375"/>
          </a:xfrm>
          <a:prstGeom prst="rect">
            <a:avLst/>
          </a:prstGeom>
          <a:noFill/>
          <a:ln w="9525">
            <a:noFill/>
            <a:miter lim="800000"/>
            <a:headEnd/>
            <a:tailEnd/>
          </a:ln>
        </p:spPr>
      </p:pic>
      <p:sp>
        <p:nvSpPr>
          <p:cNvPr id="8" name="Rectangle 9"/>
          <p:cNvSpPr>
            <a:spLocks noChangeArrowheads="1"/>
          </p:cNvSpPr>
          <p:nvPr/>
        </p:nvSpPr>
        <p:spPr bwMode="auto">
          <a:xfrm>
            <a:off x="1833649" y="3284785"/>
            <a:ext cx="8072437" cy="73025"/>
          </a:xfrm>
          <a:prstGeom prst="rect">
            <a:avLst/>
          </a:prstGeom>
          <a:solidFill>
            <a:srgbClr val="0066CC"/>
          </a:solidFill>
          <a:ln w="9525">
            <a:noFill/>
            <a:miter lim="800000"/>
            <a:headEnd/>
            <a:tailEnd/>
          </a:ln>
          <a:effectLst/>
        </p:spPr>
        <p:txBody>
          <a:bodyPr wrap="none" lIns="91129" tIns="45565" rIns="91129" bIns="45565" anchor="ctr"/>
          <a:lstStyle/>
          <a:p>
            <a:pPr>
              <a:defRPr/>
            </a:pPr>
            <a:endParaRPr lang="ja-JP" altLang="en-US">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19" y="6051797"/>
            <a:ext cx="2301874" cy="473075"/>
          </a:xfrm>
          <a:prstGeom prst="rect">
            <a:avLst/>
          </a:prstGeom>
          <a:noFill/>
          <a:ln w="9525">
            <a:noFill/>
            <a:miter lim="800000"/>
            <a:headEnd/>
            <a:tailEnd/>
          </a:ln>
        </p:spPr>
      </p:pic>
      <p:sp>
        <p:nvSpPr>
          <p:cNvPr id="10" name="Text Box 12"/>
          <p:cNvSpPr txBox="1">
            <a:spLocks noChangeArrowheads="1"/>
          </p:cNvSpPr>
          <p:nvPr/>
        </p:nvSpPr>
        <p:spPr bwMode="auto">
          <a:xfrm>
            <a:off x="2" y="6524871"/>
            <a:ext cx="3642912" cy="276995"/>
          </a:xfrm>
          <a:prstGeom prst="rect">
            <a:avLst/>
          </a:prstGeom>
          <a:noFill/>
          <a:ln w="9525">
            <a:noFill/>
            <a:miter lim="800000"/>
            <a:headEnd/>
            <a:tailEnd/>
          </a:ln>
          <a:effectLst/>
        </p:spPr>
        <p:txBody>
          <a:bodyPr wrap="none" lIns="91129" tIns="45565" rIns="91129" bIns="45565">
            <a:spAutoFit/>
          </a:bodyPr>
          <a:lstStyle/>
          <a:p>
            <a:pPr>
              <a:defRPr/>
            </a:pPr>
            <a:r>
              <a:rPr lang="en-US" altLang="ja-JP" sz="1196" i="1" dirty="0">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3370923656"/>
      </p:ext>
    </p:extLst>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05185588"/>
      </p:ext>
    </p:extLst>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91" y="4407152"/>
            <a:ext cx="8420100" cy="1362075"/>
          </a:xfrm>
        </p:spPr>
        <p:txBody>
          <a:bodyPr anchor="t"/>
          <a:lstStyle>
            <a:lvl1pPr algn="l">
              <a:defRPr sz="3986"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91" y="2906722"/>
            <a:ext cx="8420100" cy="1500187"/>
          </a:xfrm>
        </p:spPr>
        <p:txBody>
          <a:bodyPr anchor="b"/>
          <a:lstStyle>
            <a:lvl1pPr marL="0" indent="0">
              <a:buNone/>
              <a:defRPr sz="1994">
                <a:solidFill>
                  <a:schemeClr val="tx1">
                    <a:tint val="75000"/>
                  </a:schemeClr>
                </a:solidFill>
              </a:defRPr>
            </a:lvl1pPr>
            <a:lvl2pPr marL="455623" indent="0">
              <a:buNone/>
              <a:defRPr sz="1794">
                <a:solidFill>
                  <a:schemeClr val="tx1">
                    <a:tint val="75000"/>
                  </a:schemeClr>
                </a:solidFill>
              </a:defRPr>
            </a:lvl2pPr>
            <a:lvl3pPr marL="911247" indent="0">
              <a:buNone/>
              <a:defRPr sz="1595">
                <a:solidFill>
                  <a:schemeClr val="tx1">
                    <a:tint val="75000"/>
                  </a:schemeClr>
                </a:solidFill>
              </a:defRPr>
            </a:lvl3pPr>
            <a:lvl4pPr marL="1366869" indent="0">
              <a:buNone/>
              <a:defRPr sz="1396">
                <a:solidFill>
                  <a:schemeClr val="tx1">
                    <a:tint val="75000"/>
                  </a:schemeClr>
                </a:solidFill>
              </a:defRPr>
            </a:lvl4pPr>
            <a:lvl5pPr marL="1822492" indent="0">
              <a:buNone/>
              <a:defRPr sz="1396">
                <a:solidFill>
                  <a:schemeClr val="tx1">
                    <a:tint val="75000"/>
                  </a:schemeClr>
                </a:solidFill>
              </a:defRPr>
            </a:lvl5pPr>
            <a:lvl6pPr marL="2278116" indent="0">
              <a:buNone/>
              <a:defRPr sz="1396">
                <a:solidFill>
                  <a:schemeClr val="tx1">
                    <a:tint val="75000"/>
                  </a:schemeClr>
                </a:solidFill>
              </a:defRPr>
            </a:lvl6pPr>
            <a:lvl7pPr marL="2733739" indent="0">
              <a:buNone/>
              <a:defRPr sz="1396">
                <a:solidFill>
                  <a:schemeClr val="tx1">
                    <a:tint val="75000"/>
                  </a:schemeClr>
                </a:solidFill>
              </a:defRPr>
            </a:lvl7pPr>
            <a:lvl8pPr marL="3189362" indent="0">
              <a:buNone/>
              <a:defRPr sz="1396">
                <a:solidFill>
                  <a:schemeClr val="tx1">
                    <a:tint val="75000"/>
                  </a:schemeClr>
                </a:solidFill>
              </a:defRPr>
            </a:lvl8pPr>
            <a:lvl9pPr marL="3644987" indent="0">
              <a:buNone/>
              <a:defRPr sz="1396">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68691073"/>
      </p:ext>
    </p:extLst>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63" y="1600206"/>
            <a:ext cx="4746625" cy="4525963"/>
          </a:xfrm>
        </p:spPr>
        <p:txBody>
          <a:bodyPr/>
          <a:lstStyle>
            <a:lvl1pPr>
              <a:defRPr sz="2790"/>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87" y="1600206"/>
            <a:ext cx="4746625" cy="4525963"/>
          </a:xfrm>
        </p:spPr>
        <p:txBody>
          <a:bodyPr/>
          <a:lstStyle>
            <a:lvl1pPr>
              <a:defRPr sz="2790"/>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664663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552" y="0"/>
            <a:ext cx="8064896" cy="404664"/>
          </a:xfrm>
          <a:prstGeom prst="rect">
            <a:avLst/>
          </a:prstGeom>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452F796-4913-45F2-961F-04E85EDCD19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49302826"/>
      </p:ext>
    </p:extLst>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3" y="274639"/>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88" y="1535113"/>
            <a:ext cx="4376870" cy="639762"/>
          </a:xfrm>
        </p:spPr>
        <p:txBody>
          <a:bodyPr anchor="b"/>
          <a:lstStyle>
            <a:lvl1pPr marL="0" indent="0">
              <a:buNone/>
              <a:defRPr sz="2392" b="1"/>
            </a:lvl1pPr>
            <a:lvl2pPr marL="455623" indent="0">
              <a:buNone/>
              <a:defRPr sz="1994" b="1"/>
            </a:lvl2pPr>
            <a:lvl3pPr marL="911247" indent="0">
              <a:buNone/>
              <a:defRPr sz="1794" b="1"/>
            </a:lvl3pPr>
            <a:lvl4pPr marL="1366869" indent="0">
              <a:buNone/>
              <a:defRPr sz="1595" b="1"/>
            </a:lvl4pPr>
            <a:lvl5pPr marL="1822492" indent="0">
              <a:buNone/>
              <a:defRPr sz="1595" b="1"/>
            </a:lvl5pPr>
            <a:lvl6pPr marL="2278116" indent="0">
              <a:buNone/>
              <a:defRPr sz="1595" b="1"/>
            </a:lvl6pPr>
            <a:lvl7pPr marL="2733739" indent="0">
              <a:buNone/>
              <a:defRPr sz="1595" b="1"/>
            </a:lvl7pPr>
            <a:lvl8pPr marL="3189362" indent="0">
              <a:buNone/>
              <a:defRPr sz="1595" b="1"/>
            </a:lvl8pPr>
            <a:lvl9pPr marL="3644987" indent="0">
              <a:buNone/>
              <a:defRPr sz="1595"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88" y="2174876"/>
            <a:ext cx="437687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204" y="1535113"/>
            <a:ext cx="4378590" cy="639762"/>
          </a:xfrm>
        </p:spPr>
        <p:txBody>
          <a:bodyPr anchor="b"/>
          <a:lstStyle>
            <a:lvl1pPr marL="0" indent="0">
              <a:buNone/>
              <a:defRPr sz="2392" b="1"/>
            </a:lvl1pPr>
            <a:lvl2pPr marL="455623" indent="0">
              <a:buNone/>
              <a:defRPr sz="1994" b="1"/>
            </a:lvl2pPr>
            <a:lvl3pPr marL="911247" indent="0">
              <a:buNone/>
              <a:defRPr sz="1794" b="1"/>
            </a:lvl3pPr>
            <a:lvl4pPr marL="1366869" indent="0">
              <a:buNone/>
              <a:defRPr sz="1595" b="1"/>
            </a:lvl4pPr>
            <a:lvl5pPr marL="1822492" indent="0">
              <a:buNone/>
              <a:defRPr sz="1595" b="1"/>
            </a:lvl5pPr>
            <a:lvl6pPr marL="2278116" indent="0">
              <a:buNone/>
              <a:defRPr sz="1595" b="1"/>
            </a:lvl6pPr>
            <a:lvl7pPr marL="2733739" indent="0">
              <a:buNone/>
              <a:defRPr sz="1595" b="1"/>
            </a:lvl7pPr>
            <a:lvl8pPr marL="3189362" indent="0">
              <a:buNone/>
              <a:defRPr sz="1595" b="1"/>
            </a:lvl8pPr>
            <a:lvl9pPr marL="3644987" indent="0">
              <a:buNone/>
              <a:defRPr sz="1595"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204" y="2174876"/>
            <a:ext cx="437859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88767315"/>
      </p:ext>
    </p:extLst>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77341359"/>
      </p:ext>
    </p:extLst>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93240028"/>
      </p:ext>
    </p:extLst>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1"/>
            <a:ext cx="3259006" cy="1162050"/>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8" y="273059"/>
            <a:ext cx="5537729" cy="5853113"/>
          </a:xfrm>
        </p:spPr>
        <p:txBody>
          <a:bodyPr/>
          <a:lstStyle>
            <a:lvl1pPr>
              <a:defRPr sz="3189"/>
            </a:lvl1pPr>
            <a:lvl2pPr>
              <a:defRPr sz="2790"/>
            </a:lvl2pPr>
            <a:lvl3pPr>
              <a:defRPr sz="2392"/>
            </a:lvl3pPr>
            <a:lvl4pPr>
              <a:defRPr sz="1994"/>
            </a:lvl4pPr>
            <a:lvl5pPr>
              <a:defRPr sz="1994"/>
            </a:lvl5pPr>
            <a:lvl6pPr>
              <a:defRPr sz="1994"/>
            </a:lvl6pPr>
            <a:lvl7pPr>
              <a:defRPr sz="1994"/>
            </a:lvl7pPr>
            <a:lvl8pPr>
              <a:defRPr sz="1994"/>
            </a:lvl8pPr>
            <a:lvl9pPr>
              <a:defRPr sz="19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396"/>
            </a:lvl1pPr>
            <a:lvl2pPr marL="455623" indent="0">
              <a:buNone/>
              <a:defRPr sz="1196"/>
            </a:lvl2pPr>
            <a:lvl3pPr marL="911247" indent="0">
              <a:buNone/>
              <a:defRPr sz="997"/>
            </a:lvl3pPr>
            <a:lvl4pPr marL="1366869" indent="0">
              <a:buNone/>
              <a:defRPr sz="897"/>
            </a:lvl4pPr>
            <a:lvl5pPr marL="1822492" indent="0">
              <a:buNone/>
              <a:defRPr sz="897"/>
            </a:lvl5pPr>
            <a:lvl6pPr marL="2278116" indent="0">
              <a:buNone/>
              <a:defRPr sz="897"/>
            </a:lvl6pPr>
            <a:lvl7pPr marL="2733739" indent="0">
              <a:buNone/>
              <a:defRPr sz="897"/>
            </a:lvl7pPr>
            <a:lvl8pPr marL="3189362" indent="0">
              <a:buNone/>
              <a:defRPr sz="897"/>
            </a:lvl8pPr>
            <a:lvl9pPr marL="3644987"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37242291"/>
      </p:ext>
    </p:extLst>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189"/>
            </a:lvl1pPr>
            <a:lvl2pPr marL="455623" indent="0">
              <a:buNone/>
              <a:defRPr sz="2790"/>
            </a:lvl2pPr>
            <a:lvl3pPr marL="911247" indent="0">
              <a:buNone/>
              <a:defRPr sz="2392"/>
            </a:lvl3pPr>
            <a:lvl4pPr marL="1366869" indent="0">
              <a:buNone/>
              <a:defRPr sz="1994"/>
            </a:lvl4pPr>
            <a:lvl5pPr marL="1822492" indent="0">
              <a:buNone/>
              <a:defRPr sz="1994"/>
            </a:lvl5pPr>
            <a:lvl6pPr marL="2278116" indent="0">
              <a:buNone/>
              <a:defRPr sz="1994"/>
            </a:lvl6pPr>
            <a:lvl7pPr marL="2733739" indent="0">
              <a:buNone/>
              <a:defRPr sz="1994"/>
            </a:lvl7pPr>
            <a:lvl8pPr marL="3189362" indent="0">
              <a:buNone/>
              <a:defRPr sz="1994"/>
            </a:lvl8pPr>
            <a:lvl9pPr marL="3644987" indent="0">
              <a:buNone/>
              <a:defRPr sz="1994"/>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396"/>
            </a:lvl1pPr>
            <a:lvl2pPr marL="455623" indent="0">
              <a:buNone/>
              <a:defRPr sz="1196"/>
            </a:lvl2pPr>
            <a:lvl3pPr marL="911247" indent="0">
              <a:buNone/>
              <a:defRPr sz="997"/>
            </a:lvl3pPr>
            <a:lvl4pPr marL="1366869" indent="0">
              <a:buNone/>
              <a:defRPr sz="897"/>
            </a:lvl4pPr>
            <a:lvl5pPr marL="1822492" indent="0">
              <a:buNone/>
              <a:defRPr sz="897"/>
            </a:lvl5pPr>
            <a:lvl6pPr marL="2278116" indent="0">
              <a:buNone/>
              <a:defRPr sz="897"/>
            </a:lvl6pPr>
            <a:lvl7pPr marL="2733739" indent="0">
              <a:buNone/>
              <a:defRPr sz="897"/>
            </a:lvl7pPr>
            <a:lvl8pPr marL="3189362" indent="0">
              <a:buNone/>
              <a:defRPr sz="897"/>
            </a:lvl8pPr>
            <a:lvl9pPr marL="3644987"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93237524"/>
      </p:ext>
    </p:extLst>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48652672"/>
      </p:ext>
    </p:extLst>
  </p:cSld>
  <p:clrMapOvr>
    <a:masterClrMapping/>
  </p:clrMapOvr>
</p:sldLayout>
</file>

<file path=ppt/slideLayouts/slideLayout8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24" y="274647"/>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7" y="274647"/>
            <a:ext cx="7078664"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21385600"/>
      </p:ext>
    </p:extLst>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34" y="2130673"/>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86" y="3886200"/>
            <a:ext cx="6934200" cy="1752600"/>
          </a:xfrm>
        </p:spPr>
        <p:txBody>
          <a:bodyPr/>
          <a:lstStyle>
            <a:lvl1pPr marL="0" indent="0" algn="ctr">
              <a:buNone/>
              <a:defRPr>
                <a:solidFill>
                  <a:schemeClr val="tx1">
                    <a:tint val="75000"/>
                  </a:schemeClr>
                </a:solidFill>
              </a:defRPr>
            </a:lvl1pPr>
            <a:lvl2pPr marL="455714" indent="0" algn="ctr">
              <a:buNone/>
              <a:defRPr>
                <a:solidFill>
                  <a:schemeClr val="tx1">
                    <a:tint val="75000"/>
                  </a:schemeClr>
                </a:solidFill>
              </a:defRPr>
            </a:lvl2pPr>
            <a:lvl3pPr marL="911429" indent="0" algn="ctr">
              <a:buNone/>
              <a:defRPr>
                <a:solidFill>
                  <a:schemeClr val="tx1">
                    <a:tint val="75000"/>
                  </a:schemeClr>
                </a:solidFill>
              </a:defRPr>
            </a:lvl3pPr>
            <a:lvl4pPr marL="1367142" indent="0" algn="ctr">
              <a:buNone/>
              <a:defRPr>
                <a:solidFill>
                  <a:schemeClr val="tx1">
                    <a:tint val="75000"/>
                  </a:schemeClr>
                </a:solidFill>
              </a:defRPr>
            </a:lvl4pPr>
            <a:lvl5pPr marL="1822857" indent="0" algn="ctr">
              <a:buNone/>
              <a:defRPr>
                <a:solidFill>
                  <a:schemeClr val="tx1">
                    <a:tint val="75000"/>
                  </a:schemeClr>
                </a:solidFill>
              </a:defRPr>
            </a:lvl5pPr>
            <a:lvl6pPr marL="2278571" indent="0" algn="ctr">
              <a:buNone/>
              <a:defRPr>
                <a:solidFill>
                  <a:schemeClr val="tx1">
                    <a:tint val="75000"/>
                  </a:schemeClr>
                </a:solidFill>
              </a:defRPr>
            </a:lvl6pPr>
            <a:lvl7pPr marL="2734286" indent="0" algn="ctr">
              <a:buNone/>
              <a:defRPr>
                <a:solidFill>
                  <a:schemeClr val="tx1">
                    <a:tint val="75000"/>
                  </a:schemeClr>
                </a:solidFill>
              </a:defRPr>
            </a:lvl7pPr>
            <a:lvl8pPr marL="3190000" indent="0" algn="ctr">
              <a:buNone/>
              <a:defRPr>
                <a:solidFill>
                  <a:schemeClr val="tx1">
                    <a:tint val="75000"/>
                  </a:schemeClr>
                </a:solidFill>
              </a:defRPr>
            </a:lvl8pPr>
            <a:lvl9pPr marL="3645715"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84" y="6524868"/>
            <a:ext cx="9906000" cy="333375"/>
          </a:xfrm>
          <a:prstGeom prst="rect">
            <a:avLst/>
          </a:prstGeom>
          <a:noFill/>
          <a:ln w="9525">
            <a:noFill/>
            <a:miter lim="800000"/>
            <a:headEnd/>
            <a:tailEnd/>
          </a:ln>
        </p:spPr>
      </p:pic>
      <p:sp>
        <p:nvSpPr>
          <p:cNvPr id="8" name="Rectangle 9"/>
          <p:cNvSpPr>
            <a:spLocks noChangeArrowheads="1"/>
          </p:cNvSpPr>
          <p:nvPr/>
        </p:nvSpPr>
        <p:spPr bwMode="auto">
          <a:xfrm>
            <a:off x="1833647" y="3284781"/>
            <a:ext cx="8072437" cy="73025"/>
          </a:xfrm>
          <a:prstGeom prst="rect">
            <a:avLst/>
          </a:prstGeom>
          <a:solidFill>
            <a:srgbClr val="0066CC"/>
          </a:solidFill>
          <a:ln w="9525">
            <a:noFill/>
            <a:miter lim="800000"/>
            <a:headEnd/>
            <a:tailEnd/>
          </a:ln>
          <a:effectLst/>
        </p:spPr>
        <p:txBody>
          <a:bodyPr wrap="none" lIns="91144" tIns="45572" rIns="91144" bIns="45572" anchor="ctr"/>
          <a:lstStyle/>
          <a:p>
            <a:pPr>
              <a:defRPr/>
            </a:pPr>
            <a:endParaRPr lang="ja-JP" altLang="en-US">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19" y="6051793"/>
            <a:ext cx="2301874" cy="473075"/>
          </a:xfrm>
          <a:prstGeom prst="rect">
            <a:avLst/>
          </a:prstGeom>
          <a:noFill/>
          <a:ln w="9525">
            <a:noFill/>
            <a:miter lim="800000"/>
            <a:headEnd/>
            <a:tailEnd/>
          </a:ln>
        </p:spPr>
      </p:pic>
      <p:sp>
        <p:nvSpPr>
          <p:cNvPr id="10" name="Text Box 12"/>
          <p:cNvSpPr txBox="1">
            <a:spLocks noChangeArrowheads="1"/>
          </p:cNvSpPr>
          <p:nvPr/>
        </p:nvSpPr>
        <p:spPr bwMode="auto">
          <a:xfrm>
            <a:off x="2" y="6524867"/>
            <a:ext cx="3643496" cy="276995"/>
          </a:xfrm>
          <a:prstGeom prst="rect">
            <a:avLst/>
          </a:prstGeom>
          <a:noFill/>
          <a:ln w="9525">
            <a:noFill/>
            <a:miter lim="800000"/>
            <a:headEnd/>
            <a:tailEnd/>
          </a:ln>
          <a:effectLst/>
        </p:spPr>
        <p:txBody>
          <a:bodyPr wrap="none" lIns="91144" tIns="45572" rIns="91144" bIns="45572">
            <a:spAutoFit/>
          </a:bodyPr>
          <a:lstStyle/>
          <a:p>
            <a:pPr>
              <a:defRPr/>
            </a:pPr>
            <a:r>
              <a:rPr lang="en-US" altLang="ja-JP" sz="1196" i="1" dirty="0">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3188455604"/>
      </p:ext>
    </p:extLst>
  </p:cSld>
  <p:clrMapOvr>
    <a:masterClrMapping/>
  </p:clrMapOvr>
</p:sldLayout>
</file>

<file path=ppt/slideLayouts/slideLayout8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97243589"/>
      </p:ext>
    </p:extLst>
  </p:cSld>
  <p:clrMapOvr>
    <a:masterClrMapping/>
  </p:clrMapOvr>
</p:sldLayout>
</file>

<file path=ppt/slideLayouts/slideLayout8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90" y="4407148"/>
            <a:ext cx="8420100" cy="1362075"/>
          </a:xfrm>
        </p:spPr>
        <p:txBody>
          <a:bodyPr anchor="t"/>
          <a:lstStyle>
            <a:lvl1pPr algn="l">
              <a:defRPr sz="3987"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90" y="2906722"/>
            <a:ext cx="8420100" cy="1500187"/>
          </a:xfrm>
        </p:spPr>
        <p:txBody>
          <a:bodyPr anchor="b"/>
          <a:lstStyle>
            <a:lvl1pPr marL="0" indent="0">
              <a:buNone/>
              <a:defRPr sz="1994">
                <a:solidFill>
                  <a:schemeClr val="tx1">
                    <a:tint val="75000"/>
                  </a:schemeClr>
                </a:solidFill>
              </a:defRPr>
            </a:lvl1pPr>
            <a:lvl2pPr marL="455714" indent="0">
              <a:buNone/>
              <a:defRPr sz="1794">
                <a:solidFill>
                  <a:schemeClr val="tx1">
                    <a:tint val="75000"/>
                  </a:schemeClr>
                </a:solidFill>
              </a:defRPr>
            </a:lvl2pPr>
            <a:lvl3pPr marL="911429" indent="0">
              <a:buNone/>
              <a:defRPr sz="1595">
                <a:solidFill>
                  <a:schemeClr val="tx1">
                    <a:tint val="75000"/>
                  </a:schemeClr>
                </a:solidFill>
              </a:defRPr>
            </a:lvl3pPr>
            <a:lvl4pPr marL="1367142" indent="0">
              <a:buNone/>
              <a:defRPr sz="1396">
                <a:solidFill>
                  <a:schemeClr val="tx1">
                    <a:tint val="75000"/>
                  </a:schemeClr>
                </a:solidFill>
              </a:defRPr>
            </a:lvl4pPr>
            <a:lvl5pPr marL="1822857" indent="0">
              <a:buNone/>
              <a:defRPr sz="1396">
                <a:solidFill>
                  <a:schemeClr val="tx1">
                    <a:tint val="75000"/>
                  </a:schemeClr>
                </a:solidFill>
              </a:defRPr>
            </a:lvl5pPr>
            <a:lvl6pPr marL="2278571" indent="0">
              <a:buNone/>
              <a:defRPr sz="1396">
                <a:solidFill>
                  <a:schemeClr val="tx1">
                    <a:tint val="75000"/>
                  </a:schemeClr>
                </a:solidFill>
              </a:defRPr>
            </a:lvl6pPr>
            <a:lvl7pPr marL="2734286" indent="0">
              <a:buNone/>
              <a:defRPr sz="1396">
                <a:solidFill>
                  <a:schemeClr val="tx1">
                    <a:tint val="75000"/>
                  </a:schemeClr>
                </a:solidFill>
              </a:defRPr>
            </a:lvl7pPr>
            <a:lvl8pPr marL="3190000" indent="0">
              <a:buNone/>
              <a:defRPr sz="1396">
                <a:solidFill>
                  <a:schemeClr val="tx1">
                    <a:tint val="75000"/>
                  </a:schemeClr>
                </a:solidFill>
              </a:defRPr>
            </a:lvl8pPr>
            <a:lvl9pPr marL="3645715" indent="0">
              <a:buNone/>
              <a:defRPr sz="1396">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461199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41"/>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3284B9C-E527-417E-A741-2916616808F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75157397"/>
      </p:ext>
    </p:extLst>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62" y="1600206"/>
            <a:ext cx="4746625"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86" y="1600206"/>
            <a:ext cx="4746625"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5996272"/>
      </p:ext>
    </p:extLst>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3" y="274639"/>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87" y="1535113"/>
            <a:ext cx="4376870" cy="639762"/>
          </a:xfrm>
        </p:spPr>
        <p:txBody>
          <a:bodyPr anchor="b"/>
          <a:lstStyle>
            <a:lvl1pPr marL="0" indent="0">
              <a:buNone/>
              <a:defRPr sz="2392" b="1"/>
            </a:lvl1pPr>
            <a:lvl2pPr marL="455714" indent="0">
              <a:buNone/>
              <a:defRPr sz="1994" b="1"/>
            </a:lvl2pPr>
            <a:lvl3pPr marL="911429" indent="0">
              <a:buNone/>
              <a:defRPr sz="1794" b="1"/>
            </a:lvl3pPr>
            <a:lvl4pPr marL="1367142" indent="0">
              <a:buNone/>
              <a:defRPr sz="1595" b="1"/>
            </a:lvl4pPr>
            <a:lvl5pPr marL="1822857" indent="0">
              <a:buNone/>
              <a:defRPr sz="1595" b="1"/>
            </a:lvl5pPr>
            <a:lvl6pPr marL="2278571" indent="0">
              <a:buNone/>
              <a:defRPr sz="1595" b="1"/>
            </a:lvl6pPr>
            <a:lvl7pPr marL="2734286" indent="0">
              <a:buNone/>
              <a:defRPr sz="1595" b="1"/>
            </a:lvl7pPr>
            <a:lvl8pPr marL="3190000" indent="0">
              <a:buNone/>
              <a:defRPr sz="1595" b="1"/>
            </a:lvl8pPr>
            <a:lvl9pPr marL="3645715" indent="0">
              <a:buNone/>
              <a:defRPr sz="1595"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87" y="2174876"/>
            <a:ext cx="437687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203" y="1535113"/>
            <a:ext cx="4378590" cy="639762"/>
          </a:xfrm>
        </p:spPr>
        <p:txBody>
          <a:bodyPr anchor="b"/>
          <a:lstStyle>
            <a:lvl1pPr marL="0" indent="0">
              <a:buNone/>
              <a:defRPr sz="2392" b="1"/>
            </a:lvl1pPr>
            <a:lvl2pPr marL="455714" indent="0">
              <a:buNone/>
              <a:defRPr sz="1994" b="1"/>
            </a:lvl2pPr>
            <a:lvl3pPr marL="911429" indent="0">
              <a:buNone/>
              <a:defRPr sz="1794" b="1"/>
            </a:lvl3pPr>
            <a:lvl4pPr marL="1367142" indent="0">
              <a:buNone/>
              <a:defRPr sz="1595" b="1"/>
            </a:lvl4pPr>
            <a:lvl5pPr marL="1822857" indent="0">
              <a:buNone/>
              <a:defRPr sz="1595" b="1"/>
            </a:lvl5pPr>
            <a:lvl6pPr marL="2278571" indent="0">
              <a:buNone/>
              <a:defRPr sz="1595" b="1"/>
            </a:lvl6pPr>
            <a:lvl7pPr marL="2734286" indent="0">
              <a:buNone/>
              <a:defRPr sz="1595" b="1"/>
            </a:lvl7pPr>
            <a:lvl8pPr marL="3190000" indent="0">
              <a:buNone/>
              <a:defRPr sz="1595" b="1"/>
            </a:lvl8pPr>
            <a:lvl9pPr marL="3645715" indent="0">
              <a:buNone/>
              <a:defRPr sz="1595"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203" y="2174876"/>
            <a:ext cx="437859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4164795"/>
      </p:ext>
    </p:extLst>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7197470"/>
      </p:ext>
    </p:extLst>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0054766"/>
      </p:ext>
    </p:extLst>
  </p:cSld>
  <p:clrMapOvr>
    <a:masterClrMapping/>
  </p:clrMapOvr>
</p:sldLayout>
</file>

<file path=ppt/slideLayouts/slideLayout82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1"/>
            <a:ext cx="3259006" cy="1162050"/>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7" y="273055"/>
            <a:ext cx="5537729" cy="5853113"/>
          </a:xfrm>
        </p:spPr>
        <p:txBody>
          <a:bodyPr/>
          <a:lstStyle>
            <a:lvl1pPr>
              <a:defRPr sz="3190"/>
            </a:lvl1pPr>
            <a:lvl2pPr>
              <a:defRPr sz="2791"/>
            </a:lvl2pPr>
            <a:lvl3pPr>
              <a:defRPr sz="2392"/>
            </a:lvl3pPr>
            <a:lvl4pPr>
              <a:defRPr sz="1994"/>
            </a:lvl4pPr>
            <a:lvl5pPr>
              <a:defRPr sz="1994"/>
            </a:lvl5pPr>
            <a:lvl6pPr>
              <a:defRPr sz="1994"/>
            </a:lvl6pPr>
            <a:lvl7pPr>
              <a:defRPr sz="1994"/>
            </a:lvl7pPr>
            <a:lvl8pPr>
              <a:defRPr sz="1994"/>
            </a:lvl8pPr>
            <a:lvl9pPr>
              <a:defRPr sz="19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396"/>
            </a:lvl1pPr>
            <a:lvl2pPr marL="455714" indent="0">
              <a:buNone/>
              <a:defRPr sz="1196"/>
            </a:lvl2pPr>
            <a:lvl3pPr marL="911429" indent="0">
              <a:buNone/>
              <a:defRPr sz="997"/>
            </a:lvl3pPr>
            <a:lvl4pPr marL="1367142" indent="0">
              <a:buNone/>
              <a:defRPr sz="897"/>
            </a:lvl4pPr>
            <a:lvl5pPr marL="1822857" indent="0">
              <a:buNone/>
              <a:defRPr sz="897"/>
            </a:lvl5pPr>
            <a:lvl6pPr marL="2278571" indent="0">
              <a:buNone/>
              <a:defRPr sz="897"/>
            </a:lvl6pPr>
            <a:lvl7pPr marL="2734286" indent="0">
              <a:buNone/>
              <a:defRPr sz="897"/>
            </a:lvl7pPr>
            <a:lvl8pPr marL="3190000" indent="0">
              <a:buNone/>
              <a:defRPr sz="897"/>
            </a:lvl8pPr>
            <a:lvl9pPr marL="3645715"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8696288"/>
      </p:ext>
    </p:extLst>
  </p:cSld>
  <p:clrMapOvr>
    <a:masterClrMapping/>
  </p:clrMapOvr>
</p:sldLayout>
</file>

<file path=ppt/slideLayouts/slideLayout8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190"/>
            </a:lvl1pPr>
            <a:lvl2pPr marL="455714" indent="0">
              <a:buNone/>
              <a:defRPr sz="2791"/>
            </a:lvl2pPr>
            <a:lvl3pPr marL="911429" indent="0">
              <a:buNone/>
              <a:defRPr sz="2392"/>
            </a:lvl3pPr>
            <a:lvl4pPr marL="1367142" indent="0">
              <a:buNone/>
              <a:defRPr sz="1994"/>
            </a:lvl4pPr>
            <a:lvl5pPr marL="1822857" indent="0">
              <a:buNone/>
              <a:defRPr sz="1994"/>
            </a:lvl5pPr>
            <a:lvl6pPr marL="2278571" indent="0">
              <a:buNone/>
              <a:defRPr sz="1994"/>
            </a:lvl6pPr>
            <a:lvl7pPr marL="2734286" indent="0">
              <a:buNone/>
              <a:defRPr sz="1994"/>
            </a:lvl7pPr>
            <a:lvl8pPr marL="3190000" indent="0">
              <a:buNone/>
              <a:defRPr sz="1994"/>
            </a:lvl8pPr>
            <a:lvl9pPr marL="3645715" indent="0">
              <a:buNone/>
              <a:defRPr sz="1994"/>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396"/>
            </a:lvl1pPr>
            <a:lvl2pPr marL="455714" indent="0">
              <a:buNone/>
              <a:defRPr sz="1196"/>
            </a:lvl2pPr>
            <a:lvl3pPr marL="911429" indent="0">
              <a:buNone/>
              <a:defRPr sz="997"/>
            </a:lvl3pPr>
            <a:lvl4pPr marL="1367142" indent="0">
              <a:buNone/>
              <a:defRPr sz="897"/>
            </a:lvl4pPr>
            <a:lvl5pPr marL="1822857" indent="0">
              <a:buNone/>
              <a:defRPr sz="897"/>
            </a:lvl5pPr>
            <a:lvl6pPr marL="2278571" indent="0">
              <a:buNone/>
              <a:defRPr sz="897"/>
            </a:lvl6pPr>
            <a:lvl7pPr marL="2734286" indent="0">
              <a:buNone/>
              <a:defRPr sz="897"/>
            </a:lvl7pPr>
            <a:lvl8pPr marL="3190000" indent="0">
              <a:buNone/>
              <a:defRPr sz="897"/>
            </a:lvl8pPr>
            <a:lvl9pPr marL="3645715"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91398652"/>
      </p:ext>
    </p:extLst>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54721914"/>
      </p:ext>
    </p:extLst>
  </p:cSld>
  <p:clrMapOvr>
    <a:masterClrMapping/>
  </p:clrMapOvr>
</p:sldLayout>
</file>

<file path=ppt/slideLayouts/slideLayout8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23" y="274643"/>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7" y="274643"/>
            <a:ext cx="7078664"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19888094"/>
      </p:ext>
    </p:extLst>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35" y="213067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86" y="3886200"/>
            <a:ext cx="6934200" cy="1752600"/>
          </a:xfrm>
        </p:spPr>
        <p:txBody>
          <a:bodyPr/>
          <a:lstStyle>
            <a:lvl1pPr marL="0" indent="0" algn="ctr">
              <a:buNone/>
              <a:defRPr>
                <a:solidFill>
                  <a:schemeClr val="tx1">
                    <a:tint val="75000"/>
                  </a:schemeClr>
                </a:solidFill>
              </a:defRPr>
            </a:lvl1pPr>
            <a:lvl2pPr marL="455623" indent="0" algn="ctr">
              <a:buNone/>
              <a:defRPr>
                <a:solidFill>
                  <a:schemeClr val="tx1">
                    <a:tint val="75000"/>
                  </a:schemeClr>
                </a:solidFill>
              </a:defRPr>
            </a:lvl2pPr>
            <a:lvl3pPr marL="911247" indent="0" algn="ctr">
              <a:buNone/>
              <a:defRPr>
                <a:solidFill>
                  <a:schemeClr val="tx1">
                    <a:tint val="75000"/>
                  </a:schemeClr>
                </a:solidFill>
              </a:defRPr>
            </a:lvl3pPr>
            <a:lvl4pPr marL="1366869" indent="0" algn="ctr">
              <a:buNone/>
              <a:defRPr>
                <a:solidFill>
                  <a:schemeClr val="tx1">
                    <a:tint val="75000"/>
                  </a:schemeClr>
                </a:solidFill>
              </a:defRPr>
            </a:lvl4pPr>
            <a:lvl5pPr marL="1822492" indent="0" algn="ctr">
              <a:buNone/>
              <a:defRPr>
                <a:solidFill>
                  <a:schemeClr val="tx1">
                    <a:tint val="75000"/>
                  </a:schemeClr>
                </a:solidFill>
              </a:defRPr>
            </a:lvl5pPr>
            <a:lvl6pPr marL="2278116" indent="0" algn="ctr">
              <a:buNone/>
              <a:defRPr>
                <a:solidFill>
                  <a:schemeClr val="tx1">
                    <a:tint val="75000"/>
                  </a:schemeClr>
                </a:solidFill>
              </a:defRPr>
            </a:lvl6pPr>
            <a:lvl7pPr marL="2733739" indent="0" algn="ctr">
              <a:buNone/>
              <a:defRPr>
                <a:solidFill>
                  <a:schemeClr val="tx1">
                    <a:tint val="75000"/>
                  </a:schemeClr>
                </a:solidFill>
              </a:defRPr>
            </a:lvl7pPr>
            <a:lvl8pPr marL="3189362" indent="0" algn="ctr">
              <a:buNone/>
              <a:defRPr>
                <a:solidFill>
                  <a:schemeClr val="tx1">
                    <a:tint val="75000"/>
                  </a:schemeClr>
                </a:solidFill>
              </a:defRPr>
            </a:lvl8pPr>
            <a:lvl9pPr marL="3644987"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85" y="6524869"/>
            <a:ext cx="9906000" cy="333375"/>
          </a:xfrm>
          <a:prstGeom prst="rect">
            <a:avLst/>
          </a:prstGeom>
          <a:noFill/>
          <a:ln w="9525">
            <a:noFill/>
            <a:miter lim="800000"/>
            <a:headEnd/>
            <a:tailEnd/>
          </a:ln>
        </p:spPr>
      </p:pic>
      <p:sp>
        <p:nvSpPr>
          <p:cNvPr id="8" name="Rectangle 9"/>
          <p:cNvSpPr>
            <a:spLocks noChangeArrowheads="1"/>
          </p:cNvSpPr>
          <p:nvPr/>
        </p:nvSpPr>
        <p:spPr bwMode="auto">
          <a:xfrm>
            <a:off x="1833647" y="3284782"/>
            <a:ext cx="8072437" cy="73025"/>
          </a:xfrm>
          <a:prstGeom prst="rect">
            <a:avLst/>
          </a:prstGeom>
          <a:solidFill>
            <a:srgbClr val="0066CC"/>
          </a:solidFill>
          <a:ln w="9525">
            <a:noFill/>
            <a:miter lim="800000"/>
            <a:headEnd/>
            <a:tailEnd/>
          </a:ln>
          <a:effectLst/>
        </p:spPr>
        <p:txBody>
          <a:bodyPr wrap="none" lIns="91129" tIns="45565" rIns="91129" bIns="45565" anchor="ctr"/>
          <a:lstStyle/>
          <a:p>
            <a:pPr>
              <a:defRPr/>
            </a:pPr>
            <a:endParaRPr lang="ja-JP" altLang="en-US">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19" y="6051794"/>
            <a:ext cx="2301874" cy="473075"/>
          </a:xfrm>
          <a:prstGeom prst="rect">
            <a:avLst/>
          </a:prstGeom>
          <a:noFill/>
          <a:ln w="9525">
            <a:noFill/>
            <a:miter lim="800000"/>
            <a:headEnd/>
            <a:tailEnd/>
          </a:ln>
        </p:spPr>
      </p:pic>
      <p:sp>
        <p:nvSpPr>
          <p:cNvPr id="10" name="Text Box 12"/>
          <p:cNvSpPr txBox="1">
            <a:spLocks noChangeArrowheads="1"/>
          </p:cNvSpPr>
          <p:nvPr/>
        </p:nvSpPr>
        <p:spPr bwMode="auto">
          <a:xfrm>
            <a:off x="2" y="6524868"/>
            <a:ext cx="3643496" cy="276995"/>
          </a:xfrm>
          <a:prstGeom prst="rect">
            <a:avLst/>
          </a:prstGeom>
          <a:noFill/>
          <a:ln w="9525">
            <a:noFill/>
            <a:miter lim="800000"/>
            <a:headEnd/>
            <a:tailEnd/>
          </a:ln>
          <a:effectLst/>
        </p:spPr>
        <p:txBody>
          <a:bodyPr wrap="none" lIns="91129" tIns="45565" rIns="91129" bIns="45565">
            <a:spAutoFit/>
          </a:bodyPr>
          <a:lstStyle/>
          <a:p>
            <a:pPr>
              <a:defRPr/>
            </a:pPr>
            <a:r>
              <a:rPr lang="en-US" altLang="ja-JP" sz="1196" i="1" dirty="0">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3623691723"/>
      </p:ext>
    </p:extLst>
  </p:cSld>
  <p:clrMapOvr>
    <a:masterClrMapping/>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903736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1194336-6FDD-49EC-9935-48480B1791B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48347742"/>
      </p:ext>
    </p:extLst>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91" y="4407149"/>
            <a:ext cx="8420100" cy="1362075"/>
          </a:xfrm>
        </p:spPr>
        <p:txBody>
          <a:bodyPr anchor="t"/>
          <a:lstStyle>
            <a:lvl1pPr algn="l">
              <a:defRPr sz="3986"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91" y="2906722"/>
            <a:ext cx="8420100" cy="1500187"/>
          </a:xfrm>
        </p:spPr>
        <p:txBody>
          <a:bodyPr anchor="b"/>
          <a:lstStyle>
            <a:lvl1pPr marL="0" indent="0">
              <a:buNone/>
              <a:defRPr sz="1994">
                <a:solidFill>
                  <a:schemeClr val="tx1">
                    <a:tint val="75000"/>
                  </a:schemeClr>
                </a:solidFill>
              </a:defRPr>
            </a:lvl1pPr>
            <a:lvl2pPr marL="455623" indent="0">
              <a:buNone/>
              <a:defRPr sz="1794">
                <a:solidFill>
                  <a:schemeClr val="tx1">
                    <a:tint val="75000"/>
                  </a:schemeClr>
                </a:solidFill>
              </a:defRPr>
            </a:lvl2pPr>
            <a:lvl3pPr marL="911247" indent="0">
              <a:buNone/>
              <a:defRPr sz="1595">
                <a:solidFill>
                  <a:schemeClr val="tx1">
                    <a:tint val="75000"/>
                  </a:schemeClr>
                </a:solidFill>
              </a:defRPr>
            </a:lvl3pPr>
            <a:lvl4pPr marL="1366869" indent="0">
              <a:buNone/>
              <a:defRPr sz="1396">
                <a:solidFill>
                  <a:schemeClr val="tx1">
                    <a:tint val="75000"/>
                  </a:schemeClr>
                </a:solidFill>
              </a:defRPr>
            </a:lvl4pPr>
            <a:lvl5pPr marL="1822492" indent="0">
              <a:buNone/>
              <a:defRPr sz="1396">
                <a:solidFill>
                  <a:schemeClr val="tx1">
                    <a:tint val="75000"/>
                  </a:schemeClr>
                </a:solidFill>
              </a:defRPr>
            </a:lvl5pPr>
            <a:lvl6pPr marL="2278116" indent="0">
              <a:buNone/>
              <a:defRPr sz="1396">
                <a:solidFill>
                  <a:schemeClr val="tx1">
                    <a:tint val="75000"/>
                  </a:schemeClr>
                </a:solidFill>
              </a:defRPr>
            </a:lvl6pPr>
            <a:lvl7pPr marL="2733739" indent="0">
              <a:buNone/>
              <a:defRPr sz="1396">
                <a:solidFill>
                  <a:schemeClr val="tx1">
                    <a:tint val="75000"/>
                  </a:schemeClr>
                </a:solidFill>
              </a:defRPr>
            </a:lvl7pPr>
            <a:lvl8pPr marL="3189362" indent="0">
              <a:buNone/>
              <a:defRPr sz="1396">
                <a:solidFill>
                  <a:schemeClr val="tx1">
                    <a:tint val="75000"/>
                  </a:schemeClr>
                </a:solidFill>
              </a:defRPr>
            </a:lvl8pPr>
            <a:lvl9pPr marL="3644987" indent="0">
              <a:buNone/>
              <a:defRPr sz="1396">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22123354"/>
      </p:ext>
    </p:extLst>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63" y="1600206"/>
            <a:ext cx="4746625" cy="4525963"/>
          </a:xfrm>
        </p:spPr>
        <p:txBody>
          <a:bodyPr/>
          <a:lstStyle>
            <a:lvl1pPr>
              <a:defRPr sz="2790"/>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86" y="1600206"/>
            <a:ext cx="4746625" cy="4525963"/>
          </a:xfrm>
        </p:spPr>
        <p:txBody>
          <a:bodyPr/>
          <a:lstStyle>
            <a:lvl1pPr>
              <a:defRPr sz="2790"/>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39200159"/>
      </p:ext>
    </p:extLst>
  </p:cSld>
  <p:clrMapOvr>
    <a:masterClrMapping/>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9"/>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88" y="1535113"/>
            <a:ext cx="4376871" cy="639762"/>
          </a:xfrm>
        </p:spPr>
        <p:txBody>
          <a:bodyPr anchor="b"/>
          <a:lstStyle>
            <a:lvl1pPr marL="0" indent="0">
              <a:buNone/>
              <a:defRPr sz="2392" b="1"/>
            </a:lvl1pPr>
            <a:lvl2pPr marL="455623" indent="0">
              <a:buNone/>
              <a:defRPr sz="1994" b="1"/>
            </a:lvl2pPr>
            <a:lvl3pPr marL="911247" indent="0">
              <a:buNone/>
              <a:defRPr sz="1794" b="1"/>
            </a:lvl3pPr>
            <a:lvl4pPr marL="1366869" indent="0">
              <a:buNone/>
              <a:defRPr sz="1595" b="1"/>
            </a:lvl4pPr>
            <a:lvl5pPr marL="1822492" indent="0">
              <a:buNone/>
              <a:defRPr sz="1595" b="1"/>
            </a:lvl5pPr>
            <a:lvl6pPr marL="2278116" indent="0">
              <a:buNone/>
              <a:defRPr sz="1595" b="1"/>
            </a:lvl6pPr>
            <a:lvl7pPr marL="2733739" indent="0">
              <a:buNone/>
              <a:defRPr sz="1595" b="1"/>
            </a:lvl7pPr>
            <a:lvl8pPr marL="3189362" indent="0">
              <a:buNone/>
              <a:defRPr sz="1595" b="1"/>
            </a:lvl8pPr>
            <a:lvl9pPr marL="3644987" indent="0">
              <a:buNone/>
              <a:defRPr sz="1595"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88" y="2174876"/>
            <a:ext cx="4376871"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204" y="1535113"/>
            <a:ext cx="4378590" cy="639762"/>
          </a:xfrm>
        </p:spPr>
        <p:txBody>
          <a:bodyPr anchor="b"/>
          <a:lstStyle>
            <a:lvl1pPr marL="0" indent="0">
              <a:buNone/>
              <a:defRPr sz="2392" b="1"/>
            </a:lvl1pPr>
            <a:lvl2pPr marL="455623" indent="0">
              <a:buNone/>
              <a:defRPr sz="1994" b="1"/>
            </a:lvl2pPr>
            <a:lvl3pPr marL="911247" indent="0">
              <a:buNone/>
              <a:defRPr sz="1794" b="1"/>
            </a:lvl3pPr>
            <a:lvl4pPr marL="1366869" indent="0">
              <a:buNone/>
              <a:defRPr sz="1595" b="1"/>
            </a:lvl4pPr>
            <a:lvl5pPr marL="1822492" indent="0">
              <a:buNone/>
              <a:defRPr sz="1595" b="1"/>
            </a:lvl5pPr>
            <a:lvl6pPr marL="2278116" indent="0">
              <a:buNone/>
              <a:defRPr sz="1595" b="1"/>
            </a:lvl6pPr>
            <a:lvl7pPr marL="2733739" indent="0">
              <a:buNone/>
              <a:defRPr sz="1595" b="1"/>
            </a:lvl7pPr>
            <a:lvl8pPr marL="3189362" indent="0">
              <a:buNone/>
              <a:defRPr sz="1595" b="1"/>
            </a:lvl8pPr>
            <a:lvl9pPr marL="3644987" indent="0">
              <a:buNone/>
              <a:defRPr sz="1595"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204" y="2174876"/>
            <a:ext cx="437859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46150725"/>
      </p:ext>
    </p:extLst>
  </p:cSld>
  <p:clrMapOvr>
    <a:masterClrMapping/>
  </p:clrMapOvr>
</p:sldLayout>
</file>

<file path=ppt/slideLayouts/slideLayout8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67442055"/>
      </p:ext>
    </p:extLst>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38797086"/>
      </p:ext>
    </p:extLst>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1"/>
            <a:ext cx="3259006" cy="1162050"/>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7" y="273056"/>
            <a:ext cx="5537729" cy="5853113"/>
          </a:xfrm>
        </p:spPr>
        <p:txBody>
          <a:bodyPr/>
          <a:lstStyle>
            <a:lvl1pPr>
              <a:defRPr sz="3189"/>
            </a:lvl1pPr>
            <a:lvl2pPr>
              <a:defRPr sz="2790"/>
            </a:lvl2pPr>
            <a:lvl3pPr>
              <a:defRPr sz="2392"/>
            </a:lvl3pPr>
            <a:lvl4pPr>
              <a:defRPr sz="1994"/>
            </a:lvl4pPr>
            <a:lvl5pPr>
              <a:defRPr sz="1994"/>
            </a:lvl5pPr>
            <a:lvl6pPr>
              <a:defRPr sz="1994"/>
            </a:lvl6pPr>
            <a:lvl7pPr>
              <a:defRPr sz="1994"/>
            </a:lvl7pPr>
            <a:lvl8pPr>
              <a:defRPr sz="1994"/>
            </a:lvl8pPr>
            <a:lvl9pPr>
              <a:defRPr sz="19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1" y="1435103"/>
            <a:ext cx="3259006" cy="4691063"/>
          </a:xfrm>
        </p:spPr>
        <p:txBody>
          <a:bodyPr/>
          <a:lstStyle>
            <a:lvl1pPr marL="0" indent="0">
              <a:buNone/>
              <a:defRPr sz="1396"/>
            </a:lvl1pPr>
            <a:lvl2pPr marL="455623" indent="0">
              <a:buNone/>
              <a:defRPr sz="1196"/>
            </a:lvl2pPr>
            <a:lvl3pPr marL="911247" indent="0">
              <a:buNone/>
              <a:defRPr sz="997"/>
            </a:lvl3pPr>
            <a:lvl4pPr marL="1366869" indent="0">
              <a:buNone/>
              <a:defRPr sz="897"/>
            </a:lvl4pPr>
            <a:lvl5pPr marL="1822492" indent="0">
              <a:buNone/>
              <a:defRPr sz="897"/>
            </a:lvl5pPr>
            <a:lvl6pPr marL="2278116" indent="0">
              <a:buNone/>
              <a:defRPr sz="897"/>
            </a:lvl6pPr>
            <a:lvl7pPr marL="2733739" indent="0">
              <a:buNone/>
              <a:defRPr sz="897"/>
            </a:lvl7pPr>
            <a:lvl8pPr marL="3189362" indent="0">
              <a:buNone/>
              <a:defRPr sz="897"/>
            </a:lvl8pPr>
            <a:lvl9pPr marL="3644987"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1470432"/>
      </p:ext>
    </p:extLst>
  </p:cSld>
  <p:clrMapOvr>
    <a:masterClrMapping/>
  </p:clrMapOvr>
</p:sldLayout>
</file>

<file path=ppt/slideLayouts/slideLayout8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189"/>
            </a:lvl1pPr>
            <a:lvl2pPr marL="455623" indent="0">
              <a:buNone/>
              <a:defRPr sz="2790"/>
            </a:lvl2pPr>
            <a:lvl3pPr marL="911247" indent="0">
              <a:buNone/>
              <a:defRPr sz="2392"/>
            </a:lvl3pPr>
            <a:lvl4pPr marL="1366869" indent="0">
              <a:buNone/>
              <a:defRPr sz="1994"/>
            </a:lvl4pPr>
            <a:lvl5pPr marL="1822492" indent="0">
              <a:buNone/>
              <a:defRPr sz="1994"/>
            </a:lvl5pPr>
            <a:lvl6pPr marL="2278116" indent="0">
              <a:buNone/>
              <a:defRPr sz="1994"/>
            </a:lvl6pPr>
            <a:lvl7pPr marL="2733739" indent="0">
              <a:buNone/>
              <a:defRPr sz="1994"/>
            </a:lvl7pPr>
            <a:lvl8pPr marL="3189362" indent="0">
              <a:buNone/>
              <a:defRPr sz="1994"/>
            </a:lvl8pPr>
            <a:lvl9pPr marL="3644987" indent="0">
              <a:buNone/>
              <a:defRPr sz="1994"/>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396"/>
            </a:lvl1pPr>
            <a:lvl2pPr marL="455623" indent="0">
              <a:buNone/>
              <a:defRPr sz="1196"/>
            </a:lvl2pPr>
            <a:lvl3pPr marL="911247" indent="0">
              <a:buNone/>
              <a:defRPr sz="997"/>
            </a:lvl3pPr>
            <a:lvl4pPr marL="1366869" indent="0">
              <a:buNone/>
              <a:defRPr sz="897"/>
            </a:lvl4pPr>
            <a:lvl5pPr marL="1822492" indent="0">
              <a:buNone/>
              <a:defRPr sz="897"/>
            </a:lvl5pPr>
            <a:lvl6pPr marL="2278116" indent="0">
              <a:buNone/>
              <a:defRPr sz="897"/>
            </a:lvl6pPr>
            <a:lvl7pPr marL="2733739" indent="0">
              <a:buNone/>
              <a:defRPr sz="897"/>
            </a:lvl7pPr>
            <a:lvl8pPr marL="3189362" indent="0">
              <a:buNone/>
              <a:defRPr sz="897"/>
            </a:lvl8pPr>
            <a:lvl9pPr marL="3644987"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45855642"/>
      </p:ext>
    </p:extLst>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5995907"/>
      </p:ext>
    </p:extLst>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24" y="274644"/>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7" y="274644"/>
            <a:ext cx="7078664"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9433177"/>
      </p:ext>
    </p:extLst>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01" y="2130766"/>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90" y="3886200"/>
            <a:ext cx="6934200" cy="1752600"/>
          </a:xfrm>
        </p:spPr>
        <p:txBody>
          <a:bodyPr/>
          <a:lstStyle>
            <a:lvl1pPr marL="0" indent="0" algn="ctr">
              <a:buNone/>
              <a:defRPr/>
            </a:lvl1pPr>
            <a:lvl2pPr marL="420615" indent="0" algn="ctr">
              <a:buNone/>
              <a:defRPr/>
            </a:lvl2pPr>
            <a:lvl3pPr marL="841229" indent="0" algn="ctr">
              <a:buNone/>
              <a:defRPr/>
            </a:lvl3pPr>
            <a:lvl4pPr marL="1261845" indent="0" algn="ctr">
              <a:buNone/>
              <a:defRPr/>
            </a:lvl4pPr>
            <a:lvl5pPr marL="1682460" indent="0" algn="ctr">
              <a:buNone/>
              <a:defRPr/>
            </a:lvl5pPr>
            <a:lvl6pPr marL="2103075" indent="0" algn="ctr">
              <a:buNone/>
              <a:defRPr/>
            </a:lvl6pPr>
            <a:lvl7pPr marL="2523689" indent="0" algn="ctr">
              <a:buNone/>
              <a:defRPr/>
            </a:lvl7pPr>
            <a:lvl8pPr marL="2944305" indent="0" algn="ctr">
              <a:buNone/>
              <a:defRPr/>
            </a:lvl8pPr>
            <a:lvl9pPr marL="3364919"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6505548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7" y="4406950"/>
            <a:ext cx="8420100" cy="1362075"/>
          </a:xfrm>
          <a:prstGeom prst="rect">
            <a:avLst/>
          </a:prstGeom>
        </p:spPr>
        <p:txBody>
          <a:bodyPr anchor="t"/>
          <a:lstStyle>
            <a:lvl1pPr algn="l">
              <a:defRPr sz="378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7" y="2906722"/>
            <a:ext cx="8420100" cy="1500187"/>
          </a:xfrm>
        </p:spPr>
        <p:txBody>
          <a:bodyPr anchor="b"/>
          <a:lstStyle>
            <a:lvl1pPr marL="0" indent="0">
              <a:buNone/>
              <a:defRPr sz="1890">
                <a:solidFill>
                  <a:schemeClr val="tx1">
                    <a:tint val="75000"/>
                  </a:schemeClr>
                </a:solidFill>
              </a:defRPr>
            </a:lvl1pPr>
            <a:lvl2pPr marL="431995" indent="0">
              <a:buNone/>
              <a:defRPr sz="1701">
                <a:solidFill>
                  <a:schemeClr val="tx1">
                    <a:tint val="75000"/>
                  </a:schemeClr>
                </a:solidFill>
              </a:defRPr>
            </a:lvl2pPr>
            <a:lvl3pPr marL="863990" indent="0">
              <a:buNone/>
              <a:defRPr sz="1512">
                <a:solidFill>
                  <a:schemeClr val="tx1">
                    <a:tint val="75000"/>
                  </a:schemeClr>
                </a:solidFill>
              </a:defRPr>
            </a:lvl3pPr>
            <a:lvl4pPr marL="1295985" indent="0">
              <a:buNone/>
              <a:defRPr sz="1323">
                <a:solidFill>
                  <a:schemeClr val="tx1">
                    <a:tint val="75000"/>
                  </a:schemeClr>
                </a:solidFill>
              </a:defRPr>
            </a:lvl4pPr>
            <a:lvl5pPr marL="1727980" indent="0">
              <a:buNone/>
              <a:defRPr sz="1323">
                <a:solidFill>
                  <a:schemeClr val="tx1">
                    <a:tint val="75000"/>
                  </a:schemeClr>
                </a:solidFill>
              </a:defRPr>
            </a:lvl5pPr>
            <a:lvl6pPr marL="2159975" indent="0">
              <a:buNone/>
              <a:defRPr sz="1323">
                <a:solidFill>
                  <a:schemeClr val="tx1">
                    <a:tint val="75000"/>
                  </a:schemeClr>
                </a:solidFill>
              </a:defRPr>
            </a:lvl6pPr>
            <a:lvl7pPr marL="2591969" indent="0">
              <a:buNone/>
              <a:defRPr sz="1323">
                <a:solidFill>
                  <a:schemeClr val="tx1">
                    <a:tint val="75000"/>
                  </a:schemeClr>
                </a:solidFill>
              </a:defRPr>
            </a:lvl7pPr>
            <a:lvl8pPr marL="3023964" indent="0">
              <a:buNone/>
              <a:defRPr sz="1323">
                <a:solidFill>
                  <a:schemeClr val="tx1">
                    <a:tint val="75000"/>
                  </a:schemeClr>
                </a:solidFill>
              </a:defRPr>
            </a:lvl8pPr>
            <a:lvl9pPr marL="3455959" indent="0">
              <a:buNone/>
              <a:defRPr sz="1323">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7BAB0A8-20A4-4191-85AF-B1C3F40FFC50}"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911199509"/>
      </p:ext>
    </p:extLst>
  </p:cSld>
  <p:clrMapOvr>
    <a:masterClrMapping/>
  </p:clrMapOvr>
</p:sldLayout>
</file>

<file path=ppt/slideLayouts/slideLayout8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51822791"/>
      </p:ext>
    </p:extLst>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94" y="4407241"/>
            <a:ext cx="8420101" cy="1362075"/>
          </a:xfrm>
        </p:spPr>
        <p:txBody>
          <a:bodyPr anchor="t"/>
          <a:lstStyle>
            <a:lvl1pPr algn="l">
              <a:defRPr sz="368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94" y="2906722"/>
            <a:ext cx="8420101" cy="1500187"/>
          </a:xfrm>
        </p:spPr>
        <p:txBody>
          <a:bodyPr anchor="b"/>
          <a:lstStyle>
            <a:lvl1pPr marL="0" indent="0">
              <a:buNone/>
              <a:defRPr sz="1840"/>
            </a:lvl1pPr>
            <a:lvl2pPr marL="420615" indent="0">
              <a:buNone/>
              <a:defRPr sz="1657"/>
            </a:lvl2pPr>
            <a:lvl3pPr marL="841229" indent="0">
              <a:buNone/>
              <a:defRPr sz="1472"/>
            </a:lvl3pPr>
            <a:lvl4pPr marL="1261845" indent="0">
              <a:buNone/>
              <a:defRPr sz="1288"/>
            </a:lvl4pPr>
            <a:lvl5pPr marL="1682460" indent="0">
              <a:buNone/>
              <a:defRPr sz="1288"/>
            </a:lvl5pPr>
            <a:lvl6pPr marL="2103075" indent="0">
              <a:buNone/>
              <a:defRPr sz="1288"/>
            </a:lvl6pPr>
            <a:lvl7pPr marL="2523689" indent="0">
              <a:buNone/>
              <a:defRPr sz="1288"/>
            </a:lvl7pPr>
            <a:lvl8pPr marL="2944305" indent="0">
              <a:buNone/>
              <a:defRPr sz="1288"/>
            </a:lvl8pPr>
            <a:lvl9pPr marL="3364919" indent="0">
              <a:buNone/>
              <a:defRPr sz="1288"/>
            </a:lvl9pPr>
          </a:lstStyle>
          <a:p>
            <a:pPr lvl="0"/>
            <a:r>
              <a:rPr lang="ja-JP" altLang="en-US" smtClean="0"/>
              <a:t>マスタ テキストの書式設定</a:t>
            </a:r>
          </a:p>
        </p:txBody>
      </p:sp>
    </p:spTree>
    <p:extLst>
      <p:ext uri="{BB962C8B-B14F-4D97-AF65-F5344CB8AC3E}">
        <p14:creationId xmlns:p14="http://schemas.microsoft.com/office/powerpoint/2010/main" val="1436822400"/>
      </p:ext>
    </p:extLst>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430" y="1600206"/>
            <a:ext cx="4381501" cy="4525963"/>
          </a:xfrm>
        </p:spPr>
        <p:txBody>
          <a:bodyPr/>
          <a:lstStyle>
            <a:lvl1pPr>
              <a:defRPr sz="2577"/>
            </a:lvl1pPr>
            <a:lvl2pPr>
              <a:defRPr sz="2208"/>
            </a:lvl2pPr>
            <a:lvl3pPr>
              <a:defRPr sz="1840"/>
            </a:lvl3pPr>
            <a:lvl4pPr>
              <a:defRPr sz="1657"/>
            </a:lvl4pPr>
            <a:lvl5pPr>
              <a:defRPr sz="1657"/>
            </a:lvl5pPr>
            <a:lvl6pPr>
              <a:defRPr sz="1657"/>
            </a:lvl6pPr>
            <a:lvl7pPr>
              <a:defRPr sz="1657"/>
            </a:lvl7pPr>
            <a:lvl8pPr>
              <a:defRPr sz="1657"/>
            </a:lvl8pPr>
            <a:lvl9pPr>
              <a:defRPr sz="165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328" y="1600206"/>
            <a:ext cx="4381501" cy="4525963"/>
          </a:xfrm>
        </p:spPr>
        <p:txBody>
          <a:bodyPr/>
          <a:lstStyle>
            <a:lvl1pPr>
              <a:defRPr sz="2577"/>
            </a:lvl1pPr>
            <a:lvl2pPr>
              <a:defRPr sz="2208"/>
            </a:lvl2pPr>
            <a:lvl3pPr>
              <a:defRPr sz="1840"/>
            </a:lvl3pPr>
            <a:lvl4pPr>
              <a:defRPr sz="1657"/>
            </a:lvl4pPr>
            <a:lvl5pPr>
              <a:defRPr sz="1657"/>
            </a:lvl5pPr>
            <a:lvl6pPr>
              <a:defRPr sz="1657"/>
            </a:lvl6pPr>
            <a:lvl7pPr>
              <a:defRPr sz="1657"/>
            </a:lvl7pPr>
            <a:lvl8pPr>
              <a:defRPr sz="1657"/>
            </a:lvl8pPr>
            <a:lvl9pPr>
              <a:defRPr sz="165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69408282"/>
      </p:ext>
    </p:extLst>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4"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94" y="1535113"/>
            <a:ext cx="4376738" cy="639762"/>
          </a:xfrm>
        </p:spPr>
        <p:txBody>
          <a:bodyPr anchor="b"/>
          <a:lstStyle>
            <a:lvl1pPr marL="0" indent="0">
              <a:buNone/>
              <a:defRPr sz="2208" b="1"/>
            </a:lvl1pPr>
            <a:lvl2pPr marL="420615" indent="0">
              <a:buNone/>
              <a:defRPr sz="1840" b="1"/>
            </a:lvl2pPr>
            <a:lvl3pPr marL="841229" indent="0">
              <a:buNone/>
              <a:defRPr sz="1657" b="1"/>
            </a:lvl3pPr>
            <a:lvl4pPr marL="1261845" indent="0">
              <a:buNone/>
              <a:defRPr sz="1472" b="1"/>
            </a:lvl4pPr>
            <a:lvl5pPr marL="1682460" indent="0">
              <a:buNone/>
              <a:defRPr sz="1472" b="1"/>
            </a:lvl5pPr>
            <a:lvl6pPr marL="2103075" indent="0">
              <a:buNone/>
              <a:defRPr sz="1472" b="1"/>
            </a:lvl6pPr>
            <a:lvl7pPr marL="2523689" indent="0">
              <a:buNone/>
              <a:defRPr sz="1472" b="1"/>
            </a:lvl7pPr>
            <a:lvl8pPr marL="2944305" indent="0">
              <a:buNone/>
              <a:defRPr sz="1472" b="1"/>
            </a:lvl8pPr>
            <a:lvl9pPr marL="3364919" indent="0">
              <a:buNone/>
              <a:defRPr sz="1472"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94" y="2174875"/>
            <a:ext cx="4376738" cy="3951288"/>
          </a:xfrm>
        </p:spPr>
        <p:txBody>
          <a:bodyPr/>
          <a:lstStyle>
            <a:lvl1pPr>
              <a:defRPr sz="2208"/>
            </a:lvl1pPr>
            <a:lvl2pPr>
              <a:defRPr sz="1840"/>
            </a:lvl2pPr>
            <a:lvl3pPr>
              <a:defRPr sz="1657"/>
            </a:lvl3pPr>
            <a:lvl4pPr>
              <a:defRPr sz="1472"/>
            </a:lvl4pPr>
            <a:lvl5pPr>
              <a:defRPr sz="1472"/>
            </a:lvl5pPr>
            <a:lvl6pPr>
              <a:defRPr sz="1472"/>
            </a:lvl6pPr>
            <a:lvl7pPr>
              <a:defRPr sz="1472"/>
            </a:lvl7pPr>
            <a:lvl8pPr>
              <a:defRPr sz="1472"/>
            </a:lvl8pPr>
            <a:lvl9pPr>
              <a:defRPr sz="147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58" y="1535113"/>
            <a:ext cx="4378325" cy="639762"/>
          </a:xfrm>
        </p:spPr>
        <p:txBody>
          <a:bodyPr anchor="b"/>
          <a:lstStyle>
            <a:lvl1pPr marL="0" indent="0">
              <a:buNone/>
              <a:defRPr sz="2208" b="1"/>
            </a:lvl1pPr>
            <a:lvl2pPr marL="420615" indent="0">
              <a:buNone/>
              <a:defRPr sz="1840" b="1"/>
            </a:lvl2pPr>
            <a:lvl3pPr marL="841229" indent="0">
              <a:buNone/>
              <a:defRPr sz="1657" b="1"/>
            </a:lvl3pPr>
            <a:lvl4pPr marL="1261845" indent="0">
              <a:buNone/>
              <a:defRPr sz="1472" b="1"/>
            </a:lvl4pPr>
            <a:lvl5pPr marL="1682460" indent="0">
              <a:buNone/>
              <a:defRPr sz="1472" b="1"/>
            </a:lvl5pPr>
            <a:lvl6pPr marL="2103075" indent="0">
              <a:buNone/>
              <a:defRPr sz="1472" b="1"/>
            </a:lvl6pPr>
            <a:lvl7pPr marL="2523689" indent="0">
              <a:buNone/>
              <a:defRPr sz="1472" b="1"/>
            </a:lvl7pPr>
            <a:lvl8pPr marL="2944305" indent="0">
              <a:buNone/>
              <a:defRPr sz="1472" b="1"/>
            </a:lvl8pPr>
            <a:lvl9pPr marL="3364919" indent="0">
              <a:buNone/>
              <a:defRPr sz="1472"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58" y="2174875"/>
            <a:ext cx="4378325" cy="3951288"/>
          </a:xfrm>
        </p:spPr>
        <p:txBody>
          <a:bodyPr/>
          <a:lstStyle>
            <a:lvl1pPr>
              <a:defRPr sz="2208"/>
            </a:lvl1pPr>
            <a:lvl2pPr>
              <a:defRPr sz="1840"/>
            </a:lvl2pPr>
            <a:lvl3pPr>
              <a:defRPr sz="1657"/>
            </a:lvl3pPr>
            <a:lvl4pPr>
              <a:defRPr sz="1472"/>
            </a:lvl4pPr>
            <a:lvl5pPr>
              <a:defRPr sz="1472"/>
            </a:lvl5pPr>
            <a:lvl6pPr>
              <a:defRPr sz="1472"/>
            </a:lvl6pPr>
            <a:lvl7pPr>
              <a:defRPr sz="1472"/>
            </a:lvl7pPr>
            <a:lvl8pPr>
              <a:defRPr sz="1472"/>
            </a:lvl8pPr>
            <a:lvl9pPr>
              <a:defRPr sz="147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51748998"/>
      </p:ext>
    </p:extLst>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1980978311"/>
      </p:ext>
    </p:extLst>
  </p:cSld>
  <p:clrMapOvr>
    <a:masterClrMapping/>
  </p:clrMapOvr>
</p:sldLayout>
</file>

<file path=ppt/slideLayouts/slideLayout8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209378"/>
      </p:ext>
    </p:extLst>
  </p:cSld>
  <p:clrMapOvr>
    <a:masterClrMapping/>
  </p:clrMapOvr>
</p:sldLayout>
</file>

<file path=ppt/slideLayouts/slideLayout84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1" y="273050"/>
            <a:ext cx="3259138" cy="1162050"/>
          </a:xfrm>
        </p:spPr>
        <p:txBody>
          <a:bodyPr anchor="b"/>
          <a:lstStyle>
            <a:lvl1pPr algn="l">
              <a:defRPr sz="184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600" y="273057"/>
            <a:ext cx="5537201" cy="5853113"/>
          </a:xfrm>
        </p:spPr>
        <p:txBody>
          <a:bodyPr/>
          <a:lstStyle>
            <a:lvl1pPr>
              <a:defRPr sz="2945"/>
            </a:lvl1pPr>
            <a:lvl2pPr>
              <a:defRPr sz="2577"/>
            </a:lvl2pPr>
            <a:lvl3pPr>
              <a:defRPr sz="2208"/>
            </a:lvl3pPr>
            <a:lvl4pPr>
              <a:defRPr sz="1840"/>
            </a:lvl4pPr>
            <a:lvl5pPr>
              <a:defRPr sz="1840"/>
            </a:lvl5pPr>
            <a:lvl6pPr>
              <a:defRPr sz="1840"/>
            </a:lvl6pPr>
            <a:lvl7pPr>
              <a:defRPr sz="1840"/>
            </a:lvl7pPr>
            <a:lvl8pPr>
              <a:defRPr sz="1840"/>
            </a:lvl8pPr>
            <a:lvl9pPr>
              <a:defRPr sz="184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1" y="1435103"/>
            <a:ext cx="3259138" cy="4691063"/>
          </a:xfrm>
        </p:spPr>
        <p:txBody>
          <a:bodyPr/>
          <a:lstStyle>
            <a:lvl1pPr marL="0" indent="0">
              <a:buNone/>
              <a:defRPr sz="1288"/>
            </a:lvl1pPr>
            <a:lvl2pPr marL="420615" indent="0">
              <a:buNone/>
              <a:defRPr sz="1104"/>
            </a:lvl2pPr>
            <a:lvl3pPr marL="841229" indent="0">
              <a:buNone/>
              <a:defRPr sz="920"/>
            </a:lvl3pPr>
            <a:lvl4pPr marL="1261845" indent="0">
              <a:buNone/>
              <a:defRPr sz="828"/>
            </a:lvl4pPr>
            <a:lvl5pPr marL="1682460" indent="0">
              <a:buNone/>
              <a:defRPr sz="828"/>
            </a:lvl5pPr>
            <a:lvl6pPr marL="2103075" indent="0">
              <a:buNone/>
              <a:defRPr sz="828"/>
            </a:lvl6pPr>
            <a:lvl7pPr marL="2523689" indent="0">
              <a:buNone/>
              <a:defRPr sz="828"/>
            </a:lvl7pPr>
            <a:lvl8pPr marL="2944305" indent="0">
              <a:buNone/>
              <a:defRPr sz="828"/>
            </a:lvl8pPr>
            <a:lvl9pPr marL="3364919" indent="0">
              <a:buNone/>
              <a:defRPr sz="828"/>
            </a:lvl9pPr>
          </a:lstStyle>
          <a:p>
            <a:pPr lvl="0"/>
            <a:r>
              <a:rPr lang="ja-JP" altLang="en-US" smtClean="0"/>
              <a:t>マスタ テキストの書式設定</a:t>
            </a:r>
          </a:p>
        </p:txBody>
      </p:sp>
    </p:spTree>
    <p:extLst>
      <p:ext uri="{BB962C8B-B14F-4D97-AF65-F5344CB8AC3E}">
        <p14:creationId xmlns:p14="http://schemas.microsoft.com/office/powerpoint/2010/main" val="2132737483"/>
      </p:ext>
    </p:extLst>
  </p:cSld>
  <p:clrMapOvr>
    <a:masterClrMapping/>
  </p:clrMapOvr>
</p:sldLayout>
</file>

<file path=ppt/slideLayouts/slideLayout8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0"/>
            <a:ext cx="5943600" cy="566738"/>
          </a:xfrm>
        </p:spPr>
        <p:txBody>
          <a:bodyPr anchor="b"/>
          <a:lstStyle>
            <a:lvl1pPr algn="l">
              <a:defRPr sz="184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4" y="612775"/>
            <a:ext cx="5943600" cy="4114800"/>
          </a:xfrm>
        </p:spPr>
        <p:txBody>
          <a:bodyPr/>
          <a:lstStyle>
            <a:lvl1pPr marL="0" indent="0">
              <a:buNone/>
              <a:defRPr sz="2945"/>
            </a:lvl1pPr>
            <a:lvl2pPr marL="420615" indent="0">
              <a:buNone/>
              <a:defRPr sz="2577"/>
            </a:lvl2pPr>
            <a:lvl3pPr marL="841229" indent="0">
              <a:buNone/>
              <a:defRPr sz="2208"/>
            </a:lvl3pPr>
            <a:lvl4pPr marL="1261845" indent="0">
              <a:buNone/>
              <a:defRPr sz="1840"/>
            </a:lvl4pPr>
            <a:lvl5pPr marL="1682460" indent="0">
              <a:buNone/>
              <a:defRPr sz="1840"/>
            </a:lvl5pPr>
            <a:lvl6pPr marL="2103075" indent="0">
              <a:buNone/>
              <a:defRPr sz="1840"/>
            </a:lvl6pPr>
            <a:lvl7pPr marL="2523689" indent="0">
              <a:buNone/>
              <a:defRPr sz="1840"/>
            </a:lvl7pPr>
            <a:lvl8pPr marL="2944305" indent="0">
              <a:buNone/>
              <a:defRPr sz="1840"/>
            </a:lvl8pPr>
            <a:lvl9pPr marL="3364919" indent="0">
              <a:buNone/>
              <a:defRPr sz="184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4" y="5367338"/>
            <a:ext cx="5943600" cy="804862"/>
          </a:xfrm>
        </p:spPr>
        <p:txBody>
          <a:bodyPr/>
          <a:lstStyle>
            <a:lvl1pPr marL="0" indent="0">
              <a:buNone/>
              <a:defRPr sz="1288"/>
            </a:lvl1pPr>
            <a:lvl2pPr marL="420615" indent="0">
              <a:buNone/>
              <a:defRPr sz="1104"/>
            </a:lvl2pPr>
            <a:lvl3pPr marL="841229" indent="0">
              <a:buNone/>
              <a:defRPr sz="920"/>
            </a:lvl3pPr>
            <a:lvl4pPr marL="1261845" indent="0">
              <a:buNone/>
              <a:defRPr sz="828"/>
            </a:lvl4pPr>
            <a:lvl5pPr marL="1682460" indent="0">
              <a:buNone/>
              <a:defRPr sz="828"/>
            </a:lvl5pPr>
            <a:lvl6pPr marL="2103075" indent="0">
              <a:buNone/>
              <a:defRPr sz="828"/>
            </a:lvl6pPr>
            <a:lvl7pPr marL="2523689" indent="0">
              <a:buNone/>
              <a:defRPr sz="828"/>
            </a:lvl7pPr>
            <a:lvl8pPr marL="2944305" indent="0">
              <a:buNone/>
              <a:defRPr sz="828"/>
            </a:lvl8pPr>
            <a:lvl9pPr marL="3364919" indent="0">
              <a:buNone/>
              <a:defRPr sz="828"/>
            </a:lvl9pPr>
          </a:lstStyle>
          <a:p>
            <a:pPr lvl="0"/>
            <a:r>
              <a:rPr lang="ja-JP" altLang="en-US" smtClean="0"/>
              <a:t>マスタ テキストの書式設定</a:t>
            </a:r>
          </a:p>
        </p:txBody>
      </p:sp>
    </p:spTree>
    <p:extLst>
      <p:ext uri="{BB962C8B-B14F-4D97-AF65-F5344CB8AC3E}">
        <p14:creationId xmlns:p14="http://schemas.microsoft.com/office/powerpoint/2010/main" val="3400034262"/>
      </p:ext>
    </p:extLst>
  </p:cSld>
  <p:clrMapOvr>
    <a:masterClrMapping/>
  </p:clrMapOvr>
</p:sldLayout>
</file>

<file path=ppt/slideLayouts/slideLayout84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91488744"/>
      </p:ext>
    </p:extLst>
  </p:cSld>
  <p:clrMapOvr>
    <a:masterClrMapping/>
  </p:clrMapOvr>
</p:sldLayout>
</file>

<file path=ppt/slideLayouts/slideLayout8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130" y="9"/>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66" y="9"/>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292759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1" y="2130507"/>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14" y="3886200"/>
            <a:ext cx="6934200" cy="1752600"/>
          </a:xfrm>
        </p:spPr>
        <p:txBody>
          <a:bodyPr/>
          <a:lstStyle>
            <a:lvl1pPr marL="0" indent="0" algn="ctr">
              <a:buNone/>
              <a:defRPr>
                <a:solidFill>
                  <a:schemeClr val="tx1">
                    <a:tint val="75000"/>
                  </a:schemeClr>
                </a:solidFill>
              </a:defRPr>
            </a:lvl1pPr>
            <a:lvl2pPr marL="454196" indent="0" algn="ctr">
              <a:buNone/>
              <a:defRPr>
                <a:solidFill>
                  <a:schemeClr val="tx1">
                    <a:tint val="75000"/>
                  </a:schemeClr>
                </a:solidFill>
              </a:defRPr>
            </a:lvl2pPr>
            <a:lvl3pPr marL="908393" indent="0" algn="ctr">
              <a:buNone/>
              <a:defRPr>
                <a:solidFill>
                  <a:schemeClr val="tx1">
                    <a:tint val="75000"/>
                  </a:schemeClr>
                </a:solidFill>
              </a:defRPr>
            </a:lvl3pPr>
            <a:lvl4pPr marL="1362591" indent="0" algn="ctr">
              <a:buNone/>
              <a:defRPr>
                <a:solidFill>
                  <a:schemeClr val="tx1">
                    <a:tint val="75000"/>
                  </a:schemeClr>
                </a:solidFill>
              </a:defRPr>
            </a:lvl4pPr>
            <a:lvl5pPr marL="1816787" indent="0" algn="ctr">
              <a:buNone/>
              <a:defRPr>
                <a:solidFill>
                  <a:schemeClr val="tx1">
                    <a:tint val="75000"/>
                  </a:schemeClr>
                </a:solidFill>
              </a:defRPr>
            </a:lvl5pPr>
            <a:lvl6pPr marL="2270984" indent="0" algn="ctr">
              <a:buNone/>
              <a:defRPr>
                <a:solidFill>
                  <a:schemeClr val="tx1">
                    <a:tint val="75000"/>
                  </a:schemeClr>
                </a:solidFill>
              </a:defRPr>
            </a:lvl6pPr>
            <a:lvl7pPr marL="2725179" indent="0" algn="ctr">
              <a:buNone/>
              <a:defRPr>
                <a:solidFill>
                  <a:schemeClr val="tx1">
                    <a:tint val="75000"/>
                  </a:schemeClr>
                </a:solidFill>
              </a:defRPr>
            </a:lvl7pPr>
            <a:lvl8pPr marL="3179377" indent="0" algn="ctr">
              <a:buNone/>
              <a:defRPr>
                <a:solidFill>
                  <a:schemeClr val="tx1">
                    <a:tint val="75000"/>
                  </a:schemeClr>
                </a:solidFill>
              </a:defRPr>
            </a:lvl8pPr>
            <a:lvl9pPr marL="3633573"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855B91F-2022-441F-822F-01E196EE491F}" type="slidenum">
              <a:rPr lang="en-US" altLang="ja-JP" smtClean="0">
                <a:solidFill>
                  <a:prstClr val="black">
                    <a:tint val="75000"/>
                  </a:prstClr>
                </a:solidFill>
              </a:rPr>
              <a:pPr>
                <a:defRPr/>
              </a:pPr>
              <a:t>‹#›</a:t>
            </a:fld>
            <a:endParaRPr lang="en-US" altLang="ja-JP">
              <a:solidFill>
                <a:prstClr val="black">
                  <a:tint val="75000"/>
                </a:prstClr>
              </a:solidFill>
            </a:endParaRPr>
          </a:p>
        </p:txBody>
      </p:sp>
      <p:pic>
        <p:nvPicPr>
          <p:cNvPr id="7" name="Picture 7" descr="mlit_top"/>
          <p:cNvPicPr>
            <a:picLocks noChangeAspect="1" noChangeArrowheads="1"/>
          </p:cNvPicPr>
          <p:nvPr userDrawn="1"/>
        </p:nvPicPr>
        <p:blipFill>
          <a:blip r:embed="rId2" cstate="print"/>
          <a:srcRect t="62230"/>
          <a:stretch>
            <a:fillRect/>
          </a:stretch>
        </p:blipFill>
        <p:spPr bwMode="auto">
          <a:xfrm>
            <a:off x="11" y="6524702"/>
            <a:ext cx="9906000" cy="333375"/>
          </a:xfrm>
          <a:prstGeom prst="rect">
            <a:avLst/>
          </a:prstGeom>
          <a:noFill/>
          <a:ln w="9525">
            <a:noFill/>
            <a:miter lim="800000"/>
            <a:headEnd/>
            <a:tailEnd/>
          </a:ln>
        </p:spPr>
      </p:pic>
      <p:sp>
        <p:nvSpPr>
          <p:cNvPr id="8" name="Rectangle 9"/>
          <p:cNvSpPr>
            <a:spLocks noChangeArrowheads="1"/>
          </p:cNvSpPr>
          <p:nvPr userDrawn="1"/>
        </p:nvSpPr>
        <p:spPr bwMode="auto">
          <a:xfrm>
            <a:off x="1833574" y="3284615"/>
            <a:ext cx="8072437" cy="73025"/>
          </a:xfrm>
          <a:prstGeom prst="rect">
            <a:avLst/>
          </a:prstGeom>
          <a:solidFill>
            <a:srgbClr val="0066CC"/>
          </a:solidFill>
          <a:ln w="9525">
            <a:noFill/>
            <a:miter lim="800000"/>
            <a:headEnd/>
            <a:tailEnd/>
          </a:ln>
          <a:effectLst/>
        </p:spPr>
        <p:txBody>
          <a:bodyPr wrap="none" lIns="90840" tIns="45420" rIns="90840" bIns="45420" anchor="ctr"/>
          <a:lstStyle/>
          <a:p>
            <a:pPr defTabSz="911309">
              <a:defRPr/>
            </a:pPr>
            <a:endParaRPr lang="ja-JP" altLang="en-US" sz="1788">
              <a:solidFill>
                <a:prstClr val="black"/>
              </a:solidFill>
              <a:ea typeface="ＭＳ Ｐゴシック" panose="020B0600070205080204" pitchFamily="50" charset="-128"/>
            </a:endParaRPr>
          </a:p>
        </p:txBody>
      </p:sp>
      <p:pic>
        <p:nvPicPr>
          <p:cNvPr id="9" name="Picture 11"/>
          <p:cNvPicPr>
            <a:picLocks noChangeAspect="1" noChangeArrowheads="1"/>
          </p:cNvPicPr>
          <p:nvPr userDrawn="1"/>
        </p:nvPicPr>
        <p:blipFill>
          <a:blip r:embed="rId3" cstate="print"/>
          <a:srcRect/>
          <a:stretch>
            <a:fillRect/>
          </a:stretch>
        </p:blipFill>
        <p:spPr bwMode="auto">
          <a:xfrm>
            <a:off x="15" y="6051627"/>
            <a:ext cx="2301875" cy="473075"/>
          </a:xfrm>
          <a:prstGeom prst="rect">
            <a:avLst/>
          </a:prstGeom>
          <a:noFill/>
          <a:ln w="9525">
            <a:noFill/>
            <a:miter lim="800000"/>
            <a:headEnd/>
            <a:tailEnd/>
          </a:ln>
        </p:spPr>
      </p:pic>
      <p:sp>
        <p:nvSpPr>
          <p:cNvPr id="10" name="Text Box 12"/>
          <p:cNvSpPr txBox="1">
            <a:spLocks noChangeArrowheads="1"/>
          </p:cNvSpPr>
          <p:nvPr userDrawn="1"/>
        </p:nvSpPr>
        <p:spPr bwMode="auto">
          <a:xfrm>
            <a:off x="1" y="6524701"/>
            <a:ext cx="3642886" cy="276983"/>
          </a:xfrm>
          <a:prstGeom prst="rect">
            <a:avLst/>
          </a:prstGeom>
          <a:noFill/>
          <a:ln w="9525">
            <a:noFill/>
            <a:miter lim="800000"/>
            <a:headEnd/>
            <a:tailEnd/>
          </a:ln>
          <a:effectLst/>
        </p:spPr>
        <p:txBody>
          <a:bodyPr wrap="none" lIns="90840" tIns="45420" rIns="90840" bIns="45420">
            <a:spAutoFit/>
          </a:bodyPr>
          <a:lstStyle/>
          <a:p>
            <a:pPr defTabSz="911309">
              <a:defRPr/>
            </a:pPr>
            <a:r>
              <a:rPr lang="en-US" altLang="ja-JP" sz="1192" i="1" dirty="0">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4031138399"/>
      </p:ext>
    </p:extLst>
  </p:cSld>
  <p:clrMapOvr>
    <a:masterClrMapping/>
  </p:clrMapOvr>
</p:sldLayout>
</file>

<file path=ppt/slideLayouts/slideLayout850.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144" y="9"/>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04185930"/>
      </p:ext>
    </p:extLst>
  </p:cSld>
  <p:clrMapOvr>
    <a:masterClrMapping/>
  </p:clrMapOvr>
</p:sldLayout>
</file>

<file path=ppt/slideLayouts/slideLayout851.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17"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14" y="1600206"/>
            <a:ext cx="8915400" cy="4525963"/>
          </a:xfrm>
        </p:spPr>
        <p:txBody>
          <a:bodyPr/>
          <a:lstStyle/>
          <a:p>
            <a:pPr lvl="0"/>
            <a:r>
              <a:rPr lang="ja-JP" altLang="en-US" noProof="0" smtClean="0"/>
              <a:t>アイコンをクリックして表を追加</a:t>
            </a:r>
          </a:p>
        </p:txBody>
      </p:sp>
    </p:spTree>
    <p:extLst>
      <p:ext uri="{BB962C8B-B14F-4D97-AF65-F5344CB8AC3E}">
        <p14:creationId xmlns:p14="http://schemas.microsoft.com/office/powerpoint/2010/main" val="3885481719"/>
      </p:ext>
    </p:extLst>
  </p:cSld>
  <p:clrMapOvr>
    <a:masterClrMapping/>
  </p:clrMapOvr>
</p:sldLayout>
</file>

<file path=ppt/slideLayouts/slideLayout852.xml><?xml version="1.0" encoding="utf-8"?>
<p:sldLayout xmlns:a="http://schemas.openxmlformats.org/drawingml/2006/main" xmlns:r="http://schemas.openxmlformats.org/officeDocument/2006/relationships" xmlns:p="http://schemas.openxmlformats.org/presentationml/2006/main">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19481" y="1840096"/>
            <a:ext cx="4650994" cy="4621671"/>
          </a:xfrm>
        </p:spPr>
        <p:txBody>
          <a:bodyPr/>
          <a:lstStyle>
            <a:lvl1pPr>
              <a:defRPr sz="2577"/>
            </a:lvl1pPr>
            <a:lvl2pPr>
              <a:defRPr sz="2208"/>
            </a:lvl2pPr>
            <a:lvl3pPr>
              <a:defRPr sz="1840"/>
            </a:lvl3pPr>
            <a:lvl4pPr>
              <a:defRPr sz="1657"/>
            </a:lvl4pPr>
            <a:lvl5pPr>
              <a:defRPr sz="1657"/>
            </a:lvl5pPr>
            <a:lvl6pPr>
              <a:defRPr sz="1657"/>
            </a:lvl6pPr>
            <a:lvl7pPr>
              <a:defRPr sz="1657"/>
            </a:lvl7pPr>
            <a:lvl8pPr>
              <a:defRPr sz="1657"/>
            </a:lvl8pPr>
            <a:lvl9pPr>
              <a:defRPr sz="165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5035555" y="1851379"/>
            <a:ext cx="4705858" cy="4622574"/>
          </a:xfrm>
        </p:spPr>
        <p:txBody>
          <a:bodyPr/>
          <a:lstStyle>
            <a:lvl1pPr>
              <a:defRPr sz="2577"/>
            </a:lvl1pPr>
            <a:lvl2pPr>
              <a:defRPr sz="2208"/>
            </a:lvl2pPr>
            <a:lvl3pPr>
              <a:defRPr sz="1840"/>
            </a:lvl3pPr>
            <a:lvl4pPr>
              <a:defRPr sz="1657"/>
            </a:lvl4pPr>
            <a:lvl5pPr>
              <a:defRPr sz="1657"/>
            </a:lvl5pPr>
            <a:lvl6pPr>
              <a:defRPr sz="1657"/>
            </a:lvl6pPr>
            <a:lvl7pPr>
              <a:defRPr sz="1657"/>
            </a:lvl7pPr>
            <a:lvl8pPr>
              <a:defRPr sz="1657"/>
            </a:lvl8pPr>
            <a:lvl9pPr>
              <a:defRPr sz="165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9" name="コンテンツ プレースホルダ 8"/>
          <p:cNvSpPr>
            <a:spLocks noGrp="1"/>
          </p:cNvSpPr>
          <p:nvPr>
            <p:ph sz="quarter" idx="13"/>
          </p:nvPr>
        </p:nvSpPr>
        <p:spPr>
          <a:xfrm>
            <a:off x="231780" y="682628"/>
            <a:ext cx="9521825" cy="1010706"/>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6" name="日付プレースホルダ 4"/>
          <p:cNvSpPr>
            <a:spLocks noGrp="1"/>
          </p:cNvSpPr>
          <p:nvPr>
            <p:ph type="dt" sz="half" idx="14"/>
          </p:nvPr>
        </p:nvSpPr>
        <p:spPr>
          <a:xfrm>
            <a:off x="0" y="6646867"/>
            <a:ext cx="2311400" cy="211137"/>
          </a:xfrm>
          <a:prstGeom prst="rect">
            <a:avLst/>
          </a:prstGeom>
        </p:spPr>
        <p:txBody>
          <a:bodyPr/>
          <a:lstStyle>
            <a:lvl1pPr eaLnBrk="1" hangingPunct="1">
              <a:defRPr>
                <a:solidFill>
                  <a:prstClr val="black"/>
                </a:solidFill>
                <a:latin typeface="Arial" charset="0"/>
                <a:ea typeface="ＭＳ Ｐゴシック" charset="-128"/>
              </a:defRPr>
            </a:lvl1pPr>
          </a:lstStyle>
          <a:p>
            <a:pPr>
              <a:defRPr/>
            </a:pPr>
            <a:endParaRPr lang="ja-JP" altLang="en-US"/>
          </a:p>
        </p:txBody>
      </p:sp>
      <p:sp>
        <p:nvSpPr>
          <p:cNvPr id="7" name="フッター プレースホルダ 5"/>
          <p:cNvSpPr>
            <a:spLocks noGrp="1"/>
          </p:cNvSpPr>
          <p:nvPr>
            <p:ph type="ftr" sz="quarter" idx="15"/>
          </p:nvPr>
        </p:nvSpPr>
        <p:spPr>
          <a:xfrm>
            <a:off x="2547939" y="6646867"/>
            <a:ext cx="4900612" cy="211137"/>
          </a:xfrm>
          <a:prstGeom prst="rect">
            <a:avLst/>
          </a:prstGeom>
        </p:spPr>
        <p:txBody>
          <a:bodyPr/>
          <a:lstStyle>
            <a:lvl1pPr eaLnBrk="1" hangingPunct="1">
              <a:defRPr>
                <a:solidFill>
                  <a:prstClr val="black"/>
                </a:solidFill>
                <a:latin typeface="Arial" charset="0"/>
                <a:ea typeface="ＭＳ Ｐゴシック" charset="-128"/>
              </a:defRPr>
            </a:lvl1pPr>
          </a:lstStyle>
          <a:p>
            <a:pPr>
              <a:defRPr/>
            </a:pPr>
            <a:endParaRPr lang="ja-JP" altLang="en-US"/>
          </a:p>
        </p:txBody>
      </p:sp>
      <p:sp>
        <p:nvSpPr>
          <p:cNvPr id="8" name="スライド番号プレースホルダ 6"/>
          <p:cNvSpPr>
            <a:spLocks noGrp="1"/>
          </p:cNvSpPr>
          <p:nvPr>
            <p:ph type="sldNum" sz="quarter" idx="16"/>
          </p:nvPr>
        </p:nvSpPr>
        <p:spPr>
          <a:xfrm>
            <a:off x="7594600" y="6646867"/>
            <a:ext cx="2311400" cy="2111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F4190F85-D6E5-46E1-B1E1-46F18D1FC105}" type="slidenum">
              <a:rPr lang="ja-JP" altLang="en-US">
                <a:latin typeface="Arial"/>
                <a:ea typeface="ＭＳ Ｐゴシック"/>
              </a:rPr>
              <a:pPr/>
              <a:t>‹#›</a:t>
            </a:fld>
            <a:endParaRPr lang="ja-JP" altLang="en-US">
              <a:latin typeface="Arial"/>
              <a:ea typeface="ＭＳ Ｐゴシック"/>
            </a:endParaRPr>
          </a:p>
        </p:txBody>
      </p:sp>
    </p:spTree>
    <p:extLst>
      <p:ext uri="{BB962C8B-B14F-4D97-AF65-F5344CB8AC3E}">
        <p14:creationId xmlns:p14="http://schemas.microsoft.com/office/powerpoint/2010/main" val="2751818837"/>
      </p:ext>
    </p:extLst>
  </p:cSld>
  <p:clrMapOvr>
    <a:masterClrMapping/>
  </p:clrMapOvr>
  <p:transition>
    <p:random/>
  </p:transition>
</p:sldLayout>
</file>

<file path=ppt/slideLayouts/slideLayout853.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8"/>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061" tIns="42031" rIns="84061" bIns="42031">
            <a:spAutoFit/>
          </a:bodyPr>
          <a:lstStyle/>
          <a:p>
            <a:r>
              <a:rPr lang="en-US" altLang="ja-JP" sz="1104" i="1">
                <a:solidFill>
                  <a:prstClr val="white"/>
                </a:solidFill>
                <a:latin typeface="Times New Roman" panose="02020603050405020304"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15DF3B9C-D22D-423B-9F77-B7E9FFE88260}" type="slidenum">
              <a:rPr lang="en-US" altLang="ja-JP">
                <a:solidFill>
                  <a:prstClr val="black"/>
                </a:solidFill>
                <a:latin typeface="Arial"/>
                <a:ea typeface="ＭＳ Ｐゴシック"/>
              </a:rPr>
              <a:pPr eaLnBrk="0" hangingPunct="0"/>
              <a:t>‹#›</a:t>
            </a:fld>
            <a:endParaRPr lang="en-US" altLang="ja-JP">
              <a:solidFill>
                <a:prstClr val="black"/>
              </a:solidFill>
              <a:latin typeface="Arial"/>
              <a:ea typeface="ＭＳ Ｐゴシック"/>
            </a:endParaRPr>
          </a:p>
        </p:txBody>
      </p:sp>
    </p:spTree>
    <p:extLst>
      <p:ext uri="{BB962C8B-B14F-4D97-AF65-F5344CB8AC3E}">
        <p14:creationId xmlns:p14="http://schemas.microsoft.com/office/powerpoint/2010/main" val="3650817871"/>
      </p:ext>
    </p:extLst>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showMasterSp="0" preserve="1" userDrawn="1">
  <p:cSld name="7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8"/>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061" tIns="42031" rIns="84061" bIns="42031">
            <a:spAutoFit/>
          </a:bodyPr>
          <a:lstStyle/>
          <a:p>
            <a:r>
              <a:rPr lang="en-US" altLang="ja-JP" sz="1104" i="1">
                <a:solidFill>
                  <a:prstClr val="white"/>
                </a:solidFill>
                <a:latin typeface="Times New Roman" panose="02020603050405020304"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5E5F57F0-D026-4E71-8C7D-C6E1AF9C38BB}" type="slidenum">
              <a:rPr lang="en-US" altLang="ja-JP">
                <a:solidFill>
                  <a:prstClr val="black"/>
                </a:solidFill>
                <a:latin typeface="Arial"/>
                <a:ea typeface="ＭＳ Ｐゴシック"/>
              </a:rPr>
              <a:pPr eaLnBrk="0" hangingPunct="0"/>
              <a:t>‹#›</a:t>
            </a:fld>
            <a:endParaRPr lang="en-US" altLang="ja-JP">
              <a:solidFill>
                <a:prstClr val="black"/>
              </a:solidFill>
              <a:latin typeface="Arial"/>
              <a:ea typeface="ＭＳ Ｐゴシック"/>
            </a:endParaRPr>
          </a:p>
        </p:txBody>
      </p:sp>
    </p:spTree>
    <p:extLst>
      <p:ext uri="{BB962C8B-B14F-4D97-AF65-F5344CB8AC3E}">
        <p14:creationId xmlns:p14="http://schemas.microsoft.com/office/powerpoint/2010/main" val="3930854764"/>
      </p:ext>
    </p:extLst>
  </p:cSld>
  <p:clrMapOvr>
    <a:masterClrMapping/>
  </p:clrMapOvr>
</p:sldLayout>
</file>

<file path=ppt/slideLayouts/slideLayout855.xml><?xml version="1.0" encoding="utf-8"?>
<p:sldLayout xmlns:a="http://schemas.openxmlformats.org/drawingml/2006/main" xmlns:r="http://schemas.openxmlformats.org/officeDocument/2006/relationships" xmlns:p="http://schemas.openxmlformats.org/presentationml/2006/main" showMasterSp="0" userDrawn="1">
  <p:cSld name="9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8"/>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061" tIns="42031" rIns="84061" bIns="42031">
            <a:spAutoFit/>
          </a:bodyPr>
          <a:lstStyle/>
          <a:p>
            <a:r>
              <a:rPr lang="en-US" altLang="ja-JP" sz="1104" i="1">
                <a:solidFill>
                  <a:srgbClr val="FFFFFF"/>
                </a:solidFill>
                <a:latin typeface="Times New Roman" panose="02020603050405020304" pitchFamily="18" charset="0"/>
                <a:ea typeface="ＭＳ Ｐゴシック"/>
              </a:rPr>
              <a:t>Ministry of Land, Infrastructure, Transport and Tourism</a:t>
            </a:r>
          </a:p>
        </p:txBody>
      </p:sp>
      <p:sp>
        <p:nvSpPr>
          <p:cNvPr id="3" name="Rectangle 6"/>
          <p:cNvSpPr>
            <a:spLocks noGrp="1" noChangeArrowheads="1"/>
          </p:cNvSpPr>
          <p:nvPr>
            <p:ph type="sldNum" sz="quarter" idx="10"/>
          </p:nvPr>
        </p:nvSpPr>
        <p:spPr>
          <a:xfrm>
            <a:off x="9258301" y="6524629"/>
            <a:ext cx="647700" cy="33337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C09D3E4B-B671-40D4-867F-14A02A1B67D4}" type="slidenum">
              <a:rPr lang="en-US" altLang="ja-JP">
                <a:latin typeface="Arial"/>
                <a:ea typeface="ＭＳ Ｐゴシック"/>
              </a:rPr>
              <a:pPr/>
              <a:t>‹#›</a:t>
            </a:fld>
            <a:endParaRPr lang="en-US" altLang="ja-JP">
              <a:latin typeface="Arial"/>
              <a:ea typeface="ＭＳ Ｐゴシック"/>
            </a:endParaRPr>
          </a:p>
        </p:txBody>
      </p:sp>
    </p:spTree>
    <p:extLst>
      <p:ext uri="{BB962C8B-B14F-4D97-AF65-F5344CB8AC3E}">
        <p14:creationId xmlns:p14="http://schemas.microsoft.com/office/powerpoint/2010/main" val="3057629052"/>
      </p:ext>
    </p:extLst>
  </p:cSld>
  <p:clrMapOvr>
    <a:masterClrMapping/>
  </p:clrMapOvr>
</p:sldLayout>
</file>

<file path=ppt/slideLayouts/slideLayout856.xml><?xml version="1.0" encoding="utf-8"?>
<p:sldLayout xmlns:a="http://schemas.openxmlformats.org/drawingml/2006/main" xmlns:r="http://schemas.openxmlformats.org/officeDocument/2006/relationships" xmlns:p="http://schemas.openxmlformats.org/presentationml/2006/main" userDrawn="1">
  <p:cSld name="基礎資料">
    <p:spTree>
      <p:nvGrpSpPr>
        <p:cNvPr id="1" name=""/>
        <p:cNvGrpSpPr/>
        <p:nvPr/>
      </p:nvGrpSpPr>
      <p:grpSpPr>
        <a:xfrm>
          <a:off x="0" y="0"/>
          <a:ext cx="0" cy="0"/>
          <a:chOff x="0" y="0"/>
          <a:chExt cx="0" cy="0"/>
        </a:xfrm>
      </p:grpSpPr>
      <p:cxnSp>
        <p:nvCxnSpPr>
          <p:cNvPr id="2" name="直線コネクタ 1"/>
          <p:cNvCxnSpPr/>
          <p:nvPr userDrawn="1"/>
        </p:nvCxnSpPr>
        <p:spPr>
          <a:xfrm>
            <a:off x="0" y="549275"/>
            <a:ext cx="9906000" cy="0"/>
          </a:xfrm>
          <a:prstGeom prst="line">
            <a:avLst/>
          </a:prstGeom>
          <a:ln w="76200">
            <a:solidFill>
              <a:srgbClr val="4060A0"/>
            </a:solidFill>
          </a:ln>
        </p:spPr>
        <p:style>
          <a:lnRef idx="1">
            <a:schemeClr val="accent1"/>
          </a:lnRef>
          <a:fillRef idx="0">
            <a:schemeClr val="accent1"/>
          </a:fillRef>
          <a:effectRef idx="0">
            <a:schemeClr val="accent1"/>
          </a:effectRef>
          <a:fontRef idx="minor">
            <a:schemeClr val="tx1"/>
          </a:fontRef>
        </p:style>
      </p:cxnSp>
      <p:pic>
        <p:nvPicPr>
          <p:cNvPr id="3" name="図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5127" y="14292"/>
            <a:ext cx="189706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付プレースホルダー 12"/>
          <p:cNvSpPr>
            <a:spLocks noGrp="1"/>
          </p:cNvSpPr>
          <p:nvPr>
            <p:ph type="dt" sz="half" idx="10"/>
          </p:nvPr>
        </p:nvSpPr>
        <p:spPr>
          <a:xfrm>
            <a:off x="495300" y="6245225"/>
            <a:ext cx="2311400" cy="476250"/>
          </a:xfrm>
          <a:prstGeom prst="rect">
            <a:avLst/>
          </a:prstGeom>
        </p:spPr>
        <p:txBody>
          <a:bodyPr/>
          <a:lstStyle>
            <a:lvl1pPr eaLnBrk="0" hangingPunct="0">
              <a:defRPr>
                <a:solidFill>
                  <a:prstClr val="black">
                    <a:tint val="75000"/>
                  </a:prstClr>
                </a:solidFill>
              </a:defRPr>
            </a:lvl1pPr>
          </a:lstStyle>
          <a:p>
            <a:pPr>
              <a:defRPr/>
            </a:pPr>
            <a:endParaRPr lang="ja-JP" altLang="en-US">
              <a:latin typeface="Arial"/>
              <a:ea typeface="ＭＳ Ｐゴシック"/>
            </a:endParaRPr>
          </a:p>
        </p:txBody>
      </p:sp>
      <p:sp>
        <p:nvSpPr>
          <p:cNvPr id="5" name="フッター プレースホルダー 13"/>
          <p:cNvSpPr>
            <a:spLocks noGrp="1"/>
          </p:cNvSpPr>
          <p:nvPr>
            <p:ph type="ftr" sz="quarter" idx="11"/>
          </p:nvPr>
        </p:nvSpPr>
        <p:spPr>
          <a:xfrm>
            <a:off x="3384550" y="6245225"/>
            <a:ext cx="3136900" cy="476250"/>
          </a:xfrm>
          <a:prstGeom prst="rect">
            <a:avLst/>
          </a:prstGeom>
        </p:spPr>
        <p:txBody>
          <a:bodyPr/>
          <a:lstStyle>
            <a:lvl1pPr eaLnBrk="0" hangingPunct="0">
              <a:defRPr>
                <a:solidFill>
                  <a:prstClr val="black">
                    <a:tint val="75000"/>
                  </a:prstClr>
                </a:solidFill>
              </a:defRPr>
            </a:lvl1pPr>
          </a:lstStyle>
          <a:p>
            <a:pPr>
              <a:defRPr/>
            </a:pPr>
            <a:endParaRPr lang="ja-JP" altLang="en-US">
              <a:latin typeface="Arial"/>
              <a:ea typeface="ＭＳ Ｐゴシック"/>
            </a:endParaRPr>
          </a:p>
        </p:txBody>
      </p:sp>
      <p:sp>
        <p:nvSpPr>
          <p:cNvPr id="6" name="スライド番号プレースホルダー 14"/>
          <p:cNvSpPr>
            <a:spLocks noGrp="1"/>
          </p:cNvSpPr>
          <p:nvPr>
            <p:ph type="sldNum" sz="quarter" idx="12"/>
          </p:nvPr>
        </p:nvSpPr>
        <p:spPr>
          <a:xfrm>
            <a:off x="8013701" y="6453192"/>
            <a:ext cx="1825625" cy="365125"/>
          </a:xfrm>
          <a:prstGeom prst="rect">
            <a:avLst/>
          </a:prstGeom>
        </p:spPr>
        <p:txBody>
          <a:bodyPr vert="horz" wrap="square" lIns="91440" tIns="45720" rIns="91440" bIns="45720" numCol="1" anchor="t" anchorCtr="0" compatLnSpc="1">
            <a:prstTxWarp prst="textNoShape">
              <a:avLst/>
            </a:prstTxWarp>
          </a:bodyPr>
          <a:lstStyle>
            <a:lvl1pPr defTabSz="880821" eaLnBrk="1" hangingPunct="1">
              <a:defRPr sz="1840">
                <a:solidFill>
                  <a:srgbClr val="898989"/>
                </a:solidFill>
                <a:latin typeface="Calibri" panose="020F0502020204030204" pitchFamily="34" charset="0"/>
              </a:defRPr>
            </a:lvl1pPr>
          </a:lstStyle>
          <a:p>
            <a:fld id="{3C599235-25BD-4407-A4FB-5FE78221C119}" type="slidenum">
              <a:rPr lang="ja-JP" altLang="en-US">
                <a:ea typeface="ＭＳ Ｐゴシック"/>
              </a:rPr>
              <a:pPr/>
              <a:t>‹#›</a:t>
            </a:fld>
            <a:endParaRPr lang="ja-JP" altLang="en-US">
              <a:ea typeface="ＭＳ Ｐゴシック"/>
            </a:endParaRPr>
          </a:p>
        </p:txBody>
      </p:sp>
    </p:spTree>
    <p:extLst>
      <p:ext uri="{BB962C8B-B14F-4D97-AF65-F5344CB8AC3E}">
        <p14:creationId xmlns:p14="http://schemas.microsoft.com/office/powerpoint/2010/main" val="1307073887"/>
      </p:ext>
    </p:extLst>
  </p:cSld>
  <p:clrMapOvr>
    <a:masterClrMapping/>
  </p:clrMapOvr>
</p:sldLayout>
</file>

<file path=ppt/slideLayouts/slideLayout857.xml><?xml version="1.0" encoding="utf-8"?>
<p:sldLayout xmlns:a="http://schemas.openxmlformats.org/drawingml/2006/main" xmlns:r="http://schemas.openxmlformats.org/officeDocument/2006/relationships" xmlns:p="http://schemas.openxmlformats.org/presentationml/2006/main" showMasterSp="0" userDrawn="1">
  <p:cSld name="10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8"/>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061" tIns="42031" rIns="84061" bIns="42031">
            <a:spAutoFit/>
          </a:bodyPr>
          <a:lstStyle/>
          <a:p>
            <a:r>
              <a:rPr lang="en-US" altLang="ja-JP" sz="1104" i="1">
                <a:solidFill>
                  <a:srgbClr val="FFFFFF"/>
                </a:solidFill>
                <a:latin typeface="Times New Roman" panose="02020603050405020304"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eaLnBrk="0" hangingPunct="0">
              <a:defRPr/>
            </a:lvl1pPr>
          </a:lstStyle>
          <a:p>
            <a:pPr>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eaLnBrk="0" hangingPunct="0">
              <a:defRPr/>
            </a:lvl1pPr>
          </a:lstStyle>
          <a:p>
            <a:pPr>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8A91D598-19FB-4380-90C1-57813F8DB4A1}" type="slidenum">
              <a:rPr lang="en-US" altLang="ja-JP">
                <a:latin typeface="Arial"/>
                <a:ea typeface="ＭＳ Ｐゴシック"/>
              </a:rPr>
              <a:pPr/>
              <a:t>‹#›</a:t>
            </a:fld>
            <a:endParaRPr lang="en-US" altLang="ja-JP">
              <a:latin typeface="Arial"/>
              <a:ea typeface="ＭＳ Ｐゴシック"/>
            </a:endParaRPr>
          </a:p>
        </p:txBody>
      </p:sp>
    </p:spTree>
    <p:extLst>
      <p:ext uri="{BB962C8B-B14F-4D97-AF65-F5344CB8AC3E}">
        <p14:creationId xmlns:p14="http://schemas.microsoft.com/office/powerpoint/2010/main" val="2615666471"/>
      </p:ext>
    </p:extLst>
  </p:cSld>
  <p:clrMapOvr>
    <a:masterClrMapping/>
  </p:clrMapOvr>
</p:sldLayout>
</file>

<file path=ppt/slideLayouts/slideLayout858.xml><?xml version="1.0" encoding="utf-8"?>
<p:sldLayout xmlns:a="http://schemas.openxmlformats.org/drawingml/2006/main" xmlns:r="http://schemas.openxmlformats.org/officeDocument/2006/relationships" xmlns:p="http://schemas.openxmlformats.org/presentationml/2006/main" showMasterSp="0" userDrawn="1">
  <p:cSld name="11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8"/>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061" tIns="42031" rIns="84061" bIns="42031">
            <a:spAutoFit/>
          </a:bodyPr>
          <a:lstStyle/>
          <a:p>
            <a:r>
              <a:rPr lang="en-US" altLang="ja-JP" sz="1104" i="1">
                <a:solidFill>
                  <a:srgbClr val="FFFFFF"/>
                </a:solidFill>
                <a:latin typeface="Times New Roman" panose="02020603050405020304"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eaLnBrk="0" hangingPunct="0">
              <a:defRPr/>
            </a:lvl1pPr>
          </a:lstStyle>
          <a:p>
            <a:pPr>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eaLnBrk="0" hangingPunct="0">
              <a:defRPr/>
            </a:lvl1pPr>
          </a:lstStyle>
          <a:p>
            <a:pPr>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85EF974E-B012-4A2D-8311-A7E89DB89647}" type="slidenum">
              <a:rPr lang="en-US" altLang="ja-JP">
                <a:latin typeface="Arial"/>
                <a:ea typeface="ＭＳ Ｐゴシック"/>
              </a:rPr>
              <a:pPr/>
              <a:t>‹#›</a:t>
            </a:fld>
            <a:endParaRPr lang="en-US" altLang="ja-JP">
              <a:latin typeface="Arial"/>
              <a:ea typeface="ＭＳ Ｐゴシック"/>
            </a:endParaRPr>
          </a:p>
        </p:txBody>
      </p:sp>
    </p:spTree>
    <p:extLst>
      <p:ext uri="{BB962C8B-B14F-4D97-AF65-F5344CB8AC3E}">
        <p14:creationId xmlns:p14="http://schemas.microsoft.com/office/powerpoint/2010/main" val="2624575676"/>
      </p:ext>
    </p:extLst>
  </p:cSld>
  <p:clrMapOvr>
    <a:masterClrMapping/>
  </p:clrMapOvr>
</p:sldLayout>
</file>

<file path=ppt/slideLayouts/slideLayout859.xml><?xml version="1.0" encoding="utf-8"?>
<p:sldLayout xmlns:a="http://schemas.openxmlformats.org/drawingml/2006/main" xmlns:r="http://schemas.openxmlformats.org/officeDocument/2006/relationships" xmlns:p="http://schemas.openxmlformats.org/presentationml/2006/main" showMasterSp="0" preserve="1" userDrawn="1">
  <p:cSld name="12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8"/>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061" tIns="42031" rIns="84061" bIns="42031">
            <a:spAutoFit/>
          </a:bodyPr>
          <a:lstStyle/>
          <a:p>
            <a:r>
              <a:rPr lang="en-US" altLang="ja-JP" sz="1104" i="1">
                <a:solidFill>
                  <a:srgbClr val="FFFFFF"/>
                </a:solidFill>
                <a:latin typeface="Times New Roman" panose="02020603050405020304"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516A88D0-C11F-4F27-8961-67E19089CFD4}" type="slidenum">
              <a:rPr lang="en-US" altLang="ja-JP">
                <a:solidFill>
                  <a:prstClr val="black"/>
                </a:solidFill>
                <a:latin typeface="Arial"/>
                <a:ea typeface="ＭＳ Ｐゴシック"/>
              </a:rPr>
              <a:pPr eaLnBrk="0" hangingPunct="0"/>
              <a:t>‹#›</a:t>
            </a:fld>
            <a:endParaRPr lang="en-US" altLang="ja-JP">
              <a:solidFill>
                <a:prstClr val="black"/>
              </a:solidFill>
              <a:latin typeface="Arial"/>
              <a:ea typeface="ＭＳ Ｐゴシック"/>
            </a:endParaRPr>
          </a:p>
        </p:txBody>
      </p:sp>
    </p:spTree>
    <p:extLst>
      <p:ext uri="{BB962C8B-B14F-4D97-AF65-F5344CB8AC3E}">
        <p14:creationId xmlns:p14="http://schemas.microsoft.com/office/powerpoint/2010/main" val="4956285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91913F8A-853B-4817-9A4E-EC47F0ED052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43122869"/>
      </p:ext>
    </p:extLst>
  </p:cSld>
  <p:clrMapOvr>
    <a:masterClrMapping/>
  </p:clrMapOvr>
</p:sldLayout>
</file>

<file path=ppt/slideLayouts/slideLayout860.xml><?xml version="1.0" encoding="utf-8"?>
<p:sldLayout xmlns:a="http://schemas.openxmlformats.org/drawingml/2006/main" xmlns:r="http://schemas.openxmlformats.org/officeDocument/2006/relationships" xmlns:p="http://schemas.openxmlformats.org/presentationml/2006/main" showMasterSp="0" preserve="1" userDrawn="1">
  <p:cSld name="13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8"/>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061" tIns="42031" rIns="84061" bIns="42031">
            <a:spAutoFit/>
          </a:bodyPr>
          <a:lstStyle/>
          <a:p>
            <a:r>
              <a:rPr lang="en-US" altLang="ja-JP" sz="1104" i="1">
                <a:solidFill>
                  <a:srgbClr val="FFFFFF"/>
                </a:solidFill>
                <a:latin typeface="Times New Roman" panose="02020603050405020304"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3106F8CF-EFC6-41E7-90FA-A5C968105182}" type="slidenum">
              <a:rPr lang="en-US" altLang="ja-JP">
                <a:solidFill>
                  <a:prstClr val="black"/>
                </a:solidFill>
                <a:latin typeface="Arial"/>
                <a:ea typeface="ＭＳ Ｐゴシック"/>
              </a:rPr>
              <a:pPr eaLnBrk="0" hangingPunct="0"/>
              <a:t>‹#›</a:t>
            </a:fld>
            <a:endParaRPr lang="en-US" altLang="ja-JP">
              <a:solidFill>
                <a:prstClr val="black"/>
              </a:solidFill>
              <a:latin typeface="Arial"/>
              <a:ea typeface="ＭＳ Ｐゴシック"/>
            </a:endParaRPr>
          </a:p>
        </p:txBody>
      </p:sp>
    </p:spTree>
    <p:extLst>
      <p:ext uri="{BB962C8B-B14F-4D97-AF65-F5344CB8AC3E}">
        <p14:creationId xmlns:p14="http://schemas.microsoft.com/office/powerpoint/2010/main" val="230013418"/>
      </p:ext>
    </p:extLst>
  </p:cSld>
  <p:clrMapOvr>
    <a:masterClrMapping/>
  </p:clrMapOvr>
</p:sldLayout>
</file>

<file path=ppt/slideLayouts/slideLayout861.xml><?xml version="1.0" encoding="utf-8"?>
<p:sldLayout xmlns:a="http://schemas.openxmlformats.org/drawingml/2006/main" xmlns:r="http://schemas.openxmlformats.org/officeDocument/2006/relationships" xmlns:p="http://schemas.openxmlformats.org/presentationml/2006/main" showMasterSp="0" preserve="1" userDrawn="1">
  <p:cSld name="14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8"/>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061" tIns="42031" rIns="84061" bIns="42031">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defRPr/>
            </a:pPr>
            <a:r>
              <a:rPr lang="en-US" altLang="ja-JP" sz="1104" i="1" smtClean="0">
                <a:solidFill>
                  <a:srgbClr val="FFFFFF"/>
                </a:solidFill>
                <a:latin typeface="Times New Roman" pitchFamily="18" charset="0"/>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44898039-45B0-44CA-B731-AD666ABD42E6}" type="slidenum">
              <a:rPr lang="en-US" altLang="ja-JP">
                <a:solidFill>
                  <a:prstClr val="black"/>
                </a:solidFill>
                <a:latin typeface="Arial"/>
                <a:ea typeface="ＭＳ Ｐゴシック"/>
              </a:rPr>
              <a:pPr eaLnBrk="0" hangingPunct="0"/>
              <a:t>‹#›</a:t>
            </a:fld>
            <a:endParaRPr lang="en-US" altLang="ja-JP">
              <a:solidFill>
                <a:prstClr val="black"/>
              </a:solidFill>
              <a:latin typeface="Arial"/>
              <a:ea typeface="ＭＳ Ｐゴシック"/>
            </a:endParaRPr>
          </a:p>
        </p:txBody>
      </p:sp>
    </p:spTree>
    <p:extLst>
      <p:ext uri="{BB962C8B-B14F-4D97-AF65-F5344CB8AC3E}">
        <p14:creationId xmlns:p14="http://schemas.microsoft.com/office/powerpoint/2010/main" val="2330051931"/>
      </p:ext>
    </p:extLst>
  </p:cSld>
  <p:clrMapOvr>
    <a:masterClrMapping/>
  </p:clrMapOvr>
</p:sldLayout>
</file>

<file path=ppt/slideLayouts/slideLayout8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スライド番号プレースホルダー 5"/>
          <p:cNvSpPr>
            <a:spLocks noGrp="1"/>
          </p:cNvSpPr>
          <p:nvPr>
            <p:ph type="sldNum" sz="quarter" idx="12"/>
          </p:nvPr>
        </p:nvSpPr>
        <p:spPr>
          <a:xfrm>
            <a:off x="7580844" y="6492878"/>
            <a:ext cx="2311400" cy="365125"/>
          </a:xfrm>
        </p:spPr>
        <p:txBody>
          <a:bodyPr/>
          <a:lstStyle>
            <a:lvl1pPr>
              <a:defRPr sz="1196">
                <a:solidFill>
                  <a:schemeClr val="tx1"/>
                </a:solidFill>
              </a:defRPr>
            </a:lvl1pPr>
          </a:lstStyle>
          <a:p>
            <a:fld id="{3DFBBB8F-F31C-4696-8745-3328251D1135}"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470558609"/>
      </p:ext>
    </p:extLst>
  </p:cSld>
  <p:clrMapOvr>
    <a:masterClrMapping/>
  </p:clrMapOvr>
</p:sldLayout>
</file>

<file path=ppt/slideLayouts/slideLayout86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00" y="2130551"/>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6" y="3886200"/>
            <a:ext cx="6934200" cy="1752600"/>
          </a:xfrm>
        </p:spPr>
        <p:txBody>
          <a:bodyPr/>
          <a:lstStyle>
            <a:lvl1pPr marL="0" indent="0" algn="ctr">
              <a:buNone/>
              <a:defRPr/>
            </a:lvl1pPr>
            <a:lvl2pPr marL="449822" indent="0" algn="ctr">
              <a:buNone/>
              <a:defRPr/>
            </a:lvl2pPr>
            <a:lvl3pPr marL="899645" indent="0" algn="ctr">
              <a:buNone/>
              <a:defRPr/>
            </a:lvl3pPr>
            <a:lvl4pPr marL="1349469" indent="0" algn="ctr">
              <a:buNone/>
              <a:defRPr/>
            </a:lvl4pPr>
            <a:lvl5pPr marL="1799291" indent="0" algn="ctr">
              <a:buNone/>
              <a:defRPr/>
            </a:lvl5pPr>
            <a:lvl6pPr marL="2249114" indent="0" algn="ctr">
              <a:buNone/>
              <a:defRPr/>
            </a:lvl6pPr>
            <a:lvl7pPr marL="2698935" indent="0" algn="ctr">
              <a:buNone/>
              <a:defRPr/>
            </a:lvl7pPr>
            <a:lvl8pPr marL="3148759" indent="0" algn="ctr">
              <a:buNone/>
              <a:defRPr/>
            </a:lvl8pPr>
            <a:lvl9pPr marL="3598581"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3604003858"/>
      </p:ext>
    </p:extLst>
  </p:cSld>
  <p:clrMapOvr>
    <a:masterClrMapping/>
  </p:clrMapOvr>
</p:sldLayout>
</file>

<file path=ppt/slideLayouts/slideLayout86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68429357"/>
      </p:ext>
    </p:extLst>
  </p:cSld>
  <p:clrMapOvr>
    <a:masterClrMapping/>
  </p:clrMapOvr>
</p:sldLayout>
</file>

<file path=ppt/slideLayouts/slideLayout86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84" y="4407026"/>
            <a:ext cx="8420101" cy="1362075"/>
          </a:xfrm>
        </p:spPr>
        <p:txBody>
          <a:bodyPr anchor="t"/>
          <a:lstStyle>
            <a:lvl1pPr algn="l">
              <a:defRPr sz="3935"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84" y="2906722"/>
            <a:ext cx="8420101" cy="1500187"/>
          </a:xfrm>
        </p:spPr>
        <p:txBody>
          <a:bodyPr anchor="b"/>
          <a:lstStyle>
            <a:lvl1pPr marL="0" indent="0">
              <a:buNone/>
              <a:defRPr sz="1969"/>
            </a:lvl1pPr>
            <a:lvl2pPr marL="449822" indent="0">
              <a:buNone/>
              <a:defRPr sz="1770"/>
            </a:lvl2pPr>
            <a:lvl3pPr marL="899645" indent="0">
              <a:buNone/>
              <a:defRPr sz="1575"/>
            </a:lvl3pPr>
            <a:lvl4pPr marL="1349469" indent="0">
              <a:buNone/>
              <a:defRPr sz="1380"/>
            </a:lvl4pPr>
            <a:lvl5pPr marL="1799291" indent="0">
              <a:buNone/>
              <a:defRPr sz="1380"/>
            </a:lvl5pPr>
            <a:lvl6pPr marL="2249114" indent="0">
              <a:buNone/>
              <a:defRPr sz="1380"/>
            </a:lvl6pPr>
            <a:lvl7pPr marL="2698935" indent="0">
              <a:buNone/>
              <a:defRPr sz="1380"/>
            </a:lvl7pPr>
            <a:lvl8pPr marL="3148759" indent="0">
              <a:buNone/>
              <a:defRPr sz="1380"/>
            </a:lvl8pPr>
            <a:lvl9pPr marL="3598581" indent="0">
              <a:buNone/>
              <a:defRPr sz="1380"/>
            </a:lvl9pPr>
          </a:lstStyle>
          <a:p>
            <a:pPr lvl="0"/>
            <a:r>
              <a:rPr lang="ja-JP" altLang="en-US" smtClean="0"/>
              <a:t>マスタ テキストの書式設定</a:t>
            </a:r>
          </a:p>
        </p:txBody>
      </p:sp>
    </p:spTree>
    <p:extLst>
      <p:ext uri="{BB962C8B-B14F-4D97-AF65-F5344CB8AC3E}">
        <p14:creationId xmlns:p14="http://schemas.microsoft.com/office/powerpoint/2010/main" val="2480711765"/>
      </p:ext>
    </p:extLst>
  </p:cSld>
  <p:clrMapOvr>
    <a:masterClrMapping/>
  </p:clrMapOvr>
</p:sldLayout>
</file>

<file path=ppt/slideLayouts/slideLayout86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1" y="1600206"/>
            <a:ext cx="4381501" cy="4525963"/>
          </a:xfrm>
        </p:spPr>
        <p:txBody>
          <a:bodyPr/>
          <a:lstStyle>
            <a:lvl1pPr>
              <a:defRPr sz="2755"/>
            </a:lvl1pPr>
            <a:lvl2pPr>
              <a:defRPr sz="2361"/>
            </a:lvl2pPr>
            <a:lvl3pPr>
              <a:defRPr sz="1969"/>
            </a:lvl3pPr>
            <a:lvl4pPr>
              <a:defRPr sz="1770"/>
            </a:lvl4pPr>
            <a:lvl5pPr>
              <a:defRPr sz="1770"/>
            </a:lvl5pPr>
            <a:lvl6pPr>
              <a:defRPr sz="1770"/>
            </a:lvl6pPr>
            <a:lvl7pPr>
              <a:defRPr sz="1770"/>
            </a:lvl7pPr>
            <a:lvl8pPr>
              <a:defRPr sz="1770"/>
            </a:lvl8pPr>
            <a:lvl9pPr>
              <a:defRPr sz="177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26" y="1600206"/>
            <a:ext cx="4381501" cy="4525963"/>
          </a:xfrm>
        </p:spPr>
        <p:txBody>
          <a:bodyPr/>
          <a:lstStyle>
            <a:lvl1pPr>
              <a:defRPr sz="2755"/>
            </a:lvl1pPr>
            <a:lvl2pPr>
              <a:defRPr sz="2361"/>
            </a:lvl2pPr>
            <a:lvl3pPr>
              <a:defRPr sz="1969"/>
            </a:lvl3pPr>
            <a:lvl4pPr>
              <a:defRPr sz="1770"/>
            </a:lvl4pPr>
            <a:lvl5pPr>
              <a:defRPr sz="1770"/>
            </a:lvl5pPr>
            <a:lvl6pPr>
              <a:defRPr sz="1770"/>
            </a:lvl6pPr>
            <a:lvl7pPr>
              <a:defRPr sz="1770"/>
            </a:lvl7pPr>
            <a:lvl8pPr>
              <a:defRPr sz="1770"/>
            </a:lvl8pPr>
            <a:lvl9pPr>
              <a:defRPr sz="177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78468969"/>
      </p:ext>
    </p:extLst>
  </p:cSld>
  <p:clrMapOvr>
    <a:masterClrMapping/>
  </p:clrMapOvr>
</p:sldLayout>
</file>

<file path=ppt/slideLayouts/slideLayout86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6"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361" b="1"/>
            </a:lvl1pPr>
            <a:lvl2pPr marL="449822" indent="0">
              <a:buNone/>
              <a:defRPr sz="1969" b="1"/>
            </a:lvl2pPr>
            <a:lvl3pPr marL="899645" indent="0">
              <a:buNone/>
              <a:defRPr sz="1770" b="1"/>
            </a:lvl3pPr>
            <a:lvl4pPr marL="1349469" indent="0">
              <a:buNone/>
              <a:defRPr sz="1575" b="1"/>
            </a:lvl4pPr>
            <a:lvl5pPr marL="1799291" indent="0">
              <a:buNone/>
              <a:defRPr sz="1575" b="1"/>
            </a:lvl5pPr>
            <a:lvl6pPr marL="2249114" indent="0">
              <a:buNone/>
              <a:defRPr sz="1575" b="1"/>
            </a:lvl6pPr>
            <a:lvl7pPr marL="2698935" indent="0">
              <a:buNone/>
              <a:defRPr sz="1575" b="1"/>
            </a:lvl7pPr>
            <a:lvl8pPr marL="3148759" indent="0">
              <a:buNone/>
              <a:defRPr sz="1575" b="1"/>
            </a:lvl8pPr>
            <a:lvl9pPr marL="3598581" indent="0">
              <a:buNone/>
              <a:defRPr sz="1575"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361"/>
            </a:lvl1pPr>
            <a:lvl2pPr>
              <a:defRPr sz="1969"/>
            </a:lvl2pPr>
            <a:lvl3pPr>
              <a:defRPr sz="1770"/>
            </a:lvl3pPr>
            <a:lvl4pPr>
              <a:defRPr sz="1575"/>
            </a:lvl4pPr>
            <a:lvl5pPr>
              <a:defRPr sz="1575"/>
            </a:lvl5pPr>
            <a:lvl6pPr>
              <a:defRPr sz="1575"/>
            </a:lvl6pPr>
            <a:lvl7pPr>
              <a:defRPr sz="1575"/>
            </a:lvl7pPr>
            <a:lvl8pPr>
              <a:defRPr sz="1575"/>
            </a:lvl8pPr>
            <a:lvl9pPr>
              <a:defRPr sz="157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35" y="1535113"/>
            <a:ext cx="4378325" cy="639762"/>
          </a:xfrm>
        </p:spPr>
        <p:txBody>
          <a:bodyPr anchor="b"/>
          <a:lstStyle>
            <a:lvl1pPr marL="0" indent="0">
              <a:buNone/>
              <a:defRPr sz="2361" b="1"/>
            </a:lvl1pPr>
            <a:lvl2pPr marL="449822" indent="0">
              <a:buNone/>
              <a:defRPr sz="1969" b="1"/>
            </a:lvl2pPr>
            <a:lvl3pPr marL="899645" indent="0">
              <a:buNone/>
              <a:defRPr sz="1770" b="1"/>
            </a:lvl3pPr>
            <a:lvl4pPr marL="1349469" indent="0">
              <a:buNone/>
              <a:defRPr sz="1575" b="1"/>
            </a:lvl4pPr>
            <a:lvl5pPr marL="1799291" indent="0">
              <a:buNone/>
              <a:defRPr sz="1575" b="1"/>
            </a:lvl5pPr>
            <a:lvl6pPr marL="2249114" indent="0">
              <a:buNone/>
              <a:defRPr sz="1575" b="1"/>
            </a:lvl6pPr>
            <a:lvl7pPr marL="2698935" indent="0">
              <a:buNone/>
              <a:defRPr sz="1575" b="1"/>
            </a:lvl7pPr>
            <a:lvl8pPr marL="3148759" indent="0">
              <a:buNone/>
              <a:defRPr sz="1575" b="1"/>
            </a:lvl8pPr>
            <a:lvl9pPr marL="3598581" indent="0">
              <a:buNone/>
              <a:defRPr sz="1575"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35" y="2174875"/>
            <a:ext cx="4378325" cy="3951288"/>
          </a:xfrm>
        </p:spPr>
        <p:txBody>
          <a:bodyPr/>
          <a:lstStyle>
            <a:lvl1pPr>
              <a:defRPr sz="2361"/>
            </a:lvl1pPr>
            <a:lvl2pPr>
              <a:defRPr sz="1969"/>
            </a:lvl2pPr>
            <a:lvl3pPr>
              <a:defRPr sz="1770"/>
            </a:lvl3pPr>
            <a:lvl4pPr>
              <a:defRPr sz="1575"/>
            </a:lvl4pPr>
            <a:lvl5pPr>
              <a:defRPr sz="1575"/>
            </a:lvl5pPr>
            <a:lvl6pPr>
              <a:defRPr sz="1575"/>
            </a:lvl6pPr>
            <a:lvl7pPr>
              <a:defRPr sz="1575"/>
            </a:lvl7pPr>
            <a:lvl8pPr>
              <a:defRPr sz="1575"/>
            </a:lvl8pPr>
            <a:lvl9pPr>
              <a:defRPr sz="157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20366465"/>
      </p:ext>
    </p:extLst>
  </p:cSld>
  <p:clrMapOvr>
    <a:masterClrMapping/>
  </p:clrMapOvr>
</p:sldLayout>
</file>

<file path=ppt/slideLayouts/slideLayout86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999088033"/>
      </p:ext>
    </p:extLst>
  </p:cSld>
  <p:clrMapOvr>
    <a:masterClrMapping/>
  </p:clrMapOvr>
</p:sldLayout>
</file>

<file path=ppt/slideLayouts/slideLayout86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4776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17" y="4406982"/>
            <a:ext cx="8420100" cy="1362075"/>
          </a:xfrm>
        </p:spPr>
        <p:txBody>
          <a:bodyPr anchor="t"/>
          <a:lstStyle>
            <a:lvl1pPr algn="l">
              <a:defRPr sz="3974"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17" y="2906722"/>
            <a:ext cx="8420100" cy="1500187"/>
          </a:xfrm>
        </p:spPr>
        <p:txBody>
          <a:bodyPr anchor="b"/>
          <a:lstStyle>
            <a:lvl1pPr marL="0" indent="0">
              <a:buNone/>
              <a:defRPr sz="1988">
                <a:solidFill>
                  <a:schemeClr val="tx1">
                    <a:tint val="75000"/>
                  </a:schemeClr>
                </a:solidFill>
              </a:defRPr>
            </a:lvl1pPr>
            <a:lvl2pPr marL="454196" indent="0">
              <a:buNone/>
              <a:defRPr sz="1788">
                <a:solidFill>
                  <a:schemeClr val="tx1">
                    <a:tint val="75000"/>
                  </a:schemeClr>
                </a:solidFill>
              </a:defRPr>
            </a:lvl2pPr>
            <a:lvl3pPr marL="908393" indent="0">
              <a:buNone/>
              <a:defRPr sz="1590">
                <a:solidFill>
                  <a:schemeClr val="tx1">
                    <a:tint val="75000"/>
                  </a:schemeClr>
                </a:solidFill>
              </a:defRPr>
            </a:lvl3pPr>
            <a:lvl4pPr marL="1362591" indent="0">
              <a:buNone/>
              <a:defRPr sz="1392">
                <a:solidFill>
                  <a:schemeClr val="tx1">
                    <a:tint val="75000"/>
                  </a:schemeClr>
                </a:solidFill>
              </a:defRPr>
            </a:lvl4pPr>
            <a:lvl5pPr marL="1816787" indent="0">
              <a:buNone/>
              <a:defRPr sz="1392">
                <a:solidFill>
                  <a:schemeClr val="tx1">
                    <a:tint val="75000"/>
                  </a:schemeClr>
                </a:solidFill>
              </a:defRPr>
            </a:lvl5pPr>
            <a:lvl6pPr marL="2270984" indent="0">
              <a:buNone/>
              <a:defRPr sz="1392">
                <a:solidFill>
                  <a:schemeClr val="tx1">
                    <a:tint val="75000"/>
                  </a:schemeClr>
                </a:solidFill>
              </a:defRPr>
            </a:lvl6pPr>
            <a:lvl7pPr marL="2725179" indent="0">
              <a:buNone/>
              <a:defRPr sz="1392">
                <a:solidFill>
                  <a:schemeClr val="tx1">
                    <a:tint val="75000"/>
                  </a:schemeClr>
                </a:solidFill>
              </a:defRPr>
            </a:lvl7pPr>
            <a:lvl8pPr marL="3179377" indent="0">
              <a:buNone/>
              <a:defRPr sz="1392">
                <a:solidFill>
                  <a:schemeClr val="tx1">
                    <a:tint val="75000"/>
                  </a:schemeClr>
                </a:solidFill>
              </a:defRPr>
            </a:lvl8pPr>
            <a:lvl9pPr marL="3633573" indent="0">
              <a:buNone/>
              <a:defRPr sz="1392">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7BAB0A8-20A4-4191-85AF-B1C3F40FFC50}"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254694561"/>
      </p:ext>
    </p:extLst>
  </p:cSld>
  <p:clrMapOvr>
    <a:masterClrMapping/>
  </p:clrMapOvr>
</p:sldLayout>
</file>

<file path=ppt/slideLayouts/slideLayout87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2" y="273050"/>
            <a:ext cx="3259138" cy="1162050"/>
          </a:xfrm>
        </p:spPr>
        <p:txBody>
          <a:bodyPr anchor="b"/>
          <a:lstStyle>
            <a:lvl1pPr algn="l">
              <a:defRPr sz="1969"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07" y="273066"/>
            <a:ext cx="5537201" cy="5853113"/>
          </a:xfrm>
        </p:spPr>
        <p:txBody>
          <a:bodyPr/>
          <a:lstStyle>
            <a:lvl1pPr>
              <a:defRPr sz="3150"/>
            </a:lvl1pPr>
            <a:lvl2pPr>
              <a:defRPr sz="2755"/>
            </a:lvl2pPr>
            <a:lvl3pPr>
              <a:defRPr sz="2361"/>
            </a:lvl3pPr>
            <a:lvl4pPr>
              <a:defRPr sz="1969"/>
            </a:lvl4pPr>
            <a:lvl5pPr>
              <a:defRPr sz="1969"/>
            </a:lvl5pPr>
            <a:lvl6pPr>
              <a:defRPr sz="1969"/>
            </a:lvl6pPr>
            <a:lvl7pPr>
              <a:defRPr sz="1969"/>
            </a:lvl7pPr>
            <a:lvl8pPr>
              <a:defRPr sz="1969"/>
            </a:lvl8pPr>
            <a:lvl9pPr>
              <a:defRPr sz="1969"/>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2" y="1435103"/>
            <a:ext cx="3259138" cy="4691063"/>
          </a:xfrm>
        </p:spPr>
        <p:txBody>
          <a:bodyPr/>
          <a:lstStyle>
            <a:lvl1pPr marL="0" indent="0">
              <a:buNone/>
              <a:defRPr sz="1380"/>
            </a:lvl1pPr>
            <a:lvl2pPr marL="449822" indent="0">
              <a:buNone/>
              <a:defRPr sz="1180"/>
            </a:lvl2pPr>
            <a:lvl3pPr marL="899645" indent="0">
              <a:buNone/>
              <a:defRPr sz="985"/>
            </a:lvl3pPr>
            <a:lvl4pPr marL="1349469" indent="0">
              <a:buNone/>
              <a:defRPr sz="886"/>
            </a:lvl4pPr>
            <a:lvl5pPr marL="1799291" indent="0">
              <a:buNone/>
              <a:defRPr sz="886"/>
            </a:lvl5pPr>
            <a:lvl6pPr marL="2249114" indent="0">
              <a:buNone/>
              <a:defRPr sz="886"/>
            </a:lvl6pPr>
            <a:lvl7pPr marL="2698935" indent="0">
              <a:buNone/>
              <a:defRPr sz="886"/>
            </a:lvl7pPr>
            <a:lvl8pPr marL="3148759" indent="0">
              <a:buNone/>
              <a:defRPr sz="886"/>
            </a:lvl8pPr>
            <a:lvl9pPr marL="3598581" indent="0">
              <a:buNone/>
              <a:defRPr sz="886"/>
            </a:lvl9pPr>
          </a:lstStyle>
          <a:p>
            <a:pPr lvl="0"/>
            <a:r>
              <a:rPr lang="ja-JP" altLang="en-US" smtClean="0"/>
              <a:t>マスタ テキストの書式設定</a:t>
            </a:r>
          </a:p>
        </p:txBody>
      </p:sp>
    </p:spTree>
    <p:extLst>
      <p:ext uri="{BB962C8B-B14F-4D97-AF65-F5344CB8AC3E}">
        <p14:creationId xmlns:p14="http://schemas.microsoft.com/office/powerpoint/2010/main" val="2214704"/>
      </p:ext>
    </p:extLst>
  </p:cSld>
  <p:clrMapOvr>
    <a:masterClrMapping/>
  </p:clrMapOvr>
</p:sldLayout>
</file>

<file path=ppt/slideLayouts/slideLayout87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0"/>
            <a:ext cx="5943600" cy="566738"/>
          </a:xfrm>
        </p:spPr>
        <p:txBody>
          <a:bodyPr anchor="b"/>
          <a:lstStyle>
            <a:lvl1pPr algn="l">
              <a:defRPr sz="1969"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4" y="612775"/>
            <a:ext cx="5943600" cy="4114800"/>
          </a:xfrm>
        </p:spPr>
        <p:txBody>
          <a:bodyPr/>
          <a:lstStyle>
            <a:lvl1pPr marL="0" indent="0">
              <a:buNone/>
              <a:defRPr sz="3150"/>
            </a:lvl1pPr>
            <a:lvl2pPr marL="449822" indent="0">
              <a:buNone/>
              <a:defRPr sz="2755"/>
            </a:lvl2pPr>
            <a:lvl3pPr marL="899645" indent="0">
              <a:buNone/>
              <a:defRPr sz="2361"/>
            </a:lvl3pPr>
            <a:lvl4pPr marL="1349469" indent="0">
              <a:buNone/>
              <a:defRPr sz="1969"/>
            </a:lvl4pPr>
            <a:lvl5pPr marL="1799291" indent="0">
              <a:buNone/>
              <a:defRPr sz="1969"/>
            </a:lvl5pPr>
            <a:lvl6pPr marL="2249114" indent="0">
              <a:buNone/>
              <a:defRPr sz="1969"/>
            </a:lvl6pPr>
            <a:lvl7pPr marL="2698935" indent="0">
              <a:buNone/>
              <a:defRPr sz="1969"/>
            </a:lvl7pPr>
            <a:lvl8pPr marL="3148759" indent="0">
              <a:buNone/>
              <a:defRPr sz="1969"/>
            </a:lvl8pPr>
            <a:lvl9pPr marL="3598581" indent="0">
              <a:buNone/>
              <a:defRPr sz="1969"/>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4" y="5367338"/>
            <a:ext cx="5943600" cy="804862"/>
          </a:xfrm>
        </p:spPr>
        <p:txBody>
          <a:bodyPr/>
          <a:lstStyle>
            <a:lvl1pPr marL="0" indent="0">
              <a:buNone/>
              <a:defRPr sz="1380"/>
            </a:lvl1pPr>
            <a:lvl2pPr marL="449822" indent="0">
              <a:buNone/>
              <a:defRPr sz="1180"/>
            </a:lvl2pPr>
            <a:lvl3pPr marL="899645" indent="0">
              <a:buNone/>
              <a:defRPr sz="985"/>
            </a:lvl3pPr>
            <a:lvl4pPr marL="1349469" indent="0">
              <a:buNone/>
              <a:defRPr sz="886"/>
            </a:lvl4pPr>
            <a:lvl5pPr marL="1799291" indent="0">
              <a:buNone/>
              <a:defRPr sz="886"/>
            </a:lvl5pPr>
            <a:lvl6pPr marL="2249114" indent="0">
              <a:buNone/>
              <a:defRPr sz="886"/>
            </a:lvl6pPr>
            <a:lvl7pPr marL="2698935" indent="0">
              <a:buNone/>
              <a:defRPr sz="886"/>
            </a:lvl7pPr>
            <a:lvl8pPr marL="3148759" indent="0">
              <a:buNone/>
              <a:defRPr sz="886"/>
            </a:lvl8pPr>
            <a:lvl9pPr marL="3598581" indent="0">
              <a:buNone/>
              <a:defRPr sz="886"/>
            </a:lvl9pPr>
          </a:lstStyle>
          <a:p>
            <a:pPr lvl="0"/>
            <a:r>
              <a:rPr lang="ja-JP" altLang="en-US" smtClean="0"/>
              <a:t>マスタ テキストの書式設定</a:t>
            </a:r>
          </a:p>
        </p:txBody>
      </p:sp>
    </p:spTree>
    <p:extLst>
      <p:ext uri="{BB962C8B-B14F-4D97-AF65-F5344CB8AC3E}">
        <p14:creationId xmlns:p14="http://schemas.microsoft.com/office/powerpoint/2010/main" val="2844999763"/>
      </p:ext>
    </p:extLst>
  </p:cSld>
  <p:clrMapOvr>
    <a:masterClrMapping/>
  </p:clrMapOvr>
</p:sldLayout>
</file>

<file path=ppt/slideLayouts/slideLayout87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82528807"/>
      </p:ext>
    </p:extLst>
  </p:cSld>
  <p:clrMapOvr>
    <a:masterClrMapping/>
  </p:clrMapOvr>
</p:sldLayout>
</file>

<file path=ppt/slideLayouts/slideLayout87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42" y="18"/>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8" y="18"/>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5710089"/>
      </p:ext>
    </p:extLst>
  </p:cSld>
  <p:clrMapOvr>
    <a:masterClrMapping/>
  </p:clrMapOvr>
</p:sldLayout>
</file>

<file path=ppt/slideLayouts/slideLayout87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27" y="18"/>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63308443"/>
      </p:ext>
    </p:extLst>
  </p:cSld>
  <p:clrMapOvr>
    <a:masterClrMapping/>
  </p:clrMapOvr>
</p:sldLayout>
</file>

<file path=ppt/slideLayouts/slideLayout87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5"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6" y="1600206"/>
            <a:ext cx="8915400" cy="4525963"/>
          </a:xfrm>
        </p:spPr>
        <p:txBody>
          <a:bodyPr/>
          <a:lstStyle/>
          <a:p>
            <a:pPr lvl="0"/>
            <a:r>
              <a:rPr lang="ja-JP" altLang="en-US" noProof="0" smtClean="0"/>
              <a:t>アイコンをクリックして表を追加</a:t>
            </a:r>
          </a:p>
        </p:txBody>
      </p:sp>
    </p:spTree>
    <p:extLst>
      <p:ext uri="{BB962C8B-B14F-4D97-AF65-F5344CB8AC3E}">
        <p14:creationId xmlns:p14="http://schemas.microsoft.com/office/powerpoint/2010/main" val="1173685023"/>
      </p:ext>
    </p:extLst>
  </p:cSld>
  <p:clrMapOvr>
    <a:masterClrMapping/>
  </p:clrMapOvr>
</p:sldLayout>
</file>

<file path=ppt/slideLayouts/slideLayout87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35" y="213067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86" y="3886200"/>
            <a:ext cx="6934200" cy="1752600"/>
          </a:xfrm>
        </p:spPr>
        <p:txBody>
          <a:bodyPr/>
          <a:lstStyle>
            <a:lvl1pPr marL="0" indent="0" algn="ctr">
              <a:buNone/>
              <a:defRPr>
                <a:solidFill>
                  <a:schemeClr val="tx1">
                    <a:tint val="75000"/>
                  </a:schemeClr>
                </a:solidFill>
              </a:defRPr>
            </a:lvl1pPr>
            <a:lvl2pPr marL="455623" indent="0" algn="ctr">
              <a:buNone/>
              <a:defRPr>
                <a:solidFill>
                  <a:schemeClr val="tx1">
                    <a:tint val="75000"/>
                  </a:schemeClr>
                </a:solidFill>
              </a:defRPr>
            </a:lvl2pPr>
            <a:lvl3pPr marL="911247" indent="0" algn="ctr">
              <a:buNone/>
              <a:defRPr>
                <a:solidFill>
                  <a:schemeClr val="tx1">
                    <a:tint val="75000"/>
                  </a:schemeClr>
                </a:solidFill>
              </a:defRPr>
            </a:lvl3pPr>
            <a:lvl4pPr marL="1366869" indent="0" algn="ctr">
              <a:buNone/>
              <a:defRPr>
                <a:solidFill>
                  <a:schemeClr val="tx1">
                    <a:tint val="75000"/>
                  </a:schemeClr>
                </a:solidFill>
              </a:defRPr>
            </a:lvl4pPr>
            <a:lvl5pPr marL="1822492" indent="0" algn="ctr">
              <a:buNone/>
              <a:defRPr>
                <a:solidFill>
                  <a:schemeClr val="tx1">
                    <a:tint val="75000"/>
                  </a:schemeClr>
                </a:solidFill>
              </a:defRPr>
            </a:lvl5pPr>
            <a:lvl6pPr marL="2278116" indent="0" algn="ctr">
              <a:buNone/>
              <a:defRPr>
                <a:solidFill>
                  <a:schemeClr val="tx1">
                    <a:tint val="75000"/>
                  </a:schemeClr>
                </a:solidFill>
              </a:defRPr>
            </a:lvl6pPr>
            <a:lvl7pPr marL="2733739" indent="0" algn="ctr">
              <a:buNone/>
              <a:defRPr>
                <a:solidFill>
                  <a:schemeClr val="tx1">
                    <a:tint val="75000"/>
                  </a:schemeClr>
                </a:solidFill>
              </a:defRPr>
            </a:lvl7pPr>
            <a:lvl8pPr marL="3189362" indent="0" algn="ctr">
              <a:buNone/>
              <a:defRPr>
                <a:solidFill>
                  <a:schemeClr val="tx1">
                    <a:tint val="75000"/>
                  </a:schemeClr>
                </a:solidFill>
              </a:defRPr>
            </a:lvl8pPr>
            <a:lvl9pPr marL="3644987"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85" y="6524869"/>
            <a:ext cx="9906000" cy="333375"/>
          </a:xfrm>
          <a:prstGeom prst="rect">
            <a:avLst/>
          </a:prstGeom>
          <a:noFill/>
          <a:ln w="9525">
            <a:noFill/>
            <a:miter lim="800000"/>
            <a:headEnd/>
            <a:tailEnd/>
          </a:ln>
        </p:spPr>
      </p:pic>
      <p:sp>
        <p:nvSpPr>
          <p:cNvPr id="8" name="Rectangle 9"/>
          <p:cNvSpPr>
            <a:spLocks noChangeArrowheads="1"/>
          </p:cNvSpPr>
          <p:nvPr/>
        </p:nvSpPr>
        <p:spPr bwMode="auto">
          <a:xfrm>
            <a:off x="1833647" y="3284782"/>
            <a:ext cx="8072437" cy="73025"/>
          </a:xfrm>
          <a:prstGeom prst="rect">
            <a:avLst/>
          </a:prstGeom>
          <a:solidFill>
            <a:srgbClr val="0066CC"/>
          </a:solidFill>
          <a:ln w="9525">
            <a:noFill/>
            <a:miter lim="800000"/>
            <a:headEnd/>
            <a:tailEnd/>
          </a:ln>
          <a:effectLst/>
        </p:spPr>
        <p:txBody>
          <a:bodyPr wrap="none" lIns="91129" tIns="45565" rIns="91129" bIns="45565" anchor="ctr"/>
          <a:lstStyle/>
          <a:p>
            <a:pPr>
              <a:defRPr/>
            </a:pPr>
            <a:endParaRPr lang="ja-JP" altLang="en-US">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19" y="6051794"/>
            <a:ext cx="2301874" cy="473075"/>
          </a:xfrm>
          <a:prstGeom prst="rect">
            <a:avLst/>
          </a:prstGeom>
          <a:noFill/>
          <a:ln w="9525">
            <a:noFill/>
            <a:miter lim="800000"/>
            <a:headEnd/>
            <a:tailEnd/>
          </a:ln>
        </p:spPr>
      </p:pic>
      <p:sp>
        <p:nvSpPr>
          <p:cNvPr id="10" name="Text Box 12"/>
          <p:cNvSpPr txBox="1">
            <a:spLocks noChangeArrowheads="1"/>
          </p:cNvSpPr>
          <p:nvPr/>
        </p:nvSpPr>
        <p:spPr bwMode="auto">
          <a:xfrm>
            <a:off x="2" y="6524868"/>
            <a:ext cx="3643496" cy="276995"/>
          </a:xfrm>
          <a:prstGeom prst="rect">
            <a:avLst/>
          </a:prstGeom>
          <a:noFill/>
          <a:ln w="9525">
            <a:noFill/>
            <a:miter lim="800000"/>
            <a:headEnd/>
            <a:tailEnd/>
          </a:ln>
          <a:effectLst/>
        </p:spPr>
        <p:txBody>
          <a:bodyPr wrap="none" lIns="91129" tIns="45565" rIns="91129" bIns="45565">
            <a:spAutoFit/>
          </a:bodyPr>
          <a:lstStyle/>
          <a:p>
            <a:pPr>
              <a:defRPr/>
            </a:pPr>
            <a:r>
              <a:rPr lang="en-US" altLang="ja-JP" sz="1196" i="1" dirty="0">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4132747805"/>
      </p:ext>
    </p:extLst>
  </p:cSld>
  <p:clrMapOvr>
    <a:masterClrMapping/>
  </p:clrMapOvr>
</p:sldLayout>
</file>

<file path=ppt/slideLayouts/slideLayout87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07031335"/>
      </p:ext>
    </p:extLst>
  </p:cSld>
  <p:clrMapOvr>
    <a:masterClrMapping/>
  </p:clrMapOvr>
</p:sldLayout>
</file>

<file path=ppt/slideLayouts/slideLayout87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91" y="4407149"/>
            <a:ext cx="8420100" cy="1362075"/>
          </a:xfrm>
        </p:spPr>
        <p:txBody>
          <a:bodyPr anchor="t"/>
          <a:lstStyle>
            <a:lvl1pPr algn="l">
              <a:defRPr sz="3986"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91" y="2906722"/>
            <a:ext cx="8420100" cy="1500187"/>
          </a:xfrm>
        </p:spPr>
        <p:txBody>
          <a:bodyPr anchor="b"/>
          <a:lstStyle>
            <a:lvl1pPr marL="0" indent="0">
              <a:buNone/>
              <a:defRPr sz="1994">
                <a:solidFill>
                  <a:schemeClr val="tx1">
                    <a:tint val="75000"/>
                  </a:schemeClr>
                </a:solidFill>
              </a:defRPr>
            </a:lvl1pPr>
            <a:lvl2pPr marL="455623" indent="0">
              <a:buNone/>
              <a:defRPr sz="1794">
                <a:solidFill>
                  <a:schemeClr val="tx1">
                    <a:tint val="75000"/>
                  </a:schemeClr>
                </a:solidFill>
              </a:defRPr>
            </a:lvl2pPr>
            <a:lvl3pPr marL="911247" indent="0">
              <a:buNone/>
              <a:defRPr sz="1595">
                <a:solidFill>
                  <a:schemeClr val="tx1">
                    <a:tint val="75000"/>
                  </a:schemeClr>
                </a:solidFill>
              </a:defRPr>
            </a:lvl3pPr>
            <a:lvl4pPr marL="1366869" indent="0">
              <a:buNone/>
              <a:defRPr sz="1396">
                <a:solidFill>
                  <a:schemeClr val="tx1">
                    <a:tint val="75000"/>
                  </a:schemeClr>
                </a:solidFill>
              </a:defRPr>
            </a:lvl4pPr>
            <a:lvl5pPr marL="1822492" indent="0">
              <a:buNone/>
              <a:defRPr sz="1396">
                <a:solidFill>
                  <a:schemeClr val="tx1">
                    <a:tint val="75000"/>
                  </a:schemeClr>
                </a:solidFill>
              </a:defRPr>
            </a:lvl5pPr>
            <a:lvl6pPr marL="2278116" indent="0">
              <a:buNone/>
              <a:defRPr sz="1396">
                <a:solidFill>
                  <a:schemeClr val="tx1">
                    <a:tint val="75000"/>
                  </a:schemeClr>
                </a:solidFill>
              </a:defRPr>
            </a:lvl6pPr>
            <a:lvl7pPr marL="2733739" indent="0">
              <a:buNone/>
              <a:defRPr sz="1396">
                <a:solidFill>
                  <a:schemeClr val="tx1">
                    <a:tint val="75000"/>
                  </a:schemeClr>
                </a:solidFill>
              </a:defRPr>
            </a:lvl7pPr>
            <a:lvl8pPr marL="3189362" indent="0">
              <a:buNone/>
              <a:defRPr sz="1396">
                <a:solidFill>
                  <a:schemeClr val="tx1">
                    <a:tint val="75000"/>
                  </a:schemeClr>
                </a:solidFill>
              </a:defRPr>
            </a:lvl8pPr>
            <a:lvl9pPr marL="3644987" indent="0">
              <a:buNone/>
              <a:defRPr sz="1396">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03287"/>
      </p:ext>
    </p:extLst>
  </p:cSld>
  <p:clrMapOvr>
    <a:masterClrMapping/>
  </p:clrMapOvr>
</p:sldLayout>
</file>

<file path=ppt/slideLayouts/slideLayout87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63" y="1600206"/>
            <a:ext cx="4746625" cy="4525963"/>
          </a:xfrm>
        </p:spPr>
        <p:txBody>
          <a:bodyPr/>
          <a:lstStyle>
            <a:lvl1pPr>
              <a:defRPr sz="2790"/>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86" y="1600206"/>
            <a:ext cx="4746625" cy="4525963"/>
          </a:xfrm>
        </p:spPr>
        <p:txBody>
          <a:bodyPr/>
          <a:lstStyle>
            <a:lvl1pPr>
              <a:defRPr sz="2790"/>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188453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590" y="1600206"/>
            <a:ext cx="4746625" cy="4525963"/>
          </a:xfrm>
        </p:spPr>
        <p:txBody>
          <a:bodyPr/>
          <a:lstStyle>
            <a:lvl1pPr>
              <a:defRPr sz="2782"/>
            </a:lvl1pPr>
            <a:lvl2pPr>
              <a:defRPr sz="2384"/>
            </a:lvl2pPr>
            <a:lvl3pPr>
              <a:defRPr sz="1988"/>
            </a:lvl3pPr>
            <a:lvl4pPr>
              <a:defRPr sz="1788"/>
            </a:lvl4pPr>
            <a:lvl5pPr>
              <a:defRPr sz="1788"/>
            </a:lvl5pPr>
            <a:lvl6pPr>
              <a:defRPr sz="1788"/>
            </a:lvl6pPr>
            <a:lvl7pPr>
              <a:defRPr sz="1788"/>
            </a:lvl7pPr>
            <a:lvl8pPr>
              <a:defRPr sz="1788"/>
            </a:lvl8pPr>
            <a:lvl9pPr>
              <a:defRPr sz="1788"/>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15" y="1600206"/>
            <a:ext cx="4746625" cy="4525963"/>
          </a:xfrm>
        </p:spPr>
        <p:txBody>
          <a:bodyPr/>
          <a:lstStyle>
            <a:lvl1pPr>
              <a:defRPr sz="2782"/>
            </a:lvl1pPr>
            <a:lvl2pPr>
              <a:defRPr sz="2384"/>
            </a:lvl2pPr>
            <a:lvl3pPr>
              <a:defRPr sz="1988"/>
            </a:lvl3pPr>
            <a:lvl4pPr>
              <a:defRPr sz="1788"/>
            </a:lvl4pPr>
            <a:lvl5pPr>
              <a:defRPr sz="1788"/>
            </a:lvl5pPr>
            <a:lvl6pPr>
              <a:defRPr sz="1788"/>
            </a:lvl6pPr>
            <a:lvl7pPr>
              <a:defRPr sz="1788"/>
            </a:lvl7pPr>
            <a:lvl8pPr>
              <a:defRPr sz="1788"/>
            </a:lvl8pPr>
            <a:lvl9pPr>
              <a:defRPr sz="1788"/>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B9A5274-D28E-4EDD-9503-8D061E012A7E}"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450791762"/>
      </p:ext>
    </p:extLst>
  </p:cSld>
  <p:clrMapOvr>
    <a:masterClrMapping/>
  </p:clrMapOvr>
</p:sldLayout>
</file>

<file path=ppt/slideLayouts/slideLayout88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9"/>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88" y="1535113"/>
            <a:ext cx="4376871" cy="639762"/>
          </a:xfrm>
        </p:spPr>
        <p:txBody>
          <a:bodyPr anchor="b"/>
          <a:lstStyle>
            <a:lvl1pPr marL="0" indent="0">
              <a:buNone/>
              <a:defRPr sz="2392" b="1"/>
            </a:lvl1pPr>
            <a:lvl2pPr marL="455623" indent="0">
              <a:buNone/>
              <a:defRPr sz="1994" b="1"/>
            </a:lvl2pPr>
            <a:lvl3pPr marL="911247" indent="0">
              <a:buNone/>
              <a:defRPr sz="1794" b="1"/>
            </a:lvl3pPr>
            <a:lvl4pPr marL="1366869" indent="0">
              <a:buNone/>
              <a:defRPr sz="1595" b="1"/>
            </a:lvl4pPr>
            <a:lvl5pPr marL="1822492" indent="0">
              <a:buNone/>
              <a:defRPr sz="1595" b="1"/>
            </a:lvl5pPr>
            <a:lvl6pPr marL="2278116" indent="0">
              <a:buNone/>
              <a:defRPr sz="1595" b="1"/>
            </a:lvl6pPr>
            <a:lvl7pPr marL="2733739" indent="0">
              <a:buNone/>
              <a:defRPr sz="1595" b="1"/>
            </a:lvl7pPr>
            <a:lvl8pPr marL="3189362" indent="0">
              <a:buNone/>
              <a:defRPr sz="1595" b="1"/>
            </a:lvl8pPr>
            <a:lvl9pPr marL="3644987" indent="0">
              <a:buNone/>
              <a:defRPr sz="1595"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88" y="2174876"/>
            <a:ext cx="4376871"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204" y="1535113"/>
            <a:ext cx="4378590" cy="639762"/>
          </a:xfrm>
        </p:spPr>
        <p:txBody>
          <a:bodyPr anchor="b"/>
          <a:lstStyle>
            <a:lvl1pPr marL="0" indent="0">
              <a:buNone/>
              <a:defRPr sz="2392" b="1"/>
            </a:lvl1pPr>
            <a:lvl2pPr marL="455623" indent="0">
              <a:buNone/>
              <a:defRPr sz="1994" b="1"/>
            </a:lvl2pPr>
            <a:lvl3pPr marL="911247" indent="0">
              <a:buNone/>
              <a:defRPr sz="1794" b="1"/>
            </a:lvl3pPr>
            <a:lvl4pPr marL="1366869" indent="0">
              <a:buNone/>
              <a:defRPr sz="1595" b="1"/>
            </a:lvl4pPr>
            <a:lvl5pPr marL="1822492" indent="0">
              <a:buNone/>
              <a:defRPr sz="1595" b="1"/>
            </a:lvl5pPr>
            <a:lvl6pPr marL="2278116" indent="0">
              <a:buNone/>
              <a:defRPr sz="1595" b="1"/>
            </a:lvl6pPr>
            <a:lvl7pPr marL="2733739" indent="0">
              <a:buNone/>
              <a:defRPr sz="1595" b="1"/>
            </a:lvl7pPr>
            <a:lvl8pPr marL="3189362" indent="0">
              <a:buNone/>
              <a:defRPr sz="1595" b="1"/>
            </a:lvl8pPr>
            <a:lvl9pPr marL="3644987" indent="0">
              <a:buNone/>
              <a:defRPr sz="1595"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204" y="2174876"/>
            <a:ext cx="437859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7697110"/>
      </p:ext>
    </p:extLst>
  </p:cSld>
  <p:clrMapOvr>
    <a:masterClrMapping/>
  </p:clrMapOvr>
</p:sldLayout>
</file>

<file path=ppt/slideLayouts/slideLayout88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09762791"/>
      </p:ext>
    </p:extLst>
  </p:cSld>
  <p:clrMapOvr>
    <a:masterClrMapping/>
  </p:clrMapOvr>
</p:sldLayout>
</file>

<file path=ppt/slideLayouts/slideLayout88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0009830"/>
      </p:ext>
    </p:extLst>
  </p:cSld>
  <p:clrMapOvr>
    <a:masterClrMapping/>
  </p:clrMapOvr>
</p:sldLayout>
</file>

<file path=ppt/slideLayouts/slideLayout88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1"/>
            <a:ext cx="3259006" cy="1162050"/>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7" y="273056"/>
            <a:ext cx="5537729" cy="5853113"/>
          </a:xfrm>
        </p:spPr>
        <p:txBody>
          <a:bodyPr/>
          <a:lstStyle>
            <a:lvl1pPr>
              <a:defRPr sz="3189"/>
            </a:lvl1pPr>
            <a:lvl2pPr>
              <a:defRPr sz="2790"/>
            </a:lvl2pPr>
            <a:lvl3pPr>
              <a:defRPr sz="2392"/>
            </a:lvl3pPr>
            <a:lvl4pPr>
              <a:defRPr sz="1994"/>
            </a:lvl4pPr>
            <a:lvl5pPr>
              <a:defRPr sz="1994"/>
            </a:lvl5pPr>
            <a:lvl6pPr>
              <a:defRPr sz="1994"/>
            </a:lvl6pPr>
            <a:lvl7pPr>
              <a:defRPr sz="1994"/>
            </a:lvl7pPr>
            <a:lvl8pPr>
              <a:defRPr sz="1994"/>
            </a:lvl8pPr>
            <a:lvl9pPr>
              <a:defRPr sz="19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1" y="1435103"/>
            <a:ext cx="3259006" cy="4691063"/>
          </a:xfrm>
        </p:spPr>
        <p:txBody>
          <a:bodyPr/>
          <a:lstStyle>
            <a:lvl1pPr marL="0" indent="0">
              <a:buNone/>
              <a:defRPr sz="1396"/>
            </a:lvl1pPr>
            <a:lvl2pPr marL="455623" indent="0">
              <a:buNone/>
              <a:defRPr sz="1196"/>
            </a:lvl2pPr>
            <a:lvl3pPr marL="911247" indent="0">
              <a:buNone/>
              <a:defRPr sz="997"/>
            </a:lvl3pPr>
            <a:lvl4pPr marL="1366869" indent="0">
              <a:buNone/>
              <a:defRPr sz="897"/>
            </a:lvl4pPr>
            <a:lvl5pPr marL="1822492" indent="0">
              <a:buNone/>
              <a:defRPr sz="897"/>
            </a:lvl5pPr>
            <a:lvl6pPr marL="2278116" indent="0">
              <a:buNone/>
              <a:defRPr sz="897"/>
            </a:lvl6pPr>
            <a:lvl7pPr marL="2733739" indent="0">
              <a:buNone/>
              <a:defRPr sz="897"/>
            </a:lvl7pPr>
            <a:lvl8pPr marL="3189362" indent="0">
              <a:buNone/>
              <a:defRPr sz="897"/>
            </a:lvl8pPr>
            <a:lvl9pPr marL="3644987"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5961522"/>
      </p:ext>
    </p:extLst>
  </p:cSld>
  <p:clrMapOvr>
    <a:masterClrMapping/>
  </p:clrMapOvr>
</p:sldLayout>
</file>

<file path=ppt/slideLayouts/slideLayout88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189"/>
            </a:lvl1pPr>
            <a:lvl2pPr marL="455623" indent="0">
              <a:buNone/>
              <a:defRPr sz="2790"/>
            </a:lvl2pPr>
            <a:lvl3pPr marL="911247" indent="0">
              <a:buNone/>
              <a:defRPr sz="2392"/>
            </a:lvl3pPr>
            <a:lvl4pPr marL="1366869" indent="0">
              <a:buNone/>
              <a:defRPr sz="1994"/>
            </a:lvl4pPr>
            <a:lvl5pPr marL="1822492" indent="0">
              <a:buNone/>
              <a:defRPr sz="1994"/>
            </a:lvl5pPr>
            <a:lvl6pPr marL="2278116" indent="0">
              <a:buNone/>
              <a:defRPr sz="1994"/>
            </a:lvl6pPr>
            <a:lvl7pPr marL="2733739" indent="0">
              <a:buNone/>
              <a:defRPr sz="1994"/>
            </a:lvl7pPr>
            <a:lvl8pPr marL="3189362" indent="0">
              <a:buNone/>
              <a:defRPr sz="1994"/>
            </a:lvl8pPr>
            <a:lvl9pPr marL="3644987" indent="0">
              <a:buNone/>
              <a:defRPr sz="1994"/>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396"/>
            </a:lvl1pPr>
            <a:lvl2pPr marL="455623" indent="0">
              <a:buNone/>
              <a:defRPr sz="1196"/>
            </a:lvl2pPr>
            <a:lvl3pPr marL="911247" indent="0">
              <a:buNone/>
              <a:defRPr sz="997"/>
            </a:lvl3pPr>
            <a:lvl4pPr marL="1366869" indent="0">
              <a:buNone/>
              <a:defRPr sz="897"/>
            </a:lvl4pPr>
            <a:lvl5pPr marL="1822492" indent="0">
              <a:buNone/>
              <a:defRPr sz="897"/>
            </a:lvl5pPr>
            <a:lvl6pPr marL="2278116" indent="0">
              <a:buNone/>
              <a:defRPr sz="897"/>
            </a:lvl6pPr>
            <a:lvl7pPr marL="2733739" indent="0">
              <a:buNone/>
              <a:defRPr sz="897"/>
            </a:lvl7pPr>
            <a:lvl8pPr marL="3189362" indent="0">
              <a:buNone/>
              <a:defRPr sz="897"/>
            </a:lvl8pPr>
            <a:lvl9pPr marL="3644987"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24880446"/>
      </p:ext>
    </p:extLst>
  </p:cSld>
  <p:clrMapOvr>
    <a:masterClrMapping/>
  </p:clrMapOvr>
</p:sldLayout>
</file>

<file path=ppt/slideLayouts/slideLayout88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4019748"/>
      </p:ext>
    </p:extLst>
  </p:cSld>
  <p:clrMapOvr>
    <a:masterClrMapping/>
  </p:clrMapOvr>
</p:sldLayout>
</file>

<file path=ppt/slideLayouts/slideLayout88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24" y="274644"/>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7" y="274644"/>
            <a:ext cx="7078664"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6571383"/>
      </p:ext>
    </p:extLst>
  </p:cSld>
  <p:clrMapOvr>
    <a:masterClrMapping/>
  </p:clrMapOvr>
</p:sldLayout>
</file>

<file path=ppt/slideLayouts/slideLayout88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36" y="2130677"/>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87" y="3886200"/>
            <a:ext cx="6934200" cy="1752600"/>
          </a:xfrm>
        </p:spPr>
        <p:txBody>
          <a:bodyPr/>
          <a:lstStyle>
            <a:lvl1pPr marL="0" indent="0" algn="ctr">
              <a:buNone/>
              <a:defRPr>
                <a:solidFill>
                  <a:schemeClr val="tx1">
                    <a:tint val="75000"/>
                  </a:schemeClr>
                </a:solidFill>
              </a:defRPr>
            </a:lvl1pPr>
            <a:lvl2pPr marL="454074" indent="0" algn="ctr">
              <a:buNone/>
              <a:defRPr>
                <a:solidFill>
                  <a:schemeClr val="tx1">
                    <a:tint val="75000"/>
                  </a:schemeClr>
                </a:solidFill>
              </a:defRPr>
            </a:lvl2pPr>
            <a:lvl3pPr marL="908150" indent="0" algn="ctr">
              <a:buNone/>
              <a:defRPr>
                <a:solidFill>
                  <a:schemeClr val="tx1">
                    <a:tint val="75000"/>
                  </a:schemeClr>
                </a:solidFill>
              </a:defRPr>
            </a:lvl3pPr>
            <a:lvl4pPr marL="1362223" indent="0" algn="ctr">
              <a:buNone/>
              <a:defRPr>
                <a:solidFill>
                  <a:schemeClr val="tx1">
                    <a:tint val="75000"/>
                  </a:schemeClr>
                </a:solidFill>
              </a:defRPr>
            </a:lvl4pPr>
            <a:lvl5pPr marL="1816297" indent="0" algn="ctr">
              <a:buNone/>
              <a:defRPr>
                <a:solidFill>
                  <a:schemeClr val="tx1">
                    <a:tint val="75000"/>
                  </a:schemeClr>
                </a:solidFill>
              </a:defRPr>
            </a:lvl5pPr>
            <a:lvl6pPr marL="2270370" indent="0" algn="ctr">
              <a:buNone/>
              <a:defRPr>
                <a:solidFill>
                  <a:schemeClr val="tx1">
                    <a:tint val="75000"/>
                  </a:schemeClr>
                </a:solidFill>
              </a:defRPr>
            </a:lvl6pPr>
            <a:lvl7pPr marL="2724446" indent="0" algn="ctr">
              <a:buNone/>
              <a:defRPr>
                <a:solidFill>
                  <a:schemeClr val="tx1">
                    <a:tint val="75000"/>
                  </a:schemeClr>
                </a:solidFill>
              </a:defRPr>
            </a:lvl7pPr>
            <a:lvl8pPr marL="3178520" indent="0" algn="ctr">
              <a:buNone/>
              <a:defRPr>
                <a:solidFill>
                  <a:schemeClr val="tx1">
                    <a:tint val="75000"/>
                  </a:schemeClr>
                </a:solidFill>
              </a:defRPr>
            </a:lvl8pPr>
            <a:lvl9pPr marL="3632595"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86" y="6524872"/>
            <a:ext cx="9906000" cy="333375"/>
          </a:xfrm>
          <a:prstGeom prst="rect">
            <a:avLst/>
          </a:prstGeom>
          <a:noFill/>
          <a:ln w="9525">
            <a:noFill/>
            <a:miter lim="800000"/>
            <a:headEnd/>
            <a:tailEnd/>
          </a:ln>
        </p:spPr>
      </p:pic>
      <p:sp>
        <p:nvSpPr>
          <p:cNvPr id="8" name="Rectangle 9"/>
          <p:cNvSpPr>
            <a:spLocks noChangeArrowheads="1"/>
          </p:cNvSpPr>
          <p:nvPr/>
        </p:nvSpPr>
        <p:spPr bwMode="auto">
          <a:xfrm>
            <a:off x="1833648" y="3284785"/>
            <a:ext cx="8072437" cy="73025"/>
          </a:xfrm>
          <a:prstGeom prst="rect">
            <a:avLst/>
          </a:prstGeom>
          <a:solidFill>
            <a:srgbClr val="0066CC"/>
          </a:solidFill>
          <a:ln w="9525">
            <a:noFill/>
            <a:miter lim="800000"/>
            <a:headEnd/>
            <a:tailEnd/>
          </a:ln>
          <a:effectLst/>
        </p:spPr>
        <p:txBody>
          <a:bodyPr wrap="none" lIns="90823" tIns="45412" rIns="90823" bIns="45412" anchor="ctr"/>
          <a:lstStyle/>
          <a:p>
            <a:pPr defTabSz="908194">
              <a:defRPr/>
            </a:pPr>
            <a:endParaRPr lang="ja-JP" altLang="en-US" sz="1788">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19" y="6051797"/>
            <a:ext cx="2301874" cy="473075"/>
          </a:xfrm>
          <a:prstGeom prst="rect">
            <a:avLst/>
          </a:prstGeom>
          <a:noFill/>
          <a:ln w="9525">
            <a:noFill/>
            <a:miter lim="800000"/>
            <a:headEnd/>
            <a:tailEnd/>
          </a:ln>
        </p:spPr>
      </p:pic>
      <p:sp>
        <p:nvSpPr>
          <p:cNvPr id="10" name="Text Box 12"/>
          <p:cNvSpPr txBox="1">
            <a:spLocks noChangeArrowheads="1"/>
          </p:cNvSpPr>
          <p:nvPr/>
        </p:nvSpPr>
        <p:spPr bwMode="auto">
          <a:xfrm>
            <a:off x="2" y="6524871"/>
            <a:ext cx="3643496" cy="276995"/>
          </a:xfrm>
          <a:prstGeom prst="rect">
            <a:avLst/>
          </a:prstGeom>
          <a:noFill/>
          <a:ln w="9525">
            <a:noFill/>
            <a:miter lim="800000"/>
            <a:headEnd/>
            <a:tailEnd/>
          </a:ln>
          <a:effectLst/>
        </p:spPr>
        <p:txBody>
          <a:bodyPr wrap="none" lIns="90823" tIns="45412" rIns="90823" bIns="45412">
            <a:spAutoFit/>
          </a:bodyPr>
          <a:lstStyle/>
          <a:p>
            <a:pPr defTabSz="908194">
              <a:defRPr/>
            </a:pPr>
            <a:r>
              <a:rPr lang="en-US" altLang="ja-JP" sz="1192" i="1" dirty="0">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528978204"/>
      </p:ext>
    </p:extLst>
  </p:cSld>
  <p:clrMapOvr>
    <a:masterClrMapping/>
  </p:clrMapOvr>
</p:sldLayout>
</file>

<file path=ppt/slideLayouts/slideLayout88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97373643"/>
      </p:ext>
    </p:extLst>
  </p:cSld>
  <p:clrMapOvr>
    <a:masterClrMapping/>
  </p:clrMapOvr>
</p:sldLayout>
</file>

<file path=ppt/slideLayouts/slideLayout88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92" y="4407152"/>
            <a:ext cx="8420100" cy="1362075"/>
          </a:xfrm>
        </p:spPr>
        <p:txBody>
          <a:bodyPr anchor="t"/>
          <a:lstStyle>
            <a:lvl1pPr algn="l">
              <a:defRPr sz="3972"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92" y="2906722"/>
            <a:ext cx="8420100" cy="1500187"/>
          </a:xfrm>
        </p:spPr>
        <p:txBody>
          <a:bodyPr anchor="b"/>
          <a:lstStyle>
            <a:lvl1pPr marL="0" indent="0">
              <a:buNone/>
              <a:defRPr sz="1988">
                <a:solidFill>
                  <a:schemeClr val="tx1">
                    <a:tint val="75000"/>
                  </a:schemeClr>
                </a:solidFill>
              </a:defRPr>
            </a:lvl1pPr>
            <a:lvl2pPr marL="454074" indent="0">
              <a:buNone/>
              <a:defRPr sz="1788">
                <a:solidFill>
                  <a:schemeClr val="tx1">
                    <a:tint val="75000"/>
                  </a:schemeClr>
                </a:solidFill>
              </a:defRPr>
            </a:lvl2pPr>
            <a:lvl3pPr marL="908150" indent="0">
              <a:buNone/>
              <a:defRPr sz="1590">
                <a:solidFill>
                  <a:schemeClr val="tx1">
                    <a:tint val="75000"/>
                  </a:schemeClr>
                </a:solidFill>
              </a:defRPr>
            </a:lvl3pPr>
            <a:lvl4pPr marL="1362223" indent="0">
              <a:buNone/>
              <a:defRPr sz="1392">
                <a:solidFill>
                  <a:schemeClr val="tx1">
                    <a:tint val="75000"/>
                  </a:schemeClr>
                </a:solidFill>
              </a:defRPr>
            </a:lvl4pPr>
            <a:lvl5pPr marL="1816297" indent="0">
              <a:buNone/>
              <a:defRPr sz="1392">
                <a:solidFill>
                  <a:schemeClr val="tx1">
                    <a:tint val="75000"/>
                  </a:schemeClr>
                </a:solidFill>
              </a:defRPr>
            </a:lvl5pPr>
            <a:lvl6pPr marL="2270370" indent="0">
              <a:buNone/>
              <a:defRPr sz="1392">
                <a:solidFill>
                  <a:schemeClr val="tx1">
                    <a:tint val="75000"/>
                  </a:schemeClr>
                </a:solidFill>
              </a:defRPr>
            </a:lvl6pPr>
            <a:lvl7pPr marL="2724446" indent="0">
              <a:buNone/>
              <a:defRPr sz="1392">
                <a:solidFill>
                  <a:schemeClr val="tx1">
                    <a:tint val="75000"/>
                  </a:schemeClr>
                </a:solidFill>
              </a:defRPr>
            </a:lvl7pPr>
            <a:lvl8pPr marL="3178520" indent="0">
              <a:buNone/>
              <a:defRPr sz="1392">
                <a:solidFill>
                  <a:schemeClr val="tx1">
                    <a:tint val="75000"/>
                  </a:schemeClr>
                </a:solidFill>
              </a:defRPr>
            </a:lvl8pPr>
            <a:lvl9pPr marL="3632595" indent="0">
              <a:buNone/>
              <a:defRPr sz="1392">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163477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3"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11" y="1535113"/>
            <a:ext cx="4376870" cy="639762"/>
          </a:xfrm>
        </p:spPr>
        <p:txBody>
          <a:bodyPr anchor="b"/>
          <a:lstStyle>
            <a:lvl1pPr marL="0" indent="0">
              <a:buNone/>
              <a:defRPr sz="2384" b="1"/>
            </a:lvl1pPr>
            <a:lvl2pPr marL="454196" indent="0">
              <a:buNone/>
              <a:defRPr sz="1988" b="1"/>
            </a:lvl2pPr>
            <a:lvl3pPr marL="908393" indent="0">
              <a:buNone/>
              <a:defRPr sz="1788" b="1"/>
            </a:lvl3pPr>
            <a:lvl4pPr marL="1362591" indent="0">
              <a:buNone/>
              <a:defRPr sz="1590" b="1"/>
            </a:lvl4pPr>
            <a:lvl5pPr marL="1816787" indent="0">
              <a:buNone/>
              <a:defRPr sz="1590" b="1"/>
            </a:lvl5pPr>
            <a:lvl6pPr marL="2270984" indent="0">
              <a:buNone/>
              <a:defRPr sz="1590" b="1"/>
            </a:lvl6pPr>
            <a:lvl7pPr marL="2725179" indent="0">
              <a:buNone/>
              <a:defRPr sz="1590" b="1"/>
            </a:lvl7pPr>
            <a:lvl8pPr marL="3179377" indent="0">
              <a:buNone/>
              <a:defRPr sz="1590" b="1"/>
            </a:lvl8pPr>
            <a:lvl9pPr marL="3633573" indent="0">
              <a:buNone/>
              <a:defRPr sz="159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11" y="2174875"/>
            <a:ext cx="4376870" cy="3951288"/>
          </a:xfrm>
        </p:spPr>
        <p:txBody>
          <a:bodyPr/>
          <a:lstStyle>
            <a:lvl1pPr>
              <a:defRPr sz="2384"/>
            </a:lvl1pPr>
            <a:lvl2pPr>
              <a:defRPr sz="1988"/>
            </a:lvl2pPr>
            <a:lvl3pPr>
              <a:defRPr sz="1788"/>
            </a:lvl3pPr>
            <a:lvl4pPr>
              <a:defRPr sz="1590"/>
            </a:lvl4pPr>
            <a:lvl5pPr>
              <a:defRPr sz="1590"/>
            </a:lvl5pPr>
            <a:lvl6pPr>
              <a:defRPr sz="1590"/>
            </a:lvl6pPr>
            <a:lvl7pPr>
              <a:defRPr sz="1590"/>
            </a:lvl7pPr>
            <a:lvl8pPr>
              <a:defRPr sz="1590"/>
            </a:lvl8pPr>
            <a:lvl9pPr>
              <a:defRPr sz="159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26" y="1535113"/>
            <a:ext cx="4378590" cy="639762"/>
          </a:xfrm>
        </p:spPr>
        <p:txBody>
          <a:bodyPr anchor="b"/>
          <a:lstStyle>
            <a:lvl1pPr marL="0" indent="0">
              <a:buNone/>
              <a:defRPr sz="2384" b="1"/>
            </a:lvl1pPr>
            <a:lvl2pPr marL="454196" indent="0">
              <a:buNone/>
              <a:defRPr sz="1988" b="1"/>
            </a:lvl2pPr>
            <a:lvl3pPr marL="908393" indent="0">
              <a:buNone/>
              <a:defRPr sz="1788" b="1"/>
            </a:lvl3pPr>
            <a:lvl4pPr marL="1362591" indent="0">
              <a:buNone/>
              <a:defRPr sz="1590" b="1"/>
            </a:lvl4pPr>
            <a:lvl5pPr marL="1816787" indent="0">
              <a:buNone/>
              <a:defRPr sz="1590" b="1"/>
            </a:lvl5pPr>
            <a:lvl6pPr marL="2270984" indent="0">
              <a:buNone/>
              <a:defRPr sz="1590" b="1"/>
            </a:lvl6pPr>
            <a:lvl7pPr marL="2725179" indent="0">
              <a:buNone/>
              <a:defRPr sz="1590" b="1"/>
            </a:lvl7pPr>
            <a:lvl8pPr marL="3179377" indent="0">
              <a:buNone/>
              <a:defRPr sz="1590" b="1"/>
            </a:lvl8pPr>
            <a:lvl9pPr marL="3633573" indent="0">
              <a:buNone/>
              <a:defRPr sz="159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26" y="2174875"/>
            <a:ext cx="4378590" cy="3951288"/>
          </a:xfrm>
        </p:spPr>
        <p:txBody>
          <a:bodyPr/>
          <a:lstStyle>
            <a:lvl1pPr>
              <a:defRPr sz="2384"/>
            </a:lvl1pPr>
            <a:lvl2pPr>
              <a:defRPr sz="1988"/>
            </a:lvl2pPr>
            <a:lvl3pPr>
              <a:defRPr sz="1788"/>
            </a:lvl3pPr>
            <a:lvl4pPr>
              <a:defRPr sz="1590"/>
            </a:lvl4pPr>
            <a:lvl5pPr>
              <a:defRPr sz="1590"/>
            </a:lvl5pPr>
            <a:lvl6pPr>
              <a:defRPr sz="1590"/>
            </a:lvl6pPr>
            <a:lvl7pPr>
              <a:defRPr sz="1590"/>
            </a:lvl7pPr>
            <a:lvl8pPr>
              <a:defRPr sz="1590"/>
            </a:lvl8pPr>
            <a:lvl9pPr>
              <a:defRPr sz="159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64C79894-6A48-4C5B-985D-3D09D8D170D5}"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157787469"/>
      </p:ext>
    </p:extLst>
  </p:cSld>
  <p:clrMapOvr>
    <a:masterClrMapping/>
  </p:clrMapOvr>
</p:sldLayout>
</file>

<file path=ppt/slideLayouts/slideLayout89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65" y="1600206"/>
            <a:ext cx="4746625" cy="4525963"/>
          </a:xfrm>
        </p:spPr>
        <p:txBody>
          <a:bodyPr/>
          <a:lstStyle>
            <a:lvl1pPr>
              <a:defRPr sz="2780"/>
            </a:lvl1pPr>
            <a:lvl2pPr>
              <a:defRPr sz="2384"/>
            </a:lvl2pPr>
            <a:lvl3pPr>
              <a:defRPr sz="1988"/>
            </a:lvl3pPr>
            <a:lvl4pPr>
              <a:defRPr sz="1788"/>
            </a:lvl4pPr>
            <a:lvl5pPr>
              <a:defRPr sz="1788"/>
            </a:lvl5pPr>
            <a:lvl6pPr>
              <a:defRPr sz="1788"/>
            </a:lvl6pPr>
            <a:lvl7pPr>
              <a:defRPr sz="1788"/>
            </a:lvl7pPr>
            <a:lvl8pPr>
              <a:defRPr sz="1788"/>
            </a:lvl8pPr>
            <a:lvl9pPr>
              <a:defRPr sz="1788"/>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87" y="1600206"/>
            <a:ext cx="4746625" cy="4525963"/>
          </a:xfrm>
        </p:spPr>
        <p:txBody>
          <a:bodyPr/>
          <a:lstStyle>
            <a:lvl1pPr>
              <a:defRPr sz="2780"/>
            </a:lvl1pPr>
            <a:lvl2pPr>
              <a:defRPr sz="2384"/>
            </a:lvl2pPr>
            <a:lvl3pPr>
              <a:defRPr sz="1988"/>
            </a:lvl3pPr>
            <a:lvl4pPr>
              <a:defRPr sz="1788"/>
            </a:lvl4pPr>
            <a:lvl5pPr>
              <a:defRPr sz="1788"/>
            </a:lvl5pPr>
            <a:lvl6pPr>
              <a:defRPr sz="1788"/>
            </a:lvl6pPr>
            <a:lvl7pPr>
              <a:defRPr sz="1788"/>
            </a:lvl7pPr>
            <a:lvl8pPr>
              <a:defRPr sz="1788"/>
            </a:lvl8pPr>
            <a:lvl9pPr>
              <a:defRPr sz="1788"/>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50169270"/>
      </p:ext>
    </p:extLst>
  </p:cSld>
  <p:clrMapOvr>
    <a:masterClrMapping/>
  </p:clrMapOvr>
</p:sldLayout>
</file>

<file path=ppt/slideLayouts/slideLayout89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9"/>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87" y="1535113"/>
            <a:ext cx="4376872" cy="639762"/>
          </a:xfrm>
        </p:spPr>
        <p:txBody>
          <a:bodyPr anchor="b"/>
          <a:lstStyle>
            <a:lvl1pPr marL="0" indent="0">
              <a:buNone/>
              <a:defRPr sz="2384" b="1"/>
            </a:lvl1pPr>
            <a:lvl2pPr marL="454074" indent="0">
              <a:buNone/>
              <a:defRPr sz="1988" b="1"/>
            </a:lvl2pPr>
            <a:lvl3pPr marL="908150" indent="0">
              <a:buNone/>
              <a:defRPr sz="1788" b="1"/>
            </a:lvl3pPr>
            <a:lvl4pPr marL="1362223" indent="0">
              <a:buNone/>
              <a:defRPr sz="1590" b="1"/>
            </a:lvl4pPr>
            <a:lvl5pPr marL="1816297" indent="0">
              <a:buNone/>
              <a:defRPr sz="1590" b="1"/>
            </a:lvl5pPr>
            <a:lvl6pPr marL="2270370" indent="0">
              <a:buNone/>
              <a:defRPr sz="1590" b="1"/>
            </a:lvl6pPr>
            <a:lvl7pPr marL="2724446" indent="0">
              <a:buNone/>
              <a:defRPr sz="1590" b="1"/>
            </a:lvl7pPr>
            <a:lvl8pPr marL="3178520" indent="0">
              <a:buNone/>
              <a:defRPr sz="1590" b="1"/>
            </a:lvl8pPr>
            <a:lvl9pPr marL="3632595" indent="0">
              <a:buNone/>
              <a:defRPr sz="159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87" y="2174876"/>
            <a:ext cx="4376872" cy="3951288"/>
          </a:xfrm>
        </p:spPr>
        <p:txBody>
          <a:bodyPr/>
          <a:lstStyle>
            <a:lvl1pPr>
              <a:defRPr sz="2384"/>
            </a:lvl1pPr>
            <a:lvl2pPr>
              <a:defRPr sz="1988"/>
            </a:lvl2pPr>
            <a:lvl3pPr>
              <a:defRPr sz="1788"/>
            </a:lvl3pPr>
            <a:lvl4pPr>
              <a:defRPr sz="1590"/>
            </a:lvl4pPr>
            <a:lvl5pPr>
              <a:defRPr sz="1590"/>
            </a:lvl5pPr>
            <a:lvl6pPr>
              <a:defRPr sz="1590"/>
            </a:lvl6pPr>
            <a:lvl7pPr>
              <a:defRPr sz="1590"/>
            </a:lvl7pPr>
            <a:lvl8pPr>
              <a:defRPr sz="1590"/>
            </a:lvl8pPr>
            <a:lvl9pPr>
              <a:defRPr sz="159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205" y="1535113"/>
            <a:ext cx="4378590" cy="639762"/>
          </a:xfrm>
        </p:spPr>
        <p:txBody>
          <a:bodyPr anchor="b"/>
          <a:lstStyle>
            <a:lvl1pPr marL="0" indent="0">
              <a:buNone/>
              <a:defRPr sz="2384" b="1"/>
            </a:lvl1pPr>
            <a:lvl2pPr marL="454074" indent="0">
              <a:buNone/>
              <a:defRPr sz="1988" b="1"/>
            </a:lvl2pPr>
            <a:lvl3pPr marL="908150" indent="0">
              <a:buNone/>
              <a:defRPr sz="1788" b="1"/>
            </a:lvl3pPr>
            <a:lvl4pPr marL="1362223" indent="0">
              <a:buNone/>
              <a:defRPr sz="1590" b="1"/>
            </a:lvl4pPr>
            <a:lvl5pPr marL="1816297" indent="0">
              <a:buNone/>
              <a:defRPr sz="1590" b="1"/>
            </a:lvl5pPr>
            <a:lvl6pPr marL="2270370" indent="0">
              <a:buNone/>
              <a:defRPr sz="1590" b="1"/>
            </a:lvl6pPr>
            <a:lvl7pPr marL="2724446" indent="0">
              <a:buNone/>
              <a:defRPr sz="1590" b="1"/>
            </a:lvl7pPr>
            <a:lvl8pPr marL="3178520" indent="0">
              <a:buNone/>
              <a:defRPr sz="1590" b="1"/>
            </a:lvl8pPr>
            <a:lvl9pPr marL="3632595" indent="0">
              <a:buNone/>
              <a:defRPr sz="159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205" y="2174876"/>
            <a:ext cx="4378590" cy="3951288"/>
          </a:xfrm>
        </p:spPr>
        <p:txBody>
          <a:bodyPr/>
          <a:lstStyle>
            <a:lvl1pPr>
              <a:defRPr sz="2384"/>
            </a:lvl1pPr>
            <a:lvl2pPr>
              <a:defRPr sz="1988"/>
            </a:lvl2pPr>
            <a:lvl3pPr>
              <a:defRPr sz="1788"/>
            </a:lvl3pPr>
            <a:lvl4pPr>
              <a:defRPr sz="1590"/>
            </a:lvl4pPr>
            <a:lvl5pPr>
              <a:defRPr sz="1590"/>
            </a:lvl5pPr>
            <a:lvl6pPr>
              <a:defRPr sz="1590"/>
            </a:lvl6pPr>
            <a:lvl7pPr>
              <a:defRPr sz="1590"/>
            </a:lvl7pPr>
            <a:lvl8pPr>
              <a:defRPr sz="1590"/>
            </a:lvl8pPr>
            <a:lvl9pPr>
              <a:defRPr sz="159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54440547"/>
      </p:ext>
    </p:extLst>
  </p:cSld>
  <p:clrMapOvr>
    <a:masterClrMapping/>
  </p:clrMapOvr>
</p:sldLayout>
</file>

<file path=ppt/slideLayouts/slideLayout89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7613746"/>
      </p:ext>
    </p:extLst>
  </p:cSld>
  <p:clrMapOvr>
    <a:masterClrMapping/>
  </p:clrMapOvr>
</p:sldLayout>
</file>

<file path=ppt/slideLayouts/slideLayout89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26335563"/>
      </p:ext>
    </p:extLst>
  </p:cSld>
  <p:clrMapOvr>
    <a:masterClrMapping/>
  </p:clrMapOvr>
</p:sldLayout>
</file>

<file path=ppt/slideLayouts/slideLayout89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3051"/>
            <a:ext cx="3259006" cy="1162050"/>
          </a:xfrm>
        </p:spPr>
        <p:txBody>
          <a:bodyPr anchor="b"/>
          <a:lstStyle>
            <a:lvl1pPr algn="l">
              <a:defRPr sz="1988"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7" y="273059"/>
            <a:ext cx="5537729" cy="5853113"/>
          </a:xfrm>
        </p:spPr>
        <p:txBody>
          <a:bodyPr/>
          <a:lstStyle>
            <a:lvl1pPr>
              <a:defRPr sz="3178"/>
            </a:lvl1pPr>
            <a:lvl2pPr>
              <a:defRPr sz="2780"/>
            </a:lvl2pPr>
            <a:lvl3pPr>
              <a:defRPr sz="2384"/>
            </a:lvl3pPr>
            <a:lvl4pPr>
              <a:defRPr sz="1988"/>
            </a:lvl4pPr>
            <a:lvl5pPr>
              <a:defRPr sz="1988"/>
            </a:lvl5pPr>
            <a:lvl6pPr>
              <a:defRPr sz="1988"/>
            </a:lvl6pPr>
            <a:lvl7pPr>
              <a:defRPr sz="1988"/>
            </a:lvl7pPr>
            <a:lvl8pPr>
              <a:defRPr sz="1988"/>
            </a:lvl8pPr>
            <a:lvl9pPr>
              <a:defRPr sz="1988"/>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2" y="1435103"/>
            <a:ext cx="3259006" cy="4691063"/>
          </a:xfrm>
        </p:spPr>
        <p:txBody>
          <a:bodyPr/>
          <a:lstStyle>
            <a:lvl1pPr marL="0" indent="0">
              <a:buNone/>
              <a:defRPr sz="1392"/>
            </a:lvl1pPr>
            <a:lvl2pPr marL="454074" indent="0">
              <a:buNone/>
              <a:defRPr sz="1192"/>
            </a:lvl2pPr>
            <a:lvl3pPr marL="908150" indent="0">
              <a:buNone/>
              <a:defRPr sz="994"/>
            </a:lvl3pPr>
            <a:lvl4pPr marL="1362223" indent="0">
              <a:buNone/>
              <a:defRPr sz="894"/>
            </a:lvl4pPr>
            <a:lvl5pPr marL="1816297" indent="0">
              <a:buNone/>
              <a:defRPr sz="894"/>
            </a:lvl5pPr>
            <a:lvl6pPr marL="2270370" indent="0">
              <a:buNone/>
              <a:defRPr sz="894"/>
            </a:lvl6pPr>
            <a:lvl7pPr marL="2724446" indent="0">
              <a:buNone/>
              <a:defRPr sz="894"/>
            </a:lvl7pPr>
            <a:lvl8pPr marL="3178520" indent="0">
              <a:buNone/>
              <a:defRPr sz="894"/>
            </a:lvl8pPr>
            <a:lvl9pPr marL="3632595" indent="0">
              <a:buNone/>
              <a:defRPr sz="894"/>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8546189"/>
      </p:ext>
    </p:extLst>
  </p:cSld>
  <p:clrMapOvr>
    <a:masterClrMapping/>
  </p:clrMapOvr>
</p:sldLayout>
</file>

<file path=ppt/slideLayouts/slideLayout89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1988"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178"/>
            </a:lvl1pPr>
            <a:lvl2pPr marL="454074" indent="0">
              <a:buNone/>
              <a:defRPr sz="2780"/>
            </a:lvl2pPr>
            <a:lvl3pPr marL="908150" indent="0">
              <a:buNone/>
              <a:defRPr sz="2384"/>
            </a:lvl3pPr>
            <a:lvl4pPr marL="1362223" indent="0">
              <a:buNone/>
              <a:defRPr sz="1988"/>
            </a:lvl4pPr>
            <a:lvl5pPr marL="1816297" indent="0">
              <a:buNone/>
              <a:defRPr sz="1988"/>
            </a:lvl5pPr>
            <a:lvl6pPr marL="2270370" indent="0">
              <a:buNone/>
              <a:defRPr sz="1988"/>
            </a:lvl6pPr>
            <a:lvl7pPr marL="2724446" indent="0">
              <a:buNone/>
              <a:defRPr sz="1988"/>
            </a:lvl7pPr>
            <a:lvl8pPr marL="3178520" indent="0">
              <a:buNone/>
              <a:defRPr sz="1988"/>
            </a:lvl8pPr>
            <a:lvl9pPr marL="3632595" indent="0">
              <a:buNone/>
              <a:defRPr sz="1988"/>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392"/>
            </a:lvl1pPr>
            <a:lvl2pPr marL="454074" indent="0">
              <a:buNone/>
              <a:defRPr sz="1192"/>
            </a:lvl2pPr>
            <a:lvl3pPr marL="908150" indent="0">
              <a:buNone/>
              <a:defRPr sz="994"/>
            </a:lvl3pPr>
            <a:lvl4pPr marL="1362223" indent="0">
              <a:buNone/>
              <a:defRPr sz="894"/>
            </a:lvl4pPr>
            <a:lvl5pPr marL="1816297" indent="0">
              <a:buNone/>
              <a:defRPr sz="894"/>
            </a:lvl5pPr>
            <a:lvl6pPr marL="2270370" indent="0">
              <a:buNone/>
              <a:defRPr sz="894"/>
            </a:lvl6pPr>
            <a:lvl7pPr marL="2724446" indent="0">
              <a:buNone/>
              <a:defRPr sz="894"/>
            </a:lvl7pPr>
            <a:lvl8pPr marL="3178520" indent="0">
              <a:buNone/>
              <a:defRPr sz="894"/>
            </a:lvl8pPr>
            <a:lvl9pPr marL="3632595" indent="0">
              <a:buNone/>
              <a:defRPr sz="894"/>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5854013"/>
      </p:ext>
    </p:extLst>
  </p:cSld>
  <p:clrMapOvr>
    <a:masterClrMapping/>
  </p:clrMapOvr>
</p:sldLayout>
</file>

<file path=ppt/slideLayouts/slideLayout89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61229598"/>
      </p:ext>
    </p:extLst>
  </p:cSld>
  <p:clrMapOvr>
    <a:masterClrMapping/>
  </p:clrMapOvr>
</p:sldLayout>
</file>

<file path=ppt/slideLayouts/slideLayout89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25" y="274647"/>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7" y="274647"/>
            <a:ext cx="7078664"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17839586"/>
      </p:ext>
    </p:extLst>
  </p:cSld>
  <p:clrMapOvr>
    <a:masterClrMapping/>
  </p:clrMapOvr>
</p:sldLayout>
</file>

<file path=ppt/slideLayouts/slideLayout89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1" y="2130505"/>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13" y="3886200"/>
            <a:ext cx="6934200" cy="1752600"/>
          </a:xfrm>
        </p:spPr>
        <p:txBody>
          <a:bodyPr/>
          <a:lstStyle>
            <a:lvl1pPr marL="0" indent="0" algn="ctr">
              <a:buNone/>
              <a:defRPr>
                <a:solidFill>
                  <a:schemeClr val="tx1">
                    <a:tint val="75000"/>
                  </a:schemeClr>
                </a:solidFill>
              </a:defRPr>
            </a:lvl1pPr>
            <a:lvl2pPr marL="455654" indent="0" algn="ctr">
              <a:buNone/>
              <a:defRPr>
                <a:solidFill>
                  <a:schemeClr val="tx1">
                    <a:tint val="75000"/>
                  </a:schemeClr>
                </a:solidFill>
              </a:defRPr>
            </a:lvl2pPr>
            <a:lvl3pPr marL="911309" indent="0" algn="ctr">
              <a:buNone/>
              <a:defRPr>
                <a:solidFill>
                  <a:schemeClr val="tx1">
                    <a:tint val="75000"/>
                  </a:schemeClr>
                </a:solidFill>
              </a:defRPr>
            </a:lvl3pPr>
            <a:lvl4pPr marL="1366965" indent="0" algn="ctr">
              <a:buNone/>
              <a:defRPr>
                <a:solidFill>
                  <a:schemeClr val="tx1">
                    <a:tint val="75000"/>
                  </a:schemeClr>
                </a:solidFill>
              </a:defRPr>
            </a:lvl4pPr>
            <a:lvl5pPr marL="1822619" indent="0" algn="ctr">
              <a:buNone/>
              <a:defRPr>
                <a:solidFill>
                  <a:schemeClr val="tx1">
                    <a:tint val="75000"/>
                  </a:schemeClr>
                </a:solidFill>
              </a:defRPr>
            </a:lvl5pPr>
            <a:lvl6pPr marL="2278274" indent="0" algn="ctr">
              <a:buNone/>
              <a:defRPr>
                <a:solidFill>
                  <a:schemeClr val="tx1">
                    <a:tint val="75000"/>
                  </a:schemeClr>
                </a:solidFill>
              </a:defRPr>
            </a:lvl6pPr>
            <a:lvl7pPr marL="2733928" indent="0" algn="ctr">
              <a:buNone/>
              <a:defRPr>
                <a:solidFill>
                  <a:schemeClr val="tx1">
                    <a:tint val="75000"/>
                  </a:schemeClr>
                </a:solidFill>
              </a:defRPr>
            </a:lvl7pPr>
            <a:lvl8pPr marL="3189584" indent="0" algn="ctr">
              <a:buNone/>
              <a:defRPr>
                <a:solidFill>
                  <a:schemeClr val="tx1">
                    <a:tint val="75000"/>
                  </a:schemeClr>
                </a:solidFill>
              </a:defRPr>
            </a:lvl8pPr>
            <a:lvl9pPr marL="3645238"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855B91F-2022-441F-822F-01E196EE491F}" type="slidenum">
              <a:rPr lang="en-US" altLang="ja-JP" smtClean="0">
                <a:solidFill>
                  <a:prstClr val="black">
                    <a:tint val="75000"/>
                  </a:prstClr>
                </a:solidFill>
              </a:rPr>
              <a:pPr>
                <a:defRPr/>
              </a:pPr>
              <a:t>‹#›</a:t>
            </a:fld>
            <a:endParaRPr lang="en-US" altLang="ja-JP">
              <a:solidFill>
                <a:prstClr val="black">
                  <a:tint val="75000"/>
                </a:prstClr>
              </a:solidFill>
            </a:endParaRPr>
          </a:p>
        </p:txBody>
      </p:sp>
      <p:pic>
        <p:nvPicPr>
          <p:cNvPr id="7" name="Picture 7" descr="mlit_top"/>
          <p:cNvPicPr>
            <a:picLocks noChangeAspect="1" noChangeArrowheads="1"/>
          </p:cNvPicPr>
          <p:nvPr userDrawn="1"/>
        </p:nvPicPr>
        <p:blipFill>
          <a:blip r:embed="rId2" cstate="print"/>
          <a:srcRect t="62230"/>
          <a:stretch>
            <a:fillRect/>
          </a:stretch>
        </p:blipFill>
        <p:spPr bwMode="auto">
          <a:xfrm>
            <a:off x="11" y="6524700"/>
            <a:ext cx="9906000" cy="333375"/>
          </a:xfrm>
          <a:prstGeom prst="rect">
            <a:avLst/>
          </a:prstGeom>
          <a:noFill/>
          <a:ln w="9525">
            <a:noFill/>
            <a:miter lim="800000"/>
            <a:headEnd/>
            <a:tailEnd/>
          </a:ln>
        </p:spPr>
      </p:pic>
      <p:sp>
        <p:nvSpPr>
          <p:cNvPr id="8" name="Rectangle 9"/>
          <p:cNvSpPr>
            <a:spLocks noChangeArrowheads="1"/>
          </p:cNvSpPr>
          <p:nvPr userDrawn="1"/>
        </p:nvSpPr>
        <p:spPr bwMode="auto">
          <a:xfrm>
            <a:off x="1833574" y="3284613"/>
            <a:ext cx="8072437" cy="73025"/>
          </a:xfrm>
          <a:prstGeom prst="rect">
            <a:avLst/>
          </a:prstGeom>
          <a:solidFill>
            <a:srgbClr val="0066CC"/>
          </a:solidFill>
          <a:ln w="9525">
            <a:noFill/>
            <a:miter lim="800000"/>
            <a:headEnd/>
            <a:tailEnd/>
          </a:ln>
          <a:effectLst/>
        </p:spPr>
        <p:txBody>
          <a:bodyPr wrap="none" lIns="91131" tIns="45566" rIns="91131" bIns="45566" anchor="ctr"/>
          <a:lstStyle/>
          <a:p>
            <a:pPr defTabSz="911309">
              <a:defRPr/>
            </a:pPr>
            <a:endParaRPr lang="ja-JP" altLang="en-US">
              <a:solidFill>
                <a:prstClr val="black"/>
              </a:solidFill>
              <a:ea typeface="ＭＳ Ｐゴシック" panose="020B0600070205080204" pitchFamily="50" charset="-128"/>
            </a:endParaRPr>
          </a:p>
        </p:txBody>
      </p:sp>
      <p:pic>
        <p:nvPicPr>
          <p:cNvPr id="9" name="Picture 11"/>
          <p:cNvPicPr>
            <a:picLocks noChangeAspect="1" noChangeArrowheads="1"/>
          </p:cNvPicPr>
          <p:nvPr userDrawn="1"/>
        </p:nvPicPr>
        <p:blipFill>
          <a:blip r:embed="rId3" cstate="print"/>
          <a:srcRect/>
          <a:stretch>
            <a:fillRect/>
          </a:stretch>
        </p:blipFill>
        <p:spPr bwMode="auto">
          <a:xfrm>
            <a:off x="14" y="6051625"/>
            <a:ext cx="2301875" cy="473075"/>
          </a:xfrm>
          <a:prstGeom prst="rect">
            <a:avLst/>
          </a:prstGeom>
          <a:noFill/>
          <a:ln w="9525">
            <a:noFill/>
            <a:miter lim="800000"/>
            <a:headEnd/>
            <a:tailEnd/>
          </a:ln>
        </p:spPr>
      </p:pic>
      <p:sp>
        <p:nvSpPr>
          <p:cNvPr id="10" name="Text Box 12"/>
          <p:cNvSpPr txBox="1">
            <a:spLocks noChangeArrowheads="1"/>
          </p:cNvSpPr>
          <p:nvPr userDrawn="1"/>
        </p:nvSpPr>
        <p:spPr bwMode="auto">
          <a:xfrm>
            <a:off x="1" y="6524699"/>
            <a:ext cx="3642886" cy="276983"/>
          </a:xfrm>
          <a:prstGeom prst="rect">
            <a:avLst/>
          </a:prstGeom>
          <a:noFill/>
          <a:ln w="9525">
            <a:noFill/>
            <a:miter lim="800000"/>
            <a:headEnd/>
            <a:tailEnd/>
          </a:ln>
          <a:effectLst/>
        </p:spPr>
        <p:txBody>
          <a:bodyPr wrap="none" lIns="91131" tIns="45566" rIns="91131" bIns="45566">
            <a:spAutoFit/>
          </a:bodyPr>
          <a:lstStyle/>
          <a:p>
            <a:pPr defTabSz="911309">
              <a:defRPr/>
            </a:pPr>
            <a:r>
              <a:rPr lang="en-US" altLang="ja-JP" sz="1196" i="1" dirty="0">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2151734207"/>
      </p:ext>
    </p:extLst>
  </p:cSld>
  <p:clrMapOvr>
    <a:masterClrMapping/>
  </p:clrMapOvr>
</p:sldLayout>
</file>

<file path=ppt/slideLayouts/slideLayout89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91913F8A-853B-4817-9A4E-EC47F0ED052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688418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190"/>
            </a:lvl1pPr>
            <a:lvl2pPr marL="455725" indent="0">
              <a:buNone/>
              <a:defRPr sz="2791"/>
            </a:lvl2pPr>
            <a:lvl3pPr marL="911452" indent="0">
              <a:buNone/>
              <a:defRPr sz="2392"/>
            </a:lvl3pPr>
            <a:lvl4pPr marL="1367176" indent="0">
              <a:buNone/>
              <a:defRPr sz="1994"/>
            </a:lvl4pPr>
            <a:lvl5pPr marL="1822903" indent="0">
              <a:buNone/>
              <a:defRPr sz="1994"/>
            </a:lvl5pPr>
            <a:lvl6pPr marL="2278628" indent="0">
              <a:buNone/>
              <a:defRPr sz="1994"/>
            </a:lvl6pPr>
            <a:lvl7pPr marL="2734354" indent="0">
              <a:buNone/>
              <a:defRPr sz="1994"/>
            </a:lvl7pPr>
            <a:lvl8pPr marL="3190080" indent="0">
              <a:buNone/>
              <a:defRPr sz="1994"/>
            </a:lvl8pPr>
            <a:lvl9pPr marL="3645806" indent="0">
              <a:buNone/>
              <a:defRPr sz="1994"/>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396"/>
            </a:lvl1pPr>
            <a:lvl2pPr marL="455725" indent="0">
              <a:buNone/>
              <a:defRPr sz="1196"/>
            </a:lvl2pPr>
            <a:lvl3pPr marL="911452" indent="0">
              <a:buNone/>
              <a:defRPr sz="997"/>
            </a:lvl3pPr>
            <a:lvl4pPr marL="1367176" indent="0">
              <a:buNone/>
              <a:defRPr sz="897"/>
            </a:lvl4pPr>
            <a:lvl5pPr marL="1822903" indent="0">
              <a:buNone/>
              <a:defRPr sz="897"/>
            </a:lvl5pPr>
            <a:lvl6pPr marL="2278628" indent="0">
              <a:buNone/>
              <a:defRPr sz="897"/>
            </a:lvl6pPr>
            <a:lvl7pPr marL="2734354" indent="0">
              <a:buNone/>
              <a:defRPr sz="897"/>
            </a:lvl7pPr>
            <a:lvl8pPr marL="3190080" indent="0">
              <a:buNone/>
              <a:defRPr sz="897"/>
            </a:lvl8pPr>
            <a:lvl9pPr marL="3645806"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084630"/>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ECFB1601-656C-44BE-A78D-5DCF68CCE0B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83598775"/>
      </p:ext>
    </p:extLst>
  </p:cSld>
  <p:clrMapOvr>
    <a:masterClrMapping/>
  </p:clrMapOvr>
</p:sldLayout>
</file>

<file path=ppt/slideLayouts/slideLayout90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17" y="4406980"/>
            <a:ext cx="8420100" cy="1362075"/>
          </a:xfrm>
        </p:spPr>
        <p:txBody>
          <a:bodyPr anchor="t"/>
          <a:lstStyle>
            <a:lvl1pPr algn="l">
              <a:defRPr sz="3987"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17" y="2906722"/>
            <a:ext cx="8420100" cy="1500187"/>
          </a:xfrm>
        </p:spPr>
        <p:txBody>
          <a:bodyPr anchor="b"/>
          <a:lstStyle>
            <a:lvl1pPr marL="0" indent="0">
              <a:buNone/>
              <a:defRPr sz="1994">
                <a:solidFill>
                  <a:schemeClr val="tx1">
                    <a:tint val="75000"/>
                  </a:schemeClr>
                </a:solidFill>
              </a:defRPr>
            </a:lvl1pPr>
            <a:lvl2pPr marL="455654" indent="0">
              <a:buNone/>
              <a:defRPr sz="1794">
                <a:solidFill>
                  <a:schemeClr val="tx1">
                    <a:tint val="75000"/>
                  </a:schemeClr>
                </a:solidFill>
              </a:defRPr>
            </a:lvl2pPr>
            <a:lvl3pPr marL="911309" indent="0">
              <a:buNone/>
              <a:defRPr sz="1595">
                <a:solidFill>
                  <a:schemeClr val="tx1">
                    <a:tint val="75000"/>
                  </a:schemeClr>
                </a:solidFill>
              </a:defRPr>
            </a:lvl3pPr>
            <a:lvl4pPr marL="1366965" indent="0">
              <a:buNone/>
              <a:defRPr sz="1396">
                <a:solidFill>
                  <a:schemeClr val="tx1">
                    <a:tint val="75000"/>
                  </a:schemeClr>
                </a:solidFill>
              </a:defRPr>
            </a:lvl4pPr>
            <a:lvl5pPr marL="1822619" indent="0">
              <a:buNone/>
              <a:defRPr sz="1396">
                <a:solidFill>
                  <a:schemeClr val="tx1">
                    <a:tint val="75000"/>
                  </a:schemeClr>
                </a:solidFill>
              </a:defRPr>
            </a:lvl5pPr>
            <a:lvl6pPr marL="2278274" indent="0">
              <a:buNone/>
              <a:defRPr sz="1396">
                <a:solidFill>
                  <a:schemeClr val="tx1">
                    <a:tint val="75000"/>
                  </a:schemeClr>
                </a:solidFill>
              </a:defRPr>
            </a:lvl6pPr>
            <a:lvl7pPr marL="2733928" indent="0">
              <a:buNone/>
              <a:defRPr sz="1396">
                <a:solidFill>
                  <a:schemeClr val="tx1">
                    <a:tint val="75000"/>
                  </a:schemeClr>
                </a:solidFill>
              </a:defRPr>
            </a:lvl7pPr>
            <a:lvl8pPr marL="3189584" indent="0">
              <a:buNone/>
              <a:defRPr sz="1396">
                <a:solidFill>
                  <a:schemeClr val="tx1">
                    <a:tint val="75000"/>
                  </a:schemeClr>
                </a:solidFill>
              </a:defRPr>
            </a:lvl8pPr>
            <a:lvl9pPr marL="3645238" indent="0">
              <a:buNone/>
              <a:defRPr sz="1396">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7BAB0A8-20A4-4191-85AF-B1C3F40FFC50}"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849052786"/>
      </p:ext>
    </p:extLst>
  </p:cSld>
  <p:clrMapOvr>
    <a:masterClrMapping/>
  </p:clrMapOvr>
</p:sldLayout>
</file>

<file path=ppt/slideLayouts/slideLayout90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589" y="1600206"/>
            <a:ext cx="4746625"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14" y="1600206"/>
            <a:ext cx="4746625"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B9A5274-D28E-4EDD-9503-8D061E012A7E}"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308492645"/>
      </p:ext>
    </p:extLst>
  </p:cSld>
  <p:clrMapOvr>
    <a:masterClrMapping/>
  </p:clrMapOvr>
</p:sldLayout>
</file>

<file path=ppt/slideLayouts/slideLayout90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11" y="1535113"/>
            <a:ext cx="4376870" cy="639762"/>
          </a:xfrm>
        </p:spPr>
        <p:txBody>
          <a:bodyPr anchor="b"/>
          <a:lstStyle>
            <a:lvl1pPr marL="0" indent="0">
              <a:buNone/>
              <a:defRPr sz="2392" b="1"/>
            </a:lvl1pPr>
            <a:lvl2pPr marL="455654" indent="0">
              <a:buNone/>
              <a:defRPr sz="1994" b="1"/>
            </a:lvl2pPr>
            <a:lvl3pPr marL="911309" indent="0">
              <a:buNone/>
              <a:defRPr sz="1794" b="1"/>
            </a:lvl3pPr>
            <a:lvl4pPr marL="1366965" indent="0">
              <a:buNone/>
              <a:defRPr sz="1595" b="1"/>
            </a:lvl4pPr>
            <a:lvl5pPr marL="1822619" indent="0">
              <a:buNone/>
              <a:defRPr sz="1595" b="1"/>
            </a:lvl5pPr>
            <a:lvl6pPr marL="2278274" indent="0">
              <a:buNone/>
              <a:defRPr sz="1595" b="1"/>
            </a:lvl6pPr>
            <a:lvl7pPr marL="2733928" indent="0">
              <a:buNone/>
              <a:defRPr sz="1595" b="1"/>
            </a:lvl7pPr>
            <a:lvl8pPr marL="3189584" indent="0">
              <a:buNone/>
              <a:defRPr sz="1595" b="1"/>
            </a:lvl8pPr>
            <a:lvl9pPr marL="3645238" indent="0">
              <a:buNone/>
              <a:defRPr sz="1595"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11" y="2174875"/>
            <a:ext cx="437687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26" y="1535113"/>
            <a:ext cx="4378590" cy="639762"/>
          </a:xfrm>
        </p:spPr>
        <p:txBody>
          <a:bodyPr anchor="b"/>
          <a:lstStyle>
            <a:lvl1pPr marL="0" indent="0">
              <a:buNone/>
              <a:defRPr sz="2392" b="1"/>
            </a:lvl1pPr>
            <a:lvl2pPr marL="455654" indent="0">
              <a:buNone/>
              <a:defRPr sz="1994" b="1"/>
            </a:lvl2pPr>
            <a:lvl3pPr marL="911309" indent="0">
              <a:buNone/>
              <a:defRPr sz="1794" b="1"/>
            </a:lvl3pPr>
            <a:lvl4pPr marL="1366965" indent="0">
              <a:buNone/>
              <a:defRPr sz="1595" b="1"/>
            </a:lvl4pPr>
            <a:lvl5pPr marL="1822619" indent="0">
              <a:buNone/>
              <a:defRPr sz="1595" b="1"/>
            </a:lvl5pPr>
            <a:lvl6pPr marL="2278274" indent="0">
              <a:buNone/>
              <a:defRPr sz="1595" b="1"/>
            </a:lvl6pPr>
            <a:lvl7pPr marL="2733928" indent="0">
              <a:buNone/>
              <a:defRPr sz="1595" b="1"/>
            </a:lvl7pPr>
            <a:lvl8pPr marL="3189584" indent="0">
              <a:buNone/>
              <a:defRPr sz="1595" b="1"/>
            </a:lvl8pPr>
            <a:lvl9pPr marL="3645238" indent="0">
              <a:buNone/>
              <a:defRPr sz="1595"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26" y="2174875"/>
            <a:ext cx="437859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64C79894-6A48-4C5B-985D-3D09D8D170D5}"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264491713"/>
      </p:ext>
    </p:extLst>
  </p:cSld>
  <p:clrMapOvr>
    <a:masterClrMapping/>
  </p:clrMapOvr>
</p:sldLayout>
</file>

<file path=ppt/slideLayouts/slideLayout90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ECFB1601-656C-44BE-A78D-5DCF68CCE0B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617347554"/>
      </p:ext>
    </p:extLst>
  </p:cSld>
  <p:clrMapOvr>
    <a:masterClrMapping/>
  </p:clrMapOvr>
</p:sldLayout>
</file>

<file path=ppt/slideLayouts/slideLayout90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32F04ED0-A1B2-4A56-B6B1-DF5EFCB5A1D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203034662"/>
      </p:ext>
    </p:extLst>
  </p:cSld>
  <p:clrMapOvr>
    <a:masterClrMapping/>
  </p:clrMapOvr>
</p:sldLayout>
</file>

<file path=ppt/slideLayouts/slideLayout90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85" y="273055"/>
            <a:ext cx="5537729" cy="5853113"/>
          </a:xfrm>
        </p:spPr>
        <p:txBody>
          <a:bodyPr/>
          <a:lstStyle>
            <a:lvl1pPr>
              <a:defRPr sz="3190"/>
            </a:lvl1pPr>
            <a:lvl2pPr>
              <a:defRPr sz="2791"/>
            </a:lvl2pPr>
            <a:lvl3pPr>
              <a:defRPr sz="2392"/>
            </a:lvl3pPr>
            <a:lvl4pPr>
              <a:defRPr sz="1994"/>
            </a:lvl4pPr>
            <a:lvl5pPr>
              <a:defRPr sz="1994"/>
            </a:lvl5pPr>
            <a:lvl6pPr>
              <a:defRPr sz="1994"/>
            </a:lvl6pPr>
            <a:lvl7pPr>
              <a:defRPr sz="1994"/>
            </a:lvl7pPr>
            <a:lvl8pPr>
              <a:defRPr sz="1994"/>
            </a:lvl8pPr>
            <a:lvl9pPr>
              <a:defRPr sz="19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396"/>
            </a:lvl1pPr>
            <a:lvl2pPr marL="455654" indent="0">
              <a:buNone/>
              <a:defRPr sz="1196"/>
            </a:lvl2pPr>
            <a:lvl3pPr marL="911309" indent="0">
              <a:buNone/>
              <a:defRPr sz="997"/>
            </a:lvl3pPr>
            <a:lvl4pPr marL="1366965" indent="0">
              <a:buNone/>
              <a:defRPr sz="897"/>
            </a:lvl4pPr>
            <a:lvl5pPr marL="1822619" indent="0">
              <a:buNone/>
              <a:defRPr sz="897"/>
            </a:lvl5pPr>
            <a:lvl6pPr marL="2278274" indent="0">
              <a:buNone/>
              <a:defRPr sz="897"/>
            </a:lvl6pPr>
            <a:lvl7pPr marL="2733928" indent="0">
              <a:buNone/>
              <a:defRPr sz="897"/>
            </a:lvl7pPr>
            <a:lvl8pPr marL="3189584" indent="0">
              <a:buNone/>
              <a:defRPr sz="897"/>
            </a:lvl8pPr>
            <a:lvl9pPr marL="3645238"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39431D5-9DDD-484F-9146-BE9865501E9B}"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50176925"/>
      </p:ext>
    </p:extLst>
  </p:cSld>
  <p:clrMapOvr>
    <a:masterClrMapping/>
  </p:clrMapOvr>
</p:sldLayout>
</file>

<file path=ppt/slideLayouts/slideLayout90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0"/>
            <a:ext cx="5943600" cy="566738"/>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6" y="612775"/>
            <a:ext cx="5943600" cy="4114800"/>
          </a:xfrm>
        </p:spPr>
        <p:txBody>
          <a:bodyPr/>
          <a:lstStyle>
            <a:lvl1pPr marL="0" indent="0">
              <a:buNone/>
              <a:defRPr sz="3190"/>
            </a:lvl1pPr>
            <a:lvl2pPr marL="455654" indent="0">
              <a:buNone/>
              <a:defRPr sz="2791"/>
            </a:lvl2pPr>
            <a:lvl3pPr marL="911309" indent="0">
              <a:buNone/>
              <a:defRPr sz="2392"/>
            </a:lvl3pPr>
            <a:lvl4pPr marL="1366965" indent="0">
              <a:buNone/>
              <a:defRPr sz="1994"/>
            </a:lvl4pPr>
            <a:lvl5pPr marL="1822619" indent="0">
              <a:buNone/>
              <a:defRPr sz="1994"/>
            </a:lvl5pPr>
            <a:lvl6pPr marL="2278274" indent="0">
              <a:buNone/>
              <a:defRPr sz="1994"/>
            </a:lvl6pPr>
            <a:lvl7pPr marL="2733928" indent="0">
              <a:buNone/>
              <a:defRPr sz="1994"/>
            </a:lvl7pPr>
            <a:lvl8pPr marL="3189584" indent="0">
              <a:buNone/>
              <a:defRPr sz="1994"/>
            </a:lvl8pPr>
            <a:lvl9pPr marL="3645238" indent="0">
              <a:buNone/>
              <a:defRPr sz="1994"/>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6" y="5367338"/>
            <a:ext cx="5943600" cy="804862"/>
          </a:xfrm>
        </p:spPr>
        <p:txBody>
          <a:bodyPr/>
          <a:lstStyle>
            <a:lvl1pPr marL="0" indent="0">
              <a:buNone/>
              <a:defRPr sz="1396"/>
            </a:lvl1pPr>
            <a:lvl2pPr marL="455654" indent="0">
              <a:buNone/>
              <a:defRPr sz="1196"/>
            </a:lvl2pPr>
            <a:lvl3pPr marL="911309" indent="0">
              <a:buNone/>
              <a:defRPr sz="997"/>
            </a:lvl3pPr>
            <a:lvl4pPr marL="1366965" indent="0">
              <a:buNone/>
              <a:defRPr sz="897"/>
            </a:lvl4pPr>
            <a:lvl5pPr marL="1822619" indent="0">
              <a:buNone/>
              <a:defRPr sz="897"/>
            </a:lvl5pPr>
            <a:lvl6pPr marL="2278274" indent="0">
              <a:buNone/>
              <a:defRPr sz="897"/>
            </a:lvl6pPr>
            <a:lvl7pPr marL="2733928" indent="0">
              <a:buNone/>
              <a:defRPr sz="897"/>
            </a:lvl7pPr>
            <a:lvl8pPr marL="3189584" indent="0">
              <a:buNone/>
              <a:defRPr sz="897"/>
            </a:lvl8pPr>
            <a:lvl9pPr marL="3645238"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F9F79F53-97DB-499B-9964-60A655AFEF8A}"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094264"/>
      </p:ext>
    </p:extLst>
  </p:cSld>
  <p:clrMapOvr>
    <a:masterClrMapping/>
  </p:clrMapOvr>
</p:sldLayout>
</file>

<file path=ppt/slideLayouts/slideLayout90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B580719-A99C-47A4-A1FC-CDF8D2DEF95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53785656"/>
      </p:ext>
    </p:extLst>
  </p:cSld>
  <p:clrMapOvr>
    <a:masterClrMapping/>
  </p:clrMapOvr>
</p:sldLayout>
</file>

<file path=ppt/slideLayouts/slideLayout90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49" y="274642"/>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2" y="274642"/>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906FB7F-D52C-47F0-AEBF-950C6B94F93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030973038"/>
      </p:ext>
    </p:extLst>
  </p:cSld>
  <p:clrMapOvr>
    <a:masterClrMapping/>
  </p:clrMapOvr>
</p:sldLayout>
</file>

<file path=ppt/slideLayouts/slideLayout909.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2" y="274642"/>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3CB4F91-0C85-4AC3-9617-424A009240B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1882427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32F04ED0-A1B2-4A56-B6B1-DF5EFCB5A1D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717819958"/>
      </p:ext>
    </p:extLst>
  </p:cSld>
  <p:clrMapOvr>
    <a:masterClrMapping/>
  </p:clrMapOvr>
</p:sldLayout>
</file>

<file path=ppt/slideLayouts/slideLayout910.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8"/>
            <a:ext cx="8915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2" y="1600206"/>
            <a:ext cx="8915400" cy="4525963"/>
          </a:xfrm>
        </p:spPr>
        <p:txBody>
          <a:bodyPr/>
          <a:lstStyle/>
          <a:p>
            <a:pPr lvl="0"/>
            <a:r>
              <a:rPr lang="ja-JP" altLang="en-US" noProof="0" smtClean="0"/>
              <a:t>アイコンをクリックして表を追加</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C19DA3-8D37-4AAC-8B80-12FDFE9D3B62}"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221972476"/>
      </p:ext>
    </p:extLst>
  </p:cSld>
  <p:clrMapOvr>
    <a:masterClrMapping/>
  </p:clrMapOvr>
</p:sldLayout>
</file>

<file path=ppt/slideLayouts/slideLayout9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01" y="2130766"/>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90" y="3886200"/>
            <a:ext cx="6934200" cy="1752600"/>
          </a:xfrm>
        </p:spPr>
        <p:txBody>
          <a:bodyPr/>
          <a:lstStyle>
            <a:lvl1pPr marL="0" indent="0" algn="ctr">
              <a:buNone/>
              <a:defRPr/>
            </a:lvl1pPr>
            <a:lvl2pPr marL="420615" indent="0" algn="ctr">
              <a:buNone/>
              <a:defRPr/>
            </a:lvl2pPr>
            <a:lvl3pPr marL="841229" indent="0" algn="ctr">
              <a:buNone/>
              <a:defRPr/>
            </a:lvl3pPr>
            <a:lvl4pPr marL="1261845" indent="0" algn="ctr">
              <a:buNone/>
              <a:defRPr/>
            </a:lvl4pPr>
            <a:lvl5pPr marL="1682460" indent="0" algn="ctr">
              <a:buNone/>
              <a:defRPr/>
            </a:lvl5pPr>
            <a:lvl6pPr marL="2103075" indent="0" algn="ctr">
              <a:buNone/>
              <a:defRPr/>
            </a:lvl6pPr>
            <a:lvl7pPr marL="2523689" indent="0" algn="ctr">
              <a:buNone/>
              <a:defRPr/>
            </a:lvl7pPr>
            <a:lvl8pPr marL="2944305" indent="0" algn="ctr">
              <a:buNone/>
              <a:defRPr/>
            </a:lvl8pPr>
            <a:lvl9pPr marL="3364919"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3993843738"/>
      </p:ext>
    </p:extLst>
  </p:cSld>
  <p:clrMapOvr>
    <a:masterClrMapping/>
  </p:clrMapOvr>
</p:sldLayout>
</file>

<file path=ppt/slideLayouts/slideLayout9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62259450"/>
      </p:ext>
    </p:extLst>
  </p:cSld>
  <p:clrMapOvr>
    <a:masterClrMapping/>
  </p:clrMapOvr>
</p:sldLayout>
</file>

<file path=ppt/slideLayouts/slideLayout9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94" y="4407241"/>
            <a:ext cx="8420101" cy="1362075"/>
          </a:xfrm>
        </p:spPr>
        <p:txBody>
          <a:bodyPr anchor="t"/>
          <a:lstStyle>
            <a:lvl1pPr algn="l">
              <a:defRPr sz="368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94" y="2906722"/>
            <a:ext cx="8420101" cy="1500187"/>
          </a:xfrm>
        </p:spPr>
        <p:txBody>
          <a:bodyPr anchor="b"/>
          <a:lstStyle>
            <a:lvl1pPr marL="0" indent="0">
              <a:buNone/>
              <a:defRPr sz="1840"/>
            </a:lvl1pPr>
            <a:lvl2pPr marL="420615" indent="0">
              <a:buNone/>
              <a:defRPr sz="1657"/>
            </a:lvl2pPr>
            <a:lvl3pPr marL="841229" indent="0">
              <a:buNone/>
              <a:defRPr sz="1472"/>
            </a:lvl3pPr>
            <a:lvl4pPr marL="1261845" indent="0">
              <a:buNone/>
              <a:defRPr sz="1288"/>
            </a:lvl4pPr>
            <a:lvl5pPr marL="1682460" indent="0">
              <a:buNone/>
              <a:defRPr sz="1288"/>
            </a:lvl5pPr>
            <a:lvl6pPr marL="2103075" indent="0">
              <a:buNone/>
              <a:defRPr sz="1288"/>
            </a:lvl6pPr>
            <a:lvl7pPr marL="2523689" indent="0">
              <a:buNone/>
              <a:defRPr sz="1288"/>
            </a:lvl7pPr>
            <a:lvl8pPr marL="2944305" indent="0">
              <a:buNone/>
              <a:defRPr sz="1288"/>
            </a:lvl8pPr>
            <a:lvl9pPr marL="3364919" indent="0">
              <a:buNone/>
              <a:defRPr sz="1288"/>
            </a:lvl9pPr>
          </a:lstStyle>
          <a:p>
            <a:pPr lvl="0"/>
            <a:r>
              <a:rPr lang="ja-JP" altLang="en-US" smtClean="0"/>
              <a:t>マスタ テキストの書式設定</a:t>
            </a:r>
          </a:p>
        </p:txBody>
      </p:sp>
    </p:spTree>
    <p:extLst>
      <p:ext uri="{BB962C8B-B14F-4D97-AF65-F5344CB8AC3E}">
        <p14:creationId xmlns:p14="http://schemas.microsoft.com/office/powerpoint/2010/main" val="2400627779"/>
      </p:ext>
    </p:extLst>
  </p:cSld>
  <p:clrMapOvr>
    <a:masterClrMapping/>
  </p:clrMapOvr>
</p:sldLayout>
</file>

<file path=ppt/slideLayouts/slideLayout9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430" y="1600206"/>
            <a:ext cx="4381501" cy="4525963"/>
          </a:xfrm>
        </p:spPr>
        <p:txBody>
          <a:bodyPr/>
          <a:lstStyle>
            <a:lvl1pPr>
              <a:defRPr sz="2577"/>
            </a:lvl1pPr>
            <a:lvl2pPr>
              <a:defRPr sz="2208"/>
            </a:lvl2pPr>
            <a:lvl3pPr>
              <a:defRPr sz="1840"/>
            </a:lvl3pPr>
            <a:lvl4pPr>
              <a:defRPr sz="1657"/>
            </a:lvl4pPr>
            <a:lvl5pPr>
              <a:defRPr sz="1657"/>
            </a:lvl5pPr>
            <a:lvl6pPr>
              <a:defRPr sz="1657"/>
            </a:lvl6pPr>
            <a:lvl7pPr>
              <a:defRPr sz="1657"/>
            </a:lvl7pPr>
            <a:lvl8pPr>
              <a:defRPr sz="1657"/>
            </a:lvl8pPr>
            <a:lvl9pPr>
              <a:defRPr sz="165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328" y="1600206"/>
            <a:ext cx="4381501" cy="4525963"/>
          </a:xfrm>
        </p:spPr>
        <p:txBody>
          <a:bodyPr/>
          <a:lstStyle>
            <a:lvl1pPr>
              <a:defRPr sz="2577"/>
            </a:lvl1pPr>
            <a:lvl2pPr>
              <a:defRPr sz="2208"/>
            </a:lvl2pPr>
            <a:lvl3pPr>
              <a:defRPr sz="1840"/>
            </a:lvl3pPr>
            <a:lvl4pPr>
              <a:defRPr sz="1657"/>
            </a:lvl4pPr>
            <a:lvl5pPr>
              <a:defRPr sz="1657"/>
            </a:lvl5pPr>
            <a:lvl6pPr>
              <a:defRPr sz="1657"/>
            </a:lvl6pPr>
            <a:lvl7pPr>
              <a:defRPr sz="1657"/>
            </a:lvl7pPr>
            <a:lvl8pPr>
              <a:defRPr sz="1657"/>
            </a:lvl8pPr>
            <a:lvl9pPr>
              <a:defRPr sz="165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99036980"/>
      </p:ext>
    </p:extLst>
  </p:cSld>
  <p:clrMapOvr>
    <a:masterClrMapping/>
  </p:clrMapOvr>
</p:sldLayout>
</file>

<file path=ppt/slideLayouts/slideLayout9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4"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94" y="1535113"/>
            <a:ext cx="4376738" cy="639762"/>
          </a:xfrm>
        </p:spPr>
        <p:txBody>
          <a:bodyPr anchor="b"/>
          <a:lstStyle>
            <a:lvl1pPr marL="0" indent="0">
              <a:buNone/>
              <a:defRPr sz="2208" b="1"/>
            </a:lvl1pPr>
            <a:lvl2pPr marL="420615" indent="0">
              <a:buNone/>
              <a:defRPr sz="1840" b="1"/>
            </a:lvl2pPr>
            <a:lvl3pPr marL="841229" indent="0">
              <a:buNone/>
              <a:defRPr sz="1657" b="1"/>
            </a:lvl3pPr>
            <a:lvl4pPr marL="1261845" indent="0">
              <a:buNone/>
              <a:defRPr sz="1472" b="1"/>
            </a:lvl4pPr>
            <a:lvl5pPr marL="1682460" indent="0">
              <a:buNone/>
              <a:defRPr sz="1472" b="1"/>
            </a:lvl5pPr>
            <a:lvl6pPr marL="2103075" indent="0">
              <a:buNone/>
              <a:defRPr sz="1472" b="1"/>
            </a:lvl6pPr>
            <a:lvl7pPr marL="2523689" indent="0">
              <a:buNone/>
              <a:defRPr sz="1472" b="1"/>
            </a:lvl7pPr>
            <a:lvl8pPr marL="2944305" indent="0">
              <a:buNone/>
              <a:defRPr sz="1472" b="1"/>
            </a:lvl8pPr>
            <a:lvl9pPr marL="3364919" indent="0">
              <a:buNone/>
              <a:defRPr sz="1472"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94" y="2174875"/>
            <a:ext cx="4376738" cy="3951288"/>
          </a:xfrm>
        </p:spPr>
        <p:txBody>
          <a:bodyPr/>
          <a:lstStyle>
            <a:lvl1pPr>
              <a:defRPr sz="2208"/>
            </a:lvl1pPr>
            <a:lvl2pPr>
              <a:defRPr sz="1840"/>
            </a:lvl2pPr>
            <a:lvl3pPr>
              <a:defRPr sz="1657"/>
            </a:lvl3pPr>
            <a:lvl4pPr>
              <a:defRPr sz="1472"/>
            </a:lvl4pPr>
            <a:lvl5pPr>
              <a:defRPr sz="1472"/>
            </a:lvl5pPr>
            <a:lvl6pPr>
              <a:defRPr sz="1472"/>
            </a:lvl6pPr>
            <a:lvl7pPr>
              <a:defRPr sz="1472"/>
            </a:lvl7pPr>
            <a:lvl8pPr>
              <a:defRPr sz="1472"/>
            </a:lvl8pPr>
            <a:lvl9pPr>
              <a:defRPr sz="147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58" y="1535113"/>
            <a:ext cx="4378325" cy="639762"/>
          </a:xfrm>
        </p:spPr>
        <p:txBody>
          <a:bodyPr anchor="b"/>
          <a:lstStyle>
            <a:lvl1pPr marL="0" indent="0">
              <a:buNone/>
              <a:defRPr sz="2208" b="1"/>
            </a:lvl1pPr>
            <a:lvl2pPr marL="420615" indent="0">
              <a:buNone/>
              <a:defRPr sz="1840" b="1"/>
            </a:lvl2pPr>
            <a:lvl3pPr marL="841229" indent="0">
              <a:buNone/>
              <a:defRPr sz="1657" b="1"/>
            </a:lvl3pPr>
            <a:lvl4pPr marL="1261845" indent="0">
              <a:buNone/>
              <a:defRPr sz="1472" b="1"/>
            </a:lvl4pPr>
            <a:lvl5pPr marL="1682460" indent="0">
              <a:buNone/>
              <a:defRPr sz="1472" b="1"/>
            </a:lvl5pPr>
            <a:lvl6pPr marL="2103075" indent="0">
              <a:buNone/>
              <a:defRPr sz="1472" b="1"/>
            </a:lvl6pPr>
            <a:lvl7pPr marL="2523689" indent="0">
              <a:buNone/>
              <a:defRPr sz="1472" b="1"/>
            </a:lvl7pPr>
            <a:lvl8pPr marL="2944305" indent="0">
              <a:buNone/>
              <a:defRPr sz="1472" b="1"/>
            </a:lvl8pPr>
            <a:lvl9pPr marL="3364919" indent="0">
              <a:buNone/>
              <a:defRPr sz="1472"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58" y="2174875"/>
            <a:ext cx="4378325" cy="3951288"/>
          </a:xfrm>
        </p:spPr>
        <p:txBody>
          <a:bodyPr/>
          <a:lstStyle>
            <a:lvl1pPr>
              <a:defRPr sz="2208"/>
            </a:lvl1pPr>
            <a:lvl2pPr>
              <a:defRPr sz="1840"/>
            </a:lvl2pPr>
            <a:lvl3pPr>
              <a:defRPr sz="1657"/>
            </a:lvl3pPr>
            <a:lvl4pPr>
              <a:defRPr sz="1472"/>
            </a:lvl4pPr>
            <a:lvl5pPr>
              <a:defRPr sz="1472"/>
            </a:lvl5pPr>
            <a:lvl6pPr>
              <a:defRPr sz="1472"/>
            </a:lvl6pPr>
            <a:lvl7pPr>
              <a:defRPr sz="1472"/>
            </a:lvl7pPr>
            <a:lvl8pPr>
              <a:defRPr sz="1472"/>
            </a:lvl8pPr>
            <a:lvl9pPr>
              <a:defRPr sz="147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75155213"/>
      </p:ext>
    </p:extLst>
  </p:cSld>
  <p:clrMapOvr>
    <a:masterClrMapping/>
  </p:clrMapOvr>
</p:sldLayout>
</file>

<file path=ppt/slideLayouts/slideLayout9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3952045309"/>
      </p:ext>
    </p:extLst>
  </p:cSld>
  <p:clrMapOvr>
    <a:masterClrMapping/>
  </p:clrMapOvr>
</p:sldLayout>
</file>

<file path=ppt/slideLayouts/slideLayout9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841042"/>
      </p:ext>
    </p:extLst>
  </p:cSld>
  <p:clrMapOvr>
    <a:masterClrMapping/>
  </p:clrMapOvr>
</p:sldLayout>
</file>

<file path=ppt/slideLayouts/slideLayout91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1" y="273050"/>
            <a:ext cx="3259138" cy="1162050"/>
          </a:xfrm>
        </p:spPr>
        <p:txBody>
          <a:bodyPr anchor="b"/>
          <a:lstStyle>
            <a:lvl1pPr algn="l">
              <a:defRPr sz="184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600" y="273057"/>
            <a:ext cx="5537201" cy="5853113"/>
          </a:xfrm>
        </p:spPr>
        <p:txBody>
          <a:bodyPr/>
          <a:lstStyle>
            <a:lvl1pPr>
              <a:defRPr sz="2945"/>
            </a:lvl1pPr>
            <a:lvl2pPr>
              <a:defRPr sz="2577"/>
            </a:lvl2pPr>
            <a:lvl3pPr>
              <a:defRPr sz="2208"/>
            </a:lvl3pPr>
            <a:lvl4pPr>
              <a:defRPr sz="1840"/>
            </a:lvl4pPr>
            <a:lvl5pPr>
              <a:defRPr sz="1840"/>
            </a:lvl5pPr>
            <a:lvl6pPr>
              <a:defRPr sz="1840"/>
            </a:lvl6pPr>
            <a:lvl7pPr>
              <a:defRPr sz="1840"/>
            </a:lvl7pPr>
            <a:lvl8pPr>
              <a:defRPr sz="1840"/>
            </a:lvl8pPr>
            <a:lvl9pPr>
              <a:defRPr sz="184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1" y="1435103"/>
            <a:ext cx="3259138" cy="4691063"/>
          </a:xfrm>
        </p:spPr>
        <p:txBody>
          <a:bodyPr/>
          <a:lstStyle>
            <a:lvl1pPr marL="0" indent="0">
              <a:buNone/>
              <a:defRPr sz="1288"/>
            </a:lvl1pPr>
            <a:lvl2pPr marL="420615" indent="0">
              <a:buNone/>
              <a:defRPr sz="1104"/>
            </a:lvl2pPr>
            <a:lvl3pPr marL="841229" indent="0">
              <a:buNone/>
              <a:defRPr sz="920"/>
            </a:lvl3pPr>
            <a:lvl4pPr marL="1261845" indent="0">
              <a:buNone/>
              <a:defRPr sz="828"/>
            </a:lvl4pPr>
            <a:lvl5pPr marL="1682460" indent="0">
              <a:buNone/>
              <a:defRPr sz="828"/>
            </a:lvl5pPr>
            <a:lvl6pPr marL="2103075" indent="0">
              <a:buNone/>
              <a:defRPr sz="828"/>
            </a:lvl6pPr>
            <a:lvl7pPr marL="2523689" indent="0">
              <a:buNone/>
              <a:defRPr sz="828"/>
            </a:lvl7pPr>
            <a:lvl8pPr marL="2944305" indent="0">
              <a:buNone/>
              <a:defRPr sz="828"/>
            </a:lvl8pPr>
            <a:lvl9pPr marL="3364919" indent="0">
              <a:buNone/>
              <a:defRPr sz="828"/>
            </a:lvl9pPr>
          </a:lstStyle>
          <a:p>
            <a:pPr lvl="0"/>
            <a:r>
              <a:rPr lang="ja-JP" altLang="en-US" smtClean="0"/>
              <a:t>マスタ テキストの書式設定</a:t>
            </a:r>
          </a:p>
        </p:txBody>
      </p:sp>
    </p:spTree>
    <p:extLst>
      <p:ext uri="{BB962C8B-B14F-4D97-AF65-F5344CB8AC3E}">
        <p14:creationId xmlns:p14="http://schemas.microsoft.com/office/powerpoint/2010/main" val="3348125645"/>
      </p:ext>
    </p:extLst>
  </p:cSld>
  <p:clrMapOvr>
    <a:masterClrMapping/>
  </p:clrMapOvr>
</p:sldLayout>
</file>

<file path=ppt/slideLayouts/slideLayout9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0"/>
            <a:ext cx="5943600" cy="566738"/>
          </a:xfrm>
        </p:spPr>
        <p:txBody>
          <a:bodyPr anchor="b"/>
          <a:lstStyle>
            <a:lvl1pPr algn="l">
              <a:defRPr sz="184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4" y="612775"/>
            <a:ext cx="5943600" cy="4114800"/>
          </a:xfrm>
        </p:spPr>
        <p:txBody>
          <a:bodyPr/>
          <a:lstStyle>
            <a:lvl1pPr marL="0" indent="0">
              <a:buNone/>
              <a:defRPr sz="2945"/>
            </a:lvl1pPr>
            <a:lvl2pPr marL="420615" indent="0">
              <a:buNone/>
              <a:defRPr sz="2577"/>
            </a:lvl2pPr>
            <a:lvl3pPr marL="841229" indent="0">
              <a:buNone/>
              <a:defRPr sz="2208"/>
            </a:lvl3pPr>
            <a:lvl4pPr marL="1261845" indent="0">
              <a:buNone/>
              <a:defRPr sz="1840"/>
            </a:lvl4pPr>
            <a:lvl5pPr marL="1682460" indent="0">
              <a:buNone/>
              <a:defRPr sz="1840"/>
            </a:lvl5pPr>
            <a:lvl6pPr marL="2103075" indent="0">
              <a:buNone/>
              <a:defRPr sz="1840"/>
            </a:lvl6pPr>
            <a:lvl7pPr marL="2523689" indent="0">
              <a:buNone/>
              <a:defRPr sz="1840"/>
            </a:lvl7pPr>
            <a:lvl8pPr marL="2944305" indent="0">
              <a:buNone/>
              <a:defRPr sz="1840"/>
            </a:lvl8pPr>
            <a:lvl9pPr marL="3364919" indent="0">
              <a:buNone/>
              <a:defRPr sz="184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4" y="5367338"/>
            <a:ext cx="5943600" cy="804862"/>
          </a:xfrm>
        </p:spPr>
        <p:txBody>
          <a:bodyPr/>
          <a:lstStyle>
            <a:lvl1pPr marL="0" indent="0">
              <a:buNone/>
              <a:defRPr sz="1288"/>
            </a:lvl1pPr>
            <a:lvl2pPr marL="420615" indent="0">
              <a:buNone/>
              <a:defRPr sz="1104"/>
            </a:lvl2pPr>
            <a:lvl3pPr marL="841229" indent="0">
              <a:buNone/>
              <a:defRPr sz="920"/>
            </a:lvl3pPr>
            <a:lvl4pPr marL="1261845" indent="0">
              <a:buNone/>
              <a:defRPr sz="828"/>
            </a:lvl4pPr>
            <a:lvl5pPr marL="1682460" indent="0">
              <a:buNone/>
              <a:defRPr sz="828"/>
            </a:lvl5pPr>
            <a:lvl6pPr marL="2103075" indent="0">
              <a:buNone/>
              <a:defRPr sz="828"/>
            </a:lvl6pPr>
            <a:lvl7pPr marL="2523689" indent="0">
              <a:buNone/>
              <a:defRPr sz="828"/>
            </a:lvl7pPr>
            <a:lvl8pPr marL="2944305" indent="0">
              <a:buNone/>
              <a:defRPr sz="828"/>
            </a:lvl8pPr>
            <a:lvl9pPr marL="3364919" indent="0">
              <a:buNone/>
              <a:defRPr sz="828"/>
            </a:lvl9pPr>
          </a:lstStyle>
          <a:p>
            <a:pPr lvl="0"/>
            <a:r>
              <a:rPr lang="ja-JP" altLang="en-US" smtClean="0"/>
              <a:t>マスタ テキストの書式設定</a:t>
            </a:r>
          </a:p>
        </p:txBody>
      </p:sp>
    </p:spTree>
    <p:extLst>
      <p:ext uri="{BB962C8B-B14F-4D97-AF65-F5344CB8AC3E}">
        <p14:creationId xmlns:p14="http://schemas.microsoft.com/office/powerpoint/2010/main" val="29197068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1988"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86" y="273057"/>
            <a:ext cx="5537729" cy="5853113"/>
          </a:xfrm>
        </p:spPr>
        <p:txBody>
          <a:bodyPr/>
          <a:lstStyle>
            <a:lvl1pPr>
              <a:defRPr sz="3180"/>
            </a:lvl1pPr>
            <a:lvl2pPr>
              <a:defRPr sz="2782"/>
            </a:lvl2pPr>
            <a:lvl3pPr>
              <a:defRPr sz="2384"/>
            </a:lvl3pPr>
            <a:lvl4pPr>
              <a:defRPr sz="1988"/>
            </a:lvl4pPr>
            <a:lvl5pPr>
              <a:defRPr sz="1988"/>
            </a:lvl5pPr>
            <a:lvl6pPr>
              <a:defRPr sz="1988"/>
            </a:lvl6pPr>
            <a:lvl7pPr>
              <a:defRPr sz="1988"/>
            </a:lvl7pPr>
            <a:lvl8pPr>
              <a:defRPr sz="1988"/>
            </a:lvl8pPr>
            <a:lvl9pPr>
              <a:defRPr sz="1988"/>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392"/>
            </a:lvl1pPr>
            <a:lvl2pPr marL="454196" indent="0">
              <a:buNone/>
              <a:defRPr sz="1192"/>
            </a:lvl2pPr>
            <a:lvl3pPr marL="908393" indent="0">
              <a:buNone/>
              <a:defRPr sz="994"/>
            </a:lvl3pPr>
            <a:lvl4pPr marL="1362591" indent="0">
              <a:buNone/>
              <a:defRPr sz="894"/>
            </a:lvl4pPr>
            <a:lvl5pPr marL="1816787" indent="0">
              <a:buNone/>
              <a:defRPr sz="894"/>
            </a:lvl5pPr>
            <a:lvl6pPr marL="2270984" indent="0">
              <a:buNone/>
              <a:defRPr sz="894"/>
            </a:lvl6pPr>
            <a:lvl7pPr marL="2725179" indent="0">
              <a:buNone/>
              <a:defRPr sz="894"/>
            </a:lvl7pPr>
            <a:lvl8pPr marL="3179377" indent="0">
              <a:buNone/>
              <a:defRPr sz="894"/>
            </a:lvl8pPr>
            <a:lvl9pPr marL="3633573" indent="0">
              <a:buNone/>
              <a:defRPr sz="894"/>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39431D5-9DDD-484F-9146-BE9865501E9B}"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025575713"/>
      </p:ext>
    </p:extLst>
  </p:cSld>
  <p:clrMapOvr>
    <a:masterClrMapping/>
  </p:clrMapOvr>
</p:sldLayout>
</file>

<file path=ppt/slideLayouts/slideLayout92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18194430"/>
      </p:ext>
    </p:extLst>
  </p:cSld>
  <p:clrMapOvr>
    <a:masterClrMapping/>
  </p:clrMapOvr>
</p:sldLayout>
</file>

<file path=ppt/slideLayouts/slideLayout9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130" y="9"/>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66" y="9"/>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66396024"/>
      </p:ext>
    </p:extLst>
  </p:cSld>
  <p:clrMapOvr>
    <a:masterClrMapping/>
  </p:clrMapOvr>
</p:sldLayout>
</file>

<file path=ppt/slideLayouts/slideLayout92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144" y="9"/>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56469640"/>
      </p:ext>
    </p:extLst>
  </p:cSld>
  <p:clrMapOvr>
    <a:masterClrMapping/>
  </p:clrMapOvr>
</p:sldLayout>
</file>

<file path=ppt/slideLayouts/slideLayout92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17"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14" y="1600206"/>
            <a:ext cx="8915400" cy="4525963"/>
          </a:xfrm>
        </p:spPr>
        <p:txBody>
          <a:bodyPr/>
          <a:lstStyle/>
          <a:p>
            <a:pPr lvl="0"/>
            <a:r>
              <a:rPr lang="ja-JP" altLang="en-US" noProof="0" smtClean="0"/>
              <a:t>アイコンをクリックして表を追加</a:t>
            </a:r>
          </a:p>
        </p:txBody>
      </p:sp>
    </p:spTree>
    <p:extLst>
      <p:ext uri="{BB962C8B-B14F-4D97-AF65-F5344CB8AC3E}">
        <p14:creationId xmlns:p14="http://schemas.microsoft.com/office/powerpoint/2010/main" val="3261675243"/>
      </p:ext>
    </p:extLst>
  </p:cSld>
  <p:clrMapOvr>
    <a:masterClrMapping/>
  </p:clrMapOvr>
</p:sldLayout>
</file>

<file path=ppt/slideLayouts/slideLayout924.xml><?xml version="1.0" encoding="utf-8"?>
<p:sldLayout xmlns:a="http://schemas.openxmlformats.org/drawingml/2006/main" xmlns:r="http://schemas.openxmlformats.org/officeDocument/2006/relationships" xmlns:p="http://schemas.openxmlformats.org/presentationml/2006/main">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19481" y="1840096"/>
            <a:ext cx="4650994" cy="4621671"/>
          </a:xfrm>
        </p:spPr>
        <p:txBody>
          <a:bodyPr/>
          <a:lstStyle>
            <a:lvl1pPr>
              <a:defRPr sz="2577"/>
            </a:lvl1pPr>
            <a:lvl2pPr>
              <a:defRPr sz="2208"/>
            </a:lvl2pPr>
            <a:lvl3pPr>
              <a:defRPr sz="1840"/>
            </a:lvl3pPr>
            <a:lvl4pPr>
              <a:defRPr sz="1657"/>
            </a:lvl4pPr>
            <a:lvl5pPr>
              <a:defRPr sz="1657"/>
            </a:lvl5pPr>
            <a:lvl6pPr>
              <a:defRPr sz="1657"/>
            </a:lvl6pPr>
            <a:lvl7pPr>
              <a:defRPr sz="1657"/>
            </a:lvl7pPr>
            <a:lvl8pPr>
              <a:defRPr sz="1657"/>
            </a:lvl8pPr>
            <a:lvl9pPr>
              <a:defRPr sz="165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5035555" y="1851379"/>
            <a:ext cx="4705858" cy="4622574"/>
          </a:xfrm>
        </p:spPr>
        <p:txBody>
          <a:bodyPr/>
          <a:lstStyle>
            <a:lvl1pPr>
              <a:defRPr sz="2577"/>
            </a:lvl1pPr>
            <a:lvl2pPr>
              <a:defRPr sz="2208"/>
            </a:lvl2pPr>
            <a:lvl3pPr>
              <a:defRPr sz="1840"/>
            </a:lvl3pPr>
            <a:lvl4pPr>
              <a:defRPr sz="1657"/>
            </a:lvl4pPr>
            <a:lvl5pPr>
              <a:defRPr sz="1657"/>
            </a:lvl5pPr>
            <a:lvl6pPr>
              <a:defRPr sz="1657"/>
            </a:lvl6pPr>
            <a:lvl7pPr>
              <a:defRPr sz="1657"/>
            </a:lvl7pPr>
            <a:lvl8pPr>
              <a:defRPr sz="1657"/>
            </a:lvl8pPr>
            <a:lvl9pPr>
              <a:defRPr sz="165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9" name="コンテンツ プレースホルダ 8"/>
          <p:cNvSpPr>
            <a:spLocks noGrp="1"/>
          </p:cNvSpPr>
          <p:nvPr>
            <p:ph sz="quarter" idx="13"/>
          </p:nvPr>
        </p:nvSpPr>
        <p:spPr>
          <a:xfrm>
            <a:off x="231780" y="682628"/>
            <a:ext cx="9521825" cy="1010706"/>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6" name="日付プレースホルダ 4"/>
          <p:cNvSpPr>
            <a:spLocks noGrp="1"/>
          </p:cNvSpPr>
          <p:nvPr>
            <p:ph type="dt" sz="half" idx="14"/>
          </p:nvPr>
        </p:nvSpPr>
        <p:spPr>
          <a:xfrm>
            <a:off x="0" y="6646867"/>
            <a:ext cx="2311400" cy="211137"/>
          </a:xfrm>
          <a:prstGeom prst="rect">
            <a:avLst/>
          </a:prstGeom>
        </p:spPr>
        <p:txBody>
          <a:bodyPr/>
          <a:lstStyle>
            <a:lvl1pPr eaLnBrk="1" hangingPunct="1">
              <a:defRPr>
                <a:solidFill>
                  <a:prstClr val="black"/>
                </a:solidFill>
                <a:latin typeface="Arial" charset="0"/>
                <a:ea typeface="ＭＳ Ｐゴシック" charset="-128"/>
              </a:defRPr>
            </a:lvl1pPr>
          </a:lstStyle>
          <a:p>
            <a:pPr>
              <a:defRPr/>
            </a:pPr>
            <a:endParaRPr lang="ja-JP" altLang="en-US"/>
          </a:p>
        </p:txBody>
      </p:sp>
      <p:sp>
        <p:nvSpPr>
          <p:cNvPr id="7" name="フッター プレースホルダ 5"/>
          <p:cNvSpPr>
            <a:spLocks noGrp="1"/>
          </p:cNvSpPr>
          <p:nvPr>
            <p:ph type="ftr" sz="quarter" idx="15"/>
          </p:nvPr>
        </p:nvSpPr>
        <p:spPr>
          <a:xfrm>
            <a:off x="2547939" y="6646867"/>
            <a:ext cx="4900612" cy="211137"/>
          </a:xfrm>
          <a:prstGeom prst="rect">
            <a:avLst/>
          </a:prstGeom>
        </p:spPr>
        <p:txBody>
          <a:bodyPr/>
          <a:lstStyle>
            <a:lvl1pPr eaLnBrk="1" hangingPunct="1">
              <a:defRPr>
                <a:solidFill>
                  <a:prstClr val="black"/>
                </a:solidFill>
                <a:latin typeface="Arial" charset="0"/>
                <a:ea typeface="ＭＳ Ｐゴシック" charset="-128"/>
              </a:defRPr>
            </a:lvl1pPr>
          </a:lstStyle>
          <a:p>
            <a:pPr>
              <a:defRPr/>
            </a:pPr>
            <a:endParaRPr lang="ja-JP" altLang="en-US"/>
          </a:p>
        </p:txBody>
      </p:sp>
      <p:sp>
        <p:nvSpPr>
          <p:cNvPr id="8" name="スライド番号プレースホルダ 6"/>
          <p:cNvSpPr>
            <a:spLocks noGrp="1"/>
          </p:cNvSpPr>
          <p:nvPr>
            <p:ph type="sldNum" sz="quarter" idx="16"/>
          </p:nvPr>
        </p:nvSpPr>
        <p:spPr>
          <a:xfrm>
            <a:off x="7594600" y="6646867"/>
            <a:ext cx="2311400" cy="2111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F4190F85-D6E5-46E1-B1E1-46F18D1FC105}" type="slidenum">
              <a:rPr lang="ja-JP" altLang="en-US">
                <a:latin typeface="Arial"/>
                <a:ea typeface="ＭＳ Ｐゴシック"/>
              </a:rPr>
              <a:pPr/>
              <a:t>‹#›</a:t>
            </a:fld>
            <a:endParaRPr lang="ja-JP" altLang="en-US">
              <a:latin typeface="Arial"/>
              <a:ea typeface="ＭＳ Ｐゴシック"/>
            </a:endParaRPr>
          </a:p>
        </p:txBody>
      </p:sp>
    </p:spTree>
    <p:extLst>
      <p:ext uri="{BB962C8B-B14F-4D97-AF65-F5344CB8AC3E}">
        <p14:creationId xmlns:p14="http://schemas.microsoft.com/office/powerpoint/2010/main" val="1701947473"/>
      </p:ext>
    </p:extLst>
  </p:cSld>
  <p:clrMapOvr>
    <a:masterClrMapping/>
  </p:clrMapOvr>
  <p:transition>
    <p:random/>
  </p:transition>
</p:sldLayout>
</file>

<file path=ppt/slideLayouts/slideLayout925.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8"/>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061" tIns="42031" rIns="84061" bIns="42031">
            <a:spAutoFit/>
          </a:bodyPr>
          <a:lstStyle/>
          <a:p>
            <a:r>
              <a:rPr lang="en-US" altLang="ja-JP" sz="1104" i="1">
                <a:solidFill>
                  <a:prstClr val="white"/>
                </a:solidFill>
                <a:latin typeface="Times New Roman" panose="02020603050405020304"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15DF3B9C-D22D-423B-9F77-B7E9FFE88260}" type="slidenum">
              <a:rPr lang="en-US" altLang="ja-JP">
                <a:solidFill>
                  <a:prstClr val="black"/>
                </a:solidFill>
                <a:latin typeface="Arial"/>
                <a:ea typeface="ＭＳ Ｐゴシック"/>
              </a:rPr>
              <a:pPr eaLnBrk="0" hangingPunct="0"/>
              <a:t>‹#›</a:t>
            </a:fld>
            <a:endParaRPr lang="en-US" altLang="ja-JP">
              <a:solidFill>
                <a:prstClr val="black"/>
              </a:solidFill>
              <a:latin typeface="Arial"/>
              <a:ea typeface="ＭＳ Ｐゴシック"/>
            </a:endParaRPr>
          </a:p>
        </p:txBody>
      </p:sp>
    </p:spTree>
    <p:extLst>
      <p:ext uri="{BB962C8B-B14F-4D97-AF65-F5344CB8AC3E}">
        <p14:creationId xmlns:p14="http://schemas.microsoft.com/office/powerpoint/2010/main" val="3538742567"/>
      </p:ext>
    </p:extLst>
  </p:cSld>
  <p:clrMapOvr>
    <a:masterClrMapping/>
  </p:clrMapOvr>
</p:sldLayout>
</file>

<file path=ppt/slideLayouts/slideLayout926.xml><?xml version="1.0" encoding="utf-8"?>
<p:sldLayout xmlns:a="http://schemas.openxmlformats.org/drawingml/2006/main" xmlns:r="http://schemas.openxmlformats.org/officeDocument/2006/relationships" xmlns:p="http://schemas.openxmlformats.org/presentationml/2006/main" showMasterSp="0" preserve="1" userDrawn="1">
  <p:cSld name="7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8"/>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061" tIns="42031" rIns="84061" bIns="42031">
            <a:spAutoFit/>
          </a:bodyPr>
          <a:lstStyle/>
          <a:p>
            <a:r>
              <a:rPr lang="en-US" altLang="ja-JP" sz="1104" i="1">
                <a:solidFill>
                  <a:prstClr val="white"/>
                </a:solidFill>
                <a:latin typeface="Times New Roman" panose="02020603050405020304"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5E5F57F0-D026-4E71-8C7D-C6E1AF9C38BB}" type="slidenum">
              <a:rPr lang="en-US" altLang="ja-JP">
                <a:solidFill>
                  <a:prstClr val="black"/>
                </a:solidFill>
                <a:latin typeface="Arial"/>
                <a:ea typeface="ＭＳ Ｐゴシック"/>
              </a:rPr>
              <a:pPr eaLnBrk="0" hangingPunct="0"/>
              <a:t>‹#›</a:t>
            </a:fld>
            <a:endParaRPr lang="en-US" altLang="ja-JP">
              <a:solidFill>
                <a:prstClr val="black"/>
              </a:solidFill>
              <a:latin typeface="Arial"/>
              <a:ea typeface="ＭＳ Ｐゴシック"/>
            </a:endParaRPr>
          </a:p>
        </p:txBody>
      </p:sp>
    </p:spTree>
    <p:extLst>
      <p:ext uri="{BB962C8B-B14F-4D97-AF65-F5344CB8AC3E}">
        <p14:creationId xmlns:p14="http://schemas.microsoft.com/office/powerpoint/2010/main" val="1501511356"/>
      </p:ext>
    </p:extLst>
  </p:cSld>
  <p:clrMapOvr>
    <a:masterClrMapping/>
  </p:clrMapOvr>
</p:sldLayout>
</file>

<file path=ppt/slideLayouts/slideLayout927.xml><?xml version="1.0" encoding="utf-8"?>
<p:sldLayout xmlns:a="http://schemas.openxmlformats.org/drawingml/2006/main" xmlns:r="http://schemas.openxmlformats.org/officeDocument/2006/relationships" xmlns:p="http://schemas.openxmlformats.org/presentationml/2006/main" showMasterSp="0" userDrawn="1">
  <p:cSld name="9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8"/>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061" tIns="42031" rIns="84061" bIns="42031">
            <a:spAutoFit/>
          </a:bodyPr>
          <a:lstStyle/>
          <a:p>
            <a:r>
              <a:rPr lang="en-US" altLang="ja-JP" sz="1104" i="1">
                <a:solidFill>
                  <a:srgbClr val="FFFFFF"/>
                </a:solidFill>
                <a:latin typeface="Times New Roman" panose="02020603050405020304" pitchFamily="18" charset="0"/>
                <a:ea typeface="ＭＳ Ｐゴシック"/>
              </a:rPr>
              <a:t>Ministry of Land, Infrastructure, Transport and Tourism</a:t>
            </a:r>
          </a:p>
        </p:txBody>
      </p:sp>
      <p:sp>
        <p:nvSpPr>
          <p:cNvPr id="3" name="Rectangle 6"/>
          <p:cNvSpPr>
            <a:spLocks noGrp="1" noChangeArrowheads="1"/>
          </p:cNvSpPr>
          <p:nvPr>
            <p:ph type="sldNum" sz="quarter" idx="10"/>
          </p:nvPr>
        </p:nvSpPr>
        <p:spPr>
          <a:xfrm>
            <a:off x="9258301" y="6524629"/>
            <a:ext cx="647700" cy="33337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C09D3E4B-B671-40D4-867F-14A02A1B67D4}" type="slidenum">
              <a:rPr lang="en-US" altLang="ja-JP">
                <a:latin typeface="Arial"/>
                <a:ea typeface="ＭＳ Ｐゴシック"/>
              </a:rPr>
              <a:pPr/>
              <a:t>‹#›</a:t>
            </a:fld>
            <a:endParaRPr lang="en-US" altLang="ja-JP">
              <a:latin typeface="Arial"/>
              <a:ea typeface="ＭＳ Ｐゴシック"/>
            </a:endParaRPr>
          </a:p>
        </p:txBody>
      </p:sp>
    </p:spTree>
    <p:extLst>
      <p:ext uri="{BB962C8B-B14F-4D97-AF65-F5344CB8AC3E}">
        <p14:creationId xmlns:p14="http://schemas.microsoft.com/office/powerpoint/2010/main" val="2078515291"/>
      </p:ext>
    </p:extLst>
  </p:cSld>
  <p:clrMapOvr>
    <a:masterClrMapping/>
  </p:clrMapOvr>
</p:sldLayout>
</file>

<file path=ppt/slideLayouts/slideLayout928.xml><?xml version="1.0" encoding="utf-8"?>
<p:sldLayout xmlns:a="http://schemas.openxmlformats.org/drawingml/2006/main" xmlns:r="http://schemas.openxmlformats.org/officeDocument/2006/relationships" xmlns:p="http://schemas.openxmlformats.org/presentationml/2006/main" userDrawn="1">
  <p:cSld name="基礎資料">
    <p:spTree>
      <p:nvGrpSpPr>
        <p:cNvPr id="1" name=""/>
        <p:cNvGrpSpPr/>
        <p:nvPr/>
      </p:nvGrpSpPr>
      <p:grpSpPr>
        <a:xfrm>
          <a:off x="0" y="0"/>
          <a:ext cx="0" cy="0"/>
          <a:chOff x="0" y="0"/>
          <a:chExt cx="0" cy="0"/>
        </a:xfrm>
      </p:grpSpPr>
      <p:cxnSp>
        <p:nvCxnSpPr>
          <p:cNvPr id="2" name="直線コネクタ 1"/>
          <p:cNvCxnSpPr/>
          <p:nvPr userDrawn="1"/>
        </p:nvCxnSpPr>
        <p:spPr>
          <a:xfrm>
            <a:off x="0" y="549275"/>
            <a:ext cx="9906000" cy="0"/>
          </a:xfrm>
          <a:prstGeom prst="line">
            <a:avLst/>
          </a:prstGeom>
          <a:ln w="76200">
            <a:solidFill>
              <a:srgbClr val="4060A0"/>
            </a:solidFill>
          </a:ln>
        </p:spPr>
        <p:style>
          <a:lnRef idx="1">
            <a:schemeClr val="accent1"/>
          </a:lnRef>
          <a:fillRef idx="0">
            <a:schemeClr val="accent1"/>
          </a:fillRef>
          <a:effectRef idx="0">
            <a:schemeClr val="accent1"/>
          </a:effectRef>
          <a:fontRef idx="minor">
            <a:schemeClr val="tx1"/>
          </a:fontRef>
        </p:style>
      </p:cxnSp>
      <p:pic>
        <p:nvPicPr>
          <p:cNvPr id="3" name="図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5127" y="14292"/>
            <a:ext cx="189706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付プレースホルダー 12"/>
          <p:cNvSpPr>
            <a:spLocks noGrp="1"/>
          </p:cNvSpPr>
          <p:nvPr>
            <p:ph type="dt" sz="half" idx="10"/>
          </p:nvPr>
        </p:nvSpPr>
        <p:spPr>
          <a:xfrm>
            <a:off x="495300" y="6245225"/>
            <a:ext cx="2311400" cy="476250"/>
          </a:xfrm>
          <a:prstGeom prst="rect">
            <a:avLst/>
          </a:prstGeom>
        </p:spPr>
        <p:txBody>
          <a:bodyPr/>
          <a:lstStyle>
            <a:lvl1pPr eaLnBrk="0" hangingPunct="0">
              <a:defRPr>
                <a:solidFill>
                  <a:prstClr val="black">
                    <a:tint val="75000"/>
                  </a:prstClr>
                </a:solidFill>
              </a:defRPr>
            </a:lvl1pPr>
          </a:lstStyle>
          <a:p>
            <a:pPr>
              <a:defRPr/>
            </a:pPr>
            <a:endParaRPr lang="ja-JP" altLang="en-US">
              <a:latin typeface="Arial"/>
              <a:ea typeface="ＭＳ Ｐゴシック"/>
            </a:endParaRPr>
          </a:p>
        </p:txBody>
      </p:sp>
      <p:sp>
        <p:nvSpPr>
          <p:cNvPr id="5" name="フッター プレースホルダー 13"/>
          <p:cNvSpPr>
            <a:spLocks noGrp="1"/>
          </p:cNvSpPr>
          <p:nvPr>
            <p:ph type="ftr" sz="quarter" idx="11"/>
          </p:nvPr>
        </p:nvSpPr>
        <p:spPr>
          <a:xfrm>
            <a:off x="3384550" y="6245225"/>
            <a:ext cx="3136900" cy="476250"/>
          </a:xfrm>
          <a:prstGeom prst="rect">
            <a:avLst/>
          </a:prstGeom>
        </p:spPr>
        <p:txBody>
          <a:bodyPr/>
          <a:lstStyle>
            <a:lvl1pPr eaLnBrk="0" hangingPunct="0">
              <a:defRPr>
                <a:solidFill>
                  <a:prstClr val="black">
                    <a:tint val="75000"/>
                  </a:prstClr>
                </a:solidFill>
              </a:defRPr>
            </a:lvl1pPr>
          </a:lstStyle>
          <a:p>
            <a:pPr>
              <a:defRPr/>
            </a:pPr>
            <a:endParaRPr lang="ja-JP" altLang="en-US">
              <a:latin typeface="Arial"/>
              <a:ea typeface="ＭＳ Ｐゴシック"/>
            </a:endParaRPr>
          </a:p>
        </p:txBody>
      </p:sp>
      <p:sp>
        <p:nvSpPr>
          <p:cNvPr id="6" name="スライド番号プレースホルダー 14"/>
          <p:cNvSpPr>
            <a:spLocks noGrp="1"/>
          </p:cNvSpPr>
          <p:nvPr>
            <p:ph type="sldNum" sz="quarter" idx="12"/>
          </p:nvPr>
        </p:nvSpPr>
        <p:spPr>
          <a:xfrm>
            <a:off x="8013701" y="6453192"/>
            <a:ext cx="1825625" cy="365125"/>
          </a:xfrm>
          <a:prstGeom prst="rect">
            <a:avLst/>
          </a:prstGeom>
        </p:spPr>
        <p:txBody>
          <a:bodyPr vert="horz" wrap="square" lIns="91440" tIns="45720" rIns="91440" bIns="45720" numCol="1" anchor="t" anchorCtr="0" compatLnSpc="1">
            <a:prstTxWarp prst="textNoShape">
              <a:avLst/>
            </a:prstTxWarp>
          </a:bodyPr>
          <a:lstStyle>
            <a:lvl1pPr defTabSz="880821" eaLnBrk="1" hangingPunct="1">
              <a:defRPr sz="1840">
                <a:solidFill>
                  <a:srgbClr val="898989"/>
                </a:solidFill>
                <a:latin typeface="Calibri" panose="020F0502020204030204" pitchFamily="34" charset="0"/>
              </a:defRPr>
            </a:lvl1pPr>
          </a:lstStyle>
          <a:p>
            <a:fld id="{3C599235-25BD-4407-A4FB-5FE78221C119}" type="slidenum">
              <a:rPr lang="ja-JP" altLang="en-US">
                <a:ea typeface="ＭＳ Ｐゴシック"/>
              </a:rPr>
              <a:pPr/>
              <a:t>‹#›</a:t>
            </a:fld>
            <a:endParaRPr lang="ja-JP" altLang="en-US">
              <a:ea typeface="ＭＳ Ｐゴシック"/>
            </a:endParaRPr>
          </a:p>
        </p:txBody>
      </p:sp>
    </p:spTree>
    <p:extLst>
      <p:ext uri="{BB962C8B-B14F-4D97-AF65-F5344CB8AC3E}">
        <p14:creationId xmlns:p14="http://schemas.microsoft.com/office/powerpoint/2010/main" val="3226108498"/>
      </p:ext>
    </p:extLst>
  </p:cSld>
  <p:clrMapOvr>
    <a:masterClrMapping/>
  </p:clrMapOvr>
</p:sldLayout>
</file>

<file path=ppt/slideLayouts/slideLayout929.xml><?xml version="1.0" encoding="utf-8"?>
<p:sldLayout xmlns:a="http://schemas.openxmlformats.org/drawingml/2006/main" xmlns:r="http://schemas.openxmlformats.org/officeDocument/2006/relationships" xmlns:p="http://schemas.openxmlformats.org/presentationml/2006/main" showMasterSp="0" userDrawn="1">
  <p:cSld name="10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8"/>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061" tIns="42031" rIns="84061" bIns="42031">
            <a:spAutoFit/>
          </a:bodyPr>
          <a:lstStyle/>
          <a:p>
            <a:r>
              <a:rPr lang="en-US" altLang="ja-JP" sz="1104" i="1">
                <a:solidFill>
                  <a:srgbClr val="FFFFFF"/>
                </a:solidFill>
                <a:latin typeface="Times New Roman" panose="02020603050405020304"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eaLnBrk="0" hangingPunct="0">
              <a:defRPr/>
            </a:lvl1pPr>
          </a:lstStyle>
          <a:p>
            <a:pPr>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eaLnBrk="0" hangingPunct="0">
              <a:defRPr/>
            </a:lvl1pPr>
          </a:lstStyle>
          <a:p>
            <a:pPr>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8A91D598-19FB-4380-90C1-57813F8DB4A1}" type="slidenum">
              <a:rPr lang="en-US" altLang="ja-JP">
                <a:latin typeface="Arial"/>
                <a:ea typeface="ＭＳ Ｐゴシック"/>
              </a:rPr>
              <a:pPr/>
              <a:t>‹#›</a:t>
            </a:fld>
            <a:endParaRPr lang="en-US" altLang="ja-JP">
              <a:latin typeface="Arial"/>
              <a:ea typeface="ＭＳ Ｐゴシック"/>
            </a:endParaRPr>
          </a:p>
        </p:txBody>
      </p:sp>
    </p:spTree>
    <p:extLst>
      <p:ext uri="{BB962C8B-B14F-4D97-AF65-F5344CB8AC3E}">
        <p14:creationId xmlns:p14="http://schemas.microsoft.com/office/powerpoint/2010/main" val="33827066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0"/>
            <a:ext cx="5943600" cy="566738"/>
          </a:xfrm>
        </p:spPr>
        <p:txBody>
          <a:bodyPr anchor="b"/>
          <a:lstStyle>
            <a:lvl1pPr algn="l">
              <a:defRPr sz="1988"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6" y="612775"/>
            <a:ext cx="5943600" cy="4114800"/>
          </a:xfrm>
        </p:spPr>
        <p:txBody>
          <a:bodyPr/>
          <a:lstStyle>
            <a:lvl1pPr marL="0" indent="0">
              <a:buNone/>
              <a:defRPr sz="3180"/>
            </a:lvl1pPr>
            <a:lvl2pPr marL="454196" indent="0">
              <a:buNone/>
              <a:defRPr sz="2782"/>
            </a:lvl2pPr>
            <a:lvl3pPr marL="908393" indent="0">
              <a:buNone/>
              <a:defRPr sz="2384"/>
            </a:lvl3pPr>
            <a:lvl4pPr marL="1362591" indent="0">
              <a:buNone/>
              <a:defRPr sz="1988"/>
            </a:lvl4pPr>
            <a:lvl5pPr marL="1816787" indent="0">
              <a:buNone/>
              <a:defRPr sz="1988"/>
            </a:lvl5pPr>
            <a:lvl6pPr marL="2270984" indent="0">
              <a:buNone/>
              <a:defRPr sz="1988"/>
            </a:lvl6pPr>
            <a:lvl7pPr marL="2725179" indent="0">
              <a:buNone/>
              <a:defRPr sz="1988"/>
            </a:lvl7pPr>
            <a:lvl8pPr marL="3179377" indent="0">
              <a:buNone/>
              <a:defRPr sz="1988"/>
            </a:lvl8pPr>
            <a:lvl9pPr marL="3633573" indent="0">
              <a:buNone/>
              <a:defRPr sz="1988"/>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6" y="5367338"/>
            <a:ext cx="5943600" cy="804862"/>
          </a:xfrm>
        </p:spPr>
        <p:txBody>
          <a:bodyPr/>
          <a:lstStyle>
            <a:lvl1pPr marL="0" indent="0">
              <a:buNone/>
              <a:defRPr sz="1392"/>
            </a:lvl1pPr>
            <a:lvl2pPr marL="454196" indent="0">
              <a:buNone/>
              <a:defRPr sz="1192"/>
            </a:lvl2pPr>
            <a:lvl3pPr marL="908393" indent="0">
              <a:buNone/>
              <a:defRPr sz="994"/>
            </a:lvl3pPr>
            <a:lvl4pPr marL="1362591" indent="0">
              <a:buNone/>
              <a:defRPr sz="894"/>
            </a:lvl4pPr>
            <a:lvl5pPr marL="1816787" indent="0">
              <a:buNone/>
              <a:defRPr sz="894"/>
            </a:lvl5pPr>
            <a:lvl6pPr marL="2270984" indent="0">
              <a:buNone/>
              <a:defRPr sz="894"/>
            </a:lvl6pPr>
            <a:lvl7pPr marL="2725179" indent="0">
              <a:buNone/>
              <a:defRPr sz="894"/>
            </a:lvl7pPr>
            <a:lvl8pPr marL="3179377" indent="0">
              <a:buNone/>
              <a:defRPr sz="894"/>
            </a:lvl8pPr>
            <a:lvl9pPr marL="3633573" indent="0">
              <a:buNone/>
              <a:defRPr sz="894"/>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F9F79F53-97DB-499B-9964-60A655AFEF8A}"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492354000"/>
      </p:ext>
    </p:extLst>
  </p:cSld>
  <p:clrMapOvr>
    <a:masterClrMapping/>
  </p:clrMapOvr>
</p:sldLayout>
</file>

<file path=ppt/slideLayouts/slideLayout930.xml><?xml version="1.0" encoding="utf-8"?>
<p:sldLayout xmlns:a="http://schemas.openxmlformats.org/drawingml/2006/main" xmlns:r="http://schemas.openxmlformats.org/officeDocument/2006/relationships" xmlns:p="http://schemas.openxmlformats.org/presentationml/2006/main" showMasterSp="0" userDrawn="1">
  <p:cSld name="11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8"/>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061" tIns="42031" rIns="84061" bIns="42031">
            <a:spAutoFit/>
          </a:bodyPr>
          <a:lstStyle/>
          <a:p>
            <a:r>
              <a:rPr lang="en-US" altLang="ja-JP" sz="1104" i="1">
                <a:solidFill>
                  <a:srgbClr val="FFFFFF"/>
                </a:solidFill>
                <a:latin typeface="Times New Roman" panose="02020603050405020304"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eaLnBrk="0" hangingPunct="0">
              <a:defRPr/>
            </a:lvl1pPr>
          </a:lstStyle>
          <a:p>
            <a:pPr>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eaLnBrk="0" hangingPunct="0">
              <a:defRPr/>
            </a:lvl1pPr>
          </a:lstStyle>
          <a:p>
            <a:pPr>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85EF974E-B012-4A2D-8311-A7E89DB89647}" type="slidenum">
              <a:rPr lang="en-US" altLang="ja-JP">
                <a:latin typeface="Arial"/>
                <a:ea typeface="ＭＳ Ｐゴシック"/>
              </a:rPr>
              <a:pPr/>
              <a:t>‹#›</a:t>
            </a:fld>
            <a:endParaRPr lang="en-US" altLang="ja-JP">
              <a:latin typeface="Arial"/>
              <a:ea typeface="ＭＳ Ｐゴシック"/>
            </a:endParaRPr>
          </a:p>
        </p:txBody>
      </p:sp>
    </p:spTree>
    <p:extLst>
      <p:ext uri="{BB962C8B-B14F-4D97-AF65-F5344CB8AC3E}">
        <p14:creationId xmlns:p14="http://schemas.microsoft.com/office/powerpoint/2010/main" val="178329067"/>
      </p:ext>
    </p:extLst>
  </p:cSld>
  <p:clrMapOvr>
    <a:masterClrMapping/>
  </p:clrMapOvr>
</p:sldLayout>
</file>

<file path=ppt/slideLayouts/slideLayout931.xml><?xml version="1.0" encoding="utf-8"?>
<p:sldLayout xmlns:a="http://schemas.openxmlformats.org/drawingml/2006/main" xmlns:r="http://schemas.openxmlformats.org/officeDocument/2006/relationships" xmlns:p="http://schemas.openxmlformats.org/presentationml/2006/main" showMasterSp="0" preserve="1" userDrawn="1">
  <p:cSld name="12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8"/>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061" tIns="42031" rIns="84061" bIns="42031">
            <a:spAutoFit/>
          </a:bodyPr>
          <a:lstStyle/>
          <a:p>
            <a:r>
              <a:rPr lang="en-US" altLang="ja-JP" sz="1104" i="1">
                <a:solidFill>
                  <a:srgbClr val="FFFFFF"/>
                </a:solidFill>
                <a:latin typeface="Times New Roman" panose="02020603050405020304"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516A88D0-C11F-4F27-8961-67E19089CFD4}" type="slidenum">
              <a:rPr lang="en-US" altLang="ja-JP">
                <a:solidFill>
                  <a:prstClr val="black"/>
                </a:solidFill>
                <a:latin typeface="Arial"/>
                <a:ea typeface="ＭＳ Ｐゴシック"/>
              </a:rPr>
              <a:pPr eaLnBrk="0" hangingPunct="0"/>
              <a:t>‹#›</a:t>
            </a:fld>
            <a:endParaRPr lang="en-US" altLang="ja-JP">
              <a:solidFill>
                <a:prstClr val="black"/>
              </a:solidFill>
              <a:latin typeface="Arial"/>
              <a:ea typeface="ＭＳ Ｐゴシック"/>
            </a:endParaRPr>
          </a:p>
        </p:txBody>
      </p:sp>
    </p:spTree>
    <p:extLst>
      <p:ext uri="{BB962C8B-B14F-4D97-AF65-F5344CB8AC3E}">
        <p14:creationId xmlns:p14="http://schemas.microsoft.com/office/powerpoint/2010/main" val="955920293"/>
      </p:ext>
    </p:extLst>
  </p:cSld>
  <p:clrMapOvr>
    <a:masterClrMapping/>
  </p:clrMapOvr>
</p:sldLayout>
</file>

<file path=ppt/slideLayouts/slideLayout932.xml><?xml version="1.0" encoding="utf-8"?>
<p:sldLayout xmlns:a="http://schemas.openxmlformats.org/drawingml/2006/main" xmlns:r="http://schemas.openxmlformats.org/officeDocument/2006/relationships" xmlns:p="http://schemas.openxmlformats.org/presentationml/2006/main" showMasterSp="0" preserve="1" userDrawn="1">
  <p:cSld name="13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8"/>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061" tIns="42031" rIns="84061" bIns="42031">
            <a:spAutoFit/>
          </a:bodyPr>
          <a:lstStyle/>
          <a:p>
            <a:r>
              <a:rPr lang="en-US" altLang="ja-JP" sz="1104" i="1">
                <a:solidFill>
                  <a:srgbClr val="FFFFFF"/>
                </a:solidFill>
                <a:latin typeface="Times New Roman" panose="02020603050405020304" pitchFamily="18" charset="0"/>
                <a:ea typeface="ＭＳ Ｐゴシック"/>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3106F8CF-EFC6-41E7-90FA-A5C968105182}" type="slidenum">
              <a:rPr lang="en-US" altLang="ja-JP">
                <a:solidFill>
                  <a:prstClr val="black"/>
                </a:solidFill>
                <a:latin typeface="Arial"/>
                <a:ea typeface="ＭＳ Ｐゴシック"/>
              </a:rPr>
              <a:pPr eaLnBrk="0" hangingPunct="0"/>
              <a:t>‹#›</a:t>
            </a:fld>
            <a:endParaRPr lang="en-US" altLang="ja-JP">
              <a:solidFill>
                <a:prstClr val="black"/>
              </a:solidFill>
              <a:latin typeface="Arial"/>
              <a:ea typeface="ＭＳ Ｐゴシック"/>
            </a:endParaRPr>
          </a:p>
        </p:txBody>
      </p:sp>
    </p:spTree>
    <p:extLst>
      <p:ext uri="{BB962C8B-B14F-4D97-AF65-F5344CB8AC3E}">
        <p14:creationId xmlns:p14="http://schemas.microsoft.com/office/powerpoint/2010/main" val="2836251300"/>
      </p:ext>
    </p:extLst>
  </p:cSld>
  <p:clrMapOvr>
    <a:masterClrMapping/>
  </p:clrMapOvr>
</p:sldLayout>
</file>

<file path=ppt/slideLayouts/slideLayout933.xml><?xml version="1.0" encoding="utf-8"?>
<p:sldLayout xmlns:a="http://schemas.openxmlformats.org/drawingml/2006/main" xmlns:r="http://schemas.openxmlformats.org/officeDocument/2006/relationships" xmlns:p="http://schemas.openxmlformats.org/presentationml/2006/main" showMasterSp="0" preserve="1" userDrawn="1">
  <p:cSld name="14_タイトル スライド">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6524628"/>
            <a:ext cx="3374710" cy="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061" tIns="42031" rIns="84061" bIns="42031">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defRPr/>
            </a:pPr>
            <a:r>
              <a:rPr lang="en-US" altLang="ja-JP" sz="1104" i="1" smtClean="0">
                <a:solidFill>
                  <a:srgbClr val="FFFFFF"/>
                </a:solidFill>
                <a:latin typeface="Times New Roman" pitchFamily="18" charset="0"/>
              </a:rPr>
              <a:t>Ministry of Land, Infrastructure, Transport and Tourism</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a:lstStyle>
            <a:lvl1pPr>
              <a:defRPr/>
            </a:lvl1pPr>
          </a:lstStyle>
          <a:p>
            <a:pPr eaLnBrk="0" hangingPunct="0">
              <a:defRPr/>
            </a:pPr>
            <a:endParaRPr lang="en-US" altLang="ja-JP">
              <a:solidFill>
                <a:prstClr val="black"/>
              </a:solidFill>
              <a:latin typeface="Arial"/>
              <a:ea typeface="ＭＳ Ｐゴシック"/>
            </a:endParaRPr>
          </a:p>
        </p:txBody>
      </p:sp>
      <p:sp>
        <p:nvSpPr>
          <p:cNvPr id="5" name="Rectangle 6"/>
          <p:cNvSpPr>
            <a:spLocks noGrp="1" noChangeArrowheads="1"/>
          </p:cNvSpPr>
          <p:nvPr>
            <p:ph type="sldNum" sz="quarter" idx="12"/>
          </p:nvPr>
        </p:nvSpPr>
        <p:spPr>
          <a:xfrm>
            <a:off x="7610475" y="6227763"/>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44898039-45B0-44CA-B731-AD666ABD42E6}" type="slidenum">
              <a:rPr lang="en-US" altLang="ja-JP">
                <a:solidFill>
                  <a:prstClr val="black"/>
                </a:solidFill>
                <a:latin typeface="Arial"/>
                <a:ea typeface="ＭＳ Ｐゴシック"/>
              </a:rPr>
              <a:pPr eaLnBrk="0" hangingPunct="0"/>
              <a:t>‹#›</a:t>
            </a:fld>
            <a:endParaRPr lang="en-US" altLang="ja-JP">
              <a:solidFill>
                <a:prstClr val="black"/>
              </a:solidFill>
              <a:latin typeface="Arial"/>
              <a:ea typeface="ＭＳ Ｐゴシック"/>
            </a:endParaRPr>
          </a:p>
        </p:txBody>
      </p:sp>
    </p:spTree>
    <p:extLst>
      <p:ext uri="{BB962C8B-B14F-4D97-AF65-F5344CB8AC3E}">
        <p14:creationId xmlns:p14="http://schemas.microsoft.com/office/powerpoint/2010/main" val="853696798"/>
      </p:ext>
    </p:extLst>
  </p:cSld>
  <p:clrMapOvr>
    <a:masterClrMapping/>
  </p:clrMapOvr>
</p:sldLayout>
</file>

<file path=ppt/slideLayouts/slideLayout9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34" y="2130671"/>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85" y="3886200"/>
            <a:ext cx="69342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5" indent="0" algn="ctr">
              <a:buNone/>
              <a:defRPr>
                <a:solidFill>
                  <a:schemeClr val="tx1">
                    <a:tint val="75000"/>
                  </a:schemeClr>
                </a:solidFill>
              </a:defRPr>
            </a:lvl3pPr>
            <a:lvl4pPr marL="1371531"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1" indent="0" algn="ctr">
              <a:buNone/>
              <a:defRPr>
                <a:solidFill>
                  <a:schemeClr val="tx1">
                    <a:tint val="75000"/>
                  </a:schemeClr>
                </a:solidFill>
              </a:defRPr>
            </a:lvl8pPr>
            <a:lvl9pPr marL="3657419"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84" y="6524866"/>
            <a:ext cx="9906000" cy="333375"/>
          </a:xfrm>
          <a:prstGeom prst="rect">
            <a:avLst/>
          </a:prstGeom>
          <a:noFill/>
          <a:ln w="9525">
            <a:noFill/>
            <a:miter lim="800000"/>
            <a:headEnd/>
            <a:tailEnd/>
          </a:ln>
        </p:spPr>
      </p:pic>
      <p:sp>
        <p:nvSpPr>
          <p:cNvPr id="8" name="Rectangle 9"/>
          <p:cNvSpPr>
            <a:spLocks noChangeArrowheads="1"/>
          </p:cNvSpPr>
          <p:nvPr/>
        </p:nvSpPr>
        <p:spPr bwMode="auto">
          <a:xfrm>
            <a:off x="1833646" y="3284779"/>
            <a:ext cx="8072437" cy="73025"/>
          </a:xfrm>
          <a:prstGeom prst="rect">
            <a:avLst/>
          </a:prstGeom>
          <a:solidFill>
            <a:srgbClr val="0066CC"/>
          </a:solidFill>
          <a:ln w="9525">
            <a:noFill/>
            <a:miter lim="800000"/>
            <a:headEnd/>
            <a:tailEnd/>
          </a:ln>
          <a:effectLst/>
        </p:spPr>
        <p:txBody>
          <a:bodyPr wrap="none" lIns="91436" tIns="45718" rIns="91436" bIns="45718" anchor="ctr"/>
          <a:lstStyle/>
          <a:p>
            <a:pPr>
              <a:defRPr/>
            </a:pPr>
            <a:endParaRPr lang="ja-JP" altLang="en-US">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19" y="6051791"/>
            <a:ext cx="2301874" cy="473075"/>
          </a:xfrm>
          <a:prstGeom prst="rect">
            <a:avLst/>
          </a:prstGeom>
          <a:noFill/>
          <a:ln w="9525">
            <a:noFill/>
            <a:miter lim="800000"/>
            <a:headEnd/>
            <a:tailEnd/>
          </a:ln>
        </p:spPr>
      </p:pic>
      <p:sp>
        <p:nvSpPr>
          <p:cNvPr id="10" name="Text Box 12"/>
          <p:cNvSpPr txBox="1">
            <a:spLocks noChangeArrowheads="1"/>
          </p:cNvSpPr>
          <p:nvPr/>
        </p:nvSpPr>
        <p:spPr bwMode="auto">
          <a:xfrm>
            <a:off x="2" y="6524865"/>
            <a:ext cx="3643496" cy="276995"/>
          </a:xfrm>
          <a:prstGeom prst="rect">
            <a:avLst/>
          </a:prstGeom>
          <a:noFill/>
          <a:ln w="9525">
            <a:noFill/>
            <a:miter lim="800000"/>
            <a:headEnd/>
            <a:tailEnd/>
          </a:ln>
          <a:effectLst/>
        </p:spPr>
        <p:txBody>
          <a:bodyPr wrap="none" lIns="91436" tIns="45718" rIns="91436" bIns="45718">
            <a:spAutoFit/>
          </a:bodyPr>
          <a:lstStyle/>
          <a:p>
            <a:pPr>
              <a:defRPr/>
            </a:pPr>
            <a:r>
              <a:rPr lang="en-US" altLang="ja-JP" sz="1200" i="1" dirty="0">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1362763980"/>
      </p:ext>
    </p:extLst>
  </p:cSld>
  <p:clrMapOvr>
    <a:masterClrMapping/>
  </p:clrMapOvr>
  <p:timing>
    <p:tnLst>
      <p:par>
        <p:cTn id="1" dur="indefinite" restart="never" nodeType="tmRoot"/>
      </p:par>
    </p:tnLst>
  </p:timing>
</p:sldLayout>
</file>

<file path=ppt/slideLayouts/slideLayout9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93937463"/>
      </p:ext>
    </p:extLst>
  </p:cSld>
  <p:clrMapOvr>
    <a:masterClrMapping/>
  </p:clrMapOvr>
</p:sldLayout>
</file>

<file path=ppt/slideLayouts/slideLayout9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90" y="4407146"/>
            <a:ext cx="84201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90" y="2906722"/>
            <a:ext cx="84201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5" indent="0">
              <a:buNone/>
              <a:defRPr sz="1600">
                <a:solidFill>
                  <a:schemeClr val="tx1">
                    <a:tint val="75000"/>
                  </a:schemeClr>
                </a:solidFill>
              </a:defRPr>
            </a:lvl3pPr>
            <a:lvl4pPr marL="1371531"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1" indent="0">
              <a:buNone/>
              <a:defRPr sz="1400">
                <a:solidFill>
                  <a:schemeClr val="tx1">
                    <a:tint val="75000"/>
                  </a:schemeClr>
                </a:solidFill>
              </a:defRPr>
            </a:lvl8pPr>
            <a:lvl9pPr marL="3657419"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45645840"/>
      </p:ext>
    </p:extLst>
  </p:cSld>
  <p:clrMapOvr>
    <a:masterClrMapping/>
  </p:clrMapOvr>
</p:sldLayout>
</file>

<file path=ppt/slideLayouts/slideLayout9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536661"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44838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70434853"/>
      </p:ext>
    </p:extLst>
  </p:cSld>
  <p:clrMapOvr>
    <a:masterClrMapping/>
  </p:clrMapOvr>
</p:sldLayout>
</file>

<file path=ppt/slideLayouts/slideLayout9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9"/>
            <a:ext cx="8915400" cy="1143000"/>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87" y="1535113"/>
            <a:ext cx="4376870" cy="639762"/>
          </a:xfrm>
        </p:spPr>
        <p:txBody>
          <a:bodyPr anchor="b"/>
          <a:lstStyle>
            <a:lvl1pPr marL="0" indent="0">
              <a:buNone/>
              <a:defRPr sz="2400" b="1"/>
            </a:lvl1pPr>
            <a:lvl2pPr marL="457177" indent="0">
              <a:buNone/>
              <a:defRPr sz="2000" b="1"/>
            </a:lvl2pPr>
            <a:lvl3pPr marL="914355" indent="0">
              <a:buNone/>
              <a:defRPr sz="1800" b="1"/>
            </a:lvl3pPr>
            <a:lvl4pPr marL="1371531" indent="0">
              <a:buNone/>
              <a:defRPr sz="1600" b="1"/>
            </a:lvl4pPr>
            <a:lvl5pPr marL="1828709" indent="0">
              <a:buNone/>
              <a:defRPr sz="1600" b="1"/>
            </a:lvl5pPr>
            <a:lvl6pPr marL="2285886" indent="0">
              <a:buNone/>
              <a:defRPr sz="1600" b="1"/>
            </a:lvl6pPr>
            <a:lvl7pPr marL="2743064" indent="0">
              <a:buNone/>
              <a:defRPr sz="1600" b="1"/>
            </a:lvl7pPr>
            <a:lvl8pPr marL="3200241" indent="0">
              <a:buNone/>
              <a:defRPr sz="1600" b="1"/>
            </a:lvl8pPr>
            <a:lvl9pPr marL="3657419"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87" y="2174876"/>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203" y="1535113"/>
            <a:ext cx="4378590" cy="639762"/>
          </a:xfrm>
        </p:spPr>
        <p:txBody>
          <a:bodyPr anchor="b"/>
          <a:lstStyle>
            <a:lvl1pPr marL="0" indent="0">
              <a:buNone/>
              <a:defRPr sz="2400" b="1"/>
            </a:lvl1pPr>
            <a:lvl2pPr marL="457177" indent="0">
              <a:buNone/>
              <a:defRPr sz="2000" b="1"/>
            </a:lvl2pPr>
            <a:lvl3pPr marL="914355" indent="0">
              <a:buNone/>
              <a:defRPr sz="1800" b="1"/>
            </a:lvl3pPr>
            <a:lvl4pPr marL="1371531" indent="0">
              <a:buNone/>
              <a:defRPr sz="1600" b="1"/>
            </a:lvl4pPr>
            <a:lvl5pPr marL="1828709" indent="0">
              <a:buNone/>
              <a:defRPr sz="1600" b="1"/>
            </a:lvl5pPr>
            <a:lvl6pPr marL="2285886" indent="0">
              <a:buNone/>
              <a:defRPr sz="1600" b="1"/>
            </a:lvl6pPr>
            <a:lvl7pPr marL="2743064" indent="0">
              <a:buNone/>
              <a:defRPr sz="1600" b="1"/>
            </a:lvl7pPr>
            <a:lvl8pPr marL="3200241" indent="0">
              <a:buNone/>
              <a:defRPr sz="1600" b="1"/>
            </a:lvl8pPr>
            <a:lvl9pPr marL="3657419"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203" y="2174876"/>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05331455"/>
      </p:ext>
    </p:extLst>
  </p:cSld>
  <p:clrMapOvr>
    <a:masterClrMapping/>
  </p:clrMapOvr>
</p:sldLayout>
</file>

<file path=ppt/slideLayouts/slideLayout9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185309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B580719-A99C-47A4-A1FC-CDF8D2DEF95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73474782"/>
      </p:ext>
    </p:extLst>
  </p:cSld>
  <p:clrMapOvr>
    <a:masterClrMapping/>
  </p:clrMapOvr>
</p:sldLayout>
</file>

<file path=ppt/slideLayouts/slideLayout9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67025646"/>
      </p:ext>
    </p:extLst>
  </p:cSld>
  <p:clrMapOvr>
    <a:masterClrMapping/>
  </p:clrMapOvr>
</p:sldLayout>
</file>

<file path=ppt/slideLayouts/slideLayout9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1"/>
            <a:ext cx="3259006"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3057"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177" indent="0">
              <a:buNone/>
              <a:defRPr sz="1200"/>
            </a:lvl2pPr>
            <a:lvl3pPr marL="914355" indent="0">
              <a:buNone/>
              <a:defRPr sz="1000"/>
            </a:lvl3pPr>
            <a:lvl4pPr marL="1371531" indent="0">
              <a:buNone/>
              <a:defRPr sz="900"/>
            </a:lvl4pPr>
            <a:lvl5pPr marL="1828709" indent="0">
              <a:buNone/>
              <a:defRPr sz="900"/>
            </a:lvl5pPr>
            <a:lvl6pPr marL="2285886" indent="0">
              <a:buNone/>
              <a:defRPr sz="900"/>
            </a:lvl6pPr>
            <a:lvl7pPr marL="2743064" indent="0">
              <a:buNone/>
              <a:defRPr sz="900"/>
            </a:lvl7pPr>
            <a:lvl8pPr marL="3200241" indent="0">
              <a:buNone/>
              <a:defRPr sz="900"/>
            </a:lvl8pPr>
            <a:lvl9pPr marL="3657419"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53363366"/>
      </p:ext>
    </p:extLst>
  </p:cSld>
  <p:clrMapOvr>
    <a:masterClrMapping/>
  </p:clrMapOvr>
</p:sldLayout>
</file>

<file path=ppt/slideLayouts/slideLayout9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200"/>
            </a:lvl1pPr>
            <a:lvl2pPr marL="457177" indent="0">
              <a:buNone/>
              <a:defRPr sz="2800"/>
            </a:lvl2pPr>
            <a:lvl3pPr marL="914355" indent="0">
              <a:buNone/>
              <a:defRPr sz="2400"/>
            </a:lvl3pPr>
            <a:lvl4pPr marL="1371531" indent="0">
              <a:buNone/>
              <a:defRPr sz="2000"/>
            </a:lvl4pPr>
            <a:lvl5pPr marL="1828709" indent="0">
              <a:buNone/>
              <a:defRPr sz="2000"/>
            </a:lvl5pPr>
            <a:lvl6pPr marL="2285886" indent="0">
              <a:buNone/>
              <a:defRPr sz="2000"/>
            </a:lvl6pPr>
            <a:lvl7pPr marL="2743064" indent="0">
              <a:buNone/>
              <a:defRPr sz="2000"/>
            </a:lvl7pPr>
            <a:lvl8pPr marL="3200241" indent="0">
              <a:buNone/>
              <a:defRPr sz="2000"/>
            </a:lvl8pPr>
            <a:lvl9pPr marL="3657419" indent="0">
              <a:buNone/>
              <a:defRPr sz="2000"/>
            </a:lvl9pPr>
          </a:lstStyle>
          <a:p>
            <a:r>
              <a:rPr kumimoji="1" lang="ja-JP" altLang="en-US"/>
              <a:t>アイコンをクリックして図を追加</a:t>
            </a:r>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400"/>
            </a:lvl1pPr>
            <a:lvl2pPr marL="457177" indent="0">
              <a:buNone/>
              <a:defRPr sz="1200"/>
            </a:lvl2pPr>
            <a:lvl3pPr marL="914355" indent="0">
              <a:buNone/>
              <a:defRPr sz="1000"/>
            </a:lvl3pPr>
            <a:lvl4pPr marL="1371531" indent="0">
              <a:buNone/>
              <a:defRPr sz="900"/>
            </a:lvl4pPr>
            <a:lvl5pPr marL="1828709" indent="0">
              <a:buNone/>
              <a:defRPr sz="900"/>
            </a:lvl5pPr>
            <a:lvl6pPr marL="2285886" indent="0">
              <a:buNone/>
              <a:defRPr sz="900"/>
            </a:lvl6pPr>
            <a:lvl7pPr marL="2743064" indent="0">
              <a:buNone/>
              <a:defRPr sz="900"/>
            </a:lvl7pPr>
            <a:lvl8pPr marL="3200241" indent="0">
              <a:buNone/>
              <a:defRPr sz="900"/>
            </a:lvl8pPr>
            <a:lvl9pPr marL="3657419"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8709072"/>
      </p:ext>
    </p:extLst>
  </p:cSld>
  <p:clrMapOvr>
    <a:masterClrMapping/>
  </p:clrMapOvr>
</p:sldLayout>
</file>

<file path=ppt/slideLayouts/slideLayout9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30945925"/>
      </p:ext>
    </p:extLst>
  </p:cSld>
  <p:clrMapOvr>
    <a:masterClrMapping/>
  </p:clrMapOvr>
</p:sldLayout>
</file>

<file path=ppt/slideLayouts/slideLayout9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23" y="274641"/>
            <a:ext cx="2414588"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536597" y="274641"/>
            <a:ext cx="7078664"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0936650"/>
      </p:ext>
    </p:extLst>
  </p:cSld>
  <p:clrMapOvr>
    <a:masterClrMapping/>
  </p:clrMapOvr>
</p:sldLayout>
</file>

<file path=ppt/slideLayouts/slideLayout9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112" y="2130817"/>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6073" y="3886200"/>
            <a:ext cx="6934200" cy="1752600"/>
          </a:xfrm>
        </p:spPr>
        <p:txBody>
          <a:bodyPr/>
          <a:lstStyle>
            <a:lvl1pPr marL="0" indent="0" algn="ctr">
              <a:buNone/>
              <a:defRPr/>
            </a:lvl1pPr>
            <a:lvl2pPr marL="452780" indent="0" algn="ctr">
              <a:buNone/>
              <a:defRPr/>
            </a:lvl2pPr>
            <a:lvl3pPr marL="905561" indent="0" algn="ctr">
              <a:buNone/>
              <a:defRPr/>
            </a:lvl3pPr>
            <a:lvl4pPr marL="1358340" indent="0" algn="ctr">
              <a:buNone/>
              <a:defRPr/>
            </a:lvl4pPr>
            <a:lvl5pPr marL="1811122" indent="0" algn="ctr">
              <a:buNone/>
              <a:defRPr/>
            </a:lvl5pPr>
            <a:lvl6pPr marL="2263903" indent="0" algn="ctr">
              <a:buNone/>
              <a:defRPr/>
            </a:lvl6pPr>
            <a:lvl7pPr marL="2716684" indent="0" algn="ctr">
              <a:buNone/>
              <a:defRPr/>
            </a:lvl7pPr>
            <a:lvl8pPr marL="3169463" indent="0" algn="ctr">
              <a:buNone/>
              <a:defRPr/>
            </a:lvl8pPr>
            <a:lvl9pPr marL="3622245"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2418226826"/>
      </p:ext>
    </p:extLst>
  </p:cSld>
  <p:clrMapOvr>
    <a:masterClrMapping/>
  </p:clrMapOvr>
</p:sldLayout>
</file>

<file path=ppt/slideLayouts/slideLayout9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3527623"/>
      </p:ext>
    </p:extLst>
  </p:cSld>
  <p:clrMapOvr>
    <a:masterClrMapping/>
  </p:clrMapOvr>
</p:sldLayout>
</file>

<file path=ppt/slideLayouts/slideLayout9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805" y="4407292"/>
            <a:ext cx="8420100" cy="1362075"/>
          </a:xfrm>
        </p:spPr>
        <p:txBody>
          <a:bodyPr anchor="t"/>
          <a:lstStyle>
            <a:lvl1pPr algn="l">
              <a:defRPr sz="3961"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805" y="2906722"/>
            <a:ext cx="8420100" cy="1500187"/>
          </a:xfrm>
        </p:spPr>
        <p:txBody>
          <a:bodyPr anchor="b"/>
          <a:lstStyle>
            <a:lvl1pPr marL="0" indent="0">
              <a:buNone/>
              <a:defRPr sz="1982"/>
            </a:lvl1pPr>
            <a:lvl2pPr marL="452780" indent="0">
              <a:buNone/>
              <a:defRPr sz="1782"/>
            </a:lvl2pPr>
            <a:lvl3pPr marL="905561" indent="0">
              <a:buNone/>
              <a:defRPr sz="1585"/>
            </a:lvl3pPr>
            <a:lvl4pPr marL="1358340" indent="0">
              <a:buNone/>
              <a:defRPr sz="1388"/>
            </a:lvl4pPr>
            <a:lvl5pPr marL="1811122" indent="0">
              <a:buNone/>
              <a:defRPr sz="1388"/>
            </a:lvl5pPr>
            <a:lvl6pPr marL="2263903" indent="0">
              <a:buNone/>
              <a:defRPr sz="1388"/>
            </a:lvl6pPr>
            <a:lvl7pPr marL="2716684" indent="0">
              <a:buNone/>
              <a:defRPr sz="1388"/>
            </a:lvl7pPr>
            <a:lvl8pPr marL="3169463" indent="0">
              <a:buNone/>
              <a:defRPr sz="1388"/>
            </a:lvl8pPr>
            <a:lvl9pPr marL="3622245" indent="0">
              <a:buNone/>
              <a:defRPr sz="1388"/>
            </a:lvl9pPr>
          </a:lstStyle>
          <a:p>
            <a:pPr lvl="0"/>
            <a:r>
              <a:rPr lang="ja-JP" altLang="en-US" smtClean="0"/>
              <a:t>マスタ テキストの書式設定</a:t>
            </a:r>
          </a:p>
        </p:txBody>
      </p:sp>
    </p:spTree>
    <p:extLst>
      <p:ext uri="{BB962C8B-B14F-4D97-AF65-F5344CB8AC3E}">
        <p14:creationId xmlns:p14="http://schemas.microsoft.com/office/powerpoint/2010/main" val="4247639251"/>
      </p:ext>
    </p:extLst>
  </p:cSld>
  <p:clrMapOvr>
    <a:masterClrMapping/>
  </p:clrMapOvr>
</p:sldLayout>
</file>

<file path=ppt/slideLayouts/slideLayout9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478" y="1600206"/>
            <a:ext cx="4381501" cy="4525963"/>
          </a:xfrm>
        </p:spPr>
        <p:txBody>
          <a:bodyPr/>
          <a:lstStyle>
            <a:lvl1pPr>
              <a:defRPr sz="2773"/>
            </a:lvl1pPr>
            <a:lvl2pPr>
              <a:defRPr sz="2376"/>
            </a:lvl2pPr>
            <a:lvl3pPr>
              <a:defRPr sz="1982"/>
            </a:lvl3pPr>
            <a:lvl4pPr>
              <a:defRPr sz="1782"/>
            </a:lvl4pPr>
            <a:lvl5pPr>
              <a:defRPr sz="1782"/>
            </a:lvl5pPr>
            <a:lvl6pPr>
              <a:defRPr sz="1782"/>
            </a:lvl6pPr>
            <a:lvl7pPr>
              <a:defRPr sz="1782"/>
            </a:lvl7pPr>
            <a:lvl8pPr>
              <a:defRPr sz="1782"/>
            </a:lvl8pPr>
            <a:lvl9pPr>
              <a:defRPr sz="178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377" y="1600206"/>
            <a:ext cx="4381501" cy="4525963"/>
          </a:xfrm>
        </p:spPr>
        <p:txBody>
          <a:bodyPr/>
          <a:lstStyle>
            <a:lvl1pPr>
              <a:defRPr sz="2773"/>
            </a:lvl1pPr>
            <a:lvl2pPr>
              <a:defRPr sz="2376"/>
            </a:lvl2pPr>
            <a:lvl3pPr>
              <a:defRPr sz="1982"/>
            </a:lvl3pPr>
            <a:lvl4pPr>
              <a:defRPr sz="1782"/>
            </a:lvl4pPr>
            <a:lvl5pPr>
              <a:defRPr sz="1782"/>
            </a:lvl5pPr>
            <a:lvl6pPr>
              <a:defRPr sz="1782"/>
            </a:lvl6pPr>
            <a:lvl7pPr>
              <a:defRPr sz="1782"/>
            </a:lvl7pPr>
            <a:lvl8pPr>
              <a:defRPr sz="1782"/>
            </a:lvl8pPr>
            <a:lvl9pPr>
              <a:defRPr sz="178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07640063"/>
      </p:ext>
    </p:extLst>
  </p:cSld>
  <p:clrMapOvr>
    <a:masterClrMapping/>
  </p:clrMapOvr>
</p:sldLayout>
</file>

<file path=ppt/slideLayouts/slideLayout9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7"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466" y="1535113"/>
            <a:ext cx="4376738" cy="639762"/>
          </a:xfrm>
        </p:spPr>
        <p:txBody>
          <a:bodyPr anchor="b"/>
          <a:lstStyle>
            <a:lvl1pPr marL="0" indent="0">
              <a:buNone/>
              <a:defRPr sz="2376" b="1"/>
            </a:lvl1pPr>
            <a:lvl2pPr marL="452780" indent="0">
              <a:buNone/>
              <a:defRPr sz="1982" b="1"/>
            </a:lvl2pPr>
            <a:lvl3pPr marL="905561" indent="0">
              <a:buNone/>
              <a:defRPr sz="1782" b="1"/>
            </a:lvl3pPr>
            <a:lvl4pPr marL="1358340" indent="0">
              <a:buNone/>
              <a:defRPr sz="1585" b="1"/>
            </a:lvl4pPr>
            <a:lvl5pPr marL="1811122" indent="0">
              <a:buNone/>
              <a:defRPr sz="1585" b="1"/>
            </a:lvl5pPr>
            <a:lvl6pPr marL="2263903" indent="0">
              <a:buNone/>
              <a:defRPr sz="1585" b="1"/>
            </a:lvl6pPr>
            <a:lvl7pPr marL="2716684" indent="0">
              <a:buNone/>
              <a:defRPr sz="1585" b="1"/>
            </a:lvl7pPr>
            <a:lvl8pPr marL="3169463" indent="0">
              <a:buNone/>
              <a:defRPr sz="1585" b="1"/>
            </a:lvl8pPr>
            <a:lvl9pPr marL="3622245" indent="0">
              <a:buNone/>
              <a:defRPr sz="1585"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466" y="2174876"/>
            <a:ext cx="4376738" cy="3951288"/>
          </a:xfrm>
        </p:spPr>
        <p:txBody>
          <a:bodyPr/>
          <a:lstStyle>
            <a:lvl1pPr>
              <a:defRPr sz="2376"/>
            </a:lvl1pPr>
            <a:lvl2pPr>
              <a:defRPr sz="1982"/>
            </a:lvl2pPr>
            <a:lvl3pPr>
              <a:defRPr sz="1782"/>
            </a:lvl3pPr>
            <a:lvl4pPr>
              <a:defRPr sz="1585"/>
            </a:lvl4pPr>
            <a:lvl5pPr>
              <a:defRPr sz="1585"/>
            </a:lvl5pPr>
            <a:lvl6pPr>
              <a:defRPr sz="1585"/>
            </a:lvl6pPr>
            <a:lvl7pPr>
              <a:defRPr sz="1585"/>
            </a:lvl7pPr>
            <a:lvl8pPr>
              <a:defRPr sz="1585"/>
            </a:lvl8pPr>
            <a:lvl9pPr>
              <a:defRPr sz="158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98" y="1535113"/>
            <a:ext cx="4378325" cy="639762"/>
          </a:xfrm>
        </p:spPr>
        <p:txBody>
          <a:bodyPr anchor="b"/>
          <a:lstStyle>
            <a:lvl1pPr marL="0" indent="0">
              <a:buNone/>
              <a:defRPr sz="2376" b="1"/>
            </a:lvl1pPr>
            <a:lvl2pPr marL="452780" indent="0">
              <a:buNone/>
              <a:defRPr sz="1982" b="1"/>
            </a:lvl2pPr>
            <a:lvl3pPr marL="905561" indent="0">
              <a:buNone/>
              <a:defRPr sz="1782" b="1"/>
            </a:lvl3pPr>
            <a:lvl4pPr marL="1358340" indent="0">
              <a:buNone/>
              <a:defRPr sz="1585" b="1"/>
            </a:lvl4pPr>
            <a:lvl5pPr marL="1811122" indent="0">
              <a:buNone/>
              <a:defRPr sz="1585" b="1"/>
            </a:lvl5pPr>
            <a:lvl6pPr marL="2263903" indent="0">
              <a:buNone/>
              <a:defRPr sz="1585" b="1"/>
            </a:lvl6pPr>
            <a:lvl7pPr marL="2716684" indent="0">
              <a:buNone/>
              <a:defRPr sz="1585" b="1"/>
            </a:lvl7pPr>
            <a:lvl8pPr marL="3169463" indent="0">
              <a:buNone/>
              <a:defRPr sz="1585" b="1"/>
            </a:lvl8pPr>
            <a:lvl9pPr marL="3622245" indent="0">
              <a:buNone/>
              <a:defRPr sz="1585"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398" y="2174876"/>
            <a:ext cx="4378325" cy="3951288"/>
          </a:xfrm>
        </p:spPr>
        <p:txBody>
          <a:bodyPr/>
          <a:lstStyle>
            <a:lvl1pPr>
              <a:defRPr sz="2376"/>
            </a:lvl1pPr>
            <a:lvl2pPr>
              <a:defRPr sz="1982"/>
            </a:lvl2pPr>
            <a:lvl3pPr>
              <a:defRPr sz="1782"/>
            </a:lvl3pPr>
            <a:lvl4pPr>
              <a:defRPr sz="1585"/>
            </a:lvl4pPr>
            <a:lvl5pPr>
              <a:defRPr sz="1585"/>
            </a:lvl5pPr>
            <a:lvl6pPr>
              <a:defRPr sz="1585"/>
            </a:lvl6pPr>
            <a:lvl7pPr>
              <a:defRPr sz="1585"/>
            </a:lvl7pPr>
            <a:lvl8pPr>
              <a:defRPr sz="1585"/>
            </a:lvl8pPr>
            <a:lvl9pPr>
              <a:defRPr sz="158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568229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49" y="274644"/>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3" y="274644"/>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906FB7F-D52C-47F0-AEBF-950C6B94F93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509365155"/>
      </p:ext>
    </p:extLst>
  </p:cSld>
  <p:clrMapOvr>
    <a:masterClrMapping/>
  </p:clrMapOvr>
</p:sldLayout>
</file>

<file path=ppt/slideLayouts/slideLayout9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4206565051"/>
      </p:ext>
    </p:extLst>
  </p:cSld>
  <p:clrMapOvr>
    <a:masterClrMapping/>
  </p:clrMapOvr>
</p:sldLayout>
</file>

<file path=ppt/slideLayouts/slideLayout9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4309571"/>
      </p:ext>
    </p:extLst>
  </p:cSld>
  <p:clrMapOvr>
    <a:masterClrMapping/>
  </p:clrMapOvr>
</p:sldLayout>
</file>

<file path=ppt/slideLayouts/slideLayout9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1982"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676" y="273059"/>
            <a:ext cx="5537201" cy="5853113"/>
          </a:xfrm>
        </p:spPr>
        <p:txBody>
          <a:bodyPr/>
          <a:lstStyle>
            <a:lvl1pPr>
              <a:defRPr sz="3170"/>
            </a:lvl1pPr>
            <a:lvl2pPr>
              <a:defRPr sz="2773"/>
            </a:lvl2pPr>
            <a:lvl3pPr>
              <a:defRPr sz="2376"/>
            </a:lvl3pPr>
            <a:lvl4pPr>
              <a:defRPr sz="1982"/>
            </a:lvl4pPr>
            <a:lvl5pPr>
              <a:defRPr sz="1982"/>
            </a:lvl5pPr>
            <a:lvl6pPr>
              <a:defRPr sz="1982"/>
            </a:lvl6pPr>
            <a:lvl7pPr>
              <a:defRPr sz="1982"/>
            </a:lvl7pPr>
            <a:lvl8pPr>
              <a:defRPr sz="1982"/>
            </a:lvl8pPr>
            <a:lvl9pPr>
              <a:defRPr sz="198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388"/>
            </a:lvl1pPr>
            <a:lvl2pPr marL="452780" indent="0">
              <a:buNone/>
              <a:defRPr sz="1188"/>
            </a:lvl2pPr>
            <a:lvl3pPr marL="905561" indent="0">
              <a:buNone/>
              <a:defRPr sz="991"/>
            </a:lvl3pPr>
            <a:lvl4pPr marL="1358340" indent="0">
              <a:buNone/>
              <a:defRPr sz="891"/>
            </a:lvl4pPr>
            <a:lvl5pPr marL="1811122" indent="0">
              <a:buNone/>
              <a:defRPr sz="891"/>
            </a:lvl5pPr>
            <a:lvl6pPr marL="2263903" indent="0">
              <a:buNone/>
              <a:defRPr sz="891"/>
            </a:lvl6pPr>
            <a:lvl7pPr marL="2716684" indent="0">
              <a:buNone/>
              <a:defRPr sz="891"/>
            </a:lvl7pPr>
            <a:lvl8pPr marL="3169463" indent="0">
              <a:buNone/>
              <a:defRPr sz="891"/>
            </a:lvl8pPr>
            <a:lvl9pPr marL="3622245" indent="0">
              <a:buNone/>
              <a:defRPr sz="891"/>
            </a:lvl9pPr>
          </a:lstStyle>
          <a:p>
            <a:pPr lvl="0"/>
            <a:r>
              <a:rPr lang="ja-JP" altLang="en-US" smtClean="0"/>
              <a:t>マスタ テキストの書式設定</a:t>
            </a:r>
          </a:p>
        </p:txBody>
      </p:sp>
    </p:spTree>
    <p:extLst>
      <p:ext uri="{BB962C8B-B14F-4D97-AF65-F5344CB8AC3E}">
        <p14:creationId xmlns:p14="http://schemas.microsoft.com/office/powerpoint/2010/main" val="994087663"/>
      </p:ext>
    </p:extLst>
  </p:cSld>
  <p:clrMapOvr>
    <a:masterClrMapping/>
  </p:clrMapOvr>
</p:sldLayout>
</file>

<file path=ppt/slideLayouts/slideLayout9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1"/>
            <a:ext cx="5943600" cy="566738"/>
          </a:xfrm>
        </p:spPr>
        <p:txBody>
          <a:bodyPr anchor="b"/>
          <a:lstStyle>
            <a:lvl1pPr algn="l">
              <a:defRPr sz="1982"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4" y="612775"/>
            <a:ext cx="5943600" cy="4114800"/>
          </a:xfrm>
        </p:spPr>
        <p:txBody>
          <a:bodyPr/>
          <a:lstStyle>
            <a:lvl1pPr marL="0" indent="0">
              <a:buNone/>
              <a:defRPr sz="3170"/>
            </a:lvl1pPr>
            <a:lvl2pPr marL="452780" indent="0">
              <a:buNone/>
              <a:defRPr sz="2773"/>
            </a:lvl2pPr>
            <a:lvl3pPr marL="905561" indent="0">
              <a:buNone/>
              <a:defRPr sz="2376"/>
            </a:lvl3pPr>
            <a:lvl4pPr marL="1358340" indent="0">
              <a:buNone/>
              <a:defRPr sz="1982"/>
            </a:lvl4pPr>
            <a:lvl5pPr marL="1811122" indent="0">
              <a:buNone/>
              <a:defRPr sz="1982"/>
            </a:lvl5pPr>
            <a:lvl6pPr marL="2263903" indent="0">
              <a:buNone/>
              <a:defRPr sz="1982"/>
            </a:lvl6pPr>
            <a:lvl7pPr marL="2716684" indent="0">
              <a:buNone/>
              <a:defRPr sz="1982"/>
            </a:lvl7pPr>
            <a:lvl8pPr marL="3169463" indent="0">
              <a:buNone/>
              <a:defRPr sz="1982"/>
            </a:lvl8pPr>
            <a:lvl9pPr marL="3622245" indent="0">
              <a:buNone/>
              <a:defRPr sz="1982"/>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4" y="5367338"/>
            <a:ext cx="5943600" cy="804862"/>
          </a:xfrm>
        </p:spPr>
        <p:txBody>
          <a:bodyPr/>
          <a:lstStyle>
            <a:lvl1pPr marL="0" indent="0">
              <a:buNone/>
              <a:defRPr sz="1388"/>
            </a:lvl1pPr>
            <a:lvl2pPr marL="452780" indent="0">
              <a:buNone/>
              <a:defRPr sz="1188"/>
            </a:lvl2pPr>
            <a:lvl3pPr marL="905561" indent="0">
              <a:buNone/>
              <a:defRPr sz="991"/>
            </a:lvl3pPr>
            <a:lvl4pPr marL="1358340" indent="0">
              <a:buNone/>
              <a:defRPr sz="891"/>
            </a:lvl4pPr>
            <a:lvl5pPr marL="1811122" indent="0">
              <a:buNone/>
              <a:defRPr sz="891"/>
            </a:lvl5pPr>
            <a:lvl6pPr marL="2263903" indent="0">
              <a:buNone/>
              <a:defRPr sz="891"/>
            </a:lvl6pPr>
            <a:lvl7pPr marL="2716684" indent="0">
              <a:buNone/>
              <a:defRPr sz="891"/>
            </a:lvl7pPr>
            <a:lvl8pPr marL="3169463" indent="0">
              <a:buNone/>
              <a:defRPr sz="891"/>
            </a:lvl8pPr>
            <a:lvl9pPr marL="3622245" indent="0">
              <a:buNone/>
              <a:defRPr sz="891"/>
            </a:lvl9pPr>
          </a:lstStyle>
          <a:p>
            <a:pPr lvl="0"/>
            <a:r>
              <a:rPr lang="ja-JP" altLang="en-US" smtClean="0"/>
              <a:t>マスタ テキストの書式設定</a:t>
            </a:r>
          </a:p>
        </p:txBody>
      </p:sp>
    </p:spTree>
    <p:extLst>
      <p:ext uri="{BB962C8B-B14F-4D97-AF65-F5344CB8AC3E}">
        <p14:creationId xmlns:p14="http://schemas.microsoft.com/office/powerpoint/2010/main" val="363559921"/>
      </p:ext>
    </p:extLst>
  </p:cSld>
  <p:clrMapOvr>
    <a:masterClrMapping/>
  </p:clrMapOvr>
</p:sldLayout>
</file>

<file path=ppt/slideLayouts/slideLayout9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13352521"/>
      </p:ext>
    </p:extLst>
  </p:cSld>
  <p:clrMapOvr>
    <a:masterClrMapping/>
  </p:clrMapOvr>
</p:sldLayout>
</file>

<file path=ppt/slideLayouts/slideLayout9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191" y="11"/>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96" y="11"/>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49540446"/>
      </p:ext>
    </p:extLst>
  </p:cSld>
  <p:clrMapOvr>
    <a:masterClrMapping/>
  </p:clrMapOvr>
</p:sldLayout>
</file>

<file path=ppt/slideLayouts/slideLayout95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17" y="11"/>
            <a:ext cx="9410700"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69870118"/>
      </p:ext>
    </p:extLst>
  </p:cSld>
  <p:clrMapOvr>
    <a:masterClrMapping/>
  </p:clrMapOvr>
</p:sldLayout>
</file>

<file path=ppt/slideLayouts/slideLayout957.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79"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17" y="1600206"/>
            <a:ext cx="8915400" cy="4525963"/>
          </a:xfrm>
        </p:spPr>
        <p:txBody>
          <a:bodyPr/>
          <a:lstStyle/>
          <a:p>
            <a:pPr lvl="0"/>
            <a:r>
              <a:rPr lang="ja-JP" altLang="en-US" noProof="0" smtClean="0"/>
              <a:t>アイコンをクリックして表を追加</a:t>
            </a:r>
          </a:p>
        </p:txBody>
      </p:sp>
    </p:spTree>
    <p:extLst>
      <p:ext uri="{BB962C8B-B14F-4D97-AF65-F5344CB8AC3E}">
        <p14:creationId xmlns:p14="http://schemas.microsoft.com/office/powerpoint/2010/main" val="4014259888"/>
      </p:ext>
    </p:extLst>
  </p:cSld>
  <p:clrMapOvr>
    <a:masterClrMapping/>
  </p:clrMapOvr>
</p:sldLayout>
</file>

<file path=ppt/slideLayouts/slideLayout95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55"/>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155" indent="0" algn="ctr">
              <a:buNone/>
              <a:defRPr/>
            </a:lvl2pPr>
            <a:lvl3pPr marL="914310" indent="0" algn="ctr">
              <a:buNone/>
              <a:defRPr/>
            </a:lvl3pPr>
            <a:lvl4pPr marL="1371465" indent="0" algn="ctr">
              <a:buNone/>
              <a:defRPr/>
            </a:lvl4pPr>
            <a:lvl5pPr marL="1828621" indent="0" algn="ctr">
              <a:buNone/>
              <a:defRPr/>
            </a:lvl5pPr>
            <a:lvl6pPr marL="2285776" indent="0" algn="ctr">
              <a:buNone/>
              <a:defRPr/>
            </a:lvl6pPr>
            <a:lvl7pPr marL="2742931" indent="0" algn="ctr">
              <a:buNone/>
              <a:defRPr/>
            </a:lvl7pPr>
            <a:lvl8pPr marL="3200086" indent="0" algn="ctr">
              <a:buNone/>
              <a:defRPr/>
            </a:lvl8pPr>
            <a:lvl9pPr marL="3657242"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712436318"/>
      </p:ext>
    </p:extLst>
  </p:cSld>
  <p:clrMapOvr>
    <a:masterClrMapping/>
  </p:clrMapOvr>
  <p:timing>
    <p:tnLst>
      <p:par>
        <p:cTn id="1" dur="indefinite" restart="never" nodeType="tmRoot"/>
      </p:par>
    </p:tnLst>
  </p:timing>
</p:sldLayout>
</file>

<file path=ppt/slideLayouts/slideLayout95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97743076"/>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3" y="274644"/>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3CB4F91-0C85-4AC3-9617-424A009240B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630174302"/>
      </p:ext>
    </p:extLst>
  </p:cSld>
  <p:clrMapOvr>
    <a:masterClrMapping/>
  </p:clrMapOvr>
</p:sldLayout>
</file>

<file path=ppt/slideLayouts/slideLayout96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9" y="4406930"/>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9" y="2906722"/>
            <a:ext cx="8420100" cy="1500187"/>
          </a:xfrm>
        </p:spPr>
        <p:txBody>
          <a:bodyPr anchor="b"/>
          <a:lstStyle>
            <a:lvl1pPr marL="0" indent="0">
              <a:buNone/>
              <a:defRPr sz="2000"/>
            </a:lvl1pPr>
            <a:lvl2pPr marL="457155" indent="0">
              <a:buNone/>
              <a:defRPr sz="1800"/>
            </a:lvl2pPr>
            <a:lvl3pPr marL="914310" indent="0">
              <a:buNone/>
              <a:defRPr sz="1600"/>
            </a:lvl3pPr>
            <a:lvl4pPr marL="1371465" indent="0">
              <a:buNone/>
              <a:defRPr sz="1400"/>
            </a:lvl4pPr>
            <a:lvl5pPr marL="1828621" indent="0">
              <a:buNone/>
              <a:defRPr sz="1400"/>
            </a:lvl5pPr>
            <a:lvl6pPr marL="2285776" indent="0">
              <a:buNone/>
              <a:defRPr sz="1400"/>
            </a:lvl6pPr>
            <a:lvl7pPr marL="2742931" indent="0">
              <a:buNone/>
              <a:defRPr sz="1400"/>
            </a:lvl7pPr>
            <a:lvl8pPr marL="3200086" indent="0">
              <a:buNone/>
              <a:defRPr sz="1400"/>
            </a:lvl8pPr>
            <a:lvl9pPr marL="3657242"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1689391000"/>
      </p:ext>
    </p:extLst>
  </p:cSld>
  <p:clrMapOvr>
    <a:masterClrMapping/>
  </p:clrMapOvr>
  <p:timing>
    <p:tnLst>
      <p:par>
        <p:cTn id="1" dur="indefinite" restart="never" nodeType="tmRoot"/>
      </p:par>
    </p:tnLst>
  </p:timing>
</p:sldLayout>
</file>

<file path=ppt/slideLayouts/slideLayout96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4"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00"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37907757"/>
      </p:ext>
    </p:extLst>
  </p:cSld>
  <p:clrMapOvr>
    <a:masterClrMapping/>
  </p:clrMapOvr>
  <p:timing>
    <p:tnLst>
      <p:par>
        <p:cTn id="1" dur="indefinite" restart="never" nodeType="tmRoot"/>
      </p:par>
    </p:tnLst>
  </p:timing>
</p:sldLayout>
</file>

<file path=ppt/slideLayouts/slideLayout96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155" indent="0">
              <a:buNone/>
              <a:defRPr sz="2000" b="1"/>
            </a:lvl2pPr>
            <a:lvl3pPr marL="914310" indent="0">
              <a:buNone/>
              <a:defRPr sz="1800" b="1"/>
            </a:lvl3pPr>
            <a:lvl4pPr marL="1371465" indent="0">
              <a:buNone/>
              <a:defRPr sz="1600" b="1"/>
            </a:lvl4pPr>
            <a:lvl5pPr marL="1828621" indent="0">
              <a:buNone/>
              <a:defRPr sz="1600" b="1"/>
            </a:lvl5pPr>
            <a:lvl6pPr marL="2285776" indent="0">
              <a:buNone/>
              <a:defRPr sz="1600" b="1"/>
            </a:lvl6pPr>
            <a:lvl7pPr marL="2742931" indent="0">
              <a:buNone/>
              <a:defRPr sz="1600" b="1"/>
            </a:lvl7pPr>
            <a:lvl8pPr marL="3200086" indent="0">
              <a:buNone/>
              <a:defRPr sz="1600" b="1"/>
            </a:lvl8pPr>
            <a:lvl9pPr marL="3657242"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6"/>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93" y="1535113"/>
            <a:ext cx="4378325" cy="639762"/>
          </a:xfrm>
        </p:spPr>
        <p:txBody>
          <a:bodyPr anchor="b"/>
          <a:lstStyle>
            <a:lvl1pPr marL="0" indent="0">
              <a:buNone/>
              <a:defRPr sz="2400" b="1"/>
            </a:lvl1pPr>
            <a:lvl2pPr marL="457155" indent="0">
              <a:buNone/>
              <a:defRPr sz="2000" b="1"/>
            </a:lvl2pPr>
            <a:lvl3pPr marL="914310" indent="0">
              <a:buNone/>
              <a:defRPr sz="1800" b="1"/>
            </a:lvl3pPr>
            <a:lvl4pPr marL="1371465" indent="0">
              <a:buNone/>
              <a:defRPr sz="1600" b="1"/>
            </a:lvl4pPr>
            <a:lvl5pPr marL="1828621" indent="0">
              <a:buNone/>
              <a:defRPr sz="1600" b="1"/>
            </a:lvl5pPr>
            <a:lvl6pPr marL="2285776" indent="0">
              <a:buNone/>
              <a:defRPr sz="1600" b="1"/>
            </a:lvl6pPr>
            <a:lvl7pPr marL="2742931" indent="0">
              <a:buNone/>
              <a:defRPr sz="1600" b="1"/>
            </a:lvl7pPr>
            <a:lvl8pPr marL="3200086" indent="0">
              <a:buNone/>
              <a:defRPr sz="1600" b="1"/>
            </a:lvl8pPr>
            <a:lvl9pPr marL="3657242"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393" y="2174876"/>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30416268"/>
      </p:ext>
    </p:extLst>
  </p:cSld>
  <p:clrMapOvr>
    <a:masterClrMapping/>
  </p:clrMapOvr>
  <p:timing>
    <p:tnLst>
      <p:par>
        <p:cTn id="1" dur="indefinite" restart="never" nodeType="tmRoot"/>
      </p:par>
    </p:tnLst>
  </p:timing>
</p:sldLayout>
</file>

<file path=ppt/slideLayouts/slideLayout96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574647831"/>
      </p:ext>
    </p:extLst>
  </p:cSld>
  <p:clrMapOvr>
    <a:masterClrMapping/>
  </p:clrMapOvr>
  <p:timing>
    <p:tnLst>
      <p:par>
        <p:cTn id="1" dur="indefinite" restart="never" nodeType="tmRoot"/>
      </p:par>
    </p:tnLst>
  </p:timing>
</p:sldLayout>
</file>

<file path=ppt/slideLayouts/slideLayout96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988824"/>
      </p:ext>
    </p:extLst>
  </p:cSld>
  <p:clrMapOvr>
    <a:masterClrMapping/>
  </p:clrMapOvr>
  <p:timing>
    <p:tnLst>
      <p:par>
        <p:cTn id="1" dur="indefinite" restart="never" nodeType="tmRoot"/>
      </p:par>
    </p:tnLst>
  </p:timing>
</p:sldLayout>
</file>

<file path=ppt/slideLayouts/slideLayout96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499" y="273057"/>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155" indent="0">
              <a:buNone/>
              <a:defRPr sz="1200"/>
            </a:lvl2pPr>
            <a:lvl3pPr marL="914310" indent="0">
              <a:buNone/>
              <a:defRPr sz="1000"/>
            </a:lvl3pPr>
            <a:lvl4pPr marL="1371465" indent="0">
              <a:buNone/>
              <a:defRPr sz="900"/>
            </a:lvl4pPr>
            <a:lvl5pPr marL="1828621" indent="0">
              <a:buNone/>
              <a:defRPr sz="900"/>
            </a:lvl5pPr>
            <a:lvl6pPr marL="2285776" indent="0">
              <a:buNone/>
              <a:defRPr sz="900"/>
            </a:lvl6pPr>
            <a:lvl7pPr marL="2742931" indent="0">
              <a:buNone/>
              <a:defRPr sz="900"/>
            </a:lvl7pPr>
            <a:lvl8pPr marL="3200086" indent="0">
              <a:buNone/>
              <a:defRPr sz="900"/>
            </a:lvl8pPr>
            <a:lvl9pPr marL="3657242"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614999128"/>
      </p:ext>
    </p:extLst>
  </p:cSld>
  <p:clrMapOvr>
    <a:masterClrMapping/>
  </p:clrMapOvr>
  <p:timing>
    <p:tnLst>
      <p:par>
        <p:cTn id="1" dur="indefinite" restart="never" nodeType="tmRoot"/>
      </p:par>
    </p:tnLst>
  </p:timing>
</p:sldLayout>
</file>

<file path=ppt/slideLayouts/slideLayout96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1"/>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155" indent="0">
              <a:buNone/>
              <a:defRPr sz="2800"/>
            </a:lvl2pPr>
            <a:lvl3pPr marL="914310" indent="0">
              <a:buNone/>
              <a:defRPr sz="2400"/>
            </a:lvl3pPr>
            <a:lvl4pPr marL="1371465" indent="0">
              <a:buNone/>
              <a:defRPr sz="2000"/>
            </a:lvl4pPr>
            <a:lvl5pPr marL="1828621" indent="0">
              <a:buNone/>
              <a:defRPr sz="2000"/>
            </a:lvl5pPr>
            <a:lvl6pPr marL="2285776" indent="0">
              <a:buNone/>
              <a:defRPr sz="2000"/>
            </a:lvl6pPr>
            <a:lvl7pPr marL="2742931" indent="0">
              <a:buNone/>
              <a:defRPr sz="2000"/>
            </a:lvl7pPr>
            <a:lvl8pPr marL="3200086" indent="0">
              <a:buNone/>
              <a:defRPr sz="2000"/>
            </a:lvl8pPr>
            <a:lvl9pPr marL="3657242"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155" indent="0">
              <a:buNone/>
              <a:defRPr sz="1200"/>
            </a:lvl2pPr>
            <a:lvl3pPr marL="914310" indent="0">
              <a:buNone/>
              <a:defRPr sz="1000"/>
            </a:lvl3pPr>
            <a:lvl4pPr marL="1371465" indent="0">
              <a:buNone/>
              <a:defRPr sz="900"/>
            </a:lvl4pPr>
            <a:lvl5pPr marL="1828621" indent="0">
              <a:buNone/>
              <a:defRPr sz="900"/>
            </a:lvl5pPr>
            <a:lvl6pPr marL="2285776" indent="0">
              <a:buNone/>
              <a:defRPr sz="900"/>
            </a:lvl6pPr>
            <a:lvl7pPr marL="2742931" indent="0">
              <a:buNone/>
              <a:defRPr sz="900"/>
            </a:lvl7pPr>
            <a:lvl8pPr marL="3200086" indent="0">
              <a:buNone/>
              <a:defRPr sz="900"/>
            </a:lvl8pPr>
            <a:lvl9pPr marL="3657242"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4239898784"/>
      </p:ext>
    </p:extLst>
  </p:cSld>
  <p:clrMapOvr>
    <a:masterClrMapping/>
  </p:clrMapOvr>
  <p:timing>
    <p:tnLst>
      <p:par>
        <p:cTn id="1" dur="indefinite" restart="never" nodeType="tmRoot"/>
      </p:par>
    </p:tnLst>
  </p:timing>
</p:sldLayout>
</file>

<file path=ppt/slideLayouts/slideLayout96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13481435"/>
      </p:ext>
    </p:extLst>
  </p:cSld>
  <p:clrMapOvr>
    <a:masterClrMapping/>
  </p:clrMapOvr>
  <p:timing>
    <p:tnLst>
      <p:par>
        <p:cTn id="1" dur="indefinite" restart="never" nodeType="tmRoot"/>
      </p:par>
    </p:tnLst>
  </p:timing>
</p:sldLayout>
</file>

<file path=ppt/slideLayouts/slideLayout96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10"/>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8" y="10"/>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69329190"/>
      </p:ext>
    </p:extLst>
  </p:cSld>
  <p:clrMapOvr>
    <a:masterClrMapping/>
  </p:clrMapOvr>
  <p:timing>
    <p:tnLst>
      <p:par>
        <p:cTn id="1" dur="indefinite" restart="never" nodeType="tmRoot"/>
      </p:par>
    </p:tnLst>
  </p:timing>
</p:sldLayout>
</file>

<file path=ppt/slideLayouts/slideLayout969.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0" y="10"/>
            <a:ext cx="9410700"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08998746"/>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3" y="274638"/>
            <a:ext cx="8915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3" y="1600206"/>
            <a:ext cx="8915400" cy="4525963"/>
          </a:xfrm>
        </p:spPr>
        <p:txBody>
          <a:bodyPr/>
          <a:lstStyle/>
          <a:p>
            <a:pPr lvl="0"/>
            <a:r>
              <a:rPr lang="ja-JP" altLang="en-US" noProof="0" smtClean="0"/>
              <a:t>アイコンをクリックして表を追加</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C19DA3-8D37-4AAC-8B80-12FDFE9D3B62}"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248828301"/>
      </p:ext>
    </p:extLst>
  </p:cSld>
  <p:clrMapOvr>
    <a:masterClrMapping/>
  </p:clrMapOvr>
</p:sldLayout>
</file>

<file path=ppt/slideLayouts/slideLayout970.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0" y="1600206"/>
            <a:ext cx="8915400" cy="4525963"/>
          </a:xfrm>
        </p:spPr>
        <p:txBody>
          <a:bodyPr/>
          <a:lstStyle/>
          <a:p>
            <a:pPr lvl="0"/>
            <a:r>
              <a:rPr lang="ja-JP" altLang="en-US" noProof="0" smtClean="0"/>
              <a:t>アイコンをクリックして表を追加</a:t>
            </a:r>
          </a:p>
        </p:txBody>
      </p:sp>
    </p:spTree>
    <p:extLst>
      <p:ext uri="{BB962C8B-B14F-4D97-AF65-F5344CB8AC3E}">
        <p14:creationId xmlns:p14="http://schemas.microsoft.com/office/powerpoint/2010/main" val="4161060023"/>
      </p:ext>
    </p:extLst>
  </p:cSld>
  <p:clrMapOvr>
    <a:masterClrMapping/>
  </p:clrMapOvr>
  <p:timing>
    <p:tnLst>
      <p:par>
        <p:cTn id="1" dur="indefinite" restart="never" nodeType="tmRoot"/>
      </p:par>
    </p:tnLst>
  </p:timing>
</p:sldLayout>
</file>

<file path=ppt/slideLayouts/slideLayout971.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495304" y="6356633"/>
            <a:ext cx="2311400" cy="365125"/>
          </a:xfrm>
          <a:prstGeom prst="rect">
            <a:avLst/>
          </a:prstGeom>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a:xfrm>
            <a:off x="3384665" y="6356633"/>
            <a:ext cx="3136900" cy="365125"/>
          </a:xfrm>
          <a:prstGeom prst="rect">
            <a:avLst/>
          </a:prstGeom>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099301" y="6356633"/>
            <a:ext cx="2311400" cy="365125"/>
          </a:xfrm>
          <a:prstGeom prst="rect">
            <a:avLst/>
          </a:prstGeom>
        </p:spPr>
        <p:txBody>
          <a:bodyPr/>
          <a:lstStyle/>
          <a:p>
            <a:fld id="{B5002089-99FD-4D57-A552-A16FF68B221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77271000"/>
      </p:ext>
    </p:extLst>
  </p:cSld>
  <p:clrMapOvr>
    <a:masterClrMapping/>
  </p:clrMapOvr>
  <p:timing>
    <p:tnLst>
      <p:par>
        <p:cTn id="1" dur="indefinite" restart="never" nodeType="tmRoot"/>
      </p:par>
    </p:tnLst>
  </p:timing>
</p:sldLayout>
</file>

<file path=ppt/slideLayouts/slideLayout972.xml><?xml version="1.0" encoding="utf-8"?>
<p:sldLayout xmlns:a="http://schemas.openxmlformats.org/drawingml/2006/main" xmlns:r="http://schemas.openxmlformats.org/officeDocument/2006/relationships" xmlns:p="http://schemas.openxmlformats.org/presentationml/2006/main">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19459" y="1840093"/>
            <a:ext cx="9522854" cy="46216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日付プレースホルダ 4"/>
          <p:cNvSpPr>
            <a:spLocks noGrp="1"/>
          </p:cNvSpPr>
          <p:nvPr>
            <p:ph type="dt" sz="half" idx="10"/>
          </p:nvPr>
        </p:nvSpPr>
        <p:spPr>
          <a:xfrm>
            <a:off x="0" y="6647059"/>
            <a:ext cx="2311400" cy="210947"/>
          </a:xfrm>
          <a:prstGeom prst="rect">
            <a:avLst/>
          </a:prstGeom>
        </p:spPr>
        <p:txBody>
          <a:bodyPr/>
          <a:lstStyle>
            <a:lvl1pPr>
              <a:defRPr/>
            </a:lvl1pPr>
          </a:lstStyle>
          <a:p>
            <a:endParaRPr lang="ja-JP" altLang="en-US">
              <a:solidFill>
                <a:prstClr val="black"/>
              </a:solidFill>
            </a:endParaRPr>
          </a:p>
        </p:txBody>
      </p:sp>
      <p:sp>
        <p:nvSpPr>
          <p:cNvPr id="6" name="フッター プレースホルダ 5"/>
          <p:cNvSpPr>
            <a:spLocks noGrp="1"/>
          </p:cNvSpPr>
          <p:nvPr>
            <p:ph type="ftr" sz="quarter" idx="11"/>
          </p:nvPr>
        </p:nvSpPr>
        <p:spPr>
          <a:xfrm>
            <a:off x="2548128" y="6647059"/>
            <a:ext cx="4901184" cy="210947"/>
          </a:xfrm>
          <a:prstGeom prst="rect">
            <a:avLst/>
          </a:prstGeom>
        </p:spPr>
        <p:txBody>
          <a:bodyPr/>
          <a:lstStyle>
            <a:lvl1pPr>
              <a:defRPr/>
            </a:lvl1pPr>
          </a:lstStyle>
          <a:p>
            <a:endParaRPr lang="ja-JP" altLang="en-US">
              <a:solidFill>
                <a:prstClr val="black"/>
              </a:solidFill>
            </a:endParaRPr>
          </a:p>
        </p:txBody>
      </p:sp>
      <p:sp>
        <p:nvSpPr>
          <p:cNvPr id="7" name="スライド番号プレースホルダ 6"/>
          <p:cNvSpPr>
            <a:spLocks noGrp="1"/>
          </p:cNvSpPr>
          <p:nvPr>
            <p:ph type="sldNum" sz="quarter" idx="12"/>
          </p:nvPr>
        </p:nvSpPr>
        <p:spPr>
          <a:xfrm>
            <a:off x="7594600" y="6647059"/>
            <a:ext cx="2311400" cy="210947"/>
          </a:xfrm>
          <a:prstGeom prst="rect">
            <a:avLst/>
          </a:prstGeom>
        </p:spPr>
        <p:txBody>
          <a:bodyPr/>
          <a:lstStyle>
            <a:lvl1pPr>
              <a:defRPr/>
            </a:lvl1pPr>
          </a:lstStyle>
          <a:p>
            <a:fld id="{A59B94DB-0C8B-4A59-80AF-4B135CB20D46}" type="slidenum">
              <a:rPr lang="ja-JP" altLang="en-US" smtClean="0">
                <a:solidFill>
                  <a:prstClr val="black"/>
                </a:solidFill>
              </a:rPr>
              <a:pPr/>
              <a:t>‹#›</a:t>
            </a:fld>
            <a:endParaRPr lang="ja-JP" altLang="en-US">
              <a:solidFill>
                <a:prstClr val="black"/>
              </a:solidFill>
            </a:endParaRPr>
          </a:p>
        </p:txBody>
      </p:sp>
      <p:sp>
        <p:nvSpPr>
          <p:cNvPr id="9" name="コンテンツ プレースホルダ 8"/>
          <p:cNvSpPr>
            <a:spLocks noGrp="1"/>
          </p:cNvSpPr>
          <p:nvPr>
            <p:ph sz="quarter" idx="13"/>
          </p:nvPr>
        </p:nvSpPr>
        <p:spPr>
          <a:xfrm>
            <a:off x="231779" y="682628"/>
            <a:ext cx="9521825" cy="1010706"/>
          </a:xfrm>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Tree>
    <p:extLst>
      <p:ext uri="{BB962C8B-B14F-4D97-AF65-F5344CB8AC3E}">
        <p14:creationId xmlns:p14="http://schemas.microsoft.com/office/powerpoint/2010/main" val="2778530852"/>
      </p:ext>
    </p:extLst>
  </p:cSld>
  <p:clrMapOvr>
    <a:masterClrMapping/>
  </p:clrMapOvr>
  <p:transition>
    <p:random/>
  </p:transition>
  <p:timing>
    <p:tnLst>
      <p:par>
        <p:cTn id="1" dur="indefinite" restart="never" nodeType="tmRoot"/>
      </p:par>
    </p:tnLst>
  </p:timing>
</p:sldLayout>
</file>

<file path=ppt/slideLayouts/slideLayout97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112" y="2130815"/>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6073" y="3886200"/>
            <a:ext cx="6934200" cy="1752600"/>
          </a:xfrm>
        </p:spPr>
        <p:txBody>
          <a:bodyPr/>
          <a:lstStyle>
            <a:lvl1pPr marL="0" indent="0" algn="ctr">
              <a:buNone/>
              <a:defRPr/>
            </a:lvl1pPr>
            <a:lvl2pPr marL="454234" indent="0" algn="ctr">
              <a:buNone/>
              <a:defRPr/>
            </a:lvl2pPr>
            <a:lvl3pPr marL="908468" indent="0" algn="ctr">
              <a:buNone/>
              <a:defRPr/>
            </a:lvl3pPr>
            <a:lvl4pPr marL="1362701" indent="0" algn="ctr">
              <a:buNone/>
              <a:defRPr/>
            </a:lvl4pPr>
            <a:lvl5pPr marL="1816936" indent="0" algn="ctr">
              <a:buNone/>
              <a:defRPr/>
            </a:lvl5pPr>
            <a:lvl6pPr marL="2271171" indent="0" algn="ctr">
              <a:buNone/>
              <a:defRPr/>
            </a:lvl6pPr>
            <a:lvl7pPr marL="2725405" indent="0" algn="ctr">
              <a:buNone/>
              <a:defRPr/>
            </a:lvl7pPr>
            <a:lvl8pPr marL="3179638" indent="0" algn="ctr">
              <a:buNone/>
              <a:defRPr/>
            </a:lvl8pPr>
            <a:lvl9pPr marL="3633873"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3597942896"/>
      </p:ext>
    </p:extLst>
  </p:cSld>
  <p:clrMapOvr>
    <a:masterClrMapping/>
  </p:clrMapOvr>
</p:sldLayout>
</file>

<file path=ppt/slideLayouts/slideLayout97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95988923"/>
      </p:ext>
    </p:extLst>
  </p:cSld>
  <p:clrMapOvr>
    <a:masterClrMapping/>
  </p:clrMapOvr>
</p:sldLayout>
</file>

<file path=ppt/slideLayouts/slideLayout97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805" y="4407290"/>
            <a:ext cx="8420100" cy="1362075"/>
          </a:xfrm>
        </p:spPr>
        <p:txBody>
          <a:bodyPr anchor="t"/>
          <a:lstStyle>
            <a:lvl1pPr algn="l">
              <a:defRPr sz="3974"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805" y="2906722"/>
            <a:ext cx="8420100" cy="1500187"/>
          </a:xfrm>
        </p:spPr>
        <p:txBody>
          <a:bodyPr anchor="b"/>
          <a:lstStyle>
            <a:lvl1pPr marL="0" indent="0">
              <a:buNone/>
              <a:defRPr sz="1988"/>
            </a:lvl1pPr>
            <a:lvl2pPr marL="454234" indent="0">
              <a:buNone/>
              <a:defRPr sz="1788"/>
            </a:lvl2pPr>
            <a:lvl3pPr marL="908468" indent="0">
              <a:buNone/>
              <a:defRPr sz="1590"/>
            </a:lvl3pPr>
            <a:lvl4pPr marL="1362701" indent="0">
              <a:buNone/>
              <a:defRPr sz="1392"/>
            </a:lvl4pPr>
            <a:lvl5pPr marL="1816936" indent="0">
              <a:buNone/>
              <a:defRPr sz="1392"/>
            </a:lvl5pPr>
            <a:lvl6pPr marL="2271171" indent="0">
              <a:buNone/>
              <a:defRPr sz="1392"/>
            </a:lvl6pPr>
            <a:lvl7pPr marL="2725405" indent="0">
              <a:buNone/>
              <a:defRPr sz="1392"/>
            </a:lvl7pPr>
            <a:lvl8pPr marL="3179638" indent="0">
              <a:buNone/>
              <a:defRPr sz="1392"/>
            </a:lvl8pPr>
            <a:lvl9pPr marL="3633873" indent="0">
              <a:buNone/>
              <a:defRPr sz="1392"/>
            </a:lvl9pPr>
          </a:lstStyle>
          <a:p>
            <a:pPr lvl="0"/>
            <a:r>
              <a:rPr lang="ja-JP" altLang="en-US" smtClean="0"/>
              <a:t>マスタ テキストの書式設定</a:t>
            </a:r>
          </a:p>
        </p:txBody>
      </p:sp>
    </p:spTree>
    <p:extLst>
      <p:ext uri="{BB962C8B-B14F-4D97-AF65-F5344CB8AC3E}">
        <p14:creationId xmlns:p14="http://schemas.microsoft.com/office/powerpoint/2010/main" val="1471908776"/>
      </p:ext>
    </p:extLst>
  </p:cSld>
  <p:clrMapOvr>
    <a:masterClrMapping/>
  </p:clrMapOvr>
</p:sldLayout>
</file>

<file path=ppt/slideLayouts/slideLayout97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477" y="1600206"/>
            <a:ext cx="4381501" cy="4525963"/>
          </a:xfrm>
        </p:spPr>
        <p:txBody>
          <a:bodyPr/>
          <a:lstStyle>
            <a:lvl1pPr>
              <a:defRPr sz="2782"/>
            </a:lvl1pPr>
            <a:lvl2pPr>
              <a:defRPr sz="2384"/>
            </a:lvl2pPr>
            <a:lvl3pPr>
              <a:defRPr sz="1988"/>
            </a:lvl3pPr>
            <a:lvl4pPr>
              <a:defRPr sz="1788"/>
            </a:lvl4pPr>
            <a:lvl5pPr>
              <a:defRPr sz="1788"/>
            </a:lvl5pPr>
            <a:lvl6pPr>
              <a:defRPr sz="1788"/>
            </a:lvl6pPr>
            <a:lvl7pPr>
              <a:defRPr sz="1788"/>
            </a:lvl7pPr>
            <a:lvl8pPr>
              <a:defRPr sz="1788"/>
            </a:lvl8pPr>
            <a:lvl9pPr>
              <a:defRPr sz="1788"/>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377" y="1600206"/>
            <a:ext cx="4381501" cy="4525963"/>
          </a:xfrm>
        </p:spPr>
        <p:txBody>
          <a:bodyPr/>
          <a:lstStyle>
            <a:lvl1pPr>
              <a:defRPr sz="2782"/>
            </a:lvl1pPr>
            <a:lvl2pPr>
              <a:defRPr sz="2384"/>
            </a:lvl2pPr>
            <a:lvl3pPr>
              <a:defRPr sz="1988"/>
            </a:lvl3pPr>
            <a:lvl4pPr>
              <a:defRPr sz="1788"/>
            </a:lvl4pPr>
            <a:lvl5pPr>
              <a:defRPr sz="1788"/>
            </a:lvl5pPr>
            <a:lvl6pPr>
              <a:defRPr sz="1788"/>
            </a:lvl6pPr>
            <a:lvl7pPr>
              <a:defRPr sz="1788"/>
            </a:lvl7pPr>
            <a:lvl8pPr>
              <a:defRPr sz="1788"/>
            </a:lvl8pPr>
            <a:lvl9pPr>
              <a:defRPr sz="1788"/>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43356899"/>
      </p:ext>
    </p:extLst>
  </p:cSld>
  <p:clrMapOvr>
    <a:masterClrMapping/>
  </p:clrMapOvr>
</p:sldLayout>
</file>

<file path=ppt/slideLayouts/slideLayout97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6"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466" y="1535113"/>
            <a:ext cx="4376738" cy="639762"/>
          </a:xfrm>
        </p:spPr>
        <p:txBody>
          <a:bodyPr anchor="b"/>
          <a:lstStyle>
            <a:lvl1pPr marL="0" indent="0">
              <a:buNone/>
              <a:defRPr sz="2384" b="1"/>
            </a:lvl1pPr>
            <a:lvl2pPr marL="454234" indent="0">
              <a:buNone/>
              <a:defRPr sz="1988" b="1"/>
            </a:lvl2pPr>
            <a:lvl3pPr marL="908468" indent="0">
              <a:buNone/>
              <a:defRPr sz="1788" b="1"/>
            </a:lvl3pPr>
            <a:lvl4pPr marL="1362701" indent="0">
              <a:buNone/>
              <a:defRPr sz="1590" b="1"/>
            </a:lvl4pPr>
            <a:lvl5pPr marL="1816936" indent="0">
              <a:buNone/>
              <a:defRPr sz="1590" b="1"/>
            </a:lvl5pPr>
            <a:lvl6pPr marL="2271171" indent="0">
              <a:buNone/>
              <a:defRPr sz="1590" b="1"/>
            </a:lvl6pPr>
            <a:lvl7pPr marL="2725405" indent="0">
              <a:buNone/>
              <a:defRPr sz="1590" b="1"/>
            </a:lvl7pPr>
            <a:lvl8pPr marL="3179638" indent="0">
              <a:buNone/>
              <a:defRPr sz="1590" b="1"/>
            </a:lvl8pPr>
            <a:lvl9pPr marL="3633873" indent="0">
              <a:buNone/>
              <a:defRPr sz="159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466" y="2174876"/>
            <a:ext cx="4376738" cy="3951288"/>
          </a:xfrm>
        </p:spPr>
        <p:txBody>
          <a:bodyPr/>
          <a:lstStyle>
            <a:lvl1pPr>
              <a:defRPr sz="2384"/>
            </a:lvl1pPr>
            <a:lvl2pPr>
              <a:defRPr sz="1988"/>
            </a:lvl2pPr>
            <a:lvl3pPr>
              <a:defRPr sz="1788"/>
            </a:lvl3pPr>
            <a:lvl4pPr>
              <a:defRPr sz="1590"/>
            </a:lvl4pPr>
            <a:lvl5pPr>
              <a:defRPr sz="1590"/>
            </a:lvl5pPr>
            <a:lvl6pPr>
              <a:defRPr sz="1590"/>
            </a:lvl6pPr>
            <a:lvl7pPr>
              <a:defRPr sz="1590"/>
            </a:lvl7pPr>
            <a:lvl8pPr>
              <a:defRPr sz="1590"/>
            </a:lvl8pPr>
            <a:lvl9pPr>
              <a:defRPr sz="159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98" y="1535113"/>
            <a:ext cx="4378325" cy="639762"/>
          </a:xfrm>
        </p:spPr>
        <p:txBody>
          <a:bodyPr anchor="b"/>
          <a:lstStyle>
            <a:lvl1pPr marL="0" indent="0">
              <a:buNone/>
              <a:defRPr sz="2384" b="1"/>
            </a:lvl1pPr>
            <a:lvl2pPr marL="454234" indent="0">
              <a:buNone/>
              <a:defRPr sz="1988" b="1"/>
            </a:lvl2pPr>
            <a:lvl3pPr marL="908468" indent="0">
              <a:buNone/>
              <a:defRPr sz="1788" b="1"/>
            </a:lvl3pPr>
            <a:lvl4pPr marL="1362701" indent="0">
              <a:buNone/>
              <a:defRPr sz="1590" b="1"/>
            </a:lvl4pPr>
            <a:lvl5pPr marL="1816936" indent="0">
              <a:buNone/>
              <a:defRPr sz="1590" b="1"/>
            </a:lvl5pPr>
            <a:lvl6pPr marL="2271171" indent="0">
              <a:buNone/>
              <a:defRPr sz="1590" b="1"/>
            </a:lvl6pPr>
            <a:lvl7pPr marL="2725405" indent="0">
              <a:buNone/>
              <a:defRPr sz="1590" b="1"/>
            </a:lvl7pPr>
            <a:lvl8pPr marL="3179638" indent="0">
              <a:buNone/>
              <a:defRPr sz="1590" b="1"/>
            </a:lvl8pPr>
            <a:lvl9pPr marL="3633873" indent="0">
              <a:buNone/>
              <a:defRPr sz="159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398" y="2174876"/>
            <a:ext cx="4378325" cy="3951288"/>
          </a:xfrm>
        </p:spPr>
        <p:txBody>
          <a:bodyPr/>
          <a:lstStyle>
            <a:lvl1pPr>
              <a:defRPr sz="2384"/>
            </a:lvl1pPr>
            <a:lvl2pPr>
              <a:defRPr sz="1988"/>
            </a:lvl2pPr>
            <a:lvl3pPr>
              <a:defRPr sz="1788"/>
            </a:lvl3pPr>
            <a:lvl4pPr>
              <a:defRPr sz="1590"/>
            </a:lvl4pPr>
            <a:lvl5pPr>
              <a:defRPr sz="1590"/>
            </a:lvl5pPr>
            <a:lvl6pPr>
              <a:defRPr sz="1590"/>
            </a:lvl6pPr>
            <a:lvl7pPr>
              <a:defRPr sz="1590"/>
            </a:lvl7pPr>
            <a:lvl8pPr>
              <a:defRPr sz="1590"/>
            </a:lvl8pPr>
            <a:lvl9pPr>
              <a:defRPr sz="159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9795005"/>
      </p:ext>
    </p:extLst>
  </p:cSld>
  <p:clrMapOvr>
    <a:masterClrMapping/>
  </p:clrMapOvr>
</p:sldLayout>
</file>

<file path=ppt/slideLayouts/slideLayout97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2541888765"/>
      </p:ext>
    </p:extLst>
  </p:cSld>
  <p:clrMapOvr>
    <a:masterClrMapping/>
  </p:clrMapOvr>
</p:sldLayout>
</file>

<file path=ppt/slideLayouts/slideLayout97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7517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34" y="2130673"/>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85" y="3886200"/>
            <a:ext cx="69342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5" indent="0" algn="ctr">
              <a:buNone/>
              <a:defRPr>
                <a:solidFill>
                  <a:schemeClr val="tx1">
                    <a:tint val="75000"/>
                  </a:schemeClr>
                </a:solidFill>
              </a:defRPr>
            </a:lvl3pPr>
            <a:lvl4pPr marL="1371531"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1" indent="0" algn="ctr">
              <a:buNone/>
              <a:defRPr>
                <a:solidFill>
                  <a:schemeClr val="tx1">
                    <a:tint val="75000"/>
                  </a:schemeClr>
                </a:solidFill>
              </a:defRPr>
            </a:lvl8pPr>
            <a:lvl9pPr marL="3657419"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84" y="6524868"/>
            <a:ext cx="9906000" cy="333375"/>
          </a:xfrm>
          <a:prstGeom prst="rect">
            <a:avLst/>
          </a:prstGeom>
          <a:noFill/>
          <a:ln w="9525">
            <a:noFill/>
            <a:miter lim="800000"/>
            <a:headEnd/>
            <a:tailEnd/>
          </a:ln>
        </p:spPr>
      </p:pic>
      <p:sp>
        <p:nvSpPr>
          <p:cNvPr id="8" name="Rectangle 9"/>
          <p:cNvSpPr>
            <a:spLocks noChangeArrowheads="1"/>
          </p:cNvSpPr>
          <p:nvPr/>
        </p:nvSpPr>
        <p:spPr bwMode="auto">
          <a:xfrm>
            <a:off x="1833647" y="3284781"/>
            <a:ext cx="8072437" cy="73025"/>
          </a:xfrm>
          <a:prstGeom prst="rect">
            <a:avLst/>
          </a:prstGeom>
          <a:solidFill>
            <a:srgbClr val="0066CC"/>
          </a:solidFill>
          <a:ln w="9525">
            <a:noFill/>
            <a:miter lim="800000"/>
            <a:headEnd/>
            <a:tailEnd/>
          </a:ln>
          <a:effectLst/>
        </p:spPr>
        <p:txBody>
          <a:bodyPr wrap="none" lIns="91436" tIns="45718" rIns="91436" bIns="45718" anchor="ctr"/>
          <a:lstStyle/>
          <a:p>
            <a:pPr>
              <a:defRPr/>
            </a:pPr>
            <a:endParaRPr lang="ja-JP" altLang="en-US">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19" y="6051793"/>
            <a:ext cx="2301874" cy="473075"/>
          </a:xfrm>
          <a:prstGeom prst="rect">
            <a:avLst/>
          </a:prstGeom>
          <a:noFill/>
          <a:ln w="9525">
            <a:noFill/>
            <a:miter lim="800000"/>
            <a:headEnd/>
            <a:tailEnd/>
          </a:ln>
        </p:spPr>
      </p:pic>
      <p:sp>
        <p:nvSpPr>
          <p:cNvPr id="10" name="Text Box 12"/>
          <p:cNvSpPr txBox="1">
            <a:spLocks noChangeArrowheads="1"/>
          </p:cNvSpPr>
          <p:nvPr/>
        </p:nvSpPr>
        <p:spPr bwMode="auto">
          <a:xfrm>
            <a:off x="2" y="6524867"/>
            <a:ext cx="3642912" cy="276995"/>
          </a:xfrm>
          <a:prstGeom prst="rect">
            <a:avLst/>
          </a:prstGeom>
          <a:noFill/>
          <a:ln w="9525">
            <a:noFill/>
            <a:miter lim="800000"/>
            <a:headEnd/>
            <a:tailEnd/>
          </a:ln>
          <a:effectLst/>
        </p:spPr>
        <p:txBody>
          <a:bodyPr wrap="none" lIns="91436" tIns="45718" rIns="91436" bIns="45718">
            <a:spAutoFit/>
          </a:bodyPr>
          <a:lstStyle/>
          <a:p>
            <a:pPr>
              <a:defRPr/>
            </a:pPr>
            <a:r>
              <a:rPr lang="en-US" altLang="ja-JP" sz="1200" i="1" dirty="0">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3373266944"/>
      </p:ext>
    </p:extLst>
  </p:cSld>
  <p:clrMapOvr>
    <a:masterClrMapping/>
  </p:clrMapOvr>
</p:sldLayout>
</file>

<file path=ppt/slideLayouts/slideLayout98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1988"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676" y="273057"/>
            <a:ext cx="5537201" cy="5853113"/>
          </a:xfrm>
        </p:spPr>
        <p:txBody>
          <a:bodyPr/>
          <a:lstStyle>
            <a:lvl1pPr>
              <a:defRPr sz="3180"/>
            </a:lvl1pPr>
            <a:lvl2pPr>
              <a:defRPr sz="2782"/>
            </a:lvl2pPr>
            <a:lvl3pPr>
              <a:defRPr sz="2384"/>
            </a:lvl3pPr>
            <a:lvl4pPr>
              <a:defRPr sz="1988"/>
            </a:lvl4pPr>
            <a:lvl5pPr>
              <a:defRPr sz="1988"/>
            </a:lvl5pPr>
            <a:lvl6pPr>
              <a:defRPr sz="1988"/>
            </a:lvl6pPr>
            <a:lvl7pPr>
              <a:defRPr sz="1988"/>
            </a:lvl7pPr>
            <a:lvl8pPr>
              <a:defRPr sz="1988"/>
            </a:lvl8pPr>
            <a:lvl9pPr>
              <a:defRPr sz="1988"/>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392"/>
            </a:lvl1pPr>
            <a:lvl2pPr marL="454234" indent="0">
              <a:buNone/>
              <a:defRPr sz="1192"/>
            </a:lvl2pPr>
            <a:lvl3pPr marL="908468" indent="0">
              <a:buNone/>
              <a:defRPr sz="994"/>
            </a:lvl3pPr>
            <a:lvl4pPr marL="1362701" indent="0">
              <a:buNone/>
              <a:defRPr sz="894"/>
            </a:lvl4pPr>
            <a:lvl5pPr marL="1816936" indent="0">
              <a:buNone/>
              <a:defRPr sz="894"/>
            </a:lvl5pPr>
            <a:lvl6pPr marL="2271171" indent="0">
              <a:buNone/>
              <a:defRPr sz="894"/>
            </a:lvl6pPr>
            <a:lvl7pPr marL="2725405" indent="0">
              <a:buNone/>
              <a:defRPr sz="894"/>
            </a:lvl7pPr>
            <a:lvl8pPr marL="3179638" indent="0">
              <a:buNone/>
              <a:defRPr sz="894"/>
            </a:lvl8pPr>
            <a:lvl9pPr marL="3633873" indent="0">
              <a:buNone/>
              <a:defRPr sz="894"/>
            </a:lvl9pPr>
          </a:lstStyle>
          <a:p>
            <a:pPr lvl="0"/>
            <a:r>
              <a:rPr lang="ja-JP" altLang="en-US" smtClean="0"/>
              <a:t>マスタ テキストの書式設定</a:t>
            </a:r>
          </a:p>
        </p:txBody>
      </p:sp>
    </p:spTree>
    <p:extLst>
      <p:ext uri="{BB962C8B-B14F-4D97-AF65-F5344CB8AC3E}">
        <p14:creationId xmlns:p14="http://schemas.microsoft.com/office/powerpoint/2010/main" val="2755421728"/>
      </p:ext>
    </p:extLst>
  </p:cSld>
  <p:clrMapOvr>
    <a:masterClrMapping/>
  </p:clrMapOvr>
</p:sldLayout>
</file>

<file path=ppt/slideLayouts/slideLayout98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1"/>
            <a:ext cx="5943600" cy="566738"/>
          </a:xfrm>
        </p:spPr>
        <p:txBody>
          <a:bodyPr anchor="b"/>
          <a:lstStyle>
            <a:lvl1pPr algn="l">
              <a:defRPr sz="1988"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4" y="612775"/>
            <a:ext cx="5943600" cy="4114800"/>
          </a:xfrm>
        </p:spPr>
        <p:txBody>
          <a:bodyPr/>
          <a:lstStyle>
            <a:lvl1pPr marL="0" indent="0">
              <a:buNone/>
              <a:defRPr sz="3180"/>
            </a:lvl1pPr>
            <a:lvl2pPr marL="454234" indent="0">
              <a:buNone/>
              <a:defRPr sz="2782"/>
            </a:lvl2pPr>
            <a:lvl3pPr marL="908468" indent="0">
              <a:buNone/>
              <a:defRPr sz="2384"/>
            </a:lvl3pPr>
            <a:lvl4pPr marL="1362701" indent="0">
              <a:buNone/>
              <a:defRPr sz="1988"/>
            </a:lvl4pPr>
            <a:lvl5pPr marL="1816936" indent="0">
              <a:buNone/>
              <a:defRPr sz="1988"/>
            </a:lvl5pPr>
            <a:lvl6pPr marL="2271171" indent="0">
              <a:buNone/>
              <a:defRPr sz="1988"/>
            </a:lvl6pPr>
            <a:lvl7pPr marL="2725405" indent="0">
              <a:buNone/>
              <a:defRPr sz="1988"/>
            </a:lvl7pPr>
            <a:lvl8pPr marL="3179638" indent="0">
              <a:buNone/>
              <a:defRPr sz="1988"/>
            </a:lvl8pPr>
            <a:lvl9pPr marL="3633873" indent="0">
              <a:buNone/>
              <a:defRPr sz="1988"/>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4" y="5367338"/>
            <a:ext cx="5943600" cy="804862"/>
          </a:xfrm>
        </p:spPr>
        <p:txBody>
          <a:bodyPr/>
          <a:lstStyle>
            <a:lvl1pPr marL="0" indent="0">
              <a:buNone/>
              <a:defRPr sz="1392"/>
            </a:lvl1pPr>
            <a:lvl2pPr marL="454234" indent="0">
              <a:buNone/>
              <a:defRPr sz="1192"/>
            </a:lvl2pPr>
            <a:lvl3pPr marL="908468" indent="0">
              <a:buNone/>
              <a:defRPr sz="994"/>
            </a:lvl3pPr>
            <a:lvl4pPr marL="1362701" indent="0">
              <a:buNone/>
              <a:defRPr sz="894"/>
            </a:lvl4pPr>
            <a:lvl5pPr marL="1816936" indent="0">
              <a:buNone/>
              <a:defRPr sz="894"/>
            </a:lvl5pPr>
            <a:lvl6pPr marL="2271171" indent="0">
              <a:buNone/>
              <a:defRPr sz="894"/>
            </a:lvl6pPr>
            <a:lvl7pPr marL="2725405" indent="0">
              <a:buNone/>
              <a:defRPr sz="894"/>
            </a:lvl7pPr>
            <a:lvl8pPr marL="3179638" indent="0">
              <a:buNone/>
              <a:defRPr sz="894"/>
            </a:lvl8pPr>
            <a:lvl9pPr marL="3633873" indent="0">
              <a:buNone/>
              <a:defRPr sz="894"/>
            </a:lvl9pPr>
          </a:lstStyle>
          <a:p>
            <a:pPr lvl="0"/>
            <a:r>
              <a:rPr lang="ja-JP" altLang="en-US" smtClean="0"/>
              <a:t>マスタ テキストの書式設定</a:t>
            </a:r>
          </a:p>
        </p:txBody>
      </p:sp>
    </p:spTree>
    <p:extLst>
      <p:ext uri="{BB962C8B-B14F-4D97-AF65-F5344CB8AC3E}">
        <p14:creationId xmlns:p14="http://schemas.microsoft.com/office/powerpoint/2010/main" val="1994314883"/>
      </p:ext>
    </p:extLst>
  </p:cSld>
  <p:clrMapOvr>
    <a:masterClrMapping/>
  </p:clrMapOvr>
</p:sldLayout>
</file>

<file path=ppt/slideLayouts/slideLayout98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96781685"/>
      </p:ext>
    </p:extLst>
  </p:cSld>
  <p:clrMapOvr>
    <a:masterClrMapping/>
  </p:clrMapOvr>
</p:sldLayout>
</file>

<file path=ppt/slideLayouts/slideLayout98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190" y="9"/>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96" y="9"/>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38169650"/>
      </p:ext>
    </p:extLst>
  </p:cSld>
  <p:clrMapOvr>
    <a:masterClrMapping/>
  </p:clrMapOvr>
</p:sldLayout>
</file>

<file path=ppt/slideLayouts/slideLayout98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16" y="9"/>
            <a:ext cx="9410700"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33715511"/>
      </p:ext>
    </p:extLst>
  </p:cSld>
  <p:clrMapOvr>
    <a:masterClrMapping/>
  </p:clrMapOvr>
</p:sldLayout>
</file>

<file path=ppt/slideLayouts/slideLayout98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79"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16" y="1600206"/>
            <a:ext cx="8915400" cy="4525963"/>
          </a:xfrm>
        </p:spPr>
        <p:txBody>
          <a:bodyPr/>
          <a:lstStyle/>
          <a:p>
            <a:pPr lvl="0"/>
            <a:r>
              <a:rPr lang="ja-JP" altLang="en-US" noProof="0" smtClean="0"/>
              <a:t>アイコンをクリックして表を追加</a:t>
            </a:r>
          </a:p>
        </p:txBody>
      </p:sp>
    </p:spTree>
    <p:extLst>
      <p:ext uri="{BB962C8B-B14F-4D97-AF65-F5344CB8AC3E}">
        <p14:creationId xmlns:p14="http://schemas.microsoft.com/office/powerpoint/2010/main" val="63577890"/>
      </p:ext>
    </p:extLst>
  </p:cSld>
  <p:clrMapOvr>
    <a:masterClrMapping/>
  </p:clrMapOvr>
</p:sldLayout>
</file>

<file path=ppt/slideLayouts/slideLayout98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3" y="213052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15" y="3886200"/>
            <a:ext cx="6934200" cy="1752600"/>
          </a:xfrm>
        </p:spPr>
        <p:txBody>
          <a:bodyPr/>
          <a:lstStyle>
            <a:lvl1pPr marL="0" indent="0" algn="ctr">
              <a:buNone/>
              <a:defRPr>
                <a:solidFill>
                  <a:schemeClr val="tx1">
                    <a:tint val="75000"/>
                  </a:schemeClr>
                </a:solidFill>
              </a:defRPr>
            </a:lvl1pPr>
            <a:lvl2pPr marL="455737" indent="0" algn="ctr">
              <a:buNone/>
              <a:defRPr>
                <a:solidFill>
                  <a:schemeClr val="tx1">
                    <a:tint val="75000"/>
                  </a:schemeClr>
                </a:solidFill>
              </a:defRPr>
            </a:lvl2pPr>
            <a:lvl3pPr marL="911474" indent="0" algn="ctr">
              <a:buNone/>
              <a:defRPr>
                <a:solidFill>
                  <a:schemeClr val="tx1">
                    <a:tint val="75000"/>
                  </a:schemeClr>
                </a:solidFill>
              </a:defRPr>
            </a:lvl3pPr>
            <a:lvl4pPr marL="1367211" indent="0" algn="ctr">
              <a:buNone/>
              <a:defRPr>
                <a:solidFill>
                  <a:schemeClr val="tx1">
                    <a:tint val="75000"/>
                  </a:schemeClr>
                </a:solidFill>
              </a:defRPr>
            </a:lvl4pPr>
            <a:lvl5pPr marL="1822948" indent="0" algn="ctr">
              <a:buNone/>
              <a:defRPr>
                <a:solidFill>
                  <a:schemeClr val="tx1">
                    <a:tint val="75000"/>
                  </a:schemeClr>
                </a:solidFill>
              </a:defRPr>
            </a:lvl5pPr>
            <a:lvl6pPr marL="2278685" indent="0" algn="ctr">
              <a:buNone/>
              <a:defRPr>
                <a:solidFill>
                  <a:schemeClr val="tx1">
                    <a:tint val="75000"/>
                  </a:schemeClr>
                </a:solidFill>
              </a:defRPr>
            </a:lvl6pPr>
            <a:lvl7pPr marL="2734422" indent="0" algn="ctr">
              <a:buNone/>
              <a:defRPr>
                <a:solidFill>
                  <a:schemeClr val="tx1">
                    <a:tint val="75000"/>
                  </a:schemeClr>
                </a:solidFill>
              </a:defRPr>
            </a:lvl7pPr>
            <a:lvl8pPr marL="3190159" indent="0" algn="ctr">
              <a:buNone/>
              <a:defRPr>
                <a:solidFill>
                  <a:schemeClr val="tx1">
                    <a:tint val="75000"/>
                  </a:schemeClr>
                </a:solidFill>
              </a:defRPr>
            </a:lvl8pPr>
            <a:lvl9pPr marL="3645896"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13" y="6524719"/>
            <a:ext cx="9906000" cy="333375"/>
          </a:xfrm>
          <a:prstGeom prst="rect">
            <a:avLst/>
          </a:prstGeom>
          <a:noFill/>
          <a:ln w="9525">
            <a:noFill/>
            <a:miter lim="800000"/>
            <a:headEnd/>
            <a:tailEnd/>
          </a:ln>
        </p:spPr>
      </p:pic>
      <p:sp>
        <p:nvSpPr>
          <p:cNvPr id="8" name="Rectangle 9"/>
          <p:cNvSpPr>
            <a:spLocks noChangeArrowheads="1"/>
          </p:cNvSpPr>
          <p:nvPr/>
        </p:nvSpPr>
        <p:spPr bwMode="auto">
          <a:xfrm>
            <a:off x="1833576" y="3284632"/>
            <a:ext cx="8072437" cy="73025"/>
          </a:xfrm>
          <a:prstGeom prst="rect">
            <a:avLst/>
          </a:prstGeom>
          <a:solidFill>
            <a:srgbClr val="0066CC"/>
          </a:solidFill>
          <a:ln w="9525">
            <a:noFill/>
            <a:miter lim="800000"/>
            <a:headEnd/>
            <a:tailEnd/>
          </a:ln>
          <a:effectLst/>
        </p:spPr>
        <p:txBody>
          <a:bodyPr wrap="none" anchor="ctr"/>
          <a:lstStyle/>
          <a:p>
            <a:pPr>
              <a:defRPr/>
            </a:pPr>
            <a:endParaRPr lang="ja-JP" altLang="en-US">
              <a:solidFill>
                <a:prstClr val="black"/>
              </a:solidFill>
              <a:ea typeface="ＭＳ Ｐゴシック" panose="020B0600070205080204" pitchFamily="50" charset="-128"/>
            </a:endParaRPr>
          </a:p>
        </p:txBody>
      </p:sp>
      <p:pic>
        <p:nvPicPr>
          <p:cNvPr id="9" name="Picture 11"/>
          <p:cNvPicPr>
            <a:picLocks noChangeAspect="1" noChangeArrowheads="1"/>
          </p:cNvPicPr>
          <p:nvPr/>
        </p:nvPicPr>
        <p:blipFill>
          <a:blip r:embed="rId3" cstate="print"/>
          <a:srcRect/>
          <a:stretch>
            <a:fillRect/>
          </a:stretch>
        </p:blipFill>
        <p:spPr bwMode="auto">
          <a:xfrm>
            <a:off x="16" y="6051644"/>
            <a:ext cx="2301875" cy="473075"/>
          </a:xfrm>
          <a:prstGeom prst="rect">
            <a:avLst/>
          </a:prstGeom>
          <a:noFill/>
          <a:ln w="9525">
            <a:noFill/>
            <a:miter lim="800000"/>
            <a:headEnd/>
            <a:tailEnd/>
          </a:ln>
        </p:spPr>
      </p:pic>
      <p:sp>
        <p:nvSpPr>
          <p:cNvPr id="10" name="Text Box 12"/>
          <p:cNvSpPr txBox="1">
            <a:spLocks noChangeArrowheads="1"/>
          </p:cNvSpPr>
          <p:nvPr/>
        </p:nvSpPr>
        <p:spPr bwMode="auto">
          <a:xfrm>
            <a:off x="2" y="6524718"/>
            <a:ext cx="3642920" cy="276999"/>
          </a:xfrm>
          <a:prstGeom prst="rect">
            <a:avLst/>
          </a:prstGeom>
          <a:noFill/>
          <a:ln w="9525">
            <a:noFill/>
            <a:miter lim="800000"/>
            <a:headEnd/>
            <a:tailEnd/>
          </a:ln>
          <a:effectLst/>
        </p:spPr>
        <p:txBody>
          <a:bodyPr wrap="none">
            <a:spAutoFit/>
          </a:bodyPr>
          <a:lstStyle/>
          <a:p>
            <a:pPr>
              <a:defRPr/>
            </a:pPr>
            <a:r>
              <a:rPr lang="en-US" altLang="ja-JP" sz="1196" i="1">
                <a:solidFill>
                  <a:prstClr val="white"/>
                </a:solidFill>
                <a:latin typeface="Times New Roman" pitchFamily="18" charset="0"/>
                <a:ea typeface="ＭＳ Ｐゴシック" panose="020B0600070205080204" pitchFamily="50" charset="-128"/>
              </a:rPr>
              <a:t>Ministry of Land, Infrastructure, Transport and Tourism</a:t>
            </a:r>
          </a:p>
        </p:txBody>
      </p:sp>
    </p:spTree>
    <p:extLst>
      <p:ext uri="{BB962C8B-B14F-4D97-AF65-F5344CB8AC3E}">
        <p14:creationId xmlns:p14="http://schemas.microsoft.com/office/powerpoint/2010/main" val="1571068592"/>
      </p:ext>
    </p:extLst>
  </p:cSld>
  <p:clrMapOvr>
    <a:masterClrMapping/>
  </p:clrMapOvr>
</p:sldLayout>
</file>

<file path=ppt/slideLayouts/slideLayout98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28679131"/>
      </p:ext>
    </p:extLst>
  </p:cSld>
  <p:clrMapOvr>
    <a:masterClrMapping/>
  </p:clrMapOvr>
</p:sldLayout>
</file>

<file path=ppt/slideLayouts/slideLayout98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19" y="4406999"/>
            <a:ext cx="8420100" cy="1362075"/>
          </a:xfrm>
        </p:spPr>
        <p:txBody>
          <a:bodyPr anchor="t"/>
          <a:lstStyle>
            <a:lvl1pPr algn="l">
              <a:defRPr sz="3987"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19" y="2906713"/>
            <a:ext cx="8420100" cy="1500187"/>
          </a:xfrm>
        </p:spPr>
        <p:txBody>
          <a:bodyPr anchor="b"/>
          <a:lstStyle>
            <a:lvl1pPr marL="0" indent="0">
              <a:buNone/>
              <a:defRPr sz="1994">
                <a:solidFill>
                  <a:schemeClr val="tx1">
                    <a:tint val="75000"/>
                  </a:schemeClr>
                </a:solidFill>
              </a:defRPr>
            </a:lvl1pPr>
            <a:lvl2pPr marL="455737" indent="0">
              <a:buNone/>
              <a:defRPr sz="1794">
                <a:solidFill>
                  <a:schemeClr val="tx1">
                    <a:tint val="75000"/>
                  </a:schemeClr>
                </a:solidFill>
              </a:defRPr>
            </a:lvl2pPr>
            <a:lvl3pPr marL="911474" indent="0">
              <a:buNone/>
              <a:defRPr sz="1595">
                <a:solidFill>
                  <a:schemeClr val="tx1">
                    <a:tint val="75000"/>
                  </a:schemeClr>
                </a:solidFill>
              </a:defRPr>
            </a:lvl3pPr>
            <a:lvl4pPr marL="1367211" indent="0">
              <a:buNone/>
              <a:defRPr sz="1396">
                <a:solidFill>
                  <a:schemeClr val="tx1">
                    <a:tint val="75000"/>
                  </a:schemeClr>
                </a:solidFill>
              </a:defRPr>
            </a:lvl4pPr>
            <a:lvl5pPr marL="1822948" indent="0">
              <a:buNone/>
              <a:defRPr sz="1396">
                <a:solidFill>
                  <a:schemeClr val="tx1">
                    <a:tint val="75000"/>
                  </a:schemeClr>
                </a:solidFill>
              </a:defRPr>
            </a:lvl5pPr>
            <a:lvl6pPr marL="2278685" indent="0">
              <a:buNone/>
              <a:defRPr sz="1396">
                <a:solidFill>
                  <a:schemeClr val="tx1">
                    <a:tint val="75000"/>
                  </a:schemeClr>
                </a:solidFill>
              </a:defRPr>
            </a:lvl6pPr>
            <a:lvl7pPr marL="2734422" indent="0">
              <a:buNone/>
              <a:defRPr sz="1396">
                <a:solidFill>
                  <a:schemeClr val="tx1">
                    <a:tint val="75000"/>
                  </a:schemeClr>
                </a:solidFill>
              </a:defRPr>
            </a:lvl7pPr>
            <a:lvl8pPr marL="3190159" indent="0">
              <a:buNone/>
              <a:defRPr sz="1396">
                <a:solidFill>
                  <a:schemeClr val="tx1">
                    <a:tint val="75000"/>
                  </a:schemeClr>
                </a:solidFill>
              </a:defRPr>
            </a:lvl8pPr>
            <a:lvl9pPr marL="3645896" indent="0">
              <a:buNone/>
              <a:defRPr sz="1396">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6132518"/>
      </p:ext>
    </p:extLst>
  </p:cSld>
  <p:clrMapOvr>
    <a:masterClrMapping/>
  </p:clrMapOvr>
</p:sldLayout>
</file>

<file path=ppt/slideLayouts/slideLayout98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591" y="1600206"/>
            <a:ext cx="4746625"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16" y="1600206"/>
            <a:ext cx="4746625" cy="4525963"/>
          </a:xfrm>
        </p:spPr>
        <p:txBody>
          <a:bodyPr/>
          <a:lstStyle>
            <a:lvl1pPr>
              <a:defRPr sz="2791"/>
            </a:lvl1pPr>
            <a:lvl2pPr>
              <a:defRPr sz="2392"/>
            </a:lvl2pPr>
            <a:lvl3pPr>
              <a:defRPr sz="1994"/>
            </a:lvl3pPr>
            <a:lvl4pPr>
              <a:defRPr sz="1794"/>
            </a:lvl4pPr>
            <a:lvl5pPr>
              <a:defRPr sz="1794"/>
            </a:lvl5pPr>
            <a:lvl6pPr>
              <a:defRPr sz="1794"/>
            </a:lvl6pPr>
            <a:lvl7pPr>
              <a:defRPr sz="1794"/>
            </a:lvl7pPr>
            <a:lvl8pPr>
              <a:defRPr sz="1794"/>
            </a:lvl8pPr>
            <a:lvl9pPr>
              <a:defRPr sz="17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785601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88073840"/>
      </p:ext>
    </p:extLst>
  </p:cSld>
  <p:clrMapOvr>
    <a:masterClrMapping/>
  </p:clrMapOvr>
</p:sldLayout>
</file>

<file path=ppt/slideLayouts/slideLayout99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13" y="1535113"/>
            <a:ext cx="4376870" cy="639762"/>
          </a:xfrm>
        </p:spPr>
        <p:txBody>
          <a:bodyPr anchor="b"/>
          <a:lstStyle>
            <a:lvl1pPr marL="0" indent="0">
              <a:buNone/>
              <a:defRPr sz="2392" b="1"/>
            </a:lvl1pPr>
            <a:lvl2pPr marL="455737" indent="0">
              <a:buNone/>
              <a:defRPr sz="1994" b="1"/>
            </a:lvl2pPr>
            <a:lvl3pPr marL="911474" indent="0">
              <a:buNone/>
              <a:defRPr sz="1794" b="1"/>
            </a:lvl3pPr>
            <a:lvl4pPr marL="1367211" indent="0">
              <a:buNone/>
              <a:defRPr sz="1595" b="1"/>
            </a:lvl4pPr>
            <a:lvl5pPr marL="1822948" indent="0">
              <a:buNone/>
              <a:defRPr sz="1595" b="1"/>
            </a:lvl5pPr>
            <a:lvl6pPr marL="2278685" indent="0">
              <a:buNone/>
              <a:defRPr sz="1595" b="1"/>
            </a:lvl6pPr>
            <a:lvl7pPr marL="2734422" indent="0">
              <a:buNone/>
              <a:defRPr sz="1595" b="1"/>
            </a:lvl7pPr>
            <a:lvl8pPr marL="3190159" indent="0">
              <a:buNone/>
              <a:defRPr sz="1595" b="1"/>
            </a:lvl8pPr>
            <a:lvl9pPr marL="3645896" indent="0">
              <a:buNone/>
              <a:defRPr sz="1595"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13" y="2174875"/>
            <a:ext cx="437687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28" y="1535113"/>
            <a:ext cx="4378590" cy="639762"/>
          </a:xfrm>
        </p:spPr>
        <p:txBody>
          <a:bodyPr anchor="b"/>
          <a:lstStyle>
            <a:lvl1pPr marL="0" indent="0">
              <a:buNone/>
              <a:defRPr sz="2392" b="1"/>
            </a:lvl1pPr>
            <a:lvl2pPr marL="455737" indent="0">
              <a:buNone/>
              <a:defRPr sz="1994" b="1"/>
            </a:lvl2pPr>
            <a:lvl3pPr marL="911474" indent="0">
              <a:buNone/>
              <a:defRPr sz="1794" b="1"/>
            </a:lvl3pPr>
            <a:lvl4pPr marL="1367211" indent="0">
              <a:buNone/>
              <a:defRPr sz="1595" b="1"/>
            </a:lvl4pPr>
            <a:lvl5pPr marL="1822948" indent="0">
              <a:buNone/>
              <a:defRPr sz="1595" b="1"/>
            </a:lvl5pPr>
            <a:lvl6pPr marL="2278685" indent="0">
              <a:buNone/>
              <a:defRPr sz="1595" b="1"/>
            </a:lvl6pPr>
            <a:lvl7pPr marL="2734422" indent="0">
              <a:buNone/>
              <a:defRPr sz="1595" b="1"/>
            </a:lvl7pPr>
            <a:lvl8pPr marL="3190159" indent="0">
              <a:buNone/>
              <a:defRPr sz="1595" b="1"/>
            </a:lvl8pPr>
            <a:lvl9pPr marL="3645896" indent="0">
              <a:buNone/>
              <a:defRPr sz="1595"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28" y="2174875"/>
            <a:ext cx="4378590" cy="3951288"/>
          </a:xfrm>
        </p:spPr>
        <p:txBody>
          <a:bodyPr/>
          <a:lstStyle>
            <a:lvl1pPr>
              <a:defRPr sz="2392"/>
            </a:lvl1pPr>
            <a:lvl2pPr>
              <a:defRPr sz="1994"/>
            </a:lvl2pPr>
            <a:lvl3pPr>
              <a:defRPr sz="1794"/>
            </a:lvl3pPr>
            <a:lvl4pPr>
              <a:defRPr sz="1595"/>
            </a:lvl4pPr>
            <a:lvl5pPr>
              <a:defRPr sz="1595"/>
            </a:lvl5pPr>
            <a:lvl6pPr>
              <a:defRPr sz="1595"/>
            </a:lvl6pPr>
            <a:lvl7pPr>
              <a:defRPr sz="1595"/>
            </a:lvl7pPr>
            <a:lvl8pPr>
              <a:defRPr sz="1595"/>
            </a:lvl8pPr>
            <a:lvl9pPr>
              <a:defRPr sz="159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62828454"/>
      </p:ext>
    </p:extLst>
  </p:cSld>
  <p:clrMapOvr>
    <a:masterClrMapping/>
  </p:clrMapOvr>
</p:sldLayout>
</file>

<file path=ppt/slideLayouts/slideLayout99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46436909"/>
      </p:ext>
    </p:extLst>
  </p:cSld>
  <p:clrMapOvr>
    <a:masterClrMapping/>
  </p:clrMapOvr>
</p:sldLayout>
</file>

<file path=ppt/slideLayouts/slideLayout99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57401782"/>
      </p:ext>
    </p:extLst>
  </p:cSld>
  <p:clrMapOvr>
    <a:masterClrMapping/>
  </p:clrMapOvr>
</p:sldLayout>
</file>

<file path=ppt/slideLayouts/slideLayout99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88" y="273055"/>
            <a:ext cx="5537729" cy="5853113"/>
          </a:xfrm>
        </p:spPr>
        <p:txBody>
          <a:bodyPr/>
          <a:lstStyle>
            <a:lvl1pPr>
              <a:defRPr sz="3190"/>
            </a:lvl1pPr>
            <a:lvl2pPr>
              <a:defRPr sz="2791"/>
            </a:lvl2pPr>
            <a:lvl3pPr>
              <a:defRPr sz="2392"/>
            </a:lvl3pPr>
            <a:lvl4pPr>
              <a:defRPr sz="1994"/>
            </a:lvl4pPr>
            <a:lvl5pPr>
              <a:defRPr sz="1994"/>
            </a:lvl5pPr>
            <a:lvl6pPr>
              <a:defRPr sz="1994"/>
            </a:lvl6pPr>
            <a:lvl7pPr>
              <a:defRPr sz="1994"/>
            </a:lvl7pPr>
            <a:lvl8pPr>
              <a:defRPr sz="1994"/>
            </a:lvl8pPr>
            <a:lvl9pPr>
              <a:defRPr sz="1994"/>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396"/>
            </a:lvl1pPr>
            <a:lvl2pPr marL="455737" indent="0">
              <a:buNone/>
              <a:defRPr sz="1196"/>
            </a:lvl2pPr>
            <a:lvl3pPr marL="911474" indent="0">
              <a:buNone/>
              <a:defRPr sz="997"/>
            </a:lvl3pPr>
            <a:lvl4pPr marL="1367211" indent="0">
              <a:buNone/>
              <a:defRPr sz="897"/>
            </a:lvl4pPr>
            <a:lvl5pPr marL="1822948" indent="0">
              <a:buNone/>
              <a:defRPr sz="897"/>
            </a:lvl5pPr>
            <a:lvl6pPr marL="2278685" indent="0">
              <a:buNone/>
              <a:defRPr sz="897"/>
            </a:lvl6pPr>
            <a:lvl7pPr marL="2734422" indent="0">
              <a:buNone/>
              <a:defRPr sz="897"/>
            </a:lvl7pPr>
            <a:lvl8pPr marL="3190159" indent="0">
              <a:buNone/>
              <a:defRPr sz="897"/>
            </a:lvl8pPr>
            <a:lvl9pPr marL="3645896"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13879390"/>
      </p:ext>
    </p:extLst>
  </p:cSld>
  <p:clrMapOvr>
    <a:masterClrMapping/>
  </p:clrMapOvr>
</p:sldLayout>
</file>

<file path=ppt/slideLayouts/slideLayout99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0"/>
            <a:ext cx="5943600" cy="566738"/>
          </a:xfrm>
        </p:spPr>
        <p:txBody>
          <a:bodyPr anchor="b"/>
          <a:lstStyle>
            <a:lvl1pPr algn="l">
              <a:defRPr sz="1994"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8" y="612775"/>
            <a:ext cx="5943600" cy="4114800"/>
          </a:xfrm>
        </p:spPr>
        <p:txBody>
          <a:bodyPr/>
          <a:lstStyle>
            <a:lvl1pPr marL="0" indent="0">
              <a:buNone/>
              <a:defRPr sz="3190"/>
            </a:lvl1pPr>
            <a:lvl2pPr marL="455737" indent="0">
              <a:buNone/>
              <a:defRPr sz="2791"/>
            </a:lvl2pPr>
            <a:lvl3pPr marL="911474" indent="0">
              <a:buNone/>
              <a:defRPr sz="2392"/>
            </a:lvl3pPr>
            <a:lvl4pPr marL="1367211" indent="0">
              <a:buNone/>
              <a:defRPr sz="1994"/>
            </a:lvl4pPr>
            <a:lvl5pPr marL="1822948" indent="0">
              <a:buNone/>
              <a:defRPr sz="1994"/>
            </a:lvl5pPr>
            <a:lvl6pPr marL="2278685" indent="0">
              <a:buNone/>
              <a:defRPr sz="1994"/>
            </a:lvl6pPr>
            <a:lvl7pPr marL="2734422" indent="0">
              <a:buNone/>
              <a:defRPr sz="1994"/>
            </a:lvl7pPr>
            <a:lvl8pPr marL="3190159" indent="0">
              <a:buNone/>
              <a:defRPr sz="1994"/>
            </a:lvl8pPr>
            <a:lvl9pPr marL="3645896" indent="0">
              <a:buNone/>
              <a:defRPr sz="1994"/>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8" y="5367338"/>
            <a:ext cx="5943600" cy="804862"/>
          </a:xfrm>
        </p:spPr>
        <p:txBody>
          <a:bodyPr/>
          <a:lstStyle>
            <a:lvl1pPr marL="0" indent="0">
              <a:buNone/>
              <a:defRPr sz="1396"/>
            </a:lvl1pPr>
            <a:lvl2pPr marL="455737" indent="0">
              <a:buNone/>
              <a:defRPr sz="1196"/>
            </a:lvl2pPr>
            <a:lvl3pPr marL="911474" indent="0">
              <a:buNone/>
              <a:defRPr sz="997"/>
            </a:lvl3pPr>
            <a:lvl4pPr marL="1367211" indent="0">
              <a:buNone/>
              <a:defRPr sz="897"/>
            </a:lvl4pPr>
            <a:lvl5pPr marL="1822948" indent="0">
              <a:buNone/>
              <a:defRPr sz="897"/>
            </a:lvl5pPr>
            <a:lvl6pPr marL="2278685" indent="0">
              <a:buNone/>
              <a:defRPr sz="897"/>
            </a:lvl6pPr>
            <a:lvl7pPr marL="2734422" indent="0">
              <a:buNone/>
              <a:defRPr sz="897"/>
            </a:lvl7pPr>
            <a:lvl8pPr marL="3190159" indent="0">
              <a:buNone/>
              <a:defRPr sz="897"/>
            </a:lvl8pPr>
            <a:lvl9pPr marL="3645896" indent="0">
              <a:buNone/>
              <a:defRPr sz="897"/>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30871290"/>
      </p:ext>
    </p:extLst>
  </p:cSld>
  <p:clrMapOvr>
    <a:masterClrMapping/>
  </p:clrMapOvr>
</p:sldLayout>
</file>

<file path=ppt/slideLayouts/slideLayout99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11345995"/>
      </p:ext>
    </p:extLst>
  </p:cSld>
  <p:clrMapOvr>
    <a:masterClrMapping/>
  </p:clrMapOvr>
</p:sldLayout>
</file>

<file path=ppt/slideLayouts/slideLayout99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52" y="274642"/>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4" y="274642"/>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9156108"/>
      </p:ext>
    </p:extLst>
  </p:cSld>
  <p:clrMapOvr>
    <a:masterClrMapping/>
  </p:clrMapOvr>
</p:sldLayout>
</file>

<file path=ppt/slideLayouts/slideLayout99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00" y="2130551"/>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6" y="3886200"/>
            <a:ext cx="6934200" cy="1752600"/>
          </a:xfrm>
        </p:spPr>
        <p:txBody>
          <a:bodyPr/>
          <a:lstStyle>
            <a:lvl1pPr marL="0" indent="0" algn="ctr">
              <a:buNone/>
              <a:defRPr/>
            </a:lvl1pPr>
            <a:lvl2pPr marL="449822" indent="0" algn="ctr">
              <a:buNone/>
              <a:defRPr/>
            </a:lvl2pPr>
            <a:lvl3pPr marL="899645" indent="0" algn="ctr">
              <a:buNone/>
              <a:defRPr/>
            </a:lvl3pPr>
            <a:lvl4pPr marL="1349469" indent="0" algn="ctr">
              <a:buNone/>
              <a:defRPr/>
            </a:lvl4pPr>
            <a:lvl5pPr marL="1799291" indent="0" algn="ctr">
              <a:buNone/>
              <a:defRPr/>
            </a:lvl5pPr>
            <a:lvl6pPr marL="2249114" indent="0" algn="ctr">
              <a:buNone/>
              <a:defRPr/>
            </a:lvl6pPr>
            <a:lvl7pPr marL="2698935" indent="0" algn="ctr">
              <a:buNone/>
              <a:defRPr/>
            </a:lvl7pPr>
            <a:lvl8pPr marL="3148759" indent="0" algn="ctr">
              <a:buNone/>
              <a:defRPr/>
            </a:lvl8pPr>
            <a:lvl9pPr marL="3598581"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2953225108"/>
      </p:ext>
    </p:extLst>
  </p:cSld>
  <p:clrMapOvr>
    <a:masterClrMapping/>
  </p:clrMapOvr>
</p:sldLayout>
</file>

<file path=ppt/slideLayouts/slideLayout99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01747063"/>
      </p:ext>
    </p:extLst>
  </p:cSld>
  <p:clrMapOvr>
    <a:masterClrMapping/>
  </p:clrMapOvr>
</p:sldLayout>
</file>

<file path=ppt/slideLayouts/slideLayout99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84" y="4407026"/>
            <a:ext cx="8420101" cy="1362075"/>
          </a:xfrm>
        </p:spPr>
        <p:txBody>
          <a:bodyPr anchor="t"/>
          <a:lstStyle>
            <a:lvl1pPr algn="l">
              <a:defRPr sz="3935"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84" y="2906722"/>
            <a:ext cx="8420101" cy="1500187"/>
          </a:xfrm>
        </p:spPr>
        <p:txBody>
          <a:bodyPr anchor="b"/>
          <a:lstStyle>
            <a:lvl1pPr marL="0" indent="0">
              <a:buNone/>
              <a:defRPr sz="1969"/>
            </a:lvl1pPr>
            <a:lvl2pPr marL="449822" indent="0">
              <a:buNone/>
              <a:defRPr sz="1770"/>
            </a:lvl2pPr>
            <a:lvl3pPr marL="899645" indent="0">
              <a:buNone/>
              <a:defRPr sz="1575"/>
            </a:lvl3pPr>
            <a:lvl4pPr marL="1349469" indent="0">
              <a:buNone/>
              <a:defRPr sz="1380"/>
            </a:lvl4pPr>
            <a:lvl5pPr marL="1799291" indent="0">
              <a:buNone/>
              <a:defRPr sz="1380"/>
            </a:lvl5pPr>
            <a:lvl6pPr marL="2249114" indent="0">
              <a:buNone/>
              <a:defRPr sz="1380"/>
            </a:lvl6pPr>
            <a:lvl7pPr marL="2698935" indent="0">
              <a:buNone/>
              <a:defRPr sz="1380"/>
            </a:lvl7pPr>
            <a:lvl8pPr marL="3148759" indent="0">
              <a:buNone/>
              <a:defRPr sz="1380"/>
            </a:lvl8pPr>
            <a:lvl9pPr marL="3598581" indent="0">
              <a:buNone/>
              <a:defRPr sz="1380"/>
            </a:lvl9pPr>
          </a:lstStyle>
          <a:p>
            <a:pPr lvl="0"/>
            <a:r>
              <a:rPr lang="ja-JP" altLang="en-US" smtClean="0"/>
              <a:t>マスタ テキストの書式設定</a:t>
            </a:r>
          </a:p>
        </p:txBody>
      </p:sp>
    </p:spTree>
    <p:extLst>
      <p:ext uri="{BB962C8B-B14F-4D97-AF65-F5344CB8AC3E}">
        <p14:creationId xmlns:p14="http://schemas.microsoft.com/office/powerpoint/2010/main" val="1108676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image" Target="../media/image1.png"/><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0.xml"/><Relationship Id="rId2" Type="http://schemas.openxmlformats.org/officeDocument/2006/relationships/slideLayout" Target="../slideLayouts/slideLayout110.xml"/><Relationship Id="rId16" Type="http://schemas.openxmlformats.org/officeDocument/2006/relationships/image" Target="../media/image4.wmf"/><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image" Target="../media/image3.png"/><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2.png"/></Relationships>
</file>

<file path=ppt/slideMasters/_rels/slideMaster100.xml.rels><?xml version="1.0" encoding="UTF-8" standalone="yes"?>
<Relationships xmlns="http://schemas.openxmlformats.org/package/2006/relationships"><Relationship Id="rId8" Type="http://schemas.openxmlformats.org/officeDocument/2006/relationships/slideLayout" Target="../slideLayouts/slideLayout1158.xml"/><Relationship Id="rId13" Type="http://schemas.openxmlformats.org/officeDocument/2006/relationships/slideLayout" Target="../slideLayouts/slideLayout1163.xml"/><Relationship Id="rId18" Type="http://schemas.openxmlformats.org/officeDocument/2006/relationships/slideLayout" Target="../slideLayouts/slideLayout1168.xml"/><Relationship Id="rId26" Type="http://schemas.openxmlformats.org/officeDocument/2006/relationships/image" Target="../media/image2.png"/><Relationship Id="rId3" Type="http://schemas.openxmlformats.org/officeDocument/2006/relationships/slideLayout" Target="../slideLayouts/slideLayout1153.xml"/><Relationship Id="rId21" Type="http://schemas.openxmlformats.org/officeDocument/2006/relationships/slideLayout" Target="../slideLayouts/slideLayout1171.xml"/><Relationship Id="rId7" Type="http://schemas.openxmlformats.org/officeDocument/2006/relationships/slideLayout" Target="../slideLayouts/slideLayout1157.xml"/><Relationship Id="rId12" Type="http://schemas.openxmlformats.org/officeDocument/2006/relationships/slideLayout" Target="../slideLayouts/slideLayout1162.xml"/><Relationship Id="rId17" Type="http://schemas.openxmlformats.org/officeDocument/2006/relationships/slideLayout" Target="../slideLayouts/slideLayout1167.xml"/><Relationship Id="rId25" Type="http://schemas.openxmlformats.org/officeDocument/2006/relationships/image" Target="../media/image1.png"/><Relationship Id="rId2" Type="http://schemas.openxmlformats.org/officeDocument/2006/relationships/slideLayout" Target="../slideLayouts/slideLayout1152.xml"/><Relationship Id="rId16" Type="http://schemas.openxmlformats.org/officeDocument/2006/relationships/slideLayout" Target="../slideLayouts/slideLayout1166.xml"/><Relationship Id="rId20" Type="http://schemas.openxmlformats.org/officeDocument/2006/relationships/slideLayout" Target="../slideLayouts/slideLayout1170.xml"/><Relationship Id="rId1" Type="http://schemas.openxmlformats.org/officeDocument/2006/relationships/slideLayout" Target="../slideLayouts/slideLayout1151.xml"/><Relationship Id="rId6" Type="http://schemas.openxmlformats.org/officeDocument/2006/relationships/slideLayout" Target="../slideLayouts/slideLayout1156.xml"/><Relationship Id="rId11" Type="http://schemas.openxmlformats.org/officeDocument/2006/relationships/slideLayout" Target="../slideLayouts/slideLayout1161.xml"/><Relationship Id="rId24" Type="http://schemas.openxmlformats.org/officeDocument/2006/relationships/theme" Target="../theme/theme100.xml"/><Relationship Id="rId5" Type="http://schemas.openxmlformats.org/officeDocument/2006/relationships/slideLayout" Target="../slideLayouts/slideLayout1155.xml"/><Relationship Id="rId15" Type="http://schemas.openxmlformats.org/officeDocument/2006/relationships/slideLayout" Target="../slideLayouts/slideLayout1165.xml"/><Relationship Id="rId23" Type="http://schemas.openxmlformats.org/officeDocument/2006/relationships/slideLayout" Target="../slideLayouts/slideLayout1173.xml"/><Relationship Id="rId28" Type="http://schemas.openxmlformats.org/officeDocument/2006/relationships/image" Target="../media/image4.wmf"/><Relationship Id="rId10" Type="http://schemas.openxmlformats.org/officeDocument/2006/relationships/slideLayout" Target="../slideLayouts/slideLayout1160.xml"/><Relationship Id="rId19" Type="http://schemas.openxmlformats.org/officeDocument/2006/relationships/slideLayout" Target="../slideLayouts/slideLayout1169.xml"/><Relationship Id="rId4" Type="http://schemas.openxmlformats.org/officeDocument/2006/relationships/slideLayout" Target="../slideLayouts/slideLayout1154.xml"/><Relationship Id="rId9" Type="http://schemas.openxmlformats.org/officeDocument/2006/relationships/slideLayout" Target="../slideLayouts/slideLayout1159.xml"/><Relationship Id="rId14" Type="http://schemas.openxmlformats.org/officeDocument/2006/relationships/slideLayout" Target="../slideLayouts/slideLayout1164.xml"/><Relationship Id="rId22" Type="http://schemas.openxmlformats.org/officeDocument/2006/relationships/slideLayout" Target="../slideLayouts/slideLayout1172.xml"/><Relationship Id="rId27" Type="http://schemas.openxmlformats.org/officeDocument/2006/relationships/image" Target="../media/image3.png"/></Relationships>
</file>

<file path=ppt/slideMasters/_rels/slideMaster101.xml.rels><?xml version="1.0" encoding="UTF-8" standalone="yes"?>
<Relationships xmlns="http://schemas.openxmlformats.org/package/2006/relationships"><Relationship Id="rId8" Type="http://schemas.openxmlformats.org/officeDocument/2006/relationships/slideLayout" Target="../slideLayouts/slideLayout1181.xml"/><Relationship Id="rId13" Type="http://schemas.openxmlformats.org/officeDocument/2006/relationships/image" Target="../media/image1.png"/><Relationship Id="rId3" Type="http://schemas.openxmlformats.org/officeDocument/2006/relationships/slideLayout" Target="../slideLayouts/slideLayout1176.xml"/><Relationship Id="rId7" Type="http://schemas.openxmlformats.org/officeDocument/2006/relationships/slideLayout" Target="../slideLayouts/slideLayout1180.xml"/><Relationship Id="rId12" Type="http://schemas.openxmlformats.org/officeDocument/2006/relationships/theme" Target="../theme/theme101.xml"/><Relationship Id="rId2" Type="http://schemas.openxmlformats.org/officeDocument/2006/relationships/slideLayout" Target="../slideLayouts/slideLayout1175.xml"/><Relationship Id="rId16" Type="http://schemas.openxmlformats.org/officeDocument/2006/relationships/image" Target="../media/image4.wmf"/><Relationship Id="rId1" Type="http://schemas.openxmlformats.org/officeDocument/2006/relationships/slideLayout" Target="../slideLayouts/slideLayout1174.xml"/><Relationship Id="rId6" Type="http://schemas.openxmlformats.org/officeDocument/2006/relationships/slideLayout" Target="../slideLayouts/slideLayout1179.xml"/><Relationship Id="rId11" Type="http://schemas.openxmlformats.org/officeDocument/2006/relationships/slideLayout" Target="../slideLayouts/slideLayout1184.xml"/><Relationship Id="rId5" Type="http://schemas.openxmlformats.org/officeDocument/2006/relationships/slideLayout" Target="../slideLayouts/slideLayout1178.xml"/><Relationship Id="rId15" Type="http://schemas.openxmlformats.org/officeDocument/2006/relationships/image" Target="../media/image3.png"/><Relationship Id="rId10" Type="http://schemas.openxmlformats.org/officeDocument/2006/relationships/slideLayout" Target="../slideLayouts/slideLayout1183.xml"/><Relationship Id="rId4" Type="http://schemas.openxmlformats.org/officeDocument/2006/relationships/slideLayout" Target="../slideLayouts/slideLayout1177.xml"/><Relationship Id="rId9" Type="http://schemas.openxmlformats.org/officeDocument/2006/relationships/slideLayout" Target="../slideLayouts/slideLayout1182.xml"/><Relationship Id="rId14" Type="http://schemas.openxmlformats.org/officeDocument/2006/relationships/image" Target="../media/image2.png"/></Relationships>
</file>

<file path=ppt/slideMasters/_rels/slideMaster102.xml.rels><?xml version="1.0" encoding="UTF-8" standalone="yes"?>
<Relationships xmlns="http://schemas.openxmlformats.org/package/2006/relationships"><Relationship Id="rId8" Type="http://schemas.openxmlformats.org/officeDocument/2006/relationships/slideLayout" Target="../slideLayouts/slideLayout1192.xml"/><Relationship Id="rId13" Type="http://schemas.openxmlformats.org/officeDocument/2006/relationships/slideLayout" Target="../slideLayouts/slideLayout1197.xml"/><Relationship Id="rId18" Type="http://schemas.openxmlformats.org/officeDocument/2006/relationships/image" Target="../media/image4.wmf"/><Relationship Id="rId3" Type="http://schemas.openxmlformats.org/officeDocument/2006/relationships/slideLayout" Target="../slideLayouts/slideLayout1187.xml"/><Relationship Id="rId7" Type="http://schemas.openxmlformats.org/officeDocument/2006/relationships/slideLayout" Target="../slideLayouts/slideLayout1191.xml"/><Relationship Id="rId12" Type="http://schemas.openxmlformats.org/officeDocument/2006/relationships/slideLayout" Target="../slideLayouts/slideLayout1196.xml"/><Relationship Id="rId17" Type="http://schemas.openxmlformats.org/officeDocument/2006/relationships/image" Target="../media/image3.png"/><Relationship Id="rId2" Type="http://schemas.openxmlformats.org/officeDocument/2006/relationships/slideLayout" Target="../slideLayouts/slideLayout1186.xml"/><Relationship Id="rId16" Type="http://schemas.openxmlformats.org/officeDocument/2006/relationships/image" Target="../media/image2.png"/><Relationship Id="rId1" Type="http://schemas.openxmlformats.org/officeDocument/2006/relationships/slideLayout" Target="../slideLayouts/slideLayout1185.xml"/><Relationship Id="rId6" Type="http://schemas.openxmlformats.org/officeDocument/2006/relationships/slideLayout" Target="../slideLayouts/slideLayout1190.xml"/><Relationship Id="rId11" Type="http://schemas.openxmlformats.org/officeDocument/2006/relationships/slideLayout" Target="../slideLayouts/slideLayout1195.xml"/><Relationship Id="rId5" Type="http://schemas.openxmlformats.org/officeDocument/2006/relationships/slideLayout" Target="../slideLayouts/slideLayout1189.xml"/><Relationship Id="rId15" Type="http://schemas.openxmlformats.org/officeDocument/2006/relationships/image" Target="../media/image1.png"/><Relationship Id="rId10" Type="http://schemas.openxmlformats.org/officeDocument/2006/relationships/slideLayout" Target="../slideLayouts/slideLayout1194.xml"/><Relationship Id="rId4" Type="http://schemas.openxmlformats.org/officeDocument/2006/relationships/slideLayout" Target="../slideLayouts/slideLayout1188.xml"/><Relationship Id="rId9" Type="http://schemas.openxmlformats.org/officeDocument/2006/relationships/slideLayout" Target="../slideLayouts/slideLayout1193.xml"/><Relationship Id="rId14" Type="http://schemas.openxmlformats.org/officeDocument/2006/relationships/theme" Target="../theme/theme102.xml"/></Relationships>
</file>

<file path=ppt/slideMasters/_rels/slideMaster103.xml.rels><?xml version="1.0" encoding="UTF-8" standalone="yes"?>
<Relationships xmlns="http://schemas.openxmlformats.org/package/2006/relationships"><Relationship Id="rId8" Type="http://schemas.openxmlformats.org/officeDocument/2006/relationships/slideLayout" Target="../slideLayouts/slideLayout1205.xml"/><Relationship Id="rId13" Type="http://schemas.openxmlformats.org/officeDocument/2006/relationships/image" Target="../media/image1.png"/><Relationship Id="rId3" Type="http://schemas.openxmlformats.org/officeDocument/2006/relationships/slideLayout" Target="../slideLayouts/slideLayout1200.xml"/><Relationship Id="rId7" Type="http://schemas.openxmlformats.org/officeDocument/2006/relationships/slideLayout" Target="../slideLayouts/slideLayout1204.xml"/><Relationship Id="rId12" Type="http://schemas.openxmlformats.org/officeDocument/2006/relationships/theme" Target="../theme/theme103.xml"/><Relationship Id="rId2" Type="http://schemas.openxmlformats.org/officeDocument/2006/relationships/slideLayout" Target="../slideLayouts/slideLayout1199.xml"/><Relationship Id="rId16" Type="http://schemas.openxmlformats.org/officeDocument/2006/relationships/image" Target="../media/image4.wmf"/><Relationship Id="rId1" Type="http://schemas.openxmlformats.org/officeDocument/2006/relationships/slideLayout" Target="../slideLayouts/slideLayout1198.xml"/><Relationship Id="rId6" Type="http://schemas.openxmlformats.org/officeDocument/2006/relationships/slideLayout" Target="../slideLayouts/slideLayout1203.xml"/><Relationship Id="rId11" Type="http://schemas.openxmlformats.org/officeDocument/2006/relationships/slideLayout" Target="../slideLayouts/slideLayout1208.xml"/><Relationship Id="rId5" Type="http://schemas.openxmlformats.org/officeDocument/2006/relationships/slideLayout" Target="../slideLayouts/slideLayout1202.xml"/><Relationship Id="rId15" Type="http://schemas.openxmlformats.org/officeDocument/2006/relationships/image" Target="../media/image3.png"/><Relationship Id="rId10" Type="http://schemas.openxmlformats.org/officeDocument/2006/relationships/slideLayout" Target="../slideLayouts/slideLayout1207.xml"/><Relationship Id="rId4" Type="http://schemas.openxmlformats.org/officeDocument/2006/relationships/slideLayout" Target="../slideLayouts/slideLayout1201.xml"/><Relationship Id="rId9" Type="http://schemas.openxmlformats.org/officeDocument/2006/relationships/slideLayout" Target="../slideLayouts/slideLayout1206.xml"/><Relationship Id="rId14" Type="http://schemas.openxmlformats.org/officeDocument/2006/relationships/image" Target="../media/image2.png"/></Relationships>
</file>

<file path=ppt/slideMasters/_rels/slideMaster104.xml.rels><?xml version="1.0" encoding="UTF-8" standalone="yes"?>
<Relationships xmlns="http://schemas.openxmlformats.org/package/2006/relationships"><Relationship Id="rId8" Type="http://schemas.openxmlformats.org/officeDocument/2006/relationships/slideLayout" Target="../slideLayouts/slideLayout1216.xml"/><Relationship Id="rId13" Type="http://schemas.openxmlformats.org/officeDocument/2006/relationships/image" Target="../media/image1.png"/><Relationship Id="rId3" Type="http://schemas.openxmlformats.org/officeDocument/2006/relationships/slideLayout" Target="../slideLayouts/slideLayout1211.xml"/><Relationship Id="rId7" Type="http://schemas.openxmlformats.org/officeDocument/2006/relationships/slideLayout" Target="../slideLayouts/slideLayout1215.xml"/><Relationship Id="rId12" Type="http://schemas.openxmlformats.org/officeDocument/2006/relationships/theme" Target="../theme/theme104.xml"/><Relationship Id="rId2" Type="http://schemas.openxmlformats.org/officeDocument/2006/relationships/slideLayout" Target="../slideLayouts/slideLayout1210.xml"/><Relationship Id="rId16" Type="http://schemas.openxmlformats.org/officeDocument/2006/relationships/image" Target="../media/image4.wmf"/><Relationship Id="rId1" Type="http://schemas.openxmlformats.org/officeDocument/2006/relationships/slideLayout" Target="../slideLayouts/slideLayout1209.xml"/><Relationship Id="rId6" Type="http://schemas.openxmlformats.org/officeDocument/2006/relationships/slideLayout" Target="../slideLayouts/slideLayout1214.xml"/><Relationship Id="rId11" Type="http://schemas.openxmlformats.org/officeDocument/2006/relationships/slideLayout" Target="../slideLayouts/slideLayout1219.xml"/><Relationship Id="rId5" Type="http://schemas.openxmlformats.org/officeDocument/2006/relationships/slideLayout" Target="../slideLayouts/slideLayout1213.xml"/><Relationship Id="rId15" Type="http://schemas.openxmlformats.org/officeDocument/2006/relationships/image" Target="../media/image3.png"/><Relationship Id="rId10" Type="http://schemas.openxmlformats.org/officeDocument/2006/relationships/slideLayout" Target="../slideLayouts/slideLayout1218.xml"/><Relationship Id="rId4" Type="http://schemas.openxmlformats.org/officeDocument/2006/relationships/slideLayout" Target="../slideLayouts/slideLayout1212.xml"/><Relationship Id="rId9" Type="http://schemas.openxmlformats.org/officeDocument/2006/relationships/slideLayout" Target="../slideLayouts/slideLayout1217.xml"/><Relationship Id="rId14" Type="http://schemas.openxmlformats.org/officeDocument/2006/relationships/image" Target="../media/image2.png"/></Relationships>
</file>

<file path=ppt/slideMasters/_rels/slideMaster105.xml.rels><?xml version="1.0" encoding="UTF-8" standalone="yes"?>
<Relationships xmlns="http://schemas.openxmlformats.org/package/2006/relationships"><Relationship Id="rId8" Type="http://schemas.openxmlformats.org/officeDocument/2006/relationships/slideLayout" Target="../slideLayouts/slideLayout1227.xml"/><Relationship Id="rId13" Type="http://schemas.openxmlformats.org/officeDocument/2006/relationships/image" Target="../media/image1.png"/><Relationship Id="rId3" Type="http://schemas.openxmlformats.org/officeDocument/2006/relationships/slideLayout" Target="../slideLayouts/slideLayout1222.xml"/><Relationship Id="rId7" Type="http://schemas.openxmlformats.org/officeDocument/2006/relationships/slideLayout" Target="../slideLayouts/slideLayout1226.xml"/><Relationship Id="rId12" Type="http://schemas.openxmlformats.org/officeDocument/2006/relationships/theme" Target="../theme/theme105.xml"/><Relationship Id="rId2" Type="http://schemas.openxmlformats.org/officeDocument/2006/relationships/slideLayout" Target="../slideLayouts/slideLayout1221.xml"/><Relationship Id="rId16" Type="http://schemas.openxmlformats.org/officeDocument/2006/relationships/image" Target="../media/image4.wmf"/><Relationship Id="rId1" Type="http://schemas.openxmlformats.org/officeDocument/2006/relationships/slideLayout" Target="../slideLayouts/slideLayout1220.xml"/><Relationship Id="rId6" Type="http://schemas.openxmlformats.org/officeDocument/2006/relationships/slideLayout" Target="../slideLayouts/slideLayout1225.xml"/><Relationship Id="rId11" Type="http://schemas.openxmlformats.org/officeDocument/2006/relationships/slideLayout" Target="../slideLayouts/slideLayout1230.xml"/><Relationship Id="rId5" Type="http://schemas.openxmlformats.org/officeDocument/2006/relationships/slideLayout" Target="../slideLayouts/slideLayout1224.xml"/><Relationship Id="rId15" Type="http://schemas.openxmlformats.org/officeDocument/2006/relationships/image" Target="../media/image3.png"/><Relationship Id="rId10" Type="http://schemas.openxmlformats.org/officeDocument/2006/relationships/slideLayout" Target="../slideLayouts/slideLayout1229.xml"/><Relationship Id="rId4" Type="http://schemas.openxmlformats.org/officeDocument/2006/relationships/slideLayout" Target="../slideLayouts/slideLayout1223.xml"/><Relationship Id="rId9" Type="http://schemas.openxmlformats.org/officeDocument/2006/relationships/slideLayout" Target="../slideLayouts/slideLayout1228.xml"/><Relationship Id="rId14" Type="http://schemas.openxmlformats.org/officeDocument/2006/relationships/image" Target="../media/image2.png"/></Relationships>
</file>

<file path=ppt/slideMasters/_rels/slideMaster106.xml.rels><?xml version="1.0" encoding="UTF-8" standalone="yes"?>
<Relationships xmlns="http://schemas.openxmlformats.org/package/2006/relationships"><Relationship Id="rId8" Type="http://schemas.openxmlformats.org/officeDocument/2006/relationships/slideLayout" Target="../slideLayouts/slideLayout1238.xml"/><Relationship Id="rId13" Type="http://schemas.openxmlformats.org/officeDocument/2006/relationships/image" Target="../media/image1.png"/><Relationship Id="rId3" Type="http://schemas.openxmlformats.org/officeDocument/2006/relationships/slideLayout" Target="../slideLayouts/slideLayout1233.xml"/><Relationship Id="rId7" Type="http://schemas.openxmlformats.org/officeDocument/2006/relationships/slideLayout" Target="../slideLayouts/slideLayout1237.xml"/><Relationship Id="rId12" Type="http://schemas.openxmlformats.org/officeDocument/2006/relationships/theme" Target="../theme/theme106.xml"/><Relationship Id="rId2" Type="http://schemas.openxmlformats.org/officeDocument/2006/relationships/slideLayout" Target="../slideLayouts/slideLayout1232.xml"/><Relationship Id="rId16" Type="http://schemas.openxmlformats.org/officeDocument/2006/relationships/image" Target="../media/image4.wmf"/><Relationship Id="rId1" Type="http://schemas.openxmlformats.org/officeDocument/2006/relationships/slideLayout" Target="../slideLayouts/slideLayout1231.xml"/><Relationship Id="rId6" Type="http://schemas.openxmlformats.org/officeDocument/2006/relationships/slideLayout" Target="../slideLayouts/slideLayout1236.xml"/><Relationship Id="rId11" Type="http://schemas.openxmlformats.org/officeDocument/2006/relationships/slideLayout" Target="../slideLayouts/slideLayout1241.xml"/><Relationship Id="rId5" Type="http://schemas.openxmlformats.org/officeDocument/2006/relationships/slideLayout" Target="../slideLayouts/slideLayout1235.xml"/><Relationship Id="rId15" Type="http://schemas.openxmlformats.org/officeDocument/2006/relationships/image" Target="../media/image3.png"/><Relationship Id="rId10" Type="http://schemas.openxmlformats.org/officeDocument/2006/relationships/slideLayout" Target="../slideLayouts/slideLayout1240.xml"/><Relationship Id="rId4" Type="http://schemas.openxmlformats.org/officeDocument/2006/relationships/slideLayout" Target="../slideLayouts/slideLayout1234.xml"/><Relationship Id="rId9" Type="http://schemas.openxmlformats.org/officeDocument/2006/relationships/slideLayout" Target="../slideLayouts/slideLayout1239.xml"/><Relationship Id="rId14" Type="http://schemas.openxmlformats.org/officeDocument/2006/relationships/image" Target="../media/image2.png"/></Relationships>
</file>

<file path=ppt/slideMasters/_rels/slideMaster107.xml.rels><?xml version="1.0" encoding="UTF-8" standalone="yes"?>
<Relationships xmlns="http://schemas.openxmlformats.org/package/2006/relationships"><Relationship Id="rId8" Type="http://schemas.openxmlformats.org/officeDocument/2006/relationships/slideLayout" Target="../slideLayouts/slideLayout1249.xml"/><Relationship Id="rId13" Type="http://schemas.openxmlformats.org/officeDocument/2006/relationships/theme" Target="../theme/theme107.xml"/><Relationship Id="rId3" Type="http://schemas.openxmlformats.org/officeDocument/2006/relationships/slideLayout" Target="../slideLayouts/slideLayout1244.xml"/><Relationship Id="rId7" Type="http://schemas.openxmlformats.org/officeDocument/2006/relationships/slideLayout" Target="../slideLayouts/slideLayout1248.xml"/><Relationship Id="rId12" Type="http://schemas.openxmlformats.org/officeDocument/2006/relationships/slideLayout" Target="../slideLayouts/slideLayout1253.xml"/><Relationship Id="rId17" Type="http://schemas.openxmlformats.org/officeDocument/2006/relationships/image" Target="../media/image4.wmf"/><Relationship Id="rId2" Type="http://schemas.openxmlformats.org/officeDocument/2006/relationships/slideLayout" Target="../slideLayouts/slideLayout1243.xml"/><Relationship Id="rId16" Type="http://schemas.openxmlformats.org/officeDocument/2006/relationships/image" Target="../media/image3.png"/><Relationship Id="rId1" Type="http://schemas.openxmlformats.org/officeDocument/2006/relationships/slideLayout" Target="../slideLayouts/slideLayout1242.xml"/><Relationship Id="rId6" Type="http://schemas.openxmlformats.org/officeDocument/2006/relationships/slideLayout" Target="../slideLayouts/slideLayout1247.xml"/><Relationship Id="rId11" Type="http://schemas.openxmlformats.org/officeDocument/2006/relationships/slideLayout" Target="../slideLayouts/slideLayout1252.xml"/><Relationship Id="rId5" Type="http://schemas.openxmlformats.org/officeDocument/2006/relationships/slideLayout" Target="../slideLayouts/slideLayout1246.xml"/><Relationship Id="rId15" Type="http://schemas.openxmlformats.org/officeDocument/2006/relationships/image" Target="../media/image2.png"/><Relationship Id="rId10" Type="http://schemas.openxmlformats.org/officeDocument/2006/relationships/slideLayout" Target="../slideLayouts/slideLayout1251.xml"/><Relationship Id="rId4" Type="http://schemas.openxmlformats.org/officeDocument/2006/relationships/slideLayout" Target="../slideLayouts/slideLayout1245.xml"/><Relationship Id="rId9" Type="http://schemas.openxmlformats.org/officeDocument/2006/relationships/slideLayout" Target="../slideLayouts/slideLayout1250.xml"/><Relationship Id="rId14" Type="http://schemas.openxmlformats.org/officeDocument/2006/relationships/image" Target="../media/image1.png"/></Relationships>
</file>

<file path=ppt/slideMasters/_rels/slideMaster108.xml.rels><?xml version="1.0" encoding="UTF-8" standalone="yes"?>
<Relationships xmlns="http://schemas.openxmlformats.org/package/2006/relationships"><Relationship Id="rId8" Type="http://schemas.openxmlformats.org/officeDocument/2006/relationships/slideLayout" Target="../slideLayouts/slideLayout1261.xml"/><Relationship Id="rId13" Type="http://schemas.openxmlformats.org/officeDocument/2006/relationships/slideLayout" Target="../slideLayouts/slideLayout1266.xml"/><Relationship Id="rId18" Type="http://schemas.openxmlformats.org/officeDocument/2006/relationships/image" Target="../media/image1.png"/><Relationship Id="rId3" Type="http://schemas.openxmlformats.org/officeDocument/2006/relationships/slideLayout" Target="../slideLayouts/slideLayout1256.xml"/><Relationship Id="rId21" Type="http://schemas.openxmlformats.org/officeDocument/2006/relationships/image" Target="../media/image4.wmf"/><Relationship Id="rId7" Type="http://schemas.openxmlformats.org/officeDocument/2006/relationships/slideLayout" Target="../slideLayouts/slideLayout1260.xml"/><Relationship Id="rId12" Type="http://schemas.openxmlformats.org/officeDocument/2006/relationships/slideLayout" Target="../slideLayouts/slideLayout1265.xml"/><Relationship Id="rId17" Type="http://schemas.openxmlformats.org/officeDocument/2006/relationships/theme" Target="../theme/theme108.xml"/><Relationship Id="rId2" Type="http://schemas.openxmlformats.org/officeDocument/2006/relationships/slideLayout" Target="../slideLayouts/slideLayout1255.xml"/><Relationship Id="rId16" Type="http://schemas.openxmlformats.org/officeDocument/2006/relationships/slideLayout" Target="../slideLayouts/slideLayout1269.xml"/><Relationship Id="rId20" Type="http://schemas.openxmlformats.org/officeDocument/2006/relationships/image" Target="../media/image3.png"/><Relationship Id="rId1" Type="http://schemas.openxmlformats.org/officeDocument/2006/relationships/slideLayout" Target="../slideLayouts/slideLayout1254.xml"/><Relationship Id="rId6" Type="http://schemas.openxmlformats.org/officeDocument/2006/relationships/slideLayout" Target="../slideLayouts/slideLayout1259.xml"/><Relationship Id="rId11" Type="http://schemas.openxmlformats.org/officeDocument/2006/relationships/slideLayout" Target="../slideLayouts/slideLayout1264.xml"/><Relationship Id="rId5" Type="http://schemas.openxmlformats.org/officeDocument/2006/relationships/slideLayout" Target="../slideLayouts/slideLayout1258.xml"/><Relationship Id="rId15" Type="http://schemas.openxmlformats.org/officeDocument/2006/relationships/slideLayout" Target="../slideLayouts/slideLayout1268.xml"/><Relationship Id="rId10" Type="http://schemas.openxmlformats.org/officeDocument/2006/relationships/slideLayout" Target="../slideLayouts/slideLayout1263.xml"/><Relationship Id="rId19" Type="http://schemas.openxmlformats.org/officeDocument/2006/relationships/image" Target="../media/image2.png"/><Relationship Id="rId4" Type="http://schemas.openxmlformats.org/officeDocument/2006/relationships/slideLayout" Target="../slideLayouts/slideLayout1257.xml"/><Relationship Id="rId9" Type="http://schemas.openxmlformats.org/officeDocument/2006/relationships/slideLayout" Target="../slideLayouts/slideLayout1262.xml"/><Relationship Id="rId14" Type="http://schemas.openxmlformats.org/officeDocument/2006/relationships/slideLayout" Target="../slideLayouts/slideLayout1267.xml"/></Relationships>
</file>

<file path=ppt/slideMasters/_rels/slideMaster109.xml.rels><?xml version="1.0" encoding="UTF-8" standalone="yes"?>
<Relationships xmlns="http://schemas.openxmlformats.org/package/2006/relationships"><Relationship Id="rId8" Type="http://schemas.openxmlformats.org/officeDocument/2006/relationships/slideLayout" Target="../slideLayouts/slideLayout1277.xml"/><Relationship Id="rId13" Type="http://schemas.openxmlformats.org/officeDocument/2006/relationships/image" Target="../media/image1.png"/><Relationship Id="rId3" Type="http://schemas.openxmlformats.org/officeDocument/2006/relationships/slideLayout" Target="../slideLayouts/slideLayout1272.xml"/><Relationship Id="rId7" Type="http://schemas.openxmlformats.org/officeDocument/2006/relationships/slideLayout" Target="../slideLayouts/slideLayout1276.xml"/><Relationship Id="rId12" Type="http://schemas.openxmlformats.org/officeDocument/2006/relationships/theme" Target="../theme/theme109.xml"/><Relationship Id="rId2" Type="http://schemas.openxmlformats.org/officeDocument/2006/relationships/slideLayout" Target="../slideLayouts/slideLayout1271.xml"/><Relationship Id="rId16" Type="http://schemas.openxmlformats.org/officeDocument/2006/relationships/image" Target="../media/image4.wmf"/><Relationship Id="rId1" Type="http://schemas.openxmlformats.org/officeDocument/2006/relationships/slideLayout" Target="../slideLayouts/slideLayout1270.xml"/><Relationship Id="rId6" Type="http://schemas.openxmlformats.org/officeDocument/2006/relationships/slideLayout" Target="../slideLayouts/slideLayout1275.xml"/><Relationship Id="rId11" Type="http://schemas.openxmlformats.org/officeDocument/2006/relationships/slideLayout" Target="../slideLayouts/slideLayout1280.xml"/><Relationship Id="rId5" Type="http://schemas.openxmlformats.org/officeDocument/2006/relationships/slideLayout" Target="../slideLayouts/slideLayout1274.xml"/><Relationship Id="rId15" Type="http://schemas.openxmlformats.org/officeDocument/2006/relationships/image" Target="../media/image3.png"/><Relationship Id="rId10" Type="http://schemas.openxmlformats.org/officeDocument/2006/relationships/slideLayout" Target="../slideLayouts/slideLayout1279.xml"/><Relationship Id="rId4" Type="http://schemas.openxmlformats.org/officeDocument/2006/relationships/slideLayout" Target="../slideLayouts/slideLayout1273.xml"/><Relationship Id="rId9" Type="http://schemas.openxmlformats.org/officeDocument/2006/relationships/slideLayout" Target="../slideLayouts/slideLayout1278.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image" Target="../media/image4.wmf"/><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image" Target="../media/image3.png"/><Relationship Id="rId2" Type="http://schemas.openxmlformats.org/officeDocument/2006/relationships/slideLayout" Target="../slideLayouts/slideLayout121.xml"/><Relationship Id="rId16" Type="http://schemas.openxmlformats.org/officeDocument/2006/relationships/image" Target="../media/image2.png"/><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image" Target="../media/image1.png"/><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theme" Target="../theme/theme11.xml"/></Relationships>
</file>

<file path=ppt/slideMasters/_rels/slideMaster110.xml.rels><?xml version="1.0" encoding="UTF-8" standalone="yes"?>
<Relationships xmlns="http://schemas.openxmlformats.org/package/2006/relationships"><Relationship Id="rId3" Type="http://schemas.openxmlformats.org/officeDocument/2006/relationships/theme" Target="../theme/theme110.xml"/><Relationship Id="rId7" Type="http://schemas.openxmlformats.org/officeDocument/2006/relationships/image" Target="../media/image4.wmf"/><Relationship Id="rId2" Type="http://schemas.openxmlformats.org/officeDocument/2006/relationships/slideLayout" Target="../slideLayouts/slideLayout1282.xml"/><Relationship Id="rId1" Type="http://schemas.openxmlformats.org/officeDocument/2006/relationships/slideLayout" Target="../slideLayouts/slideLayout128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111.xml.rels><?xml version="1.0" encoding="UTF-8" standalone="yes"?>
<Relationships xmlns="http://schemas.openxmlformats.org/package/2006/relationships"><Relationship Id="rId8" Type="http://schemas.openxmlformats.org/officeDocument/2006/relationships/slideLayout" Target="../slideLayouts/slideLayout1290.xml"/><Relationship Id="rId13" Type="http://schemas.openxmlformats.org/officeDocument/2006/relationships/image" Target="../media/image1.png"/><Relationship Id="rId3" Type="http://schemas.openxmlformats.org/officeDocument/2006/relationships/slideLayout" Target="../slideLayouts/slideLayout1285.xml"/><Relationship Id="rId7" Type="http://schemas.openxmlformats.org/officeDocument/2006/relationships/slideLayout" Target="../slideLayouts/slideLayout1289.xml"/><Relationship Id="rId12" Type="http://schemas.openxmlformats.org/officeDocument/2006/relationships/theme" Target="../theme/theme111.xml"/><Relationship Id="rId2" Type="http://schemas.openxmlformats.org/officeDocument/2006/relationships/slideLayout" Target="../slideLayouts/slideLayout1284.xml"/><Relationship Id="rId16" Type="http://schemas.openxmlformats.org/officeDocument/2006/relationships/image" Target="../media/image4.wmf"/><Relationship Id="rId1" Type="http://schemas.openxmlformats.org/officeDocument/2006/relationships/slideLayout" Target="../slideLayouts/slideLayout1283.xml"/><Relationship Id="rId6" Type="http://schemas.openxmlformats.org/officeDocument/2006/relationships/slideLayout" Target="../slideLayouts/slideLayout1288.xml"/><Relationship Id="rId11" Type="http://schemas.openxmlformats.org/officeDocument/2006/relationships/slideLayout" Target="../slideLayouts/slideLayout1293.xml"/><Relationship Id="rId5" Type="http://schemas.openxmlformats.org/officeDocument/2006/relationships/slideLayout" Target="../slideLayouts/slideLayout1287.xml"/><Relationship Id="rId15" Type="http://schemas.openxmlformats.org/officeDocument/2006/relationships/image" Target="../media/image3.png"/><Relationship Id="rId10" Type="http://schemas.openxmlformats.org/officeDocument/2006/relationships/slideLayout" Target="../slideLayouts/slideLayout1292.xml"/><Relationship Id="rId4" Type="http://schemas.openxmlformats.org/officeDocument/2006/relationships/slideLayout" Target="../slideLayouts/slideLayout1286.xml"/><Relationship Id="rId9" Type="http://schemas.openxmlformats.org/officeDocument/2006/relationships/slideLayout" Target="../slideLayouts/slideLayout1291.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18" Type="http://schemas.openxmlformats.org/officeDocument/2006/relationships/image" Target="../media/image4.wmf"/><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image" Target="../media/image3.png"/><Relationship Id="rId2" Type="http://schemas.openxmlformats.org/officeDocument/2006/relationships/slideLayout" Target="../slideLayouts/slideLayout134.xml"/><Relationship Id="rId16" Type="http://schemas.openxmlformats.org/officeDocument/2006/relationships/image" Target="../media/image2.png"/><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1.pn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image" Target="../media/image3.png"/><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image" Target="../media/image2.png"/><Relationship Id="rId2" Type="http://schemas.openxmlformats.org/officeDocument/2006/relationships/slideLayout" Target="../slideLayouts/slideLayout147.xml"/><Relationship Id="rId16" Type="http://schemas.openxmlformats.org/officeDocument/2006/relationships/image" Target="../media/image1.png"/><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5" Type="http://schemas.openxmlformats.org/officeDocument/2006/relationships/theme" Target="../theme/theme13.xml"/><Relationship Id="rId10" Type="http://schemas.openxmlformats.org/officeDocument/2006/relationships/slideLayout" Target="../slideLayouts/slideLayout155.xml"/><Relationship Id="rId19" Type="http://schemas.openxmlformats.org/officeDocument/2006/relationships/image" Target="../media/image4.wmf"/><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slideLayout" Target="../slideLayouts/slideLayout172.xml"/><Relationship Id="rId18" Type="http://schemas.openxmlformats.org/officeDocument/2006/relationships/image" Target="../media/image4.wmf"/><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17" Type="http://schemas.openxmlformats.org/officeDocument/2006/relationships/image" Target="../media/image3.png"/><Relationship Id="rId2" Type="http://schemas.openxmlformats.org/officeDocument/2006/relationships/slideLayout" Target="../slideLayouts/slideLayout161.xml"/><Relationship Id="rId16" Type="http://schemas.openxmlformats.org/officeDocument/2006/relationships/image" Target="../media/image2.png"/><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5" Type="http://schemas.openxmlformats.org/officeDocument/2006/relationships/image" Target="../media/image1.png"/><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pn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5.xml"/><Relationship Id="rId2" Type="http://schemas.openxmlformats.org/officeDocument/2006/relationships/slideLayout" Target="../slideLayouts/slideLayout174.xml"/><Relationship Id="rId16" Type="http://schemas.openxmlformats.org/officeDocument/2006/relationships/image" Target="../media/image4.wmf"/><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5" Type="http://schemas.openxmlformats.org/officeDocument/2006/relationships/image" Target="../media/image3.png"/><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slideLayout" Target="../slideLayouts/slideLayout196.xml"/><Relationship Id="rId18" Type="http://schemas.openxmlformats.org/officeDocument/2006/relationships/image" Target="../media/image3.pn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slideLayout" Target="../slideLayouts/slideLayout195.xml"/><Relationship Id="rId17" Type="http://schemas.openxmlformats.org/officeDocument/2006/relationships/image" Target="../media/image2.png"/><Relationship Id="rId2" Type="http://schemas.openxmlformats.org/officeDocument/2006/relationships/slideLayout" Target="../slideLayouts/slideLayout185.xml"/><Relationship Id="rId16" Type="http://schemas.openxmlformats.org/officeDocument/2006/relationships/image" Target="../media/image1.png"/><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5" Type="http://schemas.openxmlformats.org/officeDocument/2006/relationships/theme" Target="../theme/theme16.xml"/><Relationship Id="rId10" Type="http://schemas.openxmlformats.org/officeDocument/2006/relationships/slideLayout" Target="../slideLayouts/slideLayout193.xml"/><Relationship Id="rId19" Type="http://schemas.openxmlformats.org/officeDocument/2006/relationships/image" Target="../media/image4.wmf"/><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slideLayout" Target="../slideLayouts/slideLayout19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slideLayout" Target="../slideLayouts/slideLayout210.xml"/><Relationship Id="rId18" Type="http://schemas.openxmlformats.org/officeDocument/2006/relationships/image" Target="../media/image4.wmf"/><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17" Type="http://schemas.openxmlformats.org/officeDocument/2006/relationships/image" Target="../media/image3.png"/><Relationship Id="rId2" Type="http://schemas.openxmlformats.org/officeDocument/2006/relationships/slideLayout" Target="../slideLayouts/slideLayout199.xml"/><Relationship Id="rId16" Type="http://schemas.openxmlformats.org/officeDocument/2006/relationships/image" Target="../media/image2.png"/><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5" Type="http://schemas.openxmlformats.org/officeDocument/2006/relationships/image" Target="../media/image1.png"/><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image" Target="../media/image1.png"/><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18.xml"/><Relationship Id="rId2" Type="http://schemas.openxmlformats.org/officeDocument/2006/relationships/slideLayout" Target="../slideLayouts/slideLayout212.xml"/><Relationship Id="rId16" Type="http://schemas.openxmlformats.org/officeDocument/2006/relationships/image" Target="../media/image4.wmf"/><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5" Type="http://schemas.openxmlformats.org/officeDocument/2006/relationships/image" Target="../media/image3.png"/><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image" Target="../media/image2.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image" Target="../media/image1.png"/><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19.xml"/><Relationship Id="rId2" Type="http://schemas.openxmlformats.org/officeDocument/2006/relationships/slideLayout" Target="../slideLayouts/slideLayout223.xml"/><Relationship Id="rId16" Type="http://schemas.openxmlformats.org/officeDocument/2006/relationships/image" Target="../media/image4.wmf"/><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5" Type="http://schemas.openxmlformats.org/officeDocument/2006/relationships/image" Target="../media/image3.png"/><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w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image" Target="../media/image1.png"/><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20.xml"/><Relationship Id="rId2" Type="http://schemas.openxmlformats.org/officeDocument/2006/relationships/slideLayout" Target="../slideLayouts/slideLayout234.xml"/><Relationship Id="rId16" Type="http://schemas.openxmlformats.org/officeDocument/2006/relationships/image" Target="../media/image4.wmf"/><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5" Type="http://schemas.openxmlformats.org/officeDocument/2006/relationships/image" Target="../media/image3.png"/><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image" Target="../media/image2.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51.xml"/><Relationship Id="rId13" Type="http://schemas.openxmlformats.org/officeDocument/2006/relationships/image" Target="../media/image1.png"/><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theme" Target="../theme/theme21.xml"/><Relationship Id="rId2" Type="http://schemas.openxmlformats.org/officeDocument/2006/relationships/slideLayout" Target="../slideLayouts/slideLayout245.xml"/><Relationship Id="rId16" Type="http://schemas.openxmlformats.org/officeDocument/2006/relationships/image" Target="../media/image4.wmf"/><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5" Type="http://schemas.openxmlformats.org/officeDocument/2006/relationships/image" Target="../media/image3.png"/><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 Id="rId14" Type="http://schemas.openxmlformats.org/officeDocument/2006/relationships/image" Target="../media/image2.png"/></Relationships>
</file>

<file path=ppt/slideMasters/_rels/slideMaster22.xml.rels><?xml version="1.0" encoding="UTF-8" standalone="yes"?>
<Relationships xmlns="http://schemas.openxmlformats.org/package/2006/relationships"><Relationship Id="rId8" Type="http://schemas.openxmlformats.org/officeDocument/2006/relationships/theme" Target="../theme/theme22.xml"/><Relationship Id="rId3" Type="http://schemas.openxmlformats.org/officeDocument/2006/relationships/slideLayout" Target="../slideLayouts/slideLayout257.xml"/><Relationship Id="rId7" Type="http://schemas.openxmlformats.org/officeDocument/2006/relationships/slideLayout" Target="../slideLayouts/slideLayout261.xml"/><Relationship Id="rId2" Type="http://schemas.openxmlformats.org/officeDocument/2006/relationships/slideLayout" Target="../slideLayouts/slideLayout256.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5" Type="http://schemas.openxmlformats.org/officeDocument/2006/relationships/slideLayout" Target="../slideLayouts/slideLayout259.xml"/><Relationship Id="rId4" Type="http://schemas.openxmlformats.org/officeDocument/2006/relationships/slideLayout" Target="../slideLayouts/slideLayout258.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9.xml"/><Relationship Id="rId13" Type="http://schemas.openxmlformats.org/officeDocument/2006/relationships/image" Target="../media/image1.png"/><Relationship Id="rId3" Type="http://schemas.openxmlformats.org/officeDocument/2006/relationships/slideLayout" Target="../slideLayouts/slideLayout264.xml"/><Relationship Id="rId7" Type="http://schemas.openxmlformats.org/officeDocument/2006/relationships/slideLayout" Target="../slideLayouts/slideLayout268.xml"/><Relationship Id="rId12" Type="http://schemas.openxmlformats.org/officeDocument/2006/relationships/theme" Target="../theme/theme23.xml"/><Relationship Id="rId2" Type="http://schemas.openxmlformats.org/officeDocument/2006/relationships/slideLayout" Target="../slideLayouts/slideLayout263.xml"/><Relationship Id="rId16" Type="http://schemas.openxmlformats.org/officeDocument/2006/relationships/image" Target="../media/image4.wmf"/><Relationship Id="rId1" Type="http://schemas.openxmlformats.org/officeDocument/2006/relationships/slideLayout" Target="../slideLayouts/slideLayout262.xml"/><Relationship Id="rId6" Type="http://schemas.openxmlformats.org/officeDocument/2006/relationships/slideLayout" Target="../slideLayouts/slideLayout267.xml"/><Relationship Id="rId11" Type="http://schemas.openxmlformats.org/officeDocument/2006/relationships/slideLayout" Target="../slideLayouts/slideLayout272.xml"/><Relationship Id="rId5" Type="http://schemas.openxmlformats.org/officeDocument/2006/relationships/slideLayout" Target="../slideLayouts/slideLayout266.xml"/><Relationship Id="rId15" Type="http://schemas.openxmlformats.org/officeDocument/2006/relationships/image" Target="../media/image3.png"/><Relationship Id="rId10" Type="http://schemas.openxmlformats.org/officeDocument/2006/relationships/slideLayout" Target="../slideLayouts/slideLayout271.xml"/><Relationship Id="rId4" Type="http://schemas.openxmlformats.org/officeDocument/2006/relationships/slideLayout" Target="../slideLayouts/slideLayout265.xml"/><Relationship Id="rId9" Type="http://schemas.openxmlformats.org/officeDocument/2006/relationships/slideLayout" Target="../slideLayouts/slideLayout270.xml"/><Relationship Id="rId14" Type="http://schemas.openxmlformats.org/officeDocument/2006/relationships/image" Target="../media/image2.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0.xml"/><Relationship Id="rId13" Type="http://schemas.openxmlformats.org/officeDocument/2006/relationships/image" Target="../media/image1.png"/><Relationship Id="rId3" Type="http://schemas.openxmlformats.org/officeDocument/2006/relationships/slideLayout" Target="../slideLayouts/slideLayout275.xml"/><Relationship Id="rId7" Type="http://schemas.openxmlformats.org/officeDocument/2006/relationships/slideLayout" Target="../slideLayouts/slideLayout279.xml"/><Relationship Id="rId12" Type="http://schemas.openxmlformats.org/officeDocument/2006/relationships/theme" Target="../theme/theme24.xml"/><Relationship Id="rId2" Type="http://schemas.openxmlformats.org/officeDocument/2006/relationships/slideLayout" Target="../slideLayouts/slideLayout274.xml"/><Relationship Id="rId16" Type="http://schemas.openxmlformats.org/officeDocument/2006/relationships/image" Target="../media/image4.wmf"/><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slideLayout" Target="../slideLayouts/slideLayout283.xml"/><Relationship Id="rId5" Type="http://schemas.openxmlformats.org/officeDocument/2006/relationships/slideLayout" Target="../slideLayouts/slideLayout277.xml"/><Relationship Id="rId15" Type="http://schemas.openxmlformats.org/officeDocument/2006/relationships/image" Target="../media/image3.png"/><Relationship Id="rId10" Type="http://schemas.openxmlformats.org/officeDocument/2006/relationships/slideLayout" Target="../slideLayouts/slideLayout282.xml"/><Relationship Id="rId4" Type="http://schemas.openxmlformats.org/officeDocument/2006/relationships/slideLayout" Target="../slideLayouts/slideLayout276.xml"/><Relationship Id="rId9" Type="http://schemas.openxmlformats.org/officeDocument/2006/relationships/slideLayout" Target="../slideLayouts/slideLayout281.xml"/><Relationship Id="rId14" Type="http://schemas.openxmlformats.org/officeDocument/2006/relationships/image" Target="../media/image2.png"/></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5.xml"/><Relationship Id="rId1" Type="http://schemas.openxmlformats.org/officeDocument/2006/relationships/slideLayout" Target="../slideLayouts/slideLayout284.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92.xml"/><Relationship Id="rId13" Type="http://schemas.openxmlformats.org/officeDocument/2006/relationships/slideLayout" Target="../slideLayouts/slideLayout297.xml"/><Relationship Id="rId18" Type="http://schemas.openxmlformats.org/officeDocument/2006/relationships/image" Target="../media/image2.png"/><Relationship Id="rId3" Type="http://schemas.openxmlformats.org/officeDocument/2006/relationships/slideLayout" Target="../slideLayouts/slideLayout287.xml"/><Relationship Id="rId7" Type="http://schemas.openxmlformats.org/officeDocument/2006/relationships/slideLayout" Target="../slideLayouts/slideLayout291.xml"/><Relationship Id="rId12" Type="http://schemas.openxmlformats.org/officeDocument/2006/relationships/slideLayout" Target="../slideLayouts/slideLayout296.xml"/><Relationship Id="rId17" Type="http://schemas.openxmlformats.org/officeDocument/2006/relationships/image" Target="../media/image1.png"/><Relationship Id="rId2" Type="http://schemas.openxmlformats.org/officeDocument/2006/relationships/slideLayout" Target="../slideLayouts/slideLayout286.xml"/><Relationship Id="rId16" Type="http://schemas.openxmlformats.org/officeDocument/2006/relationships/theme" Target="../theme/theme26.xml"/><Relationship Id="rId20" Type="http://schemas.openxmlformats.org/officeDocument/2006/relationships/image" Target="../media/image4.wmf"/><Relationship Id="rId1" Type="http://schemas.openxmlformats.org/officeDocument/2006/relationships/slideLayout" Target="../slideLayouts/slideLayout285.xml"/><Relationship Id="rId6" Type="http://schemas.openxmlformats.org/officeDocument/2006/relationships/slideLayout" Target="../slideLayouts/slideLayout290.xml"/><Relationship Id="rId11" Type="http://schemas.openxmlformats.org/officeDocument/2006/relationships/slideLayout" Target="../slideLayouts/slideLayout295.xml"/><Relationship Id="rId5" Type="http://schemas.openxmlformats.org/officeDocument/2006/relationships/slideLayout" Target="../slideLayouts/slideLayout289.xml"/><Relationship Id="rId15" Type="http://schemas.openxmlformats.org/officeDocument/2006/relationships/slideLayout" Target="../slideLayouts/slideLayout299.xml"/><Relationship Id="rId10" Type="http://schemas.openxmlformats.org/officeDocument/2006/relationships/slideLayout" Target="../slideLayouts/slideLayout294.xml"/><Relationship Id="rId19" Type="http://schemas.openxmlformats.org/officeDocument/2006/relationships/image" Target="../media/image3.png"/><Relationship Id="rId4" Type="http://schemas.openxmlformats.org/officeDocument/2006/relationships/slideLayout" Target="../slideLayouts/slideLayout288.xml"/><Relationship Id="rId9" Type="http://schemas.openxmlformats.org/officeDocument/2006/relationships/slideLayout" Target="../slideLayouts/slideLayout293.xml"/><Relationship Id="rId14" Type="http://schemas.openxmlformats.org/officeDocument/2006/relationships/slideLayout" Target="../slideLayouts/slideLayout298.xml"/></Relationships>
</file>

<file path=ppt/slideMasters/_rels/slideMaster27.xml.rels><?xml version="1.0" encoding="UTF-8" standalone="yes"?>
<Relationships xmlns="http://schemas.openxmlformats.org/package/2006/relationships"><Relationship Id="rId3" Type="http://schemas.openxmlformats.org/officeDocument/2006/relationships/theme" Target="../theme/theme27.xml"/><Relationship Id="rId7" Type="http://schemas.openxmlformats.org/officeDocument/2006/relationships/image" Target="../media/image4.wmf"/><Relationship Id="rId2" Type="http://schemas.openxmlformats.org/officeDocument/2006/relationships/slideLayout" Target="../slideLayouts/slideLayout301.xml"/><Relationship Id="rId1" Type="http://schemas.openxmlformats.org/officeDocument/2006/relationships/slideLayout" Target="../slideLayouts/slideLayout30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9.xml"/><Relationship Id="rId13" Type="http://schemas.openxmlformats.org/officeDocument/2006/relationships/slideLayout" Target="../slideLayouts/slideLayout314.xml"/><Relationship Id="rId18" Type="http://schemas.openxmlformats.org/officeDocument/2006/relationships/image" Target="../media/image4.wmf"/><Relationship Id="rId3" Type="http://schemas.openxmlformats.org/officeDocument/2006/relationships/slideLayout" Target="../slideLayouts/slideLayout304.xml"/><Relationship Id="rId7" Type="http://schemas.openxmlformats.org/officeDocument/2006/relationships/slideLayout" Target="../slideLayouts/slideLayout308.xml"/><Relationship Id="rId12" Type="http://schemas.openxmlformats.org/officeDocument/2006/relationships/slideLayout" Target="../slideLayouts/slideLayout313.xml"/><Relationship Id="rId17" Type="http://schemas.openxmlformats.org/officeDocument/2006/relationships/image" Target="../media/image3.png"/><Relationship Id="rId2" Type="http://schemas.openxmlformats.org/officeDocument/2006/relationships/slideLayout" Target="../slideLayouts/slideLayout303.xml"/><Relationship Id="rId16" Type="http://schemas.openxmlformats.org/officeDocument/2006/relationships/image" Target="../media/image2.png"/><Relationship Id="rId1" Type="http://schemas.openxmlformats.org/officeDocument/2006/relationships/slideLayout" Target="../slideLayouts/slideLayout302.xml"/><Relationship Id="rId6" Type="http://schemas.openxmlformats.org/officeDocument/2006/relationships/slideLayout" Target="../slideLayouts/slideLayout307.xml"/><Relationship Id="rId11" Type="http://schemas.openxmlformats.org/officeDocument/2006/relationships/slideLayout" Target="../slideLayouts/slideLayout312.xml"/><Relationship Id="rId5" Type="http://schemas.openxmlformats.org/officeDocument/2006/relationships/slideLayout" Target="../slideLayouts/slideLayout306.xml"/><Relationship Id="rId15" Type="http://schemas.openxmlformats.org/officeDocument/2006/relationships/image" Target="../media/image1.png"/><Relationship Id="rId10" Type="http://schemas.openxmlformats.org/officeDocument/2006/relationships/slideLayout" Target="../slideLayouts/slideLayout311.xml"/><Relationship Id="rId4" Type="http://schemas.openxmlformats.org/officeDocument/2006/relationships/slideLayout" Target="../slideLayouts/slideLayout305.xml"/><Relationship Id="rId9" Type="http://schemas.openxmlformats.org/officeDocument/2006/relationships/slideLayout" Target="../slideLayouts/slideLayout310.xml"/><Relationship Id="rId14"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22.xml"/><Relationship Id="rId13" Type="http://schemas.openxmlformats.org/officeDocument/2006/relationships/image" Target="../media/image1.png"/><Relationship Id="rId3" Type="http://schemas.openxmlformats.org/officeDocument/2006/relationships/slideLayout" Target="../slideLayouts/slideLayout317.xml"/><Relationship Id="rId7" Type="http://schemas.openxmlformats.org/officeDocument/2006/relationships/slideLayout" Target="../slideLayouts/slideLayout321.xml"/><Relationship Id="rId12" Type="http://schemas.openxmlformats.org/officeDocument/2006/relationships/theme" Target="../theme/theme29.xml"/><Relationship Id="rId2" Type="http://schemas.openxmlformats.org/officeDocument/2006/relationships/slideLayout" Target="../slideLayouts/slideLayout316.xml"/><Relationship Id="rId16" Type="http://schemas.openxmlformats.org/officeDocument/2006/relationships/image" Target="../media/image4.wmf"/><Relationship Id="rId1" Type="http://schemas.openxmlformats.org/officeDocument/2006/relationships/slideLayout" Target="../slideLayouts/slideLayout315.xml"/><Relationship Id="rId6" Type="http://schemas.openxmlformats.org/officeDocument/2006/relationships/slideLayout" Target="../slideLayouts/slideLayout320.xml"/><Relationship Id="rId11" Type="http://schemas.openxmlformats.org/officeDocument/2006/relationships/slideLayout" Target="../slideLayouts/slideLayout325.xml"/><Relationship Id="rId5" Type="http://schemas.openxmlformats.org/officeDocument/2006/relationships/slideLayout" Target="../slideLayouts/slideLayout319.xml"/><Relationship Id="rId15" Type="http://schemas.openxmlformats.org/officeDocument/2006/relationships/image" Target="../media/image3.png"/><Relationship Id="rId10" Type="http://schemas.openxmlformats.org/officeDocument/2006/relationships/slideLayout" Target="../slideLayouts/slideLayout324.xml"/><Relationship Id="rId4" Type="http://schemas.openxmlformats.org/officeDocument/2006/relationships/slideLayout" Target="../slideLayouts/slideLayout318.xml"/><Relationship Id="rId9" Type="http://schemas.openxmlformats.org/officeDocument/2006/relationships/slideLayout" Target="../slideLayouts/slideLayout323.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png"/><Relationship Id="rId2" Type="http://schemas.openxmlformats.org/officeDocument/2006/relationships/slideLayout" Target="../slideLayouts/slideLayout24.xml"/><Relationship Id="rId16" Type="http://schemas.openxmlformats.org/officeDocument/2006/relationships/theme" Target="../theme/theme3.xml"/><Relationship Id="rId20" Type="http://schemas.openxmlformats.org/officeDocument/2006/relationships/image" Target="../media/image4.wm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3.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33.xml"/><Relationship Id="rId13" Type="http://schemas.openxmlformats.org/officeDocument/2006/relationships/slideLayout" Target="../slideLayouts/slideLayout338.xml"/><Relationship Id="rId18" Type="http://schemas.openxmlformats.org/officeDocument/2006/relationships/image" Target="../media/image4.wmf"/><Relationship Id="rId3" Type="http://schemas.openxmlformats.org/officeDocument/2006/relationships/slideLayout" Target="../slideLayouts/slideLayout328.xml"/><Relationship Id="rId7" Type="http://schemas.openxmlformats.org/officeDocument/2006/relationships/slideLayout" Target="../slideLayouts/slideLayout332.xml"/><Relationship Id="rId12" Type="http://schemas.openxmlformats.org/officeDocument/2006/relationships/slideLayout" Target="../slideLayouts/slideLayout337.xml"/><Relationship Id="rId17" Type="http://schemas.openxmlformats.org/officeDocument/2006/relationships/image" Target="../media/image3.png"/><Relationship Id="rId2" Type="http://schemas.openxmlformats.org/officeDocument/2006/relationships/slideLayout" Target="../slideLayouts/slideLayout327.xml"/><Relationship Id="rId16" Type="http://schemas.openxmlformats.org/officeDocument/2006/relationships/image" Target="../media/image2.png"/><Relationship Id="rId1" Type="http://schemas.openxmlformats.org/officeDocument/2006/relationships/slideLayout" Target="../slideLayouts/slideLayout326.xml"/><Relationship Id="rId6" Type="http://schemas.openxmlformats.org/officeDocument/2006/relationships/slideLayout" Target="../slideLayouts/slideLayout331.xml"/><Relationship Id="rId11" Type="http://schemas.openxmlformats.org/officeDocument/2006/relationships/slideLayout" Target="../slideLayouts/slideLayout336.xml"/><Relationship Id="rId5" Type="http://schemas.openxmlformats.org/officeDocument/2006/relationships/slideLayout" Target="../slideLayouts/slideLayout330.xml"/><Relationship Id="rId15" Type="http://schemas.openxmlformats.org/officeDocument/2006/relationships/image" Target="../media/image1.png"/><Relationship Id="rId10" Type="http://schemas.openxmlformats.org/officeDocument/2006/relationships/slideLayout" Target="../slideLayouts/slideLayout335.xml"/><Relationship Id="rId4" Type="http://schemas.openxmlformats.org/officeDocument/2006/relationships/slideLayout" Target="../slideLayouts/slideLayout329.xml"/><Relationship Id="rId9" Type="http://schemas.openxmlformats.org/officeDocument/2006/relationships/slideLayout" Target="../slideLayouts/slideLayout334.xml"/><Relationship Id="rId14"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46.xml"/><Relationship Id="rId13" Type="http://schemas.openxmlformats.org/officeDocument/2006/relationships/image" Target="../media/image1.png"/><Relationship Id="rId3" Type="http://schemas.openxmlformats.org/officeDocument/2006/relationships/slideLayout" Target="../slideLayouts/slideLayout341.xml"/><Relationship Id="rId7" Type="http://schemas.openxmlformats.org/officeDocument/2006/relationships/slideLayout" Target="../slideLayouts/slideLayout345.xml"/><Relationship Id="rId12" Type="http://schemas.openxmlformats.org/officeDocument/2006/relationships/theme" Target="../theme/theme31.xml"/><Relationship Id="rId2" Type="http://schemas.openxmlformats.org/officeDocument/2006/relationships/slideLayout" Target="../slideLayouts/slideLayout340.xml"/><Relationship Id="rId16" Type="http://schemas.openxmlformats.org/officeDocument/2006/relationships/image" Target="../media/image4.wmf"/><Relationship Id="rId1" Type="http://schemas.openxmlformats.org/officeDocument/2006/relationships/slideLayout" Target="../slideLayouts/slideLayout339.xml"/><Relationship Id="rId6" Type="http://schemas.openxmlformats.org/officeDocument/2006/relationships/slideLayout" Target="../slideLayouts/slideLayout344.xml"/><Relationship Id="rId11" Type="http://schemas.openxmlformats.org/officeDocument/2006/relationships/slideLayout" Target="../slideLayouts/slideLayout349.xml"/><Relationship Id="rId5" Type="http://schemas.openxmlformats.org/officeDocument/2006/relationships/slideLayout" Target="../slideLayouts/slideLayout343.xml"/><Relationship Id="rId15" Type="http://schemas.openxmlformats.org/officeDocument/2006/relationships/image" Target="../media/image3.png"/><Relationship Id="rId10" Type="http://schemas.openxmlformats.org/officeDocument/2006/relationships/slideLayout" Target="../slideLayouts/slideLayout348.xml"/><Relationship Id="rId4" Type="http://schemas.openxmlformats.org/officeDocument/2006/relationships/slideLayout" Target="../slideLayouts/slideLayout342.xml"/><Relationship Id="rId9" Type="http://schemas.openxmlformats.org/officeDocument/2006/relationships/slideLayout" Target="../slideLayouts/slideLayout347.xml"/><Relationship Id="rId14" Type="http://schemas.openxmlformats.org/officeDocument/2006/relationships/image" Target="../media/image2.pn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57.xml"/><Relationship Id="rId13" Type="http://schemas.openxmlformats.org/officeDocument/2006/relationships/image" Target="../media/image1.png"/><Relationship Id="rId3" Type="http://schemas.openxmlformats.org/officeDocument/2006/relationships/slideLayout" Target="../slideLayouts/slideLayout352.xml"/><Relationship Id="rId7" Type="http://schemas.openxmlformats.org/officeDocument/2006/relationships/slideLayout" Target="../slideLayouts/slideLayout356.xml"/><Relationship Id="rId12" Type="http://schemas.openxmlformats.org/officeDocument/2006/relationships/theme" Target="../theme/theme32.xml"/><Relationship Id="rId2" Type="http://schemas.openxmlformats.org/officeDocument/2006/relationships/slideLayout" Target="../slideLayouts/slideLayout351.xml"/><Relationship Id="rId16" Type="http://schemas.openxmlformats.org/officeDocument/2006/relationships/image" Target="../media/image4.wmf"/><Relationship Id="rId1" Type="http://schemas.openxmlformats.org/officeDocument/2006/relationships/slideLayout" Target="../slideLayouts/slideLayout350.xml"/><Relationship Id="rId6" Type="http://schemas.openxmlformats.org/officeDocument/2006/relationships/slideLayout" Target="../slideLayouts/slideLayout355.xml"/><Relationship Id="rId11" Type="http://schemas.openxmlformats.org/officeDocument/2006/relationships/slideLayout" Target="../slideLayouts/slideLayout360.xml"/><Relationship Id="rId5" Type="http://schemas.openxmlformats.org/officeDocument/2006/relationships/slideLayout" Target="../slideLayouts/slideLayout354.xml"/><Relationship Id="rId15" Type="http://schemas.openxmlformats.org/officeDocument/2006/relationships/image" Target="../media/image3.png"/><Relationship Id="rId10" Type="http://schemas.openxmlformats.org/officeDocument/2006/relationships/slideLayout" Target="../slideLayouts/slideLayout359.xml"/><Relationship Id="rId4" Type="http://schemas.openxmlformats.org/officeDocument/2006/relationships/slideLayout" Target="../slideLayouts/slideLayout353.xml"/><Relationship Id="rId9" Type="http://schemas.openxmlformats.org/officeDocument/2006/relationships/slideLayout" Target="../slideLayouts/slideLayout358.xml"/><Relationship Id="rId14" Type="http://schemas.openxmlformats.org/officeDocument/2006/relationships/image" Target="../media/image2.png"/></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3.xml"/><Relationship Id="rId1" Type="http://schemas.openxmlformats.org/officeDocument/2006/relationships/slideLayout" Target="../slideLayouts/slideLayout361.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image" Target="../media/image2.pn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69.xml"/><Relationship Id="rId13" Type="http://schemas.openxmlformats.org/officeDocument/2006/relationships/slideLayout" Target="../slideLayouts/slideLayout374.xml"/><Relationship Id="rId18" Type="http://schemas.openxmlformats.org/officeDocument/2006/relationships/image" Target="../media/image4.wmf"/><Relationship Id="rId3" Type="http://schemas.openxmlformats.org/officeDocument/2006/relationships/slideLayout" Target="../slideLayouts/slideLayout364.xml"/><Relationship Id="rId7" Type="http://schemas.openxmlformats.org/officeDocument/2006/relationships/slideLayout" Target="../slideLayouts/slideLayout368.xml"/><Relationship Id="rId12" Type="http://schemas.openxmlformats.org/officeDocument/2006/relationships/slideLayout" Target="../slideLayouts/slideLayout373.xml"/><Relationship Id="rId17" Type="http://schemas.openxmlformats.org/officeDocument/2006/relationships/image" Target="../media/image3.png"/><Relationship Id="rId2" Type="http://schemas.openxmlformats.org/officeDocument/2006/relationships/slideLayout" Target="../slideLayouts/slideLayout363.xml"/><Relationship Id="rId16" Type="http://schemas.openxmlformats.org/officeDocument/2006/relationships/image" Target="../media/image2.png"/><Relationship Id="rId1" Type="http://schemas.openxmlformats.org/officeDocument/2006/relationships/slideLayout" Target="../slideLayouts/slideLayout362.xml"/><Relationship Id="rId6" Type="http://schemas.openxmlformats.org/officeDocument/2006/relationships/slideLayout" Target="../slideLayouts/slideLayout367.xml"/><Relationship Id="rId11" Type="http://schemas.openxmlformats.org/officeDocument/2006/relationships/slideLayout" Target="../slideLayouts/slideLayout372.xml"/><Relationship Id="rId5" Type="http://schemas.openxmlformats.org/officeDocument/2006/relationships/slideLayout" Target="../slideLayouts/slideLayout366.xml"/><Relationship Id="rId15" Type="http://schemas.openxmlformats.org/officeDocument/2006/relationships/image" Target="../media/image1.png"/><Relationship Id="rId10" Type="http://schemas.openxmlformats.org/officeDocument/2006/relationships/slideLayout" Target="../slideLayouts/slideLayout371.xml"/><Relationship Id="rId4" Type="http://schemas.openxmlformats.org/officeDocument/2006/relationships/slideLayout" Target="../slideLayouts/slideLayout365.xml"/><Relationship Id="rId9" Type="http://schemas.openxmlformats.org/officeDocument/2006/relationships/slideLayout" Target="../slideLayouts/slideLayout370.xml"/><Relationship Id="rId14"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13" Type="http://schemas.openxmlformats.org/officeDocument/2006/relationships/image" Target="../media/image1.png"/><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6" Type="http://schemas.openxmlformats.org/officeDocument/2006/relationships/image" Target="../media/image4.wmf"/><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5" Type="http://schemas.openxmlformats.org/officeDocument/2006/relationships/image" Target="../media/image3.png"/><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 Id="rId14" Type="http://schemas.openxmlformats.org/officeDocument/2006/relationships/image" Target="../media/image2.pn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13" Type="http://schemas.openxmlformats.org/officeDocument/2006/relationships/slideLayout" Target="../slideLayouts/slideLayout398.xml"/><Relationship Id="rId18" Type="http://schemas.openxmlformats.org/officeDocument/2006/relationships/image" Target="../media/image4.wmf"/><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slideLayout" Target="../slideLayouts/slideLayout397.xml"/><Relationship Id="rId17" Type="http://schemas.openxmlformats.org/officeDocument/2006/relationships/image" Target="../media/image3.png"/><Relationship Id="rId2" Type="http://schemas.openxmlformats.org/officeDocument/2006/relationships/slideLayout" Target="../slideLayouts/slideLayout387.xml"/><Relationship Id="rId16" Type="http://schemas.openxmlformats.org/officeDocument/2006/relationships/image" Target="../media/image2.png"/><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5" Type="http://schemas.openxmlformats.org/officeDocument/2006/relationships/image" Target="../media/image1.png"/><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 Id="rId14"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6.xml"/><Relationship Id="rId13" Type="http://schemas.openxmlformats.org/officeDocument/2006/relationships/slideLayout" Target="../slideLayouts/slideLayout411.xml"/><Relationship Id="rId18" Type="http://schemas.openxmlformats.org/officeDocument/2006/relationships/image" Target="../media/image4.wmf"/><Relationship Id="rId3" Type="http://schemas.openxmlformats.org/officeDocument/2006/relationships/slideLayout" Target="../slideLayouts/slideLayout401.xml"/><Relationship Id="rId7" Type="http://schemas.openxmlformats.org/officeDocument/2006/relationships/slideLayout" Target="../slideLayouts/slideLayout405.xml"/><Relationship Id="rId12" Type="http://schemas.openxmlformats.org/officeDocument/2006/relationships/slideLayout" Target="../slideLayouts/slideLayout410.xml"/><Relationship Id="rId17" Type="http://schemas.openxmlformats.org/officeDocument/2006/relationships/image" Target="../media/image3.png"/><Relationship Id="rId2" Type="http://schemas.openxmlformats.org/officeDocument/2006/relationships/slideLayout" Target="../slideLayouts/slideLayout400.xml"/><Relationship Id="rId16" Type="http://schemas.openxmlformats.org/officeDocument/2006/relationships/image" Target="../media/image2.png"/><Relationship Id="rId1" Type="http://schemas.openxmlformats.org/officeDocument/2006/relationships/slideLayout" Target="../slideLayouts/slideLayout399.xml"/><Relationship Id="rId6" Type="http://schemas.openxmlformats.org/officeDocument/2006/relationships/slideLayout" Target="../slideLayouts/slideLayout404.xml"/><Relationship Id="rId11" Type="http://schemas.openxmlformats.org/officeDocument/2006/relationships/slideLayout" Target="../slideLayouts/slideLayout409.xml"/><Relationship Id="rId5" Type="http://schemas.openxmlformats.org/officeDocument/2006/relationships/slideLayout" Target="../slideLayouts/slideLayout403.xml"/><Relationship Id="rId15" Type="http://schemas.openxmlformats.org/officeDocument/2006/relationships/image" Target="../media/image1.png"/><Relationship Id="rId10" Type="http://schemas.openxmlformats.org/officeDocument/2006/relationships/slideLayout" Target="../slideLayouts/slideLayout408.xml"/><Relationship Id="rId4" Type="http://schemas.openxmlformats.org/officeDocument/2006/relationships/slideLayout" Target="../slideLayouts/slideLayout402.xml"/><Relationship Id="rId9" Type="http://schemas.openxmlformats.org/officeDocument/2006/relationships/slideLayout" Target="../slideLayouts/slideLayout407.xml"/><Relationship Id="rId14"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9.xml"/><Relationship Id="rId13" Type="http://schemas.openxmlformats.org/officeDocument/2006/relationships/image" Target="../media/image1.png"/><Relationship Id="rId3" Type="http://schemas.openxmlformats.org/officeDocument/2006/relationships/slideLayout" Target="../slideLayouts/slideLayout414.xml"/><Relationship Id="rId7" Type="http://schemas.openxmlformats.org/officeDocument/2006/relationships/slideLayout" Target="../slideLayouts/slideLayout418.xml"/><Relationship Id="rId12" Type="http://schemas.openxmlformats.org/officeDocument/2006/relationships/theme" Target="../theme/theme38.xml"/><Relationship Id="rId2" Type="http://schemas.openxmlformats.org/officeDocument/2006/relationships/slideLayout" Target="../slideLayouts/slideLayout413.xml"/><Relationship Id="rId16" Type="http://schemas.openxmlformats.org/officeDocument/2006/relationships/image" Target="../media/image4.wmf"/><Relationship Id="rId1" Type="http://schemas.openxmlformats.org/officeDocument/2006/relationships/slideLayout" Target="../slideLayouts/slideLayout412.xml"/><Relationship Id="rId6" Type="http://schemas.openxmlformats.org/officeDocument/2006/relationships/slideLayout" Target="../slideLayouts/slideLayout417.xml"/><Relationship Id="rId11" Type="http://schemas.openxmlformats.org/officeDocument/2006/relationships/slideLayout" Target="../slideLayouts/slideLayout422.xml"/><Relationship Id="rId5" Type="http://schemas.openxmlformats.org/officeDocument/2006/relationships/slideLayout" Target="../slideLayouts/slideLayout416.xml"/><Relationship Id="rId15" Type="http://schemas.openxmlformats.org/officeDocument/2006/relationships/image" Target="../media/image3.png"/><Relationship Id="rId10" Type="http://schemas.openxmlformats.org/officeDocument/2006/relationships/slideLayout" Target="../slideLayouts/slideLayout421.xml"/><Relationship Id="rId4" Type="http://schemas.openxmlformats.org/officeDocument/2006/relationships/slideLayout" Target="../slideLayouts/slideLayout415.xml"/><Relationship Id="rId9" Type="http://schemas.openxmlformats.org/officeDocument/2006/relationships/slideLayout" Target="../slideLayouts/slideLayout420.xml"/><Relationship Id="rId14" Type="http://schemas.openxmlformats.org/officeDocument/2006/relationships/image" Target="../media/image2.png"/></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30.xml"/><Relationship Id="rId13" Type="http://schemas.openxmlformats.org/officeDocument/2006/relationships/image" Target="../media/image1.png"/><Relationship Id="rId3" Type="http://schemas.openxmlformats.org/officeDocument/2006/relationships/slideLayout" Target="../slideLayouts/slideLayout425.xml"/><Relationship Id="rId7" Type="http://schemas.openxmlformats.org/officeDocument/2006/relationships/slideLayout" Target="../slideLayouts/slideLayout429.xml"/><Relationship Id="rId12" Type="http://schemas.openxmlformats.org/officeDocument/2006/relationships/theme" Target="../theme/theme39.xml"/><Relationship Id="rId2" Type="http://schemas.openxmlformats.org/officeDocument/2006/relationships/slideLayout" Target="../slideLayouts/slideLayout424.xml"/><Relationship Id="rId16" Type="http://schemas.openxmlformats.org/officeDocument/2006/relationships/image" Target="../media/image4.wmf"/><Relationship Id="rId1" Type="http://schemas.openxmlformats.org/officeDocument/2006/relationships/slideLayout" Target="../slideLayouts/slideLayout423.xml"/><Relationship Id="rId6" Type="http://schemas.openxmlformats.org/officeDocument/2006/relationships/slideLayout" Target="../slideLayouts/slideLayout428.xml"/><Relationship Id="rId11" Type="http://schemas.openxmlformats.org/officeDocument/2006/relationships/slideLayout" Target="../slideLayouts/slideLayout433.xml"/><Relationship Id="rId5" Type="http://schemas.openxmlformats.org/officeDocument/2006/relationships/slideLayout" Target="../slideLayouts/slideLayout427.xml"/><Relationship Id="rId15" Type="http://schemas.openxmlformats.org/officeDocument/2006/relationships/image" Target="../media/image3.png"/><Relationship Id="rId10" Type="http://schemas.openxmlformats.org/officeDocument/2006/relationships/slideLayout" Target="../slideLayouts/slideLayout432.xml"/><Relationship Id="rId4" Type="http://schemas.openxmlformats.org/officeDocument/2006/relationships/slideLayout" Target="../slideLayouts/slideLayout426.xml"/><Relationship Id="rId9" Type="http://schemas.openxmlformats.org/officeDocument/2006/relationships/slideLayout" Target="../slideLayouts/slideLayout4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image" Target="../media/image4.wmf"/><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3.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2.png"/></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41.xml"/><Relationship Id="rId13" Type="http://schemas.openxmlformats.org/officeDocument/2006/relationships/image" Target="../media/image1.png"/><Relationship Id="rId3" Type="http://schemas.openxmlformats.org/officeDocument/2006/relationships/slideLayout" Target="../slideLayouts/slideLayout436.xml"/><Relationship Id="rId7" Type="http://schemas.openxmlformats.org/officeDocument/2006/relationships/slideLayout" Target="../slideLayouts/slideLayout440.xml"/><Relationship Id="rId12" Type="http://schemas.openxmlformats.org/officeDocument/2006/relationships/theme" Target="../theme/theme40.xml"/><Relationship Id="rId2" Type="http://schemas.openxmlformats.org/officeDocument/2006/relationships/slideLayout" Target="../slideLayouts/slideLayout435.xml"/><Relationship Id="rId16" Type="http://schemas.openxmlformats.org/officeDocument/2006/relationships/image" Target="../media/image4.wmf"/><Relationship Id="rId1" Type="http://schemas.openxmlformats.org/officeDocument/2006/relationships/slideLayout" Target="../slideLayouts/slideLayout434.xml"/><Relationship Id="rId6" Type="http://schemas.openxmlformats.org/officeDocument/2006/relationships/slideLayout" Target="../slideLayouts/slideLayout439.xml"/><Relationship Id="rId11" Type="http://schemas.openxmlformats.org/officeDocument/2006/relationships/slideLayout" Target="../slideLayouts/slideLayout444.xml"/><Relationship Id="rId5" Type="http://schemas.openxmlformats.org/officeDocument/2006/relationships/slideLayout" Target="../slideLayouts/slideLayout438.xml"/><Relationship Id="rId15" Type="http://schemas.openxmlformats.org/officeDocument/2006/relationships/image" Target="../media/image3.png"/><Relationship Id="rId10" Type="http://schemas.openxmlformats.org/officeDocument/2006/relationships/slideLayout" Target="../slideLayouts/slideLayout443.xml"/><Relationship Id="rId4" Type="http://schemas.openxmlformats.org/officeDocument/2006/relationships/slideLayout" Target="../slideLayouts/slideLayout437.xml"/><Relationship Id="rId9" Type="http://schemas.openxmlformats.org/officeDocument/2006/relationships/slideLayout" Target="../slideLayouts/slideLayout442.xml"/><Relationship Id="rId14" Type="http://schemas.openxmlformats.org/officeDocument/2006/relationships/image" Target="../media/image2.pn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52.xml"/><Relationship Id="rId13" Type="http://schemas.openxmlformats.org/officeDocument/2006/relationships/slideLayout" Target="../slideLayouts/slideLayout457.xml"/><Relationship Id="rId18" Type="http://schemas.openxmlformats.org/officeDocument/2006/relationships/image" Target="../media/image4.wmf"/><Relationship Id="rId3" Type="http://schemas.openxmlformats.org/officeDocument/2006/relationships/slideLayout" Target="../slideLayouts/slideLayout447.xml"/><Relationship Id="rId7" Type="http://schemas.openxmlformats.org/officeDocument/2006/relationships/slideLayout" Target="../slideLayouts/slideLayout451.xml"/><Relationship Id="rId12" Type="http://schemas.openxmlformats.org/officeDocument/2006/relationships/slideLayout" Target="../slideLayouts/slideLayout456.xml"/><Relationship Id="rId17" Type="http://schemas.openxmlformats.org/officeDocument/2006/relationships/image" Target="../media/image3.png"/><Relationship Id="rId2" Type="http://schemas.openxmlformats.org/officeDocument/2006/relationships/slideLayout" Target="../slideLayouts/slideLayout446.xml"/><Relationship Id="rId16" Type="http://schemas.openxmlformats.org/officeDocument/2006/relationships/image" Target="../media/image2.png"/><Relationship Id="rId1" Type="http://schemas.openxmlformats.org/officeDocument/2006/relationships/slideLayout" Target="../slideLayouts/slideLayout445.xml"/><Relationship Id="rId6" Type="http://schemas.openxmlformats.org/officeDocument/2006/relationships/slideLayout" Target="../slideLayouts/slideLayout450.xml"/><Relationship Id="rId11" Type="http://schemas.openxmlformats.org/officeDocument/2006/relationships/slideLayout" Target="../slideLayouts/slideLayout455.xml"/><Relationship Id="rId5" Type="http://schemas.openxmlformats.org/officeDocument/2006/relationships/slideLayout" Target="../slideLayouts/slideLayout449.xml"/><Relationship Id="rId15" Type="http://schemas.openxmlformats.org/officeDocument/2006/relationships/image" Target="../media/image1.png"/><Relationship Id="rId10" Type="http://schemas.openxmlformats.org/officeDocument/2006/relationships/slideLayout" Target="../slideLayouts/slideLayout454.xml"/><Relationship Id="rId4" Type="http://schemas.openxmlformats.org/officeDocument/2006/relationships/slideLayout" Target="../slideLayouts/slideLayout448.xml"/><Relationship Id="rId9" Type="http://schemas.openxmlformats.org/officeDocument/2006/relationships/slideLayout" Target="../slideLayouts/slideLayout453.xml"/><Relationship Id="rId14"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65.xml"/><Relationship Id="rId13" Type="http://schemas.openxmlformats.org/officeDocument/2006/relationships/image" Target="../media/image1.png"/><Relationship Id="rId3" Type="http://schemas.openxmlformats.org/officeDocument/2006/relationships/slideLayout" Target="../slideLayouts/slideLayout460.xml"/><Relationship Id="rId7" Type="http://schemas.openxmlformats.org/officeDocument/2006/relationships/slideLayout" Target="../slideLayouts/slideLayout464.xml"/><Relationship Id="rId12" Type="http://schemas.openxmlformats.org/officeDocument/2006/relationships/theme" Target="../theme/theme42.xml"/><Relationship Id="rId2" Type="http://schemas.openxmlformats.org/officeDocument/2006/relationships/slideLayout" Target="../slideLayouts/slideLayout459.xml"/><Relationship Id="rId16" Type="http://schemas.openxmlformats.org/officeDocument/2006/relationships/image" Target="../media/image4.wmf"/><Relationship Id="rId1" Type="http://schemas.openxmlformats.org/officeDocument/2006/relationships/slideLayout" Target="../slideLayouts/slideLayout458.xml"/><Relationship Id="rId6" Type="http://schemas.openxmlformats.org/officeDocument/2006/relationships/slideLayout" Target="../slideLayouts/slideLayout463.xml"/><Relationship Id="rId11" Type="http://schemas.openxmlformats.org/officeDocument/2006/relationships/slideLayout" Target="../slideLayouts/slideLayout468.xml"/><Relationship Id="rId5" Type="http://schemas.openxmlformats.org/officeDocument/2006/relationships/slideLayout" Target="../slideLayouts/slideLayout462.xml"/><Relationship Id="rId15" Type="http://schemas.openxmlformats.org/officeDocument/2006/relationships/image" Target="../media/image3.png"/><Relationship Id="rId10" Type="http://schemas.openxmlformats.org/officeDocument/2006/relationships/slideLayout" Target="../slideLayouts/slideLayout467.xml"/><Relationship Id="rId4" Type="http://schemas.openxmlformats.org/officeDocument/2006/relationships/slideLayout" Target="../slideLayouts/slideLayout461.xml"/><Relationship Id="rId9" Type="http://schemas.openxmlformats.org/officeDocument/2006/relationships/slideLayout" Target="../slideLayouts/slideLayout466.xml"/><Relationship Id="rId14" Type="http://schemas.openxmlformats.org/officeDocument/2006/relationships/image" Target="../media/image2.png"/></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6.xml"/><Relationship Id="rId13" Type="http://schemas.openxmlformats.org/officeDocument/2006/relationships/image" Target="../media/image1.png"/><Relationship Id="rId3" Type="http://schemas.openxmlformats.org/officeDocument/2006/relationships/slideLayout" Target="../slideLayouts/slideLayout471.xml"/><Relationship Id="rId7" Type="http://schemas.openxmlformats.org/officeDocument/2006/relationships/slideLayout" Target="../slideLayouts/slideLayout475.xml"/><Relationship Id="rId12" Type="http://schemas.openxmlformats.org/officeDocument/2006/relationships/theme" Target="../theme/theme43.xml"/><Relationship Id="rId2" Type="http://schemas.openxmlformats.org/officeDocument/2006/relationships/slideLayout" Target="../slideLayouts/slideLayout470.xml"/><Relationship Id="rId16" Type="http://schemas.openxmlformats.org/officeDocument/2006/relationships/image" Target="../media/image4.wmf"/><Relationship Id="rId1" Type="http://schemas.openxmlformats.org/officeDocument/2006/relationships/slideLayout" Target="../slideLayouts/slideLayout469.xml"/><Relationship Id="rId6" Type="http://schemas.openxmlformats.org/officeDocument/2006/relationships/slideLayout" Target="../slideLayouts/slideLayout474.xml"/><Relationship Id="rId11" Type="http://schemas.openxmlformats.org/officeDocument/2006/relationships/slideLayout" Target="../slideLayouts/slideLayout479.xml"/><Relationship Id="rId5" Type="http://schemas.openxmlformats.org/officeDocument/2006/relationships/slideLayout" Target="../slideLayouts/slideLayout473.xml"/><Relationship Id="rId15" Type="http://schemas.openxmlformats.org/officeDocument/2006/relationships/image" Target="../media/image3.png"/><Relationship Id="rId10" Type="http://schemas.openxmlformats.org/officeDocument/2006/relationships/slideLayout" Target="../slideLayouts/slideLayout478.xml"/><Relationship Id="rId4" Type="http://schemas.openxmlformats.org/officeDocument/2006/relationships/slideLayout" Target="../slideLayouts/slideLayout472.xml"/><Relationship Id="rId9" Type="http://schemas.openxmlformats.org/officeDocument/2006/relationships/slideLayout" Target="../slideLayouts/slideLayout477.xml"/><Relationship Id="rId14" Type="http://schemas.openxmlformats.org/officeDocument/2006/relationships/image" Target="../media/image2.png"/></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7.xml"/><Relationship Id="rId13" Type="http://schemas.openxmlformats.org/officeDocument/2006/relationships/slideLayout" Target="../slideLayouts/slideLayout492.xml"/><Relationship Id="rId18" Type="http://schemas.openxmlformats.org/officeDocument/2006/relationships/image" Target="../media/image4.wmf"/><Relationship Id="rId3" Type="http://schemas.openxmlformats.org/officeDocument/2006/relationships/slideLayout" Target="../slideLayouts/slideLayout482.xml"/><Relationship Id="rId7" Type="http://schemas.openxmlformats.org/officeDocument/2006/relationships/slideLayout" Target="../slideLayouts/slideLayout486.xml"/><Relationship Id="rId12" Type="http://schemas.openxmlformats.org/officeDocument/2006/relationships/slideLayout" Target="../slideLayouts/slideLayout491.xml"/><Relationship Id="rId17" Type="http://schemas.openxmlformats.org/officeDocument/2006/relationships/image" Target="../media/image3.png"/><Relationship Id="rId2" Type="http://schemas.openxmlformats.org/officeDocument/2006/relationships/slideLayout" Target="../slideLayouts/slideLayout481.xml"/><Relationship Id="rId16" Type="http://schemas.openxmlformats.org/officeDocument/2006/relationships/image" Target="../media/image2.png"/><Relationship Id="rId1" Type="http://schemas.openxmlformats.org/officeDocument/2006/relationships/slideLayout" Target="../slideLayouts/slideLayout480.xml"/><Relationship Id="rId6" Type="http://schemas.openxmlformats.org/officeDocument/2006/relationships/slideLayout" Target="../slideLayouts/slideLayout485.xml"/><Relationship Id="rId11" Type="http://schemas.openxmlformats.org/officeDocument/2006/relationships/slideLayout" Target="../slideLayouts/slideLayout490.xml"/><Relationship Id="rId5" Type="http://schemas.openxmlformats.org/officeDocument/2006/relationships/slideLayout" Target="../slideLayouts/slideLayout484.xml"/><Relationship Id="rId15" Type="http://schemas.openxmlformats.org/officeDocument/2006/relationships/image" Target="../media/image1.png"/><Relationship Id="rId10" Type="http://schemas.openxmlformats.org/officeDocument/2006/relationships/slideLayout" Target="../slideLayouts/slideLayout489.xml"/><Relationship Id="rId4" Type="http://schemas.openxmlformats.org/officeDocument/2006/relationships/slideLayout" Target="../slideLayouts/slideLayout483.xml"/><Relationship Id="rId9" Type="http://schemas.openxmlformats.org/officeDocument/2006/relationships/slideLayout" Target="../slideLayouts/slideLayout488.xml"/><Relationship Id="rId14"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500.xml"/><Relationship Id="rId13" Type="http://schemas.openxmlformats.org/officeDocument/2006/relationships/slideLayout" Target="../slideLayouts/slideLayout505.xml"/><Relationship Id="rId18" Type="http://schemas.openxmlformats.org/officeDocument/2006/relationships/image" Target="../media/image4.wmf"/><Relationship Id="rId3" Type="http://schemas.openxmlformats.org/officeDocument/2006/relationships/slideLayout" Target="../slideLayouts/slideLayout495.xml"/><Relationship Id="rId7" Type="http://schemas.openxmlformats.org/officeDocument/2006/relationships/slideLayout" Target="../slideLayouts/slideLayout499.xml"/><Relationship Id="rId12" Type="http://schemas.openxmlformats.org/officeDocument/2006/relationships/slideLayout" Target="../slideLayouts/slideLayout504.xml"/><Relationship Id="rId17" Type="http://schemas.openxmlformats.org/officeDocument/2006/relationships/image" Target="../media/image3.png"/><Relationship Id="rId2" Type="http://schemas.openxmlformats.org/officeDocument/2006/relationships/slideLayout" Target="../slideLayouts/slideLayout494.xml"/><Relationship Id="rId16" Type="http://schemas.openxmlformats.org/officeDocument/2006/relationships/image" Target="../media/image2.png"/><Relationship Id="rId1" Type="http://schemas.openxmlformats.org/officeDocument/2006/relationships/slideLayout" Target="../slideLayouts/slideLayout493.xml"/><Relationship Id="rId6" Type="http://schemas.openxmlformats.org/officeDocument/2006/relationships/slideLayout" Target="../slideLayouts/slideLayout498.xml"/><Relationship Id="rId11" Type="http://schemas.openxmlformats.org/officeDocument/2006/relationships/slideLayout" Target="../slideLayouts/slideLayout503.xml"/><Relationship Id="rId5" Type="http://schemas.openxmlformats.org/officeDocument/2006/relationships/slideLayout" Target="../slideLayouts/slideLayout497.xml"/><Relationship Id="rId15" Type="http://schemas.openxmlformats.org/officeDocument/2006/relationships/image" Target="../media/image1.png"/><Relationship Id="rId10" Type="http://schemas.openxmlformats.org/officeDocument/2006/relationships/slideLayout" Target="../slideLayouts/slideLayout502.xml"/><Relationship Id="rId4" Type="http://schemas.openxmlformats.org/officeDocument/2006/relationships/slideLayout" Target="../slideLayouts/slideLayout496.xml"/><Relationship Id="rId9" Type="http://schemas.openxmlformats.org/officeDocument/2006/relationships/slideLayout" Target="../slideLayouts/slideLayout501.xml"/><Relationship Id="rId14" Type="http://schemas.openxmlformats.org/officeDocument/2006/relationships/theme" Target="../theme/theme45.xml"/></Relationships>
</file>

<file path=ppt/slideMasters/_rels/slideMaster46.xml.rels><?xml version="1.0" encoding="UTF-8" standalone="yes"?>
<Relationships xmlns="http://schemas.openxmlformats.org/package/2006/relationships"><Relationship Id="rId8" Type="http://schemas.openxmlformats.org/officeDocument/2006/relationships/theme" Target="../theme/theme46.xml"/><Relationship Id="rId3" Type="http://schemas.openxmlformats.org/officeDocument/2006/relationships/slideLayout" Target="../slideLayouts/slideLayout508.xml"/><Relationship Id="rId7" Type="http://schemas.openxmlformats.org/officeDocument/2006/relationships/slideLayout" Target="../slideLayouts/slideLayout512.xml"/><Relationship Id="rId2" Type="http://schemas.openxmlformats.org/officeDocument/2006/relationships/slideLayout" Target="../slideLayouts/slideLayout507.xml"/><Relationship Id="rId1" Type="http://schemas.openxmlformats.org/officeDocument/2006/relationships/slideLayout" Target="../slideLayouts/slideLayout506.xml"/><Relationship Id="rId6" Type="http://schemas.openxmlformats.org/officeDocument/2006/relationships/slideLayout" Target="../slideLayouts/slideLayout511.xml"/><Relationship Id="rId5" Type="http://schemas.openxmlformats.org/officeDocument/2006/relationships/slideLayout" Target="../slideLayouts/slideLayout510.xml"/><Relationship Id="rId4" Type="http://schemas.openxmlformats.org/officeDocument/2006/relationships/slideLayout" Target="../slideLayouts/slideLayout509.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20.xml"/><Relationship Id="rId13" Type="http://schemas.openxmlformats.org/officeDocument/2006/relationships/slideLayout" Target="../slideLayouts/slideLayout525.xml"/><Relationship Id="rId18" Type="http://schemas.openxmlformats.org/officeDocument/2006/relationships/image" Target="../media/image4.wmf"/><Relationship Id="rId3" Type="http://schemas.openxmlformats.org/officeDocument/2006/relationships/slideLayout" Target="../slideLayouts/slideLayout515.xml"/><Relationship Id="rId7" Type="http://schemas.openxmlformats.org/officeDocument/2006/relationships/slideLayout" Target="../slideLayouts/slideLayout519.xml"/><Relationship Id="rId12" Type="http://schemas.openxmlformats.org/officeDocument/2006/relationships/slideLayout" Target="../slideLayouts/slideLayout524.xml"/><Relationship Id="rId17" Type="http://schemas.openxmlformats.org/officeDocument/2006/relationships/image" Target="../media/image3.png"/><Relationship Id="rId2" Type="http://schemas.openxmlformats.org/officeDocument/2006/relationships/slideLayout" Target="../slideLayouts/slideLayout514.xml"/><Relationship Id="rId16" Type="http://schemas.openxmlformats.org/officeDocument/2006/relationships/image" Target="../media/image2.png"/><Relationship Id="rId1" Type="http://schemas.openxmlformats.org/officeDocument/2006/relationships/slideLayout" Target="../slideLayouts/slideLayout513.xml"/><Relationship Id="rId6" Type="http://schemas.openxmlformats.org/officeDocument/2006/relationships/slideLayout" Target="../slideLayouts/slideLayout518.xml"/><Relationship Id="rId11" Type="http://schemas.openxmlformats.org/officeDocument/2006/relationships/slideLayout" Target="../slideLayouts/slideLayout523.xml"/><Relationship Id="rId5" Type="http://schemas.openxmlformats.org/officeDocument/2006/relationships/slideLayout" Target="../slideLayouts/slideLayout517.xml"/><Relationship Id="rId15" Type="http://schemas.openxmlformats.org/officeDocument/2006/relationships/image" Target="../media/image1.png"/><Relationship Id="rId10" Type="http://schemas.openxmlformats.org/officeDocument/2006/relationships/slideLayout" Target="../slideLayouts/slideLayout522.xml"/><Relationship Id="rId4" Type="http://schemas.openxmlformats.org/officeDocument/2006/relationships/slideLayout" Target="../slideLayouts/slideLayout516.xml"/><Relationship Id="rId9" Type="http://schemas.openxmlformats.org/officeDocument/2006/relationships/slideLayout" Target="../slideLayouts/slideLayout521.xml"/><Relationship Id="rId14" Type="http://schemas.openxmlformats.org/officeDocument/2006/relationships/theme" Target="../theme/theme47.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33.xml"/><Relationship Id="rId13" Type="http://schemas.openxmlformats.org/officeDocument/2006/relationships/slideLayout" Target="../slideLayouts/slideLayout538.xml"/><Relationship Id="rId18" Type="http://schemas.openxmlformats.org/officeDocument/2006/relationships/image" Target="../media/image4.wmf"/><Relationship Id="rId3" Type="http://schemas.openxmlformats.org/officeDocument/2006/relationships/slideLayout" Target="../slideLayouts/slideLayout528.xml"/><Relationship Id="rId7" Type="http://schemas.openxmlformats.org/officeDocument/2006/relationships/slideLayout" Target="../slideLayouts/slideLayout532.xml"/><Relationship Id="rId12" Type="http://schemas.openxmlformats.org/officeDocument/2006/relationships/slideLayout" Target="../slideLayouts/slideLayout537.xml"/><Relationship Id="rId17" Type="http://schemas.openxmlformats.org/officeDocument/2006/relationships/image" Target="../media/image3.png"/><Relationship Id="rId2" Type="http://schemas.openxmlformats.org/officeDocument/2006/relationships/slideLayout" Target="../slideLayouts/slideLayout527.xml"/><Relationship Id="rId16" Type="http://schemas.openxmlformats.org/officeDocument/2006/relationships/image" Target="../media/image2.png"/><Relationship Id="rId1" Type="http://schemas.openxmlformats.org/officeDocument/2006/relationships/slideLayout" Target="../slideLayouts/slideLayout526.xml"/><Relationship Id="rId6" Type="http://schemas.openxmlformats.org/officeDocument/2006/relationships/slideLayout" Target="../slideLayouts/slideLayout531.xml"/><Relationship Id="rId11" Type="http://schemas.openxmlformats.org/officeDocument/2006/relationships/slideLayout" Target="../slideLayouts/slideLayout536.xml"/><Relationship Id="rId5" Type="http://schemas.openxmlformats.org/officeDocument/2006/relationships/slideLayout" Target="../slideLayouts/slideLayout530.xml"/><Relationship Id="rId15" Type="http://schemas.openxmlformats.org/officeDocument/2006/relationships/image" Target="../media/image1.png"/><Relationship Id="rId10" Type="http://schemas.openxmlformats.org/officeDocument/2006/relationships/slideLayout" Target="../slideLayouts/slideLayout535.xml"/><Relationship Id="rId4" Type="http://schemas.openxmlformats.org/officeDocument/2006/relationships/slideLayout" Target="../slideLayouts/slideLayout529.xml"/><Relationship Id="rId9" Type="http://schemas.openxmlformats.org/officeDocument/2006/relationships/slideLayout" Target="../slideLayouts/slideLayout534.xml"/><Relationship Id="rId14" Type="http://schemas.openxmlformats.org/officeDocument/2006/relationships/theme" Target="../theme/theme48.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46.xml"/><Relationship Id="rId13" Type="http://schemas.openxmlformats.org/officeDocument/2006/relationships/image" Target="../media/image1.png"/><Relationship Id="rId3" Type="http://schemas.openxmlformats.org/officeDocument/2006/relationships/slideLayout" Target="../slideLayouts/slideLayout541.xml"/><Relationship Id="rId7" Type="http://schemas.openxmlformats.org/officeDocument/2006/relationships/slideLayout" Target="../slideLayouts/slideLayout545.xml"/><Relationship Id="rId12" Type="http://schemas.openxmlformats.org/officeDocument/2006/relationships/theme" Target="../theme/theme49.xml"/><Relationship Id="rId2" Type="http://schemas.openxmlformats.org/officeDocument/2006/relationships/slideLayout" Target="../slideLayouts/slideLayout540.xml"/><Relationship Id="rId16" Type="http://schemas.openxmlformats.org/officeDocument/2006/relationships/image" Target="../media/image4.wmf"/><Relationship Id="rId1" Type="http://schemas.openxmlformats.org/officeDocument/2006/relationships/slideLayout" Target="../slideLayouts/slideLayout539.xml"/><Relationship Id="rId6" Type="http://schemas.openxmlformats.org/officeDocument/2006/relationships/slideLayout" Target="../slideLayouts/slideLayout544.xml"/><Relationship Id="rId11" Type="http://schemas.openxmlformats.org/officeDocument/2006/relationships/slideLayout" Target="../slideLayouts/slideLayout549.xml"/><Relationship Id="rId5" Type="http://schemas.openxmlformats.org/officeDocument/2006/relationships/slideLayout" Target="../slideLayouts/slideLayout543.xml"/><Relationship Id="rId15" Type="http://schemas.openxmlformats.org/officeDocument/2006/relationships/image" Target="../media/image3.png"/><Relationship Id="rId10" Type="http://schemas.openxmlformats.org/officeDocument/2006/relationships/slideLayout" Target="../slideLayouts/slideLayout548.xml"/><Relationship Id="rId4" Type="http://schemas.openxmlformats.org/officeDocument/2006/relationships/slideLayout" Target="../slideLayouts/slideLayout542.xml"/><Relationship Id="rId9" Type="http://schemas.openxmlformats.org/officeDocument/2006/relationships/slideLayout" Target="../slideLayouts/slideLayout547.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4.wmf"/><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3.png"/><Relationship Id="rId2" Type="http://schemas.openxmlformats.org/officeDocument/2006/relationships/slideLayout" Target="../slideLayouts/slideLayout50.xml"/><Relationship Id="rId16" Type="http://schemas.openxmlformats.org/officeDocument/2006/relationships/image" Target="../media/image2.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1.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57.xml"/><Relationship Id="rId13" Type="http://schemas.openxmlformats.org/officeDocument/2006/relationships/image" Target="../media/image1.png"/><Relationship Id="rId3" Type="http://schemas.openxmlformats.org/officeDocument/2006/relationships/slideLayout" Target="../slideLayouts/slideLayout552.xml"/><Relationship Id="rId7" Type="http://schemas.openxmlformats.org/officeDocument/2006/relationships/slideLayout" Target="../slideLayouts/slideLayout556.xml"/><Relationship Id="rId12" Type="http://schemas.openxmlformats.org/officeDocument/2006/relationships/theme" Target="../theme/theme50.xml"/><Relationship Id="rId2" Type="http://schemas.openxmlformats.org/officeDocument/2006/relationships/slideLayout" Target="../slideLayouts/slideLayout551.xml"/><Relationship Id="rId16" Type="http://schemas.openxmlformats.org/officeDocument/2006/relationships/image" Target="../media/image4.wmf"/><Relationship Id="rId1" Type="http://schemas.openxmlformats.org/officeDocument/2006/relationships/slideLayout" Target="../slideLayouts/slideLayout550.xml"/><Relationship Id="rId6" Type="http://schemas.openxmlformats.org/officeDocument/2006/relationships/slideLayout" Target="../slideLayouts/slideLayout555.xml"/><Relationship Id="rId11" Type="http://schemas.openxmlformats.org/officeDocument/2006/relationships/slideLayout" Target="../slideLayouts/slideLayout560.xml"/><Relationship Id="rId5" Type="http://schemas.openxmlformats.org/officeDocument/2006/relationships/slideLayout" Target="../slideLayouts/slideLayout554.xml"/><Relationship Id="rId15" Type="http://schemas.openxmlformats.org/officeDocument/2006/relationships/image" Target="../media/image3.png"/><Relationship Id="rId10" Type="http://schemas.openxmlformats.org/officeDocument/2006/relationships/slideLayout" Target="../slideLayouts/slideLayout559.xml"/><Relationship Id="rId4" Type="http://schemas.openxmlformats.org/officeDocument/2006/relationships/slideLayout" Target="../slideLayouts/slideLayout553.xml"/><Relationship Id="rId9" Type="http://schemas.openxmlformats.org/officeDocument/2006/relationships/slideLayout" Target="../slideLayouts/slideLayout558.xml"/><Relationship Id="rId14" Type="http://schemas.openxmlformats.org/officeDocument/2006/relationships/image" Target="../media/image2.png"/></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68.xml"/><Relationship Id="rId13" Type="http://schemas.openxmlformats.org/officeDocument/2006/relationships/image" Target="../media/image1.png"/><Relationship Id="rId3" Type="http://schemas.openxmlformats.org/officeDocument/2006/relationships/slideLayout" Target="../slideLayouts/slideLayout563.xml"/><Relationship Id="rId7" Type="http://schemas.openxmlformats.org/officeDocument/2006/relationships/slideLayout" Target="../slideLayouts/slideLayout567.xml"/><Relationship Id="rId12" Type="http://schemas.openxmlformats.org/officeDocument/2006/relationships/theme" Target="../theme/theme51.xml"/><Relationship Id="rId2" Type="http://schemas.openxmlformats.org/officeDocument/2006/relationships/slideLayout" Target="../slideLayouts/slideLayout562.xml"/><Relationship Id="rId16" Type="http://schemas.openxmlformats.org/officeDocument/2006/relationships/image" Target="../media/image4.wmf"/><Relationship Id="rId1" Type="http://schemas.openxmlformats.org/officeDocument/2006/relationships/slideLayout" Target="../slideLayouts/slideLayout561.xml"/><Relationship Id="rId6" Type="http://schemas.openxmlformats.org/officeDocument/2006/relationships/slideLayout" Target="../slideLayouts/slideLayout566.xml"/><Relationship Id="rId11" Type="http://schemas.openxmlformats.org/officeDocument/2006/relationships/slideLayout" Target="../slideLayouts/slideLayout571.xml"/><Relationship Id="rId5" Type="http://schemas.openxmlformats.org/officeDocument/2006/relationships/slideLayout" Target="../slideLayouts/slideLayout565.xml"/><Relationship Id="rId15" Type="http://schemas.openxmlformats.org/officeDocument/2006/relationships/image" Target="../media/image3.png"/><Relationship Id="rId10" Type="http://schemas.openxmlformats.org/officeDocument/2006/relationships/slideLayout" Target="../slideLayouts/slideLayout570.xml"/><Relationship Id="rId4" Type="http://schemas.openxmlformats.org/officeDocument/2006/relationships/slideLayout" Target="../slideLayouts/slideLayout564.xml"/><Relationship Id="rId9" Type="http://schemas.openxmlformats.org/officeDocument/2006/relationships/slideLayout" Target="../slideLayouts/slideLayout569.xml"/><Relationship Id="rId14" Type="http://schemas.openxmlformats.org/officeDocument/2006/relationships/image" Target="../media/image2.png"/></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79.xml"/><Relationship Id="rId13" Type="http://schemas.openxmlformats.org/officeDocument/2006/relationships/image" Target="../media/image1.png"/><Relationship Id="rId3" Type="http://schemas.openxmlformats.org/officeDocument/2006/relationships/slideLayout" Target="../slideLayouts/slideLayout574.xml"/><Relationship Id="rId7" Type="http://schemas.openxmlformats.org/officeDocument/2006/relationships/slideLayout" Target="../slideLayouts/slideLayout578.xml"/><Relationship Id="rId12" Type="http://schemas.openxmlformats.org/officeDocument/2006/relationships/theme" Target="../theme/theme52.xml"/><Relationship Id="rId2" Type="http://schemas.openxmlformats.org/officeDocument/2006/relationships/slideLayout" Target="../slideLayouts/slideLayout573.xml"/><Relationship Id="rId16" Type="http://schemas.openxmlformats.org/officeDocument/2006/relationships/image" Target="../media/image4.wmf"/><Relationship Id="rId1" Type="http://schemas.openxmlformats.org/officeDocument/2006/relationships/slideLayout" Target="../slideLayouts/slideLayout572.xml"/><Relationship Id="rId6" Type="http://schemas.openxmlformats.org/officeDocument/2006/relationships/slideLayout" Target="../slideLayouts/slideLayout577.xml"/><Relationship Id="rId11" Type="http://schemas.openxmlformats.org/officeDocument/2006/relationships/slideLayout" Target="../slideLayouts/slideLayout582.xml"/><Relationship Id="rId5" Type="http://schemas.openxmlformats.org/officeDocument/2006/relationships/slideLayout" Target="../slideLayouts/slideLayout576.xml"/><Relationship Id="rId15" Type="http://schemas.openxmlformats.org/officeDocument/2006/relationships/image" Target="../media/image3.png"/><Relationship Id="rId10" Type="http://schemas.openxmlformats.org/officeDocument/2006/relationships/slideLayout" Target="../slideLayouts/slideLayout581.xml"/><Relationship Id="rId4" Type="http://schemas.openxmlformats.org/officeDocument/2006/relationships/slideLayout" Target="../slideLayouts/slideLayout575.xml"/><Relationship Id="rId9" Type="http://schemas.openxmlformats.org/officeDocument/2006/relationships/slideLayout" Target="../slideLayouts/slideLayout580.xml"/><Relationship Id="rId14" Type="http://schemas.openxmlformats.org/officeDocument/2006/relationships/image" Target="../media/image2.png"/></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90.xml"/><Relationship Id="rId13" Type="http://schemas.openxmlformats.org/officeDocument/2006/relationships/image" Target="../media/image1.png"/><Relationship Id="rId3" Type="http://schemas.openxmlformats.org/officeDocument/2006/relationships/slideLayout" Target="../slideLayouts/slideLayout585.xml"/><Relationship Id="rId7" Type="http://schemas.openxmlformats.org/officeDocument/2006/relationships/slideLayout" Target="../slideLayouts/slideLayout589.xml"/><Relationship Id="rId12" Type="http://schemas.openxmlformats.org/officeDocument/2006/relationships/theme" Target="../theme/theme53.xml"/><Relationship Id="rId2" Type="http://schemas.openxmlformats.org/officeDocument/2006/relationships/slideLayout" Target="../slideLayouts/slideLayout584.xml"/><Relationship Id="rId16" Type="http://schemas.openxmlformats.org/officeDocument/2006/relationships/image" Target="../media/image4.wmf"/><Relationship Id="rId1" Type="http://schemas.openxmlformats.org/officeDocument/2006/relationships/slideLayout" Target="../slideLayouts/slideLayout583.xml"/><Relationship Id="rId6" Type="http://schemas.openxmlformats.org/officeDocument/2006/relationships/slideLayout" Target="../slideLayouts/slideLayout588.xml"/><Relationship Id="rId11" Type="http://schemas.openxmlformats.org/officeDocument/2006/relationships/slideLayout" Target="../slideLayouts/slideLayout593.xml"/><Relationship Id="rId5" Type="http://schemas.openxmlformats.org/officeDocument/2006/relationships/slideLayout" Target="../slideLayouts/slideLayout587.xml"/><Relationship Id="rId15" Type="http://schemas.openxmlformats.org/officeDocument/2006/relationships/image" Target="../media/image3.png"/><Relationship Id="rId10" Type="http://schemas.openxmlformats.org/officeDocument/2006/relationships/slideLayout" Target="../slideLayouts/slideLayout592.xml"/><Relationship Id="rId4" Type="http://schemas.openxmlformats.org/officeDocument/2006/relationships/slideLayout" Target="../slideLayouts/slideLayout586.xml"/><Relationship Id="rId9" Type="http://schemas.openxmlformats.org/officeDocument/2006/relationships/slideLayout" Target="../slideLayouts/slideLayout591.xml"/><Relationship Id="rId14" Type="http://schemas.openxmlformats.org/officeDocument/2006/relationships/image" Target="../media/image2.png"/></Relationships>
</file>

<file path=ppt/slideMasters/_rels/slideMaster54.xml.rels><?xml version="1.0" encoding="UTF-8" standalone="yes"?>
<Relationships xmlns="http://schemas.openxmlformats.org/package/2006/relationships"><Relationship Id="rId3" Type="http://schemas.openxmlformats.org/officeDocument/2006/relationships/theme" Target="../theme/theme54.xml"/><Relationship Id="rId2" Type="http://schemas.openxmlformats.org/officeDocument/2006/relationships/slideLayout" Target="../slideLayouts/slideLayout595.xml"/><Relationship Id="rId1" Type="http://schemas.openxmlformats.org/officeDocument/2006/relationships/slideLayout" Target="../slideLayouts/slideLayout594.xml"/></Relationships>
</file>

<file path=ppt/slideMasters/_rels/slideMaster55.xml.rels><?xml version="1.0" encoding="UTF-8" standalone="yes"?>
<Relationships xmlns="http://schemas.openxmlformats.org/package/2006/relationships"><Relationship Id="rId3" Type="http://schemas.openxmlformats.org/officeDocument/2006/relationships/theme" Target="../theme/theme55.xml"/><Relationship Id="rId2" Type="http://schemas.openxmlformats.org/officeDocument/2006/relationships/slideLayout" Target="../slideLayouts/slideLayout597.xml"/><Relationship Id="rId1" Type="http://schemas.openxmlformats.org/officeDocument/2006/relationships/slideLayout" Target="../slideLayouts/slideLayout596.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05.xml"/><Relationship Id="rId13" Type="http://schemas.openxmlformats.org/officeDocument/2006/relationships/slideLayout" Target="../slideLayouts/slideLayout610.xml"/><Relationship Id="rId18" Type="http://schemas.openxmlformats.org/officeDocument/2006/relationships/image" Target="../media/image1.png"/><Relationship Id="rId3" Type="http://schemas.openxmlformats.org/officeDocument/2006/relationships/slideLayout" Target="../slideLayouts/slideLayout600.xml"/><Relationship Id="rId21" Type="http://schemas.openxmlformats.org/officeDocument/2006/relationships/image" Target="../media/image4.wmf"/><Relationship Id="rId7" Type="http://schemas.openxmlformats.org/officeDocument/2006/relationships/slideLayout" Target="../slideLayouts/slideLayout604.xml"/><Relationship Id="rId12" Type="http://schemas.openxmlformats.org/officeDocument/2006/relationships/slideLayout" Target="../slideLayouts/slideLayout609.xml"/><Relationship Id="rId17" Type="http://schemas.openxmlformats.org/officeDocument/2006/relationships/theme" Target="../theme/theme56.xml"/><Relationship Id="rId2" Type="http://schemas.openxmlformats.org/officeDocument/2006/relationships/slideLayout" Target="../slideLayouts/slideLayout599.xml"/><Relationship Id="rId16" Type="http://schemas.openxmlformats.org/officeDocument/2006/relationships/slideLayout" Target="../slideLayouts/slideLayout613.xml"/><Relationship Id="rId20" Type="http://schemas.openxmlformats.org/officeDocument/2006/relationships/image" Target="../media/image3.png"/><Relationship Id="rId1" Type="http://schemas.openxmlformats.org/officeDocument/2006/relationships/slideLayout" Target="../slideLayouts/slideLayout598.xml"/><Relationship Id="rId6" Type="http://schemas.openxmlformats.org/officeDocument/2006/relationships/slideLayout" Target="../slideLayouts/slideLayout603.xml"/><Relationship Id="rId11" Type="http://schemas.openxmlformats.org/officeDocument/2006/relationships/slideLayout" Target="../slideLayouts/slideLayout608.xml"/><Relationship Id="rId5" Type="http://schemas.openxmlformats.org/officeDocument/2006/relationships/slideLayout" Target="../slideLayouts/slideLayout602.xml"/><Relationship Id="rId15" Type="http://schemas.openxmlformats.org/officeDocument/2006/relationships/slideLayout" Target="../slideLayouts/slideLayout612.xml"/><Relationship Id="rId10" Type="http://schemas.openxmlformats.org/officeDocument/2006/relationships/slideLayout" Target="../slideLayouts/slideLayout607.xml"/><Relationship Id="rId19" Type="http://schemas.openxmlformats.org/officeDocument/2006/relationships/image" Target="../media/image2.png"/><Relationship Id="rId4" Type="http://schemas.openxmlformats.org/officeDocument/2006/relationships/slideLayout" Target="../slideLayouts/slideLayout601.xml"/><Relationship Id="rId9" Type="http://schemas.openxmlformats.org/officeDocument/2006/relationships/slideLayout" Target="../slideLayouts/slideLayout606.xml"/><Relationship Id="rId14" Type="http://schemas.openxmlformats.org/officeDocument/2006/relationships/slideLayout" Target="../slideLayouts/slideLayout611.xml"/></Relationships>
</file>

<file path=ppt/slideMasters/_rels/slideMaster57.xml.rels><?xml version="1.0" encoding="UTF-8" standalone="yes"?>
<Relationships xmlns="http://schemas.openxmlformats.org/package/2006/relationships"><Relationship Id="rId3" Type="http://schemas.openxmlformats.org/officeDocument/2006/relationships/theme" Target="../theme/theme57.xml"/><Relationship Id="rId2" Type="http://schemas.openxmlformats.org/officeDocument/2006/relationships/slideLayout" Target="../slideLayouts/slideLayout615.xml"/><Relationship Id="rId1" Type="http://schemas.openxmlformats.org/officeDocument/2006/relationships/slideLayout" Target="../slideLayouts/slideLayout614.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23.xml"/><Relationship Id="rId13" Type="http://schemas.openxmlformats.org/officeDocument/2006/relationships/image" Target="../media/image4.wmf"/><Relationship Id="rId3" Type="http://schemas.openxmlformats.org/officeDocument/2006/relationships/slideLayout" Target="../slideLayouts/slideLayout618.xml"/><Relationship Id="rId7" Type="http://schemas.openxmlformats.org/officeDocument/2006/relationships/slideLayout" Target="../slideLayouts/slideLayout622.xml"/><Relationship Id="rId12" Type="http://schemas.openxmlformats.org/officeDocument/2006/relationships/image" Target="../media/image3.png"/><Relationship Id="rId2" Type="http://schemas.openxmlformats.org/officeDocument/2006/relationships/slideLayout" Target="../slideLayouts/slideLayout617.xml"/><Relationship Id="rId1" Type="http://schemas.openxmlformats.org/officeDocument/2006/relationships/slideLayout" Target="../slideLayouts/slideLayout616.xml"/><Relationship Id="rId6" Type="http://schemas.openxmlformats.org/officeDocument/2006/relationships/slideLayout" Target="../slideLayouts/slideLayout621.xml"/><Relationship Id="rId11" Type="http://schemas.openxmlformats.org/officeDocument/2006/relationships/image" Target="../media/image2.png"/><Relationship Id="rId5" Type="http://schemas.openxmlformats.org/officeDocument/2006/relationships/slideLayout" Target="../slideLayouts/slideLayout620.xml"/><Relationship Id="rId10" Type="http://schemas.openxmlformats.org/officeDocument/2006/relationships/image" Target="../media/image1.png"/><Relationship Id="rId4" Type="http://schemas.openxmlformats.org/officeDocument/2006/relationships/slideLayout" Target="../slideLayouts/slideLayout619.xml"/><Relationship Id="rId9"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31.xml"/><Relationship Id="rId13" Type="http://schemas.openxmlformats.org/officeDocument/2006/relationships/slideLayout" Target="../slideLayouts/slideLayout636.xml"/><Relationship Id="rId18" Type="http://schemas.openxmlformats.org/officeDocument/2006/relationships/image" Target="../media/image3.png"/><Relationship Id="rId3" Type="http://schemas.openxmlformats.org/officeDocument/2006/relationships/slideLayout" Target="../slideLayouts/slideLayout626.xml"/><Relationship Id="rId7" Type="http://schemas.openxmlformats.org/officeDocument/2006/relationships/slideLayout" Target="../slideLayouts/slideLayout630.xml"/><Relationship Id="rId12" Type="http://schemas.openxmlformats.org/officeDocument/2006/relationships/slideLayout" Target="../slideLayouts/slideLayout635.xml"/><Relationship Id="rId17" Type="http://schemas.openxmlformats.org/officeDocument/2006/relationships/image" Target="../media/image2.png"/><Relationship Id="rId2" Type="http://schemas.openxmlformats.org/officeDocument/2006/relationships/slideLayout" Target="../slideLayouts/slideLayout625.xml"/><Relationship Id="rId16" Type="http://schemas.openxmlformats.org/officeDocument/2006/relationships/image" Target="../media/image1.png"/><Relationship Id="rId1" Type="http://schemas.openxmlformats.org/officeDocument/2006/relationships/slideLayout" Target="../slideLayouts/slideLayout624.xml"/><Relationship Id="rId6" Type="http://schemas.openxmlformats.org/officeDocument/2006/relationships/slideLayout" Target="../slideLayouts/slideLayout629.xml"/><Relationship Id="rId11" Type="http://schemas.openxmlformats.org/officeDocument/2006/relationships/slideLayout" Target="../slideLayouts/slideLayout634.xml"/><Relationship Id="rId5" Type="http://schemas.openxmlformats.org/officeDocument/2006/relationships/slideLayout" Target="../slideLayouts/slideLayout628.xml"/><Relationship Id="rId15" Type="http://schemas.openxmlformats.org/officeDocument/2006/relationships/theme" Target="../theme/theme59.xml"/><Relationship Id="rId10" Type="http://schemas.openxmlformats.org/officeDocument/2006/relationships/slideLayout" Target="../slideLayouts/slideLayout633.xml"/><Relationship Id="rId19" Type="http://schemas.openxmlformats.org/officeDocument/2006/relationships/image" Target="../media/image4.wmf"/><Relationship Id="rId4" Type="http://schemas.openxmlformats.org/officeDocument/2006/relationships/slideLayout" Target="../slideLayouts/slideLayout627.xml"/><Relationship Id="rId9" Type="http://schemas.openxmlformats.org/officeDocument/2006/relationships/slideLayout" Target="../slideLayouts/slideLayout632.xml"/><Relationship Id="rId14" Type="http://schemas.openxmlformats.org/officeDocument/2006/relationships/slideLayout" Target="../slideLayouts/slideLayout6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image" Target="../media/image1.png"/><Relationship Id="rId3" Type="http://schemas.openxmlformats.org/officeDocument/2006/relationships/slideLayout" Target="../slideLayouts/slideLayout64.xml"/><Relationship Id="rId21" Type="http://schemas.openxmlformats.org/officeDocument/2006/relationships/image" Target="../media/image4.wmf"/><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theme" Target="../theme/theme6.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image" Target="../media/image3.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image" Target="../media/image2.png"/><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0.xml"/><Relationship Id="rId1" Type="http://schemas.openxmlformats.org/officeDocument/2006/relationships/slideLayout" Target="../slideLayouts/slideLayout638.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image" Target="../media/image2.png"/></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46.xml"/><Relationship Id="rId13" Type="http://schemas.openxmlformats.org/officeDocument/2006/relationships/image" Target="../media/image1.png"/><Relationship Id="rId3" Type="http://schemas.openxmlformats.org/officeDocument/2006/relationships/slideLayout" Target="../slideLayouts/slideLayout641.xml"/><Relationship Id="rId7" Type="http://schemas.openxmlformats.org/officeDocument/2006/relationships/slideLayout" Target="../slideLayouts/slideLayout645.xml"/><Relationship Id="rId12" Type="http://schemas.openxmlformats.org/officeDocument/2006/relationships/theme" Target="../theme/theme61.xml"/><Relationship Id="rId2" Type="http://schemas.openxmlformats.org/officeDocument/2006/relationships/slideLayout" Target="../slideLayouts/slideLayout640.xml"/><Relationship Id="rId16" Type="http://schemas.openxmlformats.org/officeDocument/2006/relationships/image" Target="../media/image4.wmf"/><Relationship Id="rId1" Type="http://schemas.openxmlformats.org/officeDocument/2006/relationships/slideLayout" Target="../slideLayouts/slideLayout639.xml"/><Relationship Id="rId6" Type="http://schemas.openxmlformats.org/officeDocument/2006/relationships/slideLayout" Target="../slideLayouts/slideLayout644.xml"/><Relationship Id="rId11" Type="http://schemas.openxmlformats.org/officeDocument/2006/relationships/slideLayout" Target="../slideLayouts/slideLayout649.xml"/><Relationship Id="rId5" Type="http://schemas.openxmlformats.org/officeDocument/2006/relationships/slideLayout" Target="../slideLayouts/slideLayout643.xml"/><Relationship Id="rId15" Type="http://schemas.openxmlformats.org/officeDocument/2006/relationships/image" Target="../media/image3.png"/><Relationship Id="rId10" Type="http://schemas.openxmlformats.org/officeDocument/2006/relationships/slideLayout" Target="../slideLayouts/slideLayout648.xml"/><Relationship Id="rId4" Type="http://schemas.openxmlformats.org/officeDocument/2006/relationships/slideLayout" Target="../slideLayouts/slideLayout642.xml"/><Relationship Id="rId9" Type="http://schemas.openxmlformats.org/officeDocument/2006/relationships/slideLayout" Target="../slideLayouts/slideLayout647.xml"/><Relationship Id="rId14" Type="http://schemas.openxmlformats.org/officeDocument/2006/relationships/image" Target="../media/image2.png"/></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657.xml"/><Relationship Id="rId13" Type="http://schemas.openxmlformats.org/officeDocument/2006/relationships/image" Target="../media/image1.png"/><Relationship Id="rId3" Type="http://schemas.openxmlformats.org/officeDocument/2006/relationships/slideLayout" Target="../slideLayouts/slideLayout652.xml"/><Relationship Id="rId7" Type="http://schemas.openxmlformats.org/officeDocument/2006/relationships/slideLayout" Target="../slideLayouts/slideLayout656.xml"/><Relationship Id="rId12" Type="http://schemas.openxmlformats.org/officeDocument/2006/relationships/theme" Target="../theme/theme62.xml"/><Relationship Id="rId2" Type="http://schemas.openxmlformats.org/officeDocument/2006/relationships/slideLayout" Target="../slideLayouts/slideLayout651.xml"/><Relationship Id="rId16" Type="http://schemas.openxmlformats.org/officeDocument/2006/relationships/image" Target="../media/image4.wmf"/><Relationship Id="rId1" Type="http://schemas.openxmlformats.org/officeDocument/2006/relationships/slideLayout" Target="../slideLayouts/slideLayout650.xml"/><Relationship Id="rId6" Type="http://schemas.openxmlformats.org/officeDocument/2006/relationships/slideLayout" Target="../slideLayouts/slideLayout655.xml"/><Relationship Id="rId11" Type="http://schemas.openxmlformats.org/officeDocument/2006/relationships/slideLayout" Target="../slideLayouts/slideLayout660.xml"/><Relationship Id="rId5" Type="http://schemas.openxmlformats.org/officeDocument/2006/relationships/slideLayout" Target="../slideLayouts/slideLayout654.xml"/><Relationship Id="rId15" Type="http://schemas.openxmlformats.org/officeDocument/2006/relationships/image" Target="../media/image3.png"/><Relationship Id="rId10" Type="http://schemas.openxmlformats.org/officeDocument/2006/relationships/slideLayout" Target="../slideLayouts/slideLayout659.xml"/><Relationship Id="rId4" Type="http://schemas.openxmlformats.org/officeDocument/2006/relationships/slideLayout" Target="../slideLayouts/slideLayout653.xml"/><Relationship Id="rId9" Type="http://schemas.openxmlformats.org/officeDocument/2006/relationships/slideLayout" Target="../slideLayouts/slideLayout658.xml"/><Relationship Id="rId14" Type="http://schemas.openxmlformats.org/officeDocument/2006/relationships/image" Target="../media/image2.png"/></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668.xml"/><Relationship Id="rId13" Type="http://schemas.openxmlformats.org/officeDocument/2006/relationships/slideLayout" Target="../slideLayouts/slideLayout673.xml"/><Relationship Id="rId18" Type="http://schemas.openxmlformats.org/officeDocument/2006/relationships/slideLayout" Target="../slideLayouts/slideLayout678.xml"/><Relationship Id="rId26" Type="http://schemas.openxmlformats.org/officeDocument/2006/relationships/image" Target="../media/image2.png"/><Relationship Id="rId3" Type="http://schemas.openxmlformats.org/officeDocument/2006/relationships/slideLayout" Target="../slideLayouts/slideLayout663.xml"/><Relationship Id="rId21" Type="http://schemas.openxmlformats.org/officeDocument/2006/relationships/slideLayout" Target="../slideLayouts/slideLayout681.xml"/><Relationship Id="rId7" Type="http://schemas.openxmlformats.org/officeDocument/2006/relationships/slideLayout" Target="../slideLayouts/slideLayout667.xml"/><Relationship Id="rId12" Type="http://schemas.openxmlformats.org/officeDocument/2006/relationships/slideLayout" Target="../slideLayouts/slideLayout672.xml"/><Relationship Id="rId17" Type="http://schemas.openxmlformats.org/officeDocument/2006/relationships/slideLayout" Target="../slideLayouts/slideLayout677.xml"/><Relationship Id="rId25" Type="http://schemas.openxmlformats.org/officeDocument/2006/relationships/image" Target="../media/image1.png"/><Relationship Id="rId2" Type="http://schemas.openxmlformats.org/officeDocument/2006/relationships/slideLayout" Target="../slideLayouts/slideLayout662.xml"/><Relationship Id="rId16" Type="http://schemas.openxmlformats.org/officeDocument/2006/relationships/slideLayout" Target="../slideLayouts/slideLayout676.xml"/><Relationship Id="rId20" Type="http://schemas.openxmlformats.org/officeDocument/2006/relationships/slideLayout" Target="../slideLayouts/slideLayout680.xml"/><Relationship Id="rId1" Type="http://schemas.openxmlformats.org/officeDocument/2006/relationships/slideLayout" Target="../slideLayouts/slideLayout661.xml"/><Relationship Id="rId6" Type="http://schemas.openxmlformats.org/officeDocument/2006/relationships/slideLayout" Target="../slideLayouts/slideLayout666.xml"/><Relationship Id="rId11" Type="http://schemas.openxmlformats.org/officeDocument/2006/relationships/slideLayout" Target="../slideLayouts/slideLayout671.xml"/><Relationship Id="rId24" Type="http://schemas.openxmlformats.org/officeDocument/2006/relationships/theme" Target="../theme/theme63.xml"/><Relationship Id="rId5" Type="http://schemas.openxmlformats.org/officeDocument/2006/relationships/slideLayout" Target="../slideLayouts/slideLayout665.xml"/><Relationship Id="rId15" Type="http://schemas.openxmlformats.org/officeDocument/2006/relationships/slideLayout" Target="../slideLayouts/slideLayout675.xml"/><Relationship Id="rId23" Type="http://schemas.openxmlformats.org/officeDocument/2006/relationships/slideLayout" Target="../slideLayouts/slideLayout683.xml"/><Relationship Id="rId28" Type="http://schemas.openxmlformats.org/officeDocument/2006/relationships/image" Target="../media/image4.wmf"/><Relationship Id="rId10" Type="http://schemas.openxmlformats.org/officeDocument/2006/relationships/slideLayout" Target="../slideLayouts/slideLayout670.xml"/><Relationship Id="rId19" Type="http://schemas.openxmlformats.org/officeDocument/2006/relationships/slideLayout" Target="../slideLayouts/slideLayout679.xml"/><Relationship Id="rId4" Type="http://schemas.openxmlformats.org/officeDocument/2006/relationships/slideLayout" Target="../slideLayouts/slideLayout664.xml"/><Relationship Id="rId9" Type="http://schemas.openxmlformats.org/officeDocument/2006/relationships/slideLayout" Target="../slideLayouts/slideLayout669.xml"/><Relationship Id="rId14" Type="http://schemas.openxmlformats.org/officeDocument/2006/relationships/slideLayout" Target="../slideLayouts/slideLayout674.xml"/><Relationship Id="rId22" Type="http://schemas.openxmlformats.org/officeDocument/2006/relationships/slideLayout" Target="../slideLayouts/slideLayout682.xml"/><Relationship Id="rId27" Type="http://schemas.openxmlformats.org/officeDocument/2006/relationships/image" Target="../media/image3.png"/></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691.xml"/><Relationship Id="rId13" Type="http://schemas.openxmlformats.org/officeDocument/2006/relationships/slideLayout" Target="../slideLayouts/slideLayout696.xml"/><Relationship Id="rId18" Type="http://schemas.openxmlformats.org/officeDocument/2006/relationships/image" Target="../media/image2.png"/><Relationship Id="rId3" Type="http://schemas.openxmlformats.org/officeDocument/2006/relationships/slideLayout" Target="../slideLayouts/slideLayout686.xml"/><Relationship Id="rId7" Type="http://schemas.openxmlformats.org/officeDocument/2006/relationships/slideLayout" Target="../slideLayouts/slideLayout690.xml"/><Relationship Id="rId12" Type="http://schemas.openxmlformats.org/officeDocument/2006/relationships/slideLayout" Target="../slideLayouts/slideLayout695.xml"/><Relationship Id="rId17" Type="http://schemas.openxmlformats.org/officeDocument/2006/relationships/image" Target="../media/image1.png"/><Relationship Id="rId2" Type="http://schemas.openxmlformats.org/officeDocument/2006/relationships/slideLayout" Target="../slideLayouts/slideLayout685.xml"/><Relationship Id="rId16" Type="http://schemas.openxmlformats.org/officeDocument/2006/relationships/theme" Target="../theme/theme64.xml"/><Relationship Id="rId20" Type="http://schemas.openxmlformats.org/officeDocument/2006/relationships/image" Target="../media/image4.wmf"/><Relationship Id="rId1" Type="http://schemas.openxmlformats.org/officeDocument/2006/relationships/slideLayout" Target="../slideLayouts/slideLayout684.xml"/><Relationship Id="rId6" Type="http://schemas.openxmlformats.org/officeDocument/2006/relationships/slideLayout" Target="../slideLayouts/slideLayout689.xml"/><Relationship Id="rId11" Type="http://schemas.openxmlformats.org/officeDocument/2006/relationships/slideLayout" Target="../slideLayouts/slideLayout694.xml"/><Relationship Id="rId5" Type="http://schemas.openxmlformats.org/officeDocument/2006/relationships/slideLayout" Target="../slideLayouts/slideLayout688.xml"/><Relationship Id="rId15" Type="http://schemas.openxmlformats.org/officeDocument/2006/relationships/slideLayout" Target="../slideLayouts/slideLayout698.xml"/><Relationship Id="rId10" Type="http://schemas.openxmlformats.org/officeDocument/2006/relationships/slideLayout" Target="../slideLayouts/slideLayout693.xml"/><Relationship Id="rId19" Type="http://schemas.openxmlformats.org/officeDocument/2006/relationships/image" Target="../media/image3.png"/><Relationship Id="rId4" Type="http://schemas.openxmlformats.org/officeDocument/2006/relationships/slideLayout" Target="../slideLayouts/slideLayout687.xml"/><Relationship Id="rId9" Type="http://schemas.openxmlformats.org/officeDocument/2006/relationships/slideLayout" Target="../slideLayouts/slideLayout692.xml"/><Relationship Id="rId14" Type="http://schemas.openxmlformats.org/officeDocument/2006/relationships/slideLayout" Target="../slideLayouts/slideLayout697.xml"/></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706.xml"/><Relationship Id="rId13" Type="http://schemas.openxmlformats.org/officeDocument/2006/relationships/image" Target="../media/image1.png"/><Relationship Id="rId3" Type="http://schemas.openxmlformats.org/officeDocument/2006/relationships/slideLayout" Target="../slideLayouts/slideLayout701.xml"/><Relationship Id="rId7" Type="http://schemas.openxmlformats.org/officeDocument/2006/relationships/slideLayout" Target="../slideLayouts/slideLayout705.xml"/><Relationship Id="rId12" Type="http://schemas.openxmlformats.org/officeDocument/2006/relationships/theme" Target="../theme/theme65.xml"/><Relationship Id="rId2" Type="http://schemas.openxmlformats.org/officeDocument/2006/relationships/slideLayout" Target="../slideLayouts/slideLayout700.xml"/><Relationship Id="rId16" Type="http://schemas.openxmlformats.org/officeDocument/2006/relationships/image" Target="../media/image4.wmf"/><Relationship Id="rId1" Type="http://schemas.openxmlformats.org/officeDocument/2006/relationships/slideLayout" Target="../slideLayouts/slideLayout699.xml"/><Relationship Id="rId6" Type="http://schemas.openxmlformats.org/officeDocument/2006/relationships/slideLayout" Target="../slideLayouts/slideLayout704.xml"/><Relationship Id="rId11" Type="http://schemas.openxmlformats.org/officeDocument/2006/relationships/slideLayout" Target="../slideLayouts/slideLayout709.xml"/><Relationship Id="rId5" Type="http://schemas.openxmlformats.org/officeDocument/2006/relationships/slideLayout" Target="../slideLayouts/slideLayout703.xml"/><Relationship Id="rId15" Type="http://schemas.openxmlformats.org/officeDocument/2006/relationships/image" Target="../media/image3.png"/><Relationship Id="rId10" Type="http://schemas.openxmlformats.org/officeDocument/2006/relationships/slideLayout" Target="../slideLayouts/slideLayout708.xml"/><Relationship Id="rId4" Type="http://schemas.openxmlformats.org/officeDocument/2006/relationships/slideLayout" Target="../slideLayouts/slideLayout702.xml"/><Relationship Id="rId9" Type="http://schemas.openxmlformats.org/officeDocument/2006/relationships/slideLayout" Target="../slideLayouts/slideLayout707.xml"/><Relationship Id="rId14" Type="http://schemas.openxmlformats.org/officeDocument/2006/relationships/image" Target="../media/image2.png"/></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717.xml"/><Relationship Id="rId13" Type="http://schemas.openxmlformats.org/officeDocument/2006/relationships/slideLayout" Target="../slideLayouts/slideLayout722.xml"/><Relationship Id="rId18" Type="http://schemas.openxmlformats.org/officeDocument/2006/relationships/image" Target="../media/image2.png"/><Relationship Id="rId3" Type="http://schemas.openxmlformats.org/officeDocument/2006/relationships/slideLayout" Target="../slideLayouts/slideLayout712.xml"/><Relationship Id="rId7" Type="http://schemas.openxmlformats.org/officeDocument/2006/relationships/slideLayout" Target="../slideLayouts/slideLayout716.xml"/><Relationship Id="rId12" Type="http://schemas.openxmlformats.org/officeDocument/2006/relationships/slideLayout" Target="../slideLayouts/slideLayout721.xml"/><Relationship Id="rId17" Type="http://schemas.openxmlformats.org/officeDocument/2006/relationships/image" Target="../media/image1.png"/><Relationship Id="rId2" Type="http://schemas.openxmlformats.org/officeDocument/2006/relationships/slideLayout" Target="../slideLayouts/slideLayout711.xml"/><Relationship Id="rId16" Type="http://schemas.openxmlformats.org/officeDocument/2006/relationships/theme" Target="../theme/theme66.xml"/><Relationship Id="rId20" Type="http://schemas.openxmlformats.org/officeDocument/2006/relationships/image" Target="../media/image4.wmf"/><Relationship Id="rId1" Type="http://schemas.openxmlformats.org/officeDocument/2006/relationships/slideLayout" Target="../slideLayouts/slideLayout710.xml"/><Relationship Id="rId6" Type="http://schemas.openxmlformats.org/officeDocument/2006/relationships/slideLayout" Target="../slideLayouts/slideLayout715.xml"/><Relationship Id="rId11" Type="http://schemas.openxmlformats.org/officeDocument/2006/relationships/slideLayout" Target="../slideLayouts/slideLayout720.xml"/><Relationship Id="rId5" Type="http://schemas.openxmlformats.org/officeDocument/2006/relationships/slideLayout" Target="../slideLayouts/slideLayout714.xml"/><Relationship Id="rId15" Type="http://schemas.openxmlformats.org/officeDocument/2006/relationships/slideLayout" Target="../slideLayouts/slideLayout724.xml"/><Relationship Id="rId10" Type="http://schemas.openxmlformats.org/officeDocument/2006/relationships/slideLayout" Target="../slideLayouts/slideLayout719.xml"/><Relationship Id="rId19" Type="http://schemas.openxmlformats.org/officeDocument/2006/relationships/image" Target="../media/image3.png"/><Relationship Id="rId4" Type="http://schemas.openxmlformats.org/officeDocument/2006/relationships/slideLayout" Target="../slideLayouts/slideLayout713.xml"/><Relationship Id="rId9" Type="http://schemas.openxmlformats.org/officeDocument/2006/relationships/slideLayout" Target="../slideLayouts/slideLayout718.xml"/><Relationship Id="rId14" Type="http://schemas.openxmlformats.org/officeDocument/2006/relationships/slideLayout" Target="../slideLayouts/slideLayout723.xml"/></Relationships>
</file>

<file path=ppt/slideMasters/_rels/slideMaster67.xml.rels><?xml version="1.0" encoding="UTF-8" standalone="yes"?>
<Relationships xmlns="http://schemas.openxmlformats.org/package/2006/relationships"><Relationship Id="rId8" Type="http://schemas.openxmlformats.org/officeDocument/2006/relationships/slideLayout" Target="../slideLayouts/slideLayout732.xml"/><Relationship Id="rId13" Type="http://schemas.openxmlformats.org/officeDocument/2006/relationships/slideLayout" Target="../slideLayouts/slideLayout737.xml"/><Relationship Id="rId18" Type="http://schemas.openxmlformats.org/officeDocument/2006/relationships/slideLayout" Target="../slideLayouts/slideLayout742.xml"/><Relationship Id="rId26" Type="http://schemas.openxmlformats.org/officeDocument/2006/relationships/image" Target="../media/image2.png"/><Relationship Id="rId3" Type="http://schemas.openxmlformats.org/officeDocument/2006/relationships/slideLayout" Target="../slideLayouts/slideLayout727.xml"/><Relationship Id="rId21" Type="http://schemas.openxmlformats.org/officeDocument/2006/relationships/slideLayout" Target="../slideLayouts/slideLayout745.xml"/><Relationship Id="rId7" Type="http://schemas.openxmlformats.org/officeDocument/2006/relationships/slideLayout" Target="../slideLayouts/slideLayout731.xml"/><Relationship Id="rId12" Type="http://schemas.openxmlformats.org/officeDocument/2006/relationships/slideLayout" Target="../slideLayouts/slideLayout736.xml"/><Relationship Id="rId17" Type="http://schemas.openxmlformats.org/officeDocument/2006/relationships/slideLayout" Target="../slideLayouts/slideLayout741.xml"/><Relationship Id="rId25" Type="http://schemas.openxmlformats.org/officeDocument/2006/relationships/image" Target="../media/image1.png"/><Relationship Id="rId2" Type="http://schemas.openxmlformats.org/officeDocument/2006/relationships/slideLayout" Target="../slideLayouts/slideLayout726.xml"/><Relationship Id="rId16" Type="http://schemas.openxmlformats.org/officeDocument/2006/relationships/slideLayout" Target="../slideLayouts/slideLayout740.xml"/><Relationship Id="rId20" Type="http://schemas.openxmlformats.org/officeDocument/2006/relationships/slideLayout" Target="../slideLayouts/slideLayout744.xml"/><Relationship Id="rId1" Type="http://schemas.openxmlformats.org/officeDocument/2006/relationships/slideLayout" Target="../slideLayouts/slideLayout725.xml"/><Relationship Id="rId6" Type="http://schemas.openxmlformats.org/officeDocument/2006/relationships/slideLayout" Target="../slideLayouts/slideLayout730.xml"/><Relationship Id="rId11" Type="http://schemas.openxmlformats.org/officeDocument/2006/relationships/slideLayout" Target="../slideLayouts/slideLayout735.xml"/><Relationship Id="rId24" Type="http://schemas.openxmlformats.org/officeDocument/2006/relationships/theme" Target="../theme/theme67.xml"/><Relationship Id="rId5" Type="http://schemas.openxmlformats.org/officeDocument/2006/relationships/slideLayout" Target="../slideLayouts/slideLayout729.xml"/><Relationship Id="rId15" Type="http://schemas.openxmlformats.org/officeDocument/2006/relationships/slideLayout" Target="../slideLayouts/slideLayout739.xml"/><Relationship Id="rId23" Type="http://schemas.openxmlformats.org/officeDocument/2006/relationships/slideLayout" Target="../slideLayouts/slideLayout747.xml"/><Relationship Id="rId28" Type="http://schemas.openxmlformats.org/officeDocument/2006/relationships/image" Target="../media/image4.wmf"/><Relationship Id="rId10" Type="http://schemas.openxmlformats.org/officeDocument/2006/relationships/slideLayout" Target="../slideLayouts/slideLayout734.xml"/><Relationship Id="rId19" Type="http://schemas.openxmlformats.org/officeDocument/2006/relationships/slideLayout" Target="../slideLayouts/slideLayout743.xml"/><Relationship Id="rId4" Type="http://schemas.openxmlformats.org/officeDocument/2006/relationships/slideLayout" Target="../slideLayouts/slideLayout728.xml"/><Relationship Id="rId9" Type="http://schemas.openxmlformats.org/officeDocument/2006/relationships/slideLayout" Target="../slideLayouts/slideLayout733.xml"/><Relationship Id="rId14" Type="http://schemas.openxmlformats.org/officeDocument/2006/relationships/slideLayout" Target="../slideLayouts/slideLayout738.xml"/><Relationship Id="rId22" Type="http://schemas.openxmlformats.org/officeDocument/2006/relationships/slideLayout" Target="../slideLayouts/slideLayout746.xml"/><Relationship Id="rId27" Type="http://schemas.openxmlformats.org/officeDocument/2006/relationships/image" Target="../media/image3.png"/></Relationships>
</file>

<file path=ppt/slideMasters/_rels/slideMaster68.xml.rels><?xml version="1.0" encoding="UTF-8" standalone="yes"?>
<Relationships xmlns="http://schemas.openxmlformats.org/package/2006/relationships"><Relationship Id="rId8" Type="http://schemas.openxmlformats.org/officeDocument/2006/relationships/slideLayout" Target="../slideLayouts/slideLayout755.xml"/><Relationship Id="rId13" Type="http://schemas.openxmlformats.org/officeDocument/2006/relationships/slideLayout" Target="../slideLayouts/slideLayout760.xml"/><Relationship Id="rId18" Type="http://schemas.openxmlformats.org/officeDocument/2006/relationships/image" Target="../media/image4.wmf"/><Relationship Id="rId3" Type="http://schemas.openxmlformats.org/officeDocument/2006/relationships/slideLayout" Target="../slideLayouts/slideLayout750.xml"/><Relationship Id="rId7" Type="http://schemas.openxmlformats.org/officeDocument/2006/relationships/slideLayout" Target="../slideLayouts/slideLayout754.xml"/><Relationship Id="rId12" Type="http://schemas.openxmlformats.org/officeDocument/2006/relationships/slideLayout" Target="../slideLayouts/slideLayout759.xml"/><Relationship Id="rId17" Type="http://schemas.openxmlformats.org/officeDocument/2006/relationships/image" Target="../media/image3.png"/><Relationship Id="rId2" Type="http://schemas.openxmlformats.org/officeDocument/2006/relationships/slideLayout" Target="../slideLayouts/slideLayout749.xml"/><Relationship Id="rId16" Type="http://schemas.openxmlformats.org/officeDocument/2006/relationships/image" Target="../media/image2.png"/><Relationship Id="rId1" Type="http://schemas.openxmlformats.org/officeDocument/2006/relationships/slideLayout" Target="../slideLayouts/slideLayout748.xml"/><Relationship Id="rId6" Type="http://schemas.openxmlformats.org/officeDocument/2006/relationships/slideLayout" Target="../slideLayouts/slideLayout753.xml"/><Relationship Id="rId11" Type="http://schemas.openxmlformats.org/officeDocument/2006/relationships/slideLayout" Target="../slideLayouts/slideLayout758.xml"/><Relationship Id="rId5" Type="http://schemas.openxmlformats.org/officeDocument/2006/relationships/slideLayout" Target="../slideLayouts/slideLayout752.xml"/><Relationship Id="rId15" Type="http://schemas.openxmlformats.org/officeDocument/2006/relationships/image" Target="../media/image1.png"/><Relationship Id="rId10" Type="http://schemas.openxmlformats.org/officeDocument/2006/relationships/slideLayout" Target="../slideLayouts/slideLayout757.xml"/><Relationship Id="rId4" Type="http://schemas.openxmlformats.org/officeDocument/2006/relationships/slideLayout" Target="../slideLayouts/slideLayout751.xml"/><Relationship Id="rId9" Type="http://schemas.openxmlformats.org/officeDocument/2006/relationships/slideLayout" Target="../slideLayouts/slideLayout756.xml"/><Relationship Id="rId14" Type="http://schemas.openxmlformats.org/officeDocument/2006/relationships/theme" Target="../theme/theme68.xml"/></Relationships>
</file>

<file path=ppt/slideMasters/_rels/slideMaster69.xml.rels><?xml version="1.0" encoding="UTF-8" standalone="yes"?>
<Relationships xmlns="http://schemas.openxmlformats.org/package/2006/relationships"><Relationship Id="rId8" Type="http://schemas.openxmlformats.org/officeDocument/2006/relationships/slideLayout" Target="../slideLayouts/slideLayout768.xml"/><Relationship Id="rId13" Type="http://schemas.openxmlformats.org/officeDocument/2006/relationships/slideLayout" Target="../slideLayouts/slideLayout773.xml"/><Relationship Id="rId18" Type="http://schemas.openxmlformats.org/officeDocument/2006/relationships/slideLayout" Target="../slideLayouts/slideLayout778.xml"/><Relationship Id="rId26" Type="http://schemas.openxmlformats.org/officeDocument/2006/relationships/image" Target="../media/image2.png"/><Relationship Id="rId3" Type="http://schemas.openxmlformats.org/officeDocument/2006/relationships/slideLayout" Target="../slideLayouts/slideLayout763.xml"/><Relationship Id="rId21" Type="http://schemas.openxmlformats.org/officeDocument/2006/relationships/slideLayout" Target="../slideLayouts/slideLayout781.xml"/><Relationship Id="rId7" Type="http://schemas.openxmlformats.org/officeDocument/2006/relationships/slideLayout" Target="../slideLayouts/slideLayout767.xml"/><Relationship Id="rId12" Type="http://schemas.openxmlformats.org/officeDocument/2006/relationships/slideLayout" Target="../slideLayouts/slideLayout772.xml"/><Relationship Id="rId17" Type="http://schemas.openxmlformats.org/officeDocument/2006/relationships/slideLayout" Target="../slideLayouts/slideLayout777.xml"/><Relationship Id="rId25" Type="http://schemas.openxmlformats.org/officeDocument/2006/relationships/image" Target="../media/image1.png"/><Relationship Id="rId2" Type="http://schemas.openxmlformats.org/officeDocument/2006/relationships/slideLayout" Target="../slideLayouts/slideLayout762.xml"/><Relationship Id="rId16" Type="http://schemas.openxmlformats.org/officeDocument/2006/relationships/slideLayout" Target="../slideLayouts/slideLayout776.xml"/><Relationship Id="rId20" Type="http://schemas.openxmlformats.org/officeDocument/2006/relationships/slideLayout" Target="../slideLayouts/slideLayout780.xml"/><Relationship Id="rId1" Type="http://schemas.openxmlformats.org/officeDocument/2006/relationships/slideLayout" Target="../slideLayouts/slideLayout761.xml"/><Relationship Id="rId6" Type="http://schemas.openxmlformats.org/officeDocument/2006/relationships/slideLayout" Target="../slideLayouts/slideLayout766.xml"/><Relationship Id="rId11" Type="http://schemas.openxmlformats.org/officeDocument/2006/relationships/slideLayout" Target="../slideLayouts/slideLayout771.xml"/><Relationship Id="rId24" Type="http://schemas.openxmlformats.org/officeDocument/2006/relationships/theme" Target="../theme/theme69.xml"/><Relationship Id="rId5" Type="http://schemas.openxmlformats.org/officeDocument/2006/relationships/slideLayout" Target="../slideLayouts/slideLayout765.xml"/><Relationship Id="rId15" Type="http://schemas.openxmlformats.org/officeDocument/2006/relationships/slideLayout" Target="../slideLayouts/slideLayout775.xml"/><Relationship Id="rId23" Type="http://schemas.openxmlformats.org/officeDocument/2006/relationships/slideLayout" Target="../slideLayouts/slideLayout783.xml"/><Relationship Id="rId28" Type="http://schemas.openxmlformats.org/officeDocument/2006/relationships/image" Target="../media/image4.wmf"/><Relationship Id="rId10" Type="http://schemas.openxmlformats.org/officeDocument/2006/relationships/slideLayout" Target="../slideLayouts/slideLayout770.xml"/><Relationship Id="rId19" Type="http://schemas.openxmlformats.org/officeDocument/2006/relationships/slideLayout" Target="../slideLayouts/slideLayout779.xml"/><Relationship Id="rId4" Type="http://schemas.openxmlformats.org/officeDocument/2006/relationships/slideLayout" Target="../slideLayouts/slideLayout764.xml"/><Relationship Id="rId9" Type="http://schemas.openxmlformats.org/officeDocument/2006/relationships/slideLayout" Target="../slideLayouts/slideLayout769.xml"/><Relationship Id="rId14" Type="http://schemas.openxmlformats.org/officeDocument/2006/relationships/slideLayout" Target="../slideLayouts/slideLayout774.xml"/><Relationship Id="rId22" Type="http://schemas.openxmlformats.org/officeDocument/2006/relationships/slideLayout" Target="../slideLayouts/slideLayout782.xml"/><Relationship Id="rId27"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s>
</file>

<file path=ppt/slideMasters/_rels/slideMaster70.xml.rels><?xml version="1.0" encoding="UTF-8" standalone="yes"?>
<Relationships xmlns="http://schemas.openxmlformats.org/package/2006/relationships"><Relationship Id="rId8" Type="http://schemas.openxmlformats.org/officeDocument/2006/relationships/slideLayout" Target="../slideLayouts/slideLayout791.xml"/><Relationship Id="rId13" Type="http://schemas.openxmlformats.org/officeDocument/2006/relationships/image" Target="../media/image1.png"/><Relationship Id="rId3" Type="http://schemas.openxmlformats.org/officeDocument/2006/relationships/slideLayout" Target="../slideLayouts/slideLayout786.xml"/><Relationship Id="rId7" Type="http://schemas.openxmlformats.org/officeDocument/2006/relationships/slideLayout" Target="../slideLayouts/slideLayout790.xml"/><Relationship Id="rId12" Type="http://schemas.openxmlformats.org/officeDocument/2006/relationships/theme" Target="../theme/theme70.xml"/><Relationship Id="rId2" Type="http://schemas.openxmlformats.org/officeDocument/2006/relationships/slideLayout" Target="../slideLayouts/slideLayout785.xml"/><Relationship Id="rId16" Type="http://schemas.openxmlformats.org/officeDocument/2006/relationships/image" Target="../media/image4.wmf"/><Relationship Id="rId1" Type="http://schemas.openxmlformats.org/officeDocument/2006/relationships/slideLayout" Target="../slideLayouts/slideLayout784.xml"/><Relationship Id="rId6" Type="http://schemas.openxmlformats.org/officeDocument/2006/relationships/slideLayout" Target="../slideLayouts/slideLayout789.xml"/><Relationship Id="rId11" Type="http://schemas.openxmlformats.org/officeDocument/2006/relationships/slideLayout" Target="../slideLayouts/slideLayout794.xml"/><Relationship Id="rId5" Type="http://schemas.openxmlformats.org/officeDocument/2006/relationships/slideLayout" Target="../slideLayouts/slideLayout788.xml"/><Relationship Id="rId15" Type="http://schemas.openxmlformats.org/officeDocument/2006/relationships/image" Target="../media/image3.png"/><Relationship Id="rId10" Type="http://schemas.openxmlformats.org/officeDocument/2006/relationships/slideLayout" Target="../slideLayouts/slideLayout793.xml"/><Relationship Id="rId4" Type="http://schemas.openxmlformats.org/officeDocument/2006/relationships/slideLayout" Target="../slideLayouts/slideLayout787.xml"/><Relationship Id="rId9" Type="http://schemas.openxmlformats.org/officeDocument/2006/relationships/slideLayout" Target="../slideLayouts/slideLayout792.xml"/><Relationship Id="rId14" Type="http://schemas.openxmlformats.org/officeDocument/2006/relationships/image" Target="../media/image2.png"/></Relationships>
</file>

<file path=ppt/slideMasters/_rels/slideMaster71.xml.rels><?xml version="1.0" encoding="UTF-8" standalone="yes"?>
<Relationships xmlns="http://schemas.openxmlformats.org/package/2006/relationships"><Relationship Id="rId8" Type="http://schemas.openxmlformats.org/officeDocument/2006/relationships/slideLayout" Target="../slideLayouts/slideLayout802.xml"/><Relationship Id="rId13" Type="http://schemas.openxmlformats.org/officeDocument/2006/relationships/image" Target="../media/image1.png"/><Relationship Id="rId3" Type="http://schemas.openxmlformats.org/officeDocument/2006/relationships/slideLayout" Target="../slideLayouts/slideLayout797.xml"/><Relationship Id="rId7" Type="http://schemas.openxmlformats.org/officeDocument/2006/relationships/slideLayout" Target="../slideLayouts/slideLayout801.xml"/><Relationship Id="rId12" Type="http://schemas.openxmlformats.org/officeDocument/2006/relationships/theme" Target="../theme/theme71.xml"/><Relationship Id="rId2" Type="http://schemas.openxmlformats.org/officeDocument/2006/relationships/slideLayout" Target="../slideLayouts/slideLayout796.xml"/><Relationship Id="rId16" Type="http://schemas.openxmlformats.org/officeDocument/2006/relationships/image" Target="../media/image4.wmf"/><Relationship Id="rId1" Type="http://schemas.openxmlformats.org/officeDocument/2006/relationships/slideLayout" Target="../slideLayouts/slideLayout795.xml"/><Relationship Id="rId6" Type="http://schemas.openxmlformats.org/officeDocument/2006/relationships/slideLayout" Target="../slideLayouts/slideLayout800.xml"/><Relationship Id="rId11" Type="http://schemas.openxmlformats.org/officeDocument/2006/relationships/slideLayout" Target="../slideLayouts/slideLayout805.xml"/><Relationship Id="rId5" Type="http://schemas.openxmlformats.org/officeDocument/2006/relationships/slideLayout" Target="../slideLayouts/slideLayout799.xml"/><Relationship Id="rId15" Type="http://schemas.openxmlformats.org/officeDocument/2006/relationships/image" Target="../media/image3.png"/><Relationship Id="rId10" Type="http://schemas.openxmlformats.org/officeDocument/2006/relationships/slideLayout" Target="../slideLayouts/slideLayout804.xml"/><Relationship Id="rId4" Type="http://schemas.openxmlformats.org/officeDocument/2006/relationships/slideLayout" Target="../slideLayouts/slideLayout798.xml"/><Relationship Id="rId9" Type="http://schemas.openxmlformats.org/officeDocument/2006/relationships/slideLayout" Target="../slideLayouts/slideLayout803.xml"/><Relationship Id="rId14" Type="http://schemas.openxmlformats.org/officeDocument/2006/relationships/image" Target="../media/image2.png"/></Relationships>
</file>

<file path=ppt/slideMasters/_rels/slideMaster72.xml.rels><?xml version="1.0" encoding="UTF-8" standalone="yes"?>
<Relationships xmlns="http://schemas.openxmlformats.org/package/2006/relationships"><Relationship Id="rId8" Type="http://schemas.openxmlformats.org/officeDocument/2006/relationships/slideLayout" Target="../slideLayouts/slideLayout813.xml"/><Relationship Id="rId13" Type="http://schemas.openxmlformats.org/officeDocument/2006/relationships/image" Target="../media/image1.png"/><Relationship Id="rId3" Type="http://schemas.openxmlformats.org/officeDocument/2006/relationships/slideLayout" Target="../slideLayouts/slideLayout808.xml"/><Relationship Id="rId7" Type="http://schemas.openxmlformats.org/officeDocument/2006/relationships/slideLayout" Target="../slideLayouts/slideLayout812.xml"/><Relationship Id="rId12" Type="http://schemas.openxmlformats.org/officeDocument/2006/relationships/theme" Target="../theme/theme72.xml"/><Relationship Id="rId2" Type="http://schemas.openxmlformats.org/officeDocument/2006/relationships/slideLayout" Target="../slideLayouts/slideLayout807.xml"/><Relationship Id="rId16" Type="http://schemas.openxmlformats.org/officeDocument/2006/relationships/image" Target="../media/image4.wmf"/><Relationship Id="rId1" Type="http://schemas.openxmlformats.org/officeDocument/2006/relationships/slideLayout" Target="../slideLayouts/slideLayout806.xml"/><Relationship Id="rId6" Type="http://schemas.openxmlformats.org/officeDocument/2006/relationships/slideLayout" Target="../slideLayouts/slideLayout811.xml"/><Relationship Id="rId11" Type="http://schemas.openxmlformats.org/officeDocument/2006/relationships/slideLayout" Target="../slideLayouts/slideLayout816.xml"/><Relationship Id="rId5" Type="http://schemas.openxmlformats.org/officeDocument/2006/relationships/slideLayout" Target="../slideLayouts/slideLayout810.xml"/><Relationship Id="rId15" Type="http://schemas.openxmlformats.org/officeDocument/2006/relationships/image" Target="../media/image3.png"/><Relationship Id="rId10" Type="http://schemas.openxmlformats.org/officeDocument/2006/relationships/slideLayout" Target="../slideLayouts/slideLayout815.xml"/><Relationship Id="rId4" Type="http://schemas.openxmlformats.org/officeDocument/2006/relationships/slideLayout" Target="../slideLayouts/slideLayout809.xml"/><Relationship Id="rId9" Type="http://schemas.openxmlformats.org/officeDocument/2006/relationships/slideLayout" Target="../slideLayouts/slideLayout814.xml"/><Relationship Id="rId14" Type="http://schemas.openxmlformats.org/officeDocument/2006/relationships/image" Target="../media/image2.png"/></Relationships>
</file>

<file path=ppt/slideMasters/_rels/slideMaster73.xml.rels><?xml version="1.0" encoding="UTF-8" standalone="yes"?>
<Relationships xmlns="http://schemas.openxmlformats.org/package/2006/relationships"><Relationship Id="rId8" Type="http://schemas.openxmlformats.org/officeDocument/2006/relationships/slideLayout" Target="../slideLayouts/slideLayout824.xml"/><Relationship Id="rId13" Type="http://schemas.openxmlformats.org/officeDocument/2006/relationships/image" Target="../media/image1.png"/><Relationship Id="rId3" Type="http://schemas.openxmlformats.org/officeDocument/2006/relationships/slideLayout" Target="../slideLayouts/slideLayout819.xml"/><Relationship Id="rId7" Type="http://schemas.openxmlformats.org/officeDocument/2006/relationships/slideLayout" Target="../slideLayouts/slideLayout823.xml"/><Relationship Id="rId12" Type="http://schemas.openxmlformats.org/officeDocument/2006/relationships/theme" Target="../theme/theme73.xml"/><Relationship Id="rId2" Type="http://schemas.openxmlformats.org/officeDocument/2006/relationships/slideLayout" Target="../slideLayouts/slideLayout818.xml"/><Relationship Id="rId16" Type="http://schemas.openxmlformats.org/officeDocument/2006/relationships/image" Target="../media/image4.wmf"/><Relationship Id="rId1" Type="http://schemas.openxmlformats.org/officeDocument/2006/relationships/slideLayout" Target="../slideLayouts/slideLayout817.xml"/><Relationship Id="rId6" Type="http://schemas.openxmlformats.org/officeDocument/2006/relationships/slideLayout" Target="../slideLayouts/slideLayout822.xml"/><Relationship Id="rId11" Type="http://schemas.openxmlformats.org/officeDocument/2006/relationships/slideLayout" Target="../slideLayouts/slideLayout827.xml"/><Relationship Id="rId5" Type="http://schemas.openxmlformats.org/officeDocument/2006/relationships/slideLayout" Target="../slideLayouts/slideLayout821.xml"/><Relationship Id="rId15" Type="http://schemas.openxmlformats.org/officeDocument/2006/relationships/image" Target="../media/image3.png"/><Relationship Id="rId10" Type="http://schemas.openxmlformats.org/officeDocument/2006/relationships/slideLayout" Target="../slideLayouts/slideLayout826.xml"/><Relationship Id="rId4" Type="http://schemas.openxmlformats.org/officeDocument/2006/relationships/slideLayout" Target="../slideLayouts/slideLayout820.xml"/><Relationship Id="rId9" Type="http://schemas.openxmlformats.org/officeDocument/2006/relationships/slideLayout" Target="../slideLayouts/slideLayout825.xml"/><Relationship Id="rId14" Type="http://schemas.openxmlformats.org/officeDocument/2006/relationships/image" Target="../media/image2.png"/></Relationships>
</file>

<file path=ppt/slideMasters/_rels/slideMaster74.xml.rels><?xml version="1.0" encoding="UTF-8" standalone="yes"?>
<Relationships xmlns="http://schemas.openxmlformats.org/package/2006/relationships"><Relationship Id="rId8" Type="http://schemas.openxmlformats.org/officeDocument/2006/relationships/slideLayout" Target="../slideLayouts/slideLayout835.xml"/><Relationship Id="rId13" Type="http://schemas.openxmlformats.org/officeDocument/2006/relationships/image" Target="../media/image1.png"/><Relationship Id="rId3" Type="http://schemas.openxmlformats.org/officeDocument/2006/relationships/slideLayout" Target="../slideLayouts/slideLayout830.xml"/><Relationship Id="rId7" Type="http://schemas.openxmlformats.org/officeDocument/2006/relationships/slideLayout" Target="../slideLayouts/slideLayout834.xml"/><Relationship Id="rId12" Type="http://schemas.openxmlformats.org/officeDocument/2006/relationships/theme" Target="../theme/theme74.xml"/><Relationship Id="rId2" Type="http://schemas.openxmlformats.org/officeDocument/2006/relationships/slideLayout" Target="../slideLayouts/slideLayout829.xml"/><Relationship Id="rId16" Type="http://schemas.openxmlformats.org/officeDocument/2006/relationships/image" Target="../media/image4.wmf"/><Relationship Id="rId1" Type="http://schemas.openxmlformats.org/officeDocument/2006/relationships/slideLayout" Target="../slideLayouts/slideLayout828.xml"/><Relationship Id="rId6" Type="http://schemas.openxmlformats.org/officeDocument/2006/relationships/slideLayout" Target="../slideLayouts/slideLayout833.xml"/><Relationship Id="rId11" Type="http://schemas.openxmlformats.org/officeDocument/2006/relationships/slideLayout" Target="../slideLayouts/slideLayout838.xml"/><Relationship Id="rId5" Type="http://schemas.openxmlformats.org/officeDocument/2006/relationships/slideLayout" Target="../slideLayouts/slideLayout832.xml"/><Relationship Id="rId15" Type="http://schemas.openxmlformats.org/officeDocument/2006/relationships/image" Target="../media/image3.png"/><Relationship Id="rId10" Type="http://schemas.openxmlformats.org/officeDocument/2006/relationships/slideLayout" Target="../slideLayouts/slideLayout837.xml"/><Relationship Id="rId4" Type="http://schemas.openxmlformats.org/officeDocument/2006/relationships/slideLayout" Target="../slideLayouts/slideLayout831.xml"/><Relationship Id="rId9" Type="http://schemas.openxmlformats.org/officeDocument/2006/relationships/slideLayout" Target="../slideLayouts/slideLayout836.xml"/><Relationship Id="rId14" Type="http://schemas.openxmlformats.org/officeDocument/2006/relationships/image" Target="../media/image2.png"/></Relationships>
</file>

<file path=ppt/slideMasters/_rels/slideMaster75.xml.rels><?xml version="1.0" encoding="UTF-8" standalone="yes"?>
<Relationships xmlns="http://schemas.openxmlformats.org/package/2006/relationships"><Relationship Id="rId8" Type="http://schemas.openxmlformats.org/officeDocument/2006/relationships/slideLayout" Target="../slideLayouts/slideLayout846.xml"/><Relationship Id="rId13" Type="http://schemas.openxmlformats.org/officeDocument/2006/relationships/slideLayout" Target="../slideLayouts/slideLayout851.xml"/><Relationship Id="rId18" Type="http://schemas.openxmlformats.org/officeDocument/2006/relationships/slideLayout" Target="../slideLayouts/slideLayout856.xml"/><Relationship Id="rId26" Type="http://schemas.openxmlformats.org/officeDocument/2006/relationships/image" Target="../media/image2.png"/><Relationship Id="rId3" Type="http://schemas.openxmlformats.org/officeDocument/2006/relationships/slideLayout" Target="../slideLayouts/slideLayout841.xml"/><Relationship Id="rId21" Type="http://schemas.openxmlformats.org/officeDocument/2006/relationships/slideLayout" Target="../slideLayouts/slideLayout859.xml"/><Relationship Id="rId7" Type="http://schemas.openxmlformats.org/officeDocument/2006/relationships/slideLayout" Target="../slideLayouts/slideLayout845.xml"/><Relationship Id="rId12" Type="http://schemas.openxmlformats.org/officeDocument/2006/relationships/slideLayout" Target="../slideLayouts/slideLayout850.xml"/><Relationship Id="rId17" Type="http://schemas.openxmlformats.org/officeDocument/2006/relationships/slideLayout" Target="../slideLayouts/slideLayout855.xml"/><Relationship Id="rId25" Type="http://schemas.openxmlformats.org/officeDocument/2006/relationships/image" Target="../media/image1.png"/><Relationship Id="rId2" Type="http://schemas.openxmlformats.org/officeDocument/2006/relationships/slideLayout" Target="../slideLayouts/slideLayout840.xml"/><Relationship Id="rId16" Type="http://schemas.openxmlformats.org/officeDocument/2006/relationships/slideLayout" Target="../slideLayouts/slideLayout854.xml"/><Relationship Id="rId20" Type="http://schemas.openxmlformats.org/officeDocument/2006/relationships/slideLayout" Target="../slideLayouts/slideLayout858.xml"/><Relationship Id="rId1" Type="http://schemas.openxmlformats.org/officeDocument/2006/relationships/slideLayout" Target="../slideLayouts/slideLayout839.xml"/><Relationship Id="rId6" Type="http://schemas.openxmlformats.org/officeDocument/2006/relationships/slideLayout" Target="../slideLayouts/slideLayout844.xml"/><Relationship Id="rId11" Type="http://schemas.openxmlformats.org/officeDocument/2006/relationships/slideLayout" Target="../slideLayouts/slideLayout849.xml"/><Relationship Id="rId24" Type="http://schemas.openxmlformats.org/officeDocument/2006/relationships/theme" Target="../theme/theme75.xml"/><Relationship Id="rId5" Type="http://schemas.openxmlformats.org/officeDocument/2006/relationships/slideLayout" Target="../slideLayouts/slideLayout843.xml"/><Relationship Id="rId15" Type="http://schemas.openxmlformats.org/officeDocument/2006/relationships/slideLayout" Target="../slideLayouts/slideLayout853.xml"/><Relationship Id="rId23" Type="http://schemas.openxmlformats.org/officeDocument/2006/relationships/slideLayout" Target="../slideLayouts/slideLayout861.xml"/><Relationship Id="rId28" Type="http://schemas.openxmlformats.org/officeDocument/2006/relationships/image" Target="../media/image4.wmf"/><Relationship Id="rId10" Type="http://schemas.openxmlformats.org/officeDocument/2006/relationships/slideLayout" Target="../slideLayouts/slideLayout848.xml"/><Relationship Id="rId19" Type="http://schemas.openxmlformats.org/officeDocument/2006/relationships/slideLayout" Target="../slideLayouts/slideLayout857.xml"/><Relationship Id="rId4" Type="http://schemas.openxmlformats.org/officeDocument/2006/relationships/slideLayout" Target="../slideLayouts/slideLayout842.xml"/><Relationship Id="rId9" Type="http://schemas.openxmlformats.org/officeDocument/2006/relationships/slideLayout" Target="../slideLayouts/slideLayout847.xml"/><Relationship Id="rId14" Type="http://schemas.openxmlformats.org/officeDocument/2006/relationships/slideLayout" Target="../slideLayouts/slideLayout852.xml"/><Relationship Id="rId22" Type="http://schemas.openxmlformats.org/officeDocument/2006/relationships/slideLayout" Target="../slideLayouts/slideLayout860.xml"/><Relationship Id="rId27" Type="http://schemas.openxmlformats.org/officeDocument/2006/relationships/image" Target="../media/image3.png"/></Relationships>
</file>

<file path=ppt/slideMasters/_rels/slideMaster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6.xml"/><Relationship Id="rId1" Type="http://schemas.openxmlformats.org/officeDocument/2006/relationships/slideLayout" Target="../slideLayouts/slideLayout862.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image" Target="../media/image2.png"/></Relationships>
</file>

<file path=ppt/slideMasters/_rels/slideMaster77.xml.rels><?xml version="1.0" encoding="UTF-8" standalone="yes"?>
<Relationships xmlns="http://schemas.openxmlformats.org/package/2006/relationships"><Relationship Id="rId8" Type="http://schemas.openxmlformats.org/officeDocument/2006/relationships/slideLayout" Target="../slideLayouts/slideLayout870.xml"/><Relationship Id="rId13" Type="http://schemas.openxmlformats.org/officeDocument/2006/relationships/slideLayout" Target="../slideLayouts/slideLayout875.xml"/><Relationship Id="rId18" Type="http://schemas.openxmlformats.org/officeDocument/2006/relationships/image" Target="../media/image4.wmf"/><Relationship Id="rId3" Type="http://schemas.openxmlformats.org/officeDocument/2006/relationships/slideLayout" Target="../slideLayouts/slideLayout865.xml"/><Relationship Id="rId7" Type="http://schemas.openxmlformats.org/officeDocument/2006/relationships/slideLayout" Target="../slideLayouts/slideLayout869.xml"/><Relationship Id="rId12" Type="http://schemas.openxmlformats.org/officeDocument/2006/relationships/slideLayout" Target="../slideLayouts/slideLayout874.xml"/><Relationship Id="rId17" Type="http://schemas.openxmlformats.org/officeDocument/2006/relationships/image" Target="../media/image3.png"/><Relationship Id="rId2" Type="http://schemas.openxmlformats.org/officeDocument/2006/relationships/slideLayout" Target="../slideLayouts/slideLayout864.xml"/><Relationship Id="rId16" Type="http://schemas.openxmlformats.org/officeDocument/2006/relationships/image" Target="../media/image2.png"/><Relationship Id="rId1" Type="http://schemas.openxmlformats.org/officeDocument/2006/relationships/slideLayout" Target="../slideLayouts/slideLayout863.xml"/><Relationship Id="rId6" Type="http://schemas.openxmlformats.org/officeDocument/2006/relationships/slideLayout" Target="../slideLayouts/slideLayout868.xml"/><Relationship Id="rId11" Type="http://schemas.openxmlformats.org/officeDocument/2006/relationships/slideLayout" Target="../slideLayouts/slideLayout873.xml"/><Relationship Id="rId5" Type="http://schemas.openxmlformats.org/officeDocument/2006/relationships/slideLayout" Target="../slideLayouts/slideLayout867.xml"/><Relationship Id="rId15" Type="http://schemas.openxmlformats.org/officeDocument/2006/relationships/image" Target="../media/image1.png"/><Relationship Id="rId10" Type="http://schemas.openxmlformats.org/officeDocument/2006/relationships/slideLayout" Target="../slideLayouts/slideLayout872.xml"/><Relationship Id="rId4" Type="http://schemas.openxmlformats.org/officeDocument/2006/relationships/slideLayout" Target="../slideLayouts/slideLayout866.xml"/><Relationship Id="rId9" Type="http://schemas.openxmlformats.org/officeDocument/2006/relationships/slideLayout" Target="../slideLayouts/slideLayout871.xml"/><Relationship Id="rId14" Type="http://schemas.openxmlformats.org/officeDocument/2006/relationships/theme" Target="../theme/theme77.xml"/></Relationships>
</file>

<file path=ppt/slideMasters/_rels/slideMaster78.xml.rels><?xml version="1.0" encoding="UTF-8" standalone="yes"?>
<Relationships xmlns="http://schemas.openxmlformats.org/package/2006/relationships"><Relationship Id="rId8" Type="http://schemas.openxmlformats.org/officeDocument/2006/relationships/slideLayout" Target="../slideLayouts/slideLayout883.xml"/><Relationship Id="rId13" Type="http://schemas.openxmlformats.org/officeDocument/2006/relationships/image" Target="../media/image1.png"/><Relationship Id="rId3" Type="http://schemas.openxmlformats.org/officeDocument/2006/relationships/slideLayout" Target="../slideLayouts/slideLayout878.xml"/><Relationship Id="rId7" Type="http://schemas.openxmlformats.org/officeDocument/2006/relationships/slideLayout" Target="../slideLayouts/slideLayout882.xml"/><Relationship Id="rId12" Type="http://schemas.openxmlformats.org/officeDocument/2006/relationships/theme" Target="../theme/theme78.xml"/><Relationship Id="rId2" Type="http://schemas.openxmlformats.org/officeDocument/2006/relationships/slideLayout" Target="../slideLayouts/slideLayout877.xml"/><Relationship Id="rId16" Type="http://schemas.openxmlformats.org/officeDocument/2006/relationships/image" Target="../media/image4.wmf"/><Relationship Id="rId1" Type="http://schemas.openxmlformats.org/officeDocument/2006/relationships/slideLayout" Target="../slideLayouts/slideLayout876.xml"/><Relationship Id="rId6" Type="http://schemas.openxmlformats.org/officeDocument/2006/relationships/slideLayout" Target="../slideLayouts/slideLayout881.xml"/><Relationship Id="rId11" Type="http://schemas.openxmlformats.org/officeDocument/2006/relationships/slideLayout" Target="../slideLayouts/slideLayout886.xml"/><Relationship Id="rId5" Type="http://schemas.openxmlformats.org/officeDocument/2006/relationships/slideLayout" Target="../slideLayouts/slideLayout880.xml"/><Relationship Id="rId15" Type="http://schemas.openxmlformats.org/officeDocument/2006/relationships/image" Target="../media/image3.png"/><Relationship Id="rId10" Type="http://schemas.openxmlformats.org/officeDocument/2006/relationships/slideLayout" Target="../slideLayouts/slideLayout885.xml"/><Relationship Id="rId4" Type="http://schemas.openxmlformats.org/officeDocument/2006/relationships/slideLayout" Target="../slideLayouts/slideLayout879.xml"/><Relationship Id="rId9" Type="http://schemas.openxmlformats.org/officeDocument/2006/relationships/slideLayout" Target="../slideLayouts/slideLayout884.xml"/><Relationship Id="rId14" Type="http://schemas.openxmlformats.org/officeDocument/2006/relationships/image" Target="../media/image2.png"/></Relationships>
</file>

<file path=ppt/slideMasters/_rels/slideMaster79.xml.rels><?xml version="1.0" encoding="UTF-8" standalone="yes"?>
<Relationships xmlns="http://schemas.openxmlformats.org/package/2006/relationships"><Relationship Id="rId8" Type="http://schemas.openxmlformats.org/officeDocument/2006/relationships/slideLayout" Target="../slideLayouts/slideLayout894.xml"/><Relationship Id="rId13" Type="http://schemas.openxmlformats.org/officeDocument/2006/relationships/image" Target="../media/image1.png"/><Relationship Id="rId3" Type="http://schemas.openxmlformats.org/officeDocument/2006/relationships/slideLayout" Target="../slideLayouts/slideLayout889.xml"/><Relationship Id="rId7" Type="http://schemas.openxmlformats.org/officeDocument/2006/relationships/slideLayout" Target="../slideLayouts/slideLayout893.xml"/><Relationship Id="rId12" Type="http://schemas.openxmlformats.org/officeDocument/2006/relationships/theme" Target="../theme/theme79.xml"/><Relationship Id="rId2" Type="http://schemas.openxmlformats.org/officeDocument/2006/relationships/slideLayout" Target="../slideLayouts/slideLayout888.xml"/><Relationship Id="rId16" Type="http://schemas.openxmlformats.org/officeDocument/2006/relationships/image" Target="../media/image4.wmf"/><Relationship Id="rId1" Type="http://schemas.openxmlformats.org/officeDocument/2006/relationships/slideLayout" Target="../slideLayouts/slideLayout887.xml"/><Relationship Id="rId6" Type="http://schemas.openxmlformats.org/officeDocument/2006/relationships/slideLayout" Target="../slideLayouts/slideLayout892.xml"/><Relationship Id="rId11" Type="http://schemas.openxmlformats.org/officeDocument/2006/relationships/slideLayout" Target="../slideLayouts/slideLayout897.xml"/><Relationship Id="rId5" Type="http://schemas.openxmlformats.org/officeDocument/2006/relationships/slideLayout" Target="../slideLayouts/slideLayout891.xml"/><Relationship Id="rId15" Type="http://schemas.openxmlformats.org/officeDocument/2006/relationships/image" Target="../media/image3.png"/><Relationship Id="rId10" Type="http://schemas.openxmlformats.org/officeDocument/2006/relationships/slideLayout" Target="../slideLayouts/slideLayout896.xml"/><Relationship Id="rId4" Type="http://schemas.openxmlformats.org/officeDocument/2006/relationships/slideLayout" Target="../slideLayouts/slideLayout890.xml"/><Relationship Id="rId9" Type="http://schemas.openxmlformats.org/officeDocument/2006/relationships/slideLayout" Target="../slideLayouts/slideLayout89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image" Target="../media/image4.wmf"/><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image" Target="../media/image3.png"/><Relationship Id="rId2" Type="http://schemas.openxmlformats.org/officeDocument/2006/relationships/slideLayout" Target="../slideLayouts/slideLayout86.xml"/><Relationship Id="rId16" Type="http://schemas.openxmlformats.org/officeDocument/2006/relationships/image" Target="../media/image2.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1.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theme" Target="../theme/theme8.xml"/></Relationships>
</file>

<file path=ppt/slideMasters/_rels/slideMaster80.xml.rels><?xml version="1.0" encoding="UTF-8" standalone="yes"?>
<Relationships xmlns="http://schemas.openxmlformats.org/package/2006/relationships"><Relationship Id="rId8" Type="http://schemas.openxmlformats.org/officeDocument/2006/relationships/slideLayout" Target="../slideLayouts/slideLayout905.xml"/><Relationship Id="rId13" Type="http://schemas.openxmlformats.org/officeDocument/2006/relationships/slideLayout" Target="../slideLayouts/slideLayout910.xml"/><Relationship Id="rId18" Type="http://schemas.openxmlformats.org/officeDocument/2006/relationships/image" Target="../media/image4.wmf"/><Relationship Id="rId3" Type="http://schemas.openxmlformats.org/officeDocument/2006/relationships/slideLayout" Target="../slideLayouts/slideLayout900.xml"/><Relationship Id="rId7" Type="http://schemas.openxmlformats.org/officeDocument/2006/relationships/slideLayout" Target="../slideLayouts/slideLayout904.xml"/><Relationship Id="rId12" Type="http://schemas.openxmlformats.org/officeDocument/2006/relationships/slideLayout" Target="../slideLayouts/slideLayout909.xml"/><Relationship Id="rId17" Type="http://schemas.openxmlformats.org/officeDocument/2006/relationships/image" Target="../media/image3.png"/><Relationship Id="rId2" Type="http://schemas.openxmlformats.org/officeDocument/2006/relationships/slideLayout" Target="../slideLayouts/slideLayout899.xml"/><Relationship Id="rId16" Type="http://schemas.openxmlformats.org/officeDocument/2006/relationships/image" Target="../media/image2.png"/><Relationship Id="rId1" Type="http://schemas.openxmlformats.org/officeDocument/2006/relationships/slideLayout" Target="../slideLayouts/slideLayout898.xml"/><Relationship Id="rId6" Type="http://schemas.openxmlformats.org/officeDocument/2006/relationships/slideLayout" Target="../slideLayouts/slideLayout903.xml"/><Relationship Id="rId11" Type="http://schemas.openxmlformats.org/officeDocument/2006/relationships/slideLayout" Target="../slideLayouts/slideLayout908.xml"/><Relationship Id="rId5" Type="http://schemas.openxmlformats.org/officeDocument/2006/relationships/slideLayout" Target="../slideLayouts/slideLayout902.xml"/><Relationship Id="rId15" Type="http://schemas.openxmlformats.org/officeDocument/2006/relationships/image" Target="../media/image1.png"/><Relationship Id="rId10" Type="http://schemas.openxmlformats.org/officeDocument/2006/relationships/slideLayout" Target="../slideLayouts/slideLayout907.xml"/><Relationship Id="rId4" Type="http://schemas.openxmlformats.org/officeDocument/2006/relationships/slideLayout" Target="../slideLayouts/slideLayout901.xml"/><Relationship Id="rId9" Type="http://schemas.openxmlformats.org/officeDocument/2006/relationships/slideLayout" Target="../slideLayouts/slideLayout906.xml"/><Relationship Id="rId14"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8" Type="http://schemas.openxmlformats.org/officeDocument/2006/relationships/slideLayout" Target="../slideLayouts/slideLayout918.xml"/><Relationship Id="rId13" Type="http://schemas.openxmlformats.org/officeDocument/2006/relationships/slideLayout" Target="../slideLayouts/slideLayout923.xml"/><Relationship Id="rId18" Type="http://schemas.openxmlformats.org/officeDocument/2006/relationships/slideLayout" Target="../slideLayouts/slideLayout928.xml"/><Relationship Id="rId26" Type="http://schemas.openxmlformats.org/officeDocument/2006/relationships/image" Target="../media/image2.png"/><Relationship Id="rId3" Type="http://schemas.openxmlformats.org/officeDocument/2006/relationships/slideLayout" Target="../slideLayouts/slideLayout913.xml"/><Relationship Id="rId21" Type="http://schemas.openxmlformats.org/officeDocument/2006/relationships/slideLayout" Target="../slideLayouts/slideLayout931.xml"/><Relationship Id="rId7" Type="http://schemas.openxmlformats.org/officeDocument/2006/relationships/slideLayout" Target="../slideLayouts/slideLayout917.xml"/><Relationship Id="rId12" Type="http://schemas.openxmlformats.org/officeDocument/2006/relationships/slideLayout" Target="../slideLayouts/slideLayout922.xml"/><Relationship Id="rId17" Type="http://schemas.openxmlformats.org/officeDocument/2006/relationships/slideLayout" Target="../slideLayouts/slideLayout927.xml"/><Relationship Id="rId25" Type="http://schemas.openxmlformats.org/officeDocument/2006/relationships/image" Target="../media/image1.png"/><Relationship Id="rId2" Type="http://schemas.openxmlformats.org/officeDocument/2006/relationships/slideLayout" Target="../slideLayouts/slideLayout912.xml"/><Relationship Id="rId16" Type="http://schemas.openxmlformats.org/officeDocument/2006/relationships/slideLayout" Target="../slideLayouts/slideLayout926.xml"/><Relationship Id="rId20" Type="http://schemas.openxmlformats.org/officeDocument/2006/relationships/slideLayout" Target="../slideLayouts/slideLayout930.xml"/><Relationship Id="rId1" Type="http://schemas.openxmlformats.org/officeDocument/2006/relationships/slideLayout" Target="../slideLayouts/slideLayout911.xml"/><Relationship Id="rId6" Type="http://schemas.openxmlformats.org/officeDocument/2006/relationships/slideLayout" Target="../slideLayouts/slideLayout916.xml"/><Relationship Id="rId11" Type="http://schemas.openxmlformats.org/officeDocument/2006/relationships/slideLayout" Target="../slideLayouts/slideLayout921.xml"/><Relationship Id="rId24" Type="http://schemas.openxmlformats.org/officeDocument/2006/relationships/theme" Target="../theme/theme81.xml"/><Relationship Id="rId5" Type="http://schemas.openxmlformats.org/officeDocument/2006/relationships/slideLayout" Target="../slideLayouts/slideLayout915.xml"/><Relationship Id="rId15" Type="http://schemas.openxmlformats.org/officeDocument/2006/relationships/slideLayout" Target="../slideLayouts/slideLayout925.xml"/><Relationship Id="rId23" Type="http://schemas.openxmlformats.org/officeDocument/2006/relationships/slideLayout" Target="../slideLayouts/slideLayout933.xml"/><Relationship Id="rId28" Type="http://schemas.openxmlformats.org/officeDocument/2006/relationships/image" Target="../media/image4.wmf"/><Relationship Id="rId10" Type="http://schemas.openxmlformats.org/officeDocument/2006/relationships/slideLayout" Target="../slideLayouts/slideLayout920.xml"/><Relationship Id="rId19" Type="http://schemas.openxmlformats.org/officeDocument/2006/relationships/slideLayout" Target="../slideLayouts/slideLayout929.xml"/><Relationship Id="rId4" Type="http://schemas.openxmlformats.org/officeDocument/2006/relationships/slideLayout" Target="../slideLayouts/slideLayout914.xml"/><Relationship Id="rId9" Type="http://schemas.openxmlformats.org/officeDocument/2006/relationships/slideLayout" Target="../slideLayouts/slideLayout919.xml"/><Relationship Id="rId14" Type="http://schemas.openxmlformats.org/officeDocument/2006/relationships/slideLayout" Target="../slideLayouts/slideLayout924.xml"/><Relationship Id="rId22" Type="http://schemas.openxmlformats.org/officeDocument/2006/relationships/slideLayout" Target="../slideLayouts/slideLayout932.xml"/><Relationship Id="rId27" Type="http://schemas.openxmlformats.org/officeDocument/2006/relationships/image" Target="../media/image3.png"/></Relationships>
</file>

<file path=ppt/slideMasters/_rels/slideMaster82.xml.rels><?xml version="1.0" encoding="UTF-8" standalone="yes"?>
<Relationships xmlns="http://schemas.openxmlformats.org/package/2006/relationships"><Relationship Id="rId8" Type="http://schemas.openxmlformats.org/officeDocument/2006/relationships/slideLayout" Target="../slideLayouts/slideLayout941.xml"/><Relationship Id="rId13" Type="http://schemas.openxmlformats.org/officeDocument/2006/relationships/image" Target="../media/image1.png"/><Relationship Id="rId3" Type="http://schemas.openxmlformats.org/officeDocument/2006/relationships/slideLayout" Target="../slideLayouts/slideLayout936.xml"/><Relationship Id="rId7" Type="http://schemas.openxmlformats.org/officeDocument/2006/relationships/slideLayout" Target="../slideLayouts/slideLayout940.xml"/><Relationship Id="rId12" Type="http://schemas.openxmlformats.org/officeDocument/2006/relationships/theme" Target="../theme/theme82.xml"/><Relationship Id="rId2" Type="http://schemas.openxmlformats.org/officeDocument/2006/relationships/slideLayout" Target="../slideLayouts/slideLayout935.xml"/><Relationship Id="rId16" Type="http://schemas.openxmlformats.org/officeDocument/2006/relationships/image" Target="../media/image4.wmf"/><Relationship Id="rId1" Type="http://schemas.openxmlformats.org/officeDocument/2006/relationships/slideLayout" Target="../slideLayouts/slideLayout934.xml"/><Relationship Id="rId6" Type="http://schemas.openxmlformats.org/officeDocument/2006/relationships/slideLayout" Target="../slideLayouts/slideLayout939.xml"/><Relationship Id="rId11" Type="http://schemas.openxmlformats.org/officeDocument/2006/relationships/slideLayout" Target="../slideLayouts/slideLayout944.xml"/><Relationship Id="rId5" Type="http://schemas.openxmlformats.org/officeDocument/2006/relationships/slideLayout" Target="../slideLayouts/slideLayout938.xml"/><Relationship Id="rId15" Type="http://schemas.openxmlformats.org/officeDocument/2006/relationships/image" Target="../media/image3.png"/><Relationship Id="rId10" Type="http://schemas.openxmlformats.org/officeDocument/2006/relationships/slideLayout" Target="../slideLayouts/slideLayout943.xml"/><Relationship Id="rId4" Type="http://schemas.openxmlformats.org/officeDocument/2006/relationships/slideLayout" Target="../slideLayouts/slideLayout937.xml"/><Relationship Id="rId9" Type="http://schemas.openxmlformats.org/officeDocument/2006/relationships/slideLayout" Target="../slideLayouts/slideLayout942.xml"/><Relationship Id="rId14" Type="http://schemas.openxmlformats.org/officeDocument/2006/relationships/image" Target="../media/image2.png"/></Relationships>
</file>

<file path=ppt/slideMasters/_rels/slideMaster83.xml.rels><?xml version="1.0" encoding="UTF-8" standalone="yes"?>
<Relationships xmlns="http://schemas.openxmlformats.org/package/2006/relationships"><Relationship Id="rId8" Type="http://schemas.openxmlformats.org/officeDocument/2006/relationships/slideLayout" Target="../slideLayouts/slideLayout952.xml"/><Relationship Id="rId13" Type="http://schemas.openxmlformats.org/officeDocument/2006/relationships/slideLayout" Target="../slideLayouts/slideLayout957.xml"/><Relationship Id="rId18" Type="http://schemas.openxmlformats.org/officeDocument/2006/relationships/image" Target="../media/image4.wmf"/><Relationship Id="rId3" Type="http://schemas.openxmlformats.org/officeDocument/2006/relationships/slideLayout" Target="../slideLayouts/slideLayout947.xml"/><Relationship Id="rId7" Type="http://schemas.openxmlformats.org/officeDocument/2006/relationships/slideLayout" Target="../slideLayouts/slideLayout951.xml"/><Relationship Id="rId12" Type="http://schemas.openxmlformats.org/officeDocument/2006/relationships/slideLayout" Target="../slideLayouts/slideLayout956.xml"/><Relationship Id="rId17" Type="http://schemas.openxmlformats.org/officeDocument/2006/relationships/image" Target="../media/image3.png"/><Relationship Id="rId2" Type="http://schemas.openxmlformats.org/officeDocument/2006/relationships/slideLayout" Target="../slideLayouts/slideLayout946.xml"/><Relationship Id="rId16" Type="http://schemas.openxmlformats.org/officeDocument/2006/relationships/image" Target="../media/image2.png"/><Relationship Id="rId1" Type="http://schemas.openxmlformats.org/officeDocument/2006/relationships/slideLayout" Target="../slideLayouts/slideLayout945.xml"/><Relationship Id="rId6" Type="http://schemas.openxmlformats.org/officeDocument/2006/relationships/slideLayout" Target="../slideLayouts/slideLayout950.xml"/><Relationship Id="rId11" Type="http://schemas.openxmlformats.org/officeDocument/2006/relationships/slideLayout" Target="../slideLayouts/slideLayout955.xml"/><Relationship Id="rId5" Type="http://schemas.openxmlformats.org/officeDocument/2006/relationships/slideLayout" Target="../slideLayouts/slideLayout949.xml"/><Relationship Id="rId15" Type="http://schemas.openxmlformats.org/officeDocument/2006/relationships/image" Target="../media/image1.png"/><Relationship Id="rId10" Type="http://schemas.openxmlformats.org/officeDocument/2006/relationships/slideLayout" Target="../slideLayouts/slideLayout954.xml"/><Relationship Id="rId4" Type="http://schemas.openxmlformats.org/officeDocument/2006/relationships/slideLayout" Target="../slideLayouts/slideLayout948.xml"/><Relationship Id="rId9" Type="http://schemas.openxmlformats.org/officeDocument/2006/relationships/slideLayout" Target="../slideLayouts/slideLayout953.xml"/><Relationship Id="rId14" Type="http://schemas.openxmlformats.org/officeDocument/2006/relationships/theme" Target="../theme/theme83.xml"/></Relationships>
</file>

<file path=ppt/slideMasters/_rels/slideMaster84.xml.rels><?xml version="1.0" encoding="UTF-8" standalone="yes"?>
<Relationships xmlns="http://schemas.openxmlformats.org/package/2006/relationships"><Relationship Id="rId8" Type="http://schemas.openxmlformats.org/officeDocument/2006/relationships/slideLayout" Target="../slideLayouts/slideLayout965.xml"/><Relationship Id="rId13" Type="http://schemas.openxmlformats.org/officeDocument/2006/relationships/slideLayout" Target="../slideLayouts/slideLayout970.xml"/><Relationship Id="rId18" Type="http://schemas.openxmlformats.org/officeDocument/2006/relationships/image" Target="../media/image2.png"/><Relationship Id="rId3" Type="http://schemas.openxmlformats.org/officeDocument/2006/relationships/slideLayout" Target="../slideLayouts/slideLayout960.xml"/><Relationship Id="rId7" Type="http://schemas.openxmlformats.org/officeDocument/2006/relationships/slideLayout" Target="../slideLayouts/slideLayout964.xml"/><Relationship Id="rId12" Type="http://schemas.openxmlformats.org/officeDocument/2006/relationships/slideLayout" Target="../slideLayouts/slideLayout969.xml"/><Relationship Id="rId17" Type="http://schemas.openxmlformats.org/officeDocument/2006/relationships/image" Target="../media/image1.png"/><Relationship Id="rId2" Type="http://schemas.openxmlformats.org/officeDocument/2006/relationships/slideLayout" Target="../slideLayouts/slideLayout959.xml"/><Relationship Id="rId16" Type="http://schemas.openxmlformats.org/officeDocument/2006/relationships/theme" Target="../theme/theme84.xml"/><Relationship Id="rId20" Type="http://schemas.openxmlformats.org/officeDocument/2006/relationships/image" Target="../media/image4.wmf"/><Relationship Id="rId1" Type="http://schemas.openxmlformats.org/officeDocument/2006/relationships/slideLayout" Target="../slideLayouts/slideLayout958.xml"/><Relationship Id="rId6" Type="http://schemas.openxmlformats.org/officeDocument/2006/relationships/slideLayout" Target="../slideLayouts/slideLayout963.xml"/><Relationship Id="rId11" Type="http://schemas.openxmlformats.org/officeDocument/2006/relationships/slideLayout" Target="../slideLayouts/slideLayout968.xml"/><Relationship Id="rId5" Type="http://schemas.openxmlformats.org/officeDocument/2006/relationships/slideLayout" Target="../slideLayouts/slideLayout962.xml"/><Relationship Id="rId15" Type="http://schemas.openxmlformats.org/officeDocument/2006/relationships/slideLayout" Target="../slideLayouts/slideLayout972.xml"/><Relationship Id="rId10" Type="http://schemas.openxmlformats.org/officeDocument/2006/relationships/slideLayout" Target="../slideLayouts/slideLayout967.xml"/><Relationship Id="rId19" Type="http://schemas.openxmlformats.org/officeDocument/2006/relationships/image" Target="../media/image3.png"/><Relationship Id="rId4" Type="http://schemas.openxmlformats.org/officeDocument/2006/relationships/slideLayout" Target="../slideLayouts/slideLayout961.xml"/><Relationship Id="rId9" Type="http://schemas.openxmlformats.org/officeDocument/2006/relationships/slideLayout" Target="../slideLayouts/slideLayout966.xml"/><Relationship Id="rId14" Type="http://schemas.openxmlformats.org/officeDocument/2006/relationships/slideLayout" Target="../slideLayouts/slideLayout971.xml"/></Relationships>
</file>

<file path=ppt/slideMasters/_rels/slideMaster85.xml.rels><?xml version="1.0" encoding="UTF-8" standalone="yes"?>
<Relationships xmlns="http://schemas.openxmlformats.org/package/2006/relationships"><Relationship Id="rId8" Type="http://schemas.openxmlformats.org/officeDocument/2006/relationships/slideLayout" Target="../slideLayouts/slideLayout980.xml"/><Relationship Id="rId13" Type="http://schemas.openxmlformats.org/officeDocument/2006/relationships/slideLayout" Target="../slideLayouts/slideLayout985.xml"/><Relationship Id="rId18" Type="http://schemas.openxmlformats.org/officeDocument/2006/relationships/image" Target="../media/image4.wmf"/><Relationship Id="rId3" Type="http://schemas.openxmlformats.org/officeDocument/2006/relationships/slideLayout" Target="../slideLayouts/slideLayout975.xml"/><Relationship Id="rId7" Type="http://schemas.openxmlformats.org/officeDocument/2006/relationships/slideLayout" Target="../slideLayouts/slideLayout979.xml"/><Relationship Id="rId12" Type="http://schemas.openxmlformats.org/officeDocument/2006/relationships/slideLayout" Target="../slideLayouts/slideLayout984.xml"/><Relationship Id="rId17" Type="http://schemas.openxmlformats.org/officeDocument/2006/relationships/image" Target="../media/image3.png"/><Relationship Id="rId2" Type="http://schemas.openxmlformats.org/officeDocument/2006/relationships/slideLayout" Target="../slideLayouts/slideLayout974.xml"/><Relationship Id="rId16" Type="http://schemas.openxmlformats.org/officeDocument/2006/relationships/image" Target="../media/image2.png"/><Relationship Id="rId1" Type="http://schemas.openxmlformats.org/officeDocument/2006/relationships/slideLayout" Target="../slideLayouts/slideLayout973.xml"/><Relationship Id="rId6" Type="http://schemas.openxmlformats.org/officeDocument/2006/relationships/slideLayout" Target="../slideLayouts/slideLayout978.xml"/><Relationship Id="rId11" Type="http://schemas.openxmlformats.org/officeDocument/2006/relationships/slideLayout" Target="../slideLayouts/slideLayout983.xml"/><Relationship Id="rId5" Type="http://schemas.openxmlformats.org/officeDocument/2006/relationships/slideLayout" Target="../slideLayouts/slideLayout977.xml"/><Relationship Id="rId15" Type="http://schemas.openxmlformats.org/officeDocument/2006/relationships/image" Target="../media/image1.png"/><Relationship Id="rId10" Type="http://schemas.openxmlformats.org/officeDocument/2006/relationships/slideLayout" Target="../slideLayouts/slideLayout982.xml"/><Relationship Id="rId4" Type="http://schemas.openxmlformats.org/officeDocument/2006/relationships/slideLayout" Target="../slideLayouts/slideLayout976.xml"/><Relationship Id="rId9" Type="http://schemas.openxmlformats.org/officeDocument/2006/relationships/slideLayout" Target="../slideLayouts/slideLayout981.xml"/><Relationship Id="rId14" Type="http://schemas.openxmlformats.org/officeDocument/2006/relationships/theme" Target="../theme/theme85.xml"/></Relationships>
</file>

<file path=ppt/slideMasters/_rels/slideMaster86.xml.rels><?xml version="1.0" encoding="UTF-8" standalone="yes"?>
<Relationships xmlns="http://schemas.openxmlformats.org/package/2006/relationships"><Relationship Id="rId8" Type="http://schemas.openxmlformats.org/officeDocument/2006/relationships/slideLayout" Target="../slideLayouts/slideLayout993.xml"/><Relationship Id="rId13" Type="http://schemas.openxmlformats.org/officeDocument/2006/relationships/image" Target="../media/image1.png"/><Relationship Id="rId3" Type="http://schemas.openxmlformats.org/officeDocument/2006/relationships/slideLayout" Target="../slideLayouts/slideLayout988.xml"/><Relationship Id="rId7" Type="http://schemas.openxmlformats.org/officeDocument/2006/relationships/slideLayout" Target="../slideLayouts/slideLayout992.xml"/><Relationship Id="rId12" Type="http://schemas.openxmlformats.org/officeDocument/2006/relationships/theme" Target="../theme/theme86.xml"/><Relationship Id="rId2" Type="http://schemas.openxmlformats.org/officeDocument/2006/relationships/slideLayout" Target="../slideLayouts/slideLayout987.xml"/><Relationship Id="rId16" Type="http://schemas.openxmlformats.org/officeDocument/2006/relationships/image" Target="../media/image4.wmf"/><Relationship Id="rId1" Type="http://schemas.openxmlformats.org/officeDocument/2006/relationships/slideLayout" Target="../slideLayouts/slideLayout986.xml"/><Relationship Id="rId6" Type="http://schemas.openxmlformats.org/officeDocument/2006/relationships/slideLayout" Target="../slideLayouts/slideLayout991.xml"/><Relationship Id="rId11" Type="http://schemas.openxmlformats.org/officeDocument/2006/relationships/slideLayout" Target="../slideLayouts/slideLayout996.xml"/><Relationship Id="rId5" Type="http://schemas.openxmlformats.org/officeDocument/2006/relationships/slideLayout" Target="../slideLayouts/slideLayout990.xml"/><Relationship Id="rId15" Type="http://schemas.openxmlformats.org/officeDocument/2006/relationships/image" Target="../media/image3.png"/><Relationship Id="rId10" Type="http://schemas.openxmlformats.org/officeDocument/2006/relationships/slideLayout" Target="../slideLayouts/slideLayout995.xml"/><Relationship Id="rId4" Type="http://schemas.openxmlformats.org/officeDocument/2006/relationships/slideLayout" Target="../slideLayouts/slideLayout989.xml"/><Relationship Id="rId9" Type="http://schemas.openxmlformats.org/officeDocument/2006/relationships/slideLayout" Target="../slideLayouts/slideLayout994.xml"/><Relationship Id="rId14" Type="http://schemas.openxmlformats.org/officeDocument/2006/relationships/image" Target="../media/image2.png"/></Relationships>
</file>

<file path=ppt/slideMasters/_rels/slideMaster87.xml.rels><?xml version="1.0" encoding="UTF-8" standalone="yes"?>
<Relationships xmlns="http://schemas.openxmlformats.org/package/2006/relationships"><Relationship Id="rId8" Type="http://schemas.openxmlformats.org/officeDocument/2006/relationships/slideLayout" Target="../slideLayouts/slideLayout1004.xml"/><Relationship Id="rId13" Type="http://schemas.openxmlformats.org/officeDocument/2006/relationships/slideLayout" Target="../slideLayouts/slideLayout1009.xml"/><Relationship Id="rId18" Type="http://schemas.openxmlformats.org/officeDocument/2006/relationships/image" Target="../media/image4.wmf"/><Relationship Id="rId3" Type="http://schemas.openxmlformats.org/officeDocument/2006/relationships/slideLayout" Target="../slideLayouts/slideLayout999.xml"/><Relationship Id="rId7" Type="http://schemas.openxmlformats.org/officeDocument/2006/relationships/slideLayout" Target="../slideLayouts/slideLayout1003.xml"/><Relationship Id="rId12" Type="http://schemas.openxmlformats.org/officeDocument/2006/relationships/slideLayout" Target="../slideLayouts/slideLayout1008.xml"/><Relationship Id="rId17" Type="http://schemas.openxmlformats.org/officeDocument/2006/relationships/image" Target="../media/image3.png"/><Relationship Id="rId2" Type="http://schemas.openxmlformats.org/officeDocument/2006/relationships/slideLayout" Target="../slideLayouts/slideLayout998.xml"/><Relationship Id="rId16" Type="http://schemas.openxmlformats.org/officeDocument/2006/relationships/image" Target="../media/image2.png"/><Relationship Id="rId1" Type="http://schemas.openxmlformats.org/officeDocument/2006/relationships/slideLayout" Target="../slideLayouts/slideLayout997.xml"/><Relationship Id="rId6" Type="http://schemas.openxmlformats.org/officeDocument/2006/relationships/slideLayout" Target="../slideLayouts/slideLayout1002.xml"/><Relationship Id="rId11" Type="http://schemas.openxmlformats.org/officeDocument/2006/relationships/slideLayout" Target="../slideLayouts/slideLayout1007.xml"/><Relationship Id="rId5" Type="http://schemas.openxmlformats.org/officeDocument/2006/relationships/slideLayout" Target="../slideLayouts/slideLayout1001.xml"/><Relationship Id="rId15" Type="http://schemas.openxmlformats.org/officeDocument/2006/relationships/image" Target="../media/image1.png"/><Relationship Id="rId10" Type="http://schemas.openxmlformats.org/officeDocument/2006/relationships/slideLayout" Target="../slideLayouts/slideLayout1006.xml"/><Relationship Id="rId4" Type="http://schemas.openxmlformats.org/officeDocument/2006/relationships/slideLayout" Target="../slideLayouts/slideLayout1000.xml"/><Relationship Id="rId9" Type="http://schemas.openxmlformats.org/officeDocument/2006/relationships/slideLayout" Target="../slideLayouts/slideLayout1005.xml"/><Relationship Id="rId14" Type="http://schemas.openxmlformats.org/officeDocument/2006/relationships/theme" Target="../theme/theme87.xml"/></Relationships>
</file>

<file path=ppt/slideMasters/_rels/slideMaster88.xml.rels><?xml version="1.0" encoding="UTF-8" standalone="yes"?>
<Relationships xmlns="http://schemas.openxmlformats.org/package/2006/relationships"><Relationship Id="rId8" Type="http://schemas.openxmlformats.org/officeDocument/2006/relationships/slideLayout" Target="../slideLayouts/slideLayout1017.xml"/><Relationship Id="rId13" Type="http://schemas.openxmlformats.org/officeDocument/2006/relationships/slideLayout" Target="../slideLayouts/slideLayout1022.xml"/><Relationship Id="rId18" Type="http://schemas.openxmlformats.org/officeDocument/2006/relationships/image" Target="../media/image1.png"/><Relationship Id="rId3" Type="http://schemas.openxmlformats.org/officeDocument/2006/relationships/slideLayout" Target="../slideLayouts/slideLayout1012.xml"/><Relationship Id="rId21" Type="http://schemas.openxmlformats.org/officeDocument/2006/relationships/image" Target="../media/image4.wmf"/><Relationship Id="rId7" Type="http://schemas.openxmlformats.org/officeDocument/2006/relationships/slideLayout" Target="../slideLayouts/slideLayout1016.xml"/><Relationship Id="rId12" Type="http://schemas.openxmlformats.org/officeDocument/2006/relationships/slideLayout" Target="../slideLayouts/slideLayout1021.xml"/><Relationship Id="rId17" Type="http://schemas.openxmlformats.org/officeDocument/2006/relationships/theme" Target="../theme/theme88.xml"/><Relationship Id="rId2" Type="http://schemas.openxmlformats.org/officeDocument/2006/relationships/slideLayout" Target="../slideLayouts/slideLayout1011.xml"/><Relationship Id="rId16" Type="http://schemas.openxmlformats.org/officeDocument/2006/relationships/slideLayout" Target="../slideLayouts/slideLayout1025.xml"/><Relationship Id="rId20" Type="http://schemas.openxmlformats.org/officeDocument/2006/relationships/image" Target="../media/image3.png"/><Relationship Id="rId1" Type="http://schemas.openxmlformats.org/officeDocument/2006/relationships/slideLayout" Target="../slideLayouts/slideLayout1010.xml"/><Relationship Id="rId6" Type="http://schemas.openxmlformats.org/officeDocument/2006/relationships/slideLayout" Target="../slideLayouts/slideLayout1015.xml"/><Relationship Id="rId11" Type="http://schemas.openxmlformats.org/officeDocument/2006/relationships/slideLayout" Target="../slideLayouts/slideLayout1020.xml"/><Relationship Id="rId5" Type="http://schemas.openxmlformats.org/officeDocument/2006/relationships/slideLayout" Target="../slideLayouts/slideLayout1014.xml"/><Relationship Id="rId15" Type="http://schemas.openxmlformats.org/officeDocument/2006/relationships/slideLayout" Target="../slideLayouts/slideLayout1024.xml"/><Relationship Id="rId10" Type="http://schemas.openxmlformats.org/officeDocument/2006/relationships/slideLayout" Target="../slideLayouts/slideLayout1019.xml"/><Relationship Id="rId19" Type="http://schemas.openxmlformats.org/officeDocument/2006/relationships/image" Target="../media/image2.png"/><Relationship Id="rId4" Type="http://schemas.openxmlformats.org/officeDocument/2006/relationships/slideLayout" Target="../slideLayouts/slideLayout1013.xml"/><Relationship Id="rId9" Type="http://schemas.openxmlformats.org/officeDocument/2006/relationships/slideLayout" Target="../slideLayouts/slideLayout1018.xml"/><Relationship Id="rId14" Type="http://schemas.openxmlformats.org/officeDocument/2006/relationships/slideLayout" Target="../slideLayouts/slideLayout1023.xml"/></Relationships>
</file>

<file path=ppt/slideMasters/_rels/slideMaster89.xml.rels><?xml version="1.0" encoding="UTF-8" standalone="yes"?>
<Relationships xmlns="http://schemas.openxmlformats.org/package/2006/relationships"><Relationship Id="rId8" Type="http://schemas.openxmlformats.org/officeDocument/2006/relationships/slideLayout" Target="../slideLayouts/slideLayout1033.xml"/><Relationship Id="rId13" Type="http://schemas.openxmlformats.org/officeDocument/2006/relationships/slideLayout" Target="../slideLayouts/slideLayout1038.xml"/><Relationship Id="rId18" Type="http://schemas.openxmlformats.org/officeDocument/2006/relationships/image" Target="../media/image4.wmf"/><Relationship Id="rId3" Type="http://schemas.openxmlformats.org/officeDocument/2006/relationships/slideLayout" Target="../slideLayouts/slideLayout1028.xml"/><Relationship Id="rId7" Type="http://schemas.openxmlformats.org/officeDocument/2006/relationships/slideLayout" Target="../slideLayouts/slideLayout1032.xml"/><Relationship Id="rId12" Type="http://schemas.openxmlformats.org/officeDocument/2006/relationships/slideLayout" Target="../slideLayouts/slideLayout1037.xml"/><Relationship Id="rId17" Type="http://schemas.openxmlformats.org/officeDocument/2006/relationships/image" Target="../media/image3.png"/><Relationship Id="rId2" Type="http://schemas.openxmlformats.org/officeDocument/2006/relationships/slideLayout" Target="../slideLayouts/slideLayout1027.xml"/><Relationship Id="rId16" Type="http://schemas.openxmlformats.org/officeDocument/2006/relationships/image" Target="../media/image2.png"/><Relationship Id="rId1" Type="http://schemas.openxmlformats.org/officeDocument/2006/relationships/slideLayout" Target="../slideLayouts/slideLayout1026.xml"/><Relationship Id="rId6" Type="http://schemas.openxmlformats.org/officeDocument/2006/relationships/slideLayout" Target="../slideLayouts/slideLayout1031.xml"/><Relationship Id="rId11" Type="http://schemas.openxmlformats.org/officeDocument/2006/relationships/slideLayout" Target="../slideLayouts/slideLayout1036.xml"/><Relationship Id="rId5" Type="http://schemas.openxmlformats.org/officeDocument/2006/relationships/slideLayout" Target="../slideLayouts/slideLayout1030.xml"/><Relationship Id="rId15" Type="http://schemas.openxmlformats.org/officeDocument/2006/relationships/image" Target="../media/image1.png"/><Relationship Id="rId10" Type="http://schemas.openxmlformats.org/officeDocument/2006/relationships/slideLayout" Target="../slideLayouts/slideLayout1035.xml"/><Relationship Id="rId4" Type="http://schemas.openxmlformats.org/officeDocument/2006/relationships/slideLayout" Target="../slideLayouts/slideLayout1029.xml"/><Relationship Id="rId9" Type="http://schemas.openxmlformats.org/officeDocument/2006/relationships/slideLayout" Target="../slideLayouts/slideLayout1034.xml"/><Relationship Id="rId14" Type="http://schemas.openxmlformats.org/officeDocument/2006/relationships/theme" Target="../theme/theme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image" Target="../media/image1.png"/><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9.xml"/><Relationship Id="rId2" Type="http://schemas.openxmlformats.org/officeDocument/2006/relationships/slideLayout" Target="../slideLayouts/slideLayout99.xml"/><Relationship Id="rId16" Type="http://schemas.openxmlformats.org/officeDocument/2006/relationships/image" Target="../media/image4.wmf"/><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image" Target="../media/image3.png"/><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image" Target="../media/image2.png"/></Relationships>
</file>

<file path=ppt/slideMasters/_rels/slideMaster90.xml.rels><?xml version="1.0" encoding="UTF-8" standalone="yes"?>
<Relationships xmlns="http://schemas.openxmlformats.org/package/2006/relationships"><Relationship Id="rId8" Type="http://schemas.openxmlformats.org/officeDocument/2006/relationships/slideLayout" Target="../slideLayouts/slideLayout1046.xml"/><Relationship Id="rId13" Type="http://schemas.openxmlformats.org/officeDocument/2006/relationships/image" Target="../media/image1.png"/><Relationship Id="rId3" Type="http://schemas.openxmlformats.org/officeDocument/2006/relationships/slideLayout" Target="../slideLayouts/slideLayout1041.xml"/><Relationship Id="rId7" Type="http://schemas.openxmlformats.org/officeDocument/2006/relationships/slideLayout" Target="../slideLayouts/slideLayout1045.xml"/><Relationship Id="rId12" Type="http://schemas.openxmlformats.org/officeDocument/2006/relationships/theme" Target="../theme/theme90.xml"/><Relationship Id="rId2" Type="http://schemas.openxmlformats.org/officeDocument/2006/relationships/slideLayout" Target="../slideLayouts/slideLayout1040.xml"/><Relationship Id="rId16" Type="http://schemas.openxmlformats.org/officeDocument/2006/relationships/image" Target="../media/image4.wmf"/><Relationship Id="rId1" Type="http://schemas.openxmlformats.org/officeDocument/2006/relationships/slideLayout" Target="../slideLayouts/slideLayout1039.xml"/><Relationship Id="rId6" Type="http://schemas.openxmlformats.org/officeDocument/2006/relationships/slideLayout" Target="../slideLayouts/slideLayout1044.xml"/><Relationship Id="rId11" Type="http://schemas.openxmlformats.org/officeDocument/2006/relationships/slideLayout" Target="../slideLayouts/slideLayout1049.xml"/><Relationship Id="rId5" Type="http://schemas.openxmlformats.org/officeDocument/2006/relationships/slideLayout" Target="../slideLayouts/slideLayout1043.xml"/><Relationship Id="rId15" Type="http://schemas.openxmlformats.org/officeDocument/2006/relationships/image" Target="../media/image3.png"/><Relationship Id="rId10" Type="http://schemas.openxmlformats.org/officeDocument/2006/relationships/slideLayout" Target="../slideLayouts/slideLayout1048.xml"/><Relationship Id="rId4" Type="http://schemas.openxmlformats.org/officeDocument/2006/relationships/slideLayout" Target="../slideLayouts/slideLayout1042.xml"/><Relationship Id="rId9" Type="http://schemas.openxmlformats.org/officeDocument/2006/relationships/slideLayout" Target="../slideLayouts/slideLayout1047.xml"/><Relationship Id="rId14" Type="http://schemas.openxmlformats.org/officeDocument/2006/relationships/image" Target="../media/image2.png"/></Relationships>
</file>

<file path=ppt/slideMasters/_rels/slideMaster91.xml.rels><?xml version="1.0" encoding="UTF-8" standalone="yes"?>
<Relationships xmlns="http://schemas.openxmlformats.org/package/2006/relationships"><Relationship Id="rId8" Type="http://schemas.openxmlformats.org/officeDocument/2006/relationships/slideLayout" Target="../slideLayouts/slideLayout1057.xml"/><Relationship Id="rId13" Type="http://schemas.openxmlformats.org/officeDocument/2006/relationships/slideLayout" Target="../slideLayouts/slideLayout1062.xml"/><Relationship Id="rId18" Type="http://schemas.openxmlformats.org/officeDocument/2006/relationships/image" Target="../media/image4.wmf"/><Relationship Id="rId3" Type="http://schemas.openxmlformats.org/officeDocument/2006/relationships/slideLayout" Target="../slideLayouts/slideLayout1052.xml"/><Relationship Id="rId7" Type="http://schemas.openxmlformats.org/officeDocument/2006/relationships/slideLayout" Target="../slideLayouts/slideLayout1056.xml"/><Relationship Id="rId12" Type="http://schemas.openxmlformats.org/officeDocument/2006/relationships/slideLayout" Target="../slideLayouts/slideLayout1061.xml"/><Relationship Id="rId17" Type="http://schemas.openxmlformats.org/officeDocument/2006/relationships/image" Target="../media/image3.png"/><Relationship Id="rId2" Type="http://schemas.openxmlformats.org/officeDocument/2006/relationships/slideLayout" Target="../slideLayouts/slideLayout1051.xml"/><Relationship Id="rId16" Type="http://schemas.openxmlformats.org/officeDocument/2006/relationships/image" Target="../media/image2.png"/><Relationship Id="rId1" Type="http://schemas.openxmlformats.org/officeDocument/2006/relationships/slideLayout" Target="../slideLayouts/slideLayout1050.xml"/><Relationship Id="rId6" Type="http://schemas.openxmlformats.org/officeDocument/2006/relationships/slideLayout" Target="../slideLayouts/slideLayout1055.xml"/><Relationship Id="rId11" Type="http://schemas.openxmlformats.org/officeDocument/2006/relationships/slideLayout" Target="../slideLayouts/slideLayout1060.xml"/><Relationship Id="rId5" Type="http://schemas.openxmlformats.org/officeDocument/2006/relationships/slideLayout" Target="../slideLayouts/slideLayout1054.xml"/><Relationship Id="rId15" Type="http://schemas.openxmlformats.org/officeDocument/2006/relationships/image" Target="../media/image1.png"/><Relationship Id="rId10" Type="http://schemas.openxmlformats.org/officeDocument/2006/relationships/slideLayout" Target="../slideLayouts/slideLayout1059.xml"/><Relationship Id="rId4" Type="http://schemas.openxmlformats.org/officeDocument/2006/relationships/slideLayout" Target="../slideLayouts/slideLayout1053.xml"/><Relationship Id="rId9" Type="http://schemas.openxmlformats.org/officeDocument/2006/relationships/slideLayout" Target="../slideLayouts/slideLayout1058.xml"/><Relationship Id="rId14" Type="http://schemas.openxmlformats.org/officeDocument/2006/relationships/theme" Target="../theme/theme91.xml"/></Relationships>
</file>

<file path=ppt/slideMasters/_rels/slideMaster92.xml.rels><?xml version="1.0" encoding="UTF-8" standalone="yes"?>
<Relationships xmlns="http://schemas.openxmlformats.org/package/2006/relationships"><Relationship Id="rId8" Type="http://schemas.openxmlformats.org/officeDocument/2006/relationships/slideLayout" Target="../slideLayouts/slideLayout1070.xml"/><Relationship Id="rId13" Type="http://schemas.openxmlformats.org/officeDocument/2006/relationships/image" Target="../media/image1.png"/><Relationship Id="rId3" Type="http://schemas.openxmlformats.org/officeDocument/2006/relationships/slideLayout" Target="../slideLayouts/slideLayout1065.xml"/><Relationship Id="rId7" Type="http://schemas.openxmlformats.org/officeDocument/2006/relationships/slideLayout" Target="../slideLayouts/slideLayout1069.xml"/><Relationship Id="rId12" Type="http://schemas.openxmlformats.org/officeDocument/2006/relationships/theme" Target="../theme/theme92.xml"/><Relationship Id="rId2" Type="http://schemas.openxmlformats.org/officeDocument/2006/relationships/slideLayout" Target="../slideLayouts/slideLayout1064.xml"/><Relationship Id="rId16" Type="http://schemas.openxmlformats.org/officeDocument/2006/relationships/image" Target="../media/image4.wmf"/><Relationship Id="rId1" Type="http://schemas.openxmlformats.org/officeDocument/2006/relationships/slideLayout" Target="../slideLayouts/slideLayout1063.xml"/><Relationship Id="rId6" Type="http://schemas.openxmlformats.org/officeDocument/2006/relationships/slideLayout" Target="../slideLayouts/slideLayout1068.xml"/><Relationship Id="rId11" Type="http://schemas.openxmlformats.org/officeDocument/2006/relationships/slideLayout" Target="../slideLayouts/slideLayout1073.xml"/><Relationship Id="rId5" Type="http://schemas.openxmlformats.org/officeDocument/2006/relationships/slideLayout" Target="../slideLayouts/slideLayout1067.xml"/><Relationship Id="rId15" Type="http://schemas.openxmlformats.org/officeDocument/2006/relationships/image" Target="../media/image3.png"/><Relationship Id="rId10" Type="http://schemas.openxmlformats.org/officeDocument/2006/relationships/slideLayout" Target="../slideLayouts/slideLayout1072.xml"/><Relationship Id="rId4" Type="http://schemas.openxmlformats.org/officeDocument/2006/relationships/slideLayout" Target="../slideLayouts/slideLayout1066.xml"/><Relationship Id="rId9" Type="http://schemas.openxmlformats.org/officeDocument/2006/relationships/slideLayout" Target="../slideLayouts/slideLayout1071.xml"/><Relationship Id="rId14" Type="http://schemas.openxmlformats.org/officeDocument/2006/relationships/image" Target="../media/image2.png"/></Relationships>
</file>

<file path=ppt/slideMasters/_rels/slideMaster93.xml.rels><?xml version="1.0" encoding="UTF-8" standalone="yes"?>
<Relationships xmlns="http://schemas.openxmlformats.org/package/2006/relationships"><Relationship Id="rId8" Type="http://schemas.openxmlformats.org/officeDocument/2006/relationships/slideLayout" Target="../slideLayouts/slideLayout1081.xml"/><Relationship Id="rId13" Type="http://schemas.openxmlformats.org/officeDocument/2006/relationships/image" Target="../media/image1.png"/><Relationship Id="rId3" Type="http://schemas.openxmlformats.org/officeDocument/2006/relationships/slideLayout" Target="../slideLayouts/slideLayout1076.xml"/><Relationship Id="rId7" Type="http://schemas.openxmlformats.org/officeDocument/2006/relationships/slideLayout" Target="../slideLayouts/slideLayout1080.xml"/><Relationship Id="rId12" Type="http://schemas.openxmlformats.org/officeDocument/2006/relationships/theme" Target="../theme/theme93.xml"/><Relationship Id="rId2" Type="http://schemas.openxmlformats.org/officeDocument/2006/relationships/slideLayout" Target="../slideLayouts/slideLayout1075.xml"/><Relationship Id="rId16" Type="http://schemas.openxmlformats.org/officeDocument/2006/relationships/image" Target="../media/image4.wmf"/><Relationship Id="rId1" Type="http://schemas.openxmlformats.org/officeDocument/2006/relationships/slideLayout" Target="../slideLayouts/slideLayout1074.xml"/><Relationship Id="rId6" Type="http://schemas.openxmlformats.org/officeDocument/2006/relationships/slideLayout" Target="../slideLayouts/slideLayout1079.xml"/><Relationship Id="rId11" Type="http://schemas.openxmlformats.org/officeDocument/2006/relationships/slideLayout" Target="../slideLayouts/slideLayout1084.xml"/><Relationship Id="rId5" Type="http://schemas.openxmlformats.org/officeDocument/2006/relationships/slideLayout" Target="../slideLayouts/slideLayout1078.xml"/><Relationship Id="rId15" Type="http://schemas.openxmlformats.org/officeDocument/2006/relationships/image" Target="../media/image3.png"/><Relationship Id="rId10" Type="http://schemas.openxmlformats.org/officeDocument/2006/relationships/slideLayout" Target="../slideLayouts/slideLayout1083.xml"/><Relationship Id="rId4" Type="http://schemas.openxmlformats.org/officeDocument/2006/relationships/slideLayout" Target="../slideLayouts/slideLayout1077.xml"/><Relationship Id="rId9" Type="http://schemas.openxmlformats.org/officeDocument/2006/relationships/slideLayout" Target="../slideLayouts/slideLayout1082.xml"/><Relationship Id="rId14" Type="http://schemas.openxmlformats.org/officeDocument/2006/relationships/image" Target="../media/image2.png"/></Relationships>
</file>

<file path=ppt/slideMasters/_rels/slideMaster94.xml.rels><?xml version="1.0" encoding="UTF-8" standalone="yes"?>
<Relationships xmlns="http://schemas.openxmlformats.org/package/2006/relationships"><Relationship Id="rId8" Type="http://schemas.openxmlformats.org/officeDocument/2006/relationships/slideLayout" Target="../slideLayouts/slideLayout1092.xml"/><Relationship Id="rId13" Type="http://schemas.openxmlformats.org/officeDocument/2006/relationships/slideLayout" Target="../slideLayouts/slideLayout1097.xml"/><Relationship Id="rId18" Type="http://schemas.openxmlformats.org/officeDocument/2006/relationships/image" Target="../media/image4.wmf"/><Relationship Id="rId3" Type="http://schemas.openxmlformats.org/officeDocument/2006/relationships/slideLayout" Target="../slideLayouts/slideLayout1087.xml"/><Relationship Id="rId7" Type="http://schemas.openxmlformats.org/officeDocument/2006/relationships/slideLayout" Target="../slideLayouts/slideLayout1091.xml"/><Relationship Id="rId12" Type="http://schemas.openxmlformats.org/officeDocument/2006/relationships/slideLayout" Target="../slideLayouts/slideLayout1096.xml"/><Relationship Id="rId17" Type="http://schemas.openxmlformats.org/officeDocument/2006/relationships/image" Target="../media/image3.png"/><Relationship Id="rId2" Type="http://schemas.openxmlformats.org/officeDocument/2006/relationships/slideLayout" Target="../slideLayouts/slideLayout1086.xml"/><Relationship Id="rId16" Type="http://schemas.openxmlformats.org/officeDocument/2006/relationships/image" Target="../media/image2.png"/><Relationship Id="rId1" Type="http://schemas.openxmlformats.org/officeDocument/2006/relationships/slideLayout" Target="../slideLayouts/slideLayout1085.xml"/><Relationship Id="rId6" Type="http://schemas.openxmlformats.org/officeDocument/2006/relationships/slideLayout" Target="../slideLayouts/slideLayout1090.xml"/><Relationship Id="rId11" Type="http://schemas.openxmlformats.org/officeDocument/2006/relationships/slideLayout" Target="../slideLayouts/slideLayout1095.xml"/><Relationship Id="rId5" Type="http://schemas.openxmlformats.org/officeDocument/2006/relationships/slideLayout" Target="../slideLayouts/slideLayout1089.xml"/><Relationship Id="rId15" Type="http://schemas.openxmlformats.org/officeDocument/2006/relationships/image" Target="../media/image1.png"/><Relationship Id="rId10" Type="http://schemas.openxmlformats.org/officeDocument/2006/relationships/slideLayout" Target="../slideLayouts/slideLayout1094.xml"/><Relationship Id="rId4" Type="http://schemas.openxmlformats.org/officeDocument/2006/relationships/slideLayout" Target="../slideLayouts/slideLayout1088.xml"/><Relationship Id="rId9" Type="http://schemas.openxmlformats.org/officeDocument/2006/relationships/slideLayout" Target="../slideLayouts/slideLayout1093.xml"/><Relationship Id="rId14" Type="http://schemas.openxmlformats.org/officeDocument/2006/relationships/theme" Target="../theme/theme94.xml"/></Relationships>
</file>

<file path=ppt/slideMasters/_rels/slideMaster95.xml.rels><?xml version="1.0" encoding="UTF-8" standalone="yes"?>
<Relationships xmlns="http://schemas.openxmlformats.org/package/2006/relationships"><Relationship Id="rId8" Type="http://schemas.openxmlformats.org/officeDocument/2006/relationships/slideLayout" Target="../slideLayouts/slideLayout1105.xml"/><Relationship Id="rId13" Type="http://schemas.openxmlformats.org/officeDocument/2006/relationships/image" Target="../media/image1.png"/><Relationship Id="rId3" Type="http://schemas.openxmlformats.org/officeDocument/2006/relationships/slideLayout" Target="../slideLayouts/slideLayout1100.xml"/><Relationship Id="rId7" Type="http://schemas.openxmlformats.org/officeDocument/2006/relationships/slideLayout" Target="../slideLayouts/slideLayout1104.xml"/><Relationship Id="rId12" Type="http://schemas.openxmlformats.org/officeDocument/2006/relationships/theme" Target="../theme/theme95.xml"/><Relationship Id="rId2" Type="http://schemas.openxmlformats.org/officeDocument/2006/relationships/slideLayout" Target="../slideLayouts/slideLayout1099.xml"/><Relationship Id="rId16" Type="http://schemas.openxmlformats.org/officeDocument/2006/relationships/image" Target="../media/image4.wmf"/><Relationship Id="rId1" Type="http://schemas.openxmlformats.org/officeDocument/2006/relationships/slideLayout" Target="../slideLayouts/slideLayout1098.xml"/><Relationship Id="rId6" Type="http://schemas.openxmlformats.org/officeDocument/2006/relationships/slideLayout" Target="../slideLayouts/slideLayout1103.xml"/><Relationship Id="rId11" Type="http://schemas.openxmlformats.org/officeDocument/2006/relationships/slideLayout" Target="../slideLayouts/slideLayout1108.xml"/><Relationship Id="rId5" Type="http://schemas.openxmlformats.org/officeDocument/2006/relationships/slideLayout" Target="../slideLayouts/slideLayout1102.xml"/><Relationship Id="rId15" Type="http://schemas.openxmlformats.org/officeDocument/2006/relationships/image" Target="../media/image3.png"/><Relationship Id="rId10" Type="http://schemas.openxmlformats.org/officeDocument/2006/relationships/slideLayout" Target="../slideLayouts/slideLayout1107.xml"/><Relationship Id="rId4" Type="http://schemas.openxmlformats.org/officeDocument/2006/relationships/slideLayout" Target="../slideLayouts/slideLayout1101.xml"/><Relationship Id="rId9" Type="http://schemas.openxmlformats.org/officeDocument/2006/relationships/slideLayout" Target="../slideLayouts/slideLayout1106.xml"/><Relationship Id="rId14" Type="http://schemas.openxmlformats.org/officeDocument/2006/relationships/image" Target="../media/image2.png"/></Relationships>
</file>

<file path=ppt/slideMasters/_rels/slideMaster96.xml.rels><?xml version="1.0" encoding="UTF-8" standalone="yes"?>
<Relationships xmlns="http://schemas.openxmlformats.org/package/2006/relationships"><Relationship Id="rId8" Type="http://schemas.openxmlformats.org/officeDocument/2006/relationships/slideLayout" Target="../slideLayouts/slideLayout1116.xml"/><Relationship Id="rId13" Type="http://schemas.openxmlformats.org/officeDocument/2006/relationships/image" Target="../media/image1.png"/><Relationship Id="rId3" Type="http://schemas.openxmlformats.org/officeDocument/2006/relationships/slideLayout" Target="../slideLayouts/slideLayout1111.xml"/><Relationship Id="rId7" Type="http://schemas.openxmlformats.org/officeDocument/2006/relationships/slideLayout" Target="../slideLayouts/slideLayout1115.xml"/><Relationship Id="rId12" Type="http://schemas.openxmlformats.org/officeDocument/2006/relationships/theme" Target="../theme/theme96.xml"/><Relationship Id="rId2" Type="http://schemas.openxmlformats.org/officeDocument/2006/relationships/slideLayout" Target="../slideLayouts/slideLayout1110.xml"/><Relationship Id="rId16" Type="http://schemas.openxmlformats.org/officeDocument/2006/relationships/image" Target="../media/image4.wmf"/><Relationship Id="rId1" Type="http://schemas.openxmlformats.org/officeDocument/2006/relationships/slideLayout" Target="../slideLayouts/slideLayout1109.xml"/><Relationship Id="rId6" Type="http://schemas.openxmlformats.org/officeDocument/2006/relationships/slideLayout" Target="../slideLayouts/slideLayout1114.xml"/><Relationship Id="rId11" Type="http://schemas.openxmlformats.org/officeDocument/2006/relationships/slideLayout" Target="../slideLayouts/slideLayout1119.xml"/><Relationship Id="rId5" Type="http://schemas.openxmlformats.org/officeDocument/2006/relationships/slideLayout" Target="../slideLayouts/slideLayout1113.xml"/><Relationship Id="rId15" Type="http://schemas.openxmlformats.org/officeDocument/2006/relationships/image" Target="../media/image3.png"/><Relationship Id="rId10" Type="http://schemas.openxmlformats.org/officeDocument/2006/relationships/slideLayout" Target="../slideLayouts/slideLayout1118.xml"/><Relationship Id="rId4" Type="http://schemas.openxmlformats.org/officeDocument/2006/relationships/slideLayout" Target="../slideLayouts/slideLayout1112.xml"/><Relationship Id="rId9" Type="http://schemas.openxmlformats.org/officeDocument/2006/relationships/slideLayout" Target="../slideLayouts/slideLayout1117.xml"/><Relationship Id="rId14" Type="http://schemas.openxmlformats.org/officeDocument/2006/relationships/image" Target="../media/image2.png"/></Relationships>
</file>

<file path=ppt/slideMasters/_rels/slideMaster97.xml.rels><?xml version="1.0" encoding="UTF-8" standalone="yes"?>
<Relationships xmlns="http://schemas.openxmlformats.org/package/2006/relationships"><Relationship Id="rId8" Type="http://schemas.openxmlformats.org/officeDocument/2006/relationships/theme" Target="../theme/theme97.xml"/><Relationship Id="rId3" Type="http://schemas.openxmlformats.org/officeDocument/2006/relationships/slideLayout" Target="../slideLayouts/slideLayout1122.xml"/><Relationship Id="rId7" Type="http://schemas.openxmlformats.org/officeDocument/2006/relationships/slideLayout" Target="../slideLayouts/slideLayout1126.xml"/><Relationship Id="rId12" Type="http://schemas.openxmlformats.org/officeDocument/2006/relationships/image" Target="../media/image4.wmf"/><Relationship Id="rId2" Type="http://schemas.openxmlformats.org/officeDocument/2006/relationships/slideLayout" Target="../slideLayouts/slideLayout1121.xml"/><Relationship Id="rId1" Type="http://schemas.openxmlformats.org/officeDocument/2006/relationships/slideLayout" Target="../slideLayouts/slideLayout1120.xml"/><Relationship Id="rId6" Type="http://schemas.openxmlformats.org/officeDocument/2006/relationships/slideLayout" Target="../slideLayouts/slideLayout1125.xml"/><Relationship Id="rId11" Type="http://schemas.openxmlformats.org/officeDocument/2006/relationships/image" Target="../media/image3.png"/><Relationship Id="rId5" Type="http://schemas.openxmlformats.org/officeDocument/2006/relationships/slideLayout" Target="../slideLayouts/slideLayout1124.xml"/><Relationship Id="rId10" Type="http://schemas.openxmlformats.org/officeDocument/2006/relationships/image" Target="../media/image2.png"/><Relationship Id="rId4" Type="http://schemas.openxmlformats.org/officeDocument/2006/relationships/slideLayout" Target="../slideLayouts/slideLayout1123.xml"/><Relationship Id="rId9" Type="http://schemas.openxmlformats.org/officeDocument/2006/relationships/image" Target="../media/image1.png"/></Relationships>
</file>

<file path=ppt/slideMasters/_rels/slideMaster98.xml.rels><?xml version="1.0" encoding="UTF-8" standalone="yes"?>
<Relationships xmlns="http://schemas.openxmlformats.org/package/2006/relationships"><Relationship Id="rId8" Type="http://schemas.openxmlformats.org/officeDocument/2006/relationships/slideLayout" Target="../slideLayouts/slideLayout1134.xml"/><Relationship Id="rId13" Type="http://schemas.openxmlformats.org/officeDocument/2006/relationships/image" Target="../media/image1.png"/><Relationship Id="rId3" Type="http://schemas.openxmlformats.org/officeDocument/2006/relationships/slideLayout" Target="../slideLayouts/slideLayout1129.xml"/><Relationship Id="rId7" Type="http://schemas.openxmlformats.org/officeDocument/2006/relationships/slideLayout" Target="../slideLayouts/slideLayout1133.xml"/><Relationship Id="rId12" Type="http://schemas.openxmlformats.org/officeDocument/2006/relationships/theme" Target="../theme/theme98.xml"/><Relationship Id="rId2" Type="http://schemas.openxmlformats.org/officeDocument/2006/relationships/slideLayout" Target="../slideLayouts/slideLayout1128.xml"/><Relationship Id="rId16" Type="http://schemas.openxmlformats.org/officeDocument/2006/relationships/image" Target="../media/image4.wmf"/><Relationship Id="rId1" Type="http://schemas.openxmlformats.org/officeDocument/2006/relationships/slideLayout" Target="../slideLayouts/slideLayout1127.xml"/><Relationship Id="rId6" Type="http://schemas.openxmlformats.org/officeDocument/2006/relationships/slideLayout" Target="../slideLayouts/slideLayout1132.xml"/><Relationship Id="rId11" Type="http://schemas.openxmlformats.org/officeDocument/2006/relationships/slideLayout" Target="../slideLayouts/slideLayout1137.xml"/><Relationship Id="rId5" Type="http://schemas.openxmlformats.org/officeDocument/2006/relationships/slideLayout" Target="../slideLayouts/slideLayout1131.xml"/><Relationship Id="rId15" Type="http://schemas.openxmlformats.org/officeDocument/2006/relationships/image" Target="../media/image3.png"/><Relationship Id="rId10" Type="http://schemas.openxmlformats.org/officeDocument/2006/relationships/slideLayout" Target="../slideLayouts/slideLayout1136.xml"/><Relationship Id="rId4" Type="http://schemas.openxmlformats.org/officeDocument/2006/relationships/slideLayout" Target="../slideLayouts/slideLayout1130.xml"/><Relationship Id="rId9" Type="http://schemas.openxmlformats.org/officeDocument/2006/relationships/slideLayout" Target="../slideLayouts/slideLayout1135.xml"/><Relationship Id="rId14" Type="http://schemas.openxmlformats.org/officeDocument/2006/relationships/image" Target="../media/image2.png"/></Relationships>
</file>

<file path=ppt/slideMasters/_rels/slideMaster99.xml.rels><?xml version="1.0" encoding="UTF-8" standalone="yes"?>
<Relationships xmlns="http://schemas.openxmlformats.org/package/2006/relationships"><Relationship Id="rId8" Type="http://schemas.openxmlformats.org/officeDocument/2006/relationships/slideLayout" Target="../slideLayouts/slideLayout1145.xml"/><Relationship Id="rId13" Type="http://schemas.openxmlformats.org/officeDocument/2006/relationships/slideLayout" Target="../slideLayouts/slideLayout1150.xml"/><Relationship Id="rId18" Type="http://schemas.openxmlformats.org/officeDocument/2006/relationships/image" Target="../media/image4.wmf"/><Relationship Id="rId3" Type="http://schemas.openxmlformats.org/officeDocument/2006/relationships/slideLayout" Target="../slideLayouts/slideLayout1140.xml"/><Relationship Id="rId7" Type="http://schemas.openxmlformats.org/officeDocument/2006/relationships/slideLayout" Target="../slideLayouts/slideLayout1144.xml"/><Relationship Id="rId12" Type="http://schemas.openxmlformats.org/officeDocument/2006/relationships/slideLayout" Target="../slideLayouts/slideLayout1149.xml"/><Relationship Id="rId17" Type="http://schemas.openxmlformats.org/officeDocument/2006/relationships/image" Target="../media/image3.png"/><Relationship Id="rId2" Type="http://schemas.openxmlformats.org/officeDocument/2006/relationships/slideLayout" Target="../slideLayouts/slideLayout1139.xml"/><Relationship Id="rId16" Type="http://schemas.openxmlformats.org/officeDocument/2006/relationships/image" Target="../media/image2.png"/><Relationship Id="rId1" Type="http://schemas.openxmlformats.org/officeDocument/2006/relationships/slideLayout" Target="../slideLayouts/slideLayout1138.xml"/><Relationship Id="rId6" Type="http://schemas.openxmlformats.org/officeDocument/2006/relationships/slideLayout" Target="../slideLayouts/slideLayout1143.xml"/><Relationship Id="rId11" Type="http://schemas.openxmlformats.org/officeDocument/2006/relationships/slideLayout" Target="../slideLayouts/slideLayout1148.xml"/><Relationship Id="rId5" Type="http://schemas.openxmlformats.org/officeDocument/2006/relationships/slideLayout" Target="../slideLayouts/slideLayout1142.xml"/><Relationship Id="rId15" Type="http://schemas.openxmlformats.org/officeDocument/2006/relationships/image" Target="../media/image1.png"/><Relationship Id="rId10" Type="http://schemas.openxmlformats.org/officeDocument/2006/relationships/slideLayout" Target="../slideLayouts/slideLayout1147.xml"/><Relationship Id="rId4" Type="http://schemas.openxmlformats.org/officeDocument/2006/relationships/slideLayout" Target="../slideLayouts/slideLayout1141.xml"/><Relationship Id="rId9" Type="http://schemas.openxmlformats.org/officeDocument/2006/relationships/slideLayout" Target="../slideLayouts/slideLayout1146.xml"/><Relationship Id="rId14" Type="http://schemas.openxmlformats.org/officeDocument/2006/relationships/theme" Target="../theme/theme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3" y="274639"/>
            <a:ext cx="8915400" cy="1143000"/>
          </a:xfrm>
          <a:prstGeom prst="rect">
            <a:avLst/>
          </a:prstGeom>
        </p:spPr>
        <p:txBody>
          <a:bodyPr vert="horz" lIns="91436" tIns="45718" rIns="91436" bIns="4571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3" y="1600206"/>
            <a:ext cx="8915400" cy="4525963"/>
          </a:xfrm>
          <a:prstGeom prst="rect">
            <a:avLst/>
          </a:prstGeom>
        </p:spPr>
        <p:txBody>
          <a:bodyPr vert="horz" lIns="91436" tIns="45718" rIns="91436" bIns="4571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6598"/>
            <a:ext cx="2311400" cy="365125"/>
          </a:xfrm>
          <a:prstGeom prst="rect">
            <a:avLst/>
          </a:prstGeom>
        </p:spPr>
        <p:txBody>
          <a:bodyPr vert="horz" lIns="91436" tIns="45718" rIns="91436" bIns="45718" rtlCol="0" anchor="ctr"/>
          <a:lstStyle>
            <a:lvl1pPr algn="l" fontAlgn="auto">
              <a:spcBef>
                <a:spcPts val="0"/>
              </a:spcBef>
              <a:spcAft>
                <a:spcPts val="0"/>
              </a:spcAft>
              <a:defRPr sz="1196">
                <a:solidFill>
                  <a:schemeClr val="tx1">
                    <a:tint val="75000"/>
                  </a:schemeClr>
                </a:solidFill>
              </a:defRPr>
            </a:lvl1pPr>
          </a:lstStyle>
          <a:p>
            <a:pPr defTabSz="911497"/>
            <a:endParaRPr lang="ja-JP" altLang="en-US" dirty="0">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634" y="6356598"/>
            <a:ext cx="3136900" cy="365125"/>
          </a:xfrm>
          <a:prstGeom prst="rect">
            <a:avLst/>
          </a:prstGeom>
        </p:spPr>
        <p:txBody>
          <a:bodyPr vert="horz" lIns="91436" tIns="45718" rIns="91436" bIns="45718" rtlCol="0" anchor="ctr"/>
          <a:lstStyle>
            <a:lvl1pPr algn="ctr" fontAlgn="auto">
              <a:spcBef>
                <a:spcPts val="0"/>
              </a:spcBef>
              <a:spcAft>
                <a:spcPts val="0"/>
              </a:spcAft>
              <a:defRPr sz="1196">
                <a:solidFill>
                  <a:schemeClr val="tx1">
                    <a:tint val="75000"/>
                  </a:schemeClr>
                </a:solidFill>
              </a:defRPr>
            </a:lvl1pPr>
          </a:lstStyle>
          <a:p>
            <a:pPr defTabSz="911497"/>
            <a:endParaRPr lang="ja-JP" altLang="en-US" dirty="0">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1" y="6356598"/>
            <a:ext cx="2311400" cy="365125"/>
          </a:xfrm>
          <a:prstGeom prst="rect">
            <a:avLst/>
          </a:prstGeom>
        </p:spPr>
        <p:txBody>
          <a:bodyPr vert="horz" lIns="91436" tIns="45718" rIns="91436" bIns="45718" rtlCol="0" anchor="ctr"/>
          <a:lstStyle>
            <a:lvl1pPr algn="r" fontAlgn="auto">
              <a:spcBef>
                <a:spcPts val="0"/>
              </a:spcBef>
              <a:spcAft>
                <a:spcPts val="0"/>
              </a:spcAft>
              <a:defRPr sz="1196">
                <a:solidFill>
                  <a:schemeClr val="tx1">
                    <a:tint val="75000"/>
                  </a:schemeClr>
                </a:solidFill>
              </a:defRPr>
            </a:lvl1pPr>
          </a:lstStyle>
          <a:p>
            <a:pPr defTabSz="911497"/>
            <a:fld id="{6C5430D0-4336-49DB-B62F-D1D0AB30FA6F}" type="slidenum">
              <a:rPr lang="ja-JP" altLang="en-US" smtClean="0">
                <a:solidFill>
                  <a:prstClr val="black">
                    <a:tint val="75000"/>
                  </a:prstClr>
                </a:solidFill>
                <a:latin typeface="Calibri"/>
                <a:ea typeface="ＭＳ Ｐゴシック" panose="020B0600070205080204" pitchFamily="50" charset="-128"/>
              </a:rPr>
              <a:pPr defTabSz="911497"/>
              <a:t>‹#›</a:t>
            </a:fld>
            <a:endParaRPr lang="ja-JP" altLang="en-US" dirty="0">
              <a:solidFill>
                <a:prstClr val="black">
                  <a:tint val="75000"/>
                </a:prstClr>
              </a:solidFill>
              <a:latin typeface="Calibri"/>
              <a:ea typeface="ＭＳ Ｐゴシック" panose="020B0600070205080204" pitchFamily="50" charset="-128"/>
            </a:endParaRPr>
          </a:p>
        </p:txBody>
      </p:sp>
      <p:grpSp>
        <p:nvGrpSpPr>
          <p:cNvPr id="7" name="Group 18"/>
          <p:cNvGrpSpPr>
            <a:grpSpLocks/>
          </p:cNvGrpSpPr>
          <p:nvPr/>
        </p:nvGrpSpPr>
        <p:grpSpPr bwMode="auto">
          <a:xfrm>
            <a:off x="84"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546" y="7"/>
            <a:ext cx="1679575" cy="333375"/>
          </a:xfrm>
          <a:prstGeom prst="rect">
            <a:avLst/>
          </a:prstGeom>
          <a:noFill/>
          <a:ln w="9525">
            <a:noFill/>
            <a:miter lim="800000"/>
            <a:headEnd/>
            <a:tailEnd/>
          </a:ln>
        </p:spPr>
      </p:pic>
    </p:spTree>
    <p:extLst>
      <p:ext uri="{BB962C8B-B14F-4D97-AF65-F5344CB8AC3E}">
        <p14:creationId xmlns:p14="http://schemas.microsoft.com/office/powerpoint/2010/main" val="1853390650"/>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hdr="0" ftr="0" dt="0"/>
  <p:txStyles>
    <p:titleStyle>
      <a:lvl1pPr algn="ctr" defTabSz="911452" rtl="0" eaLnBrk="1" latinLnBrk="0" hangingPunct="1">
        <a:spcBef>
          <a:spcPct val="0"/>
        </a:spcBef>
        <a:buNone/>
        <a:defRPr kumimoji="1" sz="4387" kern="1200">
          <a:solidFill>
            <a:schemeClr val="tx1"/>
          </a:solidFill>
          <a:latin typeface="+mj-lt"/>
          <a:ea typeface="+mj-ea"/>
          <a:cs typeface="+mj-cs"/>
        </a:defRPr>
      </a:lvl1pPr>
    </p:titleStyle>
    <p:bodyStyle>
      <a:lvl1pPr marL="341794" indent="-341794" algn="l" defTabSz="911452" rtl="0" eaLnBrk="1" latinLnBrk="0" hangingPunct="1">
        <a:spcBef>
          <a:spcPct val="20000"/>
        </a:spcBef>
        <a:buFont typeface="Arial" pitchFamily="34" charset="0"/>
        <a:buChar char="•"/>
        <a:defRPr kumimoji="1" sz="3190" kern="1200">
          <a:solidFill>
            <a:schemeClr val="tx1"/>
          </a:solidFill>
          <a:latin typeface="+mn-lt"/>
          <a:ea typeface="+mn-ea"/>
          <a:cs typeface="+mn-cs"/>
        </a:defRPr>
      </a:lvl1pPr>
      <a:lvl2pPr marL="740554" indent="-284828" algn="l" defTabSz="911452" rtl="0" eaLnBrk="1" latinLnBrk="0" hangingPunct="1">
        <a:spcBef>
          <a:spcPct val="20000"/>
        </a:spcBef>
        <a:buFont typeface="Arial" pitchFamily="34" charset="0"/>
        <a:buChar char="–"/>
        <a:defRPr kumimoji="1" sz="2791" kern="1200">
          <a:solidFill>
            <a:schemeClr val="tx1"/>
          </a:solidFill>
          <a:latin typeface="+mn-lt"/>
          <a:ea typeface="+mn-ea"/>
          <a:cs typeface="+mn-cs"/>
        </a:defRPr>
      </a:lvl2pPr>
      <a:lvl3pPr marL="1139314" indent="-227862" algn="l" defTabSz="911452" rtl="0" eaLnBrk="1" latinLnBrk="0" hangingPunct="1">
        <a:spcBef>
          <a:spcPct val="20000"/>
        </a:spcBef>
        <a:buFont typeface="Arial" pitchFamily="34" charset="0"/>
        <a:buChar char="•"/>
        <a:defRPr kumimoji="1" sz="2392" kern="1200">
          <a:solidFill>
            <a:schemeClr val="tx1"/>
          </a:solidFill>
          <a:latin typeface="+mn-lt"/>
          <a:ea typeface="+mn-ea"/>
          <a:cs typeface="+mn-cs"/>
        </a:defRPr>
      </a:lvl3pPr>
      <a:lvl4pPr marL="1595039" indent="-227862" algn="l" defTabSz="911452" rtl="0" eaLnBrk="1" latinLnBrk="0" hangingPunct="1">
        <a:spcBef>
          <a:spcPct val="20000"/>
        </a:spcBef>
        <a:buFont typeface="Arial" pitchFamily="34" charset="0"/>
        <a:buChar char="–"/>
        <a:defRPr kumimoji="1" sz="1994" kern="1200">
          <a:solidFill>
            <a:schemeClr val="tx1"/>
          </a:solidFill>
          <a:latin typeface="+mn-lt"/>
          <a:ea typeface="+mn-ea"/>
          <a:cs typeface="+mn-cs"/>
        </a:defRPr>
      </a:lvl4pPr>
      <a:lvl5pPr marL="2050765" indent="-227862" algn="l" defTabSz="911452" rtl="0" eaLnBrk="1" latinLnBrk="0" hangingPunct="1">
        <a:spcBef>
          <a:spcPct val="20000"/>
        </a:spcBef>
        <a:buFont typeface="Arial" pitchFamily="34" charset="0"/>
        <a:buChar char="»"/>
        <a:defRPr kumimoji="1" sz="1994" kern="1200">
          <a:solidFill>
            <a:schemeClr val="tx1"/>
          </a:solidFill>
          <a:latin typeface="+mn-lt"/>
          <a:ea typeface="+mn-ea"/>
          <a:cs typeface="+mn-cs"/>
        </a:defRPr>
      </a:lvl5pPr>
      <a:lvl6pPr marL="2506491" indent="-227862" algn="l" defTabSz="911452" rtl="0" eaLnBrk="1" latinLnBrk="0" hangingPunct="1">
        <a:spcBef>
          <a:spcPct val="20000"/>
        </a:spcBef>
        <a:buFont typeface="Arial" pitchFamily="34" charset="0"/>
        <a:buChar char="•"/>
        <a:defRPr kumimoji="1" sz="1994" kern="1200">
          <a:solidFill>
            <a:schemeClr val="tx1"/>
          </a:solidFill>
          <a:latin typeface="+mn-lt"/>
          <a:ea typeface="+mn-ea"/>
          <a:cs typeface="+mn-cs"/>
        </a:defRPr>
      </a:lvl6pPr>
      <a:lvl7pPr marL="2962218" indent="-227862" algn="l" defTabSz="911452" rtl="0" eaLnBrk="1" latinLnBrk="0" hangingPunct="1">
        <a:spcBef>
          <a:spcPct val="20000"/>
        </a:spcBef>
        <a:buFont typeface="Arial" pitchFamily="34" charset="0"/>
        <a:buChar char="•"/>
        <a:defRPr kumimoji="1" sz="1994" kern="1200">
          <a:solidFill>
            <a:schemeClr val="tx1"/>
          </a:solidFill>
          <a:latin typeface="+mn-lt"/>
          <a:ea typeface="+mn-ea"/>
          <a:cs typeface="+mn-cs"/>
        </a:defRPr>
      </a:lvl7pPr>
      <a:lvl8pPr marL="3417943" indent="-227862" algn="l" defTabSz="911452" rtl="0" eaLnBrk="1" latinLnBrk="0" hangingPunct="1">
        <a:spcBef>
          <a:spcPct val="20000"/>
        </a:spcBef>
        <a:buFont typeface="Arial" pitchFamily="34" charset="0"/>
        <a:buChar char="•"/>
        <a:defRPr kumimoji="1" sz="1994" kern="1200">
          <a:solidFill>
            <a:schemeClr val="tx1"/>
          </a:solidFill>
          <a:latin typeface="+mn-lt"/>
          <a:ea typeface="+mn-ea"/>
          <a:cs typeface="+mn-cs"/>
        </a:defRPr>
      </a:lvl8pPr>
      <a:lvl9pPr marL="3873669" indent="-227862" algn="l" defTabSz="911452" rtl="0" eaLnBrk="1" latinLnBrk="0" hangingPunct="1">
        <a:spcBef>
          <a:spcPct val="20000"/>
        </a:spcBef>
        <a:buFont typeface="Arial" pitchFamily="34" charset="0"/>
        <a:buChar char="•"/>
        <a:defRPr kumimoji="1" sz="1994" kern="1200">
          <a:solidFill>
            <a:schemeClr val="tx1"/>
          </a:solidFill>
          <a:latin typeface="+mn-lt"/>
          <a:ea typeface="+mn-ea"/>
          <a:cs typeface="+mn-cs"/>
        </a:defRPr>
      </a:lvl9pPr>
    </p:bodyStyle>
    <p:otherStyle>
      <a:defPPr>
        <a:defRPr lang="ja-JP"/>
      </a:defPPr>
      <a:lvl1pPr marL="0" algn="l" defTabSz="911452" rtl="0" eaLnBrk="1" latinLnBrk="0" hangingPunct="1">
        <a:defRPr kumimoji="1" sz="1794" kern="1200">
          <a:solidFill>
            <a:schemeClr val="tx1"/>
          </a:solidFill>
          <a:latin typeface="+mn-lt"/>
          <a:ea typeface="+mn-ea"/>
          <a:cs typeface="+mn-cs"/>
        </a:defRPr>
      </a:lvl1pPr>
      <a:lvl2pPr marL="455725" algn="l" defTabSz="911452" rtl="0" eaLnBrk="1" latinLnBrk="0" hangingPunct="1">
        <a:defRPr kumimoji="1" sz="1794" kern="1200">
          <a:solidFill>
            <a:schemeClr val="tx1"/>
          </a:solidFill>
          <a:latin typeface="+mn-lt"/>
          <a:ea typeface="+mn-ea"/>
          <a:cs typeface="+mn-cs"/>
        </a:defRPr>
      </a:lvl2pPr>
      <a:lvl3pPr marL="911452" algn="l" defTabSz="911452" rtl="0" eaLnBrk="1" latinLnBrk="0" hangingPunct="1">
        <a:defRPr kumimoji="1" sz="1794" kern="1200">
          <a:solidFill>
            <a:schemeClr val="tx1"/>
          </a:solidFill>
          <a:latin typeface="+mn-lt"/>
          <a:ea typeface="+mn-ea"/>
          <a:cs typeface="+mn-cs"/>
        </a:defRPr>
      </a:lvl3pPr>
      <a:lvl4pPr marL="1367176" algn="l" defTabSz="911452" rtl="0" eaLnBrk="1" latinLnBrk="0" hangingPunct="1">
        <a:defRPr kumimoji="1" sz="1794" kern="1200">
          <a:solidFill>
            <a:schemeClr val="tx1"/>
          </a:solidFill>
          <a:latin typeface="+mn-lt"/>
          <a:ea typeface="+mn-ea"/>
          <a:cs typeface="+mn-cs"/>
        </a:defRPr>
      </a:lvl4pPr>
      <a:lvl5pPr marL="1822903" algn="l" defTabSz="911452" rtl="0" eaLnBrk="1" latinLnBrk="0" hangingPunct="1">
        <a:defRPr kumimoji="1" sz="1794" kern="1200">
          <a:solidFill>
            <a:schemeClr val="tx1"/>
          </a:solidFill>
          <a:latin typeface="+mn-lt"/>
          <a:ea typeface="+mn-ea"/>
          <a:cs typeface="+mn-cs"/>
        </a:defRPr>
      </a:lvl5pPr>
      <a:lvl6pPr marL="2278628" algn="l" defTabSz="911452" rtl="0" eaLnBrk="1" latinLnBrk="0" hangingPunct="1">
        <a:defRPr kumimoji="1" sz="1794" kern="1200">
          <a:solidFill>
            <a:schemeClr val="tx1"/>
          </a:solidFill>
          <a:latin typeface="+mn-lt"/>
          <a:ea typeface="+mn-ea"/>
          <a:cs typeface="+mn-cs"/>
        </a:defRPr>
      </a:lvl6pPr>
      <a:lvl7pPr marL="2734354" algn="l" defTabSz="911452" rtl="0" eaLnBrk="1" latinLnBrk="0" hangingPunct="1">
        <a:defRPr kumimoji="1" sz="1794" kern="1200">
          <a:solidFill>
            <a:schemeClr val="tx1"/>
          </a:solidFill>
          <a:latin typeface="+mn-lt"/>
          <a:ea typeface="+mn-ea"/>
          <a:cs typeface="+mn-cs"/>
        </a:defRPr>
      </a:lvl7pPr>
      <a:lvl8pPr marL="3190080" algn="l" defTabSz="911452" rtl="0" eaLnBrk="1" latinLnBrk="0" hangingPunct="1">
        <a:defRPr kumimoji="1" sz="1794" kern="1200">
          <a:solidFill>
            <a:schemeClr val="tx1"/>
          </a:solidFill>
          <a:latin typeface="+mn-lt"/>
          <a:ea typeface="+mn-ea"/>
          <a:cs typeface="+mn-cs"/>
        </a:defRPr>
      </a:lvl8pPr>
      <a:lvl9pPr marL="3645806" algn="l" defTabSz="911452" rtl="0" eaLnBrk="1" latinLnBrk="0" hangingPunct="1">
        <a:defRPr kumimoji="1" sz="1794"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1"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60028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7518"/>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939" y="6357518"/>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617296" y="6597544"/>
            <a:ext cx="2311400" cy="365125"/>
          </a:xfrm>
          <a:prstGeom prst="rect">
            <a:avLst/>
          </a:prstGeom>
        </p:spPr>
        <p:txBody>
          <a:bodyPr vert="horz" lIns="91440" tIns="45720" rIns="91440" bIns="45720" rtlCol="0" anchor="ctr"/>
          <a:lstStyle>
            <a:lvl1pPr algn="r">
              <a:defRPr sz="1200">
                <a:solidFill>
                  <a:schemeClr val="tx1"/>
                </a:solidFill>
              </a:defRPr>
            </a:lvl1pPr>
          </a:lstStyle>
          <a:p>
            <a:pPr fontAlgn="auto">
              <a:spcBef>
                <a:spcPts val="0"/>
              </a:spcBef>
              <a:spcAft>
                <a:spcPts val="0"/>
              </a:spcAft>
            </a:pPr>
            <a:fld id="{6C5430D0-4336-49DB-B62F-D1D0AB30FA6F}" type="slidenum">
              <a:rPr lang="ja-JP" altLang="en-US" smtClean="0">
                <a:solidFill>
                  <a:prstClr val="black"/>
                </a:solidFill>
                <a:latin typeface="Calibri"/>
                <a:ea typeface="ＭＳ Ｐゴシック" panose="020B0600070205080204" pitchFamily="50" charset="-128"/>
              </a:rPr>
              <a:pPr fontAlgn="auto">
                <a:spcBef>
                  <a:spcPts val="0"/>
                </a:spcBef>
                <a:spcAft>
                  <a:spcPts val="0"/>
                </a:spcAft>
              </a:pPr>
              <a:t>‹#›</a:t>
            </a:fld>
            <a:endParaRPr lang="ja-JP" altLang="en-US">
              <a:solidFill>
                <a:prstClr val="black"/>
              </a:solidFill>
              <a:latin typeface="Calibri"/>
              <a:ea typeface="ＭＳ Ｐゴシック" panose="020B0600070205080204" pitchFamily="50" charset="-128"/>
            </a:endParaRPr>
          </a:p>
        </p:txBody>
      </p:sp>
      <p:grpSp>
        <p:nvGrpSpPr>
          <p:cNvPr id="7" name="Group 18"/>
          <p:cNvGrpSpPr>
            <a:grpSpLocks/>
          </p:cNvGrpSpPr>
          <p:nvPr/>
        </p:nvGrpSpPr>
        <p:grpSpPr bwMode="auto">
          <a:xfrm>
            <a:off x="389"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672" y="2"/>
            <a:ext cx="1679575" cy="333375"/>
          </a:xfrm>
          <a:prstGeom prst="rect">
            <a:avLst/>
          </a:prstGeom>
          <a:noFill/>
          <a:ln w="9525">
            <a:noFill/>
            <a:miter lim="800000"/>
            <a:headEnd/>
            <a:tailEnd/>
          </a:ln>
        </p:spPr>
      </p:pic>
    </p:spTree>
    <p:extLst>
      <p:ext uri="{BB962C8B-B14F-4D97-AF65-F5344CB8AC3E}">
        <p14:creationId xmlns:p14="http://schemas.microsoft.com/office/powerpoint/2010/main" val="506002766"/>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495301"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3075" name="Group 18"/>
          <p:cNvGrpSpPr>
            <a:grpSpLocks/>
          </p:cNvGrpSpPr>
          <p:nvPr/>
        </p:nvGrpSpPr>
        <p:grpSpPr bwMode="auto">
          <a:xfrm>
            <a:off x="0" y="0"/>
            <a:ext cx="9906000" cy="546100"/>
            <a:chOff x="0" y="0"/>
            <a:chExt cx="5760" cy="344"/>
          </a:xfrm>
        </p:grpSpPr>
        <p:pic>
          <p:nvPicPr>
            <p:cNvPr id="3078" name="Picture 9" descr="mlit_top"/>
            <p:cNvPicPr>
              <a:picLocks noChangeAspect="1" noChangeArrowheads="1"/>
            </p:cNvPicPr>
            <p:nvPr userDrawn="1"/>
          </p:nvPicPr>
          <p:blipFill>
            <a:blip r:embed="rId25">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17"/>
            <p:cNvGrpSpPr>
              <a:grpSpLocks/>
            </p:cNvGrpSpPr>
            <p:nvPr userDrawn="1"/>
          </p:nvGrpSpPr>
          <p:grpSpPr bwMode="auto">
            <a:xfrm>
              <a:off x="0" y="0"/>
              <a:ext cx="5760" cy="318"/>
              <a:chOff x="0" y="0"/>
              <a:chExt cx="5760" cy="318"/>
            </a:xfrm>
          </p:grpSpPr>
          <p:pic>
            <p:nvPicPr>
              <p:cNvPr id="3080" name="Picture 11" descr="mlit_top"/>
              <p:cNvPicPr>
                <a:picLocks noChangeAspect="1" noChangeArrowheads="1"/>
              </p:cNvPicPr>
              <p:nvPr userDrawn="1"/>
            </p:nvPicPr>
            <p:blipFill>
              <a:blip r:embed="rId26">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6" descr="mlit_top"/>
              <p:cNvPicPr>
                <a:picLocks noChangeAspect="1" noChangeArrowheads="1"/>
              </p:cNvPicPr>
              <p:nvPr userDrawn="1"/>
            </p:nvPicPr>
            <p:blipFill>
              <a:blip r:embed="rId27">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0" descr="mlit_top"/>
              <p:cNvPicPr>
                <a:picLocks noChangeAspect="1" noChangeArrowheads="1"/>
              </p:cNvPicPr>
              <p:nvPr userDrawn="1"/>
            </p:nvPicPr>
            <p:blipFill>
              <a:blip r:embed="rId27">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076" name="Rectangle 2"/>
          <p:cNvSpPr>
            <a:spLocks noGrp="1" noChangeArrowheads="1"/>
          </p:cNvSpPr>
          <p:nvPr>
            <p:ph type="title"/>
          </p:nvPr>
        </p:nvSpPr>
        <p:spPr bwMode="auto">
          <a:xfrm>
            <a:off x="2" y="0"/>
            <a:ext cx="76057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3077" name="Picture 14"/>
          <p:cNvPicPr>
            <a:picLocks noChangeAspect="1" noChangeArrowheads="1"/>
          </p:cNvPicPr>
          <p:nvPr/>
        </p:nvPicPr>
        <p:blipFill>
          <a:blip r:embed="rId28" cstate="print">
            <a:extLst>
              <a:ext uri="{28A0092B-C50C-407E-A947-70E740481C1C}">
                <a14:useLocalDpi xmlns:a14="http://schemas.microsoft.com/office/drawing/2010/main" val="0"/>
              </a:ext>
            </a:extLst>
          </a:blip>
          <a:srcRect t="3670"/>
          <a:stretch>
            <a:fillRect/>
          </a:stretch>
        </p:blipFill>
        <p:spPr bwMode="auto">
          <a:xfrm>
            <a:off x="8226427" y="4"/>
            <a:ext cx="16795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2919491"/>
      </p:ext>
    </p:extLst>
  </p:cSld>
  <p:clrMap bg1="lt1" tx1="dk1" bg2="lt2" tx2="dk2" accent1="accent1" accent2="accent2" accent3="accent3" accent4="accent4" accent5="accent5" accent6="accent6" hlink="hlink" folHlink="folHlink"/>
  <p:sldLayoutIdLst>
    <p:sldLayoutId id="2147486457" r:id="rId1"/>
    <p:sldLayoutId id="2147486458" r:id="rId2"/>
    <p:sldLayoutId id="2147486459" r:id="rId3"/>
    <p:sldLayoutId id="2147486460" r:id="rId4"/>
    <p:sldLayoutId id="2147486461" r:id="rId5"/>
    <p:sldLayoutId id="2147486462" r:id="rId6"/>
    <p:sldLayoutId id="2147486463" r:id="rId7"/>
    <p:sldLayoutId id="2147486464" r:id="rId8"/>
    <p:sldLayoutId id="2147486465" r:id="rId9"/>
    <p:sldLayoutId id="2147486466" r:id="rId10"/>
    <p:sldLayoutId id="2147486467" r:id="rId11"/>
    <p:sldLayoutId id="2147486468" r:id="rId12"/>
    <p:sldLayoutId id="2147486469" r:id="rId13"/>
    <p:sldLayoutId id="2147486470" r:id="rId14"/>
    <p:sldLayoutId id="2147486471" r:id="rId15"/>
    <p:sldLayoutId id="2147486472" r:id="rId16"/>
    <p:sldLayoutId id="2147486473" r:id="rId17"/>
    <p:sldLayoutId id="2147486474" r:id="rId18"/>
    <p:sldLayoutId id="2147486475" r:id="rId19"/>
    <p:sldLayoutId id="2147486476" r:id="rId20"/>
    <p:sldLayoutId id="2147486477" r:id="rId21"/>
    <p:sldLayoutId id="2147486478" r:id="rId22"/>
    <p:sldLayoutId id="2147486479" r:id="rId23"/>
  </p:sldLayoutIdLst>
  <p:hf hdr="0" ftr="0" dt="0"/>
  <p:txStyles>
    <p:titleStyle>
      <a:lvl1pPr algn="l" rtl="0" eaLnBrk="0" fontAlgn="base" hangingPunct="0">
        <a:spcBef>
          <a:spcPct val="0"/>
        </a:spcBef>
        <a:spcAft>
          <a:spcPct val="0"/>
        </a:spcAft>
        <a:defRPr kumimoji="1" sz="2577">
          <a:solidFill>
            <a:srgbClr val="4087C8"/>
          </a:solidFill>
          <a:latin typeface="+mj-lt"/>
          <a:ea typeface="+mj-ea"/>
          <a:cs typeface="+mj-cs"/>
        </a:defRPr>
      </a:lvl1pPr>
      <a:lvl2pPr algn="l" rtl="0" eaLnBrk="0" fontAlgn="base" hangingPunct="0">
        <a:spcBef>
          <a:spcPct val="0"/>
        </a:spcBef>
        <a:spcAft>
          <a:spcPct val="0"/>
        </a:spcAft>
        <a:defRPr kumimoji="1" sz="2577">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577">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577">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577">
          <a:solidFill>
            <a:srgbClr val="4087C8"/>
          </a:solidFill>
          <a:latin typeface="HGP創英角ｺﾞｼｯｸUB" pitchFamily="50" charset="-128"/>
          <a:ea typeface="HGP創英角ｺﾞｼｯｸUB" pitchFamily="50" charset="-128"/>
        </a:defRPr>
      </a:lvl5pPr>
      <a:lvl6pPr marL="420615" algn="l" rtl="0" eaLnBrk="1" fontAlgn="base" hangingPunct="1">
        <a:spcBef>
          <a:spcPct val="0"/>
        </a:spcBef>
        <a:spcAft>
          <a:spcPct val="0"/>
        </a:spcAft>
        <a:defRPr kumimoji="1" sz="2577">
          <a:solidFill>
            <a:srgbClr val="4087C8"/>
          </a:solidFill>
          <a:latin typeface="HGP創英角ｺﾞｼｯｸUB" pitchFamily="50" charset="-128"/>
          <a:ea typeface="HGP創英角ｺﾞｼｯｸUB" pitchFamily="50" charset="-128"/>
        </a:defRPr>
      </a:lvl6pPr>
      <a:lvl7pPr marL="841229" algn="l" rtl="0" eaLnBrk="1" fontAlgn="base" hangingPunct="1">
        <a:spcBef>
          <a:spcPct val="0"/>
        </a:spcBef>
        <a:spcAft>
          <a:spcPct val="0"/>
        </a:spcAft>
        <a:defRPr kumimoji="1" sz="2577">
          <a:solidFill>
            <a:srgbClr val="4087C8"/>
          </a:solidFill>
          <a:latin typeface="HGP創英角ｺﾞｼｯｸUB" pitchFamily="50" charset="-128"/>
          <a:ea typeface="HGP創英角ｺﾞｼｯｸUB" pitchFamily="50" charset="-128"/>
        </a:defRPr>
      </a:lvl7pPr>
      <a:lvl8pPr marL="1261845" algn="l" rtl="0" eaLnBrk="1" fontAlgn="base" hangingPunct="1">
        <a:spcBef>
          <a:spcPct val="0"/>
        </a:spcBef>
        <a:spcAft>
          <a:spcPct val="0"/>
        </a:spcAft>
        <a:defRPr kumimoji="1" sz="2577">
          <a:solidFill>
            <a:srgbClr val="4087C8"/>
          </a:solidFill>
          <a:latin typeface="HGP創英角ｺﾞｼｯｸUB" pitchFamily="50" charset="-128"/>
          <a:ea typeface="HGP創英角ｺﾞｼｯｸUB" pitchFamily="50" charset="-128"/>
        </a:defRPr>
      </a:lvl8pPr>
      <a:lvl9pPr marL="1682460" algn="l" rtl="0" eaLnBrk="1" fontAlgn="base" hangingPunct="1">
        <a:spcBef>
          <a:spcPct val="0"/>
        </a:spcBef>
        <a:spcAft>
          <a:spcPct val="0"/>
        </a:spcAft>
        <a:defRPr kumimoji="1" sz="2577">
          <a:solidFill>
            <a:srgbClr val="4087C8"/>
          </a:solidFill>
          <a:latin typeface="HGP創英角ｺﾞｼｯｸUB" pitchFamily="50" charset="-128"/>
          <a:ea typeface="HGP創英角ｺﾞｼｯｸUB" pitchFamily="50" charset="-128"/>
        </a:defRPr>
      </a:lvl9pPr>
    </p:titleStyle>
    <p:bodyStyle>
      <a:lvl1pPr marL="314058" indent="-314058" algn="l" rtl="0" eaLnBrk="0" fontAlgn="base" hangingPunct="0">
        <a:spcBef>
          <a:spcPct val="20000"/>
        </a:spcBef>
        <a:spcAft>
          <a:spcPct val="0"/>
        </a:spcAft>
        <a:buChar char="•"/>
        <a:defRPr kumimoji="1" sz="2945">
          <a:solidFill>
            <a:schemeClr val="tx1"/>
          </a:solidFill>
          <a:latin typeface="+mn-lt"/>
          <a:ea typeface="+mn-ea"/>
          <a:cs typeface="+mn-cs"/>
        </a:defRPr>
      </a:lvl1pPr>
      <a:lvl2pPr marL="682162" indent="-261472" algn="l" rtl="0" eaLnBrk="0" fontAlgn="base" hangingPunct="0">
        <a:spcBef>
          <a:spcPct val="20000"/>
        </a:spcBef>
        <a:spcAft>
          <a:spcPct val="0"/>
        </a:spcAft>
        <a:buChar char="–"/>
        <a:defRPr kumimoji="1" sz="2577">
          <a:solidFill>
            <a:schemeClr val="tx1"/>
          </a:solidFill>
          <a:latin typeface="+mn-lt"/>
          <a:ea typeface="+mn-ea"/>
        </a:defRPr>
      </a:lvl2pPr>
      <a:lvl3pPr marL="1050266" indent="-208885" algn="l" rtl="0" eaLnBrk="0" fontAlgn="base" hangingPunct="0">
        <a:spcBef>
          <a:spcPct val="20000"/>
        </a:spcBef>
        <a:spcAft>
          <a:spcPct val="0"/>
        </a:spcAft>
        <a:buChar char="•"/>
        <a:defRPr kumimoji="1" sz="2208">
          <a:solidFill>
            <a:schemeClr val="tx1"/>
          </a:solidFill>
          <a:latin typeface="+mn-lt"/>
          <a:ea typeface="+mn-ea"/>
        </a:defRPr>
      </a:lvl3pPr>
      <a:lvl4pPr marL="1470958" indent="-208885" algn="l" rtl="0" eaLnBrk="0" fontAlgn="base" hangingPunct="0">
        <a:spcBef>
          <a:spcPct val="20000"/>
        </a:spcBef>
        <a:spcAft>
          <a:spcPct val="0"/>
        </a:spcAft>
        <a:buChar char="–"/>
        <a:defRPr kumimoji="1" sz="1840">
          <a:solidFill>
            <a:schemeClr val="tx1"/>
          </a:solidFill>
          <a:latin typeface="+mn-lt"/>
          <a:ea typeface="+mn-ea"/>
        </a:defRPr>
      </a:lvl4pPr>
      <a:lvl5pPr marL="1891648" indent="-208885" algn="l" rtl="0" eaLnBrk="0" fontAlgn="base" hangingPunct="0">
        <a:spcBef>
          <a:spcPct val="20000"/>
        </a:spcBef>
        <a:spcAft>
          <a:spcPct val="0"/>
        </a:spcAft>
        <a:buChar char="»"/>
        <a:defRPr kumimoji="1" sz="1840">
          <a:solidFill>
            <a:schemeClr val="tx1"/>
          </a:solidFill>
          <a:latin typeface="+mn-lt"/>
          <a:ea typeface="+mn-ea"/>
        </a:defRPr>
      </a:lvl5pPr>
      <a:lvl6pPr marL="2313382" indent="-210308" algn="l" rtl="0" eaLnBrk="1" fontAlgn="base" hangingPunct="1">
        <a:spcBef>
          <a:spcPct val="20000"/>
        </a:spcBef>
        <a:spcAft>
          <a:spcPct val="0"/>
        </a:spcAft>
        <a:buChar char="»"/>
        <a:defRPr kumimoji="1" sz="1840">
          <a:solidFill>
            <a:schemeClr val="tx1"/>
          </a:solidFill>
          <a:latin typeface="+mn-lt"/>
          <a:ea typeface="+mn-ea"/>
        </a:defRPr>
      </a:lvl6pPr>
      <a:lvl7pPr marL="2733997" indent="-210308" algn="l" rtl="0" eaLnBrk="1" fontAlgn="base" hangingPunct="1">
        <a:spcBef>
          <a:spcPct val="20000"/>
        </a:spcBef>
        <a:spcAft>
          <a:spcPct val="0"/>
        </a:spcAft>
        <a:buChar char="»"/>
        <a:defRPr kumimoji="1" sz="1840">
          <a:solidFill>
            <a:schemeClr val="tx1"/>
          </a:solidFill>
          <a:latin typeface="+mn-lt"/>
          <a:ea typeface="+mn-ea"/>
        </a:defRPr>
      </a:lvl7pPr>
      <a:lvl8pPr marL="3154612" indent="-210308" algn="l" rtl="0" eaLnBrk="1" fontAlgn="base" hangingPunct="1">
        <a:spcBef>
          <a:spcPct val="20000"/>
        </a:spcBef>
        <a:spcAft>
          <a:spcPct val="0"/>
        </a:spcAft>
        <a:buChar char="»"/>
        <a:defRPr kumimoji="1" sz="1840">
          <a:solidFill>
            <a:schemeClr val="tx1"/>
          </a:solidFill>
          <a:latin typeface="+mn-lt"/>
          <a:ea typeface="+mn-ea"/>
        </a:defRPr>
      </a:lvl8pPr>
      <a:lvl9pPr marL="3575227" indent="-210308" algn="l" rtl="0" eaLnBrk="1" fontAlgn="base" hangingPunct="1">
        <a:spcBef>
          <a:spcPct val="20000"/>
        </a:spcBef>
        <a:spcAft>
          <a:spcPct val="0"/>
        </a:spcAft>
        <a:buChar char="»"/>
        <a:defRPr kumimoji="1" sz="1840">
          <a:solidFill>
            <a:schemeClr val="tx1"/>
          </a:solidFill>
          <a:latin typeface="+mn-lt"/>
          <a:ea typeface="+mn-ea"/>
        </a:defRPr>
      </a:lvl9pPr>
    </p:bodyStyle>
    <p:otherStyle>
      <a:defPPr>
        <a:defRPr lang="ja-JP"/>
      </a:defPPr>
      <a:lvl1pPr marL="0" algn="l" defTabSz="841229" rtl="0" eaLnBrk="1" latinLnBrk="0" hangingPunct="1">
        <a:defRPr kumimoji="1" sz="1657" kern="1200">
          <a:solidFill>
            <a:schemeClr val="tx1"/>
          </a:solidFill>
          <a:latin typeface="+mn-lt"/>
          <a:ea typeface="+mn-ea"/>
          <a:cs typeface="+mn-cs"/>
        </a:defRPr>
      </a:lvl1pPr>
      <a:lvl2pPr marL="420615" algn="l" defTabSz="841229" rtl="0" eaLnBrk="1" latinLnBrk="0" hangingPunct="1">
        <a:defRPr kumimoji="1" sz="1657" kern="1200">
          <a:solidFill>
            <a:schemeClr val="tx1"/>
          </a:solidFill>
          <a:latin typeface="+mn-lt"/>
          <a:ea typeface="+mn-ea"/>
          <a:cs typeface="+mn-cs"/>
        </a:defRPr>
      </a:lvl2pPr>
      <a:lvl3pPr marL="841229" algn="l" defTabSz="841229" rtl="0" eaLnBrk="1" latinLnBrk="0" hangingPunct="1">
        <a:defRPr kumimoji="1" sz="1657" kern="1200">
          <a:solidFill>
            <a:schemeClr val="tx1"/>
          </a:solidFill>
          <a:latin typeface="+mn-lt"/>
          <a:ea typeface="+mn-ea"/>
          <a:cs typeface="+mn-cs"/>
        </a:defRPr>
      </a:lvl3pPr>
      <a:lvl4pPr marL="1261845" algn="l" defTabSz="841229" rtl="0" eaLnBrk="1" latinLnBrk="0" hangingPunct="1">
        <a:defRPr kumimoji="1" sz="1657" kern="1200">
          <a:solidFill>
            <a:schemeClr val="tx1"/>
          </a:solidFill>
          <a:latin typeface="+mn-lt"/>
          <a:ea typeface="+mn-ea"/>
          <a:cs typeface="+mn-cs"/>
        </a:defRPr>
      </a:lvl4pPr>
      <a:lvl5pPr marL="1682460" algn="l" defTabSz="841229" rtl="0" eaLnBrk="1" latinLnBrk="0" hangingPunct="1">
        <a:defRPr kumimoji="1" sz="1657" kern="1200">
          <a:solidFill>
            <a:schemeClr val="tx1"/>
          </a:solidFill>
          <a:latin typeface="+mn-lt"/>
          <a:ea typeface="+mn-ea"/>
          <a:cs typeface="+mn-cs"/>
        </a:defRPr>
      </a:lvl5pPr>
      <a:lvl6pPr marL="2103075" algn="l" defTabSz="841229" rtl="0" eaLnBrk="1" latinLnBrk="0" hangingPunct="1">
        <a:defRPr kumimoji="1" sz="1657" kern="1200">
          <a:solidFill>
            <a:schemeClr val="tx1"/>
          </a:solidFill>
          <a:latin typeface="+mn-lt"/>
          <a:ea typeface="+mn-ea"/>
          <a:cs typeface="+mn-cs"/>
        </a:defRPr>
      </a:lvl6pPr>
      <a:lvl7pPr marL="2523689" algn="l" defTabSz="841229" rtl="0" eaLnBrk="1" latinLnBrk="0" hangingPunct="1">
        <a:defRPr kumimoji="1" sz="1657" kern="1200">
          <a:solidFill>
            <a:schemeClr val="tx1"/>
          </a:solidFill>
          <a:latin typeface="+mn-lt"/>
          <a:ea typeface="+mn-ea"/>
          <a:cs typeface="+mn-cs"/>
        </a:defRPr>
      </a:lvl7pPr>
      <a:lvl8pPr marL="2944305" algn="l" defTabSz="841229" rtl="0" eaLnBrk="1" latinLnBrk="0" hangingPunct="1">
        <a:defRPr kumimoji="1" sz="1657" kern="1200">
          <a:solidFill>
            <a:schemeClr val="tx1"/>
          </a:solidFill>
          <a:latin typeface="+mn-lt"/>
          <a:ea typeface="+mn-ea"/>
          <a:cs typeface="+mn-cs"/>
        </a:defRPr>
      </a:lvl8pPr>
      <a:lvl9pPr marL="3364919" algn="l" defTabSz="841229" rtl="0" eaLnBrk="1" latinLnBrk="0" hangingPunct="1">
        <a:defRPr kumimoji="1" sz="1657"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3" y="274639"/>
            <a:ext cx="8915400" cy="1143000"/>
          </a:xfrm>
          <a:prstGeom prst="rect">
            <a:avLst/>
          </a:prstGeom>
        </p:spPr>
        <p:txBody>
          <a:bodyPr vert="horz" lIns="91436" tIns="45718" rIns="91436" bIns="45718"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3" y="1600206"/>
            <a:ext cx="8915400" cy="4525963"/>
          </a:xfrm>
          <a:prstGeom prst="rect">
            <a:avLst/>
          </a:prstGeom>
        </p:spPr>
        <p:txBody>
          <a:bodyPr vert="horz" lIns="91436" tIns="45718" rIns="91436" bIns="45718"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2" y="6356596"/>
            <a:ext cx="2311400" cy="365125"/>
          </a:xfrm>
          <a:prstGeom prst="rect">
            <a:avLst/>
          </a:prstGeom>
        </p:spPr>
        <p:txBody>
          <a:bodyPr vert="horz" lIns="91436" tIns="45718" rIns="91436" bIns="45718" rtlCol="0" anchor="ctr"/>
          <a:lstStyle>
            <a:lvl1pPr algn="l" fontAlgn="auto">
              <a:spcBef>
                <a:spcPts val="0"/>
              </a:spcBef>
              <a:spcAft>
                <a:spcPts val="0"/>
              </a:spcAft>
              <a:defRPr sz="1196">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634" y="6356596"/>
            <a:ext cx="3136900" cy="365125"/>
          </a:xfrm>
          <a:prstGeom prst="rect">
            <a:avLst/>
          </a:prstGeom>
        </p:spPr>
        <p:txBody>
          <a:bodyPr vert="horz" lIns="91436" tIns="45718" rIns="91436" bIns="45718" rtlCol="0" anchor="ctr"/>
          <a:lstStyle>
            <a:lvl1pPr algn="ctr" fontAlgn="auto">
              <a:spcBef>
                <a:spcPts val="0"/>
              </a:spcBef>
              <a:spcAft>
                <a:spcPts val="0"/>
              </a:spcAft>
              <a:defRPr sz="1196">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1" y="6356596"/>
            <a:ext cx="2311400" cy="365125"/>
          </a:xfrm>
          <a:prstGeom prst="rect">
            <a:avLst/>
          </a:prstGeom>
        </p:spPr>
        <p:txBody>
          <a:bodyPr vert="horz" lIns="91436" tIns="45718" rIns="91436" bIns="45718" rtlCol="0" anchor="ctr"/>
          <a:lstStyle>
            <a:lvl1pPr algn="r" fontAlgn="auto">
              <a:spcBef>
                <a:spcPts val="0"/>
              </a:spcBef>
              <a:spcAft>
                <a:spcPts val="0"/>
              </a:spcAft>
              <a:defRPr sz="1196">
                <a:solidFill>
                  <a:schemeClr val="tx1">
                    <a:tint val="75000"/>
                  </a:schemeClr>
                </a:solidFill>
              </a:defRPr>
            </a:lvl1pPr>
          </a:lstStyle>
          <a:p>
            <a:fld id="{6C5430D0-4336-49DB-B62F-D1D0AB30FA6F}" type="slidenum">
              <a:rPr lang="ja-JP" altLang="en-US" smtClean="0">
                <a:solidFill>
                  <a:prstClr val="black">
                    <a:tint val="75000"/>
                  </a:prstClr>
                </a:solidFill>
                <a:latin typeface="Calibri"/>
                <a:ea typeface="ＭＳ Ｐゴシック" panose="020B0600070205080204" pitchFamily="50" charset="-128"/>
              </a:rPr>
              <a:pPr/>
              <a:t>‹#›</a:t>
            </a:fld>
            <a:endParaRPr lang="ja-JP" altLang="en-US" dirty="0">
              <a:solidFill>
                <a:prstClr val="black">
                  <a:tint val="75000"/>
                </a:prstClr>
              </a:solidFill>
              <a:latin typeface="Calibri"/>
              <a:ea typeface="ＭＳ Ｐゴシック" panose="020B0600070205080204" pitchFamily="50" charset="-128"/>
            </a:endParaRPr>
          </a:p>
        </p:txBody>
      </p:sp>
      <p:grpSp>
        <p:nvGrpSpPr>
          <p:cNvPr id="7" name="Group 18"/>
          <p:cNvGrpSpPr>
            <a:grpSpLocks/>
          </p:cNvGrpSpPr>
          <p:nvPr/>
        </p:nvGrpSpPr>
        <p:grpSpPr bwMode="auto">
          <a:xfrm>
            <a:off x="84"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545" y="5"/>
            <a:ext cx="1679575" cy="333375"/>
          </a:xfrm>
          <a:prstGeom prst="rect">
            <a:avLst/>
          </a:prstGeom>
          <a:noFill/>
          <a:ln w="9525">
            <a:noFill/>
            <a:miter lim="800000"/>
            <a:headEnd/>
            <a:tailEnd/>
          </a:ln>
        </p:spPr>
      </p:pic>
    </p:spTree>
    <p:extLst>
      <p:ext uri="{BB962C8B-B14F-4D97-AF65-F5344CB8AC3E}">
        <p14:creationId xmlns:p14="http://schemas.microsoft.com/office/powerpoint/2010/main" val="2030002174"/>
      </p:ext>
    </p:extLst>
  </p:cSld>
  <p:clrMap bg1="lt1" tx1="dk1" bg2="lt2" tx2="dk2" accent1="accent1" accent2="accent2" accent3="accent3" accent4="accent4" accent5="accent5" accent6="accent6" hlink="hlink" folHlink="folHlink"/>
  <p:sldLayoutIdLst>
    <p:sldLayoutId id="2147486495" r:id="rId1"/>
    <p:sldLayoutId id="2147486496" r:id="rId2"/>
    <p:sldLayoutId id="2147486497" r:id="rId3"/>
    <p:sldLayoutId id="2147486498" r:id="rId4"/>
    <p:sldLayoutId id="2147486499" r:id="rId5"/>
    <p:sldLayoutId id="2147486500" r:id="rId6"/>
    <p:sldLayoutId id="2147486501" r:id="rId7"/>
    <p:sldLayoutId id="2147486502" r:id="rId8"/>
    <p:sldLayoutId id="2147486503" r:id="rId9"/>
    <p:sldLayoutId id="2147486504" r:id="rId10"/>
    <p:sldLayoutId id="2147486505" r:id="rId11"/>
  </p:sldLayoutIdLst>
  <p:hf hdr="0" ftr="0" dt="0"/>
  <p:txStyles>
    <p:titleStyle>
      <a:lvl1pPr algn="ctr" defTabSz="911429" rtl="0" eaLnBrk="1" latinLnBrk="0" hangingPunct="1">
        <a:spcBef>
          <a:spcPct val="0"/>
        </a:spcBef>
        <a:buNone/>
        <a:defRPr kumimoji="1" sz="4386" kern="1200">
          <a:solidFill>
            <a:schemeClr val="tx1"/>
          </a:solidFill>
          <a:latin typeface="+mj-lt"/>
          <a:ea typeface="+mj-ea"/>
          <a:cs typeface="+mj-cs"/>
        </a:defRPr>
      </a:lvl1pPr>
    </p:titleStyle>
    <p:bodyStyle>
      <a:lvl1pPr marL="341786" indent="-341786" algn="l" defTabSz="911429" rtl="0" eaLnBrk="1" latinLnBrk="0" hangingPunct="1">
        <a:spcBef>
          <a:spcPct val="20000"/>
        </a:spcBef>
        <a:buFont typeface="Arial" pitchFamily="34" charset="0"/>
        <a:buChar char="•"/>
        <a:defRPr kumimoji="1" sz="3190" kern="1200">
          <a:solidFill>
            <a:schemeClr val="tx1"/>
          </a:solidFill>
          <a:latin typeface="+mn-lt"/>
          <a:ea typeface="+mn-ea"/>
          <a:cs typeface="+mn-cs"/>
        </a:defRPr>
      </a:lvl1pPr>
      <a:lvl2pPr marL="740536" indent="-284821" algn="l" defTabSz="911429" rtl="0" eaLnBrk="1" latinLnBrk="0" hangingPunct="1">
        <a:spcBef>
          <a:spcPct val="20000"/>
        </a:spcBef>
        <a:buFont typeface="Arial" pitchFamily="34" charset="0"/>
        <a:buChar char="–"/>
        <a:defRPr kumimoji="1" sz="2791" kern="1200">
          <a:solidFill>
            <a:schemeClr val="tx1"/>
          </a:solidFill>
          <a:latin typeface="+mn-lt"/>
          <a:ea typeface="+mn-ea"/>
          <a:cs typeface="+mn-cs"/>
        </a:defRPr>
      </a:lvl2pPr>
      <a:lvl3pPr marL="1139287" indent="-227858" algn="l" defTabSz="911429" rtl="0" eaLnBrk="1" latinLnBrk="0" hangingPunct="1">
        <a:spcBef>
          <a:spcPct val="20000"/>
        </a:spcBef>
        <a:buFont typeface="Arial" pitchFamily="34" charset="0"/>
        <a:buChar char="•"/>
        <a:defRPr kumimoji="1" sz="2392" kern="1200">
          <a:solidFill>
            <a:schemeClr val="tx1"/>
          </a:solidFill>
          <a:latin typeface="+mn-lt"/>
          <a:ea typeface="+mn-ea"/>
          <a:cs typeface="+mn-cs"/>
        </a:defRPr>
      </a:lvl3pPr>
      <a:lvl4pPr marL="1595000"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4pPr>
      <a:lvl5pPr marL="2050715"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5pPr>
      <a:lvl6pPr marL="2506429"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6pPr>
      <a:lvl7pPr marL="2962144"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7pPr>
      <a:lvl8pPr marL="3417858"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8pPr>
      <a:lvl9pPr marL="3873573"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9pPr>
    </p:bodyStyle>
    <p:otherStyle>
      <a:defPPr>
        <a:defRPr lang="ja-JP"/>
      </a:defPPr>
      <a:lvl1pPr marL="0" algn="l" defTabSz="911429" rtl="0" eaLnBrk="1" latinLnBrk="0" hangingPunct="1">
        <a:defRPr kumimoji="1" sz="1794" kern="1200">
          <a:solidFill>
            <a:schemeClr val="tx1"/>
          </a:solidFill>
          <a:latin typeface="+mn-lt"/>
          <a:ea typeface="+mn-ea"/>
          <a:cs typeface="+mn-cs"/>
        </a:defRPr>
      </a:lvl1pPr>
      <a:lvl2pPr marL="455714" algn="l" defTabSz="911429" rtl="0" eaLnBrk="1" latinLnBrk="0" hangingPunct="1">
        <a:defRPr kumimoji="1" sz="1794" kern="1200">
          <a:solidFill>
            <a:schemeClr val="tx1"/>
          </a:solidFill>
          <a:latin typeface="+mn-lt"/>
          <a:ea typeface="+mn-ea"/>
          <a:cs typeface="+mn-cs"/>
        </a:defRPr>
      </a:lvl2pPr>
      <a:lvl3pPr marL="911429" algn="l" defTabSz="911429" rtl="0" eaLnBrk="1" latinLnBrk="0" hangingPunct="1">
        <a:defRPr kumimoji="1" sz="1794" kern="1200">
          <a:solidFill>
            <a:schemeClr val="tx1"/>
          </a:solidFill>
          <a:latin typeface="+mn-lt"/>
          <a:ea typeface="+mn-ea"/>
          <a:cs typeface="+mn-cs"/>
        </a:defRPr>
      </a:lvl3pPr>
      <a:lvl4pPr marL="1367142" algn="l" defTabSz="911429" rtl="0" eaLnBrk="1" latinLnBrk="0" hangingPunct="1">
        <a:defRPr kumimoji="1" sz="1794" kern="1200">
          <a:solidFill>
            <a:schemeClr val="tx1"/>
          </a:solidFill>
          <a:latin typeface="+mn-lt"/>
          <a:ea typeface="+mn-ea"/>
          <a:cs typeface="+mn-cs"/>
        </a:defRPr>
      </a:lvl4pPr>
      <a:lvl5pPr marL="1822857" algn="l" defTabSz="911429" rtl="0" eaLnBrk="1" latinLnBrk="0" hangingPunct="1">
        <a:defRPr kumimoji="1" sz="1794" kern="1200">
          <a:solidFill>
            <a:schemeClr val="tx1"/>
          </a:solidFill>
          <a:latin typeface="+mn-lt"/>
          <a:ea typeface="+mn-ea"/>
          <a:cs typeface="+mn-cs"/>
        </a:defRPr>
      </a:lvl5pPr>
      <a:lvl6pPr marL="2278571" algn="l" defTabSz="911429" rtl="0" eaLnBrk="1" latinLnBrk="0" hangingPunct="1">
        <a:defRPr kumimoji="1" sz="1794" kern="1200">
          <a:solidFill>
            <a:schemeClr val="tx1"/>
          </a:solidFill>
          <a:latin typeface="+mn-lt"/>
          <a:ea typeface="+mn-ea"/>
          <a:cs typeface="+mn-cs"/>
        </a:defRPr>
      </a:lvl6pPr>
      <a:lvl7pPr marL="2734286" algn="l" defTabSz="911429" rtl="0" eaLnBrk="1" latinLnBrk="0" hangingPunct="1">
        <a:defRPr kumimoji="1" sz="1794" kern="1200">
          <a:solidFill>
            <a:schemeClr val="tx1"/>
          </a:solidFill>
          <a:latin typeface="+mn-lt"/>
          <a:ea typeface="+mn-ea"/>
          <a:cs typeface="+mn-cs"/>
        </a:defRPr>
      </a:lvl7pPr>
      <a:lvl8pPr marL="3190000" algn="l" defTabSz="911429" rtl="0" eaLnBrk="1" latinLnBrk="0" hangingPunct="1">
        <a:defRPr kumimoji="1" sz="1794" kern="1200">
          <a:solidFill>
            <a:schemeClr val="tx1"/>
          </a:solidFill>
          <a:latin typeface="+mn-lt"/>
          <a:ea typeface="+mn-ea"/>
          <a:cs typeface="+mn-cs"/>
        </a:defRPr>
      </a:lvl8pPr>
      <a:lvl9pPr marL="3645715" algn="l" defTabSz="911429" rtl="0" eaLnBrk="1" latinLnBrk="0" hangingPunct="1">
        <a:defRPr kumimoji="1" sz="1794"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2" y="1600206"/>
            <a:ext cx="8915400" cy="452596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0"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20" y="0"/>
            <a:ext cx="7605713" cy="476250"/>
          </a:xfrm>
          <a:prstGeom prst="rect">
            <a:avLst/>
          </a:prstGeom>
          <a:noFill/>
          <a:ln w="9525">
            <a:noFill/>
            <a:miter lim="800000"/>
            <a:headEnd/>
            <a:tailEnd/>
          </a:ln>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473" y="4"/>
            <a:ext cx="1679575" cy="333375"/>
          </a:xfrm>
          <a:prstGeom prst="rect">
            <a:avLst/>
          </a:prstGeom>
          <a:noFill/>
          <a:ln w="9525">
            <a:noFill/>
            <a:miter lim="800000"/>
            <a:headEnd/>
            <a:tailEnd/>
          </a:ln>
        </p:spPr>
      </p:pic>
    </p:spTree>
    <p:extLst>
      <p:ext uri="{BB962C8B-B14F-4D97-AF65-F5344CB8AC3E}">
        <p14:creationId xmlns:p14="http://schemas.microsoft.com/office/powerpoint/2010/main" val="775342254"/>
      </p:ext>
    </p:extLst>
  </p:cSld>
  <p:clrMap bg1="lt1" tx1="dk1" bg2="lt2" tx2="dk2" accent1="accent1" accent2="accent2" accent3="accent3" accent4="accent4" accent5="accent5" accent6="accent6" hlink="hlink" folHlink="folHlink"/>
  <p:sldLayoutIdLst>
    <p:sldLayoutId id="2147486531" r:id="rId1"/>
    <p:sldLayoutId id="2147486532" r:id="rId2"/>
    <p:sldLayoutId id="2147486533" r:id="rId3"/>
    <p:sldLayoutId id="2147486534" r:id="rId4"/>
    <p:sldLayoutId id="2147486535" r:id="rId5"/>
    <p:sldLayoutId id="2147486536" r:id="rId6"/>
    <p:sldLayoutId id="2147486537" r:id="rId7"/>
    <p:sldLayoutId id="2147486538" r:id="rId8"/>
    <p:sldLayoutId id="2147486539" r:id="rId9"/>
    <p:sldLayoutId id="2147486540" r:id="rId10"/>
    <p:sldLayoutId id="2147486541" r:id="rId11"/>
    <p:sldLayoutId id="2147486542" r:id="rId12"/>
    <p:sldLayoutId id="2147486543" r:id="rId13"/>
  </p:sldLayoutIdLst>
  <p:hf hdr="0" ftr="0" dt="0"/>
  <p:txStyles>
    <p:titleStyle>
      <a:lvl1pPr algn="l" rtl="0" eaLnBrk="1" fontAlgn="base" hangingPunct="1">
        <a:spcBef>
          <a:spcPct val="0"/>
        </a:spcBef>
        <a:spcAft>
          <a:spcPct val="0"/>
        </a:spcAft>
        <a:defRPr kumimoji="1" sz="2791">
          <a:solidFill>
            <a:srgbClr val="4087C8"/>
          </a:solidFill>
          <a:latin typeface="+mj-lt"/>
          <a:ea typeface="+mj-ea"/>
          <a:cs typeface="+mj-cs"/>
        </a:defRPr>
      </a:lvl1pPr>
      <a:lvl2pPr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5pPr>
      <a:lvl6pPr marL="455654"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6pPr>
      <a:lvl7pPr marL="911309"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7pPr>
      <a:lvl8pPr marL="1366965"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8pPr>
      <a:lvl9pPr marL="1822619"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9pPr>
    </p:titleStyle>
    <p:bodyStyle>
      <a:lvl1pPr marL="341741" indent="-341741" algn="l" rtl="0" eaLnBrk="1" fontAlgn="base" hangingPunct="1">
        <a:spcBef>
          <a:spcPct val="20000"/>
        </a:spcBef>
        <a:spcAft>
          <a:spcPct val="0"/>
        </a:spcAft>
        <a:buChar char="•"/>
        <a:defRPr kumimoji="1" sz="3190">
          <a:solidFill>
            <a:schemeClr val="tx1"/>
          </a:solidFill>
          <a:latin typeface="+mn-lt"/>
          <a:ea typeface="+mn-ea"/>
          <a:cs typeface="+mn-cs"/>
        </a:defRPr>
      </a:lvl1pPr>
      <a:lvl2pPr marL="740439" indent="-284785" algn="l" rtl="0" eaLnBrk="1" fontAlgn="base" hangingPunct="1">
        <a:spcBef>
          <a:spcPct val="20000"/>
        </a:spcBef>
        <a:spcAft>
          <a:spcPct val="0"/>
        </a:spcAft>
        <a:buChar char="–"/>
        <a:defRPr kumimoji="1" sz="2791">
          <a:solidFill>
            <a:schemeClr val="tx1"/>
          </a:solidFill>
          <a:latin typeface="+mn-lt"/>
          <a:ea typeface="+mn-ea"/>
        </a:defRPr>
      </a:lvl2pPr>
      <a:lvl3pPr marL="1139137" indent="-227828" algn="l" rtl="0" eaLnBrk="1" fontAlgn="base" hangingPunct="1">
        <a:spcBef>
          <a:spcPct val="20000"/>
        </a:spcBef>
        <a:spcAft>
          <a:spcPct val="0"/>
        </a:spcAft>
        <a:buChar char="•"/>
        <a:defRPr kumimoji="1" sz="2392">
          <a:solidFill>
            <a:schemeClr val="tx1"/>
          </a:solidFill>
          <a:latin typeface="+mn-lt"/>
          <a:ea typeface="+mn-ea"/>
        </a:defRPr>
      </a:lvl3pPr>
      <a:lvl4pPr marL="1594791" indent="-227828" algn="l" rtl="0" eaLnBrk="1" fontAlgn="base" hangingPunct="1">
        <a:spcBef>
          <a:spcPct val="20000"/>
        </a:spcBef>
        <a:spcAft>
          <a:spcPct val="0"/>
        </a:spcAft>
        <a:buChar char="–"/>
        <a:defRPr kumimoji="1" sz="1994">
          <a:solidFill>
            <a:schemeClr val="tx1"/>
          </a:solidFill>
          <a:latin typeface="+mn-lt"/>
          <a:ea typeface="+mn-ea"/>
        </a:defRPr>
      </a:lvl4pPr>
      <a:lvl5pPr marL="2050447" indent="-227828" algn="l" rtl="0" eaLnBrk="1" fontAlgn="base" hangingPunct="1">
        <a:spcBef>
          <a:spcPct val="20000"/>
        </a:spcBef>
        <a:spcAft>
          <a:spcPct val="0"/>
        </a:spcAft>
        <a:buChar char="»"/>
        <a:defRPr kumimoji="1" sz="1994">
          <a:solidFill>
            <a:schemeClr val="tx1"/>
          </a:solidFill>
          <a:latin typeface="+mn-lt"/>
          <a:ea typeface="+mn-ea"/>
        </a:defRPr>
      </a:lvl5pPr>
      <a:lvl6pPr marL="2506102" indent="-227828" algn="l" rtl="0" eaLnBrk="1" fontAlgn="base" hangingPunct="1">
        <a:spcBef>
          <a:spcPct val="20000"/>
        </a:spcBef>
        <a:spcAft>
          <a:spcPct val="0"/>
        </a:spcAft>
        <a:buChar char="»"/>
        <a:defRPr kumimoji="1" sz="1994">
          <a:solidFill>
            <a:schemeClr val="tx1"/>
          </a:solidFill>
          <a:latin typeface="+mn-lt"/>
          <a:ea typeface="+mn-ea"/>
        </a:defRPr>
      </a:lvl6pPr>
      <a:lvl7pPr marL="2961756" indent="-227828" algn="l" rtl="0" eaLnBrk="1" fontAlgn="base" hangingPunct="1">
        <a:spcBef>
          <a:spcPct val="20000"/>
        </a:spcBef>
        <a:spcAft>
          <a:spcPct val="0"/>
        </a:spcAft>
        <a:buChar char="»"/>
        <a:defRPr kumimoji="1" sz="1994">
          <a:solidFill>
            <a:schemeClr val="tx1"/>
          </a:solidFill>
          <a:latin typeface="+mn-lt"/>
          <a:ea typeface="+mn-ea"/>
        </a:defRPr>
      </a:lvl7pPr>
      <a:lvl8pPr marL="3417411" indent="-227828" algn="l" rtl="0" eaLnBrk="1" fontAlgn="base" hangingPunct="1">
        <a:spcBef>
          <a:spcPct val="20000"/>
        </a:spcBef>
        <a:spcAft>
          <a:spcPct val="0"/>
        </a:spcAft>
        <a:buChar char="»"/>
        <a:defRPr kumimoji="1" sz="1994">
          <a:solidFill>
            <a:schemeClr val="tx1"/>
          </a:solidFill>
          <a:latin typeface="+mn-lt"/>
          <a:ea typeface="+mn-ea"/>
        </a:defRPr>
      </a:lvl8pPr>
      <a:lvl9pPr marL="3873065" indent="-227828" algn="l" rtl="0" eaLnBrk="1" fontAlgn="base" hangingPunct="1">
        <a:spcBef>
          <a:spcPct val="20000"/>
        </a:spcBef>
        <a:spcAft>
          <a:spcPct val="0"/>
        </a:spcAft>
        <a:buChar char="»"/>
        <a:defRPr kumimoji="1" sz="1994">
          <a:solidFill>
            <a:schemeClr val="tx1"/>
          </a:solidFill>
          <a:latin typeface="+mn-lt"/>
          <a:ea typeface="+mn-ea"/>
        </a:defRPr>
      </a:lvl9pPr>
    </p:bodyStyle>
    <p:otherStyle>
      <a:defPPr>
        <a:defRPr lang="ja-JP"/>
      </a:defPPr>
      <a:lvl1pPr marL="0" algn="l" defTabSz="911309" rtl="0" eaLnBrk="1" latinLnBrk="0" hangingPunct="1">
        <a:defRPr kumimoji="1" sz="1794" kern="1200">
          <a:solidFill>
            <a:schemeClr val="tx1"/>
          </a:solidFill>
          <a:latin typeface="+mn-lt"/>
          <a:ea typeface="+mn-ea"/>
          <a:cs typeface="+mn-cs"/>
        </a:defRPr>
      </a:lvl1pPr>
      <a:lvl2pPr marL="455654" algn="l" defTabSz="911309" rtl="0" eaLnBrk="1" latinLnBrk="0" hangingPunct="1">
        <a:defRPr kumimoji="1" sz="1794" kern="1200">
          <a:solidFill>
            <a:schemeClr val="tx1"/>
          </a:solidFill>
          <a:latin typeface="+mn-lt"/>
          <a:ea typeface="+mn-ea"/>
          <a:cs typeface="+mn-cs"/>
        </a:defRPr>
      </a:lvl2pPr>
      <a:lvl3pPr marL="911309" algn="l" defTabSz="911309" rtl="0" eaLnBrk="1" latinLnBrk="0" hangingPunct="1">
        <a:defRPr kumimoji="1" sz="1794" kern="1200">
          <a:solidFill>
            <a:schemeClr val="tx1"/>
          </a:solidFill>
          <a:latin typeface="+mn-lt"/>
          <a:ea typeface="+mn-ea"/>
          <a:cs typeface="+mn-cs"/>
        </a:defRPr>
      </a:lvl3pPr>
      <a:lvl4pPr marL="1366965" algn="l" defTabSz="911309" rtl="0" eaLnBrk="1" latinLnBrk="0" hangingPunct="1">
        <a:defRPr kumimoji="1" sz="1794" kern="1200">
          <a:solidFill>
            <a:schemeClr val="tx1"/>
          </a:solidFill>
          <a:latin typeface="+mn-lt"/>
          <a:ea typeface="+mn-ea"/>
          <a:cs typeface="+mn-cs"/>
        </a:defRPr>
      </a:lvl4pPr>
      <a:lvl5pPr marL="1822619" algn="l" defTabSz="911309" rtl="0" eaLnBrk="1" latinLnBrk="0" hangingPunct="1">
        <a:defRPr kumimoji="1" sz="1794" kern="1200">
          <a:solidFill>
            <a:schemeClr val="tx1"/>
          </a:solidFill>
          <a:latin typeface="+mn-lt"/>
          <a:ea typeface="+mn-ea"/>
          <a:cs typeface="+mn-cs"/>
        </a:defRPr>
      </a:lvl5pPr>
      <a:lvl6pPr marL="2278274" algn="l" defTabSz="911309" rtl="0" eaLnBrk="1" latinLnBrk="0" hangingPunct="1">
        <a:defRPr kumimoji="1" sz="1794" kern="1200">
          <a:solidFill>
            <a:schemeClr val="tx1"/>
          </a:solidFill>
          <a:latin typeface="+mn-lt"/>
          <a:ea typeface="+mn-ea"/>
          <a:cs typeface="+mn-cs"/>
        </a:defRPr>
      </a:lvl6pPr>
      <a:lvl7pPr marL="2733928" algn="l" defTabSz="911309" rtl="0" eaLnBrk="1" latinLnBrk="0" hangingPunct="1">
        <a:defRPr kumimoji="1" sz="1794" kern="1200">
          <a:solidFill>
            <a:schemeClr val="tx1"/>
          </a:solidFill>
          <a:latin typeface="+mn-lt"/>
          <a:ea typeface="+mn-ea"/>
          <a:cs typeface="+mn-cs"/>
        </a:defRPr>
      </a:lvl7pPr>
      <a:lvl8pPr marL="3189584" algn="l" defTabSz="911309" rtl="0" eaLnBrk="1" latinLnBrk="0" hangingPunct="1">
        <a:defRPr kumimoji="1" sz="1794" kern="1200">
          <a:solidFill>
            <a:schemeClr val="tx1"/>
          </a:solidFill>
          <a:latin typeface="+mn-lt"/>
          <a:ea typeface="+mn-ea"/>
          <a:cs typeface="+mn-cs"/>
        </a:defRPr>
      </a:lvl8pPr>
      <a:lvl9pPr marL="3645238" algn="l" defTabSz="911309" rtl="0" eaLnBrk="1" latinLnBrk="0" hangingPunct="1">
        <a:defRPr kumimoji="1" sz="1794"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22" y="274638"/>
            <a:ext cx="8915399"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22" y="1600206"/>
            <a:ext cx="8915399"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641"/>
            <a:ext cx="2311400" cy="365125"/>
          </a:xfrm>
          <a:prstGeom prst="rect">
            <a:avLst/>
          </a:prstGeom>
        </p:spPr>
        <p:txBody>
          <a:bodyPr vert="horz" lIns="91440" tIns="45720" rIns="91440" bIns="45720" rtlCol="0" anchor="ctr"/>
          <a:lstStyle>
            <a:lvl1pPr algn="l">
              <a:defRPr sz="1195">
                <a:solidFill>
                  <a:schemeClr val="tx1">
                    <a:tint val="75000"/>
                  </a:schemeClr>
                </a:solidFill>
              </a:defRPr>
            </a:lvl1pPr>
          </a:lstStyle>
          <a:p>
            <a:pPr defTabSz="911018" fontAlgn="auto">
              <a:spcBef>
                <a:spcPts val="0"/>
              </a:spcBef>
              <a:spcAft>
                <a:spcPts val="0"/>
              </a:spcAft>
            </a:pPr>
            <a:endParaRPr lang="ja-JP" altLang="en-US">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609" y="6356641"/>
            <a:ext cx="3136900" cy="365125"/>
          </a:xfrm>
          <a:prstGeom prst="rect">
            <a:avLst/>
          </a:prstGeom>
        </p:spPr>
        <p:txBody>
          <a:bodyPr vert="horz" lIns="91440" tIns="45720" rIns="91440" bIns="45720" rtlCol="0" anchor="ctr"/>
          <a:lstStyle>
            <a:lvl1pPr algn="ctr">
              <a:defRPr sz="1195">
                <a:solidFill>
                  <a:schemeClr val="tx1">
                    <a:tint val="75000"/>
                  </a:schemeClr>
                </a:solidFill>
              </a:defRPr>
            </a:lvl1pPr>
          </a:lstStyle>
          <a:p>
            <a:pPr defTabSz="911018" fontAlgn="auto">
              <a:spcBef>
                <a:spcPts val="0"/>
              </a:spcBef>
              <a:spcAft>
                <a:spcPts val="0"/>
              </a:spcAft>
            </a:pPr>
            <a:endParaRPr lang="ja-JP" altLang="en-US">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51" y="6356641"/>
            <a:ext cx="2311400" cy="365125"/>
          </a:xfrm>
          <a:prstGeom prst="rect">
            <a:avLst/>
          </a:prstGeom>
        </p:spPr>
        <p:txBody>
          <a:bodyPr vert="horz" lIns="91440" tIns="45720" rIns="91440" bIns="45720" rtlCol="0" anchor="ctr"/>
          <a:lstStyle>
            <a:lvl1pPr algn="r">
              <a:defRPr sz="1195">
                <a:solidFill>
                  <a:schemeClr val="tx1">
                    <a:tint val="75000"/>
                  </a:schemeClr>
                </a:solidFill>
              </a:defRPr>
            </a:lvl1pPr>
          </a:lstStyle>
          <a:p>
            <a:pPr defTabSz="911018" fontAlgn="auto">
              <a:spcBef>
                <a:spcPts val="0"/>
              </a:spcBef>
              <a:spcAft>
                <a:spcPts val="0"/>
              </a:spcAft>
            </a:pPr>
            <a:fld id="{6C5430D0-4336-49DB-B62F-D1D0AB30FA6F}" type="slidenum">
              <a:rPr lang="ja-JP" altLang="en-US" smtClean="0">
                <a:solidFill>
                  <a:prstClr val="black">
                    <a:tint val="75000"/>
                  </a:prstClr>
                </a:solidFill>
                <a:latin typeface="Calibri"/>
                <a:ea typeface="ＭＳ Ｐゴシック" panose="020B0600070205080204" pitchFamily="50" charset="-128"/>
              </a:rPr>
              <a:pPr defTabSz="911018" fontAlgn="auto">
                <a:spcBef>
                  <a:spcPts val="0"/>
                </a:spcBef>
                <a:spcAft>
                  <a:spcPts val="0"/>
                </a:spcAft>
              </a:pPr>
              <a:t>‹#›</a:t>
            </a:fld>
            <a:endParaRPr lang="ja-JP" altLang="en-US">
              <a:solidFill>
                <a:prstClr val="black">
                  <a:tint val="75000"/>
                </a:prstClr>
              </a:solidFill>
              <a:latin typeface="Calibri"/>
              <a:ea typeface="ＭＳ Ｐゴシック" panose="020B0600070205080204" pitchFamily="50" charset="-128"/>
            </a:endParaRPr>
          </a:p>
        </p:txBody>
      </p:sp>
      <p:grpSp>
        <p:nvGrpSpPr>
          <p:cNvPr id="7" name="Group 18"/>
          <p:cNvGrpSpPr>
            <a:grpSpLocks/>
          </p:cNvGrpSpPr>
          <p:nvPr/>
        </p:nvGrpSpPr>
        <p:grpSpPr bwMode="auto">
          <a:xfrm>
            <a:off x="59"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userDrawn="1"/>
        </p:nvPicPr>
        <p:blipFill>
          <a:blip r:embed="rId16" cstate="print"/>
          <a:srcRect t="3670"/>
          <a:stretch>
            <a:fillRect/>
          </a:stretch>
        </p:blipFill>
        <p:spPr bwMode="auto">
          <a:xfrm>
            <a:off x="8226521" y="7"/>
            <a:ext cx="1679575" cy="333375"/>
          </a:xfrm>
          <a:prstGeom prst="rect">
            <a:avLst/>
          </a:prstGeom>
          <a:noFill/>
          <a:ln w="9525">
            <a:noFill/>
            <a:miter lim="800000"/>
            <a:headEnd/>
            <a:tailEnd/>
          </a:ln>
        </p:spPr>
      </p:pic>
    </p:spTree>
    <p:extLst>
      <p:ext uri="{BB962C8B-B14F-4D97-AF65-F5344CB8AC3E}">
        <p14:creationId xmlns:p14="http://schemas.microsoft.com/office/powerpoint/2010/main" val="235214571"/>
      </p:ext>
    </p:extLst>
  </p:cSld>
  <p:clrMap bg1="lt1" tx1="dk1" bg2="lt2" tx2="dk2" accent1="accent1" accent2="accent2" accent3="accent3" accent4="accent4" accent5="accent5" accent6="accent6" hlink="hlink" folHlink="folHlink"/>
  <p:sldLayoutIdLst>
    <p:sldLayoutId id="2147486545" r:id="rId1"/>
    <p:sldLayoutId id="2147486546" r:id="rId2"/>
    <p:sldLayoutId id="2147486547" r:id="rId3"/>
    <p:sldLayoutId id="2147486548" r:id="rId4"/>
    <p:sldLayoutId id="2147486549" r:id="rId5"/>
    <p:sldLayoutId id="2147486550" r:id="rId6"/>
    <p:sldLayoutId id="2147486551" r:id="rId7"/>
    <p:sldLayoutId id="2147486552" r:id="rId8"/>
    <p:sldLayoutId id="2147486553" r:id="rId9"/>
    <p:sldLayoutId id="2147486554" r:id="rId10"/>
    <p:sldLayoutId id="2147486555" r:id="rId11"/>
  </p:sldLayoutIdLst>
  <p:hf hdr="0" ftr="0" dt="0"/>
  <p:txStyles>
    <p:titleStyle>
      <a:lvl1pPr algn="ctr" defTabSz="911018" rtl="0" eaLnBrk="1" latinLnBrk="0" hangingPunct="1">
        <a:spcBef>
          <a:spcPct val="0"/>
        </a:spcBef>
        <a:buNone/>
        <a:defRPr kumimoji="1" sz="4384" kern="1200">
          <a:solidFill>
            <a:schemeClr val="tx1"/>
          </a:solidFill>
          <a:latin typeface="+mj-lt"/>
          <a:ea typeface="+mj-ea"/>
          <a:cs typeface="+mj-cs"/>
        </a:defRPr>
      </a:lvl1pPr>
    </p:titleStyle>
    <p:bodyStyle>
      <a:lvl1pPr marL="341632" indent="-341632" algn="l" defTabSz="911018" rtl="0" eaLnBrk="1" latinLnBrk="0" hangingPunct="1">
        <a:spcBef>
          <a:spcPct val="20000"/>
        </a:spcBef>
        <a:buFont typeface="Arial" pitchFamily="34" charset="0"/>
        <a:buChar char="•"/>
        <a:defRPr kumimoji="1" sz="3188" kern="1200">
          <a:solidFill>
            <a:schemeClr val="tx1"/>
          </a:solidFill>
          <a:latin typeface="+mn-lt"/>
          <a:ea typeface="+mn-ea"/>
          <a:cs typeface="+mn-cs"/>
        </a:defRPr>
      </a:lvl1pPr>
      <a:lvl2pPr marL="740203" indent="-284693" algn="l" defTabSz="911018" rtl="0" eaLnBrk="1" latinLnBrk="0" hangingPunct="1">
        <a:spcBef>
          <a:spcPct val="20000"/>
        </a:spcBef>
        <a:buFont typeface="Arial" pitchFamily="34" charset="0"/>
        <a:buChar char="–"/>
        <a:defRPr kumimoji="1" sz="2790" kern="1200">
          <a:solidFill>
            <a:schemeClr val="tx1"/>
          </a:solidFill>
          <a:latin typeface="+mn-lt"/>
          <a:ea typeface="+mn-ea"/>
          <a:cs typeface="+mn-cs"/>
        </a:defRPr>
      </a:lvl2pPr>
      <a:lvl3pPr marL="1138773" indent="-227755" algn="l" defTabSz="911018" rtl="0" eaLnBrk="1" latinLnBrk="0" hangingPunct="1">
        <a:spcBef>
          <a:spcPct val="20000"/>
        </a:spcBef>
        <a:buFont typeface="Arial" pitchFamily="34" charset="0"/>
        <a:buChar char="•"/>
        <a:defRPr kumimoji="1" sz="2391" kern="1200">
          <a:solidFill>
            <a:schemeClr val="tx1"/>
          </a:solidFill>
          <a:latin typeface="+mn-lt"/>
          <a:ea typeface="+mn-ea"/>
          <a:cs typeface="+mn-cs"/>
        </a:defRPr>
      </a:lvl3pPr>
      <a:lvl4pPr marL="1594282" indent="-227755" algn="l" defTabSz="911018" rtl="0" eaLnBrk="1" latinLnBrk="0" hangingPunct="1">
        <a:spcBef>
          <a:spcPct val="20000"/>
        </a:spcBef>
        <a:buFont typeface="Arial" pitchFamily="34" charset="0"/>
        <a:buChar char="–"/>
        <a:defRPr kumimoji="1" sz="1993" kern="1200">
          <a:solidFill>
            <a:schemeClr val="tx1"/>
          </a:solidFill>
          <a:latin typeface="+mn-lt"/>
          <a:ea typeface="+mn-ea"/>
          <a:cs typeface="+mn-cs"/>
        </a:defRPr>
      </a:lvl4pPr>
      <a:lvl5pPr marL="2049791" indent="-227755" algn="l" defTabSz="911018" rtl="0" eaLnBrk="1" latinLnBrk="0" hangingPunct="1">
        <a:spcBef>
          <a:spcPct val="20000"/>
        </a:spcBef>
        <a:buFont typeface="Arial" pitchFamily="34" charset="0"/>
        <a:buChar char="»"/>
        <a:defRPr kumimoji="1" sz="1993" kern="1200">
          <a:solidFill>
            <a:schemeClr val="tx1"/>
          </a:solidFill>
          <a:latin typeface="+mn-lt"/>
          <a:ea typeface="+mn-ea"/>
          <a:cs typeface="+mn-cs"/>
        </a:defRPr>
      </a:lvl5pPr>
      <a:lvl6pPr marL="2505300" indent="-227755" algn="l" defTabSz="911018" rtl="0" eaLnBrk="1" latinLnBrk="0" hangingPunct="1">
        <a:spcBef>
          <a:spcPct val="20000"/>
        </a:spcBef>
        <a:buFont typeface="Arial" pitchFamily="34" charset="0"/>
        <a:buChar char="•"/>
        <a:defRPr kumimoji="1" sz="1993" kern="1200">
          <a:solidFill>
            <a:schemeClr val="tx1"/>
          </a:solidFill>
          <a:latin typeface="+mn-lt"/>
          <a:ea typeface="+mn-ea"/>
          <a:cs typeface="+mn-cs"/>
        </a:defRPr>
      </a:lvl6pPr>
      <a:lvl7pPr marL="2960809" indent="-227755" algn="l" defTabSz="911018" rtl="0" eaLnBrk="1" latinLnBrk="0" hangingPunct="1">
        <a:spcBef>
          <a:spcPct val="20000"/>
        </a:spcBef>
        <a:buFont typeface="Arial" pitchFamily="34" charset="0"/>
        <a:buChar char="•"/>
        <a:defRPr kumimoji="1" sz="1993" kern="1200">
          <a:solidFill>
            <a:schemeClr val="tx1"/>
          </a:solidFill>
          <a:latin typeface="+mn-lt"/>
          <a:ea typeface="+mn-ea"/>
          <a:cs typeface="+mn-cs"/>
        </a:defRPr>
      </a:lvl7pPr>
      <a:lvl8pPr marL="3416319" indent="-227755" algn="l" defTabSz="911018" rtl="0" eaLnBrk="1" latinLnBrk="0" hangingPunct="1">
        <a:spcBef>
          <a:spcPct val="20000"/>
        </a:spcBef>
        <a:buFont typeface="Arial" pitchFamily="34" charset="0"/>
        <a:buChar char="•"/>
        <a:defRPr kumimoji="1" sz="1993" kern="1200">
          <a:solidFill>
            <a:schemeClr val="tx1"/>
          </a:solidFill>
          <a:latin typeface="+mn-lt"/>
          <a:ea typeface="+mn-ea"/>
          <a:cs typeface="+mn-cs"/>
        </a:defRPr>
      </a:lvl8pPr>
      <a:lvl9pPr marL="3871827" indent="-227755" algn="l" defTabSz="911018" rtl="0" eaLnBrk="1" latinLnBrk="0" hangingPunct="1">
        <a:spcBef>
          <a:spcPct val="20000"/>
        </a:spcBef>
        <a:buFont typeface="Arial" pitchFamily="34" charset="0"/>
        <a:buChar char="•"/>
        <a:defRPr kumimoji="1" sz="1993" kern="1200">
          <a:solidFill>
            <a:schemeClr val="tx1"/>
          </a:solidFill>
          <a:latin typeface="+mn-lt"/>
          <a:ea typeface="+mn-ea"/>
          <a:cs typeface="+mn-cs"/>
        </a:defRPr>
      </a:lvl9pPr>
    </p:bodyStyle>
    <p:otherStyle>
      <a:defPPr>
        <a:defRPr lang="ja-JP"/>
      </a:defPPr>
      <a:lvl1pPr marL="0" algn="l" defTabSz="911018" rtl="0" eaLnBrk="1" latinLnBrk="0" hangingPunct="1">
        <a:defRPr kumimoji="1" sz="1793" kern="1200">
          <a:solidFill>
            <a:schemeClr val="tx1"/>
          </a:solidFill>
          <a:latin typeface="+mn-lt"/>
          <a:ea typeface="+mn-ea"/>
          <a:cs typeface="+mn-cs"/>
        </a:defRPr>
      </a:lvl1pPr>
      <a:lvl2pPr marL="455509" algn="l" defTabSz="911018" rtl="0" eaLnBrk="1" latinLnBrk="0" hangingPunct="1">
        <a:defRPr kumimoji="1" sz="1793" kern="1200">
          <a:solidFill>
            <a:schemeClr val="tx1"/>
          </a:solidFill>
          <a:latin typeface="+mn-lt"/>
          <a:ea typeface="+mn-ea"/>
          <a:cs typeface="+mn-cs"/>
        </a:defRPr>
      </a:lvl2pPr>
      <a:lvl3pPr marL="911018" algn="l" defTabSz="911018" rtl="0" eaLnBrk="1" latinLnBrk="0" hangingPunct="1">
        <a:defRPr kumimoji="1" sz="1793" kern="1200">
          <a:solidFill>
            <a:schemeClr val="tx1"/>
          </a:solidFill>
          <a:latin typeface="+mn-lt"/>
          <a:ea typeface="+mn-ea"/>
          <a:cs typeface="+mn-cs"/>
        </a:defRPr>
      </a:lvl3pPr>
      <a:lvl4pPr marL="1366527" algn="l" defTabSz="911018" rtl="0" eaLnBrk="1" latinLnBrk="0" hangingPunct="1">
        <a:defRPr kumimoji="1" sz="1793" kern="1200">
          <a:solidFill>
            <a:schemeClr val="tx1"/>
          </a:solidFill>
          <a:latin typeface="+mn-lt"/>
          <a:ea typeface="+mn-ea"/>
          <a:cs typeface="+mn-cs"/>
        </a:defRPr>
      </a:lvl4pPr>
      <a:lvl5pPr marL="1822037" algn="l" defTabSz="911018" rtl="0" eaLnBrk="1" latinLnBrk="0" hangingPunct="1">
        <a:defRPr kumimoji="1" sz="1793" kern="1200">
          <a:solidFill>
            <a:schemeClr val="tx1"/>
          </a:solidFill>
          <a:latin typeface="+mn-lt"/>
          <a:ea typeface="+mn-ea"/>
          <a:cs typeface="+mn-cs"/>
        </a:defRPr>
      </a:lvl5pPr>
      <a:lvl6pPr marL="2277545" algn="l" defTabSz="911018" rtl="0" eaLnBrk="1" latinLnBrk="0" hangingPunct="1">
        <a:defRPr kumimoji="1" sz="1793" kern="1200">
          <a:solidFill>
            <a:schemeClr val="tx1"/>
          </a:solidFill>
          <a:latin typeface="+mn-lt"/>
          <a:ea typeface="+mn-ea"/>
          <a:cs typeface="+mn-cs"/>
        </a:defRPr>
      </a:lvl6pPr>
      <a:lvl7pPr marL="2733054" algn="l" defTabSz="911018" rtl="0" eaLnBrk="1" latinLnBrk="0" hangingPunct="1">
        <a:defRPr kumimoji="1" sz="1793" kern="1200">
          <a:solidFill>
            <a:schemeClr val="tx1"/>
          </a:solidFill>
          <a:latin typeface="+mn-lt"/>
          <a:ea typeface="+mn-ea"/>
          <a:cs typeface="+mn-cs"/>
        </a:defRPr>
      </a:lvl7pPr>
      <a:lvl8pPr marL="3188564" algn="l" defTabSz="911018" rtl="0" eaLnBrk="1" latinLnBrk="0" hangingPunct="1">
        <a:defRPr kumimoji="1" sz="1793" kern="1200">
          <a:solidFill>
            <a:schemeClr val="tx1"/>
          </a:solidFill>
          <a:latin typeface="+mn-lt"/>
          <a:ea typeface="+mn-ea"/>
          <a:cs typeface="+mn-cs"/>
        </a:defRPr>
      </a:lvl8pPr>
      <a:lvl9pPr marL="3644073" algn="l" defTabSz="911018" rtl="0" eaLnBrk="1" latinLnBrk="0" hangingPunct="1">
        <a:defRPr kumimoji="1" sz="1793"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8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7520"/>
            <a:ext cx="2311400" cy="365125"/>
          </a:xfrm>
          <a:prstGeom prst="rect">
            <a:avLst/>
          </a:prstGeom>
        </p:spPr>
        <p:txBody>
          <a:bodyPr vert="horz" lIns="91440" tIns="45720" rIns="91440" bIns="45720" rtlCol="0" anchor="ctr"/>
          <a:lstStyle>
            <a:lvl1pPr algn="l">
              <a:defRPr sz="1196">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939" y="6357520"/>
            <a:ext cx="3136900" cy="365125"/>
          </a:xfrm>
          <a:prstGeom prst="rect">
            <a:avLst/>
          </a:prstGeom>
        </p:spPr>
        <p:txBody>
          <a:bodyPr vert="horz" lIns="91440" tIns="45720" rIns="91440" bIns="45720" rtlCol="0" anchor="ctr"/>
          <a:lstStyle>
            <a:lvl1pPr algn="ctr">
              <a:defRPr sz="1196">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617296" y="6597546"/>
            <a:ext cx="2311400" cy="365125"/>
          </a:xfrm>
          <a:prstGeom prst="rect">
            <a:avLst/>
          </a:prstGeom>
        </p:spPr>
        <p:txBody>
          <a:bodyPr vert="horz" lIns="91440" tIns="45720" rIns="91440" bIns="45720" rtlCol="0" anchor="ctr"/>
          <a:lstStyle>
            <a:lvl1pPr algn="r">
              <a:defRPr sz="1196">
                <a:solidFill>
                  <a:schemeClr val="tx1"/>
                </a:solidFill>
              </a:defRPr>
            </a:lvl1pPr>
          </a:lstStyle>
          <a:p>
            <a:pPr fontAlgn="auto">
              <a:spcBef>
                <a:spcPts val="0"/>
              </a:spcBef>
              <a:spcAft>
                <a:spcPts val="0"/>
              </a:spcAft>
            </a:pPr>
            <a:fld id="{6C5430D0-4336-49DB-B62F-D1D0AB30FA6F}" type="slidenum">
              <a:rPr lang="ja-JP" altLang="en-US" smtClean="0">
                <a:solidFill>
                  <a:prstClr val="black"/>
                </a:solidFill>
                <a:latin typeface="Calibri"/>
                <a:ea typeface="ＭＳ Ｐゴシック" panose="020B0600070205080204" pitchFamily="50" charset="-128"/>
              </a:rPr>
              <a:pPr fontAlgn="auto">
                <a:spcBef>
                  <a:spcPts val="0"/>
                </a:spcBef>
                <a:spcAft>
                  <a:spcPts val="0"/>
                </a:spcAft>
              </a:pPr>
              <a:t>‹#›</a:t>
            </a:fld>
            <a:endParaRPr lang="ja-JP" altLang="en-US">
              <a:solidFill>
                <a:prstClr val="black"/>
              </a:solidFill>
              <a:latin typeface="Calibri"/>
              <a:ea typeface="ＭＳ Ｐゴシック" panose="020B0600070205080204" pitchFamily="50" charset="-128"/>
            </a:endParaRPr>
          </a:p>
        </p:txBody>
      </p:sp>
      <p:grpSp>
        <p:nvGrpSpPr>
          <p:cNvPr id="7" name="Group 18"/>
          <p:cNvGrpSpPr>
            <a:grpSpLocks/>
          </p:cNvGrpSpPr>
          <p:nvPr/>
        </p:nvGrpSpPr>
        <p:grpSpPr bwMode="auto">
          <a:xfrm>
            <a:off x="389"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672" y="4"/>
            <a:ext cx="1679575" cy="333375"/>
          </a:xfrm>
          <a:prstGeom prst="rect">
            <a:avLst/>
          </a:prstGeom>
          <a:noFill/>
          <a:ln w="9525">
            <a:noFill/>
            <a:miter lim="800000"/>
            <a:headEnd/>
            <a:tailEnd/>
          </a:ln>
        </p:spPr>
      </p:pic>
    </p:spTree>
    <p:extLst>
      <p:ext uri="{BB962C8B-B14F-4D97-AF65-F5344CB8AC3E}">
        <p14:creationId xmlns:p14="http://schemas.microsoft.com/office/powerpoint/2010/main" val="580828009"/>
      </p:ext>
    </p:extLst>
  </p:cSld>
  <p:clrMap bg1="lt1" tx1="dk1" bg2="lt2" tx2="dk2" accent1="accent1" accent2="accent2" accent3="accent3" accent4="accent4" accent5="accent5" accent6="accent6" hlink="hlink" folHlink="folHlink"/>
  <p:sldLayoutIdLst>
    <p:sldLayoutId id="2147486557" r:id="rId1"/>
    <p:sldLayoutId id="2147486558" r:id="rId2"/>
    <p:sldLayoutId id="2147486559" r:id="rId3"/>
    <p:sldLayoutId id="2147486560" r:id="rId4"/>
    <p:sldLayoutId id="2147486561" r:id="rId5"/>
    <p:sldLayoutId id="2147486562" r:id="rId6"/>
    <p:sldLayoutId id="2147486563" r:id="rId7"/>
    <p:sldLayoutId id="2147486564" r:id="rId8"/>
    <p:sldLayoutId id="2147486565" r:id="rId9"/>
    <p:sldLayoutId id="2147486566" r:id="rId10"/>
    <p:sldLayoutId id="2147486567" r:id="rId11"/>
  </p:sldLayoutIdLst>
  <p:timing>
    <p:tnLst>
      <p:par>
        <p:cTn id="1" dur="indefinite" restart="never" nodeType="tmRoot"/>
      </p:par>
    </p:tnLst>
  </p:timing>
  <p:hf hdr="0" ftr="0" dt="0"/>
  <p:txStyles>
    <p:titleStyle>
      <a:lvl1pPr algn="ctr" defTabSz="911474" rtl="0" eaLnBrk="1" latinLnBrk="0" hangingPunct="1">
        <a:spcBef>
          <a:spcPct val="0"/>
        </a:spcBef>
        <a:buNone/>
        <a:defRPr kumimoji="1" sz="4386" kern="1200">
          <a:solidFill>
            <a:schemeClr val="tx1"/>
          </a:solidFill>
          <a:latin typeface="+mj-lt"/>
          <a:ea typeface="+mj-ea"/>
          <a:cs typeface="+mj-cs"/>
        </a:defRPr>
      </a:lvl1pPr>
    </p:titleStyle>
    <p:bodyStyle>
      <a:lvl1pPr marL="341803" indent="-341803" algn="l" defTabSz="911474" rtl="0" eaLnBrk="1" latinLnBrk="0" hangingPunct="1">
        <a:spcBef>
          <a:spcPct val="20000"/>
        </a:spcBef>
        <a:buFont typeface="Arial" pitchFamily="34" charset="0"/>
        <a:buChar char="•"/>
        <a:defRPr kumimoji="1" sz="3190" kern="1200">
          <a:solidFill>
            <a:schemeClr val="tx1"/>
          </a:solidFill>
          <a:latin typeface="+mn-lt"/>
          <a:ea typeface="+mn-ea"/>
          <a:cs typeface="+mn-cs"/>
        </a:defRPr>
      </a:lvl1pPr>
      <a:lvl2pPr marL="740573" indent="-284836" algn="l" defTabSz="911474" rtl="0" eaLnBrk="1" latinLnBrk="0" hangingPunct="1">
        <a:spcBef>
          <a:spcPct val="20000"/>
        </a:spcBef>
        <a:buFont typeface="Arial" pitchFamily="34" charset="0"/>
        <a:buChar char="–"/>
        <a:defRPr kumimoji="1" sz="2791" kern="1200">
          <a:solidFill>
            <a:schemeClr val="tx1"/>
          </a:solidFill>
          <a:latin typeface="+mn-lt"/>
          <a:ea typeface="+mn-ea"/>
          <a:cs typeface="+mn-cs"/>
        </a:defRPr>
      </a:lvl2pPr>
      <a:lvl3pPr marL="1139342" indent="-227868" algn="l" defTabSz="911474" rtl="0" eaLnBrk="1" latinLnBrk="0" hangingPunct="1">
        <a:spcBef>
          <a:spcPct val="20000"/>
        </a:spcBef>
        <a:buFont typeface="Arial" pitchFamily="34" charset="0"/>
        <a:buChar char="•"/>
        <a:defRPr kumimoji="1" sz="2392" kern="1200">
          <a:solidFill>
            <a:schemeClr val="tx1"/>
          </a:solidFill>
          <a:latin typeface="+mn-lt"/>
          <a:ea typeface="+mn-ea"/>
          <a:cs typeface="+mn-cs"/>
        </a:defRPr>
      </a:lvl3pPr>
      <a:lvl4pPr marL="1595079" indent="-227868" algn="l" defTabSz="911474" rtl="0" eaLnBrk="1" latinLnBrk="0" hangingPunct="1">
        <a:spcBef>
          <a:spcPct val="20000"/>
        </a:spcBef>
        <a:buFont typeface="Arial" pitchFamily="34" charset="0"/>
        <a:buChar char="–"/>
        <a:defRPr kumimoji="1" sz="1994" kern="1200">
          <a:solidFill>
            <a:schemeClr val="tx1"/>
          </a:solidFill>
          <a:latin typeface="+mn-lt"/>
          <a:ea typeface="+mn-ea"/>
          <a:cs typeface="+mn-cs"/>
        </a:defRPr>
      </a:lvl4pPr>
      <a:lvl5pPr marL="2050816" indent="-227868" algn="l" defTabSz="911474" rtl="0" eaLnBrk="1" latinLnBrk="0" hangingPunct="1">
        <a:spcBef>
          <a:spcPct val="20000"/>
        </a:spcBef>
        <a:buFont typeface="Arial" pitchFamily="34" charset="0"/>
        <a:buChar char="»"/>
        <a:defRPr kumimoji="1" sz="1994" kern="1200">
          <a:solidFill>
            <a:schemeClr val="tx1"/>
          </a:solidFill>
          <a:latin typeface="+mn-lt"/>
          <a:ea typeface="+mn-ea"/>
          <a:cs typeface="+mn-cs"/>
        </a:defRPr>
      </a:lvl5pPr>
      <a:lvl6pPr marL="2506553" indent="-227868" algn="l" defTabSz="911474" rtl="0" eaLnBrk="1" latinLnBrk="0" hangingPunct="1">
        <a:spcBef>
          <a:spcPct val="20000"/>
        </a:spcBef>
        <a:buFont typeface="Arial" pitchFamily="34" charset="0"/>
        <a:buChar char="•"/>
        <a:defRPr kumimoji="1" sz="1994" kern="1200">
          <a:solidFill>
            <a:schemeClr val="tx1"/>
          </a:solidFill>
          <a:latin typeface="+mn-lt"/>
          <a:ea typeface="+mn-ea"/>
          <a:cs typeface="+mn-cs"/>
        </a:defRPr>
      </a:lvl6pPr>
      <a:lvl7pPr marL="2962290" indent="-227868" algn="l" defTabSz="911474" rtl="0" eaLnBrk="1" latinLnBrk="0" hangingPunct="1">
        <a:spcBef>
          <a:spcPct val="20000"/>
        </a:spcBef>
        <a:buFont typeface="Arial" pitchFamily="34" charset="0"/>
        <a:buChar char="•"/>
        <a:defRPr kumimoji="1" sz="1994" kern="1200">
          <a:solidFill>
            <a:schemeClr val="tx1"/>
          </a:solidFill>
          <a:latin typeface="+mn-lt"/>
          <a:ea typeface="+mn-ea"/>
          <a:cs typeface="+mn-cs"/>
        </a:defRPr>
      </a:lvl7pPr>
      <a:lvl8pPr marL="3418027" indent="-227868" algn="l" defTabSz="911474" rtl="0" eaLnBrk="1" latinLnBrk="0" hangingPunct="1">
        <a:spcBef>
          <a:spcPct val="20000"/>
        </a:spcBef>
        <a:buFont typeface="Arial" pitchFamily="34" charset="0"/>
        <a:buChar char="•"/>
        <a:defRPr kumimoji="1" sz="1994" kern="1200">
          <a:solidFill>
            <a:schemeClr val="tx1"/>
          </a:solidFill>
          <a:latin typeface="+mn-lt"/>
          <a:ea typeface="+mn-ea"/>
          <a:cs typeface="+mn-cs"/>
        </a:defRPr>
      </a:lvl8pPr>
      <a:lvl9pPr marL="3873764" indent="-227868" algn="l" defTabSz="911474" rtl="0" eaLnBrk="1" latinLnBrk="0" hangingPunct="1">
        <a:spcBef>
          <a:spcPct val="20000"/>
        </a:spcBef>
        <a:buFont typeface="Arial" pitchFamily="34" charset="0"/>
        <a:buChar char="•"/>
        <a:defRPr kumimoji="1" sz="1994" kern="1200">
          <a:solidFill>
            <a:schemeClr val="tx1"/>
          </a:solidFill>
          <a:latin typeface="+mn-lt"/>
          <a:ea typeface="+mn-ea"/>
          <a:cs typeface="+mn-cs"/>
        </a:defRPr>
      </a:lvl9pPr>
    </p:bodyStyle>
    <p:otherStyle>
      <a:defPPr>
        <a:defRPr lang="ja-JP"/>
      </a:defPPr>
      <a:lvl1pPr marL="0" algn="l" defTabSz="911474" rtl="0" eaLnBrk="1" latinLnBrk="0" hangingPunct="1">
        <a:defRPr kumimoji="1" sz="1794" kern="1200">
          <a:solidFill>
            <a:schemeClr val="tx1"/>
          </a:solidFill>
          <a:latin typeface="+mn-lt"/>
          <a:ea typeface="+mn-ea"/>
          <a:cs typeface="+mn-cs"/>
        </a:defRPr>
      </a:lvl1pPr>
      <a:lvl2pPr marL="455737" algn="l" defTabSz="911474" rtl="0" eaLnBrk="1" latinLnBrk="0" hangingPunct="1">
        <a:defRPr kumimoji="1" sz="1794" kern="1200">
          <a:solidFill>
            <a:schemeClr val="tx1"/>
          </a:solidFill>
          <a:latin typeface="+mn-lt"/>
          <a:ea typeface="+mn-ea"/>
          <a:cs typeface="+mn-cs"/>
        </a:defRPr>
      </a:lvl2pPr>
      <a:lvl3pPr marL="911474" algn="l" defTabSz="911474" rtl="0" eaLnBrk="1" latinLnBrk="0" hangingPunct="1">
        <a:defRPr kumimoji="1" sz="1794" kern="1200">
          <a:solidFill>
            <a:schemeClr val="tx1"/>
          </a:solidFill>
          <a:latin typeface="+mn-lt"/>
          <a:ea typeface="+mn-ea"/>
          <a:cs typeface="+mn-cs"/>
        </a:defRPr>
      </a:lvl3pPr>
      <a:lvl4pPr marL="1367211" algn="l" defTabSz="911474" rtl="0" eaLnBrk="1" latinLnBrk="0" hangingPunct="1">
        <a:defRPr kumimoji="1" sz="1794" kern="1200">
          <a:solidFill>
            <a:schemeClr val="tx1"/>
          </a:solidFill>
          <a:latin typeface="+mn-lt"/>
          <a:ea typeface="+mn-ea"/>
          <a:cs typeface="+mn-cs"/>
        </a:defRPr>
      </a:lvl4pPr>
      <a:lvl5pPr marL="1822948" algn="l" defTabSz="911474" rtl="0" eaLnBrk="1" latinLnBrk="0" hangingPunct="1">
        <a:defRPr kumimoji="1" sz="1794" kern="1200">
          <a:solidFill>
            <a:schemeClr val="tx1"/>
          </a:solidFill>
          <a:latin typeface="+mn-lt"/>
          <a:ea typeface="+mn-ea"/>
          <a:cs typeface="+mn-cs"/>
        </a:defRPr>
      </a:lvl5pPr>
      <a:lvl6pPr marL="2278685" algn="l" defTabSz="911474" rtl="0" eaLnBrk="1" latinLnBrk="0" hangingPunct="1">
        <a:defRPr kumimoji="1" sz="1794" kern="1200">
          <a:solidFill>
            <a:schemeClr val="tx1"/>
          </a:solidFill>
          <a:latin typeface="+mn-lt"/>
          <a:ea typeface="+mn-ea"/>
          <a:cs typeface="+mn-cs"/>
        </a:defRPr>
      </a:lvl6pPr>
      <a:lvl7pPr marL="2734422" algn="l" defTabSz="911474" rtl="0" eaLnBrk="1" latinLnBrk="0" hangingPunct="1">
        <a:defRPr kumimoji="1" sz="1794" kern="1200">
          <a:solidFill>
            <a:schemeClr val="tx1"/>
          </a:solidFill>
          <a:latin typeface="+mn-lt"/>
          <a:ea typeface="+mn-ea"/>
          <a:cs typeface="+mn-cs"/>
        </a:defRPr>
      </a:lvl7pPr>
      <a:lvl8pPr marL="3190159" algn="l" defTabSz="911474" rtl="0" eaLnBrk="1" latinLnBrk="0" hangingPunct="1">
        <a:defRPr kumimoji="1" sz="1794" kern="1200">
          <a:solidFill>
            <a:schemeClr val="tx1"/>
          </a:solidFill>
          <a:latin typeface="+mn-lt"/>
          <a:ea typeface="+mn-ea"/>
          <a:cs typeface="+mn-cs"/>
        </a:defRPr>
      </a:lvl8pPr>
      <a:lvl9pPr marL="3645896" algn="l" defTabSz="911474" rtl="0" eaLnBrk="1" latinLnBrk="0" hangingPunct="1">
        <a:defRPr kumimoji="1" sz="1794"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3" y="274639"/>
            <a:ext cx="8915400" cy="1143000"/>
          </a:xfrm>
          <a:prstGeom prst="rect">
            <a:avLst/>
          </a:prstGeom>
        </p:spPr>
        <p:txBody>
          <a:bodyPr vert="horz" lIns="91436" tIns="45718" rIns="91436" bIns="4571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3" y="1600206"/>
            <a:ext cx="8915400" cy="4525963"/>
          </a:xfrm>
          <a:prstGeom prst="rect">
            <a:avLst/>
          </a:prstGeom>
        </p:spPr>
        <p:txBody>
          <a:bodyPr vert="horz" lIns="91436" tIns="45718" rIns="91436" bIns="4571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6598"/>
            <a:ext cx="2311400" cy="365125"/>
          </a:xfrm>
          <a:prstGeom prst="rect">
            <a:avLst/>
          </a:prstGeom>
        </p:spPr>
        <p:txBody>
          <a:bodyPr vert="horz" lIns="91436" tIns="45718" rIns="91436" bIns="45718" rtlCol="0" anchor="ctr"/>
          <a:lstStyle>
            <a:lvl1pPr algn="l" fontAlgn="auto">
              <a:spcBef>
                <a:spcPts val="0"/>
              </a:spcBef>
              <a:spcAft>
                <a:spcPts val="0"/>
              </a:spcAft>
              <a:defRPr sz="1196">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634" y="6356598"/>
            <a:ext cx="3136900" cy="365125"/>
          </a:xfrm>
          <a:prstGeom prst="rect">
            <a:avLst/>
          </a:prstGeom>
        </p:spPr>
        <p:txBody>
          <a:bodyPr vert="horz" lIns="91436" tIns="45718" rIns="91436" bIns="45718" rtlCol="0" anchor="ctr"/>
          <a:lstStyle>
            <a:lvl1pPr algn="ctr" fontAlgn="auto">
              <a:spcBef>
                <a:spcPts val="0"/>
              </a:spcBef>
              <a:spcAft>
                <a:spcPts val="0"/>
              </a:spcAft>
              <a:defRPr sz="1196">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1" y="6356598"/>
            <a:ext cx="2311400" cy="365125"/>
          </a:xfrm>
          <a:prstGeom prst="rect">
            <a:avLst/>
          </a:prstGeom>
        </p:spPr>
        <p:txBody>
          <a:bodyPr vert="horz" lIns="91436" tIns="45718" rIns="91436" bIns="45718" rtlCol="0" anchor="ctr"/>
          <a:lstStyle>
            <a:lvl1pPr algn="r" fontAlgn="auto">
              <a:spcBef>
                <a:spcPts val="0"/>
              </a:spcBef>
              <a:spcAft>
                <a:spcPts val="0"/>
              </a:spcAft>
              <a:defRPr sz="1196">
                <a:solidFill>
                  <a:schemeClr val="tx1">
                    <a:tint val="75000"/>
                  </a:schemeClr>
                </a:solidFill>
              </a:defRPr>
            </a:lvl1pPr>
          </a:lstStyle>
          <a:p>
            <a:fld id="{6C5430D0-4336-49DB-B62F-D1D0AB30FA6F}" type="slidenum">
              <a:rPr lang="ja-JP" altLang="en-US" smtClean="0">
                <a:solidFill>
                  <a:prstClr val="black">
                    <a:tint val="75000"/>
                  </a:prstClr>
                </a:solidFill>
                <a:latin typeface="Calibri"/>
                <a:ea typeface="ＭＳ Ｐゴシック" panose="020B0600070205080204" pitchFamily="50" charset="-128"/>
              </a:rPr>
              <a:pPr/>
              <a:t>‹#›</a:t>
            </a:fld>
            <a:endParaRPr lang="ja-JP" altLang="en-US" dirty="0">
              <a:solidFill>
                <a:prstClr val="black">
                  <a:tint val="75000"/>
                </a:prstClr>
              </a:solidFill>
              <a:latin typeface="Calibri"/>
              <a:ea typeface="ＭＳ Ｐゴシック" panose="020B0600070205080204" pitchFamily="50" charset="-128"/>
            </a:endParaRPr>
          </a:p>
        </p:txBody>
      </p:sp>
      <p:grpSp>
        <p:nvGrpSpPr>
          <p:cNvPr id="7" name="Group 18"/>
          <p:cNvGrpSpPr>
            <a:grpSpLocks/>
          </p:cNvGrpSpPr>
          <p:nvPr/>
        </p:nvGrpSpPr>
        <p:grpSpPr bwMode="auto">
          <a:xfrm>
            <a:off x="84"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546" y="7"/>
            <a:ext cx="1679575" cy="333375"/>
          </a:xfrm>
          <a:prstGeom prst="rect">
            <a:avLst/>
          </a:prstGeom>
          <a:noFill/>
          <a:ln w="9525">
            <a:noFill/>
            <a:miter lim="800000"/>
            <a:headEnd/>
            <a:tailEnd/>
          </a:ln>
        </p:spPr>
      </p:pic>
    </p:spTree>
    <p:extLst>
      <p:ext uri="{BB962C8B-B14F-4D97-AF65-F5344CB8AC3E}">
        <p14:creationId xmlns:p14="http://schemas.microsoft.com/office/powerpoint/2010/main" val="709398738"/>
      </p:ext>
    </p:extLst>
  </p:cSld>
  <p:clrMap bg1="lt1" tx1="dk1" bg2="lt2" tx2="dk2" accent1="accent1" accent2="accent2" accent3="accent3" accent4="accent4" accent5="accent5" accent6="accent6" hlink="hlink" folHlink="folHlink"/>
  <p:sldLayoutIdLst>
    <p:sldLayoutId id="2147486569" r:id="rId1"/>
    <p:sldLayoutId id="2147486570" r:id="rId2"/>
    <p:sldLayoutId id="2147486571" r:id="rId3"/>
    <p:sldLayoutId id="2147486572" r:id="rId4"/>
    <p:sldLayoutId id="2147486573" r:id="rId5"/>
    <p:sldLayoutId id="2147486574" r:id="rId6"/>
    <p:sldLayoutId id="2147486575" r:id="rId7"/>
    <p:sldLayoutId id="2147486576" r:id="rId8"/>
    <p:sldLayoutId id="2147486577" r:id="rId9"/>
    <p:sldLayoutId id="2147486578" r:id="rId10"/>
    <p:sldLayoutId id="2147486579" r:id="rId11"/>
  </p:sldLayoutIdLst>
  <p:hf hdr="0" ftr="0" dt="0"/>
  <p:txStyles>
    <p:titleStyle>
      <a:lvl1pPr algn="ctr" defTabSz="911429" rtl="0" eaLnBrk="1" latinLnBrk="0" hangingPunct="1">
        <a:spcBef>
          <a:spcPct val="0"/>
        </a:spcBef>
        <a:buNone/>
        <a:defRPr kumimoji="1" sz="4386" kern="1200">
          <a:solidFill>
            <a:schemeClr val="tx1"/>
          </a:solidFill>
          <a:latin typeface="+mj-lt"/>
          <a:ea typeface="+mj-ea"/>
          <a:cs typeface="+mj-cs"/>
        </a:defRPr>
      </a:lvl1pPr>
    </p:titleStyle>
    <p:bodyStyle>
      <a:lvl1pPr marL="341786" indent="-341786" algn="l" defTabSz="911429" rtl="0" eaLnBrk="1" latinLnBrk="0" hangingPunct="1">
        <a:spcBef>
          <a:spcPct val="20000"/>
        </a:spcBef>
        <a:buFont typeface="Arial" pitchFamily="34" charset="0"/>
        <a:buChar char="•"/>
        <a:defRPr kumimoji="1" sz="3190" kern="1200">
          <a:solidFill>
            <a:schemeClr val="tx1"/>
          </a:solidFill>
          <a:latin typeface="+mn-lt"/>
          <a:ea typeface="+mn-ea"/>
          <a:cs typeface="+mn-cs"/>
        </a:defRPr>
      </a:lvl1pPr>
      <a:lvl2pPr marL="740536" indent="-284821" algn="l" defTabSz="911429" rtl="0" eaLnBrk="1" latinLnBrk="0" hangingPunct="1">
        <a:spcBef>
          <a:spcPct val="20000"/>
        </a:spcBef>
        <a:buFont typeface="Arial" pitchFamily="34" charset="0"/>
        <a:buChar char="–"/>
        <a:defRPr kumimoji="1" sz="2791" kern="1200">
          <a:solidFill>
            <a:schemeClr val="tx1"/>
          </a:solidFill>
          <a:latin typeface="+mn-lt"/>
          <a:ea typeface="+mn-ea"/>
          <a:cs typeface="+mn-cs"/>
        </a:defRPr>
      </a:lvl2pPr>
      <a:lvl3pPr marL="1139287" indent="-227858" algn="l" defTabSz="911429" rtl="0" eaLnBrk="1" latinLnBrk="0" hangingPunct="1">
        <a:spcBef>
          <a:spcPct val="20000"/>
        </a:spcBef>
        <a:buFont typeface="Arial" pitchFamily="34" charset="0"/>
        <a:buChar char="•"/>
        <a:defRPr kumimoji="1" sz="2392" kern="1200">
          <a:solidFill>
            <a:schemeClr val="tx1"/>
          </a:solidFill>
          <a:latin typeface="+mn-lt"/>
          <a:ea typeface="+mn-ea"/>
          <a:cs typeface="+mn-cs"/>
        </a:defRPr>
      </a:lvl3pPr>
      <a:lvl4pPr marL="1595000"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4pPr>
      <a:lvl5pPr marL="2050715"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5pPr>
      <a:lvl6pPr marL="2506429"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6pPr>
      <a:lvl7pPr marL="2962144"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7pPr>
      <a:lvl8pPr marL="3417858"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8pPr>
      <a:lvl9pPr marL="3873573"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9pPr>
    </p:bodyStyle>
    <p:otherStyle>
      <a:defPPr>
        <a:defRPr lang="ja-JP"/>
      </a:defPPr>
      <a:lvl1pPr marL="0" algn="l" defTabSz="911429" rtl="0" eaLnBrk="1" latinLnBrk="0" hangingPunct="1">
        <a:defRPr kumimoji="1" sz="1794" kern="1200">
          <a:solidFill>
            <a:schemeClr val="tx1"/>
          </a:solidFill>
          <a:latin typeface="+mn-lt"/>
          <a:ea typeface="+mn-ea"/>
          <a:cs typeface="+mn-cs"/>
        </a:defRPr>
      </a:lvl1pPr>
      <a:lvl2pPr marL="455714" algn="l" defTabSz="911429" rtl="0" eaLnBrk="1" latinLnBrk="0" hangingPunct="1">
        <a:defRPr kumimoji="1" sz="1794" kern="1200">
          <a:solidFill>
            <a:schemeClr val="tx1"/>
          </a:solidFill>
          <a:latin typeface="+mn-lt"/>
          <a:ea typeface="+mn-ea"/>
          <a:cs typeface="+mn-cs"/>
        </a:defRPr>
      </a:lvl2pPr>
      <a:lvl3pPr marL="911429" algn="l" defTabSz="911429" rtl="0" eaLnBrk="1" latinLnBrk="0" hangingPunct="1">
        <a:defRPr kumimoji="1" sz="1794" kern="1200">
          <a:solidFill>
            <a:schemeClr val="tx1"/>
          </a:solidFill>
          <a:latin typeface="+mn-lt"/>
          <a:ea typeface="+mn-ea"/>
          <a:cs typeface="+mn-cs"/>
        </a:defRPr>
      </a:lvl3pPr>
      <a:lvl4pPr marL="1367142" algn="l" defTabSz="911429" rtl="0" eaLnBrk="1" latinLnBrk="0" hangingPunct="1">
        <a:defRPr kumimoji="1" sz="1794" kern="1200">
          <a:solidFill>
            <a:schemeClr val="tx1"/>
          </a:solidFill>
          <a:latin typeface="+mn-lt"/>
          <a:ea typeface="+mn-ea"/>
          <a:cs typeface="+mn-cs"/>
        </a:defRPr>
      </a:lvl4pPr>
      <a:lvl5pPr marL="1822857" algn="l" defTabSz="911429" rtl="0" eaLnBrk="1" latinLnBrk="0" hangingPunct="1">
        <a:defRPr kumimoji="1" sz="1794" kern="1200">
          <a:solidFill>
            <a:schemeClr val="tx1"/>
          </a:solidFill>
          <a:latin typeface="+mn-lt"/>
          <a:ea typeface="+mn-ea"/>
          <a:cs typeface="+mn-cs"/>
        </a:defRPr>
      </a:lvl5pPr>
      <a:lvl6pPr marL="2278571" algn="l" defTabSz="911429" rtl="0" eaLnBrk="1" latinLnBrk="0" hangingPunct="1">
        <a:defRPr kumimoji="1" sz="1794" kern="1200">
          <a:solidFill>
            <a:schemeClr val="tx1"/>
          </a:solidFill>
          <a:latin typeface="+mn-lt"/>
          <a:ea typeface="+mn-ea"/>
          <a:cs typeface="+mn-cs"/>
        </a:defRPr>
      </a:lvl6pPr>
      <a:lvl7pPr marL="2734286" algn="l" defTabSz="911429" rtl="0" eaLnBrk="1" latinLnBrk="0" hangingPunct="1">
        <a:defRPr kumimoji="1" sz="1794" kern="1200">
          <a:solidFill>
            <a:schemeClr val="tx1"/>
          </a:solidFill>
          <a:latin typeface="+mn-lt"/>
          <a:ea typeface="+mn-ea"/>
          <a:cs typeface="+mn-cs"/>
        </a:defRPr>
      </a:lvl7pPr>
      <a:lvl8pPr marL="3190000" algn="l" defTabSz="911429" rtl="0" eaLnBrk="1" latinLnBrk="0" hangingPunct="1">
        <a:defRPr kumimoji="1" sz="1794" kern="1200">
          <a:solidFill>
            <a:schemeClr val="tx1"/>
          </a:solidFill>
          <a:latin typeface="+mn-lt"/>
          <a:ea typeface="+mn-ea"/>
          <a:cs typeface="+mn-cs"/>
        </a:defRPr>
      </a:lvl8pPr>
      <a:lvl9pPr marL="3645715" algn="l" defTabSz="911429" rtl="0" eaLnBrk="1" latinLnBrk="0" hangingPunct="1">
        <a:defRPr kumimoji="1" sz="1794"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9"/>
            <a:ext cx="8915400" cy="1143000"/>
          </a:xfrm>
          <a:prstGeom prst="rect">
            <a:avLst/>
          </a:prstGeom>
        </p:spPr>
        <p:txBody>
          <a:bodyPr vert="horz" lIns="91436" tIns="45718" rIns="91436" bIns="45718"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2" y="1600206"/>
            <a:ext cx="8915400" cy="4525963"/>
          </a:xfrm>
          <a:prstGeom prst="rect">
            <a:avLst/>
          </a:prstGeom>
        </p:spPr>
        <p:txBody>
          <a:bodyPr vert="horz" lIns="91436" tIns="45718" rIns="91436" bIns="45718"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2" y="6356594"/>
            <a:ext cx="2311400" cy="365125"/>
          </a:xfrm>
          <a:prstGeom prst="rect">
            <a:avLst/>
          </a:prstGeom>
        </p:spPr>
        <p:txBody>
          <a:bodyPr vert="horz" lIns="91436" tIns="45718" rIns="91436" bIns="45718" rtlCol="0" anchor="ctr"/>
          <a:lstStyle>
            <a:lvl1pPr algn="l" fontAlgn="auto">
              <a:spcBef>
                <a:spcPts val="0"/>
              </a:spcBef>
              <a:spcAft>
                <a:spcPts val="0"/>
              </a:spcAft>
              <a:defRPr sz="1200">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634" y="6356594"/>
            <a:ext cx="3136900" cy="365125"/>
          </a:xfrm>
          <a:prstGeom prst="rect">
            <a:avLst/>
          </a:prstGeom>
        </p:spPr>
        <p:txBody>
          <a:bodyPr vert="horz" lIns="91436" tIns="45718" rIns="91436" bIns="45718" rtlCol="0" anchor="ctr"/>
          <a:lstStyle>
            <a:lvl1pPr algn="ctr" fontAlgn="auto">
              <a:spcBef>
                <a:spcPts val="0"/>
              </a:spcBef>
              <a:spcAft>
                <a:spcPts val="0"/>
              </a:spcAft>
              <a:defRPr sz="1200">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1" y="6356594"/>
            <a:ext cx="2311400" cy="365125"/>
          </a:xfrm>
          <a:prstGeom prst="rect">
            <a:avLst/>
          </a:prstGeom>
        </p:spPr>
        <p:txBody>
          <a:bodyPr vert="horz" lIns="91436" tIns="45718" rIns="91436" bIns="45718" rtlCol="0" anchor="ctr"/>
          <a:lstStyle>
            <a:lvl1pPr algn="r" fontAlgn="auto">
              <a:spcBef>
                <a:spcPts val="0"/>
              </a:spcBef>
              <a:spcAft>
                <a:spcPts val="0"/>
              </a:spcAft>
              <a:defRPr sz="1200">
                <a:solidFill>
                  <a:schemeClr val="tx1">
                    <a:tint val="75000"/>
                  </a:schemeClr>
                </a:solidFill>
              </a:defRPr>
            </a:lvl1pPr>
          </a:lstStyle>
          <a:p>
            <a:fld id="{6C5430D0-4336-49DB-B62F-D1D0AB30FA6F}" type="slidenum">
              <a:rPr lang="ja-JP" altLang="en-US" smtClean="0">
                <a:solidFill>
                  <a:prstClr val="black">
                    <a:tint val="75000"/>
                  </a:prstClr>
                </a:solidFill>
                <a:latin typeface="Calibri"/>
                <a:ea typeface="ＭＳ Ｐゴシック" panose="020B0600070205080204" pitchFamily="50" charset="-128"/>
              </a:rPr>
              <a:pPr/>
              <a:t>‹#›</a:t>
            </a:fld>
            <a:endParaRPr lang="ja-JP" altLang="en-US" dirty="0">
              <a:solidFill>
                <a:prstClr val="black">
                  <a:tint val="75000"/>
                </a:prstClr>
              </a:solidFill>
              <a:latin typeface="Calibri"/>
              <a:ea typeface="ＭＳ Ｐゴシック" panose="020B0600070205080204" pitchFamily="50" charset="-128"/>
            </a:endParaRPr>
          </a:p>
        </p:txBody>
      </p:sp>
      <p:grpSp>
        <p:nvGrpSpPr>
          <p:cNvPr id="7" name="Group 18"/>
          <p:cNvGrpSpPr>
            <a:grpSpLocks/>
          </p:cNvGrpSpPr>
          <p:nvPr/>
        </p:nvGrpSpPr>
        <p:grpSpPr bwMode="auto">
          <a:xfrm>
            <a:off x="84"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544" y="3"/>
            <a:ext cx="1679575" cy="333375"/>
          </a:xfrm>
          <a:prstGeom prst="rect">
            <a:avLst/>
          </a:prstGeom>
          <a:noFill/>
          <a:ln w="9525">
            <a:noFill/>
            <a:miter lim="800000"/>
            <a:headEnd/>
            <a:tailEnd/>
          </a:ln>
        </p:spPr>
      </p:pic>
    </p:spTree>
    <p:extLst>
      <p:ext uri="{BB962C8B-B14F-4D97-AF65-F5344CB8AC3E}">
        <p14:creationId xmlns:p14="http://schemas.microsoft.com/office/powerpoint/2010/main" val="3286768400"/>
      </p:ext>
    </p:extLst>
  </p:cSld>
  <p:clrMap bg1="lt1" tx1="dk1" bg2="lt2" tx2="dk2" accent1="accent1" accent2="accent2" accent3="accent3" accent4="accent4" accent5="accent5" accent6="accent6" hlink="hlink" folHlink="folHlink"/>
  <p:sldLayoutIdLst>
    <p:sldLayoutId id="2147486581" r:id="rId1"/>
    <p:sldLayoutId id="2147486582" r:id="rId2"/>
    <p:sldLayoutId id="2147486583" r:id="rId3"/>
    <p:sldLayoutId id="2147486584" r:id="rId4"/>
    <p:sldLayoutId id="2147486585" r:id="rId5"/>
    <p:sldLayoutId id="2147486586" r:id="rId6"/>
    <p:sldLayoutId id="2147486587" r:id="rId7"/>
    <p:sldLayoutId id="2147486588" r:id="rId8"/>
    <p:sldLayoutId id="2147486589" r:id="rId9"/>
    <p:sldLayoutId id="2147486590" r:id="rId10"/>
    <p:sldLayoutId id="2147486591" r:id="rId11"/>
  </p:sldLayoutIdLst>
  <p:hf hdr="0" ftr="0" dt="0"/>
  <p:txStyles>
    <p:titleStyle>
      <a:lvl1pPr algn="ctr" defTabSz="914355" rtl="0" eaLnBrk="1" latinLnBrk="0" hangingPunct="1">
        <a:spcBef>
          <a:spcPct val="0"/>
        </a:spcBef>
        <a:buNone/>
        <a:defRPr kumimoji="1" sz="4400" kern="1200">
          <a:solidFill>
            <a:schemeClr val="tx1"/>
          </a:solidFill>
          <a:latin typeface="+mj-lt"/>
          <a:ea typeface="+mj-ea"/>
          <a:cs typeface="+mj-cs"/>
        </a:defRPr>
      </a:lvl1pPr>
    </p:titleStyle>
    <p:bodyStyle>
      <a:lvl1pPr marL="342883" indent="-342883" algn="l" defTabSz="91435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13" indent="-285735" algn="l" defTabSz="91435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944" indent="-228589" algn="l" defTabSz="91435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120"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298"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475"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653"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830"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008"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55" rtl="0" eaLnBrk="1" latinLnBrk="0" hangingPunct="1">
        <a:defRPr kumimoji="1" sz="1800" kern="1200">
          <a:solidFill>
            <a:schemeClr val="tx1"/>
          </a:solidFill>
          <a:latin typeface="+mn-lt"/>
          <a:ea typeface="+mn-ea"/>
          <a:cs typeface="+mn-cs"/>
        </a:defRPr>
      </a:lvl1pPr>
      <a:lvl2pPr marL="457177" algn="l" defTabSz="914355" rtl="0" eaLnBrk="1" latinLnBrk="0" hangingPunct="1">
        <a:defRPr kumimoji="1" sz="1800" kern="1200">
          <a:solidFill>
            <a:schemeClr val="tx1"/>
          </a:solidFill>
          <a:latin typeface="+mn-lt"/>
          <a:ea typeface="+mn-ea"/>
          <a:cs typeface="+mn-cs"/>
        </a:defRPr>
      </a:lvl2pPr>
      <a:lvl3pPr marL="914355" algn="l" defTabSz="914355" rtl="0" eaLnBrk="1" latinLnBrk="0" hangingPunct="1">
        <a:defRPr kumimoji="1" sz="1800" kern="1200">
          <a:solidFill>
            <a:schemeClr val="tx1"/>
          </a:solidFill>
          <a:latin typeface="+mn-lt"/>
          <a:ea typeface="+mn-ea"/>
          <a:cs typeface="+mn-cs"/>
        </a:defRPr>
      </a:lvl3pPr>
      <a:lvl4pPr marL="1371531" algn="l" defTabSz="914355" rtl="0" eaLnBrk="1" latinLnBrk="0" hangingPunct="1">
        <a:defRPr kumimoji="1" sz="1800" kern="1200">
          <a:solidFill>
            <a:schemeClr val="tx1"/>
          </a:solidFill>
          <a:latin typeface="+mn-lt"/>
          <a:ea typeface="+mn-ea"/>
          <a:cs typeface="+mn-cs"/>
        </a:defRPr>
      </a:lvl4pPr>
      <a:lvl5pPr marL="1828709" algn="l" defTabSz="914355" rtl="0" eaLnBrk="1" latinLnBrk="0" hangingPunct="1">
        <a:defRPr kumimoji="1" sz="1800" kern="1200">
          <a:solidFill>
            <a:schemeClr val="tx1"/>
          </a:solidFill>
          <a:latin typeface="+mn-lt"/>
          <a:ea typeface="+mn-ea"/>
          <a:cs typeface="+mn-cs"/>
        </a:defRPr>
      </a:lvl5pPr>
      <a:lvl6pPr marL="2285886" algn="l" defTabSz="914355" rtl="0" eaLnBrk="1" latinLnBrk="0" hangingPunct="1">
        <a:defRPr kumimoji="1" sz="1800" kern="1200">
          <a:solidFill>
            <a:schemeClr val="tx1"/>
          </a:solidFill>
          <a:latin typeface="+mn-lt"/>
          <a:ea typeface="+mn-ea"/>
          <a:cs typeface="+mn-cs"/>
        </a:defRPr>
      </a:lvl6pPr>
      <a:lvl7pPr marL="2743064" algn="l" defTabSz="914355" rtl="0" eaLnBrk="1" latinLnBrk="0" hangingPunct="1">
        <a:defRPr kumimoji="1" sz="1800" kern="1200">
          <a:solidFill>
            <a:schemeClr val="tx1"/>
          </a:solidFill>
          <a:latin typeface="+mn-lt"/>
          <a:ea typeface="+mn-ea"/>
          <a:cs typeface="+mn-cs"/>
        </a:defRPr>
      </a:lvl7pPr>
      <a:lvl8pPr marL="3200241" algn="l" defTabSz="914355" rtl="0" eaLnBrk="1" latinLnBrk="0" hangingPunct="1">
        <a:defRPr kumimoji="1" sz="1800" kern="1200">
          <a:solidFill>
            <a:schemeClr val="tx1"/>
          </a:solidFill>
          <a:latin typeface="+mn-lt"/>
          <a:ea typeface="+mn-ea"/>
          <a:cs typeface="+mn-cs"/>
        </a:defRPr>
      </a:lvl8pPr>
      <a:lvl9pPr marL="3657419" algn="l" defTabSz="914355" rtl="0" eaLnBrk="1" latinLnBrk="0" hangingPunct="1">
        <a:defRPr kumimoji="1"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0" y="1600201"/>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solidFill>
                <a:prstClr val="black"/>
              </a:solidFill>
              <a:latin typeface="Arial"/>
            </a:endParaRPr>
          </a:p>
        </p:txBody>
      </p:sp>
      <p:sp>
        <p:nvSpPr>
          <p:cNvPr id="1030" name="Rectangle 6"/>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50" charset="-128"/>
              </a:defRPr>
            </a:lvl1pPr>
          </a:lstStyle>
          <a:p>
            <a:pPr>
              <a:defRPr/>
            </a:pPr>
            <a:fld id="{FFDCE21E-3BF4-4A13-BE4A-B95BE9787BE2}" type="slidenum">
              <a:rPr lang="en-US" altLang="ja-JP">
                <a:solidFill>
                  <a:prstClr val="black"/>
                </a:solidFill>
                <a:latin typeface="Arial"/>
              </a:rPr>
              <a:pPr>
                <a:defRPr/>
              </a:pPr>
              <a:t>‹#›</a:t>
            </a:fld>
            <a:endParaRPr lang="en-US" altLang="ja-JP" dirty="0">
              <a:solidFill>
                <a:prstClr val="black"/>
              </a:solidFill>
              <a:latin typeface="Arial"/>
            </a:endParaRPr>
          </a:p>
        </p:txBody>
      </p:sp>
      <p:grpSp>
        <p:nvGrpSpPr>
          <p:cNvPr id="2" name="Group 18"/>
          <p:cNvGrpSpPr>
            <a:grpSpLocks/>
          </p:cNvGrpSpPr>
          <p:nvPr userDrawn="1"/>
        </p:nvGrpSpPr>
        <p:grpSpPr bwMode="auto">
          <a:xfrm>
            <a:off x="0" y="-1"/>
            <a:ext cx="9906000" cy="748453"/>
            <a:chOff x="0" y="0"/>
            <a:chExt cx="5760" cy="344"/>
          </a:xfrm>
        </p:grpSpPr>
        <p:pic>
          <p:nvPicPr>
            <p:cNvPr id="1034" name="Picture 9" descr="mlit_top"/>
            <p:cNvPicPr>
              <a:picLocks noChangeAspect="1" noChangeArrowheads="1"/>
            </p:cNvPicPr>
            <p:nvPr userDrawn="1"/>
          </p:nvPicPr>
          <p:blipFill>
            <a:blip r:embed="rId14">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5" name="Group 17"/>
            <p:cNvGrpSpPr>
              <a:grpSpLocks/>
            </p:cNvGrpSpPr>
            <p:nvPr userDrawn="1"/>
          </p:nvGrpSpPr>
          <p:grpSpPr bwMode="auto">
            <a:xfrm>
              <a:off x="0" y="0"/>
              <a:ext cx="5760" cy="318"/>
              <a:chOff x="0" y="0"/>
              <a:chExt cx="5760" cy="318"/>
            </a:xfrm>
          </p:grpSpPr>
          <p:pic>
            <p:nvPicPr>
              <p:cNvPr id="1036" name="Picture 11"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6" descr="mlit_top"/>
              <p:cNvPicPr>
                <a:picLocks noChangeAspect="1" noChangeArrowheads="1"/>
              </p:cNvPicPr>
              <p:nvPr userDrawn="1"/>
            </p:nvPicPr>
            <p:blipFill>
              <a:blip r:embed="rId16">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0" descr="mlit_top"/>
              <p:cNvPicPr>
                <a:picLocks noChangeAspect="1" noChangeArrowheads="1"/>
              </p:cNvPicPr>
              <p:nvPr userDrawn="1"/>
            </p:nvPicPr>
            <p:blipFill>
              <a:blip r:embed="rId16">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31" name="Rectangle 2"/>
          <p:cNvSpPr>
            <a:spLocks noGrp="1" noChangeArrowheads="1"/>
          </p:cNvSpPr>
          <p:nvPr>
            <p:ph type="title"/>
          </p:nvPr>
        </p:nvSpPr>
        <p:spPr bwMode="auto">
          <a:xfrm>
            <a:off x="0" y="0"/>
            <a:ext cx="838538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pic>
        <p:nvPicPr>
          <p:cNvPr id="1032" name="Picture 14"/>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t="3670"/>
          <a:stretch>
            <a:fillRect/>
          </a:stretch>
        </p:blipFill>
        <p:spPr bwMode="auto">
          <a:xfrm>
            <a:off x="8225765" y="1"/>
            <a:ext cx="1680236"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4646429"/>
      </p:ext>
    </p:extLst>
  </p:cSld>
  <p:clrMap bg1="lt1" tx1="dk1" bg2="lt2" tx2="dk2" accent1="accent1" accent2="accent2" accent3="accent3" accent4="accent4" accent5="accent5" accent6="accent6" hlink="hlink" folHlink="folHlink"/>
  <p:sldLayoutIdLst>
    <p:sldLayoutId id="2147486593" r:id="rId1"/>
    <p:sldLayoutId id="2147486594" r:id="rId2"/>
    <p:sldLayoutId id="2147486595" r:id="rId3"/>
    <p:sldLayoutId id="2147486596" r:id="rId4"/>
    <p:sldLayoutId id="2147486597" r:id="rId5"/>
    <p:sldLayoutId id="2147486598" r:id="rId6"/>
    <p:sldLayoutId id="2147486599" r:id="rId7"/>
    <p:sldLayoutId id="2147486600" r:id="rId8"/>
    <p:sldLayoutId id="2147486601" r:id="rId9"/>
    <p:sldLayoutId id="2147486602" r:id="rId10"/>
    <p:sldLayoutId id="2147486603" r:id="rId11"/>
    <p:sldLayoutId id="2147486747" r:id="rId12"/>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3" y="1600206"/>
            <a:ext cx="8915400" cy="452596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0" y="0"/>
            <a:ext cx="9906000" cy="546100"/>
            <a:chOff x="0" y="0"/>
            <a:chExt cx="5760" cy="344"/>
          </a:xfrm>
        </p:grpSpPr>
        <p:pic>
          <p:nvPicPr>
            <p:cNvPr id="1030" name="Picture 9" descr="mlit_top"/>
            <p:cNvPicPr>
              <a:picLocks noChangeAspect="1" noChangeArrowheads="1"/>
            </p:cNvPicPr>
            <p:nvPr userDrawn="1"/>
          </p:nvPicPr>
          <p:blipFill>
            <a:blip r:embed="rId18"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9"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20"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20"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16" y="0"/>
            <a:ext cx="7605713" cy="476250"/>
          </a:xfrm>
          <a:prstGeom prst="rect">
            <a:avLst/>
          </a:prstGeom>
          <a:noFill/>
          <a:ln w="9525">
            <a:noFill/>
            <a:miter lim="800000"/>
            <a:headEnd/>
            <a:tailEnd/>
          </a:ln>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21" cstate="print"/>
          <a:srcRect t="3670"/>
          <a:stretch>
            <a:fillRect/>
          </a:stretch>
        </p:blipFill>
        <p:spPr bwMode="auto">
          <a:xfrm>
            <a:off x="8226468" y="6"/>
            <a:ext cx="1679575" cy="333375"/>
          </a:xfrm>
          <a:prstGeom prst="rect">
            <a:avLst/>
          </a:prstGeom>
          <a:noFill/>
          <a:ln w="9525">
            <a:noFill/>
            <a:miter lim="800000"/>
            <a:headEnd/>
            <a:tailEnd/>
          </a:ln>
        </p:spPr>
      </p:pic>
    </p:spTree>
    <p:extLst>
      <p:ext uri="{BB962C8B-B14F-4D97-AF65-F5344CB8AC3E}">
        <p14:creationId xmlns:p14="http://schemas.microsoft.com/office/powerpoint/2010/main" val="3462047744"/>
      </p:ext>
    </p:extLst>
  </p:cSld>
  <p:clrMap bg1="lt1" tx1="dk1" bg2="lt2" tx2="dk2" accent1="accent1" accent2="accent2" accent3="accent3" accent4="accent4" accent5="accent5" accent6="accent6" hlink="hlink" folHlink="folHlink"/>
  <p:sldLayoutIdLst>
    <p:sldLayoutId id="2147486642" r:id="rId1"/>
    <p:sldLayoutId id="2147486643" r:id="rId2"/>
    <p:sldLayoutId id="2147486644" r:id="rId3"/>
    <p:sldLayoutId id="2147486645" r:id="rId4"/>
    <p:sldLayoutId id="2147486646" r:id="rId5"/>
    <p:sldLayoutId id="2147486647" r:id="rId6"/>
    <p:sldLayoutId id="2147486648" r:id="rId7"/>
    <p:sldLayoutId id="2147486649" r:id="rId8"/>
    <p:sldLayoutId id="2147486650" r:id="rId9"/>
    <p:sldLayoutId id="2147486651" r:id="rId10"/>
    <p:sldLayoutId id="2147486652" r:id="rId11"/>
    <p:sldLayoutId id="2147486653" r:id="rId12"/>
    <p:sldLayoutId id="2147486654" r:id="rId13"/>
    <p:sldLayoutId id="2147486655" r:id="rId14"/>
    <p:sldLayoutId id="2147486656" r:id="rId15"/>
    <p:sldLayoutId id="2147486657" r:id="rId16"/>
  </p:sldLayoutIdLst>
  <p:hf hdr="0" ftr="0" dt="0"/>
  <p:txStyles>
    <p:titleStyle>
      <a:lvl1pPr algn="l" rtl="0" eaLnBrk="1" fontAlgn="base" hangingPunct="1">
        <a:spcBef>
          <a:spcPct val="0"/>
        </a:spcBef>
        <a:spcAft>
          <a:spcPct val="0"/>
        </a:spcAft>
        <a:defRPr kumimoji="1" sz="2782">
          <a:solidFill>
            <a:srgbClr val="4087C8"/>
          </a:solidFill>
          <a:latin typeface="+mj-lt"/>
          <a:ea typeface="+mj-ea"/>
          <a:cs typeface="+mj-cs"/>
        </a:defRPr>
      </a:lvl1pPr>
      <a:lvl2pPr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5pPr>
      <a:lvl6pPr marL="454196"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6pPr>
      <a:lvl7pPr marL="908393"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7pPr>
      <a:lvl8pPr marL="1362591"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8pPr>
      <a:lvl9pPr marL="1816787"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9pPr>
    </p:titleStyle>
    <p:bodyStyle>
      <a:lvl1pPr marL="340647" indent="-340647" algn="l" rtl="0" eaLnBrk="1" fontAlgn="base" hangingPunct="1">
        <a:spcBef>
          <a:spcPct val="20000"/>
        </a:spcBef>
        <a:spcAft>
          <a:spcPct val="0"/>
        </a:spcAft>
        <a:buChar char="•"/>
        <a:defRPr kumimoji="1" sz="3180">
          <a:solidFill>
            <a:schemeClr val="tx1"/>
          </a:solidFill>
          <a:latin typeface="+mn-lt"/>
          <a:ea typeface="+mn-ea"/>
          <a:cs typeface="+mn-cs"/>
        </a:defRPr>
      </a:lvl1pPr>
      <a:lvl2pPr marL="738070" indent="-283874" algn="l" rtl="0" eaLnBrk="1" fontAlgn="base" hangingPunct="1">
        <a:spcBef>
          <a:spcPct val="20000"/>
        </a:spcBef>
        <a:spcAft>
          <a:spcPct val="0"/>
        </a:spcAft>
        <a:buChar char="–"/>
        <a:defRPr kumimoji="1" sz="2782">
          <a:solidFill>
            <a:schemeClr val="tx1"/>
          </a:solidFill>
          <a:latin typeface="+mn-lt"/>
          <a:ea typeface="+mn-ea"/>
        </a:defRPr>
      </a:lvl2pPr>
      <a:lvl3pPr marL="1135492" indent="-227099" algn="l" rtl="0" eaLnBrk="1" fontAlgn="base" hangingPunct="1">
        <a:spcBef>
          <a:spcPct val="20000"/>
        </a:spcBef>
        <a:spcAft>
          <a:spcPct val="0"/>
        </a:spcAft>
        <a:buChar char="•"/>
        <a:defRPr kumimoji="1" sz="2384">
          <a:solidFill>
            <a:schemeClr val="tx1"/>
          </a:solidFill>
          <a:latin typeface="+mn-lt"/>
          <a:ea typeface="+mn-ea"/>
        </a:defRPr>
      </a:lvl3pPr>
      <a:lvl4pPr marL="1589688" indent="-227099" algn="l" rtl="0" eaLnBrk="1" fontAlgn="base" hangingPunct="1">
        <a:spcBef>
          <a:spcPct val="20000"/>
        </a:spcBef>
        <a:spcAft>
          <a:spcPct val="0"/>
        </a:spcAft>
        <a:buChar char="–"/>
        <a:defRPr kumimoji="1" sz="1988">
          <a:solidFill>
            <a:schemeClr val="tx1"/>
          </a:solidFill>
          <a:latin typeface="+mn-lt"/>
          <a:ea typeface="+mn-ea"/>
        </a:defRPr>
      </a:lvl4pPr>
      <a:lvl5pPr marL="2043886" indent="-227099" algn="l" rtl="0" eaLnBrk="1" fontAlgn="base" hangingPunct="1">
        <a:spcBef>
          <a:spcPct val="20000"/>
        </a:spcBef>
        <a:spcAft>
          <a:spcPct val="0"/>
        </a:spcAft>
        <a:buChar char="»"/>
        <a:defRPr kumimoji="1" sz="1988">
          <a:solidFill>
            <a:schemeClr val="tx1"/>
          </a:solidFill>
          <a:latin typeface="+mn-lt"/>
          <a:ea typeface="+mn-ea"/>
        </a:defRPr>
      </a:lvl5pPr>
      <a:lvl6pPr marL="2498082" indent="-227099" algn="l" rtl="0" eaLnBrk="1" fontAlgn="base" hangingPunct="1">
        <a:spcBef>
          <a:spcPct val="20000"/>
        </a:spcBef>
        <a:spcAft>
          <a:spcPct val="0"/>
        </a:spcAft>
        <a:buChar char="»"/>
        <a:defRPr kumimoji="1" sz="1988">
          <a:solidFill>
            <a:schemeClr val="tx1"/>
          </a:solidFill>
          <a:latin typeface="+mn-lt"/>
          <a:ea typeface="+mn-ea"/>
        </a:defRPr>
      </a:lvl6pPr>
      <a:lvl7pPr marL="2952278" indent="-227099" algn="l" rtl="0" eaLnBrk="1" fontAlgn="base" hangingPunct="1">
        <a:spcBef>
          <a:spcPct val="20000"/>
        </a:spcBef>
        <a:spcAft>
          <a:spcPct val="0"/>
        </a:spcAft>
        <a:buChar char="»"/>
        <a:defRPr kumimoji="1" sz="1988">
          <a:solidFill>
            <a:schemeClr val="tx1"/>
          </a:solidFill>
          <a:latin typeface="+mn-lt"/>
          <a:ea typeface="+mn-ea"/>
        </a:defRPr>
      </a:lvl7pPr>
      <a:lvl8pPr marL="3406475" indent="-227099" algn="l" rtl="0" eaLnBrk="1" fontAlgn="base" hangingPunct="1">
        <a:spcBef>
          <a:spcPct val="20000"/>
        </a:spcBef>
        <a:spcAft>
          <a:spcPct val="0"/>
        </a:spcAft>
        <a:buChar char="»"/>
        <a:defRPr kumimoji="1" sz="1988">
          <a:solidFill>
            <a:schemeClr val="tx1"/>
          </a:solidFill>
          <a:latin typeface="+mn-lt"/>
          <a:ea typeface="+mn-ea"/>
        </a:defRPr>
      </a:lvl8pPr>
      <a:lvl9pPr marL="3860671" indent="-227099" algn="l" rtl="0" eaLnBrk="1" fontAlgn="base" hangingPunct="1">
        <a:spcBef>
          <a:spcPct val="20000"/>
        </a:spcBef>
        <a:spcAft>
          <a:spcPct val="0"/>
        </a:spcAft>
        <a:buChar char="»"/>
        <a:defRPr kumimoji="1" sz="1988">
          <a:solidFill>
            <a:schemeClr val="tx1"/>
          </a:solidFill>
          <a:latin typeface="+mn-lt"/>
          <a:ea typeface="+mn-ea"/>
        </a:defRPr>
      </a:lvl9pPr>
    </p:bodyStyle>
    <p:otherStyle>
      <a:defPPr>
        <a:defRPr lang="ja-JP"/>
      </a:defPPr>
      <a:lvl1pPr marL="0" algn="l" defTabSz="908393" rtl="0" eaLnBrk="1" latinLnBrk="0" hangingPunct="1">
        <a:defRPr kumimoji="1" sz="1788" kern="1200">
          <a:solidFill>
            <a:schemeClr val="tx1"/>
          </a:solidFill>
          <a:latin typeface="+mn-lt"/>
          <a:ea typeface="+mn-ea"/>
          <a:cs typeface="+mn-cs"/>
        </a:defRPr>
      </a:lvl1pPr>
      <a:lvl2pPr marL="454196" algn="l" defTabSz="908393" rtl="0" eaLnBrk="1" latinLnBrk="0" hangingPunct="1">
        <a:defRPr kumimoji="1" sz="1788" kern="1200">
          <a:solidFill>
            <a:schemeClr val="tx1"/>
          </a:solidFill>
          <a:latin typeface="+mn-lt"/>
          <a:ea typeface="+mn-ea"/>
          <a:cs typeface="+mn-cs"/>
        </a:defRPr>
      </a:lvl2pPr>
      <a:lvl3pPr marL="908393" algn="l" defTabSz="908393" rtl="0" eaLnBrk="1" latinLnBrk="0" hangingPunct="1">
        <a:defRPr kumimoji="1" sz="1788" kern="1200">
          <a:solidFill>
            <a:schemeClr val="tx1"/>
          </a:solidFill>
          <a:latin typeface="+mn-lt"/>
          <a:ea typeface="+mn-ea"/>
          <a:cs typeface="+mn-cs"/>
        </a:defRPr>
      </a:lvl3pPr>
      <a:lvl4pPr marL="1362591" algn="l" defTabSz="908393" rtl="0" eaLnBrk="1" latinLnBrk="0" hangingPunct="1">
        <a:defRPr kumimoji="1" sz="1788" kern="1200">
          <a:solidFill>
            <a:schemeClr val="tx1"/>
          </a:solidFill>
          <a:latin typeface="+mn-lt"/>
          <a:ea typeface="+mn-ea"/>
          <a:cs typeface="+mn-cs"/>
        </a:defRPr>
      </a:lvl4pPr>
      <a:lvl5pPr marL="1816787" algn="l" defTabSz="908393" rtl="0" eaLnBrk="1" latinLnBrk="0" hangingPunct="1">
        <a:defRPr kumimoji="1" sz="1788" kern="1200">
          <a:solidFill>
            <a:schemeClr val="tx1"/>
          </a:solidFill>
          <a:latin typeface="+mn-lt"/>
          <a:ea typeface="+mn-ea"/>
          <a:cs typeface="+mn-cs"/>
        </a:defRPr>
      </a:lvl5pPr>
      <a:lvl6pPr marL="2270984" algn="l" defTabSz="908393" rtl="0" eaLnBrk="1" latinLnBrk="0" hangingPunct="1">
        <a:defRPr kumimoji="1" sz="1788" kern="1200">
          <a:solidFill>
            <a:schemeClr val="tx1"/>
          </a:solidFill>
          <a:latin typeface="+mn-lt"/>
          <a:ea typeface="+mn-ea"/>
          <a:cs typeface="+mn-cs"/>
        </a:defRPr>
      </a:lvl6pPr>
      <a:lvl7pPr marL="2725179" algn="l" defTabSz="908393" rtl="0" eaLnBrk="1" latinLnBrk="0" hangingPunct="1">
        <a:defRPr kumimoji="1" sz="1788" kern="1200">
          <a:solidFill>
            <a:schemeClr val="tx1"/>
          </a:solidFill>
          <a:latin typeface="+mn-lt"/>
          <a:ea typeface="+mn-ea"/>
          <a:cs typeface="+mn-cs"/>
        </a:defRPr>
      </a:lvl7pPr>
      <a:lvl8pPr marL="3179377" algn="l" defTabSz="908393" rtl="0" eaLnBrk="1" latinLnBrk="0" hangingPunct="1">
        <a:defRPr kumimoji="1" sz="1788" kern="1200">
          <a:solidFill>
            <a:schemeClr val="tx1"/>
          </a:solidFill>
          <a:latin typeface="+mn-lt"/>
          <a:ea typeface="+mn-ea"/>
          <a:cs typeface="+mn-cs"/>
        </a:defRPr>
      </a:lvl8pPr>
      <a:lvl9pPr marL="3633573" algn="l" defTabSz="908393" rtl="0" eaLnBrk="1" latinLnBrk="0" hangingPunct="1">
        <a:defRPr kumimoji="1" sz="1788"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3"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3" y="1600206"/>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6455"/>
            <a:ext cx="2311400" cy="365125"/>
          </a:xfrm>
          <a:prstGeom prst="rect">
            <a:avLst/>
          </a:prstGeom>
        </p:spPr>
        <p:txBody>
          <a:bodyPr vert="horz" lIns="91440" tIns="45720" rIns="91440" bIns="45720" rtlCol="0" anchor="ctr"/>
          <a:lstStyle>
            <a:lvl1pPr algn="l">
              <a:defRPr sz="1192">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563" y="6356455"/>
            <a:ext cx="3136900" cy="365125"/>
          </a:xfrm>
          <a:prstGeom prst="rect">
            <a:avLst/>
          </a:prstGeom>
        </p:spPr>
        <p:txBody>
          <a:bodyPr vert="horz" lIns="91440" tIns="45720" rIns="91440" bIns="45720" rtlCol="0" anchor="ctr"/>
          <a:lstStyle>
            <a:lvl1pPr algn="ctr">
              <a:defRPr sz="1192">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1" y="6356455"/>
            <a:ext cx="2311400" cy="365125"/>
          </a:xfrm>
          <a:prstGeom prst="rect">
            <a:avLst/>
          </a:prstGeom>
        </p:spPr>
        <p:txBody>
          <a:bodyPr vert="horz" lIns="91440" tIns="45720" rIns="91440" bIns="45720" rtlCol="0" anchor="ctr"/>
          <a:lstStyle>
            <a:lvl1pPr algn="r">
              <a:defRPr sz="1192">
                <a:solidFill>
                  <a:schemeClr val="tx1">
                    <a:tint val="75000"/>
                  </a:schemeClr>
                </a:solidFill>
              </a:defRPr>
            </a:lvl1pPr>
          </a:lstStyle>
          <a:p>
            <a:pPr fontAlgn="auto">
              <a:spcBef>
                <a:spcPts val="0"/>
              </a:spcBef>
              <a:spcAft>
                <a:spcPts val="0"/>
              </a:spcAft>
            </a:pPr>
            <a:fld id="{6C5430D0-4336-49DB-B62F-D1D0AB30FA6F}" type="slidenum">
              <a:rPr lang="ja-JP" altLang="en-US" smtClean="0">
                <a:solidFill>
                  <a:prstClr val="black">
                    <a:tint val="75000"/>
                  </a:prstClr>
                </a:solidFill>
                <a:latin typeface="Calibri"/>
                <a:ea typeface="ＭＳ Ｐゴシック" panose="020B0600070205080204" pitchFamily="50" charset="-128"/>
              </a:rPr>
              <a:pPr fontAlgn="auto">
                <a:spcBef>
                  <a:spcPts val="0"/>
                </a:spcBef>
                <a:spcAft>
                  <a:spcPts val="0"/>
                </a:spcAft>
              </a:pPr>
              <a:t>‹#›</a:t>
            </a:fld>
            <a:endParaRPr lang="ja-JP" altLang="en-US">
              <a:solidFill>
                <a:prstClr val="black">
                  <a:tint val="75000"/>
                </a:prstClr>
              </a:solidFill>
              <a:latin typeface="Calibri"/>
              <a:ea typeface="ＭＳ Ｐゴシック" panose="020B0600070205080204" pitchFamily="50" charset="-128"/>
            </a:endParaRPr>
          </a:p>
        </p:txBody>
      </p:sp>
      <p:grpSp>
        <p:nvGrpSpPr>
          <p:cNvPr id="7" name="Group 18"/>
          <p:cNvGrpSpPr>
            <a:grpSpLocks/>
          </p:cNvGrpSpPr>
          <p:nvPr/>
        </p:nvGrpSpPr>
        <p:grpSpPr bwMode="auto">
          <a:xfrm>
            <a:off x="13"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478" y="13"/>
            <a:ext cx="1679575" cy="333375"/>
          </a:xfrm>
          <a:prstGeom prst="rect">
            <a:avLst/>
          </a:prstGeom>
          <a:noFill/>
          <a:ln w="9525">
            <a:noFill/>
            <a:miter lim="800000"/>
            <a:headEnd/>
            <a:tailEnd/>
          </a:ln>
        </p:spPr>
      </p:pic>
    </p:spTree>
    <p:extLst>
      <p:ext uri="{BB962C8B-B14F-4D97-AF65-F5344CB8AC3E}">
        <p14:creationId xmlns:p14="http://schemas.microsoft.com/office/powerpoint/2010/main" val="3760481464"/>
      </p:ext>
    </p:extLst>
  </p:cSld>
  <p:clrMap bg1="lt1" tx1="dk1" bg2="lt2" tx2="dk2" accent1="accent1" accent2="accent2" accent3="accent3" accent4="accent4" accent5="accent5" accent6="accent6" hlink="hlink" folHlink="folHlink"/>
  <p:sldLayoutIdLst>
    <p:sldLayoutId id="2147486659" r:id="rId1"/>
    <p:sldLayoutId id="2147486660" r:id="rId2"/>
    <p:sldLayoutId id="2147486661" r:id="rId3"/>
    <p:sldLayoutId id="2147486662" r:id="rId4"/>
    <p:sldLayoutId id="2147486663" r:id="rId5"/>
    <p:sldLayoutId id="2147486664" r:id="rId6"/>
    <p:sldLayoutId id="2147486665" r:id="rId7"/>
    <p:sldLayoutId id="2147486666" r:id="rId8"/>
    <p:sldLayoutId id="2147486667" r:id="rId9"/>
    <p:sldLayoutId id="2147486668" r:id="rId10"/>
    <p:sldLayoutId id="2147486669" r:id="rId11"/>
  </p:sldLayoutIdLst>
  <p:hf hdr="0" ftr="0" dt="0"/>
  <p:txStyles>
    <p:titleStyle>
      <a:lvl1pPr algn="ctr" defTabSz="908557" rtl="0" eaLnBrk="1" latinLnBrk="0" hangingPunct="1">
        <a:spcBef>
          <a:spcPct val="0"/>
        </a:spcBef>
        <a:buNone/>
        <a:defRPr kumimoji="1" sz="4372" kern="1200">
          <a:solidFill>
            <a:schemeClr val="tx1"/>
          </a:solidFill>
          <a:latin typeface="+mj-lt"/>
          <a:ea typeface="+mj-ea"/>
          <a:cs typeface="+mj-cs"/>
        </a:defRPr>
      </a:lvl1pPr>
    </p:titleStyle>
    <p:bodyStyle>
      <a:lvl1pPr marL="340709" indent="-340709" algn="l" defTabSz="908557" rtl="0" eaLnBrk="1" latinLnBrk="0" hangingPunct="1">
        <a:spcBef>
          <a:spcPct val="20000"/>
        </a:spcBef>
        <a:buFont typeface="Arial" pitchFamily="34" charset="0"/>
        <a:buChar char="•"/>
        <a:defRPr kumimoji="1" sz="3180" kern="1200">
          <a:solidFill>
            <a:schemeClr val="tx1"/>
          </a:solidFill>
          <a:latin typeface="+mn-lt"/>
          <a:ea typeface="+mn-ea"/>
          <a:cs typeface="+mn-cs"/>
        </a:defRPr>
      </a:lvl1pPr>
      <a:lvl2pPr marL="738203" indent="-283925" algn="l" defTabSz="908557" rtl="0" eaLnBrk="1" latinLnBrk="0" hangingPunct="1">
        <a:spcBef>
          <a:spcPct val="20000"/>
        </a:spcBef>
        <a:buFont typeface="Arial" pitchFamily="34" charset="0"/>
        <a:buChar char="–"/>
        <a:defRPr kumimoji="1" sz="2782" kern="1200">
          <a:solidFill>
            <a:schemeClr val="tx1"/>
          </a:solidFill>
          <a:latin typeface="+mn-lt"/>
          <a:ea typeface="+mn-ea"/>
          <a:cs typeface="+mn-cs"/>
        </a:defRPr>
      </a:lvl2pPr>
      <a:lvl3pPr marL="1135696" indent="-227139" algn="l" defTabSz="908557" rtl="0" eaLnBrk="1" latinLnBrk="0" hangingPunct="1">
        <a:spcBef>
          <a:spcPct val="20000"/>
        </a:spcBef>
        <a:buFont typeface="Arial" pitchFamily="34" charset="0"/>
        <a:buChar char="•"/>
        <a:defRPr kumimoji="1" sz="2384" kern="1200">
          <a:solidFill>
            <a:schemeClr val="tx1"/>
          </a:solidFill>
          <a:latin typeface="+mn-lt"/>
          <a:ea typeface="+mn-ea"/>
          <a:cs typeface="+mn-cs"/>
        </a:defRPr>
      </a:lvl3pPr>
      <a:lvl4pPr marL="1589975" indent="-227139" algn="l" defTabSz="908557" rtl="0" eaLnBrk="1" latinLnBrk="0" hangingPunct="1">
        <a:spcBef>
          <a:spcPct val="20000"/>
        </a:spcBef>
        <a:buFont typeface="Arial" pitchFamily="34" charset="0"/>
        <a:buChar char="–"/>
        <a:defRPr kumimoji="1" sz="1988" kern="1200">
          <a:solidFill>
            <a:schemeClr val="tx1"/>
          </a:solidFill>
          <a:latin typeface="+mn-lt"/>
          <a:ea typeface="+mn-ea"/>
          <a:cs typeface="+mn-cs"/>
        </a:defRPr>
      </a:lvl4pPr>
      <a:lvl5pPr marL="2044253" indent="-227139" algn="l" defTabSz="908557" rtl="0" eaLnBrk="1" latinLnBrk="0" hangingPunct="1">
        <a:spcBef>
          <a:spcPct val="20000"/>
        </a:spcBef>
        <a:buFont typeface="Arial" pitchFamily="34" charset="0"/>
        <a:buChar char="»"/>
        <a:defRPr kumimoji="1" sz="1988" kern="1200">
          <a:solidFill>
            <a:schemeClr val="tx1"/>
          </a:solidFill>
          <a:latin typeface="+mn-lt"/>
          <a:ea typeface="+mn-ea"/>
          <a:cs typeface="+mn-cs"/>
        </a:defRPr>
      </a:lvl5pPr>
      <a:lvl6pPr marL="2498532" indent="-227139" algn="l" defTabSz="908557" rtl="0" eaLnBrk="1" latinLnBrk="0" hangingPunct="1">
        <a:spcBef>
          <a:spcPct val="20000"/>
        </a:spcBef>
        <a:buFont typeface="Arial" pitchFamily="34" charset="0"/>
        <a:buChar char="•"/>
        <a:defRPr kumimoji="1" sz="1988" kern="1200">
          <a:solidFill>
            <a:schemeClr val="tx1"/>
          </a:solidFill>
          <a:latin typeface="+mn-lt"/>
          <a:ea typeface="+mn-ea"/>
          <a:cs typeface="+mn-cs"/>
        </a:defRPr>
      </a:lvl6pPr>
      <a:lvl7pPr marL="2952811" indent="-227139" algn="l" defTabSz="908557" rtl="0" eaLnBrk="1" latinLnBrk="0" hangingPunct="1">
        <a:spcBef>
          <a:spcPct val="20000"/>
        </a:spcBef>
        <a:buFont typeface="Arial" pitchFamily="34" charset="0"/>
        <a:buChar char="•"/>
        <a:defRPr kumimoji="1" sz="1988" kern="1200">
          <a:solidFill>
            <a:schemeClr val="tx1"/>
          </a:solidFill>
          <a:latin typeface="+mn-lt"/>
          <a:ea typeface="+mn-ea"/>
          <a:cs typeface="+mn-cs"/>
        </a:defRPr>
      </a:lvl7pPr>
      <a:lvl8pPr marL="3407089" indent="-227139" algn="l" defTabSz="908557" rtl="0" eaLnBrk="1" latinLnBrk="0" hangingPunct="1">
        <a:spcBef>
          <a:spcPct val="20000"/>
        </a:spcBef>
        <a:buFont typeface="Arial" pitchFamily="34" charset="0"/>
        <a:buChar char="•"/>
        <a:defRPr kumimoji="1" sz="1988" kern="1200">
          <a:solidFill>
            <a:schemeClr val="tx1"/>
          </a:solidFill>
          <a:latin typeface="+mn-lt"/>
          <a:ea typeface="+mn-ea"/>
          <a:cs typeface="+mn-cs"/>
        </a:defRPr>
      </a:lvl8pPr>
      <a:lvl9pPr marL="3861368" indent="-227139" algn="l" defTabSz="908557" rtl="0" eaLnBrk="1" latinLnBrk="0" hangingPunct="1">
        <a:spcBef>
          <a:spcPct val="20000"/>
        </a:spcBef>
        <a:buFont typeface="Arial" pitchFamily="34" charset="0"/>
        <a:buChar char="•"/>
        <a:defRPr kumimoji="1" sz="1988" kern="1200">
          <a:solidFill>
            <a:schemeClr val="tx1"/>
          </a:solidFill>
          <a:latin typeface="+mn-lt"/>
          <a:ea typeface="+mn-ea"/>
          <a:cs typeface="+mn-cs"/>
        </a:defRPr>
      </a:lvl9pPr>
    </p:bodyStyle>
    <p:otherStyle>
      <a:defPPr>
        <a:defRPr lang="ja-JP"/>
      </a:defPPr>
      <a:lvl1pPr marL="0" algn="l" defTabSz="908557" rtl="0" eaLnBrk="1" latinLnBrk="0" hangingPunct="1">
        <a:defRPr kumimoji="1" sz="1788" kern="1200">
          <a:solidFill>
            <a:schemeClr val="tx1"/>
          </a:solidFill>
          <a:latin typeface="+mn-lt"/>
          <a:ea typeface="+mn-ea"/>
          <a:cs typeface="+mn-cs"/>
        </a:defRPr>
      </a:lvl1pPr>
      <a:lvl2pPr marL="454279" algn="l" defTabSz="908557" rtl="0" eaLnBrk="1" latinLnBrk="0" hangingPunct="1">
        <a:defRPr kumimoji="1" sz="1788" kern="1200">
          <a:solidFill>
            <a:schemeClr val="tx1"/>
          </a:solidFill>
          <a:latin typeface="+mn-lt"/>
          <a:ea typeface="+mn-ea"/>
          <a:cs typeface="+mn-cs"/>
        </a:defRPr>
      </a:lvl2pPr>
      <a:lvl3pPr marL="908557" algn="l" defTabSz="908557" rtl="0" eaLnBrk="1" latinLnBrk="0" hangingPunct="1">
        <a:defRPr kumimoji="1" sz="1788" kern="1200">
          <a:solidFill>
            <a:schemeClr val="tx1"/>
          </a:solidFill>
          <a:latin typeface="+mn-lt"/>
          <a:ea typeface="+mn-ea"/>
          <a:cs typeface="+mn-cs"/>
        </a:defRPr>
      </a:lvl3pPr>
      <a:lvl4pPr marL="1362836" algn="l" defTabSz="908557" rtl="0" eaLnBrk="1" latinLnBrk="0" hangingPunct="1">
        <a:defRPr kumimoji="1" sz="1788" kern="1200">
          <a:solidFill>
            <a:schemeClr val="tx1"/>
          </a:solidFill>
          <a:latin typeface="+mn-lt"/>
          <a:ea typeface="+mn-ea"/>
          <a:cs typeface="+mn-cs"/>
        </a:defRPr>
      </a:lvl4pPr>
      <a:lvl5pPr marL="1817115" algn="l" defTabSz="908557" rtl="0" eaLnBrk="1" latinLnBrk="0" hangingPunct="1">
        <a:defRPr kumimoji="1" sz="1788" kern="1200">
          <a:solidFill>
            <a:schemeClr val="tx1"/>
          </a:solidFill>
          <a:latin typeface="+mn-lt"/>
          <a:ea typeface="+mn-ea"/>
          <a:cs typeface="+mn-cs"/>
        </a:defRPr>
      </a:lvl5pPr>
      <a:lvl6pPr marL="2271393" algn="l" defTabSz="908557" rtl="0" eaLnBrk="1" latinLnBrk="0" hangingPunct="1">
        <a:defRPr kumimoji="1" sz="1788" kern="1200">
          <a:solidFill>
            <a:schemeClr val="tx1"/>
          </a:solidFill>
          <a:latin typeface="+mn-lt"/>
          <a:ea typeface="+mn-ea"/>
          <a:cs typeface="+mn-cs"/>
        </a:defRPr>
      </a:lvl6pPr>
      <a:lvl7pPr marL="2725672" algn="l" defTabSz="908557" rtl="0" eaLnBrk="1" latinLnBrk="0" hangingPunct="1">
        <a:defRPr kumimoji="1" sz="1788" kern="1200">
          <a:solidFill>
            <a:schemeClr val="tx1"/>
          </a:solidFill>
          <a:latin typeface="+mn-lt"/>
          <a:ea typeface="+mn-ea"/>
          <a:cs typeface="+mn-cs"/>
        </a:defRPr>
      </a:lvl7pPr>
      <a:lvl8pPr marL="3179950" algn="l" defTabSz="908557" rtl="0" eaLnBrk="1" latinLnBrk="0" hangingPunct="1">
        <a:defRPr kumimoji="1" sz="1788" kern="1200">
          <a:solidFill>
            <a:schemeClr val="tx1"/>
          </a:solidFill>
          <a:latin typeface="+mn-lt"/>
          <a:ea typeface="+mn-ea"/>
          <a:cs typeface="+mn-cs"/>
        </a:defRPr>
      </a:lvl8pPr>
      <a:lvl9pPr marL="3634229" algn="l" defTabSz="908557" rtl="0" eaLnBrk="1" latinLnBrk="0" hangingPunct="1">
        <a:defRPr kumimoji="1" sz="1788"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62" y="274638"/>
            <a:ext cx="8915400" cy="1143000"/>
          </a:xfrm>
          <a:prstGeom prst="rect">
            <a:avLst/>
          </a:prstGeom>
        </p:spPr>
        <p:txBody>
          <a:bodyPr vert="horz" lIns="91423" tIns="45712" rIns="91423" bIns="4571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62" y="1600206"/>
            <a:ext cx="8915400" cy="4525963"/>
          </a:xfrm>
          <a:prstGeom prst="rect">
            <a:avLst/>
          </a:prstGeom>
        </p:spPr>
        <p:txBody>
          <a:bodyPr vert="horz" lIns="91423" tIns="45712" rIns="91423" bIns="4571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1" y="6356628"/>
            <a:ext cx="2311400" cy="365125"/>
          </a:xfrm>
          <a:prstGeom prst="rect">
            <a:avLst/>
          </a:prstGeom>
        </p:spPr>
        <p:txBody>
          <a:bodyPr vert="horz" lIns="91423" tIns="45712" rIns="91423" bIns="45712" rtlCol="0" anchor="ctr"/>
          <a:lstStyle>
            <a:lvl1pPr algn="l">
              <a:defRPr sz="1192">
                <a:solidFill>
                  <a:schemeClr val="tx1">
                    <a:tint val="75000"/>
                  </a:schemeClr>
                </a:solidFill>
              </a:defRPr>
            </a:lvl1pPr>
          </a:lstStyle>
          <a:p>
            <a:pPr defTabSz="908393">
              <a:defRPr/>
            </a:pPr>
            <a:endParaRPr lang="en-US" altLang="ja-JP">
              <a:solidFill>
                <a:prstClr val="black">
                  <a:tint val="75000"/>
                </a:prstClr>
              </a:solidFill>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584" y="6356628"/>
            <a:ext cx="3136900" cy="365125"/>
          </a:xfrm>
          <a:prstGeom prst="rect">
            <a:avLst/>
          </a:prstGeom>
        </p:spPr>
        <p:txBody>
          <a:bodyPr vert="horz" lIns="91423" tIns="45712" rIns="91423" bIns="45712" rtlCol="0" anchor="ctr"/>
          <a:lstStyle>
            <a:lvl1pPr algn="ctr">
              <a:defRPr sz="1192">
                <a:solidFill>
                  <a:schemeClr val="tx1">
                    <a:tint val="75000"/>
                  </a:schemeClr>
                </a:solidFill>
              </a:defRPr>
            </a:lvl1pPr>
          </a:lstStyle>
          <a:p>
            <a:pPr defTabSz="908393">
              <a:defRPr/>
            </a:pPr>
            <a:endParaRPr lang="en-US" altLang="ja-JP">
              <a:solidFill>
                <a:prstClr val="black">
                  <a:tint val="75000"/>
                </a:prstClr>
              </a:solidFill>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34" y="6356628"/>
            <a:ext cx="2311400" cy="365125"/>
          </a:xfrm>
          <a:prstGeom prst="rect">
            <a:avLst/>
          </a:prstGeom>
        </p:spPr>
        <p:txBody>
          <a:bodyPr vert="horz" lIns="91423" tIns="45712" rIns="91423" bIns="45712" rtlCol="0" anchor="ctr"/>
          <a:lstStyle>
            <a:lvl1pPr algn="r">
              <a:defRPr sz="1192">
                <a:solidFill>
                  <a:schemeClr val="tx1">
                    <a:tint val="75000"/>
                  </a:schemeClr>
                </a:solidFill>
              </a:defRPr>
            </a:lvl1pPr>
          </a:lstStyle>
          <a:p>
            <a:pPr defTabSz="908393">
              <a:defRPr/>
            </a:pPr>
            <a:fld id="{3091BEB7-1B0A-4F7A-8B03-36C517BDB2D1}" type="slidenum">
              <a:rPr lang="en-US" altLang="ja-JP" smtClean="0">
                <a:solidFill>
                  <a:prstClr val="black">
                    <a:tint val="75000"/>
                  </a:prstClr>
                </a:solidFill>
                <a:ea typeface="ＭＳ Ｐゴシック" panose="020B0600070205080204" pitchFamily="50" charset="-128"/>
              </a:rPr>
              <a:pPr defTabSz="908393">
                <a:defRPr/>
              </a:pPr>
              <a:t>‹#›</a:t>
            </a:fld>
            <a:endParaRPr lang="en-US" altLang="ja-JP">
              <a:solidFill>
                <a:prstClr val="black">
                  <a:tint val="75000"/>
                </a:prstClr>
              </a:solidFill>
              <a:ea typeface="ＭＳ Ｐゴシック" panose="020B0600070205080204" pitchFamily="50" charset="-128"/>
            </a:endParaRPr>
          </a:p>
        </p:txBody>
      </p:sp>
      <p:grpSp>
        <p:nvGrpSpPr>
          <p:cNvPr id="7" name="Group 18"/>
          <p:cNvGrpSpPr>
            <a:grpSpLocks/>
          </p:cNvGrpSpPr>
          <p:nvPr/>
        </p:nvGrpSpPr>
        <p:grpSpPr bwMode="auto">
          <a:xfrm>
            <a:off x="34" y="0"/>
            <a:ext cx="9906000" cy="546100"/>
            <a:chOff x="0" y="0"/>
            <a:chExt cx="5760" cy="344"/>
          </a:xfrm>
        </p:grpSpPr>
        <p:pic>
          <p:nvPicPr>
            <p:cNvPr id="8" name="Picture 9" descr="mlit_top"/>
            <p:cNvPicPr>
              <a:picLocks noChangeAspect="1" noChangeArrowheads="1"/>
            </p:cNvPicPr>
            <p:nvPr userDrawn="1"/>
          </p:nvPicPr>
          <p:blipFill>
            <a:blip r:embed="rId15" cstate="screen">
              <a:extLst>
                <a:ext uri="{28A0092B-C50C-407E-A947-70E740481C1C}">
                  <a14:useLocalDpi xmlns:a14="http://schemas.microsoft.com/office/drawing/2010/main"/>
                </a:ext>
              </a:extLst>
            </a:blip>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6" cstate="screen">
                <a:extLst>
                  <a:ext uri="{28A0092B-C50C-407E-A947-70E740481C1C}">
                    <a14:useLocalDpi xmlns:a14="http://schemas.microsoft.com/office/drawing/2010/main"/>
                  </a:ext>
                </a:extLst>
              </a:blip>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7" cstate="screen">
                <a:extLst>
                  <a:ext uri="{28A0092B-C50C-407E-A947-70E740481C1C}">
                    <a14:useLocalDpi xmlns:a14="http://schemas.microsoft.com/office/drawing/2010/main"/>
                  </a:ext>
                </a:extLst>
              </a:blip>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7" cstate="screen">
                <a:extLst>
                  <a:ext uri="{28A0092B-C50C-407E-A947-70E740481C1C}">
                    <a14:useLocalDpi xmlns:a14="http://schemas.microsoft.com/office/drawing/2010/main"/>
                  </a:ext>
                </a:extLst>
              </a:blip>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8" cstate="screen">
            <a:extLst>
              <a:ext uri="{28A0092B-C50C-407E-A947-70E740481C1C}">
                <a14:useLocalDpi xmlns:a14="http://schemas.microsoft.com/office/drawing/2010/main"/>
              </a:ext>
            </a:extLst>
          </a:blip>
          <a:srcRect t="3670"/>
          <a:stretch>
            <a:fillRect/>
          </a:stretch>
        </p:blipFill>
        <p:spPr bwMode="auto">
          <a:xfrm>
            <a:off x="8226459" y="5"/>
            <a:ext cx="1679575" cy="333375"/>
          </a:xfrm>
          <a:prstGeom prst="rect">
            <a:avLst/>
          </a:prstGeom>
          <a:noFill/>
          <a:ln w="9525">
            <a:noFill/>
            <a:miter lim="800000"/>
            <a:headEnd/>
            <a:tailEnd/>
          </a:ln>
        </p:spPr>
      </p:pic>
    </p:spTree>
    <p:extLst>
      <p:ext uri="{BB962C8B-B14F-4D97-AF65-F5344CB8AC3E}">
        <p14:creationId xmlns:p14="http://schemas.microsoft.com/office/powerpoint/2010/main" val="3561037091"/>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 id="2147483992" r:id="rId13"/>
  </p:sldLayoutIdLst>
  <p:timing>
    <p:tnLst>
      <p:par>
        <p:cTn id="1" dur="indefinite" restart="never" nodeType="tmRoot"/>
      </p:par>
    </p:tnLst>
  </p:timing>
  <p:hf hdr="0" ftr="0" dt="0"/>
  <p:txStyles>
    <p:titleStyle>
      <a:lvl1pPr algn="ctr" defTabSz="908393" rtl="0" eaLnBrk="1" latinLnBrk="0" hangingPunct="1">
        <a:spcBef>
          <a:spcPct val="0"/>
        </a:spcBef>
        <a:buNone/>
        <a:defRPr kumimoji="1" sz="4372" kern="1200">
          <a:solidFill>
            <a:schemeClr val="tx1"/>
          </a:solidFill>
          <a:latin typeface="+mj-lt"/>
          <a:ea typeface="+mj-ea"/>
          <a:cs typeface="+mj-cs"/>
        </a:defRPr>
      </a:lvl1pPr>
    </p:titleStyle>
    <p:bodyStyle>
      <a:lvl1pPr marL="340647" indent="-340647" algn="l" defTabSz="908393" rtl="0" eaLnBrk="1" latinLnBrk="0" hangingPunct="1">
        <a:spcBef>
          <a:spcPct val="20000"/>
        </a:spcBef>
        <a:buFont typeface="Arial" pitchFamily="34" charset="0"/>
        <a:buChar char="•"/>
        <a:defRPr kumimoji="1" sz="3180" kern="1200">
          <a:solidFill>
            <a:schemeClr val="tx1"/>
          </a:solidFill>
          <a:latin typeface="+mn-lt"/>
          <a:ea typeface="+mn-ea"/>
          <a:cs typeface="+mn-cs"/>
        </a:defRPr>
      </a:lvl1pPr>
      <a:lvl2pPr marL="738070" indent="-283874" algn="l" defTabSz="908393" rtl="0" eaLnBrk="1" latinLnBrk="0" hangingPunct="1">
        <a:spcBef>
          <a:spcPct val="20000"/>
        </a:spcBef>
        <a:buFont typeface="Arial" pitchFamily="34" charset="0"/>
        <a:buChar char="–"/>
        <a:defRPr kumimoji="1" sz="2782" kern="1200">
          <a:solidFill>
            <a:schemeClr val="tx1"/>
          </a:solidFill>
          <a:latin typeface="+mn-lt"/>
          <a:ea typeface="+mn-ea"/>
          <a:cs typeface="+mn-cs"/>
        </a:defRPr>
      </a:lvl2pPr>
      <a:lvl3pPr marL="1135492" indent="-227099" algn="l" defTabSz="908393" rtl="0" eaLnBrk="1" latinLnBrk="0" hangingPunct="1">
        <a:spcBef>
          <a:spcPct val="20000"/>
        </a:spcBef>
        <a:buFont typeface="Arial" pitchFamily="34" charset="0"/>
        <a:buChar char="•"/>
        <a:defRPr kumimoji="1" sz="2384" kern="1200">
          <a:solidFill>
            <a:schemeClr val="tx1"/>
          </a:solidFill>
          <a:latin typeface="+mn-lt"/>
          <a:ea typeface="+mn-ea"/>
          <a:cs typeface="+mn-cs"/>
        </a:defRPr>
      </a:lvl3pPr>
      <a:lvl4pPr marL="1589688" indent="-227099" algn="l" defTabSz="908393" rtl="0" eaLnBrk="1" latinLnBrk="0" hangingPunct="1">
        <a:spcBef>
          <a:spcPct val="20000"/>
        </a:spcBef>
        <a:buFont typeface="Arial" pitchFamily="34" charset="0"/>
        <a:buChar char="–"/>
        <a:defRPr kumimoji="1" sz="1988" kern="1200">
          <a:solidFill>
            <a:schemeClr val="tx1"/>
          </a:solidFill>
          <a:latin typeface="+mn-lt"/>
          <a:ea typeface="+mn-ea"/>
          <a:cs typeface="+mn-cs"/>
        </a:defRPr>
      </a:lvl4pPr>
      <a:lvl5pPr marL="2043886" indent="-227099" algn="l" defTabSz="908393" rtl="0" eaLnBrk="1" latinLnBrk="0" hangingPunct="1">
        <a:spcBef>
          <a:spcPct val="20000"/>
        </a:spcBef>
        <a:buFont typeface="Arial" pitchFamily="34" charset="0"/>
        <a:buChar char="»"/>
        <a:defRPr kumimoji="1" sz="1988" kern="1200">
          <a:solidFill>
            <a:schemeClr val="tx1"/>
          </a:solidFill>
          <a:latin typeface="+mn-lt"/>
          <a:ea typeface="+mn-ea"/>
          <a:cs typeface="+mn-cs"/>
        </a:defRPr>
      </a:lvl5pPr>
      <a:lvl6pPr marL="2498082" indent="-227099" algn="l" defTabSz="908393" rtl="0" eaLnBrk="1" latinLnBrk="0" hangingPunct="1">
        <a:spcBef>
          <a:spcPct val="20000"/>
        </a:spcBef>
        <a:buFont typeface="Arial" pitchFamily="34" charset="0"/>
        <a:buChar char="•"/>
        <a:defRPr kumimoji="1" sz="1988" kern="1200">
          <a:solidFill>
            <a:schemeClr val="tx1"/>
          </a:solidFill>
          <a:latin typeface="+mn-lt"/>
          <a:ea typeface="+mn-ea"/>
          <a:cs typeface="+mn-cs"/>
        </a:defRPr>
      </a:lvl6pPr>
      <a:lvl7pPr marL="2952278" indent="-227099" algn="l" defTabSz="908393" rtl="0" eaLnBrk="1" latinLnBrk="0" hangingPunct="1">
        <a:spcBef>
          <a:spcPct val="20000"/>
        </a:spcBef>
        <a:buFont typeface="Arial" pitchFamily="34" charset="0"/>
        <a:buChar char="•"/>
        <a:defRPr kumimoji="1" sz="1988" kern="1200">
          <a:solidFill>
            <a:schemeClr val="tx1"/>
          </a:solidFill>
          <a:latin typeface="+mn-lt"/>
          <a:ea typeface="+mn-ea"/>
          <a:cs typeface="+mn-cs"/>
        </a:defRPr>
      </a:lvl7pPr>
      <a:lvl8pPr marL="3406475" indent="-227099" algn="l" defTabSz="908393" rtl="0" eaLnBrk="1" latinLnBrk="0" hangingPunct="1">
        <a:spcBef>
          <a:spcPct val="20000"/>
        </a:spcBef>
        <a:buFont typeface="Arial" pitchFamily="34" charset="0"/>
        <a:buChar char="•"/>
        <a:defRPr kumimoji="1" sz="1988" kern="1200">
          <a:solidFill>
            <a:schemeClr val="tx1"/>
          </a:solidFill>
          <a:latin typeface="+mn-lt"/>
          <a:ea typeface="+mn-ea"/>
          <a:cs typeface="+mn-cs"/>
        </a:defRPr>
      </a:lvl8pPr>
      <a:lvl9pPr marL="3860671" indent="-227099" algn="l" defTabSz="908393" rtl="0" eaLnBrk="1" latinLnBrk="0" hangingPunct="1">
        <a:spcBef>
          <a:spcPct val="20000"/>
        </a:spcBef>
        <a:buFont typeface="Arial" pitchFamily="34" charset="0"/>
        <a:buChar char="•"/>
        <a:defRPr kumimoji="1" sz="1988" kern="1200">
          <a:solidFill>
            <a:schemeClr val="tx1"/>
          </a:solidFill>
          <a:latin typeface="+mn-lt"/>
          <a:ea typeface="+mn-ea"/>
          <a:cs typeface="+mn-cs"/>
        </a:defRPr>
      </a:lvl9pPr>
    </p:bodyStyle>
    <p:otherStyle>
      <a:defPPr>
        <a:defRPr lang="ja-JP"/>
      </a:defPPr>
      <a:lvl1pPr marL="0" algn="l" defTabSz="908393" rtl="0" eaLnBrk="1" latinLnBrk="0" hangingPunct="1">
        <a:defRPr kumimoji="1" sz="1788" kern="1200">
          <a:solidFill>
            <a:schemeClr val="tx1"/>
          </a:solidFill>
          <a:latin typeface="+mn-lt"/>
          <a:ea typeface="+mn-ea"/>
          <a:cs typeface="+mn-cs"/>
        </a:defRPr>
      </a:lvl1pPr>
      <a:lvl2pPr marL="454196" algn="l" defTabSz="908393" rtl="0" eaLnBrk="1" latinLnBrk="0" hangingPunct="1">
        <a:defRPr kumimoji="1" sz="1788" kern="1200">
          <a:solidFill>
            <a:schemeClr val="tx1"/>
          </a:solidFill>
          <a:latin typeface="+mn-lt"/>
          <a:ea typeface="+mn-ea"/>
          <a:cs typeface="+mn-cs"/>
        </a:defRPr>
      </a:lvl2pPr>
      <a:lvl3pPr marL="908393" algn="l" defTabSz="908393" rtl="0" eaLnBrk="1" latinLnBrk="0" hangingPunct="1">
        <a:defRPr kumimoji="1" sz="1788" kern="1200">
          <a:solidFill>
            <a:schemeClr val="tx1"/>
          </a:solidFill>
          <a:latin typeface="+mn-lt"/>
          <a:ea typeface="+mn-ea"/>
          <a:cs typeface="+mn-cs"/>
        </a:defRPr>
      </a:lvl3pPr>
      <a:lvl4pPr marL="1362591" algn="l" defTabSz="908393" rtl="0" eaLnBrk="1" latinLnBrk="0" hangingPunct="1">
        <a:defRPr kumimoji="1" sz="1788" kern="1200">
          <a:solidFill>
            <a:schemeClr val="tx1"/>
          </a:solidFill>
          <a:latin typeface="+mn-lt"/>
          <a:ea typeface="+mn-ea"/>
          <a:cs typeface="+mn-cs"/>
        </a:defRPr>
      </a:lvl4pPr>
      <a:lvl5pPr marL="1816787" algn="l" defTabSz="908393" rtl="0" eaLnBrk="1" latinLnBrk="0" hangingPunct="1">
        <a:defRPr kumimoji="1" sz="1788" kern="1200">
          <a:solidFill>
            <a:schemeClr val="tx1"/>
          </a:solidFill>
          <a:latin typeface="+mn-lt"/>
          <a:ea typeface="+mn-ea"/>
          <a:cs typeface="+mn-cs"/>
        </a:defRPr>
      </a:lvl5pPr>
      <a:lvl6pPr marL="2270984" algn="l" defTabSz="908393" rtl="0" eaLnBrk="1" latinLnBrk="0" hangingPunct="1">
        <a:defRPr kumimoji="1" sz="1788" kern="1200">
          <a:solidFill>
            <a:schemeClr val="tx1"/>
          </a:solidFill>
          <a:latin typeface="+mn-lt"/>
          <a:ea typeface="+mn-ea"/>
          <a:cs typeface="+mn-cs"/>
        </a:defRPr>
      </a:lvl6pPr>
      <a:lvl7pPr marL="2725179" algn="l" defTabSz="908393" rtl="0" eaLnBrk="1" latinLnBrk="0" hangingPunct="1">
        <a:defRPr kumimoji="1" sz="1788" kern="1200">
          <a:solidFill>
            <a:schemeClr val="tx1"/>
          </a:solidFill>
          <a:latin typeface="+mn-lt"/>
          <a:ea typeface="+mn-ea"/>
          <a:cs typeface="+mn-cs"/>
        </a:defRPr>
      </a:lvl7pPr>
      <a:lvl8pPr marL="3179377" algn="l" defTabSz="908393" rtl="0" eaLnBrk="1" latinLnBrk="0" hangingPunct="1">
        <a:defRPr kumimoji="1" sz="1788" kern="1200">
          <a:solidFill>
            <a:schemeClr val="tx1"/>
          </a:solidFill>
          <a:latin typeface="+mn-lt"/>
          <a:ea typeface="+mn-ea"/>
          <a:cs typeface="+mn-cs"/>
        </a:defRPr>
      </a:lvl8pPr>
      <a:lvl9pPr marL="3633573" algn="l" defTabSz="908393" rtl="0" eaLnBrk="1" latinLnBrk="0" hangingPunct="1">
        <a:defRPr kumimoji="1" sz="1788"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14" y="1600206"/>
            <a:ext cx="8915400" cy="452596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1" y="0"/>
            <a:ext cx="9906000" cy="546100"/>
            <a:chOff x="0" y="0"/>
            <a:chExt cx="5760" cy="344"/>
          </a:xfrm>
        </p:grpSpPr>
        <p:pic>
          <p:nvPicPr>
            <p:cNvPr id="1030" name="Picture 9" descr="mlit_top"/>
            <p:cNvPicPr>
              <a:picLocks noChangeAspect="1" noChangeArrowheads="1"/>
            </p:cNvPicPr>
            <p:nvPr userDrawn="1"/>
          </p:nvPicPr>
          <p:blipFill>
            <a:blip r:embed="rId4"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5"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6"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6"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33" y="0"/>
            <a:ext cx="7605713" cy="476250"/>
          </a:xfrm>
          <a:prstGeom prst="rect">
            <a:avLst/>
          </a:prstGeom>
          <a:noFill/>
          <a:ln w="9525">
            <a:noFill/>
            <a:miter lim="800000"/>
            <a:headEnd/>
            <a:tailEnd/>
          </a:ln>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7" cstate="print"/>
          <a:srcRect t="3670"/>
          <a:stretch>
            <a:fillRect/>
          </a:stretch>
        </p:blipFill>
        <p:spPr bwMode="auto">
          <a:xfrm>
            <a:off x="8226502" y="10"/>
            <a:ext cx="1679575" cy="333375"/>
          </a:xfrm>
          <a:prstGeom prst="rect">
            <a:avLst/>
          </a:prstGeom>
          <a:noFill/>
          <a:ln w="9525">
            <a:noFill/>
            <a:miter lim="800000"/>
            <a:headEnd/>
            <a:tailEnd/>
          </a:ln>
        </p:spPr>
      </p:pic>
    </p:spTree>
    <p:extLst>
      <p:ext uri="{BB962C8B-B14F-4D97-AF65-F5344CB8AC3E}">
        <p14:creationId xmlns:p14="http://schemas.microsoft.com/office/powerpoint/2010/main" val="1105418106"/>
      </p:ext>
    </p:extLst>
  </p:cSld>
  <p:clrMap bg1="lt1" tx1="dk1" bg2="lt2" tx2="dk2" accent1="accent1" accent2="accent2" accent3="accent3" accent4="accent4" accent5="accent5" accent6="accent6" hlink="hlink" folHlink="folHlink"/>
  <p:sldLayoutIdLst>
    <p:sldLayoutId id="2147486671" r:id="rId1"/>
    <p:sldLayoutId id="2147486673" r:id="rId2"/>
  </p:sldLayoutIdLst>
  <p:hf hdr="0" ftr="0" dt="0"/>
  <p:txStyles>
    <p:titleStyle>
      <a:lvl1pPr algn="l" rtl="0" eaLnBrk="1" fontAlgn="base" hangingPunct="1">
        <a:spcBef>
          <a:spcPct val="0"/>
        </a:spcBef>
        <a:spcAft>
          <a:spcPct val="0"/>
        </a:spcAft>
        <a:defRPr kumimoji="1" sz="2576">
          <a:solidFill>
            <a:srgbClr val="4087C8"/>
          </a:solidFill>
          <a:latin typeface="+mj-lt"/>
          <a:ea typeface="+mj-ea"/>
          <a:cs typeface="+mj-cs"/>
        </a:defRPr>
      </a:lvl1pPr>
      <a:lvl2pPr algn="l" rtl="0" eaLnBrk="1" fontAlgn="base" hangingPunct="1">
        <a:spcBef>
          <a:spcPct val="0"/>
        </a:spcBef>
        <a:spcAft>
          <a:spcPct val="0"/>
        </a:spcAft>
        <a:defRPr kumimoji="1" sz="2576">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576">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576">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576">
          <a:solidFill>
            <a:srgbClr val="4087C8"/>
          </a:solidFill>
          <a:latin typeface="HGP創英角ｺﾞｼｯｸUB" pitchFamily="50" charset="-128"/>
          <a:ea typeface="HGP創英角ｺﾞｼｯｸUB" pitchFamily="50" charset="-128"/>
        </a:defRPr>
      </a:lvl5pPr>
      <a:lvl6pPr marL="420531" algn="l" rtl="0" eaLnBrk="1" fontAlgn="base" hangingPunct="1">
        <a:spcBef>
          <a:spcPct val="0"/>
        </a:spcBef>
        <a:spcAft>
          <a:spcPct val="0"/>
        </a:spcAft>
        <a:defRPr kumimoji="1" sz="2576">
          <a:solidFill>
            <a:srgbClr val="4087C8"/>
          </a:solidFill>
          <a:latin typeface="HGP創英角ｺﾞｼｯｸUB" pitchFamily="50" charset="-128"/>
          <a:ea typeface="HGP創英角ｺﾞｼｯｸUB" pitchFamily="50" charset="-128"/>
        </a:defRPr>
      </a:lvl6pPr>
      <a:lvl7pPr marL="841061" algn="l" rtl="0" eaLnBrk="1" fontAlgn="base" hangingPunct="1">
        <a:spcBef>
          <a:spcPct val="0"/>
        </a:spcBef>
        <a:spcAft>
          <a:spcPct val="0"/>
        </a:spcAft>
        <a:defRPr kumimoji="1" sz="2576">
          <a:solidFill>
            <a:srgbClr val="4087C8"/>
          </a:solidFill>
          <a:latin typeface="HGP創英角ｺﾞｼｯｸUB" pitchFamily="50" charset="-128"/>
          <a:ea typeface="HGP創英角ｺﾞｼｯｸUB" pitchFamily="50" charset="-128"/>
        </a:defRPr>
      </a:lvl7pPr>
      <a:lvl8pPr marL="1261593" algn="l" rtl="0" eaLnBrk="1" fontAlgn="base" hangingPunct="1">
        <a:spcBef>
          <a:spcPct val="0"/>
        </a:spcBef>
        <a:spcAft>
          <a:spcPct val="0"/>
        </a:spcAft>
        <a:defRPr kumimoji="1" sz="2576">
          <a:solidFill>
            <a:srgbClr val="4087C8"/>
          </a:solidFill>
          <a:latin typeface="HGP創英角ｺﾞｼｯｸUB" pitchFamily="50" charset="-128"/>
          <a:ea typeface="HGP創英角ｺﾞｼｯｸUB" pitchFamily="50" charset="-128"/>
        </a:defRPr>
      </a:lvl8pPr>
      <a:lvl9pPr marL="1682123" algn="l" rtl="0" eaLnBrk="1" fontAlgn="base" hangingPunct="1">
        <a:spcBef>
          <a:spcPct val="0"/>
        </a:spcBef>
        <a:spcAft>
          <a:spcPct val="0"/>
        </a:spcAft>
        <a:defRPr kumimoji="1" sz="2576">
          <a:solidFill>
            <a:srgbClr val="4087C8"/>
          </a:solidFill>
          <a:latin typeface="HGP創英角ｺﾞｼｯｸUB" pitchFamily="50" charset="-128"/>
          <a:ea typeface="HGP創英角ｺﾞｼｯｸUB" pitchFamily="50" charset="-128"/>
        </a:defRPr>
      </a:lvl9pPr>
    </p:titleStyle>
    <p:bodyStyle>
      <a:lvl1pPr marL="315398" indent="-315398" algn="l" rtl="0" eaLnBrk="1" fontAlgn="base" hangingPunct="1">
        <a:spcBef>
          <a:spcPct val="20000"/>
        </a:spcBef>
        <a:spcAft>
          <a:spcPct val="0"/>
        </a:spcAft>
        <a:buChar char="•"/>
        <a:defRPr kumimoji="1" sz="2944">
          <a:solidFill>
            <a:schemeClr val="tx1"/>
          </a:solidFill>
          <a:latin typeface="+mn-lt"/>
          <a:ea typeface="+mn-ea"/>
          <a:cs typeface="+mn-cs"/>
        </a:defRPr>
      </a:lvl1pPr>
      <a:lvl2pPr marL="683362" indent="-262832" algn="l" rtl="0" eaLnBrk="1" fontAlgn="base" hangingPunct="1">
        <a:spcBef>
          <a:spcPct val="20000"/>
        </a:spcBef>
        <a:spcAft>
          <a:spcPct val="0"/>
        </a:spcAft>
        <a:buChar char="–"/>
        <a:defRPr kumimoji="1" sz="2576">
          <a:solidFill>
            <a:schemeClr val="tx1"/>
          </a:solidFill>
          <a:latin typeface="+mn-lt"/>
          <a:ea typeface="+mn-ea"/>
        </a:defRPr>
      </a:lvl2pPr>
      <a:lvl3pPr marL="1051327" indent="-210266" algn="l" rtl="0" eaLnBrk="1" fontAlgn="base" hangingPunct="1">
        <a:spcBef>
          <a:spcPct val="20000"/>
        </a:spcBef>
        <a:spcAft>
          <a:spcPct val="0"/>
        </a:spcAft>
        <a:buChar char="•"/>
        <a:defRPr kumimoji="1" sz="2208">
          <a:solidFill>
            <a:schemeClr val="tx1"/>
          </a:solidFill>
          <a:latin typeface="+mn-lt"/>
          <a:ea typeface="+mn-ea"/>
        </a:defRPr>
      </a:lvl3pPr>
      <a:lvl4pPr marL="1471858" indent="-210266" algn="l" rtl="0" eaLnBrk="1" fontAlgn="base" hangingPunct="1">
        <a:spcBef>
          <a:spcPct val="20000"/>
        </a:spcBef>
        <a:spcAft>
          <a:spcPct val="0"/>
        </a:spcAft>
        <a:buChar char="–"/>
        <a:defRPr kumimoji="1" sz="1840">
          <a:solidFill>
            <a:schemeClr val="tx1"/>
          </a:solidFill>
          <a:latin typeface="+mn-lt"/>
          <a:ea typeface="+mn-ea"/>
        </a:defRPr>
      </a:lvl4pPr>
      <a:lvl5pPr marL="1892388" indent="-210266" algn="l" rtl="0" eaLnBrk="1" fontAlgn="base" hangingPunct="1">
        <a:spcBef>
          <a:spcPct val="20000"/>
        </a:spcBef>
        <a:spcAft>
          <a:spcPct val="0"/>
        </a:spcAft>
        <a:buChar char="»"/>
        <a:defRPr kumimoji="1" sz="1840">
          <a:solidFill>
            <a:schemeClr val="tx1"/>
          </a:solidFill>
          <a:latin typeface="+mn-lt"/>
          <a:ea typeface="+mn-ea"/>
        </a:defRPr>
      </a:lvl5pPr>
      <a:lvl6pPr marL="2312920" indent="-210266" algn="l" rtl="0" eaLnBrk="1" fontAlgn="base" hangingPunct="1">
        <a:spcBef>
          <a:spcPct val="20000"/>
        </a:spcBef>
        <a:spcAft>
          <a:spcPct val="0"/>
        </a:spcAft>
        <a:buChar char="»"/>
        <a:defRPr kumimoji="1" sz="1840">
          <a:solidFill>
            <a:schemeClr val="tx1"/>
          </a:solidFill>
          <a:latin typeface="+mn-lt"/>
          <a:ea typeface="+mn-ea"/>
        </a:defRPr>
      </a:lvl6pPr>
      <a:lvl7pPr marL="2733450" indent="-210266" algn="l" rtl="0" eaLnBrk="1" fontAlgn="base" hangingPunct="1">
        <a:spcBef>
          <a:spcPct val="20000"/>
        </a:spcBef>
        <a:spcAft>
          <a:spcPct val="0"/>
        </a:spcAft>
        <a:buChar char="»"/>
        <a:defRPr kumimoji="1" sz="1840">
          <a:solidFill>
            <a:schemeClr val="tx1"/>
          </a:solidFill>
          <a:latin typeface="+mn-lt"/>
          <a:ea typeface="+mn-ea"/>
        </a:defRPr>
      </a:lvl7pPr>
      <a:lvl8pPr marL="3153981" indent="-210266" algn="l" rtl="0" eaLnBrk="1" fontAlgn="base" hangingPunct="1">
        <a:spcBef>
          <a:spcPct val="20000"/>
        </a:spcBef>
        <a:spcAft>
          <a:spcPct val="0"/>
        </a:spcAft>
        <a:buChar char="»"/>
        <a:defRPr kumimoji="1" sz="1840">
          <a:solidFill>
            <a:schemeClr val="tx1"/>
          </a:solidFill>
          <a:latin typeface="+mn-lt"/>
          <a:ea typeface="+mn-ea"/>
        </a:defRPr>
      </a:lvl8pPr>
      <a:lvl9pPr marL="3574512" indent="-210266" algn="l" rtl="0" eaLnBrk="1" fontAlgn="base" hangingPunct="1">
        <a:spcBef>
          <a:spcPct val="20000"/>
        </a:spcBef>
        <a:spcAft>
          <a:spcPct val="0"/>
        </a:spcAft>
        <a:buChar char="»"/>
        <a:defRPr kumimoji="1" sz="1840">
          <a:solidFill>
            <a:schemeClr val="tx1"/>
          </a:solidFill>
          <a:latin typeface="+mn-lt"/>
          <a:ea typeface="+mn-ea"/>
        </a:defRPr>
      </a:lvl9pPr>
    </p:bodyStyle>
    <p:otherStyle>
      <a:defPPr>
        <a:defRPr lang="ja-JP"/>
      </a:defPPr>
      <a:lvl1pPr marL="0" algn="l" defTabSz="841061" rtl="0" eaLnBrk="1" latinLnBrk="0" hangingPunct="1">
        <a:defRPr kumimoji="1" sz="1657" kern="1200">
          <a:solidFill>
            <a:schemeClr val="tx1"/>
          </a:solidFill>
          <a:latin typeface="+mn-lt"/>
          <a:ea typeface="+mn-ea"/>
          <a:cs typeface="+mn-cs"/>
        </a:defRPr>
      </a:lvl1pPr>
      <a:lvl2pPr marL="420531" algn="l" defTabSz="841061" rtl="0" eaLnBrk="1" latinLnBrk="0" hangingPunct="1">
        <a:defRPr kumimoji="1" sz="1657" kern="1200">
          <a:solidFill>
            <a:schemeClr val="tx1"/>
          </a:solidFill>
          <a:latin typeface="+mn-lt"/>
          <a:ea typeface="+mn-ea"/>
          <a:cs typeface="+mn-cs"/>
        </a:defRPr>
      </a:lvl2pPr>
      <a:lvl3pPr marL="841061" algn="l" defTabSz="841061" rtl="0" eaLnBrk="1" latinLnBrk="0" hangingPunct="1">
        <a:defRPr kumimoji="1" sz="1657" kern="1200">
          <a:solidFill>
            <a:schemeClr val="tx1"/>
          </a:solidFill>
          <a:latin typeface="+mn-lt"/>
          <a:ea typeface="+mn-ea"/>
          <a:cs typeface="+mn-cs"/>
        </a:defRPr>
      </a:lvl3pPr>
      <a:lvl4pPr marL="1261593" algn="l" defTabSz="841061" rtl="0" eaLnBrk="1" latinLnBrk="0" hangingPunct="1">
        <a:defRPr kumimoji="1" sz="1657" kern="1200">
          <a:solidFill>
            <a:schemeClr val="tx1"/>
          </a:solidFill>
          <a:latin typeface="+mn-lt"/>
          <a:ea typeface="+mn-ea"/>
          <a:cs typeface="+mn-cs"/>
        </a:defRPr>
      </a:lvl4pPr>
      <a:lvl5pPr marL="1682123" algn="l" defTabSz="841061" rtl="0" eaLnBrk="1" latinLnBrk="0" hangingPunct="1">
        <a:defRPr kumimoji="1" sz="1657" kern="1200">
          <a:solidFill>
            <a:schemeClr val="tx1"/>
          </a:solidFill>
          <a:latin typeface="+mn-lt"/>
          <a:ea typeface="+mn-ea"/>
          <a:cs typeface="+mn-cs"/>
        </a:defRPr>
      </a:lvl5pPr>
      <a:lvl6pPr marL="2102654" algn="l" defTabSz="841061" rtl="0" eaLnBrk="1" latinLnBrk="0" hangingPunct="1">
        <a:defRPr kumimoji="1" sz="1657" kern="1200">
          <a:solidFill>
            <a:schemeClr val="tx1"/>
          </a:solidFill>
          <a:latin typeface="+mn-lt"/>
          <a:ea typeface="+mn-ea"/>
          <a:cs typeface="+mn-cs"/>
        </a:defRPr>
      </a:lvl6pPr>
      <a:lvl7pPr marL="2523185" algn="l" defTabSz="841061" rtl="0" eaLnBrk="1" latinLnBrk="0" hangingPunct="1">
        <a:defRPr kumimoji="1" sz="1657" kern="1200">
          <a:solidFill>
            <a:schemeClr val="tx1"/>
          </a:solidFill>
          <a:latin typeface="+mn-lt"/>
          <a:ea typeface="+mn-ea"/>
          <a:cs typeface="+mn-cs"/>
        </a:defRPr>
      </a:lvl7pPr>
      <a:lvl8pPr marL="2943716" algn="l" defTabSz="841061" rtl="0" eaLnBrk="1" latinLnBrk="0" hangingPunct="1">
        <a:defRPr kumimoji="1" sz="1657" kern="1200">
          <a:solidFill>
            <a:schemeClr val="tx1"/>
          </a:solidFill>
          <a:latin typeface="+mn-lt"/>
          <a:ea typeface="+mn-ea"/>
          <a:cs typeface="+mn-cs"/>
        </a:defRPr>
      </a:lvl8pPr>
      <a:lvl9pPr marL="3364246" algn="l" defTabSz="841061" rtl="0" eaLnBrk="1" latinLnBrk="0" hangingPunct="1">
        <a:defRPr kumimoji="1" sz="1657"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lIns="91431" tIns="45716" rIns="91431" bIns="45716" rtlCol="0" anchor="ctr"/>
          <a:lstStyle>
            <a:lvl1pPr algn="l" eaLnBrk="1" hangingPunct="1">
              <a:defRPr sz="1200">
                <a:solidFill>
                  <a:schemeClr val="tx1">
                    <a:tint val="75000"/>
                  </a:schemeClr>
                </a:solidFill>
                <a:latin typeface="Times New Roman" charset="0"/>
                <a:ea typeface="ＭＳ Ｐゴシック" pitchFamily="50" charset="-128"/>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3"/>
          </p:nvPr>
        </p:nvSpPr>
        <p:spPr>
          <a:xfrm>
            <a:off x="3384550" y="6356350"/>
            <a:ext cx="3136900" cy="365125"/>
          </a:xfrm>
          <a:prstGeom prst="rect">
            <a:avLst/>
          </a:prstGeom>
        </p:spPr>
        <p:txBody>
          <a:bodyPr vert="horz" lIns="91431" tIns="45716" rIns="91431" bIns="45716" rtlCol="0" anchor="ctr"/>
          <a:lstStyle>
            <a:lvl1pPr algn="ctr" eaLnBrk="1" hangingPunct="1">
              <a:defRPr sz="1200">
                <a:solidFill>
                  <a:schemeClr val="tx1">
                    <a:tint val="75000"/>
                  </a:schemeClr>
                </a:solidFill>
                <a:latin typeface="Times New Roman" charset="0"/>
                <a:ea typeface="ＭＳ Ｐゴシック" pitchFamily="50" charset="-128"/>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4"/>
          </p:nvPr>
        </p:nvSpPr>
        <p:spPr>
          <a:xfrm>
            <a:off x="7099300" y="6356350"/>
            <a:ext cx="2311400" cy="365125"/>
          </a:xfrm>
          <a:prstGeom prst="rect">
            <a:avLst/>
          </a:prstGeom>
        </p:spPr>
        <p:txBody>
          <a:bodyPr vert="horz" wrap="square" lIns="91431" tIns="45716" rIns="91431" bIns="45716" numCol="1" anchor="ctr" anchorCtr="0" compatLnSpc="1">
            <a:prstTxWarp prst="textNoShape">
              <a:avLst/>
            </a:prstTxWarp>
          </a:bodyPr>
          <a:lstStyle>
            <a:lvl1pPr algn="r" eaLnBrk="1" hangingPunct="1">
              <a:defRPr sz="1200">
                <a:solidFill>
                  <a:srgbClr val="898989"/>
                </a:solidFill>
              </a:defRPr>
            </a:lvl1pPr>
          </a:lstStyle>
          <a:p>
            <a:pPr>
              <a:defRPr/>
            </a:pPr>
            <a:fld id="{6FFC04FB-F1E2-4253-9441-3DEF8C185BAA}" type="slidenum">
              <a:rPr lang="en-US" altLang="ja-JP">
                <a:latin typeface="Times New Roman" panose="02020603050405020304" pitchFamily="18" charset="0"/>
                <a:ea typeface="ＭＳ Ｐゴシック" panose="020B0600070205080204" pitchFamily="50" charset="-128"/>
              </a:rPr>
              <a:pPr>
                <a:defRPr/>
              </a:pPr>
              <a:t>‹#›</a:t>
            </a:fld>
            <a:endParaRPr lang="en-US" altLang="ja-JP">
              <a:latin typeface="Times New Roman" panose="02020603050405020304" pitchFamily="18" charset="0"/>
              <a:ea typeface="ＭＳ Ｐゴシック" panose="020B0600070205080204" pitchFamily="50" charset="-128"/>
            </a:endParaRPr>
          </a:p>
        </p:txBody>
      </p:sp>
      <p:grpSp>
        <p:nvGrpSpPr>
          <p:cNvPr id="2055" name="Group 18"/>
          <p:cNvGrpSpPr>
            <a:grpSpLocks/>
          </p:cNvGrpSpPr>
          <p:nvPr/>
        </p:nvGrpSpPr>
        <p:grpSpPr bwMode="auto">
          <a:xfrm>
            <a:off x="0" y="0"/>
            <a:ext cx="9906000" cy="546100"/>
            <a:chOff x="0" y="0"/>
            <a:chExt cx="5760" cy="344"/>
          </a:xfrm>
        </p:grpSpPr>
        <p:pic>
          <p:nvPicPr>
            <p:cNvPr id="2057" name="Picture 9" descr="mlit_top"/>
            <p:cNvPicPr>
              <a:picLocks noChangeAspect="1" noChangeArrowheads="1"/>
            </p:cNvPicPr>
            <p:nvPr userDrawn="1"/>
          </p:nvPicPr>
          <p:blipFill>
            <a:blip r:embed="rId13">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8" name="Group 17"/>
            <p:cNvGrpSpPr>
              <a:grpSpLocks/>
            </p:cNvGrpSpPr>
            <p:nvPr userDrawn="1"/>
          </p:nvGrpSpPr>
          <p:grpSpPr bwMode="auto">
            <a:xfrm>
              <a:off x="0" y="0"/>
              <a:ext cx="5760" cy="318"/>
              <a:chOff x="0" y="0"/>
              <a:chExt cx="5760" cy="318"/>
            </a:xfrm>
          </p:grpSpPr>
          <p:pic>
            <p:nvPicPr>
              <p:cNvPr id="2059" name="Picture 11" descr="mlit_top"/>
              <p:cNvPicPr>
                <a:picLocks noChangeAspect="1" noChangeArrowheads="1"/>
              </p:cNvPicPr>
              <p:nvPr userDrawn="1"/>
            </p:nvPicPr>
            <p:blipFill>
              <a:blip r:embed="rId14">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6"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0"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056" name="Picture 14"/>
          <p:cNvPicPr>
            <a:picLocks noChangeAspect="1" noChangeArrowheads="1"/>
          </p:cNvPicPr>
          <p:nvPr/>
        </p:nvPicPr>
        <p:blipFill>
          <a:blip r:embed="rId16" cstate="print">
            <a:extLst>
              <a:ext uri="{28A0092B-C50C-407E-A947-70E740481C1C}">
                <a14:useLocalDpi xmlns:a14="http://schemas.microsoft.com/office/drawing/2010/main" val="0"/>
              </a:ext>
            </a:extLst>
          </a:blip>
          <a:srcRect t="3670"/>
          <a:stretch>
            <a:fillRect/>
          </a:stretch>
        </p:blipFill>
        <p:spPr bwMode="auto">
          <a:xfrm>
            <a:off x="8226425" y="0"/>
            <a:ext cx="16795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0301022"/>
      </p:ext>
    </p:extLst>
  </p:cSld>
  <p:clrMap bg1="lt1" tx1="dk1" bg2="lt2" tx2="dk2" accent1="accent1" accent2="accent2" accent3="accent3" accent4="accent4" accent5="accent5" accent6="accent6" hlink="hlink" folHlink="folHlink"/>
  <p:sldLayoutIdLst>
    <p:sldLayoutId id="2147486736" r:id="rId1"/>
    <p:sldLayoutId id="2147486737" r:id="rId2"/>
    <p:sldLayoutId id="2147486738" r:id="rId3"/>
    <p:sldLayoutId id="2147486739" r:id="rId4"/>
    <p:sldLayoutId id="2147486740" r:id="rId5"/>
    <p:sldLayoutId id="2147486741" r:id="rId6"/>
    <p:sldLayoutId id="2147486742" r:id="rId7"/>
    <p:sldLayoutId id="2147486743" r:id="rId8"/>
    <p:sldLayoutId id="2147486744" r:id="rId9"/>
    <p:sldLayoutId id="2147486745" r:id="rId10"/>
    <p:sldLayoutId id="2147486746" r:id="rId11"/>
  </p:sldLayoutIdLst>
  <p:hf hdr="0" ftr="0" dt="0"/>
  <p:txStyles>
    <p:titleStyle>
      <a:lvl1pPr algn="ctr" defTabSz="912813" rtl="0" eaLnBrk="0" fontAlgn="base" hangingPunct="0">
        <a:spcBef>
          <a:spcPct val="0"/>
        </a:spcBef>
        <a:spcAft>
          <a:spcPct val="0"/>
        </a:spcAft>
        <a:defRPr kumimoji="1" sz="4400" kern="1200">
          <a:solidFill>
            <a:schemeClr val="tx1"/>
          </a:solidFill>
          <a:latin typeface="+mj-lt"/>
          <a:ea typeface="+mj-ea"/>
          <a:cs typeface="+mj-cs"/>
        </a:defRPr>
      </a:lvl1pPr>
      <a:lvl2pPr algn="ctr" defTabSz="912813"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defTabSz="912813"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defTabSz="912813"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defTabSz="912813"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defTabSz="912813"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defTabSz="912813"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defTabSz="912813"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defTabSz="912813"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1313" indent="-341313" algn="l" defTabSz="912813"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353"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509"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664"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820"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10" rtl="0" eaLnBrk="1" latinLnBrk="0" hangingPunct="1">
        <a:defRPr kumimoji="1" sz="1800" kern="1200">
          <a:solidFill>
            <a:schemeClr val="tx1"/>
          </a:solidFill>
          <a:latin typeface="+mn-lt"/>
          <a:ea typeface="+mn-ea"/>
          <a:cs typeface="+mn-cs"/>
        </a:defRPr>
      </a:lvl1pPr>
      <a:lvl2pPr marL="457155" algn="l" defTabSz="914310" rtl="0" eaLnBrk="1" latinLnBrk="0" hangingPunct="1">
        <a:defRPr kumimoji="1" sz="1800" kern="1200">
          <a:solidFill>
            <a:schemeClr val="tx1"/>
          </a:solidFill>
          <a:latin typeface="+mn-lt"/>
          <a:ea typeface="+mn-ea"/>
          <a:cs typeface="+mn-cs"/>
        </a:defRPr>
      </a:lvl2pPr>
      <a:lvl3pPr marL="914310" algn="l" defTabSz="914310" rtl="0" eaLnBrk="1" latinLnBrk="0" hangingPunct="1">
        <a:defRPr kumimoji="1" sz="1800" kern="1200">
          <a:solidFill>
            <a:schemeClr val="tx1"/>
          </a:solidFill>
          <a:latin typeface="+mn-lt"/>
          <a:ea typeface="+mn-ea"/>
          <a:cs typeface="+mn-cs"/>
        </a:defRPr>
      </a:lvl3pPr>
      <a:lvl4pPr marL="1371465" algn="l" defTabSz="914310" rtl="0" eaLnBrk="1" latinLnBrk="0" hangingPunct="1">
        <a:defRPr kumimoji="1" sz="1800" kern="1200">
          <a:solidFill>
            <a:schemeClr val="tx1"/>
          </a:solidFill>
          <a:latin typeface="+mn-lt"/>
          <a:ea typeface="+mn-ea"/>
          <a:cs typeface="+mn-cs"/>
        </a:defRPr>
      </a:lvl4pPr>
      <a:lvl5pPr marL="1828621" algn="l" defTabSz="914310" rtl="0" eaLnBrk="1" latinLnBrk="0" hangingPunct="1">
        <a:defRPr kumimoji="1" sz="1800" kern="1200">
          <a:solidFill>
            <a:schemeClr val="tx1"/>
          </a:solidFill>
          <a:latin typeface="+mn-lt"/>
          <a:ea typeface="+mn-ea"/>
          <a:cs typeface="+mn-cs"/>
        </a:defRPr>
      </a:lvl5pPr>
      <a:lvl6pPr marL="2285776" algn="l" defTabSz="914310" rtl="0" eaLnBrk="1" latinLnBrk="0" hangingPunct="1">
        <a:defRPr kumimoji="1" sz="1800" kern="1200">
          <a:solidFill>
            <a:schemeClr val="tx1"/>
          </a:solidFill>
          <a:latin typeface="+mn-lt"/>
          <a:ea typeface="+mn-ea"/>
          <a:cs typeface="+mn-cs"/>
        </a:defRPr>
      </a:lvl6pPr>
      <a:lvl7pPr marL="2742931" algn="l" defTabSz="914310" rtl="0" eaLnBrk="1" latinLnBrk="0" hangingPunct="1">
        <a:defRPr kumimoji="1" sz="1800" kern="1200">
          <a:solidFill>
            <a:schemeClr val="tx1"/>
          </a:solidFill>
          <a:latin typeface="+mn-lt"/>
          <a:ea typeface="+mn-ea"/>
          <a:cs typeface="+mn-cs"/>
        </a:defRPr>
      </a:lvl7pPr>
      <a:lvl8pPr marL="3200086" algn="l" defTabSz="914310" rtl="0" eaLnBrk="1" latinLnBrk="0" hangingPunct="1">
        <a:defRPr kumimoji="1" sz="1800" kern="1200">
          <a:solidFill>
            <a:schemeClr val="tx1"/>
          </a:solidFill>
          <a:latin typeface="+mn-lt"/>
          <a:ea typeface="+mn-ea"/>
          <a:cs typeface="+mn-cs"/>
        </a:defRPr>
      </a:lvl8pPr>
      <a:lvl9pPr marL="3657242" algn="l" defTabSz="91431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16" y="1600206"/>
            <a:ext cx="8915400" cy="4525963"/>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162"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179" y="0"/>
            <a:ext cx="7605713" cy="476250"/>
          </a:xfrm>
          <a:prstGeom prst="rect">
            <a:avLst/>
          </a:prstGeom>
          <a:noFill/>
          <a:ln w="9525">
            <a:noFill/>
            <a:miter lim="800000"/>
            <a:headEnd/>
            <a:tailEnd/>
          </a:ln>
        </p:spPr>
        <p:txBody>
          <a:bodyPr vert="horz" wrap="square" lIns="91431" tIns="45716" rIns="91431" bIns="45716"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613" y="6"/>
            <a:ext cx="1679575" cy="333375"/>
          </a:xfrm>
          <a:prstGeom prst="rect">
            <a:avLst/>
          </a:prstGeom>
          <a:noFill/>
          <a:ln w="9525">
            <a:noFill/>
            <a:miter lim="800000"/>
            <a:headEnd/>
            <a:tailEnd/>
          </a:ln>
        </p:spPr>
      </p:pic>
    </p:spTree>
    <p:extLst>
      <p:ext uri="{BB962C8B-B14F-4D97-AF65-F5344CB8AC3E}">
        <p14:creationId xmlns:p14="http://schemas.microsoft.com/office/powerpoint/2010/main" val="2747800517"/>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Lst>
  <p:hf hdr="0" ftr="0" dt="0"/>
  <p:txStyles>
    <p:titleStyle>
      <a:lvl1pPr algn="l" rtl="0" eaLnBrk="1" fontAlgn="base" hangingPunct="1">
        <a:spcBef>
          <a:spcPct val="0"/>
        </a:spcBef>
        <a:spcAft>
          <a:spcPct val="0"/>
        </a:spcAft>
        <a:defRPr kumimoji="1" sz="2782">
          <a:solidFill>
            <a:srgbClr val="4087C8"/>
          </a:solidFill>
          <a:latin typeface="+mj-lt"/>
          <a:ea typeface="+mj-ea"/>
          <a:cs typeface="+mj-cs"/>
        </a:defRPr>
      </a:lvl1pPr>
      <a:lvl2pPr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5pPr>
      <a:lvl6pPr marL="454234"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6pPr>
      <a:lvl7pPr marL="908468"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7pPr>
      <a:lvl8pPr marL="1362701"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8pPr>
      <a:lvl9pPr marL="1816936"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9pPr>
    </p:titleStyle>
    <p:bodyStyle>
      <a:lvl1pPr marL="340675" indent="-340675" algn="l" rtl="0" eaLnBrk="1" fontAlgn="base" hangingPunct="1">
        <a:spcBef>
          <a:spcPct val="20000"/>
        </a:spcBef>
        <a:spcAft>
          <a:spcPct val="0"/>
        </a:spcAft>
        <a:buChar char="•"/>
        <a:defRPr kumimoji="1" sz="3180">
          <a:solidFill>
            <a:schemeClr val="tx1"/>
          </a:solidFill>
          <a:latin typeface="+mn-lt"/>
          <a:ea typeface="+mn-ea"/>
          <a:cs typeface="+mn-cs"/>
        </a:defRPr>
      </a:lvl1pPr>
      <a:lvl2pPr marL="738130" indent="-283897" algn="l" rtl="0" eaLnBrk="1" fontAlgn="base" hangingPunct="1">
        <a:spcBef>
          <a:spcPct val="20000"/>
        </a:spcBef>
        <a:spcAft>
          <a:spcPct val="0"/>
        </a:spcAft>
        <a:buChar char="–"/>
        <a:defRPr kumimoji="1" sz="2782">
          <a:solidFill>
            <a:schemeClr val="tx1"/>
          </a:solidFill>
          <a:latin typeface="+mn-lt"/>
          <a:ea typeface="+mn-ea"/>
        </a:defRPr>
      </a:lvl2pPr>
      <a:lvl3pPr marL="1135585" indent="-227118" algn="l" rtl="0" eaLnBrk="1" fontAlgn="base" hangingPunct="1">
        <a:spcBef>
          <a:spcPct val="20000"/>
        </a:spcBef>
        <a:spcAft>
          <a:spcPct val="0"/>
        </a:spcAft>
        <a:buChar char="•"/>
        <a:defRPr kumimoji="1" sz="2384">
          <a:solidFill>
            <a:schemeClr val="tx1"/>
          </a:solidFill>
          <a:latin typeface="+mn-lt"/>
          <a:ea typeface="+mn-ea"/>
        </a:defRPr>
      </a:lvl3pPr>
      <a:lvl4pPr marL="1589819" indent="-227118" algn="l" rtl="0" eaLnBrk="1" fontAlgn="base" hangingPunct="1">
        <a:spcBef>
          <a:spcPct val="20000"/>
        </a:spcBef>
        <a:spcAft>
          <a:spcPct val="0"/>
        </a:spcAft>
        <a:buChar char="–"/>
        <a:defRPr kumimoji="1" sz="1988">
          <a:solidFill>
            <a:schemeClr val="tx1"/>
          </a:solidFill>
          <a:latin typeface="+mn-lt"/>
          <a:ea typeface="+mn-ea"/>
        </a:defRPr>
      </a:lvl4pPr>
      <a:lvl5pPr marL="2044054" indent="-227118" algn="l" rtl="0" eaLnBrk="1" fontAlgn="base" hangingPunct="1">
        <a:spcBef>
          <a:spcPct val="20000"/>
        </a:spcBef>
        <a:spcAft>
          <a:spcPct val="0"/>
        </a:spcAft>
        <a:buChar char="»"/>
        <a:defRPr kumimoji="1" sz="1988">
          <a:solidFill>
            <a:schemeClr val="tx1"/>
          </a:solidFill>
          <a:latin typeface="+mn-lt"/>
          <a:ea typeface="+mn-ea"/>
        </a:defRPr>
      </a:lvl5pPr>
      <a:lvl6pPr marL="2498287" indent="-227118" algn="l" rtl="0" eaLnBrk="1" fontAlgn="base" hangingPunct="1">
        <a:spcBef>
          <a:spcPct val="20000"/>
        </a:spcBef>
        <a:spcAft>
          <a:spcPct val="0"/>
        </a:spcAft>
        <a:buChar char="»"/>
        <a:defRPr kumimoji="1" sz="1988">
          <a:solidFill>
            <a:schemeClr val="tx1"/>
          </a:solidFill>
          <a:latin typeface="+mn-lt"/>
          <a:ea typeface="+mn-ea"/>
        </a:defRPr>
      </a:lvl6pPr>
      <a:lvl7pPr marL="2952522" indent="-227118" algn="l" rtl="0" eaLnBrk="1" fontAlgn="base" hangingPunct="1">
        <a:spcBef>
          <a:spcPct val="20000"/>
        </a:spcBef>
        <a:spcAft>
          <a:spcPct val="0"/>
        </a:spcAft>
        <a:buChar char="»"/>
        <a:defRPr kumimoji="1" sz="1988">
          <a:solidFill>
            <a:schemeClr val="tx1"/>
          </a:solidFill>
          <a:latin typeface="+mn-lt"/>
          <a:ea typeface="+mn-ea"/>
        </a:defRPr>
      </a:lvl7pPr>
      <a:lvl8pPr marL="3406755" indent="-227118" algn="l" rtl="0" eaLnBrk="1" fontAlgn="base" hangingPunct="1">
        <a:spcBef>
          <a:spcPct val="20000"/>
        </a:spcBef>
        <a:spcAft>
          <a:spcPct val="0"/>
        </a:spcAft>
        <a:buChar char="»"/>
        <a:defRPr kumimoji="1" sz="1988">
          <a:solidFill>
            <a:schemeClr val="tx1"/>
          </a:solidFill>
          <a:latin typeface="+mn-lt"/>
          <a:ea typeface="+mn-ea"/>
        </a:defRPr>
      </a:lvl8pPr>
      <a:lvl9pPr marL="3860990" indent="-227118" algn="l" rtl="0" eaLnBrk="1" fontAlgn="base" hangingPunct="1">
        <a:spcBef>
          <a:spcPct val="20000"/>
        </a:spcBef>
        <a:spcAft>
          <a:spcPct val="0"/>
        </a:spcAft>
        <a:buChar char="»"/>
        <a:defRPr kumimoji="1" sz="1988">
          <a:solidFill>
            <a:schemeClr val="tx1"/>
          </a:solidFill>
          <a:latin typeface="+mn-lt"/>
          <a:ea typeface="+mn-ea"/>
        </a:defRPr>
      </a:lvl9pPr>
    </p:bodyStyle>
    <p:otherStyle>
      <a:defPPr>
        <a:defRPr lang="ja-JP"/>
      </a:defPPr>
      <a:lvl1pPr marL="0" algn="l" defTabSz="908468" rtl="0" eaLnBrk="1" latinLnBrk="0" hangingPunct="1">
        <a:defRPr kumimoji="1" sz="1788" kern="1200">
          <a:solidFill>
            <a:schemeClr val="tx1"/>
          </a:solidFill>
          <a:latin typeface="+mn-lt"/>
          <a:ea typeface="+mn-ea"/>
          <a:cs typeface="+mn-cs"/>
        </a:defRPr>
      </a:lvl1pPr>
      <a:lvl2pPr marL="454234" algn="l" defTabSz="908468" rtl="0" eaLnBrk="1" latinLnBrk="0" hangingPunct="1">
        <a:defRPr kumimoji="1" sz="1788" kern="1200">
          <a:solidFill>
            <a:schemeClr val="tx1"/>
          </a:solidFill>
          <a:latin typeface="+mn-lt"/>
          <a:ea typeface="+mn-ea"/>
          <a:cs typeface="+mn-cs"/>
        </a:defRPr>
      </a:lvl2pPr>
      <a:lvl3pPr marL="908468" algn="l" defTabSz="908468" rtl="0" eaLnBrk="1" latinLnBrk="0" hangingPunct="1">
        <a:defRPr kumimoji="1" sz="1788" kern="1200">
          <a:solidFill>
            <a:schemeClr val="tx1"/>
          </a:solidFill>
          <a:latin typeface="+mn-lt"/>
          <a:ea typeface="+mn-ea"/>
          <a:cs typeface="+mn-cs"/>
        </a:defRPr>
      </a:lvl3pPr>
      <a:lvl4pPr marL="1362701" algn="l" defTabSz="908468" rtl="0" eaLnBrk="1" latinLnBrk="0" hangingPunct="1">
        <a:defRPr kumimoji="1" sz="1788" kern="1200">
          <a:solidFill>
            <a:schemeClr val="tx1"/>
          </a:solidFill>
          <a:latin typeface="+mn-lt"/>
          <a:ea typeface="+mn-ea"/>
          <a:cs typeface="+mn-cs"/>
        </a:defRPr>
      </a:lvl4pPr>
      <a:lvl5pPr marL="1816936" algn="l" defTabSz="908468" rtl="0" eaLnBrk="1" latinLnBrk="0" hangingPunct="1">
        <a:defRPr kumimoji="1" sz="1788" kern="1200">
          <a:solidFill>
            <a:schemeClr val="tx1"/>
          </a:solidFill>
          <a:latin typeface="+mn-lt"/>
          <a:ea typeface="+mn-ea"/>
          <a:cs typeface="+mn-cs"/>
        </a:defRPr>
      </a:lvl5pPr>
      <a:lvl6pPr marL="2271171" algn="l" defTabSz="908468" rtl="0" eaLnBrk="1" latinLnBrk="0" hangingPunct="1">
        <a:defRPr kumimoji="1" sz="1788" kern="1200">
          <a:solidFill>
            <a:schemeClr val="tx1"/>
          </a:solidFill>
          <a:latin typeface="+mn-lt"/>
          <a:ea typeface="+mn-ea"/>
          <a:cs typeface="+mn-cs"/>
        </a:defRPr>
      </a:lvl6pPr>
      <a:lvl7pPr marL="2725405" algn="l" defTabSz="908468" rtl="0" eaLnBrk="1" latinLnBrk="0" hangingPunct="1">
        <a:defRPr kumimoji="1" sz="1788" kern="1200">
          <a:solidFill>
            <a:schemeClr val="tx1"/>
          </a:solidFill>
          <a:latin typeface="+mn-lt"/>
          <a:ea typeface="+mn-ea"/>
          <a:cs typeface="+mn-cs"/>
        </a:defRPr>
      </a:lvl7pPr>
      <a:lvl8pPr marL="3179638" algn="l" defTabSz="908468" rtl="0" eaLnBrk="1" latinLnBrk="0" hangingPunct="1">
        <a:defRPr kumimoji="1" sz="1788" kern="1200">
          <a:solidFill>
            <a:schemeClr val="tx1"/>
          </a:solidFill>
          <a:latin typeface="+mn-lt"/>
          <a:ea typeface="+mn-ea"/>
          <a:cs typeface="+mn-cs"/>
        </a:defRPr>
      </a:lvl8pPr>
      <a:lvl9pPr marL="3633873" algn="l" defTabSz="908468" rtl="0" eaLnBrk="1" latinLnBrk="0" hangingPunct="1">
        <a:defRPr kumimoji="1" sz="1788"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bwMode="auto">
          <a:xfrm>
            <a:off x="495300" y="1600202"/>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9" tIns="45665" rIns="91329" bIns="45665"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12291" name="Group 18"/>
          <p:cNvGrpSpPr>
            <a:grpSpLocks/>
          </p:cNvGrpSpPr>
          <p:nvPr/>
        </p:nvGrpSpPr>
        <p:grpSpPr bwMode="auto">
          <a:xfrm>
            <a:off x="0" y="0"/>
            <a:ext cx="9906000" cy="546100"/>
            <a:chOff x="0" y="0"/>
            <a:chExt cx="5760" cy="344"/>
          </a:xfrm>
        </p:grpSpPr>
        <p:pic>
          <p:nvPicPr>
            <p:cNvPr id="12294" name="Picture 9" descr="mlit_top"/>
            <p:cNvPicPr>
              <a:picLocks noChangeAspect="1" noChangeArrowheads="1"/>
            </p:cNvPicPr>
            <p:nvPr userDrawn="1"/>
          </p:nvPicPr>
          <p:blipFill>
            <a:blip r:embed="rId16">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5" name="Group 17"/>
            <p:cNvGrpSpPr>
              <a:grpSpLocks/>
            </p:cNvGrpSpPr>
            <p:nvPr userDrawn="1"/>
          </p:nvGrpSpPr>
          <p:grpSpPr bwMode="auto">
            <a:xfrm>
              <a:off x="0" y="0"/>
              <a:ext cx="5760" cy="318"/>
              <a:chOff x="0" y="0"/>
              <a:chExt cx="5760" cy="318"/>
            </a:xfrm>
          </p:grpSpPr>
          <p:pic>
            <p:nvPicPr>
              <p:cNvPr id="12296" name="Picture 11" descr="mlit_top"/>
              <p:cNvPicPr>
                <a:picLocks noChangeAspect="1" noChangeArrowheads="1"/>
              </p:cNvPicPr>
              <p:nvPr userDrawn="1"/>
            </p:nvPicPr>
            <p:blipFill>
              <a:blip r:embed="rId17">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6" descr="mlit_top"/>
              <p:cNvPicPr>
                <a:picLocks noChangeAspect="1" noChangeArrowheads="1"/>
              </p:cNvPicPr>
              <p:nvPr userDrawn="1"/>
            </p:nvPicPr>
            <p:blipFill>
              <a:blip r:embed="rId18">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0" descr="mlit_top"/>
              <p:cNvPicPr>
                <a:picLocks noChangeAspect="1" noChangeArrowheads="1"/>
              </p:cNvPicPr>
              <p:nvPr userDrawn="1"/>
            </p:nvPicPr>
            <p:blipFill>
              <a:blip r:embed="rId18">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292" name="Rectangle 2"/>
          <p:cNvSpPr>
            <a:spLocks noGrp="1" noChangeArrowheads="1"/>
          </p:cNvSpPr>
          <p:nvPr>
            <p:ph type="title"/>
          </p:nvPr>
        </p:nvSpPr>
        <p:spPr bwMode="auto">
          <a:xfrm>
            <a:off x="1" y="0"/>
            <a:ext cx="76057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9" tIns="45665" rIns="91329" bIns="45665" numCol="1" anchor="ctr" anchorCtr="0" compatLnSpc="1">
            <a:prstTxWarp prst="textNoShape">
              <a:avLst/>
            </a:prstTxWarp>
          </a:bodyPr>
          <a:lstStyle/>
          <a:p>
            <a:pPr lvl="0"/>
            <a:r>
              <a:rPr lang="ja-JP" altLang="en-US" smtClean="0"/>
              <a:t>マスタ タイトルの書式設定</a:t>
            </a:r>
          </a:p>
        </p:txBody>
      </p:sp>
      <p:pic>
        <p:nvPicPr>
          <p:cNvPr id="12293" name="Picture 14"/>
          <p:cNvPicPr>
            <a:picLocks noChangeAspect="1" noChangeArrowheads="1"/>
          </p:cNvPicPr>
          <p:nvPr/>
        </p:nvPicPr>
        <p:blipFill>
          <a:blip r:embed="rId19" cstate="print">
            <a:extLst>
              <a:ext uri="{28A0092B-C50C-407E-A947-70E740481C1C}">
                <a14:useLocalDpi xmlns:a14="http://schemas.microsoft.com/office/drawing/2010/main" val="0"/>
              </a:ext>
            </a:extLst>
          </a:blip>
          <a:srcRect t="3670"/>
          <a:stretch>
            <a:fillRect/>
          </a:stretch>
        </p:blipFill>
        <p:spPr bwMode="auto">
          <a:xfrm>
            <a:off x="8226426" y="2"/>
            <a:ext cx="16795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268780"/>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Lst>
  <p:hf hdr="0" ftr="0" dt="0"/>
  <p:txStyles>
    <p:titleStyle>
      <a:lvl1pPr algn="l" rtl="0" eaLnBrk="0" fontAlgn="base" hangingPunct="0">
        <a:spcBef>
          <a:spcPct val="0"/>
        </a:spcBef>
        <a:spcAft>
          <a:spcPct val="0"/>
        </a:spcAft>
        <a:defRPr kumimoji="1" sz="2752">
          <a:solidFill>
            <a:srgbClr val="4087C8"/>
          </a:solidFill>
          <a:latin typeface="+mj-lt"/>
          <a:ea typeface="+mj-ea"/>
          <a:cs typeface="+mj-cs"/>
        </a:defRPr>
      </a:lvl1pPr>
      <a:lvl2pPr algn="l" rtl="0" eaLnBrk="0" fontAlgn="base" hangingPunct="0">
        <a:spcBef>
          <a:spcPct val="0"/>
        </a:spcBef>
        <a:spcAft>
          <a:spcPct val="0"/>
        </a:spcAft>
        <a:defRPr kumimoji="1" sz="2752">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752">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752">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752">
          <a:solidFill>
            <a:srgbClr val="4087C8"/>
          </a:solidFill>
          <a:latin typeface="HGP創英角ｺﾞｼｯｸUB" pitchFamily="50" charset="-128"/>
          <a:ea typeface="HGP創英角ｺﾞｼｯｸUB" pitchFamily="50" charset="-128"/>
        </a:defRPr>
      </a:lvl5pPr>
      <a:lvl6pPr marL="448744" algn="l" rtl="0" eaLnBrk="1" fontAlgn="base" hangingPunct="1">
        <a:spcBef>
          <a:spcPct val="0"/>
        </a:spcBef>
        <a:spcAft>
          <a:spcPct val="0"/>
        </a:spcAft>
        <a:defRPr kumimoji="1" sz="2752">
          <a:solidFill>
            <a:srgbClr val="4087C8"/>
          </a:solidFill>
          <a:latin typeface="HGP創英角ｺﾞｼｯｸUB" pitchFamily="50" charset="-128"/>
          <a:ea typeface="HGP創英角ｺﾞｼｯｸUB" pitchFamily="50" charset="-128"/>
        </a:defRPr>
      </a:lvl6pPr>
      <a:lvl7pPr marL="897490" algn="l" rtl="0" eaLnBrk="1" fontAlgn="base" hangingPunct="1">
        <a:spcBef>
          <a:spcPct val="0"/>
        </a:spcBef>
        <a:spcAft>
          <a:spcPct val="0"/>
        </a:spcAft>
        <a:defRPr kumimoji="1" sz="2752">
          <a:solidFill>
            <a:srgbClr val="4087C8"/>
          </a:solidFill>
          <a:latin typeface="HGP創英角ｺﾞｼｯｸUB" pitchFamily="50" charset="-128"/>
          <a:ea typeface="HGP創英角ｺﾞｼｯｸUB" pitchFamily="50" charset="-128"/>
        </a:defRPr>
      </a:lvl7pPr>
      <a:lvl8pPr marL="1346232" algn="l" rtl="0" eaLnBrk="1" fontAlgn="base" hangingPunct="1">
        <a:spcBef>
          <a:spcPct val="0"/>
        </a:spcBef>
        <a:spcAft>
          <a:spcPct val="0"/>
        </a:spcAft>
        <a:defRPr kumimoji="1" sz="2752">
          <a:solidFill>
            <a:srgbClr val="4087C8"/>
          </a:solidFill>
          <a:latin typeface="HGP創英角ｺﾞｼｯｸUB" pitchFamily="50" charset="-128"/>
          <a:ea typeface="HGP創英角ｺﾞｼｯｸUB" pitchFamily="50" charset="-128"/>
        </a:defRPr>
      </a:lvl8pPr>
      <a:lvl9pPr marL="1794981" algn="l" rtl="0" eaLnBrk="1" fontAlgn="base" hangingPunct="1">
        <a:spcBef>
          <a:spcPct val="0"/>
        </a:spcBef>
        <a:spcAft>
          <a:spcPct val="0"/>
        </a:spcAft>
        <a:defRPr kumimoji="1" sz="2752">
          <a:solidFill>
            <a:srgbClr val="4087C8"/>
          </a:solidFill>
          <a:latin typeface="HGP創英角ｺﾞｼｯｸUB" pitchFamily="50" charset="-128"/>
          <a:ea typeface="HGP創英角ｺﾞｼｯｸUB" pitchFamily="50" charset="-128"/>
        </a:defRPr>
      </a:lvl9pPr>
    </p:titleStyle>
    <p:bodyStyle>
      <a:lvl1pPr marL="335408" indent="-335408" algn="l" rtl="0" eaLnBrk="0" fontAlgn="base" hangingPunct="0">
        <a:spcBef>
          <a:spcPct val="20000"/>
        </a:spcBef>
        <a:spcAft>
          <a:spcPct val="0"/>
        </a:spcAft>
        <a:buChar char="•"/>
        <a:defRPr kumimoji="1" sz="3145">
          <a:solidFill>
            <a:schemeClr val="tx1"/>
          </a:solidFill>
          <a:latin typeface="+mn-lt"/>
          <a:ea typeface="+mn-ea"/>
          <a:cs typeface="+mn-cs"/>
        </a:defRPr>
      </a:lvl1pPr>
      <a:lvl2pPr marL="728537" indent="-279247" algn="l" rtl="0" eaLnBrk="0" fontAlgn="base" hangingPunct="0">
        <a:spcBef>
          <a:spcPct val="20000"/>
        </a:spcBef>
        <a:spcAft>
          <a:spcPct val="0"/>
        </a:spcAft>
        <a:buChar char="–"/>
        <a:defRPr kumimoji="1" sz="2752">
          <a:solidFill>
            <a:schemeClr val="tx1"/>
          </a:solidFill>
          <a:latin typeface="+mn-lt"/>
          <a:ea typeface="+mn-ea"/>
        </a:defRPr>
      </a:lvl2pPr>
      <a:lvl3pPr marL="1121667" indent="-223086" algn="l" rtl="0" eaLnBrk="0" fontAlgn="base" hangingPunct="0">
        <a:spcBef>
          <a:spcPct val="20000"/>
        </a:spcBef>
        <a:spcAft>
          <a:spcPct val="0"/>
        </a:spcAft>
        <a:buChar char="•"/>
        <a:defRPr kumimoji="1" sz="2358">
          <a:solidFill>
            <a:schemeClr val="tx1"/>
          </a:solidFill>
          <a:latin typeface="+mn-lt"/>
          <a:ea typeface="+mn-ea"/>
        </a:defRPr>
      </a:lvl3pPr>
      <a:lvl4pPr marL="1569396" indent="-223086" algn="l" rtl="0" eaLnBrk="0" fontAlgn="base" hangingPunct="0">
        <a:spcBef>
          <a:spcPct val="20000"/>
        </a:spcBef>
        <a:spcAft>
          <a:spcPct val="0"/>
        </a:spcAft>
        <a:buChar char="–"/>
        <a:defRPr kumimoji="1" sz="1965">
          <a:solidFill>
            <a:schemeClr val="tx1"/>
          </a:solidFill>
          <a:latin typeface="+mn-lt"/>
          <a:ea typeface="+mn-ea"/>
        </a:defRPr>
      </a:lvl4pPr>
      <a:lvl5pPr marL="2018687" indent="-223086" algn="l" rtl="0" eaLnBrk="0" fontAlgn="base" hangingPunct="0">
        <a:spcBef>
          <a:spcPct val="20000"/>
        </a:spcBef>
        <a:spcAft>
          <a:spcPct val="0"/>
        </a:spcAft>
        <a:buChar char="»"/>
        <a:defRPr kumimoji="1" sz="1965">
          <a:solidFill>
            <a:schemeClr val="tx1"/>
          </a:solidFill>
          <a:latin typeface="+mn-lt"/>
          <a:ea typeface="+mn-ea"/>
        </a:defRPr>
      </a:lvl5pPr>
      <a:lvl6pPr marL="2468097" indent="-224374" algn="l" rtl="0" eaLnBrk="1" fontAlgn="base" hangingPunct="1">
        <a:spcBef>
          <a:spcPct val="20000"/>
        </a:spcBef>
        <a:spcAft>
          <a:spcPct val="0"/>
        </a:spcAft>
        <a:buChar char="»"/>
        <a:defRPr kumimoji="1" sz="1965">
          <a:solidFill>
            <a:schemeClr val="tx1"/>
          </a:solidFill>
          <a:latin typeface="+mn-lt"/>
          <a:ea typeface="+mn-ea"/>
        </a:defRPr>
      </a:lvl6pPr>
      <a:lvl7pPr marL="2916845" indent="-224374" algn="l" rtl="0" eaLnBrk="1" fontAlgn="base" hangingPunct="1">
        <a:spcBef>
          <a:spcPct val="20000"/>
        </a:spcBef>
        <a:spcAft>
          <a:spcPct val="0"/>
        </a:spcAft>
        <a:buChar char="»"/>
        <a:defRPr kumimoji="1" sz="1965">
          <a:solidFill>
            <a:schemeClr val="tx1"/>
          </a:solidFill>
          <a:latin typeface="+mn-lt"/>
          <a:ea typeface="+mn-ea"/>
        </a:defRPr>
      </a:lvl7pPr>
      <a:lvl8pPr marL="3365588" indent="-224374" algn="l" rtl="0" eaLnBrk="1" fontAlgn="base" hangingPunct="1">
        <a:spcBef>
          <a:spcPct val="20000"/>
        </a:spcBef>
        <a:spcAft>
          <a:spcPct val="0"/>
        </a:spcAft>
        <a:buChar char="»"/>
        <a:defRPr kumimoji="1" sz="1965">
          <a:solidFill>
            <a:schemeClr val="tx1"/>
          </a:solidFill>
          <a:latin typeface="+mn-lt"/>
          <a:ea typeface="+mn-ea"/>
        </a:defRPr>
      </a:lvl8pPr>
      <a:lvl9pPr marL="3814335" indent="-224374" algn="l" rtl="0" eaLnBrk="1" fontAlgn="base" hangingPunct="1">
        <a:spcBef>
          <a:spcPct val="20000"/>
        </a:spcBef>
        <a:spcAft>
          <a:spcPct val="0"/>
        </a:spcAft>
        <a:buChar char="»"/>
        <a:defRPr kumimoji="1" sz="1965">
          <a:solidFill>
            <a:schemeClr val="tx1"/>
          </a:solidFill>
          <a:latin typeface="+mn-lt"/>
          <a:ea typeface="+mn-ea"/>
        </a:defRPr>
      </a:lvl9pPr>
    </p:bodyStyle>
    <p:otherStyle>
      <a:defPPr>
        <a:defRPr lang="ja-JP"/>
      </a:defPPr>
      <a:lvl1pPr marL="0" algn="l" defTabSz="897490" rtl="0" eaLnBrk="1" latinLnBrk="0" hangingPunct="1">
        <a:defRPr kumimoji="1" sz="1769" kern="1200">
          <a:solidFill>
            <a:schemeClr val="tx1"/>
          </a:solidFill>
          <a:latin typeface="+mn-lt"/>
          <a:ea typeface="+mn-ea"/>
          <a:cs typeface="+mn-cs"/>
        </a:defRPr>
      </a:lvl1pPr>
      <a:lvl2pPr marL="448744" algn="l" defTabSz="897490" rtl="0" eaLnBrk="1" latinLnBrk="0" hangingPunct="1">
        <a:defRPr kumimoji="1" sz="1769" kern="1200">
          <a:solidFill>
            <a:schemeClr val="tx1"/>
          </a:solidFill>
          <a:latin typeface="+mn-lt"/>
          <a:ea typeface="+mn-ea"/>
          <a:cs typeface="+mn-cs"/>
        </a:defRPr>
      </a:lvl2pPr>
      <a:lvl3pPr marL="897490" algn="l" defTabSz="897490" rtl="0" eaLnBrk="1" latinLnBrk="0" hangingPunct="1">
        <a:defRPr kumimoji="1" sz="1769" kern="1200">
          <a:solidFill>
            <a:schemeClr val="tx1"/>
          </a:solidFill>
          <a:latin typeface="+mn-lt"/>
          <a:ea typeface="+mn-ea"/>
          <a:cs typeface="+mn-cs"/>
        </a:defRPr>
      </a:lvl3pPr>
      <a:lvl4pPr marL="1346232" algn="l" defTabSz="897490" rtl="0" eaLnBrk="1" latinLnBrk="0" hangingPunct="1">
        <a:defRPr kumimoji="1" sz="1769" kern="1200">
          <a:solidFill>
            <a:schemeClr val="tx1"/>
          </a:solidFill>
          <a:latin typeface="+mn-lt"/>
          <a:ea typeface="+mn-ea"/>
          <a:cs typeface="+mn-cs"/>
        </a:defRPr>
      </a:lvl4pPr>
      <a:lvl5pPr marL="1794981" algn="l" defTabSz="897490" rtl="0" eaLnBrk="1" latinLnBrk="0" hangingPunct="1">
        <a:defRPr kumimoji="1" sz="1769" kern="1200">
          <a:solidFill>
            <a:schemeClr val="tx1"/>
          </a:solidFill>
          <a:latin typeface="+mn-lt"/>
          <a:ea typeface="+mn-ea"/>
          <a:cs typeface="+mn-cs"/>
        </a:defRPr>
      </a:lvl5pPr>
      <a:lvl6pPr marL="2243728" algn="l" defTabSz="897490" rtl="0" eaLnBrk="1" latinLnBrk="0" hangingPunct="1">
        <a:defRPr kumimoji="1" sz="1769" kern="1200">
          <a:solidFill>
            <a:schemeClr val="tx1"/>
          </a:solidFill>
          <a:latin typeface="+mn-lt"/>
          <a:ea typeface="+mn-ea"/>
          <a:cs typeface="+mn-cs"/>
        </a:defRPr>
      </a:lvl6pPr>
      <a:lvl7pPr marL="2692473" algn="l" defTabSz="897490" rtl="0" eaLnBrk="1" latinLnBrk="0" hangingPunct="1">
        <a:defRPr kumimoji="1" sz="1769" kern="1200">
          <a:solidFill>
            <a:schemeClr val="tx1"/>
          </a:solidFill>
          <a:latin typeface="+mn-lt"/>
          <a:ea typeface="+mn-ea"/>
          <a:cs typeface="+mn-cs"/>
        </a:defRPr>
      </a:lvl7pPr>
      <a:lvl8pPr marL="3141217" algn="l" defTabSz="897490" rtl="0" eaLnBrk="1" latinLnBrk="0" hangingPunct="1">
        <a:defRPr kumimoji="1" sz="1769" kern="1200">
          <a:solidFill>
            <a:schemeClr val="tx1"/>
          </a:solidFill>
          <a:latin typeface="+mn-lt"/>
          <a:ea typeface="+mn-ea"/>
          <a:cs typeface="+mn-cs"/>
        </a:defRPr>
      </a:lvl8pPr>
      <a:lvl9pPr marL="3589961" algn="l" defTabSz="897490" rtl="0" eaLnBrk="1" latinLnBrk="0" hangingPunct="1">
        <a:defRPr kumimoji="1" sz="1769"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2" y="1600206"/>
            <a:ext cx="8915400" cy="452596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1"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21" y="0"/>
            <a:ext cx="7605713" cy="476250"/>
          </a:xfrm>
          <a:prstGeom prst="rect">
            <a:avLst/>
          </a:prstGeom>
          <a:noFill/>
          <a:ln w="9525">
            <a:noFill/>
            <a:miter lim="800000"/>
            <a:headEnd/>
            <a:tailEnd/>
          </a:ln>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474" y="6"/>
            <a:ext cx="1679575" cy="333375"/>
          </a:xfrm>
          <a:prstGeom prst="rect">
            <a:avLst/>
          </a:prstGeom>
          <a:noFill/>
          <a:ln w="9525">
            <a:noFill/>
            <a:miter lim="800000"/>
            <a:headEnd/>
            <a:tailEnd/>
          </a:ln>
        </p:spPr>
      </p:pic>
    </p:spTree>
    <p:extLst>
      <p:ext uri="{BB962C8B-B14F-4D97-AF65-F5344CB8AC3E}">
        <p14:creationId xmlns:p14="http://schemas.microsoft.com/office/powerpoint/2010/main" val="999987625"/>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 id="2147484156" r:id="rId13"/>
  </p:sldLayoutIdLst>
  <p:hf hdr="0" ftr="0" dt="0"/>
  <p:txStyles>
    <p:titleStyle>
      <a:lvl1pPr algn="l" rtl="0" eaLnBrk="1" fontAlgn="base" hangingPunct="1">
        <a:spcBef>
          <a:spcPct val="0"/>
        </a:spcBef>
        <a:spcAft>
          <a:spcPct val="0"/>
        </a:spcAft>
        <a:defRPr kumimoji="1" sz="2790">
          <a:solidFill>
            <a:srgbClr val="4087C8"/>
          </a:solidFill>
          <a:latin typeface="+mj-lt"/>
          <a:ea typeface="+mj-ea"/>
          <a:cs typeface="+mj-cs"/>
        </a:defRPr>
      </a:lvl1pPr>
      <a:lvl2pPr algn="l" rtl="0" eaLnBrk="1" fontAlgn="base" hangingPunct="1">
        <a:spcBef>
          <a:spcPct val="0"/>
        </a:spcBef>
        <a:spcAft>
          <a:spcPct val="0"/>
        </a:spcAft>
        <a:defRPr kumimoji="1" sz="279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79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79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790">
          <a:solidFill>
            <a:srgbClr val="4087C8"/>
          </a:solidFill>
          <a:latin typeface="HGP創英角ｺﾞｼｯｸUB" pitchFamily="50" charset="-128"/>
          <a:ea typeface="HGP創英角ｺﾞｼｯｸUB" pitchFamily="50" charset="-128"/>
        </a:defRPr>
      </a:lvl5pPr>
      <a:lvl6pPr marL="455563" algn="l" rtl="0" eaLnBrk="1" fontAlgn="base" hangingPunct="1">
        <a:spcBef>
          <a:spcPct val="0"/>
        </a:spcBef>
        <a:spcAft>
          <a:spcPct val="0"/>
        </a:spcAft>
        <a:defRPr kumimoji="1" sz="2790">
          <a:solidFill>
            <a:srgbClr val="4087C8"/>
          </a:solidFill>
          <a:latin typeface="HGP創英角ｺﾞｼｯｸUB" pitchFamily="50" charset="-128"/>
          <a:ea typeface="HGP創英角ｺﾞｼｯｸUB" pitchFamily="50" charset="-128"/>
        </a:defRPr>
      </a:lvl6pPr>
      <a:lvl7pPr marL="911127" algn="l" rtl="0" eaLnBrk="1" fontAlgn="base" hangingPunct="1">
        <a:spcBef>
          <a:spcPct val="0"/>
        </a:spcBef>
        <a:spcAft>
          <a:spcPct val="0"/>
        </a:spcAft>
        <a:defRPr kumimoji="1" sz="2790">
          <a:solidFill>
            <a:srgbClr val="4087C8"/>
          </a:solidFill>
          <a:latin typeface="HGP創英角ｺﾞｼｯｸUB" pitchFamily="50" charset="-128"/>
          <a:ea typeface="HGP創英角ｺﾞｼｯｸUB" pitchFamily="50" charset="-128"/>
        </a:defRPr>
      </a:lvl7pPr>
      <a:lvl8pPr marL="1366692" algn="l" rtl="0" eaLnBrk="1" fontAlgn="base" hangingPunct="1">
        <a:spcBef>
          <a:spcPct val="0"/>
        </a:spcBef>
        <a:spcAft>
          <a:spcPct val="0"/>
        </a:spcAft>
        <a:defRPr kumimoji="1" sz="2790">
          <a:solidFill>
            <a:srgbClr val="4087C8"/>
          </a:solidFill>
          <a:latin typeface="HGP創英角ｺﾞｼｯｸUB" pitchFamily="50" charset="-128"/>
          <a:ea typeface="HGP創英角ｺﾞｼｯｸUB" pitchFamily="50" charset="-128"/>
        </a:defRPr>
      </a:lvl8pPr>
      <a:lvl9pPr marL="1822254" algn="l" rtl="0" eaLnBrk="1" fontAlgn="base" hangingPunct="1">
        <a:spcBef>
          <a:spcPct val="0"/>
        </a:spcBef>
        <a:spcAft>
          <a:spcPct val="0"/>
        </a:spcAft>
        <a:defRPr kumimoji="1" sz="2790">
          <a:solidFill>
            <a:srgbClr val="4087C8"/>
          </a:solidFill>
          <a:latin typeface="HGP創英角ｺﾞｼｯｸUB" pitchFamily="50" charset="-128"/>
          <a:ea typeface="HGP創英角ｺﾞｼｯｸUB" pitchFamily="50" charset="-128"/>
        </a:defRPr>
      </a:lvl9pPr>
    </p:titleStyle>
    <p:bodyStyle>
      <a:lvl1pPr marL="341673" indent="-341673" algn="l" rtl="0" eaLnBrk="1" fontAlgn="base" hangingPunct="1">
        <a:spcBef>
          <a:spcPct val="20000"/>
        </a:spcBef>
        <a:spcAft>
          <a:spcPct val="0"/>
        </a:spcAft>
        <a:buChar char="•"/>
        <a:defRPr kumimoji="1" sz="3189">
          <a:solidFill>
            <a:schemeClr val="tx1"/>
          </a:solidFill>
          <a:latin typeface="+mn-lt"/>
          <a:ea typeface="+mn-ea"/>
          <a:cs typeface="+mn-cs"/>
        </a:defRPr>
      </a:lvl1pPr>
      <a:lvl2pPr marL="740291" indent="-284728" algn="l" rtl="0" eaLnBrk="1" fontAlgn="base" hangingPunct="1">
        <a:spcBef>
          <a:spcPct val="20000"/>
        </a:spcBef>
        <a:spcAft>
          <a:spcPct val="0"/>
        </a:spcAft>
        <a:buChar char="–"/>
        <a:defRPr kumimoji="1" sz="2790">
          <a:solidFill>
            <a:schemeClr val="tx1"/>
          </a:solidFill>
          <a:latin typeface="+mn-lt"/>
          <a:ea typeface="+mn-ea"/>
        </a:defRPr>
      </a:lvl2pPr>
      <a:lvl3pPr marL="1138909" indent="-227782" algn="l" rtl="0" eaLnBrk="1" fontAlgn="base" hangingPunct="1">
        <a:spcBef>
          <a:spcPct val="20000"/>
        </a:spcBef>
        <a:spcAft>
          <a:spcPct val="0"/>
        </a:spcAft>
        <a:buChar char="•"/>
        <a:defRPr kumimoji="1" sz="2392">
          <a:solidFill>
            <a:schemeClr val="tx1"/>
          </a:solidFill>
          <a:latin typeface="+mn-lt"/>
          <a:ea typeface="+mn-ea"/>
        </a:defRPr>
      </a:lvl3pPr>
      <a:lvl4pPr marL="1594472" indent="-227782" algn="l" rtl="0" eaLnBrk="1" fontAlgn="base" hangingPunct="1">
        <a:spcBef>
          <a:spcPct val="20000"/>
        </a:spcBef>
        <a:spcAft>
          <a:spcPct val="0"/>
        </a:spcAft>
        <a:buChar char="–"/>
        <a:defRPr kumimoji="1" sz="1994">
          <a:solidFill>
            <a:schemeClr val="tx1"/>
          </a:solidFill>
          <a:latin typeface="+mn-lt"/>
          <a:ea typeface="+mn-ea"/>
        </a:defRPr>
      </a:lvl4pPr>
      <a:lvl5pPr marL="2050037" indent="-227782" algn="l" rtl="0" eaLnBrk="1" fontAlgn="base" hangingPunct="1">
        <a:spcBef>
          <a:spcPct val="20000"/>
        </a:spcBef>
        <a:spcAft>
          <a:spcPct val="0"/>
        </a:spcAft>
        <a:buChar char="»"/>
        <a:defRPr kumimoji="1" sz="1994">
          <a:solidFill>
            <a:schemeClr val="tx1"/>
          </a:solidFill>
          <a:latin typeface="+mn-lt"/>
          <a:ea typeface="+mn-ea"/>
        </a:defRPr>
      </a:lvl5pPr>
      <a:lvl6pPr marL="2505601" indent="-227782" algn="l" rtl="0" eaLnBrk="1" fontAlgn="base" hangingPunct="1">
        <a:spcBef>
          <a:spcPct val="20000"/>
        </a:spcBef>
        <a:spcAft>
          <a:spcPct val="0"/>
        </a:spcAft>
        <a:buChar char="»"/>
        <a:defRPr kumimoji="1" sz="1994">
          <a:solidFill>
            <a:schemeClr val="tx1"/>
          </a:solidFill>
          <a:latin typeface="+mn-lt"/>
          <a:ea typeface="+mn-ea"/>
        </a:defRPr>
      </a:lvl6pPr>
      <a:lvl7pPr marL="2961164" indent="-227782" algn="l" rtl="0" eaLnBrk="1" fontAlgn="base" hangingPunct="1">
        <a:spcBef>
          <a:spcPct val="20000"/>
        </a:spcBef>
        <a:spcAft>
          <a:spcPct val="0"/>
        </a:spcAft>
        <a:buChar char="»"/>
        <a:defRPr kumimoji="1" sz="1994">
          <a:solidFill>
            <a:schemeClr val="tx1"/>
          </a:solidFill>
          <a:latin typeface="+mn-lt"/>
          <a:ea typeface="+mn-ea"/>
        </a:defRPr>
      </a:lvl7pPr>
      <a:lvl8pPr marL="3416728" indent="-227782" algn="l" rtl="0" eaLnBrk="1" fontAlgn="base" hangingPunct="1">
        <a:spcBef>
          <a:spcPct val="20000"/>
        </a:spcBef>
        <a:spcAft>
          <a:spcPct val="0"/>
        </a:spcAft>
        <a:buChar char="»"/>
        <a:defRPr kumimoji="1" sz="1994">
          <a:solidFill>
            <a:schemeClr val="tx1"/>
          </a:solidFill>
          <a:latin typeface="+mn-lt"/>
          <a:ea typeface="+mn-ea"/>
        </a:defRPr>
      </a:lvl8pPr>
      <a:lvl9pPr marL="3872290" indent="-227782" algn="l" rtl="0" eaLnBrk="1" fontAlgn="base" hangingPunct="1">
        <a:spcBef>
          <a:spcPct val="20000"/>
        </a:spcBef>
        <a:spcAft>
          <a:spcPct val="0"/>
        </a:spcAft>
        <a:buChar char="»"/>
        <a:defRPr kumimoji="1" sz="1994">
          <a:solidFill>
            <a:schemeClr val="tx1"/>
          </a:solidFill>
          <a:latin typeface="+mn-lt"/>
          <a:ea typeface="+mn-ea"/>
        </a:defRPr>
      </a:lvl9pPr>
    </p:bodyStyle>
    <p:otherStyle>
      <a:defPPr>
        <a:defRPr lang="ja-JP"/>
      </a:defPPr>
      <a:lvl1pPr marL="0" algn="l" defTabSz="911127" rtl="0" eaLnBrk="1" latinLnBrk="0" hangingPunct="1">
        <a:defRPr kumimoji="1" sz="1794" kern="1200">
          <a:solidFill>
            <a:schemeClr val="tx1"/>
          </a:solidFill>
          <a:latin typeface="+mn-lt"/>
          <a:ea typeface="+mn-ea"/>
          <a:cs typeface="+mn-cs"/>
        </a:defRPr>
      </a:lvl1pPr>
      <a:lvl2pPr marL="455563" algn="l" defTabSz="911127" rtl="0" eaLnBrk="1" latinLnBrk="0" hangingPunct="1">
        <a:defRPr kumimoji="1" sz="1794" kern="1200">
          <a:solidFill>
            <a:schemeClr val="tx1"/>
          </a:solidFill>
          <a:latin typeface="+mn-lt"/>
          <a:ea typeface="+mn-ea"/>
          <a:cs typeface="+mn-cs"/>
        </a:defRPr>
      </a:lvl2pPr>
      <a:lvl3pPr marL="911127" algn="l" defTabSz="911127" rtl="0" eaLnBrk="1" latinLnBrk="0" hangingPunct="1">
        <a:defRPr kumimoji="1" sz="1794" kern="1200">
          <a:solidFill>
            <a:schemeClr val="tx1"/>
          </a:solidFill>
          <a:latin typeface="+mn-lt"/>
          <a:ea typeface="+mn-ea"/>
          <a:cs typeface="+mn-cs"/>
        </a:defRPr>
      </a:lvl3pPr>
      <a:lvl4pPr marL="1366692" algn="l" defTabSz="911127" rtl="0" eaLnBrk="1" latinLnBrk="0" hangingPunct="1">
        <a:defRPr kumimoji="1" sz="1794" kern="1200">
          <a:solidFill>
            <a:schemeClr val="tx1"/>
          </a:solidFill>
          <a:latin typeface="+mn-lt"/>
          <a:ea typeface="+mn-ea"/>
          <a:cs typeface="+mn-cs"/>
        </a:defRPr>
      </a:lvl4pPr>
      <a:lvl5pPr marL="1822254" algn="l" defTabSz="911127" rtl="0" eaLnBrk="1" latinLnBrk="0" hangingPunct="1">
        <a:defRPr kumimoji="1" sz="1794" kern="1200">
          <a:solidFill>
            <a:schemeClr val="tx1"/>
          </a:solidFill>
          <a:latin typeface="+mn-lt"/>
          <a:ea typeface="+mn-ea"/>
          <a:cs typeface="+mn-cs"/>
        </a:defRPr>
      </a:lvl5pPr>
      <a:lvl6pPr marL="2277818" algn="l" defTabSz="911127" rtl="0" eaLnBrk="1" latinLnBrk="0" hangingPunct="1">
        <a:defRPr kumimoji="1" sz="1794" kern="1200">
          <a:solidFill>
            <a:schemeClr val="tx1"/>
          </a:solidFill>
          <a:latin typeface="+mn-lt"/>
          <a:ea typeface="+mn-ea"/>
          <a:cs typeface="+mn-cs"/>
        </a:defRPr>
      </a:lvl6pPr>
      <a:lvl7pPr marL="2733381" algn="l" defTabSz="911127" rtl="0" eaLnBrk="1" latinLnBrk="0" hangingPunct="1">
        <a:defRPr kumimoji="1" sz="1794" kern="1200">
          <a:solidFill>
            <a:schemeClr val="tx1"/>
          </a:solidFill>
          <a:latin typeface="+mn-lt"/>
          <a:ea typeface="+mn-ea"/>
          <a:cs typeface="+mn-cs"/>
        </a:defRPr>
      </a:lvl7pPr>
      <a:lvl8pPr marL="3188946" algn="l" defTabSz="911127" rtl="0" eaLnBrk="1" latinLnBrk="0" hangingPunct="1">
        <a:defRPr kumimoji="1" sz="1794" kern="1200">
          <a:solidFill>
            <a:schemeClr val="tx1"/>
          </a:solidFill>
          <a:latin typeface="+mn-lt"/>
          <a:ea typeface="+mn-ea"/>
          <a:cs typeface="+mn-cs"/>
        </a:defRPr>
      </a:lvl8pPr>
      <a:lvl9pPr marL="3644509" algn="l" defTabSz="911127" rtl="0" eaLnBrk="1" latinLnBrk="0" hangingPunct="1">
        <a:defRPr kumimoji="1" sz="1794"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9"/>
            <a:ext cx="8915400" cy="1143000"/>
          </a:xfrm>
          <a:prstGeom prst="rect">
            <a:avLst/>
          </a:prstGeom>
        </p:spPr>
        <p:txBody>
          <a:bodyPr vert="horz" lIns="91436" tIns="45718" rIns="91436" bIns="4571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06"/>
            <a:ext cx="8915400" cy="4525963"/>
          </a:xfrm>
          <a:prstGeom prst="rect">
            <a:avLst/>
          </a:prstGeom>
        </p:spPr>
        <p:txBody>
          <a:bodyPr vert="horz" lIns="91436" tIns="45718" rIns="91436" bIns="4571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6596"/>
            <a:ext cx="2311400" cy="365125"/>
          </a:xfrm>
          <a:prstGeom prst="rect">
            <a:avLst/>
          </a:prstGeom>
        </p:spPr>
        <p:txBody>
          <a:bodyPr vert="horz" lIns="91436" tIns="45718" rIns="91436" bIns="45718" rtlCol="0" anchor="ctr"/>
          <a:lstStyle>
            <a:lvl1pPr algn="l" fontAlgn="auto">
              <a:spcBef>
                <a:spcPts val="0"/>
              </a:spcBef>
              <a:spcAft>
                <a:spcPts val="0"/>
              </a:spcAft>
              <a:defRPr sz="1200">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635" y="6356596"/>
            <a:ext cx="3136900" cy="365125"/>
          </a:xfrm>
          <a:prstGeom prst="rect">
            <a:avLst/>
          </a:prstGeom>
        </p:spPr>
        <p:txBody>
          <a:bodyPr vert="horz" lIns="91436" tIns="45718" rIns="91436" bIns="45718" rtlCol="0" anchor="ctr"/>
          <a:lstStyle>
            <a:lvl1pPr algn="ctr" fontAlgn="auto">
              <a:spcBef>
                <a:spcPts val="0"/>
              </a:spcBef>
              <a:spcAft>
                <a:spcPts val="0"/>
              </a:spcAft>
              <a:defRPr sz="1200">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1" y="6356596"/>
            <a:ext cx="2311400" cy="365125"/>
          </a:xfrm>
          <a:prstGeom prst="rect">
            <a:avLst/>
          </a:prstGeom>
        </p:spPr>
        <p:txBody>
          <a:bodyPr vert="horz" lIns="91436" tIns="45718" rIns="91436" bIns="45718" rtlCol="0" anchor="ctr"/>
          <a:lstStyle>
            <a:lvl1pPr algn="r" fontAlgn="auto">
              <a:spcBef>
                <a:spcPts val="0"/>
              </a:spcBef>
              <a:spcAft>
                <a:spcPts val="0"/>
              </a:spcAft>
              <a:defRPr sz="1200">
                <a:solidFill>
                  <a:schemeClr val="tx1">
                    <a:tint val="75000"/>
                  </a:schemeClr>
                </a:solidFill>
              </a:defRPr>
            </a:lvl1pPr>
          </a:lstStyle>
          <a:p>
            <a:fld id="{6C5430D0-4336-49DB-B62F-D1D0AB30FA6F}" type="slidenum">
              <a:rPr lang="ja-JP" altLang="en-US" smtClean="0">
                <a:solidFill>
                  <a:prstClr val="black">
                    <a:tint val="75000"/>
                  </a:prstClr>
                </a:solidFill>
                <a:latin typeface="Calibri"/>
                <a:ea typeface="ＭＳ Ｐゴシック" panose="020B0600070205080204" pitchFamily="50" charset="-128"/>
              </a:rPr>
              <a:pPr/>
              <a:t>‹#›</a:t>
            </a:fld>
            <a:endParaRPr lang="ja-JP" altLang="en-US" dirty="0">
              <a:solidFill>
                <a:prstClr val="black">
                  <a:tint val="75000"/>
                </a:prstClr>
              </a:solidFill>
              <a:latin typeface="Calibri"/>
              <a:ea typeface="ＭＳ Ｐゴシック" panose="020B0600070205080204" pitchFamily="50" charset="-128"/>
            </a:endParaRPr>
          </a:p>
        </p:txBody>
      </p:sp>
      <p:grpSp>
        <p:nvGrpSpPr>
          <p:cNvPr id="7" name="Group 18"/>
          <p:cNvGrpSpPr>
            <a:grpSpLocks/>
          </p:cNvGrpSpPr>
          <p:nvPr/>
        </p:nvGrpSpPr>
        <p:grpSpPr bwMode="auto">
          <a:xfrm>
            <a:off x="85"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545" y="5"/>
            <a:ext cx="1679575" cy="333375"/>
          </a:xfrm>
          <a:prstGeom prst="rect">
            <a:avLst/>
          </a:prstGeom>
          <a:noFill/>
          <a:ln w="9525">
            <a:noFill/>
            <a:miter lim="800000"/>
            <a:headEnd/>
            <a:tailEnd/>
          </a:ln>
        </p:spPr>
      </p:pic>
    </p:spTree>
    <p:extLst>
      <p:ext uri="{BB962C8B-B14F-4D97-AF65-F5344CB8AC3E}">
        <p14:creationId xmlns:p14="http://schemas.microsoft.com/office/powerpoint/2010/main" val="782572787"/>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Lst>
  <p:hf hdr="0" ftr="0" dt="0"/>
  <p:txStyles>
    <p:titleStyle>
      <a:lvl1pPr algn="ctr" defTabSz="914172" rtl="0" eaLnBrk="1" latinLnBrk="0" hangingPunct="1">
        <a:spcBef>
          <a:spcPct val="0"/>
        </a:spcBef>
        <a:buNone/>
        <a:defRPr kumimoji="1" sz="4399" kern="1200">
          <a:solidFill>
            <a:schemeClr val="tx1"/>
          </a:solidFill>
          <a:latin typeface="+mj-lt"/>
          <a:ea typeface="+mj-ea"/>
          <a:cs typeface="+mj-cs"/>
        </a:defRPr>
      </a:lvl1pPr>
    </p:titleStyle>
    <p:bodyStyle>
      <a:lvl1pPr marL="342814" indent="-342814" algn="l" defTabSz="914172" rtl="0" eaLnBrk="1" latinLnBrk="0" hangingPunct="1">
        <a:spcBef>
          <a:spcPct val="20000"/>
        </a:spcBef>
        <a:buFont typeface="Arial" pitchFamily="34" charset="0"/>
        <a:buChar char="•"/>
        <a:defRPr kumimoji="1" sz="3199" kern="1200">
          <a:solidFill>
            <a:schemeClr val="tx1"/>
          </a:solidFill>
          <a:latin typeface="+mn-lt"/>
          <a:ea typeface="+mn-ea"/>
          <a:cs typeface="+mn-cs"/>
        </a:defRPr>
      </a:lvl1pPr>
      <a:lvl2pPr marL="742764" indent="-285678" algn="l" defTabSz="914172" rtl="0" eaLnBrk="1" latinLnBrk="0" hangingPunct="1">
        <a:spcBef>
          <a:spcPct val="20000"/>
        </a:spcBef>
        <a:buFont typeface="Arial" pitchFamily="34" charset="0"/>
        <a:buChar char="–"/>
        <a:defRPr kumimoji="1" sz="2799" kern="1200">
          <a:solidFill>
            <a:schemeClr val="tx1"/>
          </a:solidFill>
          <a:latin typeface="+mn-lt"/>
          <a:ea typeface="+mn-ea"/>
          <a:cs typeface="+mn-cs"/>
        </a:defRPr>
      </a:lvl2pPr>
      <a:lvl3pPr marL="1142715" indent="-228543" algn="l" defTabSz="914172"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800" indent="-228543" algn="l" defTabSz="914172"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887" indent="-228543" algn="l" defTabSz="914172"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972" indent="-228543" algn="l" defTabSz="914172"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059" indent="-228543" algn="l" defTabSz="914172"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144" indent="-228543" algn="l" defTabSz="914172"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231" indent="-228543" algn="l" defTabSz="914172"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72" rtl="0" eaLnBrk="1" latinLnBrk="0" hangingPunct="1">
        <a:defRPr kumimoji="1" sz="1800" kern="1200">
          <a:solidFill>
            <a:schemeClr val="tx1"/>
          </a:solidFill>
          <a:latin typeface="+mn-lt"/>
          <a:ea typeface="+mn-ea"/>
          <a:cs typeface="+mn-cs"/>
        </a:defRPr>
      </a:lvl1pPr>
      <a:lvl2pPr marL="457086" algn="l" defTabSz="914172" rtl="0" eaLnBrk="1" latinLnBrk="0" hangingPunct="1">
        <a:defRPr kumimoji="1" sz="1800" kern="1200">
          <a:solidFill>
            <a:schemeClr val="tx1"/>
          </a:solidFill>
          <a:latin typeface="+mn-lt"/>
          <a:ea typeface="+mn-ea"/>
          <a:cs typeface="+mn-cs"/>
        </a:defRPr>
      </a:lvl2pPr>
      <a:lvl3pPr marL="914172" algn="l" defTabSz="914172" rtl="0" eaLnBrk="1" latinLnBrk="0" hangingPunct="1">
        <a:defRPr kumimoji="1" sz="1800" kern="1200">
          <a:solidFill>
            <a:schemeClr val="tx1"/>
          </a:solidFill>
          <a:latin typeface="+mn-lt"/>
          <a:ea typeface="+mn-ea"/>
          <a:cs typeface="+mn-cs"/>
        </a:defRPr>
      </a:lvl3pPr>
      <a:lvl4pPr marL="1371257" algn="l" defTabSz="914172" rtl="0" eaLnBrk="1" latinLnBrk="0" hangingPunct="1">
        <a:defRPr kumimoji="1" sz="1800" kern="1200">
          <a:solidFill>
            <a:schemeClr val="tx1"/>
          </a:solidFill>
          <a:latin typeface="+mn-lt"/>
          <a:ea typeface="+mn-ea"/>
          <a:cs typeface="+mn-cs"/>
        </a:defRPr>
      </a:lvl4pPr>
      <a:lvl5pPr marL="1828343" algn="l" defTabSz="914172" rtl="0" eaLnBrk="1" latinLnBrk="0" hangingPunct="1">
        <a:defRPr kumimoji="1" sz="1800" kern="1200">
          <a:solidFill>
            <a:schemeClr val="tx1"/>
          </a:solidFill>
          <a:latin typeface="+mn-lt"/>
          <a:ea typeface="+mn-ea"/>
          <a:cs typeface="+mn-cs"/>
        </a:defRPr>
      </a:lvl5pPr>
      <a:lvl6pPr marL="2285429" algn="l" defTabSz="914172" rtl="0" eaLnBrk="1" latinLnBrk="0" hangingPunct="1">
        <a:defRPr kumimoji="1" sz="1800" kern="1200">
          <a:solidFill>
            <a:schemeClr val="tx1"/>
          </a:solidFill>
          <a:latin typeface="+mn-lt"/>
          <a:ea typeface="+mn-ea"/>
          <a:cs typeface="+mn-cs"/>
        </a:defRPr>
      </a:lvl6pPr>
      <a:lvl7pPr marL="2742515" algn="l" defTabSz="914172" rtl="0" eaLnBrk="1" latinLnBrk="0" hangingPunct="1">
        <a:defRPr kumimoji="1" sz="1800" kern="1200">
          <a:solidFill>
            <a:schemeClr val="tx1"/>
          </a:solidFill>
          <a:latin typeface="+mn-lt"/>
          <a:ea typeface="+mn-ea"/>
          <a:cs typeface="+mn-cs"/>
        </a:defRPr>
      </a:lvl7pPr>
      <a:lvl8pPr marL="3199601" algn="l" defTabSz="914172" rtl="0" eaLnBrk="1" latinLnBrk="0" hangingPunct="1">
        <a:defRPr kumimoji="1" sz="1800" kern="1200">
          <a:solidFill>
            <a:schemeClr val="tx1"/>
          </a:solidFill>
          <a:latin typeface="+mn-lt"/>
          <a:ea typeface="+mn-ea"/>
          <a:cs typeface="+mn-cs"/>
        </a:defRPr>
      </a:lvl8pPr>
      <a:lvl9pPr marL="3656688" algn="l" defTabSz="914172"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13" y="1600204"/>
            <a:ext cx="8915400" cy="452596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85" y="0"/>
            <a:ext cx="9906000" cy="546100"/>
            <a:chOff x="0" y="0"/>
            <a:chExt cx="5760" cy="344"/>
          </a:xfrm>
        </p:grpSpPr>
        <p:pic>
          <p:nvPicPr>
            <p:cNvPr id="1030" name="Picture 9" descr="mlit_top"/>
            <p:cNvPicPr>
              <a:picLocks noChangeAspect="1" noChangeArrowheads="1"/>
            </p:cNvPicPr>
            <p:nvPr userDrawn="1"/>
          </p:nvPicPr>
          <p:blipFill>
            <a:blip r:embed="rId16"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7"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8"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8"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116" y="0"/>
            <a:ext cx="7605713" cy="476250"/>
          </a:xfrm>
          <a:prstGeom prst="rect">
            <a:avLst/>
          </a:prstGeom>
          <a:noFill/>
          <a:ln w="9525">
            <a:noFill/>
            <a:miter lim="800000"/>
            <a:headEnd/>
            <a:tailEnd/>
          </a:ln>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9" cstate="print"/>
          <a:srcRect t="3670"/>
          <a:stretch>
            <a:fillRect/>
          </a:stretch>
        </p:blipFill>
        <p:spPr bwMode="auto">
          <a:xfrm>
            <a:off x="8226584" y="2"/>
            <a:ext cx="1679575" cy="333375"/>
          </a:xfrm>
          <a:prstGeom prst="rect">
            <a:avLst/>
          </a:prstGeom>
          <a:noFill/>
          <a:ln w="9525">
            <a:noFill/>
            <a:miter lim="800000"/>
            <a:headEnd/>
            <a:tailEnd/>
          </a:ln>
        </p:spPr>
      </p:pic>
    </p:spTree>
    <p:extLst>
      <p:ext uri="{BB962C8B-B14F-4D97-AF65-F5344CB8AC3E}">
        <p14:creationId xmlns:p14="http://schemas.microsoft.com/office/powerpoint/2010/main" val="415606446"/>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 id="2147484207" r:id="rId13"/>
    <p:sldLayoutId id="2147484208" r:id="rId14"/>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17"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35"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353"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47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838" indent="-342838" algn="l" rtl="0" eaLnBrk="1" fontAlgn="base" hangingPunct="1">
        <a:spcBef>
          <a:spcPct val="20000"/>
        </a:spcBef>
        <a:spcAft>
          <a:spcPct val="0"/>
        </a:spcAft>
        <a:buChar char="•"/>
        <a:defRPr kumimoji="1" sz="3200">
          <a:solidFill>
            <a:schemeClr val="tx1"/>
          </a:solidFill>
          <a:latin typeface="+mn-lt"/>
          <a:ea typeface="+mn-ea"/>
          <a:cs typeface="+mn-cs"/>
        </a:defRPr>
      </a:lvl1pPr>
      <a:lvl2pPr marL="742816" indent="-285699" algn="l" rtl="0" eaLnBrk="1" fontAlgn="base" hangingPunct="1">
        <a:spcBef>
          <a:spcPct val="20000"/>
        </a:spcBef>
        <a:spcAft>
          <a:spcPct val="0"/>
        </a:spcAft>
        <a:buChar char="–"/>
        <a:defRPr kumimoji="1" sz="2800">
          <a:solidFill>
            <a:schemeClr val="tx1"/>
          </a:solidFill>
          <a:latin typeface="+mn-lt"/>
          <a:ea typeface="+mn-ea"/>
        </a:defRPr>
      </a:lvl2pPr>
      <a:lvl3pPr marL="1142794" indent="-228559" algn="l" rtl="0" eaLnBrk="1" fontAlgn="base" hangingPunct="1">
        <a:spcBef>
          <a:spcPct val="20000"/>
        </a:spcBef>
        <a:spcAft>
          <a:spcPct val="0"/>
        </a:spcAft>
        <a:buChar char="•"/>
        <a:defRPr kumimoji="1" sz="2400">
          <a:solidFill>
            <a:schemeClr val="tx1"/>
          </a:solidFill>
          <a:latin typeface="+mn-lt"/>
          <a:ea typeface="+mn-ea"/>
        </a:defRPr>
      </a:lvl3pPr>
      <a:lvl4pPr marL="1599911" indent="-228559" algn="l" rtl="0" eaLnBrk="1" fontAlgn="base" hangingPunct="1">
        <a:spcBef>
          <a:spcPct val="20000"/>
        </a:spcBef>
        <a:spcAft>
          <a:spcPct val="0"/>
        </a:spcAft>
        <a:buChar char="–"/>
        <a:defRPr kumimoji="1" sz="2000">
          <a:solidFill>
            <a:schemeClr val="tx1"/>
          </a:solidFill>
          <a:latin typeface="+mn-lt"/>
          <a:ea typeface="+mn-ea"/>
        </a:defRPr>
      </a:lvl4pPr>
      <a:lvl5pPr marL="2057029" indent="-228559" algn="l" rtl="0" eaLnBrk="1" fontAlgn="base" hangingPunct="1">
        <a:spcBef>
          <a:spcPct val="20000"/>
        </a:spcBef>
        <a:spcAft>
          <a:spcPct val="0"/>
        </a:spcAft>
        <a:buChar char="»"/>
        <a:defRPr kumimoji="1" sz="2000">
          <a:solidFill>
            <a:schemeClr val="tx1"/>
          </a:solidFill>
          <a:latin typeface="+mn-lt"/>
          <a:ea typeface="+mn-ea"/>
        </a:defRPr>
      </a:lvl5pPr>
      <a:lvl6pPr marL="2514147" indent="-228559" algn="l" rtl="0" eaLnBrk="1" fontAlgn="base" hangingPunct="1">
        <a:spcBef>
          <a:spcPct val="20000"/>
        </a:spcBef>
        <a:spcAft>
          <a:spcPct val="0"/>
        </a:spcAft>
        <a:buChar char="»"/>
        <a:defRPr kumimoji="1" sz="2000">
          <a:solidFill>
            <a:schemeClr val="tx1"/>
          </a:solidFill>
          <a:latin typeface="+mn-lt"/>
          <a:ea typeface="+mn-ea"/>
        </a:defRPr>
      </a:lvl6pPr>
      <a:lvl7pPr marL="2971264" indent="-228559" algn="l" rtl="0" eaLnBrk="1" fontAlgn="base" hangingPunct="1">
        <a:spcBef>
          <a:spcPct val="20000"/>
        </a:spcBef>
        <a:spcAft>
          <a:spcPct val="0"/>
        </a:spcAft>
        <a:buChar char="»"/>
        <a:defRPr kumimoji="1" sz="2000">
          <a:solidFill>
            <a:schemeClr val="tx1"/>
          </a:solidFill>
          <a:latin typeface="+mn-lt"/>
          <a:ea typeface="+mn-ea"/>
        </a:defRPr>
      </a:lvl7pPr>
      <a:lvl8pPr marL="3428382" indent="-228559" algn="l" rtl="0" eaLnBrk="1" fontAlgn="base" hangingPunct="1">
        <a:spcBef>
          <a:spcPct val="20000"/>
        </a:spcBef>
        <a:spcAft>
          <a:spcPct val="0"/>
        </a:spcAft>
        <a:buChar char="»"/>
        <a:defRPr kumimoji="1" sz="2000">
          <a:solidFill>
            <a:schemeClr val="tx1"/>
          </a:solidFill>
          <a:latin typeface="+mn-lt"/>
          <a:ea typeface="+mn-ea"/>
        </a:defRPr>
      </a:lvl8pPr>
      <a:lvl9pPr marL="3885499" indent="-228559"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15" y="1600206"/>
            <a:ext cx="8915400" cy="4525963"/>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162"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179" y="0"/>
            <a:ext cx="7605713" cy="476250"/>
          </a:xfrm>
          <a:prstGeom prst="rect">
            <a:avLst/>
          </a:prstGeom>
          <a:noFill/>
          <a:ln w="9525">
            <a:noFill/>
            <a:miter lim="800000"/>
            <a:headEnd/>
            <a:tailEnd/>
          </a:ln>
        </p:spPr>
        <p:txBody>
          <a:bodyPr vert="horz" wrap="square" lIns="91431" tIns="45716" rIns="91431" bIns="45716"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612" y="4"/>
            <a:ext cx="1679575" cy="333375"/>
          </a:xfrm>
          <a:prstGeom prst="rect">
            <a:avLst/>
          </a:prstGeom>
          <a:noFill/>
          <a:ln w="9525">
            <a:noFill/>
            <a:miter lim="800000"/>
            <a:headEnd/>
            <a:tailEnd/>
          </a:ln>
        </p:spPr>
      </p:pic>
    </p:spTree>
    <p:extLst>
      <p:ext uri="{BB962C8B-B14F-4D97-AF65-F5344CB8AC3E}">
        <p14:creationId xmlns:p14="http://schemas.microsoft.com/office/powerpoint/2010/main" val="1218661437"/>
      </p:ext>
    </p:extLst>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 id="2147484237" r:id="rId12"/>
    <p:sldLayoutId id="2147484238" r:id="rId13"/>
  </p:sldLayoutIdLst>
  <p:hf hdr="0" ftr="0" dt="0"/>
  <p:txStyles>
    <p:titleStyle>
      <a:lvl1pPr algn="l" rtl="0" eaLnBrk="1" fontAlgn="base" hangingPunct="1">
        <a:spcBef>
          <a:spcPct val="0"/>
        </a:spcBef>
        <a:spcAft>
          <a:spcPct val="0"/>
        </a:spcAft>
        <a:defRPr kumimoji="1" sz="2791">
          <a:solidFill>
            <a:srgbClr val="4087C8"/>
          </a:solidFill>
          <a:latin typeface="+mj-lt"/>
          <a:ea typeface="+mj-ea"/>
          <a:cs typeface="+mj-cs"/>
        </a:defRPr>
      </a:lvl1pPr>
      <a:lvl2pPr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5pPr>
      <a:lvl6pPr marL="455692"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6pPr>
      <a:lvl7pPr marL="911384"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7pPr>
      <a:lvl8pPr marL="1367076"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8pPr>
      <a:lvl9pPr marL="1822769"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9pPr>
    </p:titleStyle>
    <p:bodyStyle>
      <a:lvl1pPr marL="341769" indent="-341769" algn="l" rtl="0" eaLnBrk="1" fontAlgn="base" hangingPunct="1">
        <a:spcBef>
          <a:spcPct val="20000"/>
        </a:spcBef>
        <a:spcAft>
          <a:spcPct val="0"/>
        </a:spcAft>
        <a:buChar char="•"/>
        <a:defRPr kumimoji="1" sz="3190">
          <a:solidFill>
            <a:schemeClr val="tx1"/>
          </a:solidFill>
          <a:latin typeface="+mn-lt"/>
          <a:ea typeface="+mn-ea"/>
          <a:cs typeface="+mn-cs"/>
        </a:defRPr>
      </a:lvl1pPr>
      <a:lvl2pPr marL="740500" indent="-284808" algn="l" rtl="0" eaLnBrk="1" fontAlgn="base" hangingPunct="1">
        <a:spcBef>
          <a:spcPct val="20000"/>
        </a:spcBef>
        <a:spcAft>
          <a:spcPct val="0"/>
        </a:spcAft>
        <a:buChar char="–"/>
        <a:defRPr kumimoji="1" sz="2791">
          <a:solidFill>
            <a:schemeClr val="tx1"/>
          </a:solidFill>
          <a:latin typeface="+mn-lt"/>
          <a:ea typeface="+mn-ea"/>
        </a:defRPr>
      </a:lvl2pPr>
      <a:lvl3pPr marL="1139231" indent="-227847" algn="l" rtl="0" eaLnBrk="1" fontAlgn="base" hangingPunct="1">
        <a:spcBef>
          <a:spcPct val="20000"/>
        </a:spcBef>
        <a:spcAft>
          <a:spcPct val="0"/>
        </a:spcAft>
        <a:buChar char="•"/>
        <a:defRPr kumimoji="1" sz="2392">
          <a:solidFill>
            <a:schemeClr val="tx1"/>
          </a:solidFill>
          <a:latin typeface="+mn-lt"/>
          <a:ea typeface="+mn-ea"/>
        </a:defRPr>
      </a:lvl3pPr>
      <a:lvl4pPr marL="1594923" indent="-227847" algn="l" rtl="0" eaLnBrk="1" fontAlgn="base" hangingPunct="1">
        <a:spcBef>
          <a:spcPct val="20000"/>
        </a:spcBef>
        <a:spcAft>
          <a:spcPct val="0"/>
        </a:spcAft>
        <a:buChar char="–"/>
        <a:defRPr kumimoji="1" sz="1994">
          <a:solidFill>
            <a:schemeClr val="tx1"/>
          </a:solidFill>
          <a:latin typeface="+mn-lt"/>
          <a:ea typeface="+mn-ea"/>
        </a:defRPr>
      </a:lvl4pPr>
      <a:lvl5pPr marL="2050616" indent="-227847" algn="l" rtl="0" eaLnBrk="1" fontAlgn="base" hangingPunct="1">
        <a:spcBef>
          <a:spcPct val="20000"/>
        </a:spcBef>
        <a:spcAft>
          <a:spcPct val="0"/>
        </a:spcAft>
        <a:buChar char="»"/>
        <a:defRPr kumimoji="1" sz="1994">
          <a:solidFill>
            <a:schemeClr val="tx1"/>
          </a:solidFill>
          <a:latin typeface="+mn-lt"/>
          <a:ea typeface="+mn-ea"/>
        </a:defRPr>
      </a:lvl5pPr>
      <a:lvl6pPr marL="2506307" indent="-227847" algn="l" rtl="0" eaLnBrk="1" fontAlgn="base" hangingPunct="1">
        <a:spcBef>
          <a:spcPct val="20000"/>
        </a:spcBef>
        <a:spcAft>
          <a:spcPct val="0"/>
        </a:spcAft>
        <a:buChar char="»"/>
        <a:defRPr kumimoji="1" sz="1994">
          <a:solidFill>
            <a:schemeClr val="tx1"/>
          </a:solidFill>
          <a:latin typeface="+mn-lt"/>
          <a:ea typeface="+mn-ea"/>
        </a:defRPr>
      </a:lvl6pPr>
      <a:lvl7pPr marL="2962000" indent="-227847" algn="l" rtl="0" eaLnBrk="1" fontAlgn="base" hangingPunct="1">
        <a:spcBef>
          <a:spcPct val="20000"/>
        </a:spcBef>
        <a:spcAft>
          <a:spcPct val="0"/>
        </a:spcAft>
        <a:buChar char="»"/>
        <a:defRPr kumimoji="1" sz="1994">
          <a:solidFill>
            <a:schemeClr val="tx1"/>
          </a:solidFill>
          <a:latin typeface="+mn-lt"/>
          <a:ea typeface="+mn-ea"/>
        </a:defRPr>
      </a:lvl7pPr>
      <a:lvl8pPr marL="3417692" indent="-227847" algn="l" rtl="0" eaLnBrk="1" fontAlgn="base" hangingPunct="1">
        <a:spcBef>
          <a:spcPct val="20000"/>
        </a:spcBef>
        <a:spcAft>
          <a:spcPct val="0"/>
        </a:spcAft>
        <a:buChar char="»"/>
        <a:defRPr kumimoji="1" sz="1994">
          <a:solidFill>
            <a:schemeClr val="tx1"/>
          </a:solidFill>
          <a:latin typeface="+mn-lt"/>
          <a:ea typeface="+mn-ea"/>
        </a:defRPr>
      </a:lvl8pPr>
      <a:lvl9pPr marL="3873385" indent="-227847" algn="l" rtl="0" eaLnBrk="1" fontAlgn="base" hangingPunct="1">
        <a:spcBef>
          <a:spcPct val="20000"/>
        </a:spcBef>
        <a:spcAft>
          <a:spcPct val="0"/>
        </a:spcAft>
        <a:buChar char="»"/>
        <a:defRPr kumimoji="1" sz="1994">
          <a:solidFill>
            <a:schemeClr val="tx1"/>
          </a:solidFill>
          <a:latin typeface="+mn-lt"/>
          <a:ea typeface="+mn-ea"/>
        </a:defRPr>
      </a:lvl9pPr>
    </p:bodyStyle>
    <p:otherStyle>
      <a:defPPr>
        <a:defRPr lang="ja-JP"/>
      </a:defPPr>
      <a:lvl1pPr marL="0" algn="l" defTabSz="911384" rtl="0" eaLnBrk="1" latinLnBrk="0" hangingPunct="1">
        <a:defRPr kumimoji="1" sz="1794" kern="1200">
          <a:solidFill>
            <a:schemeClr val="tx1"/>
          </a:solidFill>
          <a:latin typeface="+mn-lt"/>
          <a:ea typeface="+mn-ea"/>
          <a:cs typeface="+mn-cs"/>
        </a:defRPr>
      </a:lvl1pPr>
      <a:lvl2pPr marL="455692" algn="l" defTabSz="911384" rtl="0" eaLnBrk="1" latinLnBrk="0" hangingPunct="1">
        <a:defRPr kumimoji="1" sz="1794" kern="1200">
          <a:solidFill>
            <a:schemeClr val="tx1"/>
          </a:solidFill>
          <a:latin typeface="+mn-lt"/>
          <a:ea typeface="+mn-ea"/>
          <a:cs typeface="+mn-cs"/>
        </a:defRPr>
      </a:lvl2pPr>
      <a:lvl3pPr marL="911384" algn="l" defTabSz="911384" rtl="0" eaLnBrk="1" latinLnBrk="0" hangingPunct="1">
        <a:defRPr kumimoji="1" sz="1794" kern="1200">
          <a:solidFill>
            <a:schemeClr val="tx1"/>
          </a:solidFill>
          <a:latin typeface="+mn-lt"/>
          <a:ea typeface="+mn-ea"/>
          <a:cs typeface="+mn-cs"/>
        </a:defRPr>
      </a:lvl3pPr>
      <a:lvl4pPr marL="1367076" algn="l" defTabSz="911384" rtl="0" eaLnBrk="1" latinLnBrk="0" hangingPunct="1">
        <a:defRPr kumimoji="1" sz="1794" kern="1200">
          <a:solidFill>
            <a:schemeClr val="tx1"/>
          </a:solidFill>
          <a:latin typeface="+mn-lt"/>
          <a:ea typeface="+mn-ea"/>
          <a:cs typeface="+mn-cs"/>
        </a:defRPr>
      </a:lvl4pPr>
      <a:lvl5pPr marL="1822769" algn="l" defTabSz="911384" rtl="0" eaLnBrk="1" latinLnBrk="0" hangingPunct="1">
        <a:defRPr kumimoji="1" sz="1794" kern="1200">
          <a:solidFill>
            <a:schemeClr val="tx1"/>
          </a:solidFill>
          <a:latin typeface="+mn-lt"/>
          <a:ea typeface="+mn-ea"/>
          <a:cs typeface="+mn-cs"/>
        </a:defRPr>
      </a:lvl5pPr>
      <a:lvl6pPr marL="2278462" algn="l" defTabSz="911384" rtl="0" eaLnBrk="1" latinLnBrk="0" hangingPunct="1">
        <a:defRPr kumimoji="1" sz="1794" kern="1200">
          <a:solidFill>
            <a:schemeClr val="tx1"/>
          </a:solidFill>
          <a:latin typeface="+mn-lt"/>
          <a:ea typeface="+mn-ea"/>
          <a:cs typeface="+mn-cs"/>
        </a:defRPr>
      </a:lvl6pPr>
      <a:lvl7pPr marL="2734154" algn="l" defTabSz="911384" rtl="0" eaLnBrk="1" latinLnBrk="0" hangingPunct="1">
        <a:defRPr kumimoji="1" sz="1794" kern="1200">
          <a:solidFill>
            <a:schemeClr val="tx1"/>
          </a:solidFill>
          <a:latin typeface="+mn-lt"/>
          <a:ea typeface="+mn-ea"/>
          <a:cs typeface="+mn-cs"/>
        </a:defRPr>
      </a:lvl7pPr>
      <a:lvl8pPr marL="3189846" algn="l" defTabSz="911384" rtl="0" eaLnBrk="1" latinLnBrk="0" hangingPunct="1">
        <a:defRPr kumimoji="1" sz="1794" kern="1200">
          <a:solidFill>
            <a:schemeClr val="tx1"/>
          </a:solidFill>
          <a:latin typeface="+mn-lt"/>
          <a:ea typeface="+mn-ea"/>
          <a:cs typeface="+mn-cs"/>
        </a:defRPr>
      </a:lvl8pPr>
      <a:lvl9pPr marL="3645539" algn="l" defTabSz="911384" rtl="0" eaLnBrk="1" latinLnBrk="0" hangingPunct="1">
        <a:defRPr kumimoji="1" sz="1794"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9"/>
            <a:ext cx="8915400" cy="1143000"/>
          </a:xfrm>
          <a:prstGeom prst="rect">
            <a:avLst/>
          </a:prstGeom>
        </p:spPr>
        <p:txBody>
          <a:bodyPr vert="horz" lIns="91436" tIns="45718" rIns="91436" bIns="4571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06"/>
            <a:ext cx="8915400" cy="4525963"/>
          </a:xfrm>
          <a:prstGeom prst="rect">
            <a:avLst/>
          </a:prstGeom>
        </p:spPr>
        <p:txBody>
          <a:bodyPr vert="horz" lIns="91436" tIns="45718" rIns="91436" bIns="4571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6598"/>
            <a:ext cx="2311400" cy="365125"/>
          </a:xfrm>
          <a:prstGeom prst="rect">
            <a:avLst/>
          </a:prstGeom>
        </p:spPr>
        <p:txBody>
          <a:bodyPr vert="horz" lIns="91436" tIns="45718" rIns="91436" bIns="45718" rtlCol="0" anchor="ctr"/>
          <a:lstStyle>
            <a:lvl1pPr algn="l" fontAlgn="auto">
              <a:spcBef>
                <a:spcPts val="0"/>
              </a:spcBef>
              <a:spcAft>
                <a:spcPts val="0"/>
              </a:spcAft>
              <a:defRPr sz="1200">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635" y="6356598"/>
            <a:ext cx="3136900" cy="365125"/>
          </a:xfrm>
          <a:prstGeom prst="rect">
            <a:avLst/>
          </a:prstGeom>
        </p:spPr>
        <p:txBody>
          <a:bodyPr vert="horz" lIns="91436" tIns="45718" rIns="91436" bIns="45718" rtlCol="0" anchor="ctr"/>
          <a:lstStyle>
            <a:lvl1pPr algn="ctr" fontAlgn="auto">
              <a:spcBef>
                <a:spcPts val="0"/>
              </a:spcBef>
              <a:spcAft>
                <a:spcPts val="0"/>
              </a:spcAft>
              <a:defRPr sz="1200">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1" y="6356598"/>
            <a:ext cx="2311400" cy="365125"/>
          </a:xfrm>
          <a:prstGeom prst="rect">
            <a:avLst/>
          </a:prstGeom>
        </p:spPr>
        <p:txBody>
          <a:bodyPr vert="horz" lIns="91436" tIns="45718" rIns="91436" bIns="45718" rtlCol="0" anchor="ctr"/>
          <a:lstStyle>
            <a:lvl1pPr algn="r" fontAlgn="auto">
              <a:spcBef>
                <a:spcPts val="0"/>
              </a:spcBef>
              <a:spcAft>
                <a:spcPts val="0"/>
              </a:spcAft>
              <a:defRPr sz="1200">
                <a:solidFill>
                  <a:schemeClr val="tx1">
                    <a:tint val="75000"/>
                  </a:schemeClr>
                </a:solidFill>
              </a:defRPr>
            </a:lvl1pPr>
          </a:lstStyle>
          <a:p>
            <a:fld id="{6C5430D0-4336-49DB-B62F-D1D0AB30FA6F}" type="slidenum">
              <a:rPr lang="ja-JP" altLang="en-US" smtClean="0">
                <a:solidFill>
                  <a:prstClr val="black">
                    <a:tint val="75000"/>
                  </a:prstClr>
                </a:solidFill>
                <a:latin typeface="Calibri"/>
                <a:ea typeface="ＭＳ Ｐゴシック" panose="020B0600070205080204" pitchFamily="50" charset="-128"/>
              </a:rPr>
              <a:pPr/>
              <a:t>‹#›</a:t>
            </a:fld>
            <a:endParaRPr lang="ja-JP" altLang="en-US" dirty="0">
              <a:solidFill>
                <a:prstClr val="black">
                  <a:tint val="75000"/>
                </a:prstClr>
              </a:solidFill>
              <a:latin typeface="Calibri"/>
              <a:ea typeface="ＭＳ Ｐゴシック" panose="020B0600070205080204" pitchFamily="50" charset="-128"/>
            </a:endParaRPr>
          </a:p>
        </p:txBody>
      </p:sp>
      <p:grpSp>
        <p:nvGrpSpPr>
          <p:cNvPr id="7" name="Group 18"/>
          <p:cNvGrpSpPr>
            <a:grpSpLocks/>
          </p:cNvGrpSpPr>
          <p:nvPr/>
        </p:nvGrpSpPr>
        <p:grpSpPr bwMode="auto">
          <a:xfrm>
            <a:off x="85"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546" y="7"/>
            <a:ext cx="1679575" cy="333375"/>
          </a:xfrm>
          <a:prstGeom prst="rect">
            <a:avLst/>
          </a:prstGeom>
          <a:noFill/>
          <a:ln w="9525">
            <a:noFill/>
            <a:miter lim="800000"/>
            <a:headEnd/>
            <a:tailEnd/>
          </a:ln>
        </p:spPr>
      </p:pic>
    </p:spTree>
    <p:extLst>
      <p:ext uri="{BB962C8B-B14F-4D97-AF65-F5344CB8AC3E}">
        <p14:creationId xmlns:p14="http://schemas.microsoft.com/office/powerpoint/2010/main" val="3020843297"/>
      </p:ext>
    </p:extLst>
  </p:cSld>
  <p:clrMap bg1="lt1" tx1="dk1" bg2="lt2" tx2="dk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Lst>
  <p:hf hdr="0" ftr="0" dt="0"/>
  <p:txStyles>
    <p:titleStyle>
      <a:lvl1pPr algn="ctr" defTabSz="914172" rtl="0" eaLnBrk="1" latinLnBrk="0" hangingPunct="1">
        <a:spcBef>
          <a:spcPct val="0"/>
        </a:spcBef>
        <a:buNone/>
        <a:defRPr kumimoji="1" sz="4399" kern="1200">
          <a:solidFill>
            <a:schemeClr val="tx1"/>
          </a:solidFill>
          <a:latin typeface="+mj-lt"/>
          <a:ea typeface="+mj-ea"/>
          <a:cs typeface="+mj-cs"/>
        </a:defRPr>
      </a:lvl1pPr>
    </p:titleStyle>
    <p:bodyStyle>
      <a:lvl1pPr marL="342814" indent="-342814" algn="l" defTabSz="914172" rtl="0" eaLnBrk="1" latinLnBrk="0" hangingPunct="1">
        <a:spcBef>
          <a:spcPct val="20000"/>
        </a:spcBef>
        <a:buFont typeface="Arial" pitchFamily="34" charset="0"/>
        <a:buChar char="•"/>
        <a:defRPr kumimoji="1" sz="3199" kern="1200">
          <a:solidFill>
            <a:schemeClr val="tx1"/>
          </a:solidFill>
          <a:latin typeface="+mn-lt"/>
          <a:ea typeface="+mn-ea"/>
          <a:cs typeface="+mn-cs"/>
        </a:defRPr>
      </a:lvl1pPr>
      <a:lvl2pPr marL="742764" indent="-285678" algn="l" defTabSz="914172" rtl="0" eaLnBrk="1" latinLnBrk="0" hangingPunct="1">
        <a:spcBef>
          <a:spcPct val="20000"/>
        </a:spcBef>
        <a:buFont typeface="Arial" pitchFamily="34" charset="0"/>
        <a:buChar char="–"/>
        <a:defRPr kumimoji="1" sz="2799" kern="1200">
          <a:solidFill>
            <a:schemeClr val="tx1"/>
          </a:solidFill>
          <a:latin typeface="+mn-lt"/>
          <a:ea typeface="+mn-ea"/>
          <a:cs typeface="+mn-cs"/>
        </a:defRPr>
      </a:lvl2pPr>
      <a:lvl3pPr marL="1142715" indent="-228543" algn="l" defTabSz="914172"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800" indent="-228543" algn="l" defTabSz="914172"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887" indent="-228543" algn="l" defTabSz="914172"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972" indent="-228543" algn="l" defTabSz="914172"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059" indent="-228543" algn="l" defTabSz="914172"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144" indent="-228543" algn="l" defTabSz="914172"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231" indent="-228543" algn="l" defTabSz="914172"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72" rtl="0" eaLnBrk="1" latinLnBrk="0" hangingPunct="1">
        <a:defRPr kumimoji="1" sz="1800" kern="1200">
          <a:solidFill>
            <a:schemeClr val="tx1"/>
          </a:solidFill>
          <a:latin typeface="+mn-lt"/>
          <a:ea typeface="+mn-ea"/>
          <a:cs typeface="+mn-cs"/>
        </a:defRPr>
      </a:lvl1pPr>
      <a:lvl2pPr marL="457086" algn="l" defTabSz="914172" rtl="0" eaLnBrk="1" latinLnBrk="0" hangingPunct="1">
        <a:defRPr kumimoji="1" sz="1800" kern="1200">
          <a:solidFill>
            <a:schemeClr val="tx1"/>
          </a:solidFill>
          <a:latin typeface="+mn-lt"/>
          <a:ea typeface="+mn-ea"/>
          <a:cs typeface="+mn-cs"/>
        </a:defRPr>
      </a:lvl2pPr>
      <a:lvl3pPr marL="914172" algn="l" defTabSz="914172" rtl="0" eaLnBrk="1" latinLnBrk="0" hangingPunct="1">
        <a:defRPr kumimoji="1" sz="1800" kern="1200">
          <a:solidFill>
            <a:schemeClr val="tx1"/>
          </a:solidFill>
          <a:latin typeface="+mn-lt"/>
          <a:ea typeface="+mn-ea"/>
          <a:cs typeface="+mn-cs"/>
        </a:defRPr>
      </a:lvl3pPr>
      <a:lvl4pPr marL="1371257" algn="l" defTabSz="914172" rtl="0" eaLnBrk="1" latinLnBrk="0" hangingPunct="1">
        <a:defRPr kumimoji="1" sz="1800" kern="1200">
          <a:solidFill>
            <a:schemeClr val="tx1"/>
          </a:solidFill>
          <a:latin typeface="+mn-lt"/>
          <a:ea typeface="+mn-ea"/>
          <a:cs typeface="+mn-cs"/>
        </a:defRPr>
      </a:lvl4pPr>
      <a:lvl5pPr marL="1828343" algn="l" defTabSz="914172" rtl="0" eaLnBrk="1" latinLnBrk="0" hangingPunct="1">
        <a:defRPr kumimoji="1" sz="1800" kern="1200">
          <a:solidFill>
            <a:schemeClr val="tx1"/>
          </a:solidFill>
          <a:latin typeface="+mn-lt"/>
          <a:ea typeface="+mn-ea"/>
          <a:cs typeface="+mn-cs"/>
        </a:defRPr>
      </a:lvl5pPr>
      <a:lvl6pPr marL="2285429" algn="l" defTabSz="914172" rtl="0" eaLnBrk="1" latinLnBrk="0" hangingPunct="1">
        <a:defRPr kumimoji="1" sz="1800" kern="1200">
          <a:solidFill>
            <a:schemeClr val="tx1"/>
          </a:solidFill>
          <a:latin typeface="+mn-lt"/>
          <a:ea typeface="+mn-ea"/>
          <a:cs typeface="+mn-cs"/>
        </a:defRPr>
      </a:lvl6pPr>
      <a:lvl7pPr marL="2742515" algn="l" defTabSz="914172" rtl="0" eaLnBrk="1" latinLnBrk="0" hangingPunct="1">
        <a:defRPr kumimoji="1" sz="1800" kern="1200">
          <a:solidFill>
            <a:schemeClr val="tx1"/>
          </a:solidFill>
          <a:latin typeface="+mn-lt"/>
          <a:ea typeface="+mn-ea"/>
          <a:cs typeface="+mn-cs"/>
        </a:defRPr>
      </a:lvl7pPr>
      <a:lvl8pPr marL="3199601" algn="l" defTabSz="914172" rtl="0" eaLnBrk="1" latinLnBrk="0" hangingPunct="1">
        <a:defRPr kumimoji="1" sz="1800" kern="1200">
          <a:solidFill>
            <a:schemeClr val="tx1"/>
          </a:solidFill>
          <a:latin typeface="+mn-lt"/>
          <a:ea typeface="+mn-ea"/>
          <a:cs typeface="+mn-cs"/>
        </a:defRPr>
      </a:lvl8pPr>
      <a:lvl9pPr marL="3656688" algn="l" defTabSz="914172" rtl="0" eaLnBrk="1" latinLnBrk="0" hangingPunct="1">
        <a:defRPr kumimoji="1"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9"/>
            <a:ext cx="8915400" cy="1143000"/>
          </a:xfrm>
          <a:prstGeom prst="rect">
            <a:avLst/>
          </a:prstGeom>
        </p:spPr>
        <p:txBody>
          <a:bodyPr vert="horz" lIns="91436" tIns="45718" rIns="91436" bIns="4571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06"/>
            <a:ext cx="8915400" cy="4525963"/>
          </a:xfrm>
          <a:prstGeom prst="rect">
            <a:avLst/>
          </a:prstGeom>
        </p:spPr>
        <p:txBody>
          <a:bodyPr vert="horz" lIns="91436" tIns="45718" rIns="91436" bIns="4571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6594"/>
            <a:ext cx="2311400" cy="365125"/>
          </a:xfrm>
          <a:prstGeom prst="rect">
            <a:avLst/>
          </a:prstGeom>
        </p:spPr>
        <p:txBody>
          <a:bodyPr vert="horz" lIns="91436" tIns="45718" rIns="91436" bIns="45718" rtlCol="0" anchor="ctr"/>
          <a:lstStyle>
            <a:lvl1pPr algn="l" fontAlgn="auto">
              <a:spcBef>
                <a:spcPts val="0"/>
              </a:spcBef>
              <a:spcAft>
                <a:spcPts val="0"/>
              </a:spcAft>
              <a:defRPr sz="1200">
                <a:solidFill>
                  <a:schemeClr val="tx1">
                    <a:tint val="75000"/>
                  </a:schemeClr>
                </a:solidFill>
              </a:defRPr>
            </a:lvl1pPr>
          </a:lstStyle>
          <a:p>
            <a:endParaRPr lang="ja-JP" altLang="en-US" dirty="0">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4634" y="6356594"/>
            <a:ext cx="3136900" cy="365125"/>
          </a:xfrm>
          <a:prstGeom prst="rect">
            <a:avLst/>
          </a:prstGeom>
        </p:spPr>
        <p:txBody>
          <a:bodyPr vert="horz" lIns="91436" tIns="45718" rIns="91436" bIns="45718" rtlCol="0" anchor="ctr"/>
          <a:lstStyle>
            <a:lvl1pPr algn="ctr" fontAlgn="auto">
              <a:spcBef>
                <a:spcPts val="0"/>
              </a:spcBef>
              <a:spcAft>
                <a:spcPts val="0"/>
              </a:spcAft>
              <a:defRPr sz="1200">
                <a:solidFill>
                  <a:schemeClr val="tx1">
                    <a:tint val="75000"/>
                  </a:schemeClr>
                </a:solidFill>
              </a:defRPr>
            </a:lvl1pPr>
          </a:lstStyle>
          <a:p>
            <a:endParaRPr lang="ja-JP" altLang="en-US" dirty="0">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099301" y="6356594"/>
            <a:ext cx="2311400" cy="365125"/>
          </a:xfrm>
          <a:prstGeom prst="rect">
            <a:avLst/>
          </a:prstGeom>
        </p:spPr>
        <p:txBody>
          <a:bodyPr vert="horz" lIns="91436" tIns="45718" rIns="91436" bIns="45718" rtlCol="0" anchor="ctr"/>
          <a:lstStyle>
            <a:lvl1pPr algn="r" fontAlgn="auto">
              <a:spcBef>
                <a:spcPts val="0"/>
              </a:spcBef>
              <a:spcAft>
                <a:spcPts val="0"/>
              </a:spcAft>
              <a:defRPr sz="1200">
                <a:solidFill>
                  <a:schemeClr val="tx1">
                    <a:tint val="75000"/>
                  </a:schemeClr>
                </a:solidFill>
              </a:defRPr>
            </a:lvl1pPr>
          </a:lstStyle>
          <a:p>
            <a:fld id="{6C5430D0-4336-49DB-B62F-D1D0AB30FA6F}" type="slidenum">
              <a:rPr lang="ja-JP" altLang="en-US" smtClean="0">
                <a:solidFill>
                  <a:prstClr val="black">
                    <a:tint val="75000"/>
                  </a:prstClr>
                </a:solidFill>
                <a:latin typeface="Calibri"/>
                <a:ea typeface="ＭＳ Ｐゴシック"/>
              </a:rPr>
              <a:pPr/>
              <a:t>‹#›</a:t>
            </a:fld>
            <a:endParaRPr lang="ja-JP" altLang="en-US" dirty="0">
              <a:solidFill>
                <a:prstClr val="black">
                  <a:tint val="75000"/>
                </a:prstClr>
              </a:solidFill>
              <a:latin typeface="Calibri"/>
              <a:ea typeface="ＭＳ Ｐゴシック"/>
            </a:endParaRPr>
          </a:p>
        </p:txBody>
      </p:sp>
      <p:grpSp>
        <p:nvGrpSpPr>
          <p:cNvPr id="7" name="Group 18"/>
          <p:cNvGrpSpPr>
            <a:grpSpLocks/>
          </p:cNvGrpSpPr>
          <p:nvPr/>
        </p:nvGrpSpPr>
        <p:grpSpPr bwMode="auto">
          <a:xfrm>
            <a:off x="84"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544" y="3"/>
            <a:ext cx="1679575" cy="333375"/>
          </a:xfrm>
          <a:prstGeom prst="rect">
            <a:avLst/>
          </a:prstGeom>
          <a:noFill/>
          <a:ln w="9525">
            <a:noFill/>
            <a:miter lim="800000"/>
            <a:headEnd/>
            <a:tailEnd/>
          </a:ln>
        </p:spPr>
      </p:pic>
    </p:spTree>
    <p:extLst>
      <p:ext uri="{BB962C8B-B14F-4D97-AF65-F5344CB8AC3E}">
        <p14:creationId xmlns:p14="http://schemas.microsoft.com/office/powerpoint/2010/main" val="2252434128"/>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Lst>
  <p:hf hdr="0" ftr="0" dt="0"/>
  <p:txStyles>
    <p:titleStyle>
      <a:lvl1pPr algn="ctr" defTabSz="914355" rtl="0" eaLnBrk="1" latinLnBrk="0" hangingPunct="1">
        <a:spcBef>
          <a:spcPct val="0"/>
        </a:spcBef>
        <a:buNone/>
        <a:defRPr kumimoji="1" sz="4400" kern="1200">
          <a:solidFill>
            <a:schemeClr val="tx1"/>
          </a:solidFill>
          <a:latin typeface="+mj-lt"/>
          <a:ea typeface="+mj-ea"/>
          <a:cs typeface="+mj-cs"/>
        </a:defRPr>
      </a:lvl1pPr>
    </p:titleStyle>
    <p:bodyStyle>
      <a:lvl1pPr marL="342883" indent="-342883" algn="l" defTabSz="91435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13" indent="-285735" algn="l" defTabSz="91435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944" indent="-228589" algn="l" defTabSz="91435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120"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298"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475"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653"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830"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008"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55" rtl="0" eaLnBrk="1" latinLnBrk="0" hangingPunct="1">
        <a:defRPr kumimoji="1" sz="1800" kern="1200">
          <a:solidFill>
            <a:schemeClr val="tx1"/>
          </a:solidFill>
          <a:latin typeface="+mn-lt"/>
          <a:ea typeface="+mn-ea"/>
          <a:cs typeface="+mn-cs"/>
        </a:defRPr>
      </a:lvl1pPr>
      <a:lvl2pPr marL="457177" algn="l" defTabSz="914355" rtl="0" eaLnBrk="1" latinLnBrk="0" hangingPunct="1">
        <a:defRPr kumimoji="1" sz="1800" kern="1200">
          <a:solidFill>
            <a:schemeClr val="tx1"/>
          </a:solidFill>
          <a:latin typeface="+mn-lt"/>
          <a:ea typeface="+mn-ea"/>
          <a:cs typeface="+mn-cs"/>
        </a:defRPr>
      </a:lvl2pPr>
      <a:lvl3pPr marL="914355" algn="l" defTabSz="914355" rtl="0" eaLnBrk="1" latinLnBrk="0" hangingPunct="1">
        <a:defRPr kumimoji="1" sz="1800" kern="1200">
          <a:solidFill>
            <a:schemeClr val="tx1"/>
          </a:solidFill>
          <a:latin typeface="+mn-lt"/>
          <a:ea typeface="+mn-ea"/>
          <a:cs typeface="+mn-cs"/>
        </a:defRPr>
      </a:lvl3pPr>
      <a:lvl4pPr marL="1371531" algn="l" defTabSz="914355" rtl="0" eaLnBrk="1" latinLnBrk="0" hangingPunct="1">
        <a:defRPr kumimoji="1" sz="1800" kern="1200">
          <a:solidFill>
            <a:schemeClr val="tx1"/>
          </a:solidFill>
          <a:latin typeface="+mn-lt"/>
          <a:ea typeface="+mn-ea"/>
          <a:cs typeface="+mn-cs"/>
        </a:defRPr>
      </a:lvl4pPr>
      <a:lvl5pPr marL="1828709" algn="l" defTabSz="914355" rtl="0" eaLnBrk="1" latinLnBrk="0" hangingPunct="1">
        <a:defRPr kumimoji="1" sz="1800" kern="1200">
          <a:solidFill>
            <a:schemeClr val="tx1"/>
          </a:solidFill>
          <a:latin typeface="+mn-lt"/>
          <a:ea typeface="+mn-ea"/>
          <a:cs typeface="+mn-cs"/>
        </a:defRPr>
      </a:lvl5pPr>
      <a:lvl6pPr marL="2285886" algn="l" defTabSz="914355" rtl="0" eaLnBrk="1" latinLnBrk="0" hangingPunct="1">
        <a:defRPr kumimoji="1" sz="1800" kern="1200">
          <a:solidFill>
            <a:schemeClr val="tx1"/>
          </a:solidFill>
          <a:latin typeface="+mn-lt"/>
          <a:ea typeface="+mn-ea"/>
          <a:cs typeface="+mn-cs"/>
        </a:defRPr>
      </a:lvl6pPr>
      <a:lvl7pPr marL="2743064" algn="l" defTabSz="914355" rtl="0" eaLnBrk="1" latinLnBrk="0" hangingPunct="1">
        <a:defRPr kumimoji="1" sz="1800" kern="1200">
          <a:solidFill>
            <a:schemeClr val="tx1"/>
          </a:solidFill>
          <a:latin typeface="+mn-lt"/>
          <a:ea typeface="+mn-ea"/>
          <a:cs typeface="+mn-cs"/>
        </a:defRPr>
      </a:lvl7pPr>
      <a:lvl8pPr marL="3200241" algn="l" defTabSz="914355" rtl="0" eaLnBrk="1" latinLnBrk="0" hangingPunct="1">
        <a:defRPr kumimoji="1" sz="1800" kern="1200">
          <a:solidFill>
            <a:schemeClr val="tx1"/>
          </a:solidFill>
          <a:latin typeface="+mn-lt"/>
          <a:ea typeface="+mn-ea"/>
          <a:cs typeface="+mn-cs"/>
        </a:defRPr>
      </a:lvl8pPr>
      <a:lvl9pPr marL="3657419" algn="l" defTabSz="914355"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22" y="274638"/>
            <a:ext cx="8915399"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22" y="1600206"/>
            <a:ext cx="8915399"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639"/>
            <a:ext cx="2311400" cy="365125"/>
          </a:xfrm>
          <a:prstGeom prst="rect">
            <a:avLst/>
          </a:prstGeom>
        </p:spPr>
        <p:txBody>
          <a:bodyPr vert="horz" lIns="91440" tIns="45720" rIns="91440" bIns="45720" rtlCol="0" anchor="ctr"/>
          <a:lstStyle>
            <a:lvl1pPr algn="l">
              <a:defRPr sz="1199">
                <a:solidFill>
                  <a:schemeClr val="tx1">
                    <a:tint val="75000"/>
                  </a:schemeClr>
                </a:solidFill>
              </a:defRPr>
            </a:lvl1pPr>
          </a:lstStyle>
          <a:p>
            <a:pPr defTabSz="913943" fontAlgn="auto">
              <a:spcBef>
                <a:spcPts val="0"/>
              </a:spcBef>
              <a:spcAft>
                <a:spcPts val="0"/>
              </a:spcAft>
            </a:pPr>
            <a:endParaRPr lang="ja-JP" altLang="en-US">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609" y="6356639"/>
            <a:ext cx="3136900"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pPr defTabSz="913943" fontAlgn="auto">
              <a:spcBef>
                <a:spcPts val="0"/>
              </a:spcBef>
              <a:spcAft>
                <a:spcPts val="0"/>
              </a:spcAft>
            </a:pPr>
            <a:endParaRPr lang="ja-JP" altLang="en-US">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51" y="6356639"/>
            <a:ext cx="2311400" cy="365125"/>
          </a:xfrm>
          <a:prstGeom prst="rect">
            <a:avLst/>
          </a:prstGeom>
        </p:spPr>
        <p:txBody>
          <a:bodyPr vert="horz" lIns="91440" tIns="45720" rIns="91440" bIns="45720" rtlCol="0" anchor="ctr"/>
          <a:lstStyle>
            <a:lvl1pPr algn="r">
              <a:defRPr sz="1199">
                <a:solidFill>
                  <a:schemeClr val="tx1">
                    <a:tint val="75000"/>
                  </a:schemeClr>
                </a:solidFill>
              </a:defRPr>
            </a:lvl1pPr>
          </a:lstStyle>
          <a:p>
            <a:pPr defTabSz="913943" fontAlgn="auto">
              <a:spcBef>
                <a:spcPts val="0"/>
              </a:spcBef>
              <a:spcAft>
                <a:spcPts val="0"/>
              </a:spcAft>
            </a:pPr>
            <a:fld id="{6C5430D0-4336-49DB-B62F-D1D0AB30FA6F}" type="slidenum">
              <a:rPr lang="ja-JP" altLang="en-US" smtClean="0">
                <a:solidFill>
                  <a:prstClr val="black">
                    <a:tint val="75000"/>
                  </a:prstClr>
                </a:solidFill>
                <a:latin typeface="Calibri"/>
                <a:ea typeface="ＭＳ Ｐゴシック" panose="020B0600070205080204" pitchFamily="50" charset="-128"/>
              </a:rPr>
              <a:pPr defTabSz="913943" fontAlgn="auto">
                <a:spcBef>
                  <a:spcPts val="0"/>
                </a:spcBef>
                <a:spcAft>
                  <a:spcPts val="0"/>
                </a:spcAft>
              </a:pPr>
              <a:t>‹#›</a:t>
            </a:fld>
            <a:endParaRPr lang="ja-JP" altLang="en-US">
              <a:solidFill>
                <a:prstClr val="black">
                  <a:tint val="75000"/>
                </a:prstClr>
              </a:solidFill>
              <a:latin typeface="Calibri"/>
              <a:ea typeface="ＭＳ Ｐゴシック" panose="020B0600070205080204" pitchFamily="50" charset="-128"/>
            </a:endParaRPr>
          </a:p>
        </p:txBody>
      </p:sp>
      <p:grpSp>
        <p:nvGrpSpPr>
          <p:cNvPr id="7" name="Group 18"/>
          <p:cNvGrpSpPr>
            <a:grpSpLocks/>
          </p:cNvGrpSpPr>
          <p:nvPr/>
        </p:nvGrpSpPr>
        <p:grpSpPr bwMode="auto">
          <a:xfrm>
            <a:off x="59"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userDrawn="1"/>
        </p:nvPicPr>
        <p:blipFill>
          <a:blip r:embed="rId16" cstate="print"/>
          <a:srcRect t="3670"/>
          <a:stretch>
            <a:fillRect/>
          </a:stretch>
        </p:blipFill>
        <p:spPr bwMode="auto">
          <a:xfrm>
            <a:off x="8226520" y="5"/>
            <a:ext cx="1679575" cy="333375"/>
          </a:xfrm>
          <a:prstGeom prst="rect">
            <a:avLst/>
          </a:prstGeom>
          <a:noFill/>
          <a:ln w="9525">
            <a:noFill/>
            <a:miter lim="800000"/>
            <a:headEnd/>
            <a:tailEnd/>
          </a:ln>
        </p:spPr>
      </p:pic>
    </p:spTree>
    <p:extLst>
      <p:ext uri="{BB962C8B-B14F-4D97-AF65-F5344CB8AC3E}">
        <p14:creationId xmlns:p14="http://schemas.microsoft.com/office/powerpoint/2010/main" val="215386768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hf hdr="0" ftr="0" dt="0"/>
  <p:txStyles>
    <p:titleStyle>
      <a:lvl1pPr algn="ctr" defTabSz="913943" rtl="0" eaLnBrk="1" latinLnBrk="0" hangingPunct="1">
        <a:spcBef>
          <a:spcPct val="0"/>
        </a:spcBef>
        <a:buNone/>
        <a:defRPr kumimoji="1" sz="4398" kern="1200">
          <a:solidFill>
            <a:schemeClr val="tx1"/>
          </a:solidFill>
          <a:latin typeface="+mj-lt"/>
          <a:ea typeface="+mj-ea"/>
          <a:cs typeface="+mj-cs"/>
        </a:defRPr>
      </a:lvl1pPr>
    </p:titleStyle>
    <p:bodyStyle>
      <a:lvl1pPr marL="342729" indent="-342729" algn="l" defTabSz="913943" rtl="0" eaLnBrk="1" latinLnBrk="0" hangingPunct="1">
        <a:spcBef>
          <a:spcPct val="20000"/>
        </a:spcBef>
        <a:buFont typeface="Arial" pitchFamily="34" charset="0"/>
        <a:buChar char="•"/>
        <a:defRPr kumimoji="1" sz="3198" kern="1200">
          <a:solidFill>
            <a:schemeClr val="tx1"/>
          </a:solidFill>
          <a:latin typeface="+mn-lt"/>
          <a:ea typeface="+mn-ea"/>
          <a:cs typeface="+mn-cs"/>
        </a:defRPr>
      </a:lvl1pPr>
      <a:lvl2pPr marL="742579" indent="-285607" algn="l" defTabSz="913943" rtl="0" eaLnBrk="1" latinLnBrk="0" hangingPunct="1">
        <a:spcBef>
          <a:spcPct val="20000"/>
        </a:spcBef>
        <a:buFont typeface="Arial" pitchFamily="34" charset="0"/>
        <a:buChar char="–"/>
        <a:defRPr kumimoji="1" sz="2799" kern="1200">
          <a:solidFill>
            <a:schemeClr val="tx1"/>
          </a:solidFill>
          <a:latin typeface="+mn-lt"/>
          <a:ea typeface="+mn-ea"/>
          <a:cs typeface="+mn-cs"/>
        </a:defRPr>
      </a:lvl2pPr>
      <a:lvl3pPr marL="1142429" indent="-228486" algn="l" defTabSz="913943" rtl="0" eaLnBrk="1" latinLnBrk="0" hangingPunct="1">
        <a:spcBef>
          <a:spcPct val="20000"/>
        </a:spcBef>
        <a:buFont typeface="Arial" pitchFamily="34" charset="0"/>
        <a:buChar char="•"/>
        <a:defRPr kumimoji="1" sz="2399" kern="1200">
          <a:solidFill>
            <a:schemeClr val="tx1"/>
          </a:solidFill>
          <a:latin typeface="+mn-lt"/>
          <a:ea typeface="+mn-ea"/>
          <a:cs typeface="+mn-cs"/>
        </a:defRPr>
      </a:lvl3pPr>
      <a:lvl4pPr marL="1599400" indent="-228486" algn="l" defTabSz="913943" rtl="0" eaLnBrk="1" latinLnBrk="0" hangingPunct="1">
        <a:spcBef>
          <a:spcPct val="20000"/>
        </a:spcBef>
        <a:buFont typeface="Arial" pitchFamily="34" charset="0"/>
        <a:buChar char="–"/>
        <a:defRPr kumimoji="1" sz="1999" kern="1200">
          <a:solidFill>
            <a:schemeClr val="tx1"/>
          </a:solidFill>
          <a:latin typeface="+mn-lt"/>
          <a:ea typeface="+mn-ea"/>
          <a:cs typeface="+mn-cs"/>
        </a:defRPr>
      </a:lvl4pPr>
      <a:lvl5pPr marL="2056371" indent="-228486" algn="l" defTabSz="913943" rtl="0" eaLnBrk="1" latinLnBrk="0" hangingPunct="1">
        <a:spcBef>
          <a:spcPct val="20000"/>
        </a:spcBef>
        <a:buFont typeface="Arial" pitchFamily="34" charset="0"/>
        <a:buChar char="»"/>
        <a:defRPr kumimoji="1" sz="1999" kern="1200">
          <a:solidFill>
            <a:schemeClr val="tx1"/>
          </a:solidFill>
          <a:latin typeface="+mn-lt"/>
          <a:ea typeface="+mn-ea"/>
          <a:cs typeface="+mn-cs"/>
        </a:defRPr>
      </a:lvl5pPr>
      <a:lvl6pPr marL="2513343" indent="-228486" algn="l" defTabSz="913943" rtl="0" eaLnBrk="1" latinLnBrk="0" hangingPunct="1">
        <a:spcBef>
          <a:spcPct val="20000"/>
        </a:spcBef>
        <a:buFont typeface="Arial" pitchFamily="34" charset="0"/>
        <a:buChar char="•"/>
        <a:defRPr kumimoji="1"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kumimoji="1"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kumimoji="1"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kumimoji="1" sz="1999" kern="1200">
          <a:solidFill>
            <a:schemeClr val="tx1"/>
          </a:solidFill>
          <a:latin typeface="+mn-lt"/>
          <a:ea typeface="+mn-ea"/>
          <a:cs typeface="+mn-cs"/>
        </a:defRPr>
      </a:lvl9pPr>
    </p:bodyStyle>
    <p:otherStyle>
      <a:defPPr>
        <a:defRPr lang="ja-JP"/>
      </a:defPPr>
      <a:lvl1pPr marL="0" algn="l" defTabSz="913943" rtl="0" eaLnBrk="1" latinLnBrk="0" hangingPunct="1">
        <a:defRPr kumimoji="1" sz="1799" kern="1200">
          <a:solidFill>
            <a:schemeClr val="tx1"/>
          </a:solidFill>
          <a:latin typeface="+mn-lt"/>
          <a:ea typeface="+mn-ea"/>
          <a:cs typeface="+mn-cs"/>
        </a:defRPr>
      </a:lvl1pPr>
      <a:lvl2pPr marL="456971" algn="l" defTabSz="913943" rtl="0" eaLnBrk="1" latinLnBrk="0" hangingPunct="1">
        <a:defRPr kumimoji="1" sz="1799" kern="1200">
          <a:solidFill>
            <a:schemeClr val="tx1"/>
          </a:solidFill>
          <a:latin typeface="+mn-lt"/>
          <a:ea typeface="+mn-ea"/>
          <a:cs typeface="+mn-cs"/>
        </a:defRPr>
      </a:lvl2pPr>
      <a:lvl3pPr marL="913943" algn="l" defTabSz="913943" rtl="0" eaLnBrk="1" latinLnBrk="0" hangingPunct="1">
        <a:defRPr kumimoji="1" sz="1799" kern="1200">
          <a:solidFill>
            <a:schemeClr val="tx1"/>
          </a:solidFill>
          <a:latin typeface="+mn-lt"/>
          <a:ea typeface="+mn-ea"/>
          <a:cs typeface="+mn-cs"/>
        </a:defRPr>
      </a:lvl3pPr>
      <a:lvl4pPr marL="1370914" algn="l" defTabSz="913943" rtl="0" eaLnBrk="1" latinLnBrk="0" hangingPunct="1">
        <a:defRPr kumimoji="1" sz="1799" kern="1200">
          <a:solidFill>
            <a:schemeClr val="tx1"/>
          </a:solidFill>
          <a:latin typeface="+mn-lt"/>
          <a:ea typeface="+mn-ea"/>
          <a:cs typeface="+mn-cs"/>
        </a:defRPr>
      </a:lvl4pPr>
      <a:lvl5pPr marL="1827886" algn="l" defTabSz="913943" rtl="0" eaLnBrk="1" latinLnBrk="0" hangingPunct="1">
        <a:defRPr kumimoji="1" sz="1799" kern="1200">
          <a:solidFill>
            <a:schemeClr val="tx1"/>
          </a:solidFill>
          <a:latin typeface="+mn-lt"/>
          <a:ea typeface="+mn-ea"/>
          <a:cs typeface="+mn-cs"/>
        </a:defRPr>
      </a:lvl5pPr>
      <a:lvl6pPr marL="2284857" algn="l" defTabSz="913943" rtl="0" eaLnBrk="1" latinLnBrk="0" hangingPunct="1">
        <a:defRPr kumimoji="1" sz="1799" kern="1200">
          <a:solidFill>
            <a:schemeClr val="tx1"/>
          </a:solidFill>
          <a:latin typeface="+mn-lt"/>
          <a:ea typeface="+mn-ea"/>
          <a:cs typeface="+mn-cs"/>
        </a:defRPr>
      </a:lvl6pPr>
      <a:lvl7pPr marL="2741828" algn="l" defTabSz="913943" rtl="0" eaLnBrk="1" latinLnBrk="0" hangingPunct="1">
        <a:defRPr kumimoji="1" sz="1799" kern="1200">
          <a:solidFill>
            <a:schemeClr val="tx1"/>
          </a:solidFill>
          <a:latin typeface="+mn-lt"/>
          <a:ea typeface="+mn-ea"/>
          <a:cs typeface="+mn-cs"/>
        </a:defRPr>
      </a:lvl7pPr>
      <a:lvl8pPr marL="3198800" algn="l" defTabSz="913943" rtl="0" eaLnBrk="1" latinLnBrk="0" hangingPunct="1">
        <a:defRPr kumimoji="1" sz="1799" kern="1200">
          <a:solidFill>
            <a:schemeClr val="tx1"/>
          </a:solidFill>
          <a:latin typeface="+mn-lt"/>
          <a:ea typeface="+mn-ea"/>
          <a:cs typeface="+mn-cs"/>
        </a:defRPr>
      </a:lvl8pPr>
      <a:lvl9pPr marL="3655771" algn="l" defTabSz="913943" rtl="0" eaLnBrk="1" latinLnBrk="0" hangingPunct="1">
        <a:defRPr kumimoji="1" sz="1799"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9"/>
            <a:ext cx="8915400" cy="1143000"/>
          </a:xfrm>
          <a:prstGeom prst="rect">
            <a:avLst/>
          </a:prstGeom>
        </p:spPr>
        <p:txBody>
          <a:bodyPr vert="horz" lIns="91436" tIns="45718" rIns="91436" bIns="4571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06"/>
            <a:ext cx="8915400" cy="4525963"/>
          </a:xfrm>
          <a:prstGeom prst="rect">
            <a:avLst/>
          </a:prstGeom>
        </p:spPr>
        <p:txBody>
          <a:bodyPr vert="horz" lIns="91436" tIns="45718" rIns="91436" bIns="4571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6594"/>
            <a:ext cx="2311400" cy="365125"/>
          </a:xfrm>
          <a:prstGeom prst="rect">
            <a:avLst/>
          </a:prstGeom>
        </p:spPr>
        <p:txBody>
          <a:bodyPr vert="horz" lIns="91436" tIns="45718" rIns="91436" bIns="45718" rtlCol="0" anchor="ctr"/>
          <a:lstStyle>
            <a:lvl1pPr algn="l" fontAlgn="auto">
              <a:spcBef>
                <a:spcPts val="0"/>
              </a:spcBef>
              <a:spcAft>
                <a:spcPts val="0"/>
              </a:spcAft>
              <a:defRPr sz="1200">
                <a:solidFill>
                  <a:schemeClr val="tx1">
                    <a:tint val="75000"/>
                  </a:schemeClr>
                </a:solidFill>
              </a:defRPr>
            </a:lvl1pPr>
          </a:lstStyle>
          <a:p>
            <a:endParaRPr lang="ja-JP" altLang="en-US" dirty="0">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4634" y="6356594"/>
            <a:ext cx="3136900" cy="365125"/>
          </a:xfrm>
          <a:prstGeom prst="rect">
            <a:avLst/>
          </a:prstGeom>
        </p:spPr>
        <p:txBody>
          <a:bodyPr vert="horz" lIns="91436" tIns="45718" rIns="91436" bIns="45718" rtlCol="0" anchor="ctr"/>
          <a:lstStyle>
            <a:lvl1pPr algn="ctr" fontAlgn="auto">
              <a:spcBef>
                <a:spcPts val="0"/>
              </a:spcBef>
              <a:spcAft>
                <a:spcPts val="0"/>
              </a:spcAft>
              <a:defRPr sz="1200">
                <a:solidFill>
                  <a:schemeClr val="tx1">
                    <a:tint val="75000"/>
                  </a:schemeClr>
                </a:solidFill>
              </a:defRPr>
            </a:lvl1pPr>
          </a:lstStyle>
          <a:p>
            <a:endParaRPr lang="ja-JP" altLang="en-US" dirty="0">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099301" y="6356594"/>
            <a:ext cx="2311400" cy="365125"/>
          </a:xfrm>
          <a:prstGeom prst="rect">
            <a:avLst/>
          </a:prstGeom>
        </p:spPr>
        <p:txBody>
          <a:bodyPr vert="horz" lIns="91436" tIns="45718" rIns="91436" bIns="45718" rtlCol="0" anchor="ctr"/>
          <a:lstStyle>
            <a:lvl1pPr algn="r" fontAlgn="auto">
              <a:spcBef>
                <a:spcPts val="0"/>
              </a:spcBef>
              <a:spcAft>
                <a:spcPts val="0"/>
              </a:spcAft>
              <a:defRPr sz="1200">
                <a:solidFill>
                  <a:schemeClr val="tx1">
                    <a:tint val="75000"/>
                  </a:schemeClr>
                </a:solidFill>
              </a:defRPr>
            </a:lvl1pPr>
          </a:lstStyle>
          <a:p>
            <a:fld id="{6C5430D0-4336-49DB-B62F-D1D0AB30FA6F}" type="slidenum">
              <a:rPr lang="ja-JP" altLang="en-US" smtClean="0">
                <a:solidFill>
                  <a:prstClr val="black">
                    <a:tint val="75000"/>
                  </a:prstClr>
                </a:solidFill>
                <a:latin typeface="Calibri"/>
                <a:ea typeface="ＭＳ Ｐゴシック"/>
              </a:rPr>
              <a:pPr/>
              <a:t>‹#›</a:t>
            </a:fld>
            <a:endParaRPr lang="ja-JP" altLang="en-US" dirty="0">
              <a:solidFill>
                <a:prstClr val="black">
                  <a:tint val="75000"/>
                </a:prstClr>
              </a:solidFill>
              <a:latin typeface="Calibri"/>
              <a:ea typeface="ＭＳ Ｐゴシック"/>
            </a:endParaRPr>
          </a:p>
        </p:txBody>
      </p:sp>
      <p:grpSp>
        <p:nvGrpSpPr>
          <p:cNvPr id="7" name="Group 18"/>
          <p:cNvGrpSpPr>
            <a:grpSpLocks/>
          </p:cNvGrpSpPr>
          <p:nvPr/>
        </p:nvGrpSpPr>
        <p:grpSpPr bwMode="auto">
          <a:xfrm>
            <a:off x="84"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544" y="3"/>
            <a:ext cx="1679575" cy="333375"/>
          </a:xfrm>
          <a:prstGeom prst="rect">
            <a:avLst/>
          </a:prstGeom>
          <a:noFill/>
          <a:ln w="9525">
            <a:noFill/>
            <a:miter lim="800000"/>
            <a:headEnd/>
            <a:tailEnd/>
          </a:ln>
        </p:spPr>
      </p:pic>
    </p:spTree>
    <p:extLst>
      <p:ext uri="{BB962C8B-B14F-4D97-AF65-F5344CB8AC3E}">
        <p14:creationId xmlns:p14="http://schemas.microsoft.com/office/powerpoint/2010/main" val="1642500789"/>
      </p:ext>
    </p:extLst>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Lst>
  <p:hf hdr="0" ftr="0" dt="0"/>
  <p:txStyles>
    <p:titleStyle>
      <a:lvl1pPr algn="ctr" defTabSz="914355" rtl="0" eaLnBrk="1" latinLnBrk="0" hangingPunct="1">
        <a:spcBef>
          <a:spcPct val="0"/>
        </a:spcBef>
        <a:buNone/>
        <a:defRPr kumimoji="1" sz="4400" kern="1200">
          <a:solidFill>
            <a:schemeClr val="tx1"/>
          </a:solidFill>
          <a:latin typeface="+mj-lt"/>
          <a:ea typeface="+mj-ea"/>
          <a:cs typeface="+mj-cs"/>
        </a:defRPr>
      </a:lvl1pPr>
    </p:titleStyle>
    <p:bodyStyle>
      <a:lvl1pPr marL="342883" indent="-342883" algn="l" defTabSz="91435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13" indent="-285735" algn="l" defTabSz="91435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944" indent="-228589" algn="l" defTabSz="91435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120"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298"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475"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653"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830"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008"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55" rtl="0" eaLnBrk="1" latinLnBrk="0" hangingPunct="1">
        <a:defRPr kumimoji="1" sz="1800" kern="1200">
          <a:solidFill>
            <a:schemeClr val="tx1"/>
          </a:solidFill>
          <a:latin typeface="+mn-lt"/>
          <a:ea typeface="+mn-ea"/>
          <a:cs typeface="+mn-cs"/>
        </a:defRPr>
      </a:lvl1pPr>
      <a:lvl2pPr marL="457177" algn="l" defTabSz="914355" rtl="0" eaLnBrk="1" latinLnBrk="0" hangingPunct="1">
        <a:defRPr kumimoji="1" sz="1800" kern="1200">
          <a:solidFill>
            <a:schemeClr val="tx1"/>
          </a:solidFill>
          <a:latin typeface="+mn-lt"/>
          <a:ea typeface="+mn-ea"/>
          <a:cs typeface="+mn-cs"/>
        </a:defRPr>
      </a:lvl2pPr>
      <a:lvl3pPr marL="914355" algn="l" defTabSz="914355" rtl="0" eaLnBrk="1" latinLnBrk="0" hangingPunct="1">
        <a:defRPr kumimoji="1" sz="1800" kern="1200">
          <a:solidFill>
            <a:schemeClr val="tx1"/>
          </a:solidFill>
          <a:latin typeface="+mn-lt"/>
          <a:ea typeface="+mn-ea"/>
          <a:cs typeface="+mn-cs"/>
        </a:defRPr>
      </a:lvl3pPr>
      <a:lvl4pPr marL="1371531" algn="l" defTabSz="914355" rtl="0" eaLnBrk="1" latinLnBrk="0" hangingPunct="1">
        <a:defRPr kumimoji="1" sz="1800" kern="1200">
          <a:solidFill>
            <a:schemeClr val="tx1"/>
          </a:solidFill>
          <a:latin typeface="+mn-lt"/>
          <a:ea typeface="+mn-ea"/>
          <a:cs typeface="+mn-cs"/>
        </a:defRPr>
      </a:lvl4pPr>
      <a:lvl5pPr marL="1828709" algn="l" defTabSz="914355" rtl="0" eaLnBrk="1" latinLnBrk="0" hangingPunct="1">
        <a:defRPr kumimoji="1" sz="1800" kern="1200">
          <a:solidFill>
            <a:schemeClr val="tx1"/>
          </a:solidFill>
          <a:latin typeface="+mn-lt"/>
          <a:ea typeface="+mn-ea"/>
          <a:cs typeface="+mn-cs"/>
        </a:defRPr>
      </a:lvl5pPr>
      <a:lvl6pPr marL="2285886" algn="l" defTabSz="914355" rtl="0" eaLnBrk="1" latinLnBrk="0" hangingPunct="1">
        <a:defRPr kumimoji="1" sz="1800" kern="1200">
          <a:solidFill>
            <a:schemeClr val="tx1"/>
          </a:solidFill>
          <a:latin typeface="+mn-lt"/>
          <a:ea typeface="+mn-ea"/>
          <a:cs typeface="+mn-cs"/>
        </a:defRPr>
      </a:lvl6pPr>
      <a:lvl7pPr marL="2743064" algn="l" defTabSz="914355" rtl="0" eaLnBrk="1" latinLnBrk="0" hangingPunct="1">
        <a:defRPr kumimoji="1" sz="1800" kern="1200">
          <a:solidFill>
            <a:schemeClr val="tx1"/>
          </a:solidFill>
          <a:latin typeface="+mn-lt"/>
          <a:ea typeface="+mn-ea"/>
          <a:cs typeface="+mn-cs"/>
        </a:defRPr>
      </a:lvl7pPr>
      <a:lvl8pPr marL="3200241" algn="l" defTabSz="914355" rtl="0" eaLnBrk="1" latinLnBrk="0" hangingPunct="1">
        <a:defRPr kumimoji="1" sz="1800" kern="1200">
          <a:solidFill>
            <a:schemeClr val="tx1"/>
          </a:solidFill>
          <a:latin typeface="+mn-lt"/>
          <a:ea typeface="+mn-ea"/>
          <a:cs typeface="+mn-cs"/>
        </a:defRPr>
      </a:lvl8pPr>
      <a:lvl9pPr marL="3657419" algn="l" defTabSz="914355" rtl="0" eaLnBrk="1" latinLnBrk="0" hangingPunct="1">
        <a:defRPr kumimoji="1"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9"/>
            <a:ext cx="8915400" cy="1143000"/>
          </a:xfrm>
          <a:prstGeom prst="rect">
            <a:avLst/>
          </a:prstGeom>
        </p:spPr>
        <p:txBody>
          <a:bodyPr vert="horz" lIns="91436" tIns="45718" rIns="91436" bIns="4571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06"/>
            <a:ext cx="8915400" cy="4525963"/>
          </a:xfrm>
          <a:prstGeom prst="rect">
            <a:avLst/>
          </a:prstGeom>
        </p:spPr>
        <p:txBody>
          <a:bodyPr vert="horz" lIns="91436" tIns="45718" rIns="91436" bIns="4571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6594"/>
            <a:ext cx="2311400" cy="365125"/>
          </a:xfrm>
          <a:prstGeom prst="rect">
            <a:avLst/>
          </a:prstGeom>
        </p:spPr>
        <p:txBody>
          <a:bodyPr vert="horz" lIns="91436" tIns="45718" rIns="91436" bIns="45718" rtlCol="0" anchor="ctr"/>
          <a:lstStyle>
            <a:lvl1pPr algn="l" fontAlgn="auto">
              <a:spcBef>
                <a:spcPts val="0"/>
              </a:spcBef>
              <a:spcAft>
                <a:spcPts val="0"/>
              </a:spcAft>
              <a:defRPr sz="1200">
                <a:solidFill>
                  <a:schemeClr val="tx1">
                    <a:tint val="75000"/>
                  </a:schemeClr>
                </a:solidFill>
              </a:defRPr>
            </a:lvl1pPr>
          </a:lstStyle>
          <a:p>
            <a:endParaRPr lang="ja-JP" altLang="en-US" dirty="0">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4634" y="6356594"/>
            <a:ext cx="3136900" cy="365125"/>
          </a:xfrm>
          <a:prstGeom prst="rect">
            <a:avLst/>
          </a:prstGeom>
        </p:spPr>
        <p:txBody>
          <a:bodyPr vert="horz" lIns="91436" tIns="45718" rIns="91436" bIns="45718" rtlCol="0" anchor="ctr"/>
          <a:lstStyle>
            <a:lvl1pPr algn="ctr" fontAlgn="auto">
              <a:spcBef>
                <a:spcPts val="0"/>
              </a:spcBef>
              <a:spcAft>
                <a:spcPts val="0"/>
              </a:spcAft>
              <a:defRPr sz="1200">
                <a:solidFill>
                  <a:schemeClr val="tx1">
                    <a:tint val="75000"/>
                  </a:schemeClr>
                </a:solidFill>
              </a:defRPr>
            </a:lvl1pPr>
          </a:lstStyle>
          <a:p>
            <a:endParaRPr lang="ja-JP" altLang="en-US" dirty="0">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099301" y="6356594"/>
            <a:ext cx="2311400" cy="365125"/>
          </a:xfrm>
          <a:prstGeom prst="rect">
            <a:avLst/>
          </a:prstGeom>
        </p:spPr>
        <p:txBody>
          <a:bodyPr vert="horz" lIns="91436" tIns="45718" rIns="91436" bIns="45718" rtlCol="0" anchor="ctr"/>
          <a:lstStyle>
            <a:lvl1pPr algn="r" fontAlgn="auto">
              <a:spcBef>
                <a:spcPts val="0"/>
              </a:spcBef>
              <a:spcAft>
                <a:spcPts val="0"/>
              </a:spcAft>
              <a:defRPr sz="1200">
                <a:solidFill>
                  <a:schemeClr val="tx1">
                    <a:tint val="75000"/>
                  </a:schemeClr>
                </a:solidFill>
              </a:defRPr>
            </a:lvl1pPr>
          </a:lstStyle>
          <a:p>
            <a:fld id="{6C5430D0-4336-49DB-B62F-D1D0AB30FA6F}" type="slidenum">
              <a:rPr lang="ja-JP" altLang="en-US" smtClean="0">
                <a:solidFill>
                  <a:prstClr val="black">
                    <a:tint val="75000"/>
                  </a:prstClr>
                </a:solidFill>
                <a:latin typeface="Calibri"/>
                <a:ea typeface="ＭＳ Ｐゴシック"/>
              </a:rPr>
              <a:pPr/>
              <a:t>‹#›</a:t>
            </a:fld>
            <a:endParaRPr lang="ja-JP" altLang="en-US" dirty="0">
              <a:solidFill>
                <a:prstClr val="black">
                  <a:tint val="75000"/>
                </a:prstClr>
              </a:solidFill>
              <a:latin typeface="Calibri"/>
              <a:ea typeface="ＭＳ Ｐゴシック"/>
            </a:endParaRPr>
          </a:p>
        </p:txBody>
      </p:sp>
      <p:grpSp>
        <p:nvGrpSpPr>
          <p:cNvPr id="7" name="Group 18"/>
          <p:cNvGrpSpPr>
            <a:grpSpLocks/>
          </p:cNvGrpSpPr>
          <p:nvPr/>
        </p:nvGrpSpPr>
        <p:grpSpPr bwMode="auto">
          <a:xfrm>
            <a:off x="84"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544" y="3"/>
            <a:ext cx="1679575" cy="333375"/>
          </a:xfrm>
          <a:prstGeom prst="rect">
            <a:avLst/>
          </a:prstGeom>
          <a:noFill/>
          <a:ln w="9525">
            <a:noFill/>
            <a:miter lim="800000"/>
            <a:headEnd/>
            <a:tailEnd/>
          </a:ln>
        </p:spPr>
      </p:pic>
    </p:spTree>
    <p:extLst>
      <p:ext uri="{BB962C8B-B14F-4D97-AF65-F5344CB8AC3E}">
        <p14:creationId xmlns:p14="http://schemas.microsoft.com/office/powerpoint/2010/main" val="1199341938"/>
      </p:ext>
    </p:extLst>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Lst>
  <p:hf hdr="0" ftr="0" dt="0"/>
  <p:txStyles>
    <p:titleStyle>
      <a:lvl1pPr algn="ctr" defTabSz="914355" rtl="0" eaLnBrk="1" latinLnBrk="0" hangingPunct="1">
        <a:spcBef>
          <a:spcPct val="0"/>
        </a:spcBef>
        <a:buNone/>
        <a:defRPr kumimoji="1" sz="4400" kern="1200">
          <a:solidFill>
            <a:schemeClr val="tx1"/>
          </a:solidFill>
          <a:latin typeface="+mj-lt"/>
          <a:ea typeface="+mj-ea"/>
          <a:cs typeface="+mj-cs"/>
        </a:defRPr>
      </a:lvl1pPr>
    </p:titleStyle>
    <p:bodyStyle>
      <a:lvl1pPr marL="342883" indent="-342883" algn="l" defTabSz="91435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13" indent="-285735" algn="l" defTabSz="91435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944" indent="-228589" algn="l" defTabSz="91435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120"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298"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475"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653"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830"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008"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55" rtl="0" eaLnBrk="1" latinLnBrk="0" hangingPunct="1">
        <a:defRPr kumimoji="1" sz="1800" kern="1200">
          <a:solidFill>
            <a:schemeClr val="tx1"/>
          </a:solidFill>
          <a:latin typeface="+mn-lt"/>
          <a:ea typeface="+mn-ea"/>
          <a:cs typeface="+mn-cs"/>
        </a:defRPr>
      </a:lvl1pPr>
      <a:lvl2pPr marL="457177" algn="l" defTabSz="914355" rtl="0" eaLnBrk="1" latinLnBrk="0" hangingPunct="1">
        <a:defRPr kumimoji="1" sz="1800" kern="1200">
          <a:solidFill>
            <a:schemeClr val="tx1"/>
          </a:solidFill>
          <a:latin typeface="+mn-lt"/>
          <a:ea typeface="+mn-ea"/>
          <a:cs typeface="+mn-cs"/>
        </a:defRPr>
      </a:lvl2pPr>
      <a:lvl3pPr marL="914355" algn="l" defTabSz="914355" rtl="0" eaLnBrk="1" latinLnBrk="0" hangingPunct="1">
        <a:defRPr kumimoji="1" sz="1800" kern="1200">
          <a:solidFill>
            <a:schemeClr val="tx1"/>
          </a:solidFill>
          <a:latin typeface="+mn-lt"/>
          <a:ea typeface="+mn-ea"/>
          <a:cs typeface="+mn-cs"/>
        </a:defRPr>
      </a:lvl3pPr>
      <a:lvl4pPr marL="1371531" algn="l" defTabSz="914355" rtl="0" eaLnBrk="1" latinLnBrk="0" hangingPunct="1">
        <a:defRPr kumimoji="1" sz="1800" kern="1200">
          <a:solidFill>
            <a:schemeClr val="tx1"/>
          </a:solidFill>
          <a:latin typeface="+mn-lt"/>
          <a:ea typeface="+mn-ea"/>
          <a:cs typeface="+mn-cs"/>
        </a:defRPr>
      </a:lvl4pPr>
      <a:lvl5pPr marL="1828709" algn="l" defTabSz="914355" rtl="0" eaLnBrk="1" latinLnBrk="0" hangingPunct="1">
        <a:defRPr kumimoji="1" sz="1800" kern="1200">
          <a:solidFill>
            <a:schemeClr val="tx1"/>
          </a:solidFill>
          <a:latin typeface="+mn-lt"/>
          <a:ea typeface="+mn-ea"/>
          <a:cs typeface="+mn-cs"/>
        </a:defRPr>
      </a:lvl5pPr>
      <a:lvl6pPr marL="2285886" algn="l" defTabSz="914355" rtl="0" eaLnBrk="1" latinLnBrk="0" hangingPunct="1">
        <a:defRPr kumimoji="1" sz="1800" kern="1200">
          <a:solidFill>
            <a:schemeClr val="tx1"/>
          </a:solidFill>
          <a:latin typeface="+mn-lt"/>
          <a:ea typeface="+mn-ea"/>
          <a:cs typeface="+mn-cs"/>
        </a:defRPr>
      </a:lvl6pPr>
      <a:lvl7pPr marL="2743064" algn="l" defTabSz="914355" rtl="0" eaLnBrk="1" latinLnBrk="0" hangingPunct="1">
        <a:defRPr kumimoji="1" sz="1800" kern="1200">
          <a:solidFill>
            <a:schemeClr val="tx1"/>
          </a:solidFill>
          <a:latin typeface="+mn-lt"/>
          <a:ea typeface="+mn-ea"/>
          <a:cs typeface="+mn-cs"/>
        </a:defRPr>
      </a:lvl7pPr>
      <a:lvl8pPr marL="3200241" algn="l" defTabSz="914355" rtl="0" eaLnBrk="1" latinLnBrk="0" hangingPunct="1">
        <a:defRPr kumimoji="1" sz="1800" kern="1200">
          <a:solidFill>
            <a:schemeClr val="tx1"/>
          </a:solidFill>
          <a:latin typeface="+mn-lt"/>
          <a:ea typeface="+mn-ea"/>
          <a:cs typeface="+mn-cs"/>
        </a:defRPr>
      </a:lvl8pPr>
      <a:lvl9pPr marL="3657419" algn="l" defTabSz="914355" rtl="0" eaLnBrk="1" latinLnBrk="0" hangingPunct="1">
        <a:defRPr kumimoji="1"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1" y="6356683"/>
            <a:ext cx="2311400" cy="365125"/>
          </a:xfrm>
          <a:prstGeom prst="rect">
            <a:avLst/>
          </a:prstGeom>
        </p:spPr>
        <p:txBody>
          <a:bodyPr vert="horz" lIns="91440" tIns="45720" rIns="91440" bIns="45720" rtlCol="0" anchor="ctr"/>
          <a:lstStyle>
            <a:lvl1pPr algn="l">
              <a:defRPr sz="1134">
                <a:solidFill>
                  <a:schemeClr val="tx1">
                    <a:tint val="75000"/>
                  </a:schemeClr>
                </a:solidFill>
              </a:defRPr>
            </a:lvl1pPr>
          </a:lstStyle>
          <a:p>
            <a:pPr>
              <a:defRPr/>
            </a:pPr>
            <a:endParaRPr lang="en-US" altLang="ja-JP">
              <a:solidFill>
                <a:prstClr val="black">
                  <a:tint val="75000"/>
                </a:prstClr>
              </a:solidFill>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550" y="6356683"/>
            <a:ext cx="3136900" cy="365125"/>
          </a:xfrm>
          <a:prstGeom prst="rect">
            <a:avLst/>
          </a:prstGeom>
        </p:spPr>
        <p:txBody>
          <a:bodyPr vert="horz" lIns="91440" tIns="45720" rIns="91440" bIns="45720" rtlCol="0" anchor="ctr"/>
          <a:lstStyle>
            <a:lvl1pPr algn="ctr">
              <a:defRPr sz="1134">
                <a:solidFill>
                  <a:schemeClr val="tx1">
                    <a:tint val="75000"/>
                  </a:schemeClr>
                </a:solidFill>
              </a:defRPr>
            </a:lvl1pPr>
          </a:lstStyle>
          <a:p>
            <a:pPr>
              <a:defRPr/>
            </a:pPr>
            <a:endParaRPr lang="en-US" altLang="ja-JP">
              <a:solidFill>
                <a:prstClr val="black">
                  <a:tint val="75000"/>
                </a:prstClr>
              </a:solidFill>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0" y="6356683"/>
            <a:ext cx="2311400" cy="365125"/>
          </a:xfrm>
          <a:prstGeom prst="rect">
            <a:avLst/>
          </a:prstGeom>
        </p:spPr>
        <p:txBody>
          <a:bodyPr vert="horz" lIns="91440" tIns="45720" rIns="91440" bIns="45720" rtlCol="0" anchor="ctr"/>
          <a:lstStyle>
            <a:lvl1pPr algn="r">
              <a:defRPr sz="1134">
                <a:solidFill>
                  <a:schemeClr val="tx1">
                    <a:tint val="75000"/>
                  </a:schemeClr>
                </a:solidFill>
              </a:defRPr>
            </a:lvl1pPr>
          </a:lstStyle>
          <a:p>
            <a:pPr>
              <a:defRPr/>
            </a:pPr>
            <a:fld id="{3091BEB7-1B0A-4F7A-8B03-36C517BDB2D1}" type="slidenum">
              <a:rPr lang="en-US" altLang="ja-JP" smtClean="0">
                <a:solidFill>
                  <a:prstClr val="black">
                    <a:tint val="75000"/>
                  </a:prstClr>
                </a:solidFill>
                <a:ea typeface="ＭＳ Ｐゴシック" panose="020B0600070205080204" pitchFamily="50" charset="-128"/>
              </a:rPr>
              <a:pPr>
                <a:defRPr/>
              </a:pPr>
              <a:t>‹#›</a:t>
            </a:fld>
            <a:endParaRPr lang="en-US" altLang="ja-JP">
              <a:solidFill>
                <a:prstClr val="black">
                  <a:tint val="75000"/>
                </a:prstClr>
              </a:solidFill>
              <a:ea typeface="ＭＳ Ｐゴシック" panose="020B0600070205080204" pitchFamily="50" charset="-128"/>
            </a:endParaRPr>
          </a:p>
        </p:txBody>
      </p:sp>
    </p:spTree>
    <p:extLst>
      <p:ext uri="{BB962C8B-B14F-4D97-AF65-F5344CB8AC3E}">
        <p14:creationId xmlns:p14="http://schemas.microsoft.com/office/powerpoint/2010/main" val="773175986"/>
      </p:ext>
    </p:extLst>
  </p:cSld>
  <p:clrMap bg1="lt1" tx1="dk1" bg2="lt2" tx2="dk2" accent1="accent1" accent2="accent2" accent3="accent3" accent4="accent4" accent5="accent5" accent6="accent6" hlink="hlink" folHlink="folHlink"/>
  <p:sldLayoutIdLst>
    <p:sldLayoutId id="2147484300" r:id="rId1"/>
    <p:sldLayoutId id="2147484301" r:id="rId2"/>
    <p:sldLayoutId id="2147484302" r:id="rId3"/>
    <p:sldLayoutId id="2147484303" r:id="rId4"/>
    <p:sldLayoutId id="2147484304" r:id="rId5"/>
    <p:sldLayoutId id="2147484305" r:id="rId6"/>
    <p:sldLayoutId id="2147484306" r:id="rId7"/>
  </p:sldLayoutIdLst>
  <p:hf hdr="0" ftr="0" dt="0"/>
  <p:txStyles>
    <p:titleStyle>
      <a:lvl1pPr algn="l" defTabSz="864017" rtl="0" eaLnBrk="1" latinLnBrk="0" hangingPunct="1">
        <a:spcBef>
          <a:spcPct val="0"/>
        </a:spcBef>
        <a:buNone/>
        <a:defRPr kumimoji="1" sz="2646" kern="1200">
          <a:solidFill>
            <a:schemeClr val="tx1"/>
          </a:solidFill>
          <a:latin typeface="+mj-lt"/>
          <a:ea typeface="+mj-ea"/>
          <a:cs typeface="+mj-cs"/>
        </a:defRPr>
      </a:lvl1pPr>
    </p:titleStyle>
    <p:bodyStyle>
      <a:lvl1pPr marL="324006" indent="-324006" algn="l" defTabSz="864017" rtl="0" eaLnBrk="1" latinLnBrk="0" hangingPunct="1">
        <a:spcBef>
          <a:spcPct val="20000"/>
        </a:spcBef>
        <a:buFont typeface="Arial" pitchFamily="34" charset="0"/>
        <a:buChar char="•"/>
        <a:defRPr kumimoji="1" sz="3024" kern="1200">
          <a:solidFill>
            <a:schemeClr val="tx1"/>
          </a:solidFill>
          <a:latin typeface="+mn-lt"/>
          <a:ea typeface="+mn-ea"/>
          <a:cs typeface="+mn-cs"/>
        </a:defRPr>
      </a:lvl1pPr>
      <a:lvl2pPr marL="702013" indent="-270005" algn="l" defTabSz="864017" rtl="0" eaLnBrk="1" latinLnBrk="0" hangingPunct="1">
        <a:spcBef>
          <a:spcPct val="20000"/>
        </a:spcBef>
        <a:buFont typeface="Arial" pitchFamily="34" charset="0"/>
        <a:buChar char="–"/>
        <a:defRPr kumimoji="1" sz="2646" kern="1200">
          <a:solidFill>
            <a:schemeClr val="tx1"/>
          </a:solidFill>
          <a:latin typeface="+mn-lt"/>
          <a:ea typeface="+mn-ea"/>
          <a:cs typeface="+mn-cs"/>
        </a:defRPr>
      </a:lvl2pPr>
      <a:lvl3pPr marL="1080021" indent="-216004" algn="l" defTabSz="864017" rtl="0" eaLnBrk="1" latinLnBrk="0" hangingPunct="1">
        <a:spcBef>
          <a:spcPct val="20000"/>
        </a:spcBef>
        <a:buFont typeface="Arial" pitchFamily="34" charset="0"/>
        <a:buChar char="•"/>
        <a:defRPr kumimoji="1" sz="2268" kern="1200">
          <a:solidFill>
            <a:schemeClr val="tx1"/>
          </a:solidFill>
          <a:latin typeface="+mn-lt"/>
          <a:ea typeface="+mn-ea"/>
          <a:cs typeface="+mn-cs"/>
        </a:defRPr>
      </a:lvl3pPr>
      <a:lvl4pPr marL="1512029" indent="-216004" algn="l" defTabSz="864017" rtl="0" eaLnBrk="1" latinLnBrk="0" hangingPunct="1">
        <a:spcBef>
          <a:spcPct val="20000"/>
        </a:spcBef>
        <a:buFont typeface="Arial" pitchFamily="34" charset="0"/>
        <a:buChar char="–"/>
        <a:defRPr kumimoji="1" sz="1890" kern="1200">
          <a:solidFill>
            <a:schemeClr val="tx1"/>
          </a:solidFill>
          <a:latin typeface="+mn-lt"/>
          <a:ea typeface="+mn-ea"/>
          <a:cs typeface="+mn-cs"/>
        </a:defRPr>
      </a:lvl4pPr>
      <a:lvl5pPr marL="1944037" indent="-216004" algn="l" defTabSz="864017" rtl="0" eaLnBrk="1" latinLnBrk="0" hangingPunct="1">
        <a:spcBef>
          <a:spcPct val="20000"/>
        </a:spcBef>
        <a:buFont typeface="Arial" pitchFamily="34" charset="0"/>
        <a:buChar char="»"/>
        <a:defRPr kumimoji="1" sz="1890" kern="1200">
          <a:solidFill>
            <a:schemeClr val="tx1"/>
          </a:solidFill>
          <a:latin typeface="+mn-lt"/>
          <a:ea typeface="+mn-ea"/>
          <a:cs typeface="+mn-cs"/>
        </a:defRPr>
      </a:lvl5pPr>
      <a:lvl6pPr marL="2376046" indent="-216004" algn="l" defTabSz="864017" rtl="0" eaLnBrk="1" latinLnBrk="0" hangingPunct="1">
        <a:spcBef>
          <a:spcPct val="20000"/>
        </a:spcBef>
        <a:buFont typeface="Arial" pitchFamily="34" charset="0"/>
        <a:buChar char="•"/>
        <a:defRPr kumimoji="1" sz="1890" kern="1200">
          <a:solidFill>
            <a:schemeClr val="tx1"/>
          </a:solidFill>
          <a:latin typeface="+mn-lt"/>
          <a:ea typeface="+mn-ea"/>
          <a:cs typeface="+mn-cs"/>
        </a:defRPr>
      </a:lvl6pPr>
      <a:lvl7pPr marL="2808054" indent="-216004" algn="l" defTabSz="864017" rtl="0" eaLnBrk="1" latinLnBrk="0" hangingPunct="1">
        <a:spcBef>
          <a:spcPct val="20000"/>
        </a:spcBef>
        <a:buFont typeface="Arial" pitchFamily="34" charset="0"/>
        <a:buChar char="•"/>
        <a:defRPr kumimoji="1" sz="1890" kern="1200">
          <a:solidFill>
            <a:schemeClr val="tx1"/>
          </a:solidFill>
          <a:latin typeface="+mn-lt"/>
          <a:ea typeface="+mn-ea"/>
          <a:cs typeface="+mn-cs"/>
        </a:defRPr>
      </a:lvl7pPr>
      <a:lvl8pPr marL="3240062" indent="-216004" algn="l" defTabSz="864017" rtl="0" eaLnBrk="1" latinLnBrk="0" hangingPunct="1">
        <a:spcBef>
          <a:spcPct val="20000"/>
        </a:spcBef>
        <a:buFont typeface="Arial" pitchFamily="34" charset="0"/>
        <a:buChar char="•"/>
        <a:defRPr kumimoji="1" sz="1890" kern="1200">
          <a:solidFill>
            <a:schemeClr val="tx1"/>
          </a:solidFill>
          <a:latin typeface="+mn-lt"/>
          <a:ea typeface="+mn-ea"/>
          <a:cs typeface="+mn-cs"/>
        </a:defRPr>
      </a:lvl8pPr>
      <a:lvl9pPr marL="3672070" indent="-216004" algn="l" defTabSz="864017" rtl="0" eaLnBrk="1" latinLnBrk="0" hangingPunct="1">
        <a:spcBef>
          <a:spcPct val="20000"/>
        </a:spcBef>
        <a:buFont typeface="Arial" pitchFamily="34" charset="0"/>
        <a:buChar char="•"/>
        <a:defRPr kumimoji="1" sz="1890" kern="1200">
          <a:solidFill>
            <a:schemeClr val="tx1"/>
          </a:solidFill>
          <a:latin typeface="+mn-lt"/>
          <a:ea typeface="+mn-ea"/>
          <a:cs typeface="+mn-cs"/>
        </a:defRPr>
      </a:lvl9pPr>
    </p:bodyStyle>
    <p:otherStyle>
      <a:defPPr>
        <a:defRPr lang="ja-JP"/>
      </a:defPPr>
      <a:lvl1pPr marL="0" algn="l" defTabSz="864017" rtl="0" eaLnBrk="1" latinLnBrk="0" hangingPunct="1">
        <a:defRPr kumimoji="1" sz="1701" kern="1200">
          <a:solidFill>
            <a:schemeClr val="tx1"/>
          </a:solidFill>
          <a:latin typeface="+mn-lt"/>
          <a:ea typeface="+mn-ea"/>
          <a:cs typeface="+mn-cs"/>
        </a:defRPr>
      </a:lvl1pPr>
      <a:lvl2pPr marL="432008" algn="l" defTabSz="864017" rtl="0" eaLnBrk="1" latinLnBrk="0" hangingPunct="1">
        <a:defRPr kumimoji="1" sz="1701" kern="1200">
          <a:solidFill>
            <a:schemeClr val="tx1"/>
          </a:solidFill>
          <a:latin typeface="+mn-lt"/>
          <a:ea typeface="+mn-ea"/>
          <a:cs typeface="+mn-cs"/>
        </a:defRPr>
      </a:lvl2pPr>
      <a:lvl3pPr marL="864017" algn="l" defTabSz="864017" rtl="0" eaLnBrk="1" latinLnBrk="0" hangingPunct="1">
        <a:defRPr kumimoji="1" sz="1701" kern="1200">
          <a:solidFill>
            <a:schemeClr val="tx1"/>
          </a:solidFill>
          <a:latin typeface="+mn-lt"/>
          <a:ea typeface="+mn-ea"/>
          <a:cs typeface="+mn-cs"/>
        </a:defRPr>
      </a:lvl3pPr>
      <a:lvl4pPr marL="1296025" algn="l" defTabSz="864017" rtl="0" eaLnBrk="1" latinLnBrk="0" hangingPunct="1">
        <a:defRPr kumimoji="1" sz="1701" kern="1200">
          <a:solidFill>
            <a:schemeClr val="tx1"/>
          </a:solidFill>
          <a:latin typeface="+mn-lt"/>
          <a:ea typeface="+mn-ea"/>
          <a:cs typeface="+mn-cs"/>
        </a:defRPr>
      </a:lvl4pPr>
      <a:lvl5pPr marL="1728033" algn="l" defTabSz="864017" rtl="0" eaLnBrk="1" latinLnBrk="0" hangingPunct="1">
        <a:defRPr kumimoji="1" sz="1701" kern="1200">
          <a:solidFill>
            <a:schemeClr val="tx1"/>
          </a:solidFill>
          <a:latin typeface="+mn-lt"/>
          <a:ea typeface="+mn-ea"/>
          <a:cs typeface="+mn-cs"/>
        </a:defRPr>
      </a:lvl5pPr>
      <a:lvl6pPr marL="2160041" algn="l" defTabSz="864017" rtl="0" eaLnBrk="1" latinLnBrk="0" hangingPunct="1">
        <a:defRPr kumimoji="1" sz="1701" kern="1200">
          <a:solidFill>
            <a:schemeClr val="tx1"/>
          </a:solidFill>
          <a:latin typeface="+mn-lt"/>
          <a:ea typeface="+mn-ea"/>
          <a:cs typeface="+mn-cs"/>
        </a:defRPr>
      </a:lvl6pPr>
      <a:lvl7pPr marL="2592050" algn="l" defTabSz="864017" rtl="0" eaLnBrk="1" latinLnBrk="0" hangingPunct="1">
        <a:defRPr kumimoji="1" sz="1701" kern="1200">
          <a:solidFill>
            <a:schemeClr val="tx1"/>
          </a:solidFill>
          <a:latin typeface="+mn-lt"/>
          <a:ea typeface="+mn-ea"/>
          <a:cs typeface="+mn-cs"/>
        </a:defRPr>
      </a:lvl7pPr>
      <a:lvl8pPr marL="3024058" algn="l" defTabSz="864017" rtl="0" eaLnBrk="1" latinLnBrk="0" hangingPunct="1">
        <a:defRPr kumimoji="1" sz="1701" kern="1200">
          <a:solidFill>
            <a:schemeClr val="tx1"/>
          </a:solidFill>
          <a:latin typeface="+mn-lt"/>
          <a:ea typeface="+mn-ea"/>
          <a:cs typeface="+mn-cs"/>
        </a:defRPr>
      </a:lvl8pPr>
      <a:lvl9pPr marL="3456066" algn="l" defTabSz="864017" rtl="0" eaLnBrk="1" latinLnBrk="0" hangingPunct="1">
        <a:defRPr kumimoji="1" sz="1701"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9"/>
            <a:ext cx="8915400" cy="1143000"/>
          </a:xfrm>
          <a:prstGeom prst="rect">
            <a:avLst/>
          </a:prstGeom>
        </p:spPr>
        <p:txBody>
          <a:bodyPr vert="horz" lIns="91436" tIns="45718" rIns="91436" bIns="4571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06"/>
            <a:ext cx="8915400" cy="4525963"/>
          </a:xfrm>
          <a:prstGeom prst="rect">
            <a:avLst/>
          </a:prstGeom>
        </p:spPr>
        <p:txBody>
          <a:bodyPr vert="horz" lIns="91436" tIns="45718" rIns="91436" bIns="4571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6594"/>
            <a:ext cx="2311400" cy="365125"/>
          </a:xfrm>
          <a:prstGeom prst="rect">
            <a:avLst/>
          </a:prstGeom>
        </p:spPr>
        <p:txBody>
          <a:bodyPr vert="horz" lIns="91436" tIns="45718" rIns="91436" bIns="45718" rtlCol="0" anchor="ctr"/>
          <a:lstStyle>
            <a:lvl1pPr algn="l" fontAlgn="auto">
              <a:spcBef>
                <a:spcPts val="0"/>
              </a:spcBef>
              <a:spcAft>
                <a:spcPts val="0"/>
              </a:spcAft>
              <a:defRPr sz="1200">
                <a:solidFill>
                  <a:schemeClr val="tx1">
                    <a:tint val="75000"/>
                  </a:schemeClr>
                </a:solidFill>
              </a:defRPr>
            </a:lvl1pPr>
          </a:lstStyle>
          <a:p>
            <a:endParaRPr lang="ja-JP" altLang="en-US" dirty="0">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4634" y="6356594"/>
            <a:ext cx="3136900" cy="365125"/>
          </a:xfrm>
          <a:prstGeom prst="rect">
            <a:avLst/>
          </a:prstGeom>
        </p:spPr>
        <p:txBody>
          <a:bodyPr vert="horz" lIns="91436" tIns="45718" rIns="91436" bIns="45718" rtlCol="0" anchor="ctr"/>
          <a:lstStyle>
            <a:lvl1pPr algn="ctr" fontAlgn="auto">
              <a:spcBef>
                <a:spcPts val="0"/>
              </a:spcBef>
              <a:spcAft>
                <a:spcPts val="0"/>
              </a:spcAft>
              <a:defRPr sz="1200">
                <a:solidFill>
                  <a:schemeClr val="tx1">
                    <a:tint val="75000"/>
                  </a:schemeClr>
                </a:solidFill>
              </a:defRPr>
            </a:lvl1pPr>
          </a:lstStyle>
          <a:p>
            <a:endParaRPr lang="ja-JP" altLang="en-US" dirty="0">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099301" y="6356594"/>
            <a:ext cx="2311400" cy="365125"/>
          </a:xfrm>
          <a:prstGeom prst="rect">
            <a:avLst/>
          </a:prstGeom>
        </p:spPr>
        <p:txBody>
          <a:bodyPr vert="horz" lIns="91436" tIns="45718" rIns="91436" bIns="45718" rtlCol="0" anchor="ctr"/>
          <a:lstStyle>
            <a:lvl1pPr algn="r" fontAlgn="auto">
              <a:spcBef>
                <a:spcPts val="0"/>
              </a:spcBef>
              <a:spcAft>
                <a:spcPts val="0"/>
              </a:spcAft>
              <a:defRPr sz="1200">
                <a:solidFill>
                  <a:schemeClr val="tx1">
                    <a:tint val="75000"/>
                  </a:schemeClr>
                </a:solidFill>
              </a:defRPr>
            </a:lvl1pPr>
          </a:lstStyle>
          <a:p>
            <a:fld id="{6C5430D0-4336-49DB-B62F-D1D0AB30FA6F}" type="slidenum">
              <a:rPr lang="ja-JP" altLang="en-US" smtClean="0">
                <a:solidFill>
                  <a:prstClr val="black">
                    <a:tint val="75000"/>
                  </a:prstClr>
                </a:solidFill>
                <a:latin typeface="Calibri"/>
                <a:ea typeface="ＭＳ Ｐゴシック"/>
              </a:rPr>
              <a:pPr/>
              <a:t>‹#›</a:t>
            </a:fld>
            <a:endParaRPr lang="ja-JP" altLang="en-US" dirty="0">
              <a:solidFill>
                <a:prstClr val="black">
                  <a:tint val="75000"/>
                </a:prstClr>
              </a:solidFill>
              <a:latin typeface="Calibri"/>
              <a:ea typeface="ＭＳ Ｐゴシック"/>
            </a:endParaRPr>
          </a:p>
        </p:txBody>
      </p:sp>
      <p:grpSp>
        <p:nvGrpSpPr>
          <p:cNvPr id="7" name="Group 18"/>
          <p:cNvGrpSpPr>
            <a:grpSpLocks/>
          </p:cNvGrpSpPr>
          <p:nvPr/>
        </p:nvGrpSpPr>
        <p:grpSpPr bwMode="auto">
          <a:xfrm>
            <a:off x="84"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544" y="3"/>
            <a:ext cx="1679575" cy="333375"/>
          </a:xfrm>
          <a:prstGeom prst="rect">
            <a:avLst/>
          </a:prstGeom>
          <a:noFill/>
          <a:ln w="9525">
            <a:noFill/>
            <a:miter lim="800000"/>
            <a:headEnd/>
            <a:tailEnd/>
          </a:ln>
        </p:spPr>
      </p:pic>
    </p:spTree>
    <p:extLst>
      <p:ext uri="{BB962C8B-B14F-4D97-AF65-F5344CB8AC3E}">
        <p14:creationId xmlns:p14="http://schemas.microsoft.com/office/powerpoint/2010/main" val="3378813542"/>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hf hdr="0" ftr="0" dt="0"/>
  <p:txStyles>
    <p:titleStyle>
      <a:lvl1pPr algn="ctr" defTabSz="914355" rtl="0" eaLnBrk="1" latinLnBrk="0" hangingPunct="1">
        <a:spcBef>
          <a:spcPct val="0"/>
        </a:spcBef>
        <a:buNone/>
        <a:defRPr kumimoji="1" sz="4400" kern="1200">
          <a:solidFill>
            <a:schemeClr val="tx1"/>
          </a:solidFill>
          <a:latin typeface="+mj-lt"/>
          <a:ea typeface="+mj-ea"/>
          <a:cs typeface="+mj-cs"/>
        </a:defRPr>
      </a:lvl1pPr>
    </p:titleStyle>
    <p:bodyStyle>
      <a:lvl1pPr marL="342883" indent="-342883" algn="l" defTabSz="91435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13" indent="-285735" algn="l" defTabSz="91435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944" indent="-228589" algn="l" defTabSz="91435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120"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298"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475"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653"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830"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008"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55" rtl="0" eaLnBrk="1" latinLnBrk="0" hangingPunct="1">
        <a:defRPr kumimoji="1" sz="1800" kern="1200">
          <a:solidFill>
            <a:schemeClr val="tx1"/>
          </a:solidFill>
          <a:latin typeface="+mn-lt"/>
          <a:ea typeface="+mn-ea"/>
          <a:cs typeface="+mn-cs"/>
        </a:defRPr>
      </a:lvl1pPr>
      <a:lvl2pPr marL="457177" algn="l" defTabSz="914355" rtl="0" eaLnBrk="1" latinLnBrk="0" hangingPunct="1">
        <a:defRPr kumimoji="1" sz="1800" kern="1200">
          <a:solidFill>
            <a:schemeClr val="tx1"/>
          </a:solidFill>
          <a:latin typeface="+mn-lt"/>
          <a:ea typeface="+mn-ea"/>
          <a:cs typeface="+mn-cs"/>
        </a:defRPr>
      </a:lvl2pPr>
      <a:lvl3pPr marL="914355" algn="l" defTabSz="914355" rtl="0" eaLnBrk="1" latinLnBrk="0" hangingPunct="1">
        <a:defRPr kumimoji="1" sz="1800" kern="1200">
          <a:solidFill>
            <a:schemeClr val="tx1"/>
          </a:solidFill>
          <a:latin typeface="+mn-lt"/>
          <a:ea typeface="+mn-ea"/>
          <a:cs typeface="+mn-cs"/>
        </a:defRPr>
      </a:lvl3pPr>
      <a:lvl4pPr marL="1371531" algn="l" defTabSz="914355" rtl="0" eaLnBrk="1" latinLnBrk="0" hangingPunct="1">
        <a:defRPr kumimoji="1" sz="1800" kern="1200">
          <a:solidFill>
            <a:schemeClr val="tx1"/>
          </a:solidFill>
          <a:latin typeface="+mn-lt"/>
          <a:ea typeface="+mn-ea"/>
          <a:cs typeface="+mn-cs"/>
        </a:defRPr>
      </a:lvl4pPr>
      <a:lvl5pPr marL="1828709" algn="l" defTabSz="914355" rtl="0" eaLnBrk="1" latinLnBrk="0" hangingPunct="1">
        <a:defRPr kumimoji="1" sz="1800" kern="1200">
          <a:solidFill>
            <a:schemeClr val="tx1"/>
          </a:solidFill>
          <a:latin typeface="+mn-lt"/>
          <a:ea typeface="+mn-ea"/>
          <a:cs typeface="+mn-cs"/>
        </a:defRPr>
      </a:lvl5pPr>
      <a:lvl6pPr marL="2285886" algn="l" defTabSz="914355" rtl="0" eaLnBrk="1" latinLnBrk="0" hangingPunct="1">
        <a:defRPr kumimoji="1" sz="1800" kern="1200">
          <a:solidFill>
            <a:schemeClr val="tx1"/>
          </a:solidFill>
          <a:latin typeface="+mn-lt"/>
          <a:ea typeface="+mn-ea"/>
          <a:cs typeface="+mn-cs"/>
        </a:defRPr>
      </a:lvl6pPr>
      <a:lvl7pPr marL="2743064" algn="l" defTabSz="914355" rtl="0" eaLnBrk="1" latinLnBrk="0" hangingPunct="1">
        <a:defRPr kumimoji="1" sz="1800" kern="1200">
          <a:solidFill>
            <a:schemeClr val="tx1"/>
          </a:solidFill>
          <a:latin typeface="+mn-lt"/>
          <a:ea typeface="+mn-ea"/>
          <a:cs typeface="+mn-cs"/>
        </a:defRPr>
      </a:lvl7pPr>
      <a:lvl8pPr marL="3200241" algn="l" defTabSz="914355" rtl="0" eaLnBrk="1" latinLnBrk="0" hangingPunct="1">
        <a:defRPr kumimoji="1" sz="1800" kern="1200">
          <a:solidFill>
            <a:schemeClr val="tx1"/>
          </a:solidFill>
          <a:latin typeface="+mn-lt"/>
          <a:ea typeface="+mn-ea"/>
          <a:cs typeface="+mn-cs"/>
        </a:defRPr>
      </a:lvl8pPr>
      <a:lvl9pPr marL="3657419" algn="l" defTabSz="914355" rtl="0" eaLnBrk="1" latinLnBrk="0" hangingPunct="1">
        <a:defRPr kumimoji="1"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9"/>
            <a:ext cx="8915400" cy="1143000"/>
          </a:xfrm>
          <a:prstGeom prst="rect">
            <a:avLst/>
          </a:prstGeom>
        </p:spPr>
        <p:txBody>
          <a:bodyPr vert="horz" lIns="91436" tIns="45718" rIns="91436" bIns="4571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06"/>
            <a:ext cx="8915400" cy="4525963"/>
          </a:xfrm>
          <a:prstGeom prst="rect">
            <a:avLst/>
          </a:prstGeom>
        </p:spPr>
        <p:txBody>
          <a:bodyPr vert="horz" lIns="91436" tIns="45718" rIns="91436" bIns="4571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6594"/>
            <a:ext cx="2311400" cy="365125"/>
          </a:xfrm>
          <a:prstGeom prst="rect">
            <a:avLst/>
          </a:prstGeom>
        </p:spPr>
        <p:txBody>
          <a:bodyPr vert="horz" lIns="91436" tIns="45718" rIns="91436" bIns="45718" rtlCol="0" anchor="ctr"/>
          <a:lstStyle>
            <a:lvl1pPr algn="l" fontAlgn="auto">
              <a:spcBef>
                <a:spcPts val="0"/>
              </a:spcBef>
              <a:spcAft>
                <a:spcPts val="0"/>
              </a:spcAft>
              <a:defRPr sz="1200">
                <a:solidFill>
                  <a:schemeClr val="tx1">
                    <a:tint val="75000"/>
                  </a:schemeClr>
                </a:solidFill>
              </a:defRPr>
            </a:lvl1pPr>
          </a:lstStyle>
          <a:p>
            <a:endParaRPr lang="ja-JP" altLang="en-US" dirty="0">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4634" y="6356594"/>
            <a:ext cx="3136900" cy="365125"/>
          </a:xfrm>
          <a:prstGeom prst="rect">
            <a:avLst/>
          </a:prstGeom>
        </p:spPr>
        <p:txBody>
          <a:bodyPr vert="horz" lIns="91436" tIns="45718" rIns="91436" bIns="45718" rtlCol="0" anchor="ctr"/>
          <a:lstStyle>
            <a:lvl1pPr algn="ctr" fontAlgn="auto">
              <a:spcBef>
                <a:spcPts val="0"/>
              </a:spcBef>
              <a:spcAft>
                <a:spcPts val="0"/>
              </a:spcAft>
              <a:defRPr sz="1200">
                <a:solidFill>
                  <a:schemeClr val="tx1">
                    <a:tint val="75000"/>
                  </a:schemeClr>
                </a:solidFill>
              </a:defRPr>
            </a:lvl1pPr>
          </a:lstStyle>
          <a:p>
            <a:endParaRPr lang="ja-JP" altLang="en-US" dirty="0">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099301" y="6356594"/>
            <a:ext cx="2311400" cy="365125"/>
          </a:xfrm>
          <a:prstGeom prst="rect">
            <a:avLst/>
          </a:prstGeom>
        </p:spPr>
        <p:txBody>
          <a:bodyPr vert="horz" lIns="91436" tIns="45718" rIns="91436" bIns="45718" rtlCol="0" anchor="ctr"/>
          <a:lstStyle>
            <a:lvl1pPr algn="r" fontAlgn="auto">
              <a:spcBef>
                <a:spcPts val="0"/>
              </a:spcBef>
              <a:spcAft>
                <a:spcPts val="0"/>
              </a:spcAft>
              <a:defRPr sz="1200">
                <a:solidFill>
                  <a:schemeClr val="tx1">
                    <a:tint val="75000"/>
                  </a:schemeClr>
                </a:solidFill>
              </a:defRPr>
            </a:lvl1pPr>
          </a:lstStyle>
          <a:p>
            <a:fld id="{6C5430D0-4336-49DB-B62F-D1D0AB30FA6F}" type="slidenum">
              <a:rPr lang="ja-JP" altLang="en-US" smtClean="0">
                <a:solidFill>
                  <a:prstClr val="black">
                    <a:tint val="75000"/>
                  </a:prstClr>
                </a:solidFill>
                <a:latin typeface="Calibri"/>
                <a:ea typeface="ＭＳ Ｐゴシック"/>
              </a:rPr>
              <a:pPr/>
              <a:t>‹#›</a:t>
            </a:fld>
            <a:endParaRPr lang="ja-JP" altLang="en-US" dirty="0">
              <a:solidFill>
                <a:prstClr val="black">
                  <a:tint val="75000"/>
                </a:prstClr>
              </a:solidFill>
              <a:latin typeface="Calibri"/>
              <a:ea typeface="ＭＳ Ｐゴシック"/>
            </a:endParaRPr>
          </a:p>
        </p:txBody>
      </p:sp>
      <p:grpSp>
        <p:nvGrpSpPr>
          <p:cNvPr id="7" name="Group 18"/>
          <p:cNvGrpSpPr>
            <a:grpSpLocks/>
          </p:cNvGrpSpPr>
          <p:nvPr/>
        </p:nvGrpSpPr>
        <p:grpSpPr bwMode="auto">
          <a:xfrm>
            <a:off x="84"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544" y="3"/>
            <a:ext cx="1679575" cy="333375"/>
          </a:xfrm>
          <a:prstGeom prst="rect">
            <a:avLst/>
          </a:prstGeom>
          <a:noFill/>
          <a:ln w="9525">
            <a:noFill/>
            <a:miter lim="800000"/>
            <a:headEnd/>
            <a:tailEnd/>
          </a:ln>
        </p:spPr>
      </p:pic>
    </p:spTree>
    <p:extLst>
      <p:ext uri="{BB962C8B-B14F-4D97-AF65-F5344CB8AC3E}">
        <p14:creationId xmlns:p14="http://schemas.microsoft.com/office/powerpoint/2010/main" val="3405087100"/>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hf hdr="0" ftr="0" dt="0"/>
  <p:txStyles>
    <p:titleStyle>
      <a:lvl1pPr algn="ctr" defTabSz="914355" rtl="0" eaLnBrk="1" latinLnBrk="0" hangingPunct="1">
        <a:spcBef>
          <a:spcPct val="0"/>
        </a:spcBef>
        <a:buNone/>
        <a:defRPr kumimoji="1" sz="4400" kern="1200">
          <a:solidFill>
            <a:schemeClr val="tx1"/>
          </a:solidFill>
          <a:latin typeface="+mj-lt"/>
          <a:ea typeface="+mj-ea"/>
          <a:cs typeface="+mj-cs"/>
        </a:defRPr>
      </a:lvl1pPr>
    </p:titleStyle>
    <p:bodyStyle>
      <a:lvl1pPr marL="342883" indent="-342883" algn="l" defTabSz="91435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13" indent="-285735" algn="l" defTabSz="91435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944" indent="-228589" algn="l" defTabSz="91435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120"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298"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475"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653"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830"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008"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55" rtl="0" eaLnBrk="1" latinLnBrk="0" hangingPunct="1">
        <a:defRPr kumimoji="1" sz="1800" kern="1200">
          <a:solidFill>
            <a:schemeClr val="tx1"/>
          </a:solidFill>
          <a:latin typeface="+mn-lt"/>
          <a:ea typeface="+mn-ea"/>
          <a:cs typeface="+mn-cs"/>
        </a:defRPr>
      </a:lvl1pPr>
      <a:lvl2pPr marL="457177" algn="l" defTabSz="914355" rtl="0" eaLnBrk="1" latinLnBrk="0" hangingPunct="1">
        <a:defRPr kumimoji="1" sz="1800" kern="1200">
          <a:solidFill>
            <a:schemeClr val="tx1"/>
          </a:solidFill>
          <a:latin typeface="+mn-lt"/>
          <a:ea typeface="+mn-ea"/>
          <a:cs typeface="+mn-cs"/>
        </a:defRPr>
      </a:lvl2pPr>
      <a:lvl3pPr marL="914355" algn="l" defTabSz="914355" rtl="0" eaLnBrk="1" latinLnBrk="0" hangingPunct="1">
        <a:defRPr kumimoji="1" sz="1800" kern="1200">
          <a:solidFill>
            <a:schemeClr val="tx1"/>
          </a:solidFill>
          <a:latin typeface="+mn-lt"/>
          <a:ea typeface="+mn-ea"/>
          <a:cs typeface="+mn-cs"/>
        </a:defRPr>
      </a:lvl3pPr>
      <a:lvl4pPr marL="1371531" algn="l" defTabSz="914355" rtl="0" eaLnBrk="1" latinLnBrk="0" hangingPunct="1">
        <a:defRPr kumimoji="1" sz="1800" kern="1200">
          <a:solidFill>
            <a:schemeClr val="tx1"/>
          </a:solidFill>
          <a:latin typeface="+mn-lt"/>
          <a:ea typeface="+mn-ea"/>
          <a:cs typeface="+mn-cs"/>
        </a:defRPr>
      </a:lvl4pPr>
      <a:lvl5pPr marL="1828709" algn="l" defTabSz="914355" rtl="0" eaLnBrk="1" latinLnBrk="0" hangingPunct="1">
        <a:defRPr kumimoji="1" sz="1800" kern="1200">
          <a:solidFill>
            <a:schemeClr val="tx1"/>
          </a:solidFill>
          <a:latin typeface="+mn-lt"/>
          <a:ea typeface="+mn-ea"/>
          <a:cs typeface="+mn-cs"/>
        </a:defRPr>
      </a:lvl5pPr>
      <a:lvl6pPr marL="2285886" algn="l" defTabSz="914355" rtl="0" eaLnBrk="1" latinLnBrk="0" hangingPunct="1">
        <a:defRPr kumimoji="1" sz="1800" kern="1200">
          <a:solidFill>
            <a:schemeClr val="tx1"/>
          </a:solidFill>
          <a:latin typeface="+mn-lt"/>
          <a:ea typeface="+mn-ea"/>
          <a:cs typeface="+mn-cs"/>
        </a:defRPr>
      </a:lvl6pPr>
      <a:lvl7pPr marL="2743064" algn="l" defTabSz="914355" rtl="0" eaLnBrk="1" latinLnBrk="0" hangingPunct="1">
        <a:defRPr kumimoji="1" sz="1800" kern="1200">
          <a:solidFill>
            <a:schemeClr val="tx1"/>
          </a:solidFill>
          <a:latin typeface="+mn-lt"/>
          <a:ea typeface="+mn-ea"/>
          <a:cs typeface="+mn-cs"/>
        </a:defRPr>
      </a:lvl7pPr>
      <a:lvl8pPr marL="3200241" algn="l" defTabSz="914355" rtl="0" eaLnBrk="1" latinLnBrk="0" hangingPunct="1">
        <a:defRPr kumimoji="1" sz="1800" kern="1200">
          <a:solidFill>
            <a:schemeClr val="tx1"/>
          </a:solidFill>
          <a:latin typeface="+mn-lt"/>
          <a:ea typeface="+mn-ea"/>
          <a:cs typeface="+mn-cs"/>
        </a:defRPr>
      </a:lvl8pPr>
      <a:lvl9pPr marL="3657419" algn="l" defTabSz="914355" rtl="0" eaLnBrk="1" latinLnBrk="0" hangingPunct="1">
        <a:defRPr kumimoji="1"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1" y="274638"/>
            <a:ext cx="8915400" cy="1143000"/>
          </a:xfrm>
          <a:prstGeom prst="rect">
            <a:avLst/>
          </a:prstGeom>
        </p:spPr>
        <p:txBody>
          <a:bodyPr vert="horz" lIns="91423" tIns="45712" rIns="91423" bIns="4571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600206"/>
            <a:ext cx="8915400" cy="4525963"/>
          </a:xfrm>
          <a:prstGeom prst="rect">
            <a:avLst/>
          </a:prstGeom>
        </p:spPr>
        <p:txBody>
          <a:bodyPr vert="horz" lIns="91423" tIns="45712" rIns="91423" bIns="4571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1" y="6356432"/>
            <a:ext cx="2311400" cy="365125"/>
          </a:xfrm>
          <a:prstGeom prst="rect">
            <a:avLst/>
          </a:prstGeom>
        </p:spPr>
        <p:txBody>
          <a:bodyPr vert="horz" lIns="91423" tIns="45712" rIns="91423" bIns="45712" rtlCol="0" anchor="ctr"/>
          <a:lstStyle>
            <a:lvl1pPr algn="l">
              <a:defRPr sz="1023">
                <a:solidFill>
                  <a:schemeClr val="tx1">
                    <a:tint val="75000"/>
                  </a:schemeClr>
                </a:solidFill>
              </a:defRPr>
            </a:lvl1pPr>
          </a:lstStyle>
          <a:p>
            <a:pPr defTabSz="779032">
              <a:defRPr/>
            </a:pPr>
            <a:endParaRPr lang="en-US" altLang="ja-JP">
              <a:solidFill>
                <a:prstClr val="black">
                  <a:tint val="75000"/>
                </a:prstClr>
              </a:solidFill>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561" y="6356432"/>
            <a:ext cx="3136900" cy="365125"/>
          </a:xfrm>
          <a:prstGeom prst="rect">
            <a:avLst/>
          </a:prstGeom>
        </p:spPr>
        <p:txBody>
          <a:bodyPr vert="horz" lIns="91423" tIns="45712" rIns="91423" bIns="45712" rtlCol="0" anchor="ctr"/>
          <a:lstStyle>
            <a:lvl1pPr algn="ctr">
              <a:defRPr sz="1023">
                <a:solidFill>
                  <a:schemeClr val="tx1">
                    <a:tint val="75000"/>
                  </a:schemeClr>
                </a:solidFill>
              </a:defRPr>
            </a:lvl1pPr>
          </a:lstStyle>
          <a:p>
            <a:pPr defTabSz="779032">
              <a:defRPr/>
            </a:pPr>
            <a:endParaRPr lang="en-US" altLang="ja-JP">
              <a:solidFill>
                <a:prstClr val="black">
                  <a:tint val="75000"/>
                </a:prstClr>
              </a:solidFill>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1" y="6356432"/>
            <a:ext cx="2311400" cy="365125"/>
          </a:xfrm>
          <a:prstGeom prst="rect">
            <a:avLst/>
          </a:prstGeom>
        </p:spPr>
        <p:txBody>
          <a:bodyPr vert="horz" lIns="91423" tIns="45712" rIns="91423" bIns="45712" rtlCol="0" anchor="ctr"/>
          <a:lstStyle>
            <a:lvl1pPr algn="r">
              <a:defRPr sz="1023">
                <a:solidFill>
                  <a:schemeClr val="tx1">
                    <a:tint val="75000"/>
                  </a:schemeClr>
                </a:solidFill>
              </a:defRPr>
            </a:lvl1pPr>
          </a:lstStyle>
          <a:p>
            <a:pPr defTabSz="779032">
              <a:defRPr/>
            </a:pPr>
            <a:fld id="{3091BEB7-1B0A-4F7A-8B03-36C517BDB2D1}" type="slidenum">
              <a:rPr lang="en-US" altLang="ja-JP" smtClean="0">
                <a:solidFill>
                  <a:prstClr val="black">
                    <a:tint val="75000"/>
                  </a:prstClr>
                </a:solidFill>
                <a:ea typeface="ＭＳ Ｐゴシック" panose="020B0600070205080204" pitchFamily="50" charset="-128"/>
              </a:rPr>
              <a:pPr defTabSz="779032">
                <a:defRPr/>
              </a:pPr>
              <a:t>‹#›</a:t>
            </a:fld>
            <a:endParaRPr lang="en-US" altLang="ja-JP">
              <a:solidFill>
                <a:prstClr val="black">
                  <a:tint val="75000"/>
                </a:prstClr>
              </a:solidFill>
              <a:ea typeface="ＭＳ Ｐゴシック" panose="020B0600070205080204" pitchFamily="50" charset="-128"/>
            </a:endParaRPr>
          </a:p>
        </p:txBody>
      </p:sp>
      <p:grpSp>
        <p:nvGrpSpPr>
          <p:cNvPr id="7" name="Group 18"/>
          <p:cNvGrpSpPr>
            <a:grpSpLocks/>
          </p:cNvGrpSpPr>
          <p:nvPr/>
        </p:nvGrpSpPr>
        <p:grpSpPr bwMode="auto">
          <a:xfrm>
            <a:off x="11" y="0"/>
            <a:ext cx="9906000" cy="546100"/>
            <a:chOff x="0" y="0"/>
            <a:chExt cx="5760" cy="344"/>
          </a:xfrm>
        </p:grpSpPr>
        <p:pic>
          <p:nvPicPr>
            <p:cNvPr id="8" name="Picture 9" descr="mlit_top"/>
            <p:cNvPicPr>
              <a:picLocks noChangeAspect="1" noChangeArrowheads="1"/>
            </p:cNvPicPr>
            <p:nvPr userDrawn="1"/>
          </p:nvPicPr>
          <p:blipFill>
            <a:blip r:embed="rId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5" cstate="print"/>
              <a:srcRect l="68906" b="42805"/>
              <a:stretch>
                <a:fillRect/>
              </a:stretch>
            </p:blipFill>
            <p:spPr bwMode="auto">
              <a:xfrm>
                <a:off x="0" y="0"/>
                <a:ext cx="1791" cy="318"/>
              </a:xfrm>
              <a:prstGeom prst="rect">
                <a:avLst/>
              </a:prstGeom>
              <a:noFill/>
              <a:ln w="9525">
                <a:noFill/>
                <a:miter lim="800000"/>
                <a:headEnd/>
                <a:tailEnd/>
              </a:ln>
            </p:spPr>
          </p:pic>
        </p:grpSp>
      </p:grpSp>
    </p:spTree>
    <p:extLst>
      <p:ext uri="{BB962C8B-B14F-4D97-AF65-F5344CB8AC3E}">
        <p14:creationId xmlns:p14="http://schemas.microsoft.com/office/powerpoint/2010/main" val="3234541023"/>
      </p:ext>
    </p:extLst>
  </p:cSld>
  <p:clrMap bg1="lt1" tx1="dk1" bg2="lt2" tx2="dk2" accent1="accent1" accent2="accent2" accent3="accent3" accent4="accent4" accent5="accent5" accent6="accent6" hlink="hlink" folHlink="folHlink"/>
  <p:sldLayoutIdLst>
    <p:sldLayoutId id="2147484353" r:id="rId1"/>
  </p:sldLayoutIdLst>
  <p:hf hdr="0" ftr="0" dt="0"/>
  <p:txStyles>
    <p:titleStyle>
      <a:lvl1pPr algn="ctr" defTabSz="779032" rtl="0" eaLnBrk="1" latinLnBrk="0" hangingPunct="1">
        <a:spcBef>
          <a:spcPct val="0"/>
        </a:spcBef>
        <a:buNone/>
        <a:defRPr kumimoji="1" sz="3750" kern="1200">
          <a:solidFill>
            <a:schemeClr val="tx1"/>
          </a:solidFill>
          <a:latin typeface="+mj-lt"/>
          <a:ea typeface="+mj-ea"/>
          <a:cs typeface="+mj-cs"/>
        </a:defRPr>
      </a:lvl1pPr>
    </p:titleStyle>
    <p:bodyStyle>
      <a:lvl1pPr marL="292137" indent="-292137" algn="l" defTabSz="779032" rtl="0" eaLnBrk="1" latinLnBrk="0" hangingPunct="1">
        <a:spcBef>
          <a:spcPct val="20000"/>
        </a:spcBef>
        <a:buFont typeface="Arial" pitchFamily="34" charset="0"/>
        <a:buChar char="•"/>
        <a:defRPr kumimoji="1" sz="2727" kern="1200">
          <a:solidFill>
            <a:schemeClr val="tx1"/>
          </a:solidFill>
          <a:latin typeface="+mn-lt"/>
          <a:ea typeface="+mn-ea"/>
          <a:cs typeface="+mn-cs"/>
        </a:defRPr>
      </a:lvl1pPr>
      <a:lvl2pPr marL="632963" indent="-243448" algn="l" defTabSz="779032" rtl="0" eaLnBrk="1" latinLnBrk="0" hangingPunct="1">
        <a:spcBef>
          <a:spcPct val="20000"/>
        </a:spcBef>
        <a:buFont typeface="Arial" pitchFamily="34" charset="0"/>
        <a:buChar char="–"/>
        <a:defRPr kumimoji="1" sz="2386" kern="1200">
          <a:solidFill>
            <a:schemeClr val="tx1"/>
          </a:solidFill>
          <a:latin typeface="+mn-lt"/>
          <a:ea typeface="+mn-ea"/>
          <a:cs typeface="+mn-cs"/>
        </a:defRPr>
      </a:lvl2pPr>
      <a:lvl3pPr marL="973790" indent="-194758" algn="l" defTabSz="779032" rtl="0" eaLnBrk="1" latinLnBrk="0" hangingPunct="1">
        <a:spcBef>
          <a:spcPct val="20000"/>
        </a:spcBef>
        <a:buFont typeface="Arial" pitchFamily="34" charset="0"/>
        <a:buChar char="•"/>
        <a:defRPr kumimoji="1" sz="2045" kern="1200">
          <a:solidFill>
            <a:schemeClr val="tx1"/>
          </a:solidFill>
          <a:latin typeface="+mn-lt"/>
          <a:ea typeface="+mn-ea"/>
          <a:cs typeface="+mn-cs"/>
        </a:defRPr>
      </a:lvl3pPr>
      <a:lvl4pPr marL="1363306" indent="-194758" algn="l" defTabSz="779032" rtl="0" eaLnBrk="1" latinLnBrk="0" hangingPunct="1">
        <a:spcBef>
          <a:spcPct val="20000"/>
        </a:spcBef>
        <a:buFont typeface="Arial" pitchFamily="34" charset="0"/>
        <a:buChar char="–"/>
        <a:defRPr kumimoji="1" sz="1704" kern="1200">
          <a:solidFill>
            <a:schemeClr val="tx1"/>
          </a:solidFill>
          <a:latin typeface="+mn-lt"/>
          <a:ea typeface="+mn-ea"/>
          <a:cs typeface="+mn-cs"/>
        </a:defRPr>
      </a:lvl4pPr>
      <a:lvl5pPr marL="1752822" indent="-194758" algn="l" defTabSz="779032" rtl="0" eaLnBrk="1" latinLnBrk="0" hangingPunct="1">
        <a:spcBef>
          <a:spcPct val="20000"/>
        </a:spcBef>
        <a:buFont typeface="Arial" pitchFamily="34" charset="0"/>
        <a:buChar char="»"/>
        <a:defRPr kumimoji="1" sz="1704" kern="1200">
          <a:solidFill>
            <a:schemeClr val="tx1"/>
          </a:solidFill>
          <a:latin typeface="+mn-lt"/>
          <a:ea typeface="+mn-ea"/>
          <a:cs typeface="+mn-cs"/>
        </a:defRPr>
      </a:lvl5pPr>
      <a:lvl6pPr marL="2142339" indent="-194758" algn="l" defTabSz="779032" rtl="0" eaLnBrk="1" latinLnBrk="0" hangingPunct="1">
        <a:spcBef>
          <a:spcPct val="20000"/>
        </a:spcBef>
        <a:buFont typeface="Arial" pitchFamily="34" charset="0"/>
        <a:buChar char="•"/>
        <a:defRPr kumimoji="1" sz="1704" kern="1200">
          <a:solidFill>
            <a:schemeClr val="tx1"/>
          </a:solidFill>
          <a:latin typeface="+mn-lt"/>
          <a:ea typeface="+mn-ea"/>
          <a:cs typeface="+mn-cs"/>
        </a:defRPr>
      </a:lvl6pPr>
      <a:lvl7pPr marL="2531855" indent="-194758" algn="l" defTabSz="779032" rtl="0" eaLnBrk="1" latinLnBrk="0" hangingPunct="1">
        <a:spcBef>
          <a:spcPct val="20000"/>
        </a:spcBef>
        <a:buFont typeface="Arial" pitchFamily="34" charset="0"/>
        <a:buChar char="•"/>
        <a:defRPr kumimoji="1" sz="1704" kern="1200">
          <a:solidFill>
            <a:schemeClr val="tx1"/>
          </a:solidFill>
          <a:latin typeface="+mn-lt"/>
          <a:ea typeface="+mn-ea"/>
          <a:cs typeface="+mn-cs"/>
        </a:defRPr>
      </a:lvl7pPr>
      <a:lvl8pPr marL="2921371" indent="-194758" algn="l" defTabSz="779032" rtl="0" eaLnBrk="1" latinLnBrk="0" hangingPunct="1">
        <a:spcBef>
          <a:spcPct val="20000"/>
        </a:spcBef>
        <a:buFont typeface="Arial" pitchFamily="34" charset="0"/>
        <a:buChar char="•"/>
        <a:defRPr kumimoji="1" sz="1704" kern="1200">
          <a:solidFill>
            <a:schemeClr val="tx1"/>
          </a:solidFill>
          <a:latin typeface="+mn-lt"/>
          <a:ea typeface="+mn-ea"/>
          <a:cs typeface="+mn-cs"/>
        </a:defRPr>
      </a:lvl8pPr>
      <a:lvl9pPr marL="3310886" indent="-194758" algn="l" defTabSz="779032" rtl="0" eaLnBrk="1" latinLnBrk="0" hangingPunct="1">
        <a:spcBef>
          <a:spcPct val="20000"/>
        </a:spcBef>
        <a:buFont typeface="Arial" pitchFamily="34" charset="0"/>
        <a:buChar char="•"/>
        <a:defRPr kumimoji="1" sz="1704" kern="1200">
          <a:solidFill>
            <a:schemeClr val="tx1"/>
          </a:solidFill>
          <a:latin typeface="+mn-lt"/>
          <a:ea typeface="+mn-ea"/>
          <a:cs typeface="+mn-cs"/>
        </a:defRPr>
      </a:lvl9pPr>
    </p:bodyStyle>
    <p:otherStyle>
      <a:defPPr>
        <a:defRPr lang="ja-JP"/>
      </a:defPPr>
      <a:lvl1pPr marL="0" algn="l" defTabSz="779032" rtl="0" eaLnBrk="1" latinLnBrk="0" hangingPunct="1">
        <a:defRPr kumimoji="1" sz="1534" kern="1200">
          <a:solidFill>
            <a:schemeClr val="tx1"/>
          </a:solidFill>
          <a:latin typeface="+mn-lt"/>
          <a:ea typeface="+mn-ea"/>
          <a:cs typeface="+mn-cs"/>
        </a:defRPr>
      </a:lvl1pPr>
      <a:lvl2pPr marL="389516" algn="l" defTabSz="779032" rtl="0" eaLnBrk="1" latinLnBrk="0" hangingPunct="1">
        <a:defRPr kumimoji="1" sz="1534" kern="1200">
          <a:solidFill>
            <a:schemeClr val="tx1"/>
          </a:solidFill>
          <a:latin typeface="+mn-lt"/>
          <a:ea typeface="+mn-ea"/>
          <a:cs typeface="+mn-cs"/>
        </a:defRPr>
      </a:lvl2pPr>
      <a:lvl3pPr marL="779032" algn="l" defTabSz="779032" rtl="0" eaLnBrk="1" latinLnBrk="0" hangingPunct="1">
        <a:defRPr kumimoji="1" sz="1534" kern="1200">
          <a:solidFill>
            <a:schemeClr val="tx1"/>
          </a:solidFill>
          <a:latin typeface="+mn-lt"/>
          <a:ea typeface="+mn-ea"/>
          <a:cs typeface="+mn-cs"/>
        </a:defRPr>
      </a:lvl3pPr>
      <a:lvl4pPr marL="1168549" algn="l" defTabSz="779032" rtl="0" eaLnBrk="1" latinLnBrk="0" hangingPunct="1">
        <a:defRPr kumimoji="1" sz="1534" kern="1200">
          <a:solidFill>
            <a:schemeClr val="tx1"/>
          </a:solidFill>
          <a:latin typeface="+mn-lt"/>
          <a:ea typeface="+mn-ea"/>
          <a:cs typeface="+mn-cs"/>
        </a:defRPr>
      </a:lvl4pPr>
      <a:lvl5pPr marL="1558064" algn="l" defTabSz="779032" rtl="0" eaLnBrk="1" latinLnBrk="0" hangingPunct="1">
        <a:defRPr kumimoji="1" sz="1534" kern="1200">
          <a:solidFill>
            <a:schemeClr val="tx1"/>
          </a:solidFill>
          <a:latin typeface="+mn-lt"/>
          <a:ea typeface="+mn-ea"/>
          <a:cs typeface="+mn-cs"/>
        </a:defRPr>
      </a:lvl5pPr>
      <a:lvl6pPr marL="1947580" algn="l" defTabSz="779032" rtl="0" eaLnBrk="1" latinLnBrk="0" hangingPunct="1">
        <a:defRPr kumimoji="1" sz="1534" kern="1200">
          <a:solidFill>
            <a:schemeClr val="tx1"/>
          </a:solidFill>
          <a:latin typeface="+mn-lt"/>
          <a:ea typeface="+mn-ea"/>
          <a:cs typeface="+mn-cs"/>
        </a:defRPr>
      </a:lvl6pPr>
      <a:lvl7pPr marL="2337096" algn="l" defTabSz="779032" rtl="0" eaLnBrk="1" latinLnBrk="0" hangingPunct="1">
        <a:defRPr kumimoji="1" sz="1534" kern="1200">
          <a:solidFill>
            <a:schemeClr val="tx1"/>
          </a:solidFill>
          <a:latin typeface="+mn-lt"/>
          <a:ea typeface="+mn-ea"/>
          <a:cs typeface="+mn-cs"/>
        </a:defRPr>
      </a:lvl7pPr>
      <a:lvl8pPr marL="2726613" algn="l" defTabSz="779032" rtl="0" eaLnBrk="1" latinLnBrk="0" hangingPunct="1">
        <a:defRPr kumimoji="1" sz="1534" kern="1200">
          <a:solidFill>
            <a:schemeClr val="tx1"/>
          </a:solidFill>
          <a:latin typeface="+mn-lt"/>
          <a:ea typeface="+mn-ea"/>
          <a:cs typeface="+mn-cs"/>
        </a:defRPr>
      </a:lvl8pPr>
      <a:lvl9pPr marL="3116128" algn="l" defTabSz="779032" rtl="0" eaLnBrk="1" latinLnBrk="0" hangingPunct="1">
        <a:defRPr kumimoji="1" sz="1534"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13" y="1600206"/>
            <a:ext cx="8915400" cy="452596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grpSp>
        <p:nvGrpSpPr>
          <p:cNvPr id="2" name="Group 18"/>
          <p:cNvGrpSpPr>
            <a:grpSpLocks/>
          </p:cNvGrpSpPr>
          <p:nvPr/>
        </p:nvGrpSpPr>
        <p:grpSpPr bwMode="auto">
          <a:xfrm>
            <a:off x="86" y="0"/>
            <a:ext cx="9906000" cy="546100"/>
            <a:chOff x="0" y="0"/>
            <a:chExt cx="5760" cy="344"/>
          </a:xfrm>
        </p:grpSpPr>
        <p:pic>
          <p:nvPicPr>
            <p:cNvPr id="1030" name="Picture 9" descr="mlit_top"/>
            <p:cNvPicPr>
              <a:picLocks noChangeAspect="1" noChangeArrowheads="1"/>
            </p:cNvPicPr>
            <p:nvPr userDrawn="1"/>
          </p:nvPicPr>
          <p:blipFill>
            <a:blip r:embed="rId17"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8"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9"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9"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118" y="0"/>
            <a:ext cx="7605713" cy="476250"/>
          </a:xfrm>
          <a:prstGeom prst="rect">
            <a:avLst/>
          </a:prstGeom>
          <a:noFill/>
          <a:ln w="9525">
            <a:noFill/>
            <a:miter lim="800000"/>
            <a:headEnd/>
            <a:tailEnd/>
          </a:ln>
        </p:spPr>
        <p:txBody>
          <a:bodyPr vert="horz" wrap="square" lIns="91423" tIns="45712" rIns="91423" bIns="45712" numCol="1" anchor="ctr" anchorCtr="0" compatLnSpc="1">
            <a:prstTxWarp prst="textNoShape">
              <a:avLst/>
            </a:prstTxWarp>
          </a:bodyPr>
          <a:lstStyle/>
          <a:p>
            <a:pPr lvl="0"/>
            <a:r>
              <a:rPr lang="ja-JP" altLang="en-US"/>
              <a:t>マスタ タイトルの書式設定</a:t>
            </a:r>
          </a:p>
        </p:txBody>
      </p:sp>
      <p:pic>
        <p:nvPicPr>
          <p:cNvPr id="1029" name="Picture 14"/>
          <p:cNvPicPr>
            <a:picLocks noChangeAspect="1" noChangeArrowheads="1"/>
          </p:cNvPicPr>
          <p:nvPr/>
        </p:nvPicPr>
        <p:blipFill>
          <a:blip r:embed="rId20" cstate="print"/>
          <a:srcRect t="3670"/>
          <a:stretch>
            <a:fillRect/>
          </a:stretch>
        </p:blipFill>
        <p:spPr bwMode="auto">
          <a:xfrm>
            <a:off x="8226587" y="8"/>
            <a:ext cx="1679575" cy="333375"/>
          </a:xfrm>
          <a:prstGeom prst="rect">
            <a:avLst/>
          </a:prstGeom>
          <a:noFill/>
          <a:ln w="9525">
            <a:noFill/>
            <a:miter lim="800000"/>
            <a:headEnd/>
            <a:tailEnd/>
          </a:ln>
        </p:spPr>
      </p:pic>
    </p:spTree>
    <p:extLst>
      <p:ext uri="{BB962C8B-B14F-4D97-AF65-F5344CB8AC3E}">
        <p14:creationId xmlns:p14="http://schemas.microsoft.com/office/powerpoint/2010/main" val="3909186414"/>
      </p:ext>
    </p:extLst>
  </p:cSld>
  <p:clrMap bg1="lt1" tx1="dk1" bg2="lt2" tx2="dk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 id="2147484372" r:id="rId7"/>
    <p:sldLayoutId id="2147484373" r:id="rId8"/>
    <p:sldLayoutId id="2147484374" r:id="rId9"/>
    <p:sldLayoutId id="2147484375" r:id="rId10"/>
    <p:sldLayoutId id="2147484376" r:id="rId11"/>
    <p:sldLayoutId id="2147484377" r:id="rId12"/>
    <p:sldLayoutId id="2147484378" r:id="rId13"/>
    <p:sldLayoutId id="2147484379" r:id="rId14"/>
    <p:sldLayoutId id="2147484380" r:id="rId15"/>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17"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35"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353"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47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838" indent="-342838" algn="l" rtl="0" eaLnBrk="1" fontAlgn="base" hangingPunct="1">
        <a:spcBef>
          <a:spcPct val="20000"/>
        </a:spcBef>
        <a:spcAft>
          <a:spcPct val="0"/>
        </a:spcAft>
        <a:buChar char="•"/>
        <a:defRPr kumimoji="1" sz="3200">
          <a:solidFill>
            <a:schemeClr val="tx1"/>
          </a:solidFill>
          <a:latin typeface="+mn-lt"/>
          <a:ea typeface="+mn-ea"/>
          <a:cs typeface="+mn-cs"/>
        </a:defRPr>
      </a:lvl1pPr>
      <a:lvl2pPr marL="742816" indent="-285699" algn="l" rtl="0" eaLnBrk="1" fontAlgn="base" hangingPunct="1">
        <a:spcBef>
          <a:spcPct val="20000"/>
        </a:spcBef>
        <a:spcAft>
          <a:spcPct val="0"/>
        </a:spcAft>
        <a:buChar char="–"/>
        <a:defRPr kumimoji="1" sz="2800">
          <a:solidFill>
            <a:schemeClr val="tx1"/>
          </a:solidFill>
          <a:latin typeface="+mn-lt"/>
          <a:ea typeface="+mn-ea"/>
        </a:defRPr>
      </a:lvl2pPr>
      <a:lvl3pPr marL="1142794" indent="-228559" algn="l" rtl="0" eaLnBrk="1" fontAlgn="base" hangingPunct="1">
        <a:spcBef>
          <a:spcPct val="20000"/>
        </a:spcBef>
        <a:spcAft>
          <a:spcPct val="0"/>
        </a:spcAft>
        <a:buChar char="•"/>
        <a:defRPr kumimoji="1" sz="2400">
          <a:solidFill>
            <a:schemeClr val="tx1"/>
          </a:solidFill>
          <a:latin typeface="+mn-lt"/>
          <a:ea typeface="+mn-ea"/>
        </a:defRPr>
      </a:lvl3pPr>
      <a:lvl4pPr marL="1599911" indent="-228559" algn="l" rtl="0" eaLnBrk="1" fontAlgn="base" hangingPunct="1">
        <a:spcBef>
          <a:spcPct val="20000"/>
        </a:spcBef>
        <a:spcAft>
          <a:spcPct val="0"/>
        </a:spcAft>
        <a:buChar char="–"/>
        <a:defRPr kumimoji="1" sz="2000">
          <a:solidFill>
            <a:schemeClr val="tx1"/>
          </a:solidFill>
          <a:latin typeface="+mn-lt"/>
          <a:ea typeface="+mn-ea"/>
        </a:defRPr>
      </a:lvl4pPr>
      <a:lvl5pPr marL="2057029" indent="-228559" algn="l" rtl="0" eaLnBrk="1" fontAlgn="base" hangingPunct="1">
        <a:spcBef>
          <a:spcPct val="20000"/>
        </a:spcBef>
        <a:spcAft>
          <a:spcPct val="0"/>
        </a:spcAft>
        <a:buChar char="»"/>
        <a:defRPr kumimoji="1" sz="2000">
          <a:solidFill>
            <a:schemeClr val="tx1"/>
          </a:solidFill>
          <a:latin typeface="+mn-lt"/>
          <a:ea typeface="+mn-ea"/>
        </a:defRPr>
      </a:lvl5pPr>
      <a:lvl6pPr marL="2514147" indent="-228559" algn="l" rtl="0" eaLnBrk="1" fontAlgn="base" hangingPunct="1">
        <a:spcBef>
          <a:spcPct val="20000"/>
        </a:spcBef>
        <a:spcAft>
          <a:spcPct val="0"/>
        </a:spcAft>
        <a:buChar char="»"/>
        <a:defRPr kumimoji="1" sz="2000">
          <a:solidFill>
            <a:schemeClr val="tx1"/>
          </a:solidFill>
          <a:latin typeface="+mn-lt"/>
          <a:ea typeface="+mn-ea"/>
        </a:defRPr>
      </a:lvl6pPr>
      <a:lvl7pPr marL="2971264" indent="-228559" algn="l" rtl="0" eaLnBrk="1" fontAlgn="base" hangingPunct="1">
        <a:spcBef>
          <a:spcPct val="20000"/>
        </a:spcBef>
        <a:spcAft>
          <a:spcPct val="0"/>
        </a:spcAft>
        <a:buChar char="»"/>
        <a:defRPr kumimoji="1" sz="2000">
          <a:solidFill>
            <a:schemeClr val="tx1"/>
          </a:solidFill>
          <a:latin typeface="+mn-lt"/>
          <a:ea typeface="+mn-ea"/>
        </a:defRPr>
      </a:lvl7pPr>
      <a:lvl8pPr marL="3428382" indent="-228559" algn="l" rtl="0" eaLnBrk="1" fontAlgn="base" hangingPunct="1">
        <a:spcBef>
          <a:spcPct val="20000"/>
        </a:spcBef>
        <a:spcAft>
          <a:spcPct val="0"/>
        </a:spcAft>
        <a:buChar char="»"/>
        <a:defRPr kumimoji="1" sz="2000">
          <a:solidFill>
            <a:schemeClr val="tx1"/>
          </a:solidFill>
          <a:latin typeface="+mn-lt"/>
          <a:ea typeface="+mn-ea"/>
        </a:defRPr>
      </a:lvl8pPr>
      <a:lvl9pPr marL="3885499" indent="-228559"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3"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3" y="1600206"/>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7155"/>
            <a:ext cx="2311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pPr defTabSz="844083" fontAlgn="auto">
              <a:spcBef>
                <a:spcPts val="0"/>
              </a:spcBef>
              <a:spcAft>
                <a:spcPts val="0"/>
              </a:spcAft>
            </a:pPr>
            <a:endParaRPr lang="ja-JP" altLang="en-US">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897" y="6357155"/>
            <a:ext cx="31369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pPr defTabSz="844083" fontAlgn="auto">
              <a:spcBef>
                <a:spcPts val="0"/>
              </a:spcBef>
              <a:spcAft>
                <a:spcPts val="0"/>
              </a:spcAft>
            </a:pPr>
            <a:endParaRPr lang="ja-JP" altLang="en-US">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1" y="6357155"/>
            <a:ext cx="23114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pPr defTabSz="844083" fontAlgn="auto">
              <a:spcBef>
                <a:spcPts val="0"/>
              </a:spcBef>
              <a:spcAft>
                <a:spcPts val="0"/>
              </a:spcAft>
            </a:pPr>
            <a:fld id="{6C5430D0-4336-49DB-B62F-D1D0AB30FA6F}" type="slidenum">
              <a:rPr lang="ja-JP" altLang="en-US" smtClean="0">
                <a:solidFill>
                  <a:prstClr val="black">
                    <a:tint val="75000"/>
                  </a:prstClr>
                </a:solidFill>
                <a:latin typeface="Calibri"/>
                <a:ea typeface="ＭＳ Ｐゴシック" panose="020B0600070205080204" pitchFamily="50" charset="-128"/>
              </a:rPr>
              <a:pPr defTabSz="844083" fontAlgn="auto">
                <a:spcBef>
                  <a:spcPts val="0"/>
                </a:spcBef>
                <a:spcAft>
                  <a:spcPts val="0"/>
                </a:spcAft>
              </a:pPr>
              <a:t>‹#›</a:t>
            </a:fld>
            <a:endParaRPr lang="ja-JP" altLang="en-US">
              <a:solidFill>
                <a:prstClr val="black">
                  <a:tint val="75000"/>
                </a:prstClr>
              </a:solidFill>
              <a:latin typeface="Calibri"/>
              <a:ea typeface="ＭＳ Ｐゴシック" panose="020B0600070205080204" pitchFamily="50" charset="-128"/>
            </a:endParaRPr>
          </a:p>
        </p:txBody>
      </p:sp>
      <p:grpSp>
        <p:nvGrpSpPr>
          <p:cNvPr id="7" name="Group 18"/>
          <p:cNvGrpSpPr>
            <a:grpSpLocks/>
          </p:cNvGrpSpPr>
          <p:nvPr/>
        </p:nvGrpSpPr>
        <p:grpSpPr bwMode="auto">
          <a:xfrm>
            <a:off x="347" y="0"/>
            <a:ext cx="9906000" cy="546100"/>
            <a:chOff x="0" y="0"/>
            <a:chExt cx="5760" cy="344"/>
          </a:xfrm>
        </p:grpSpPr>
        <p:pic>
          <p:nvPicPr>
            <p:cNvPr id="8" name="Picture 9" descr="mlit_top"/>
            <p:cNvPicPr>
              <a:picLocks noChangeAspect="1" noChangeArrowheads="1"/>
            </p:cNvPicPr>
            <p:nvPr userDrawn="1"/>
          </p:nvPicPr>
          <p:blipFill>
            <a:blip r:embed="rId4"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5"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6"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6"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7" cstate="print"/>
          <a:srcRect t="3670"/>
          <a:stretch>
            <a:fillRect/>
          </a:stretch>
        </p:blipFill>
        <p:spPr bwMode="auto">
          <a:xfrm>
            <a:off x="8226674" y="6"/>
            <a:ext cx="1679575" cy="333375"/>
          </a:xfrm>
          <a:prstGeom prst="rect">
            <a:avLst/>
          </a:prstGeom>
          <a:noFill/>
          <a:ln w="9525">
            <a:noFill/>
            <a:miter lim="800000"/>
            <a:headEnd/>
            <a:tailEnd/>
          </a:ln>
        </p:spPr>
      </p:pic>
    </p:spTree>
    <p:extLst>
      <p:ext uri="{BB962C8B-B14F-4D97-AF65-F5344CB8AC3E}">
        <p14:creationId xmlns:p14="http://schemas.microsoft.com/office/powerpoint/2010/main" val="4211559506"/>
      </p:ext>
    </p:extLst>
  </p:cSld>
  <p:clrMap bg1="lt1" tx1="dk1" bg2="lt2" tx2="dk2" accent1="accent1" accent2="accent2" accent3="accent3" accent4="accent4" accent5="accent5" accent6="accent6" hlink="hlink" folHlink="folHlink"/>
  <p:sldLayoutIdLst>
    <p:sldLayoutId id="2147484393" r:id="rId1"/>
    <p:sldLayoutId id="2147484394" r:id="rId2"/>
  </p:sldLayoutIdLst>
  <p:hf hdr="0" ftr="0" dt="0"/>
  <p:txStyles>
    <p:titleStyle>
      <a:lvl1pPr algn="ctr" defTabSz="844078" rtl="0" eaLnBrk="1" latinLnBrk="0" hangingPunct="1">
        <a:spcBef>
          <a:spcPct val="0"/>
        </a:spcBef>
        <a:buNone/>
        <a:defRPr kumimoji="1" sz="4062" kern="1200">
          <a:solidFill>
            <a:schemeClr val="tx1"/>
          </a:solidFill>
          <a:latin typeface="+mj-lt"/>
          <a:ea typeface="+mj-ea"/>
          <a:cs typeface="+mj-cs"/>
        </a:defRPr>
      </a:lvl1pPr>
    </p:titleStyle>
    <p:bodyStyle>
      <a:lvl1pPr marL="316529" indent="-316529" algn="l" defTabSz="844078" rtl="0" eaLnBrk="1" latinLnBrk="0" hangingPunct="1">
        <a:spcBef>
          <a:spcPct val="20000"/>
        </a:spcBef>
        <a:buFont typeface="Arial" pitchFamily="34" charset="0"/>
        <a:buChar char="•"/>
        <a:defRPr kumimoji="1" sz="2954" kern="1200">
          <a:solidFill>
            <a:schemeClr val="tx1"/>
          </a:solidFill>
          <a:latin typeface="+mn-lt"/>
          <a:ea typeface="+mn-ea"/>
          <a:cs typeface="+mn-cs"/>
        </a:defRPr>
      </a:lvl1pPr>
      <a:lvl2pPr marL="685813" indent="-263775" algn="l" defTabSz="844078" rtl="0" eaLnBrk="1" latinLnBrk="0" hangingPunct="1">
        <a:spcBef>
          <a:spcPct val="20000"/>
        </a:spcBef>
        <a:buFont typeface="Arial" pitchFamily="34" charset="0"/>
        <a:buChar char="–"/>
        <a:defRPr kumimoji="1" sz="2585" kern="1200">
          <a:solidFill>
            <a:schemeClr val="tx1"/>
          </a:solidFill>
          <a:latin typeface="+mn-lt"/>
          <a:ea typeface="+mn-ea"/>
          <a:cs typeface="+mn-cs"/>
        </a:defRPr>
      </a:lvl2pPr>
      <a:lvl3pPr marL="1055097" indent="-211020" algn="l" defTabSz="844078" rtl="0" eaLnBrk="1" latinLnBrk="0" hangingPunct="1">
        <a:spcBef>
          <a:spcPct val="20000"/>
        </a:spcBef>
        <a:buFont typeface="Arial" pitchFamily="34" charset="0"/>
        <a:buChar char="•"/>
        <a:defRPr kumimoji="1" sz="2215" kern="1200">
          <a:solidFill>
            <a:schemeClr val="tx1"/>
          </a:solidFill>
          <a:latin typeface="+mn-lt"/>
          <a:ea typeface="+mn-ea"/>
          <a:cs typeface="+mn-cs"/>
        </a:defRPr>
      </a:lvl3pPr>
      <a:lvl4pPr marL="1477136" indent="-211020" algn="l" defTabSz="844078" rtl="0" eaLnBrk="1" latinLnBrk="0" hangingPunct="1">
        <a:spcBef>
          <a:spcPct val="20000"/>
        </a:spcBef>
        <a:buFont typeface="Arial" pitchFamily="34" charset="0"/>
        <a:buChar char="–"/>
        <a:defRPr kumimoji="1" sz="1846" kern="1200">
          <a:solidFill>
            <a:schemeClr val="tx1"/>
          </a:solidFill>
          <a:latin typeface="+mn-lt"/>
          <a:ea typeface="+mn-ea"/>
          <a:cs typeface="+mn-cs"/>
        </a:defRPr>
      </a:lvl4pPr>
      <a:lvl5pPr marL="1899175" indent="-211020" algn="l" defTabSz="844078" rtl="0" eaLnBrk="1" latinLnBrk="0" hangingPunct="1">
        <a:spcBef>
          <a:spcPct val="20000"/>
        </a:spcBef>
        <a:buFont typeface="Arial" pitchFamily="34" charset="0"/>
        <a:buChar char="»"/>
        <a:defRPr kumimoji="1" sz="1846" kern="1200">
          <a:solidFill>
            <a:schemeClr val="tx1"/>
          </a:solidFill>
          <a:latin typeface="+mn-lt"/>
          <a:ea typeface="+mn-ea"/>
          <a:cs typeface="+mn-cs"/>
        </a:defRPr>
      </a:lvl5pPr>
      <a:lvl6pPr marL="2321213" indent="-211020" algn="l" defTabSz="844078"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53" indent="-211020" algn="l" defTabSz="844078"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291" indent="-211020" algn="l" defTabSz="844078"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30" indent="-211020" algn="l" defTabSz="844078"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78" rtl="0" eaLnBrk="1" latinLnBrk="0" hangingPunct="1">
        <a:defRPr kumimoji="1" sz="1662" kern="1200">
          <a:solidFill>
            <a:schemeClr val="tx1"/>
          </a:solidFill>
          <a:latin typeface="+mn-lt"/>
          <a:ea typeface="+mn-ea"/>
          <a:cs typeface="+mn-cs"/>
        </a:defRPr>
      </a:lvl1pPr>
      <a:lvl2pPr marL="422039" algn="l" defTabSz="844078" rtl="0" eaLnBrk="1" latinLnBrk="0" hangingPunct="1">
        <a:defRPr kumimoji="1" sz="1662" kern="1200">
          <a:solidFill>
            <a:schemeClr val="tx1"/>
          </a:solidFill>
          <a:latin typeface="+mn-lt"/>
          <a:ea typeface="+mn-ea"/>
          <a:cs typeface="+mn-cs"/>
        </a:defRPr>
      </a:lvl2pPr>
      <a:lvl3pPr marL="844078" algn="l" defTabSz="844078" rtl="0" eaLnBrk="1" latinLnBrk="0" hangingPunct="1">
        <a:defRPr kumimoji="1" sz="1662" kern="1200">
          <a:solidFill>
            <a:schemeClr val="tx1"/>
          </a:solidFill>
          <a:latin typeface="+mn-lt"/>
          <a:ea typeface="+mn-ea"/>
          <a:cs typeface="+mn-cs"/>
        </a:defRPr>
      </a:lvl3pPr>
      <a:lvl4pPr marL="1266117" algn="l" defTabSz="844078" rtl="0" eaLnBrk="1" latinLnBrk="0" hangingPunct="1">
        <a:defRPr kumimoji="1" sz="1662" kern="1200">
          <a:solidFill>
            <a:schemeClr val="tx1"/>
          </a:solidFill>
          <a:latin typeface="+mn-lt"/>
          <a:ea typeface="+mn-ea"/>
          <a:cs typeface="+mn-cs"/>
        </a:defRPr>
      </a:lvl4pPr>
      <a:lvl5pPr marL="1688155" algn="l" defTabSz="844078" rtl="0" eaLnBrk="1" latinLnBrk="0" hangingPunct="1">
        <a:defRPr kumimoji="1" sz="1662" kern="1200">
          <a:solidFill>
            <a:schemeClr val="tx1"/>
          </a:solidFill>
          <a:latin typeface="+mn-lt"/>
          <a:ea typeface="+mn-ea"/>
          <a:cs typeface="+mn-cs"/>
        </a:defRPr>
      </a:lvl5pPr>
      <a:lvl6pPr marL="2110195" algn="l" defTabSz="844078" rtl="0" eaLnBrk="1" latinLnBrk="0" hangingPunct="1">
        <a:defRPr kumimoji="1" sz="1662" kern="1200">
          <a:solidFill>
            <a:schemeClr val="tx1"/>
          </a:solidFill>
          <a:latin typeface="+mn-lt"/>
          <a:ea typeface="+mn-ea"/>
          <a:cs typeface="+mn-cs"/>
        </a:defRPr>
      </a:lvl6pPr>
      <a:lvl7pPr marL="2532233" algn="l" defTabSz="844078" rtl="0" eaLnBrk="1" latinLnBrk="0" hangingPunct="1">
        <a:defRPr kumimoji="1" sz="1662" kern="1200">
          <a:solidFill>
            <a:schemeClr val="tx1"/>
          </a:solidFill>
          <a:latin typeface="+mn-lt"/>
          <a:ea typeface="+mn-ea"/>
          <a:cs typeface="+mn-cs"/>
        </a:defRPr>
      </a:lvl7pPr>
      <a:lvl8pPr marL="2954272" algn="l" defTabSz="844078" rtl="0" eaLnBrk="1" latinLnBrk="0" hangingPunct="1">
        <a:defRPr kumimoji="1" sz="1662" kern="1200">
          <a:solidFill>
            <a:schemeClr val="tx1"/>
          </a:solidFill>
          <a:latin typeface="+mn-lt"/>
          <a:ea typeface="+mn-ea"/>
          <a:cs typeface="+mn-cs"/>
        </a:defRPr>
      </a:lvl8pPr>
      <a:lvl9pPr marL="3376311" algn="l" defTabSz="844078" rtl="0" eaLnBrk="1" latinLnBrk="0" hangingPunct="1">
        <a:defRPr kumimoji="1" sz="1662"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1" y="274638"/>
            <a:ext cx="8915400" cy="1143000"/>
          </a:xfrm>
          <a:prstGeom prst="rect">
            <a:avLst/>
          </a:prstGeom>
        </p:spPr>
        <p:txBody>
          <a:bodyPr vert="horz" lIns="91423" tIns="45712" rIns="91423" bIns="4571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600204"/>
            <a:ext cx="8915400" cy="4525963"/>
          </a:xfrm>
          <a:prstGeom prst="rect">
            <a:avLst/>
          </a:prstGeom>
        </p:spPr>
        <p:txBody>
          <a:bodyPr vert="horz" lIns="91423" tIns="45712" rIns="91423" bIns="4571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1" y="6356428"/>
            <a:ext cx="2311400" cy="365125"/>
          </a:xfrm>
          <a:prstGeom prst="rect">
            <a:avLst/>
          </a:prstGeom>
        </p:spPr>
        <p:txBody>
          <a:bodyPr vert="horz" lIns="91423" tIns="45712" rIns="91423" bIns="45712" rtlCol="0" anchor="ctr"/>
          <a:lstStyle>
            <a:lvl1pPr algn="l">
              <a:defRPr sz="1200">
                <a:solidFill>
                  <a:schemeClr val="tx1">
                    <a:tint val="75000"/>
                  </a:schemeClr>
                </a:solidFill>
              </a:defRPr>
            </a:lvl1pPr>
          </a:lstStyle>
          <a:p>
            <a:pPr defTabSz="914235">
              <a:defRPr/>
            </a:pPr>
            <a:endParaRPr lang="en-US" altLang="ja-JP">
              <a:solidFill>
                <a:prstClr val="black">
                  <a:tint val="75000"/>
                </a:prstClr>
              </a:solidFill>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561" y="6356428"/>
            <a:ext cx="3136900" cy="365125"/>
          </a:xfrm>
          <a:prstGeom prst="rect">
            <a:avLst/>
          </a:prstGeom>
        </p:spPr>
        <p:txBody>
          <a:bodyPr vert="horz" lIns="91423" tIns="45712" rIns="91423" bIns="45712" rtlCol="0" anchor="ctr"/>
          <a:lstStyle>
            <a:lvl1pPr algn="ctr">
              <a:defRPr sz="1200">
                <a:solidFill>
                  <a:schemeClr val="tx1">
                    <a:tint val="75000"/>
                  </a:schemeClr>
                </a:solidFill>
              </a:defRPr>
            </a:lvl1pPr>
          </a:lstStyle>
          <a:p>
            <a:pPr defTabSz="914235">
              <a:defRPr/>
            </a:pPr>
            <a:endParaRPr lang="en-US" altLang="ja-JP">
              <a:solidFill>
                <a:prstClr val="black">
                  <a:tint val="75000"/>
                </a:prstClr>
              </a:solidFill>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1" y="6356428"/>
            <a:ext cx="2311400" cy="365125"/>
          </a:xfrm>
          <a:prstGeom prst="rect">
            <a:avLst/>
          </a:prstGeom>
        </p:spPr>
        <p:txBody>
          <a:bodyPr vert="horz" lIns="91423" tIns="45712" rIns="91423" bIns="45712" rtlCol="0" anchor="ctr"/>
          <a:lstStyle>
            <a:lvl1pPr algn="r">
              <a:defRPr sz="1200">
                <a:solidFill>
                  <a:schemeClr val="tx1">
                    <a:tint val="75000"/>
                  </a:schemeClr>
                </a:solidFill>
              </a:defRPr>
            </a:lvl1pPr>
          </a:lstStyle>
          <a:p>
            <a:pPr defTabSz="914235">
              <a:defRPr/>
            </a:pPr>
            <a:fld id="{3091BEB7-1B0A-4F7A-8B03-36C517BDB2D1}" type="slidenum">
              <a:rPr lang="en-US" altLang="ja-JP" smtClean="0">
                <a:solidFill>
                  <a:prstClr val="black">
                    <a:tint val="75000"/>
                  </a:prstClr>
                </a:solidFill>
                <a:ea typeface="ＭＳ Ｐゴシック" panose="020B0600070205080204" pitchFamily="50" charset="-128"/>
              </a:rPr>
              <a:pPr defTabSz="914235">
                <a:defRPr/>
              </a:pPr>
              <a:t>‹#›</a:t>
            </a:fld>
            <a:endParaRPr lang="en-US" altLang="ja-JP">
              <a:solidFill>
                <a:prstClr val="black">
                  <a:tint val="75000"/>
                </a:prstClr>
              </a:solidFill>
              <a:ea typeface="ＭＳ Ｐゴシック" panose="020B0600070205080204" pitchFamily="50" charset="-128"/>
            </a:endParaRPr>
          </a:p>
        </p:txBody>
      </p:sp>
      <p:grpSp>
        <p:nvGrpSpPr>
          <p:cNvPr id="7" name="Group 18"/>
          <p:cNvGrpSpPr>
            <a:grpSpLocks/>
          </p:cNvGrpSpPr>
          <p:nvPr/>
        </p:nvGrpSpPr>
        <p:grpSpPr bwMode="auto">
          <a:xfrm>
            <a:off x="11" y="0"/>
            <a:ext cx="9906000" cy="546100"/>
            <a:chOff x="0" y="0"/>
            <a:chExt cx="5760" cy="344"/>
          </a:xfrm>
        </p:grpSpPr>
        <p:pic>
          <p:nvPicPr>
            <p:cNvPr id="8"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8" cstate="print"/>
          <a:srcRect t="3670"/>
          <a:stretch>
            <a:fillRect/>
          </a:stretch>
        </p:blipFill>
        <p:spPr bwMode="auto">
          <a:xfrm>
            <a:off x="8226464" y="2"/>
            <a:ext cx="1679575" cy="333375"/>
          </a:xfrm>
          <a:prstGeom prst="rect">
            <a:avLst/>
          </a:prstGeom>
          <a:noFill/>
          <a:ln w="9525">
            <a:noFill/>
            <a:miter lim="800000"/>
            <a:headEnd/>
            <a:tailEnd/>
          </a:ln>
        </p:spPr>
      </p:pic>
    </p:spTree>
    <p:extLst>
      <p:ext uri="{BB962C8B-B14F-4D97-AF65-F5344CB8AC3E}">
        <p14:creationId xmlns:p14="http://schemas.microsoft.com/office/powerpoint/2010/main" val="1877778657"/>
      </p:ext>
    </p:extLst>
  </p:cSld>
  <p:clrMap bg1="lt1" tx1="dk1" bg2="lt2" tx2="dk2" accent1="accent1" accent2="accent2" accent3="accent3" accent4="accent4" accent5="accent5" accent6="accent6" hlink="hlink" folHlink="folHlink"/>
  <p:sldLayoutIdLst>
    <p:sldLayoutId id="2147484396" r:id="rId1"/>
    <p:sldLayoutId id="2147484397" r:id="rId2"/>
    <p:sldLayoutId id="2147484398" r:id="rId3"/>
    <p:sldLayoutId id="2147484399" r:id="rId4"/>
    <p:sldLayoutId id="2147484400" r:id="rId5"/>
    <p:sldLayoutId id="2147484401" r:id="rId6"/>
    <p:sldLayoutId id="2147484402" r:id="rId7"/>
    <p:sldLayoutId id="2147484403" r:id="rId8"/>
    <p:sldLayoutId id="2147484404" r:id="rId9"/>
    <p:sldLayoutId id="2147484405" r:id="rId10"/>
    <p:sldLayoutId id="2147484406" r:id="rId11"/>
    <p:sldLayoutId id="2147484407" r:id="rId12"/>
    <p:sldLayoutId id="2147484408" r:id="rId13"/>
  </p:sldLayoutIdLst>
  <p:hf hdr="0" ftr="0" dt="0"/>
  <p:txStyles>
    <p:titleStyle>
      <a:lvl1pPr algn="ctr" defTabSz="914235" rtl="0" eaLnBrk="1" latinLnBrk="0" hangingPunct="1">
        <a:spcBef>
          <a:spcPct val="0"/>
        </a:spcBef>
        <a:buNone/>
        <a:defRPr kumimoji="1" sz="4400" kern="1200">
          <a:solidFill>
            <a:schemeClr val="tx1"/>
          </a:solidFill>
          <a:latin typeface="+mj-lt"/>
          <a:ea typeface="+mj-ea"/>
          <a:cs typeface="+mj-cs"/>
        </a:defRPr>
      </a:lvl1pPr>
    </p:titleStyle>
    <p:bodyStyle>
      <a:lvl1pPr marL="342838" indent="-342838" algn="l" defTabSz="91423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16" indent="-285699" algn="l" defTabSz="91423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794" indent="-228559" algn="l" defTabSz="91423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11"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02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147"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264"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382"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49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9"/>
            <a:ext cx="8915400" cy="1143000"/>
          </a:xfrm>
          <a:prstGeom prst="rect">
            <a:avLst/>
          </a:prstGeom>
        </p:spPr>
        <p:txBody>
          <a:bodyPr vert="horz" lIns="91436" tIns="45718" rIns="91436" bIns="4571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06"/>
            <a:ext cx="8915400" cy="4525963"/>
          </a:xfrm>
          <a:prstGeom prst="rect">
            <a:avLst/>
          </a:prstGeom>
        </p:spPr>
        <p:txBody>
          <a:bodyPr vert="horz" lIns="91436" tIns="45718" rIns="91436" bIns="4571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597"/>
            <a:ext cx="2311401" cy="365125"/>
          </a:xfrm>
          <a:prstGeom prst="rect">
            <a:avLst/>
          </a:prstGeom>
        </p:spPr>
        <p:txBody>
          <a:bodyPr vert="horz" lIns="91436" tIns="45718" rIns="91436" bIns="45718" rtlCol="0" anchor="ctr"/>
          <a:lstStyle>
            <a:lvl1pPr algn="l" fontAlgn="auto">
              <a:spcBef>
                <a:spcPts val="0"/>
              </a:spcBef>
              <a:spcAft>
                <a:spcPts val="0"/>
              </a:spcAft>
              <a:defRPr sz="1196">
                <a:solidFill>
                  <a:schemeClr val="tx1">
                    <a:tint val="75000"/>
                  </a:schemeClr>
                </a:solidFill>
              </a:defRPr>
            </a:lvl1pPr>
          </a:lstStyle>
          <a:p>
            <a:pPr defTabSz="911292"/>
            <a:endParaRPr lang="ja-JP" altLang="en-US" dirty="0">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635" y="6356597"/>
            <a:ext cx="3136900" cy="365125"/>
          </a:xfrm>
          <a:prstGeom prst="rect">
            <a:avLst/>
          </a:prstGeom>
        </p:spPr>
        <p:txBody>
          <a:bodyPr vert="horz" lIns="91436" tIns="45718" rIns="91436" bIns="45718" rtlCol="0" anchor="ctr"/>
          <a:lstStyle>
            <a:lvl1pPr algn="ctr" fontAlgn="auto">
              <a:spcBef>
                <a:spcPts val="0"/>
              </a:spcBef>
              <a:spcAft>
                <a:spcPts val="0"/>
              </a:spcAft>
              <a:defRPr sz="1196">
                <a:solidFill>
                  <a:schemeClr val="tx1">
                    <a:tint val="75000"/>
                  </a:schemeClr>
                </a:solidFill>
              </a:defRPr>
            </a:lvl1pPr>
          </a:lstStyle>
          <a:p>
            <a:pPr defTabSz="911292"/>
            <a:endParaRPr lang="ja-JP" altLang="en-US" dirty="0">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1" y="6356597"/>
            <a:ext cx="2311401" cy="365125"/>
          </a:xfrm>
          <a:prstGeom prst="rect">
            <a:avLst/>
          </a:prstGeom>
        </p:spPr>
        <p:txBody>
          <a:bodyPr vert="horz" lIns="91436" tIns="45718" rIns="91436" bIns="45718" rtlCol="0" anchor="ctr"/>
          <a:lstStyle>
            <a:lvl1pPr algn="r" fontAlgn="auto">
              <a:spcBef>
                <a:spcPts val="0"/>
              </a:spcBef>
              <a:spcAft>
                <a:spcPts val="0"/>
              </a:spcAft>
              <a:defRPr sz="1196">
                <a:solidFill>
                  <a:schemeClr val="tx1">
                    <a:tint val="75000"/>
                  </a:schemeClr>
                </a:solidFill>
              </a:defRPr>
            </a:lvl1pPr>
          </a:lstStyle>
          <a:p>
            <a:pPr defTabSz="911292"/>
            <a:fld id="{6C5430D0-4336-49DB-B62F-D1D0AB30FA6F}" type="slidenum">
              <a:rPr lang="ja-JP" altLang="en-US" smtClean="0">
                <a:solidFill>
                  <a:prstClr val="black">
                    <a:tint val="75000"/>
                  </a:prstClr>
                </a:solidFill>
                <a:latin typeface="Calibri"/>
                <a:ea typeface="ＭＳ Ｐゴシック" panose="020B0600070205080204" pitchFamily="50" charset="-128"/>
              </a:rPr>
              <a:pPr defTabSz="911292"/>
              <a:t>‹#›</a:t>
            </a:fld>
            <a:endParaRPr lang="ja-JP" altLang="en-US" dirty="0">
              <a:solidFill>
                <a:prstClr val="black">
                  <a:tint val="75000"/>
                </a:prstClr>
              </a:solidFill>
              <a:latin typeface="Calibri"/>
              <a:ea typeface="ＭＳ Ｐゴシック" panose="020B0600070205080204" pitchFamily="50" charset="-128"/>
            </a:endParaRPr>
          </a:p>
        </p:txBody>
      </p:sp>
      <p:grpSp>
        <p:nvGrpSpPr>
          <p:cNvPr id="7" name="Group 18"/>
          <p:cNvGrpSpPr>
            <a:grpSpLocks/>
          </p:cNvGrpSpPr>
          <p:nvPr/>
        </p:nvGrpSpPr>
        <p:grpSpPr bwMode="auto">
          <a:xfrm>
            <a:off x="85"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545" y="6"/>
            <a:ext cx="1679575" cy="333375"/>
          </a:xfrm>
          <a:prstGeom prst="rect">
            <a:avLst/>
          </a:prstGeom>
          <a:noFill/>
          <a:ln w="9525">
            <a:noFill/>
            <a:miter lim="800000"/>
            <a:headEnd/>
            <a:tailEnd/>
          </a:ln>
        </p:spPr>
      </p:pic>
    </p:spTree>
    <p:extLst>
      <p:ext uri="{BB962C8B-B14F-4D97-AF65-F5344CB8AC3E}">
        <p14:creationId xmlns:p14="http://schemas.microsoft.com/office/powerpoint/2010/main" val="2197378295"/>
      </p:ext>
    </p:extLst>
  </p:cSld>
  <p:clrMap bg1="lt1" tx1="dk1" bg2="lt2" tx2="dk2" accent1="accent1" accent2="accent2" accent3="accent3" accent4="accent4" accent5="accent5" accent6="accent6" hlink="hlink" folHlink="folHlink"/>
  <p:sldLayoutIdLst>
    <p:sldLayoutId id="2147484410" r:id="rId1"/>
    <p:sldLayoutId id="2147484411" r:id="rId2"/>
    <p:sldLayoutId id="2147484412" r:id="rId3"/>
    <p:sldLayoutId id="2147484413" r:id="rId4"/>
    <p:sldLayoutId id="2147484414" r:id="rId5"/>
    <p:sldLayoutId id="2147484415" r:id="rId6"/>
    <p:sldLayoutId id="2147484416" r:id="rId7"/>
    <p:sldLayoutId id="2147484417" r:id="rId8"/>
    <p:sldLayoutId id="2147484418" r:id="rId9"/>
    <p:sldLayoutId id="2147484419" r:id="rId10"/>
    <p:sldLayoutId id="2147484420" r:id="rId11"/>
  </p:sldLayoutIdLst>
  <p:hf hdr="0" ftr="0" dt="0"/>
  <p:txStyles>
    <p:titleStyle>
      <a:lvl1pPr algn="ctr" defTabSz="911247" rtl="0" eaLnBrk="1" latinLnBrk="0" hangingPunct="1">
        <a:spcBef>
          <a:spcPct val="0"/>
        </a:spcBef>
        <a:buNone/>
        <a:defRPr kumimoji="1" sz="4385" kern="1200">
          <a:solidFill>
            <a:schemeClr val="tx1"/>
          </a:solidFill>
          <a:latin typeface="+mj-lt"/>
          <a:ea typeface="+mj-ea"/>
          <a:cs typeface="+mj-cs"/>
        </a:defRPr>
      </a:lvl1pPr>
    </p:titleStyle>
    <p:bodyStyle>
      <a:lvl1pPr marL="341718" indent="-341718" algn="l" defTabSz="911247" rtl="0" eaLnBrk="1" latinLnBrk="0" hangingPunct="1">
        <a:spcBef>
          <a:spcPct val="20000"/>
        </a:spcBef>
        <a:buFont typeface="Arial" pitchFamily="34" charset="0"/>
        <a:buChar char="•"/>
        <a:defRPr kumimoji="1" sz="3189" kern="1200">
          <a:solidFill>
            <a:schemeClr val="tx1"/>
          </a:solidFill>
          <a:latin typeface="+mn-lt"/>
          <a:ea typeface="+mn-ea"/>
          <a:cs typeface="+mn-cs"/>
        </a:defRPr>
      </a:lvl1pPr>
      <a:lvl2pPr marL="740388" indent="-284764" algn="l" defTabSz="911247" rtl="0" eaLnBrk="1" latinLnBrk="0" hangingPunct="1">
        <a:spcBef>
          <a:spcPct val="20000"/>
        </a:spcBef>
        <a:buFont typeface="Arial" pitchFamily="34" charset="0"/>
        <a:buChar char="–"/>
        <a:defRPr kumimoji="1" sz="2790" kern="1200">
          <a:solidFill>
            <a:schemeClr val="tx1"/>
          </a:solidFill>
          <a:latin typeface="+mn-lt"/>
          <a:ea typeface="+mn-ea"/>
          <a:cs typeface="+mn-cs"/>
        </a:defRPr>
      </a:lvl2pPr>
      <a:lvl3pPr marL="1139059" indent="-227812" algn="l" defTabSz="911247" rtl="0" eaLnBrk="1" latinLnBrk="0" hangingPunct="1">
        <a:spcBef>
          <a:spcPct val="20000"/>
        </a:spcBef>
        <a:buFont typeface="Arial" pitchFamily="34" charset="0"/>
        <a:buChar char="•"/>
        <a:defRPr kumimoji="1" sz="2392" kern="1200">
          <a:solidFill>
            <a:schemeClr val="tx1"/>
          </a:solidFill>
          <a:latin typeface="+mn-lt"/>
          <a:ea typeface="+mn-ea"/>
          <a:cs typeface="+mn-cs"/>
        </a:defRPr>
      </a:lvl3pPr>
      <a:lvl4pPr marL="1594681"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4pPr>
      <a:lvl5pPr marL="2050305"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5pPr>
      <a:lvl6pPr marL="2505928"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6pPr>
      <a:lvl7pPr marL="2961552"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7pPr>
      <a:lvl8pPr marL="3417174"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8pPr>
      <a:lvl9pPr marL="3872798"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9pPr>
    </p:bodyStyle>
    <p:otherStyle>
      <a:defPPr>
        <a:defRPr lang="ja-JP"/>
      </a:defPPr>
      <a:lvl1pPr marL="0" algn="l" defTabSz="911247" rtl="0" eaLnBrk="1" latinLnBrk="0" hangingPunct="1">
        <a:defRPr kumimoji="1" sz="1794" kern="1200">
          <a:solidFill>
            <a:schemeClr val="tx1"/>
          </a:solidFill>
          <a:latin typeface="+mn-lt"/>
          <a:ea typeface="+mn-ea"/>
          <a:cs typeface="+mn-cs"/>
        </a:defRPr>
      </a:lvl1pPr>
      <a:lvl2pPr marL="455623" algn="l" defTabSz="911247" rtl="0" eaLnBrk="1" latinLnBrk="0" hangingPunct="1">
        <a:defRPr kumimoji="1" sz="1794" kern="1200">
          <a:solidFill>
            <a:schemeClr val="tx1"/>
          </a:solidFill>
          <a:latin typeface="+mn-lt"/>
          <a:ea typeface="+mn-ea"/>
          <a:cs typeface="+mn-cs"/>
        </a:defRPr>
      </a:lvl2pPr>
      <a:lvl3pPr marL="911247" algn="l" defTabSz="911247" rtl="0" eaLnBrk="1" latinLnBrk="0" hangingPunct="1">
        <a:defRPr kumimoji="1" sz="1794" kern="1200">
          <a:solidFill>
            <a:schemeClr val="tx1"/>
          </a:solidFill>
          <a:latin typeface="+mn-lt"/>
          <a:ea typeface="+mn-ea"/>
          <a:cs typeface="+mn-cs"/>
        </a:defRPr>
      </a:lvl3pPr>
      <a:lvl4pPr marL="1366869" algn="l" defTabSz="911247" rtl="0" eaLnBrk="1" latinLnBrk="0" hangingPunct="1">
        <a:defRPr kumimoji="1" sz="1794" kern="1200">
          <a:solidFill>
            <a:schemeClr val="tx1"/>
          </a:solidFill>
          <a:latin typeface="+mn-lt"/>
          <a:ea typeface="+mn-ea"/>
          <a:cs typeface="+mn-cs"/>
        </a:defRPr>
      </a:lvl4pPr>
      <a:lvl5pPr marL="1822492" algn="l" defTabSz="911247" rtl="0" eaLnBrk="1" latinLnBrk="0" hangingPunct="1">
        <a:defRPr kumimoji="1" sz="1794" kern="1200">
          <a:solidFill>
            <a:schemeClr val="tx1"/>
          </a:solidFill>
          <a:latin typeface="+mn-lt"/>
          <a:ea typeface="+mn-ea"/>
          <a:cs typeface="+mn-cs"/>
        </a:defRPr>
      </a:lvl5pPr>
      <a:lvl6pPr marL="2278115" algn="l" defTabSz="911247" rtl="0" eaLnBrk="1" latinLnBrk="0" hangingPunct="1">
        <a:defRPr kumimoji="1" sz="1794" kern="1200">
          <a:solidFill>
            <a:schemeClr val="tx1"/>
          </a:solidFill>
          <a:latin typeface="+mn-lt"/>
          <a:ea typeface="+mn-ea"/>
          <a:cs typeface="+mn-cs"/>
        </a:defRPr>
      </a:lvl6pPr>
      <a:lvl7pPr marL="2733739" algn="l" defTabSz="911247" rtl="0" eaLnBrk="1" latinLnBrk="0" hangingPunct="1">
        <a:defRPr kumimoji="1" sz="1794" kern="1200">
          <a:solidFill>
            <a:schemeClr val="tx1"/>
          </a:solidFill>
          <a:latin typeface="+mn-lt"/>
          <a:ea typeface="+mn-ea"/>
          <a:cs typeface="+mn-cs"/>
        </a:defRPr>
      </a:lvl7pPr>
      <a:lvl8pPr marL="3189362" algn="l" defTabSz="911247" rtl="0" eaLnBrk="1" latinLnBrk="0" hangingPunct="1">
        <a:defRPr kumimoji="1" sz="1794" kern="1200">
          <a:solidFill>
            <a:schemeClr val="tx1"/>
          </a:solidFill>
          <a:latin typeface="+mn-lt"/>
          <a:ea typeface="+mn-ea"/>
          <a:cs typeface="+mn-cs"/>
        </a:defRPr>
      </a:lvl8pPr>
      <a:lvl9pPr marL="3644986" algn="l" defTabSz="911247" rtl="0" eaLnBrk="1" latinLnBrk="0" hangingPunct="1">
        <a:defRPr kumimoji="1" sz="179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1"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23">
                <a:solidFill>
                  <a:prstClr val="black"/>
                </a:solidFill>
                <a:latin typeface="Arial"/>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23">
                <a:solidFill>
                  <a:prstClr val="black"/>
                </a:solidFill>
                <a:latin typeface="Arial"/>
                <a:ea typeface="ＭＳ Ｐゴシック" pitchFamily="50" charset="-128"/>
              </a:defRPr>
            </a:lvl1pPr>
          </a:lstStyle>
          <a:p>
            <a:pPr>
              <a:defRPr/>
            </a:pPr>
            <a:endParaRPr lang="en-US" altLang="ja-JP"/>
          </a:p>
        </p:txBody>
      </p:sp>
      <p:grpSp>
        <p:nvGrpSpPr>
          <p:cNvPr id="2" name="Group 18"/>
          <p:cNvGrpSpPr>
            <a:grpSpLocks/>
          </p:cNvGrpSpPr>
          <p:nvPr/>
        </p:nvGrpSpPr>
        <p:grpSpPr bwMode="auto">
          <a:xfrm>
            <a:off x="0" y="0"/>
            <a:ext cx="9906000" cy="546100"/>
            <a:chOff x="0" y="0"/>
            <a:chExt cx="5760" cy="344"/>
          </a:xfrm>
        </p:grpSpPr>
        <p:pic>
          <p:nvPicPr>
            <p:cNvPr id="2056" name="Picture 9" descr="mlit_top"/>
            <p:cNvPicPr>
              <a:picLocks noChangeAspect="1" noChangeArrowheads="1"/>
            </p:cNvPicPr>
            <p:nvPr userDrawn="1"/>
          </p:nvPicPr>
          <p:blipFill>
            <a:blip r:embed="rId17"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2058" name="Picture 11" descr="mlit_top"/>
              <p:cNvPicPr>
                <a:picLocks noChangeAspect="1" noChangeArrowheads="1"/>
              </p:cNvPicPr>
              <p:nvPr userDrawn="1"/>
            </p:nvPicPr>
            <p:blipFill>
              <a:blip r:embed="rId18" cstate="print"/>
              <a:srcRect r="66945" b="42805"/>
              <a:stretch>
                <a:fillRect/>
              </a:stretch>
            </p:blipFill>
            <p:spPr bwMode="auto">
              <a:xfrm>
                <a:off x="3856" y="0"/>
                <a:ext cx="1904" cy="318"/>
              </a:xfrm>
              <a:prstGeom prst="rect">
                <a:avLst/>
              </a:prstGeom>
              <a:noFill/>
              <a:ln w="9525">
                <a:noFill/>
                <a:miter lim="800000"/>
                <a:headEnd/>
                <a:tailEnd/>
              </a:ln>
            </p:spPr>
          </p:pic>
          <p:pic>
            <p:nvPicPr>
              <p:cNvPr id="2059" name="Picture 16" descr="mlit_top"/>
              <p:cNvPicPr>
                <a:picLocks noChangeAspect="1" noChangeArrowheads="1"/>
              </p:cNvPicPr>
              <p:nvPr userDrawn="1"/>
            </p:nvPicPr>
            <p:blipFill>
              <a:blip r:embed="rId19" cstate="print"/>
              <a:srcRect l="50000" b="42805"/>
              <a:stretch>
                <a:fillRect/>
              </a:stretch>
            </p:blipFill>
            <p:spPr bwMode="auto">
              <a:xfrm>
                <a:off x="1043" y="0"/>
                <a:ext cx="2880" cy="318"/>
              </a:xfrm>
              <a:prstGeom prst="rect">
                <a:avLst/>
              </a:prstGeom>
              <a:noFill/>
              <a:ln w="9525">
                <a:noFill/>
                <a:miter lim="800000"/>
                <a:headEnd/>
                <a:tailEnd/>
              </a:ln>
            </p:spPr>
          </p:pic>
          <p:pic>
            <p:nvPicPr>
              <p:cNvPr id="2060" name="Picture 10" descr="mlit_top"/>
              <p:cNvPicPr>
                <a:picLocks noChangeAspect="1" noChangeArrowheads="1"/>
              </p:cNvPicPr>
              <p:nvPr userDrawn="1"/>
            </p:nvPicPr>
            <p:blipFill>
              <a:blip r:embed="rId19" cstate="print"/>
              <a:srcRect l="68906" b="42805"/>
              <a:stretch>
                <a:fillRect/>
              </a:stretch>
            </p:blipFill>
            <p:spPr bwMode="auto">
              <a:xfrm>
                <a:off x="0" y="0"/>
                <a:ext cx="1791" cy="318"/>
              </a:xfrm>
              <a:prstGeom prst="rect">
                <a:avLst/>
              </a:prstGeom>
              <a:noFill/>
              <a:ln w="9525">
                <a:noFill/>
                <a:miter lim="800000"/>
                <a:headEnd/>
                <a:tailEnd/>
              </a:ln>
            </p:spPr>
          </p:pic>
        </p:grpSp>
      </p:grpSp>
      <p:sp>
        <p:nvSpPr>
          <p:cNvPr id="2054" name="Rectangle 2"/>
          <p:cNvSpPr>
            <a:spLocks noGrp="1" noChangeArrowheads="1"/>
          </p:cNvSpPr>
          <p:nvPr>
            <p:ph type="title"/>
          </p:nvPr>
        </p:nvSpPr>
        <p:spPr bwMode="auto">
          <a:xfrm>
            <a:off x="1" y="0"/>
            <a:ext cx="7605713"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pic>
        <p:nvPicPr>
          <p:cNvPr id="2055" name="Picture 14"/>
          <p:cNvPicPr>
            <a:picLocks noChangeAspect="1" noChangeArrowheads="1"/>
          </p:cNvPicPr>
          <p:nvPr/>
        </p:nvPicPr>
        <p:blipFill>
          <a:blip r:embed="rId20" cstate="print"/>
          <a:srcRect t="3670"/>
          <a:stretch>
            <a:fillRect/>
          </a:stretch>
        </p:blipFill>
        <p:spPr bwMode="auto">
          <a:xfrm>
            <a:off x="8226433" y="4"/>
            <a:ext cx="1679575" cy="333375"/>
          </a:xfrm>
          <a:prstGeom prst="rect">
            <a:avLst/>
          </a:prstGeom>
          <a:noFill/>
          <a:ln w="9525">
            <a:noFill/>
            <a:miter lim="800000"/>
            <a:headEnd/>
            <a:tailEnd/>
          </a:ln>
        </p:spPr>
      </p:pic>
    </p:spTree>
    <p:extLst>
      <p:ext uri="{BB962C8B-B14F-4D97-AF65-F5344CB8AC3E}">
        <p14:creationId xmlns:p14="http://schemas.microsoft.com/office/powerpoint/2010/main" val="1252594406"/>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2646">
          <a:solidFill>
            <a:srgbClr val="4087C8"/>
          </a:solidFill>
          <a:latin typeface="+mj-lt"/>
          <a:ea typeface="+mj-ea"/>
          <a:cs typeface="+mj-cs"/>
        </a:defRPr>
      </a:lvl1pPr>
      <a:lvl2pPr algn="l" rtl="0" eaLnBrk="0" fontAlgn="base" hangingPunct="0">
        <a:spcBef>
          <a:spcPct val="0"/>
        </a:spcBef>
        <a:spcAft>
          <a:spcPct val="0"/>
        </a:spcAft>
        <a:defRPr kumimoji="1" sz="2646">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646">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646">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646">
          <a:solidFill>
            <a:srgbClr val="4087C8"/>
          </a:solidFill>
          <a:latin typeface="HGP創英角ｺﾞｼｯｸUB" pitchFamily="50" charset="-128"/>
          <a:ea typeface="HGP創英角ｺﾞｼｯｸUB" pitchFamily="50" charset="-128"/>
        </a:defRPr>
      </a:lvl5pPr>
      <a:lvl6pPr marL="432008" algn="l" rtl="0" fontAlgn="base">
        <a:spcBef>
          <a:spcPct val="0"/>
        </a:spcBef>
        <a:spcAft>
          <a:spcPct val="0"/>
        </a:spcAft>
        <a:defRPr kumimoji="1" sz="2646">
          <a:solidFill>
            <a:srgbClr val="4087C8"/>
          </a:solidFill>
          <a:latin typeface="HGP創英角ｺﾞｼｯｸUB" pitchFamily="50" charset="-128"/>
          <a:ea typeface="HGP創英角ｺﾞｼｯｸUB" pitchFamily="50" charset="-128"/>
        </a:defRPr>
      </a:lvl6pPr>
      <a:lvl7pPr marL="864017" algn="l" rtl="0" fontAlgn="base">
        <a:spcBef>
          <a:spcPct val="0"/>
        </a:spcBef>
        <a:spcAft>
          <a:spcPct val="0"/>
        </a:spcAft>
        <a:defRPr kumimoji="1" sz="2646">
          <a:solidFill>
            <a:srgbClr val="4087C8"/>
          </a:solidFill>
          <a:latin typeface="HGP創英角ｺﾞｼｯｸUB" pitchFamily="50" charset="-128"/>
          <a:ea typeface="HGP創英角ｺﾞｼｯｸUB" pitchFamily="50" charset="-128"/>
        </a:defRPr>
      </a:lvl7pPr>
      <a:lvl8pPr marL="1296025" algn="l" rtl="0" fontAlgn="base">
        <a:spcBef>
          <a:spcPct val="0"/>
        </a:spcBef>
        <a:spcAft>
          <a:spcPct val="0"/>
        </a:spcAft>
        <a:defRPr kumimoji="1" sz="2646">
          <a:solidFill>
            <a:srgbClr val="4087C8"/>
          </a:solidFill>
          <a:latin typeface="HGP創英角ｺﾞｼｯｸUB" pitchFamily="50" charset="-128"/>
          <a:ea typeface="HGP創英角ｺﾞｼｯｸUB" pitchFamily="50" charset="-128"/>
        </a:defRPr>
      </a:lvl8pPr>
      <a:lvl9pPr marL="1728033" algn="l" rtl="0" fontAlgn="base">
        <a:spcBef>
          <a:spcPct val="0"/>
        </a:spcBef>
        <a:spcAft>
          <a:spcPct val="0"/>
        </a:spcAft>
        <a:defRPr kumimoji="1" sz="2646">
          <a:solidFill>
            <a:srgbClr val="4087C8"/>
          </a:solidFill>
          <a:latin typeface="HGP創英角ｺﾞｼｯｸUB" pitchFamily="50" charset="-128"/>
          <a:ea typeface="HGP創英角ｺﾞｼｯｸUB" pitchFamily="50" charset="-128"/>
        </a:defRPr>
      </a:lvl9pPr>
    </p:titleStyle>
    <p:bodyStyle>
      <a:lvl1pPr marL="324006" indent="-324006" algn="l" rtl="0" eaLnBrk="0" fontAlgn="base" hangingPunct="0">
        <a:spcBef>
          <a:spcPct val="20000"/>
        </a:spcBef>
        <a:spcAft>
          <a:spcPct val="0"/>
        </a:spcAft>
        <a:buChar char="•"/>
        <a:defRPr kumimoji="1" sz="3024">
          <a:solidFill>
            <a:schemeClr val="tx1"/>
          </a:solidFill>
          <a:latin typeface="+mn-lt"/>
          <a:ea typeface="+mn-ea"/>
          <a:cs typeface="+mn-cs"/>
        </a:defRPr>
      </a:lvl1pPr>
      <a:lvl2pPr marL="702013" indent="-270005" algn="l" rtl="0" eaLnBrk="0" fontAlgn="base" hangingPunct="0">
        <a:spcBef>
          <a:spcPct val="20000"/>
        </a:spcBef>
        <a:spcAft>
          <a:spcPct val="0"/>
        </a:spcAft>
        <a:buChar char="–"/>
        <a:defRPr kumimoji="1" sz="2646">
          <a:solidFill>
            <a:schemeClr val="tx1"/>
          </a:solidFill>
          <a:latin typeface="+mn-lt"/>
          <a:ea typeface="+mn-ea"/>
        </a:defRPr>
      </a:lvl2pPr>
      <a:lvl3pPr marL="1080021" indent="-216004" algn="l" rtl="0" eaLnBrk="0" fontAlgn="base" hangingPunct="0">
        <a:spcBef>
          <a:spcPct val="20000"/>
        </a:spcBef>
        <a:spcAft>
          <a:spcPct val="0"/>
        </a:spcAft>
        <a:buChar char="•"/>
        <a:defRPr kumimoji="1" sz="2268">
          <a:solidFill>
            <a:schemeClr val="tx1"/>
          </a:solidFill>
          <a:latin typeface="+mn-lt"/>
          <a:ea typeface="+mn-ea"/>
        </a:defRPr>
      </a:lvl3pPr>
      <a:lvl4pPr marL="1512029" indent="-216004" algn="l" rtl="0" eaLnBrk="0" fontAlgn="base" hangingPunct="0">
        <a:spcBef>
          <a:spcPct val="20000"/>
        </a:spcBef>
        <a:spcAft>
          <a:spcPct val="0"/>
        </a:spcAft>
        <a:buChar char="–"/>
        <a:defRPr kumimoji="1" sz="1890">
          <a:solidFill>
            <a:schemeClr val="tx1"/>
          </a:solidFill>
          <a:latin typeface="+mn-lt"/>
          <a:ea typeface="+mn-ea"/>
        </a:defRPr>
      </a:lvl4pPr>
      <a:lvl5pPr marL="1944037" indent="-216004" algn="l" rtl="0" eaLnBrk="0" fontAlgn="base" hangingPunct="0">
        <a:spcBef>
          <a:spcPct val="20000"/>
        </a:spcBef>
        <a:spcAft>
          <a:spcPct val="0"/>
        </a:spcAft>
        <a:buChar char="»"/>
        <a:defRPr kumimoji="1" sz="1890">
          <a:solidFill>
            <a:schemeClr val="tx1"/>
          </a:solidFill>
          <a:latin typeface="+mn-lt"/>
          <a:ea typeface="+mn-ea"/>
        </a:defRPr>
      </a:lvl5pPr>
      <a:lvl6pPr marL="2376046" indent="-216004" algn="l" rtl="0" fontAlgn="base">
        <a:spcBef>
          <a:spcPct val="20000"/>
        </a:spcBef>
        <a:spcAft>
          <a:spcPct val="0"/>
        </a:spcAft>
        <a:buChar char="»"/>
        <a:defRPr kumimoji="1" sz="1890">
          <a:solidFill>
            <a:schemeClr val="tx1"/>
          </a:solidFill>
          <a:latin typeface="+mn-lt"/>
          <a:ea typeface="+mn-ea"/>
        </a:defRPr>
      </a:lvl6pPr>
      <a:lvl7pPr marL="2808054" indent="-216004" algn="l" rtl="0" fontAlgn="base">
        <a:spcBef>
          <a:spcPct val="20000"/>
        </a:spcBef>
        <a:spcAft>
          <a:spcPct val="0"/>
        </a:spcAft>
        <a:buChar char="»"/>
        <a:defRPr kumimoji="1" sz="1890">
          <a:solidFill>
            <a:schemeClr val="tx1"/>
          </a:solidFill>
          <a:latin typeface="+mn-lt"/>
          <a:ea typeface="+mn-ea"/>
        </a:defRPr>
      </a:lvl7pPr>
      <a:lvl8pPr marL="3240062" indent="-216004" algn="l" rtl="0" fontAlgn="base">
        <a:spcBef>
          <a:spcPct val="20000"/>
        </a:spcBef>
        <a:spcAft>
          <a:spcPct val="0"/>
        </a:spcAft>
        <a:buChar char="»"/>
        <a:defRPr kumimoji="1" sz="1890">
          <a:solidFill>
            <a:schemeClr val="tx1"/>
          </a:solidFill>
          <a:latin typeface="+mn-lt"/>
          <a:ea typeface="+mn-ea"/>
        </a:defRPr>
      </a:lvl8pPr>
      <a:lvl9pPr marL="3672070" indent="-216004" algn="l" rtl="0" fontAlgn="base">
        <a:spcBef>
          <a:spcPct val="20000"/>
        </a:spcBef>
        <a:spcAft>
          <a:spcPct val="0"/>
        </a:spcAft>
        <a:buChar char="»"/>
        <a:defRPr kumimoji="1" sz="1890">
          <a:solidFill>
            <a:schemeClr val="tx1"/>
          </a:solidFill>
          <a:latin typeface="+mn-lt"/>
          <a:ea typeface="+mn-ea"/>
        </a:defRPr>
      </a:lvl9pPr>
    </p:bodyStyle>
    <p:otherStyle>
      <a:defPPr>
        <a:defRPr lang="ja-JP"/>
      </a:defPPr>
      <a:lvl1pPr marL="0" algn="l" defTabSz="864017" rtl="0" eaLnBrk="1" latinLnBrk="0" hangingPunct="1">
        <a:defRPr kumimoji="1" sz="1701" kern="1200">
          <a:solidFill>
            <a:schemeClr val="tx1"/>
          </a:solidFill>
          <a:latin typeface="+mn-lt"/>
          <a:ea typeface="+mn-ea"/>
          <a:cs typeface="+mn-cs"/>
        </a:defRPr>
      </a:lvl1pPr>
      <a:lvl2pPr marL="432008" algn="l" defTabSz="864017" rtl="0" eaLnBrk="1" latinLnBrk="0" hangingPunct="1">
        <a:defRPr kumimoji="1" sz="1701" kern="1200">
          <a:solidFill>
            <a:schemeClr val="tx1"/>
          </a:solidFill>
          <a:latin typeface="+mn-lt"/>
          <a:ea typeface="+mn-ea"/>
          <a:cs typeface="+mn-cs"/>
        </a:defRPr>
      </a:lvl2pPr>
      <a:lvl3pPr marL="864017" algn="l" defTabSz="864017" rtl="0" eaLnBrk="1" latinLnBrk="0" hangingPunct="1">
        <a:defRPr kumimoji="1" sz="1701" kern="1200">
          <a:solidFill>
            <a:schemeClr val="tx1"/>
          </a:solidFill>
          <a:latin typeface="+mn-lt"/>
          <a:ea typeface="+mn-ea"/>
          <a:cs typeface="+mn-cs"/>
        </a:defRPr>
      </a:lvl3pPr>
      <a:lvl4pPr marL="1296025" algn="l" defTabSz="864017" rtl="0" eaLnBrk="1" latinLnBrk="0" hangingPunct="1">
        <a:defRPr kumimoji="1" sz="1701" kern="1200">
          <a:solidFill>
            <a:schemeClr val="tx1"/>
          </a:solidFill>
          <a:latin typeface="+mn-lt"/>
          <a:ea typeface="+mn-ea"/>
          <a:cs typeface="+mn-cs"/>
        </a:defRPr>
      </a:lvl4pPr>
      <a:lvl5pPr marL="1728033" algn="l" defTabSz="864017" rtl="0" eaLnBrk="1" latinLnBrk="0" hangingPunct="1">
        <a:defRPr kumimoji="1" sz="1701" kern="1200">
          <a:solidFill>
            <a:schemeClr val="tx1"/>
          </a:solidFill>
          <a:latin typeface="+mn-lt"/>
          <a:ea typeface="+mn-ea"/>
          <a:cs typeface="+mn-cs"/>
        </a:defRPr>
      </a:lvl5pPr>
      <a:lvl6pPr marL="2160041" algn="l" defTabSz="864017" rtl="0" eaLnBrk="1" latinLnBrk="0" hangingPunct="1">
        <a:defRPr kumimoji="1" sz="1701" kern="1200">
          <a:solidFill>
            <a:schemeClr val="tx1"/>
          </a:solidFill>
          <a:latin typeface="+mn-lt"/>
          <a:ea typeface="+mn-ea"/>
          <a:cs typeface="+mn-cs"/>
        </a:defRPr>
      </a:lvl6pPr>
      <a:lvl7pPr marL="2592050" algn="l" defTabSz="864017" rtl="0" eaLnBrk="1" latinLnBrk="0" hangingPunct="1">
        <a:defRPr kumimoji="1" sz="1701" kern="1200">
          <a:solidFill>
            <a:schemeClr val="tx1"/>
          </a:solidFill>
          <a:latin typeface="+mn-lt"/>
          <a:ea typeface="+mn-ea"/>
          <a:cs typeface="+mn-cs"/>
        </a:defRPr>
      </a:lvl7pPr>
      <a:lvl8pPr marL="3024058" algn="l" defTabSz="864017" rtl="0" eaLnBrk="1" latinLnBrk="0" hangingPunct="1">
        <a:defRPr kumimoji="1" sz="1701" kern="1200">
          <a:solidFill>
            <a:schemeClr val="tx1"/>
          </a:solidFill>
          <a:latin typeface="+mn-lt"/>
          <a:ea typeface="+mn-ea"/>
          <a:cs typeface="+mn-cs"/>
        </a:defRPr>
      </a:lvl8pPr>
      <a:lvl9pPr marL="3456066" algn="l" defTabSz="864017" rtl="0" eaLnBrk="1" latinLnBrk="0" hangingPunct="1">
        <a:defRPr kumimoji="1" sz="1701"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1" y="274638"/>
            <a:ext cx="8915400" cy="1143000"/>
          </a:xfrm>
          <a:prstGeom prst="rect">
            <a:avLst/>
          </a:prstGeom>
        </p:spPr>
        <p:txBody>
          <a:bodyPr vert="horz" lIns="91423" tIns="45712" rIns="91423" bIns="4571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600204"/>
            <a:ext cx="8915400" cy="4525963"/>
          </a:xfrm>
          <a:prstGeom prst="rect">
            <a:avLst/>
          </a:prstGeom>
        </p:spPr>
        <p:txBody>
          <a:bodyPr vert="horz" lIns="91423" tIns="45712" rIns="91423" bIns="4571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1" y="6356428"/>
            <a:ext cx="2311400" cy="365125"/>
          </a:xfrm>
          <a:prstGeom prst="rect">
            <a:avLst/>
          </a:prstGeom>
        </p:spPr>
        <p:txBody>
          <a:bodyPr vert="horz" lIns="91423" tIns="45712" rIns="91423" bIns="45712" rtlCol="0" anchor="ctr"/>
          <a:lstStyle>
            <a:lvl1pPr algn="l">
              <a:defRPr sz="1200">
                <a:solidFill>
                  <a:schemeClr val="tx1">
                    <a:tint val="75000"/>
                  </a:schemeClr>
                </a:solidFill>
              </a:defRPr>
            </a:lvl1pPr>
          </a:lstStyle>
          <a:p>
            <a:pPr defTabSz="914235">
              <a:defRPr/>
            </a:pPr>
            <a:endParaRPr lang="en-US" altLang="ja-JP">
              <a:solidFill>
                <a:prstClr val="black">
                  <a:tint val="75000"/>
                </a:prstClr>
              </a:solidFill>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561" y="6356428"/>
            <a:ext cx="3136900" cy="365125"/>
          </a:xfrm>
          <a:prstGeom prst="rect">
            <a:avLst/>
          </a:prstGeom>
        </p:spPr>
        <p:txBody>
          <a:bodyPr vert="horz" lIns="91423" tIns="45712" rIns="91423" bIns="45712" rtlCol="0" anchor="ctr"/>
          <a:lstStyle>
            <a:lvl1pPr algn="ctr">
              <a:defRPr sz="1200">
                <a:solidFill>
                  <a:schemeClr val="tx1">
                    <a:tint val="75000"/>
                  </a:schemeClr>
                </a:solidFill>
              </a:defRPr>
            </a:lvl1pPr>
          </a:lstStyle>
          <a:p>
            <a:pPr defTabSz="914235">
              <a:defRPr/>
            </a:pPr>
            <a:endParaRPr lang="en-US" altLang="ja-JP">
              <a:solidFill>
                <a:prstClr val="black">
                  <a:tint val="75000"/>
                </a:prstClr>
              </a:solidFill>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1" y="6356428"/>
            <a:ext cx="2311400" cy="365125"/>
          </a:xfrm>
          <a:prstGeom prst="rect">
            <a:avLst/>
          </a:prstGeom>
        </p:spPr>
        <p:txBody>
          <a:bodyPr vert="horz" lIns="91423" tIns="45712" rIns="91423" bIns="45712" rtlCol="0" anchor="ctr"/>
          <a:lstStyle>
            <a:lvl1pPr algn="r">
              <a:defRPr sz="1200">
                <a:solidFill>
                  <a:schemeClr val="tx1">
                    <a:tint val="75000"/>
                  </a:schemeClr>
                </a:solidFill>
              </a:defRPr>
            </a:lvl1pPr>
          </a:lstStyle>
          <a:p>
            <a:pPr defTabSz="914235">
              <a:defRPr/>
            </a:pPr>
            <a:fld id="{3091BEB7-1B0A-4F7A-8B03-36C517BDB2D1}" type="slidenum">
              <a:rPr lang="en-US" altLang="ja-JP" smtClean="0">
                <a:solidFill>
                  <a:prstClr val="black">
                    <a:tint val="75000"/>
                  </a:prstClr>
                </a:solidFill>
                <a:ea typeface="ＭＳ Ｐゴシック" panose="020B0600070205080204" pitchFamily="50" charset="-128"/>
              </a:rPr>
              <a:pPr defTabSz="914235">
                <a:defRPr/>
              </a:pPr>
              <a:t>‹#›</a:t>
            </a:fld>
            <a:endParaRPr lang="en-US" altLang="ja-JP">
              <a:solidFill>
                <a:prstClr val="black">
                  <a:tint val="75000"/>
                </a:prstClr>
              </a:solidFill>
              <a:ea typeface="ＭＳ Ｐゴシック" panose="020B0600070205080204" pitchFamily="50" charset="-128"/>
            </a:endParaRPr>
          </a:p>
        </p:txBody>
      </p:sp>
      <p:grpSp>
        <p:nvGrpSpPr>
          <p:cNvPr id="7" name="Group 18"/>
          <p:cNvGrpSpPr>
            <a:grpSpLocks/>
          </p:cNvGrpSpPr>
          <p:nvPr/>
        </p:nvGrpSpPr>
        <p:grpSpPr bwMode="auto">
          <a:xfrm>
            <a:off x="11" y="0"/>
            <a:ext cx="9906000" cy="546100"/>
            <a:chOff x="0" y="0"/>
            <a:chExt cx="5760" cy="344"/>
          </a:xfrm>
        </p:grpSpPr>
        <p:pic>
          <p:nvPicPr>
            <p:cNvPr id="8"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8" cstate="print"/>
          <a:srcRect t="3670"/>
          <a:stretch>
            <a:fillRect/>
          </a:stretch>
        </p:blipFill>
        <p:spPr bwMode="auto">
          <a:xfrm>
            <a:off x="8226464" y="2"/>
            <a:ext cx="1679575" cy="333375"/>
          </a:xfrm>
          <a:prstGeom prst="rect">
            <a:avLst/>
          </a:prstGeom>
          <a:noFill/>
          <a:ln w="9525">
            <a:noFill/>
            <a:miter lim="800000"/>
            <a:headEnd/>
            <a:tailEnd/>
          </a:ln>
        </p:spPr>
      </p:pic>
    </p:spTree>
    <p:extLst>
      <p:ext uri="{BB962C8B-B14F-4D97-AF65-F5344CB8AC3E}">
        <p14:creationId xmlns:p14="http://schemas.microsoft.com/office/powerpoint/2010/main" val="896119933"/>
      </p:ext>
    </p:extLst>
  </p:cSld>
  <p:clrMap bg1="lt1" tx1="dk1" bg2="lt2" tx2="dk2" accent1="accent1" accent2="accent2" accent3="accent3" accent4="accent4" accent5="accent5" accent6="accent6" hlink="hlink" folHlink="folHlink"/>
  <p:sldLayoutIdLst>
    <p:sldLayoutId id="2147484434" r:id="rId1"/>
    <p:sldLayoutId id="2147484435" r:id="rId2"/>
    <p:sldLayoutId id="2147484436" r:id="rId3"/>
    <p:sldLayoutId id="2147484437" r:id="rId4"/>
    <p:sldLayoutId id="2147484438" r:id="rId5"/>
    <p:sldLayoutId id="2147484439" r:id="rId6"/>
    <p:sldLayoutId id="2147484440" r:id="rId7"/>
    <p:sldLayoutId id="2147484441" r:id="rId8"/>
    <p:sldLayoutId id="2147484442" r:id="rId9"/>
    <p:sldLayoutId id="2147484443" r:id="rId10"/>
    <p:sldLayoutId id="2147484444" r:id="rId11"/>
    <p:sldLayoutId id="2147484445" r:id="rId12"/>
    <p:sldLayoutId id="2147484446" r:id="rId13"/>
  </p:sldLayoutIdLst>
  <p:hf hdr="0" ftr="0" dt="0"/>
  <p:txStyles>
    <p:titleStyle>
      <a:lvl1pPr algn="ctr" defTabSz="914235" rtl="0" eaLnBrk="1" latinLnBrk="0" hangingPunct="1">
        <a:spcBef>
          <a:spcPct val="0"/>
        </a:spcBef>
        <a:buNone/>
        <a:defRPr kumimoji="1" sz="4400" kern="1200">
          <a:solidFill>
            <a:schemeClr val="tx1"/>
          </a:solidFill>
          <a:latin typeface="+mj-lt"/>
          <a:ea typeface="+mj-ea"/>
          <a:cs typeface="+mj-cs"/>
        </a:defRPr>
      </a:lvl1pPr>
    </p:titleStyle>
    <p:bodyStyle>
      <a:lvl1pPr marL="342838" indent="-342838" algn="l" defTabSz="91423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16" indent="-285699" algn="l" defTabSz="91423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794" indent="-228559" algn="l" defTabSz="91423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11"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02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147"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264"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382"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49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9"/>
            <a:ext cx="8915400" cy="1143000"/>
          </a:xfrm>
          <a:prstGeom prst="rect">
            <a:avLst/>
          </a:prstGeom>
        </p:spPr>
        <p:txBody>
          <a:bodyPr vert="horz" lIns="91436" tIns="45718" rIns="91436" bIns="4571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06"/>
            <a:ext cx="8915400" cy="4525963"/>
          </a:xfrm>
          <a:prstGeom prst="rect">
            <a:avLst/>
          </a:prstGeom>
        </p:spPr>
        <p:txBody>
          <a:bodyPr vert="horz" lIns="91436" tIns="45718" rIns="91436" bIns="4571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6594"/>
            <a:ext cx="2311400" cy="365125"/>
          </a:xfrm>
          <a:prstGeom prst="rect">
            <a:avLst/>
          </a:prstGeom>
        </p:spPr>
        <p:txBody>
          <a:bodyPr vert="horz" lIns="91436" tIns="45718" rIns="91436" bIns="45718" rtlCol="0" anchor="ctr"/>
          <a:lstStyle>
            <a:lvl1pPr algn="l" fontAlgn="auto">
              <a:spcBef>
                <a:spcPts val="0"/>
              </a:spcBef>
              <a:spcAft>
                <a:spcPts val="0"/>
              </a:spcAft>
              <a:defRPr sz="1200">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634" y="6356594"/>
            <a:ext cx="3136900" cy="365125"/>
          </a:xfrm>
          <a:prstGeom prst="rect">
            <a:avLst/>
          </a:prstGeom>
        </p:spPr>
        <p:txBody>
          <a:bodyPr vert="horz" lIns="91436" tIns="45718" rIns="91436" bIns="45718" rtlCol="0" anchor="ctr"/>
          <a:lstStyle>
            <a:lvl1pPr algn="ctr" fontAlgn="auto">
              <a:spcBef>
                <a:spcPts val="0"/>
              </a:spcBef>
              <a:spcAft>
                <a:spcPts val="0"/>
              </a:spcAft>
              <a:defRPr sz="1200">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1" y="6356594"/>
            <a:ext cx="2311400" cy="365125"/>
          </a:xfrm>
          <a:prstGeom prst="rect">
            <a:avLst/>
          </a:prstGeom>
        </p:spPr>
        <p:txBody>
          <a:bodyPr vert="horz" lIns="91436" tIns="45718" rIns="91436" bIns="45718" rtlCol="0" anchor="ctr"/>
          <a:lstStyle>
            <a:lvl1pPr algn="r" fontAlgn="auto">
              <a:spcBef>
                <a:spcPts val="0"/>
              </a:spcBef>
              <a:spcAft>
                <a:spcPts val="0"/>
              </a:spcAft>
              <a:defRPr sz="1200">
                <a:solidFill>
                  <a:schemeClr val="tx1">
                    <a:tint val="75000"/>
                  </a:schemeClr>
                </a:solidFill>
              </a:defRPr>
            </a:lvl1pPr>
          </a:lstStyle>
          <a:p>
            <a:fld id="{6C5430D0-4336-49DB-B62F-D1D0AB30FA6F}" type="slidenum">
              <a:rPr lang="ja-JP" altLang="en-US" smtClean="0">
                <a:solidFill>
                  <a:prstClr val="black">
                    <a:tint val="75000"/>
                  </a:prstClr>
                </a:solidFill>
                <a:latin typeface="Calibri"/>
                <a:ea typeface="ＭＳ Ｐゴシック" panose="020B0600070205080204" pitchFamily="50" charset="-128"/>
              </a:rPr>
              <a:pPr/>
              <a:t>‹#›</a:t>
            </a:fld>
            <a:endParaRPr lang="ja-JP" altLang="en-US" dirty="0">
              <a:solidFill>
                <a:prstClr val="black">
                  <a:tint val="75000"/>
                </a:prstClr>
              </a:solidFill>
              <a:latin typeface="Calibri"/>
              <a:ea typeface="ＭＳ Ｐゴシック" panose="020B0600070205080204" pitchFamily="50" charset="-128"/>
            </a:endParaRPr>
          </a:p>
        </p:txBody>
      </p:sp>
      <p:grpSp>
        <p:nvGrpSpPr>
          <p:cNvPr id="7" name="Group 18"/>
          <p:cNvGrpSpPr>
            <a:grpSpLocks/>
          </p:cNvGrpSpPr>
          <p:nvPr/>
        </p:nvGrpSpPr>
        <p:grpSpPr bwMode="auto">
          <a:xfrm>
            <a:off x="84"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544" y="3"/>
            <a:ext cx="1679575" cy="333375"/>
          </a:xfrm>
          <a:prstGeom prst="rect">
            <a:avLst/>
          </a:prstGeom>
          <a:noFill/>
          <a:ln w="9525">
            <a:noFill/>
            <a:miter lim="800000"/>
            <a:headEnd/>
            <a:tailEnd/>
          </a:ln>
        </p:spPr>
      </p:pic>
    </p:spTree>
    <p:extLst>
      <p:ext uri="{BB962C8B-B14F-4D97-AF65-F5344CB8AC3E}">
        <p14:creationId xmlns:p14="http://schemas.microsoft.com/office/powerpoint/2010/main" val="1795324689"/>
      </p:ext>
    </p:extLst>
  </p:cSld>
  <p:clrMap bg1="lt1" tx1="dk1" bg2="lt2" tx2="dk2" accent1="accent1" accent2="accent2" accent3="accent3" accent4="accent4" accent5="accent5" accent6="accent6" hlink="hlink" folHlink="folHlink"/>
  <p:sldLayoutIdLst>
    <p:sldLayoutId id="2147484448" r:id="rId1"/>
    <p:sldLayoutId id="2147484449" r:id="rId2"/>
    <p:sldLayoutId id="2147484450" r:id="rId3"/>
    <p:sldLayoutId id="2147484451" r:id="rId4"/>
    <p:sldLayoutId id="2147484452" r:id="rId5"/>
    <p:sldLayoutId id="2147484453" r:id="rId6"/>
    <p:sldLayoutId id="2147484454" r:id="rId7"/>
    <p:sldLayoutId id="2147484455" r:id="rId8"/>
    <p:sldLayoutId id="2147484456" r:id="rId9"/>
    <p:sldLayoutId id="2147484457" r:id="rId10"/>
    <p:sldLayoutId id="2147484458" r:id="rId11"/>
  </p:sldLayoutIdLst>
  <p:hf hdr="0" ftr="0" dt="0"/>
  <p:txStyles>
    <p:titleStyle>
      <a:lvl1pPr algn="ctr" defTabSz="914355" rtl="0" eaLnBrk="1" latinLnBrk="0" hangingPunct="1">
        <a:spcBef>
          <a:spcPct val="0"/>
        </a:spcBef>
        <a:buNone/>
        <a:defRPr kumimoji="1" sz="4400" kern="1200">
          <a:solidFill>
            <a:schemeClr val="tx1"/>
          </a:solidFill>
          <a:latin typeface="+mj-lt"/>
          <a:ea typeface="+mj-ea"/>
          <a:cs typeface="+mj-cs"/>
        </a:defRPr>
      </a:lvl1pPr>
    </p:titleStyle>
    <p:bodyStyle>
      <a:lvl1pPr marL="342883" indent="-342883" algn="l" defTabSz="91435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13" indent="-285735" algn="l" defTabSz="91435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944" indent="-228589" algn="l" defTabSz="91435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120"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298"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475"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653"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830"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008"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55" rtl="0" eaLnBrk="1" latinLnBrk="0" hangingPunct="1">
        <a:defRPr kumimoji="1" sz="1800" kern="1200">
          <a:solidFill>
            <a:schemeClr val="tx1"/>
          </a:solidFill>
          <a:latin typeface="+mn-lt"/>
          <a:ea typeface="+mn-ea"/>
          <a:cs typeface="+mn-cs"/>
        </a:defRPr>
      </a:lvl1pPr>
      <a:lvl2pPr marL="457177" algn="l" defTabSz="914355" rtl="0" eaLnBrk="1" latinLnBrk="0" hangingPunct="1">
        <a:defRPr kumimoji="1" sz="1800" kern="1200">
          <a:solidFill>
            <a:schemeClr val="tx1"/>
          </a:solidFill>
          <a:latin typeface="+mn-lt"/>
          <a:ea typeface="+mn-ea"/>
          <a:cs typeface="+mn-cs"/>
        </a:defRPr>
      </a:lvl2pPr>
      <a:lvl3pPr marL="914355" algn="l" defTabSz="914355" rtl="0" eaLnBrk="1" latinLnBrk="0" hangingPunct="1">
        <a:defRPr kumimoji="1" sz="1800" kern="1200">
          <a:solidFill>
            <a:schemeClr val="tx1"/>
          </a:solidFill>
          <a:latin typeface="+mn-lt"/>
          <a:ea typeface="+mn-ea"/>
          <a:cs typeface="+mn-cs"/>
        </a:defRPr>
      </a:lvl3pPr>
      <a:lvl4pPr marL="1371531" algn="l" defTabSz="914355" rtl="0" eaLnBrk="1" latinLnBrk="0" hangingPunct="1">
        <a:defRPr kumimoji="1" sz="1800" kern="1200">
          <a:solidFill>
            <a:schemeClr val="tx1"/>
          </a:solidFill>
          <a:latin typeface="+mn-lt"/>
          <a:ea typeface="+mn-ea"/>
          <a:cs typeface="+mn-cs"/>
        </a:defRPr>
      </a:lvl4pPr>
      <a:lvl5pPr marL="1828709" algn="l" defTabSz="914355" rtl="0" eaLnBrk="1" latinLnBrk="0" hangingPunct="1">
        <a:defRPr kumimoji="1" sz="1800" kern="1200">
          <a:solidFill>
            <a:schemeClr val="tx1"/>
          </a:solidFill>
          <a:latin typeface="+mn-lt"/>
          <a:ea typeface="+mn-ea"/>
          <a:cs typeface="+mn-cs"/>
        </a:defRPr>
      </a:lvl5pPr>
      <a:lvl6pPr marL="2285886" algn="l" defTabSz="914355" rtl="0" eaLnBrk="1" latinLnBrk="0" hangingPunct="1">
        <a:defRPr kumimoji="1" sz="1800" kern="1200">
          <a:solidFill>
            <a:schemeClr val="tx1"/>
          </a:solidFill>
          <a:latin typeface="+mn-lt"/>
          <a:ea typeface="+mn-ea"/>
          <a:cs typeface="+mn-cs"/>
        </a:defRPr>
      </a:lvl6pPr>
      <a:lvl7pPr marL="2743064" algn="l" defTabSz="914355" rtl="0" eaLnBrk="1" latinLnBrk="0" hangingPunct="1">
        <a:defRPr kumimoji="1" sz="1800" kern="1200">
          <a:solidFill>
            <a:schemeClr val="tx1"/>
          </a:solidFill>
          <a:latin typeface="+mn-lt"/>
          <a:ea typeface="+mn-ea"/>
          <a:cs typeface="+mn-cs"/>
        </a:defRPr>
      </a:lvl7pPr>
      <a:lvl8pPr marL="3200241" algn="l" defTabSz="914355" rtl="0" eaLnBrk="1" latinLnBrk="0" hangingPunct="1">
        <a:defRPr kumimoji="1" sz="1800" kern="1200">
          <a:solidFill>
            <a:schemeClr val="tx1"/>
          </a:solidFill>
          <a:latin typeface="+mn-lt"/>
          <a:ea typeface="+mn-ea"/>
          <a:cs typeface="+mn-cs"/>
        </a:defRPr>
      </a:lvl8pPr>
      <a:lvl9pPr marL="3657419" algn="l" defTabSz="914355" rtl="0" eaLnBrk="1" latinLnBrk="0" hangingPunct="1">
        <a:defRPr kumimoji="1"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9"/>
            <a:ext cx="8915400" cy="1143000"/>
          </a:xfrm>
          <a:prstGeom prst="rect">
            <a:avLst/>
          </a:prstGeom>
        </p:spPr>
        <p:txBody>
          <a:bodyPr vert="horz" lIns="91436" tIns="45718" rIns="91436" bIns="4571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06"/>
            <a:ext cx="8915400" cy="4525963"/>
          </a:xfrm>
          <a:prstGeom prst="rect">
            <a:avLst/>
          </a:prstGeom>
        </p:spPr>
        <p:txBody>
          <a:bodyPr vert="horz" lIns="91436" tIns="45718" rIns="91436" bIns="4571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6594"/>
            <a:ext cx="2311400" cy="365125"/>
          </a:xfrm>
          <a:prstGeom prst="rect">
            <a:avLst/>
          </a:prstGeom>
        </p:spPr>
        <p:txBody>
          <a:bodyPr vert="horz" lIns="91436" tIns="45718" rIns="91436" bIns="45718" rtlCol="0" anchor="ctr"/>
          <a:lstStyle>
            <a:lvl1pPr algn="l" fontAlgn="auto">
              <a:spcBef>
                <a:spcPts val="0"/>
              </a:spcBef>
              <a:spcAft>
                <a:spcPts val="0"/>
              </a:spcAft>
              <a:defRPr sz="1200">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634" y="6356594"/>
            <a:ext cx="3136900" cy="365125"/>
          </a:xfrm>
          <a:prstGeom prst="rect">
            <a:avLst/>
          </a:prstGeom>
        </p:spPr>
        <p:txBody>
          <a:bodyPr vert="horz" lIns="91436" tIns="45718" rIns="91436" bIns="45718" rtlCol="0" anchor="ctr"/>
          <a:lstStyle>
            <a:lvl1pPr algn="ctr" fontAlgn="auto">
              <a:spcBef>
                <a:spcPts val="0"/>
              </a:spcBef>
              <a:spcAft>
                <a:spcPts val="0"/>
              </a:spcAft>
              <a:defRPr sz="1200">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1" y="6356594"/>
            <a:ext cx="2311400" cy="365125"/>
          </a:xfrm>
          <a:prstGeom prst="rect">
            <a:avLst/>
          </a:prstGeom>
        </p:spPr>
        <p:txBody>
          <a:bodyPr vert="horz" lIns="91436" tIns="45718" rIns="91436" bIns="45718" rtlCol="0" anchor="ctr"/>
          <a:lstStyle>
            <a:lvl1pPr algn="r" fontAlgn="auto">
              <a:spcBef>
                <a:spcPts val="0"/>
              </a:spcBef>
              <a:spcAft>
                <a:spcPts val="0"/>
              </a:spcAft>
              <a:defRPr sz="1200">
                <a:solidFill>
                  <a:schemeClr val="tx1">
                    <a:tint val="75000"/>
                  </a:schemeClr>
                </a:solidFill>
              </a:defRPr>
            </a:lvl1pPr>
          </a:lstStyle>
          <a:p>
            <a:fld id="{6C5430D0-4336-49DB-B62F-D1D0AB30FA6F}" type="slidenum">
              <a:rPr lang="ja-JP" altLang="en-US" smtClean="0">
                <a:solidFill>
                  <a:prstClr val="black">
                    <a:tint val="75000"/>
                  </a:prstClr>
                </a:solidFill>
                <a:latin typeface="Calibri"/>
                <a:ea typeface="ＭＳ Ｐゴシック" panose="020B0600070205080204" pitchFamily="50" charset="-128"/>
              </a:rPr>
              <a:pPr/>
              <a:t>‹#›</a:t>
            </a:fld>
            <a:endParaRPr lang="ja-JP" altLang="en-US" dirty="0">
              <a:solidFill>
                <a:prstClr val="black">
                  <a:tint val="75000"/>
                </a:prstClr>
              </a:solidFill>
              <a:latin typeface="Calibri"/>
              <a:ea typeface="ＭＳ Ｐゴシック" panose="020B0600070205080204" pitchFamily="50" charset="-128"/>
            </a:endParaRPr>
          </a:p>
        </p:txBody>
      </p:sp>
      <p:grpSp>
        <p:nvGrpSpPr>
          <p:cNvPr id="7" name="Group 18"/>
          <p:cNvGrpSpPr>
            <a:grpSpLocks/>
          </p:cNvGrpSpPr>
          <p:nvPr/>
        </p:nvGrpSpPr>
        <p:grpSpPr bwMode="auto">
          <a:xfrm>
            <a:off x="84"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544" y="3"/>
            <a:ext cx="1679575" cy="333375"/>
          </a:xfrm>
          <a:prstGeom prst="rect">
            <a:avLst/>
          </a:prstGeom>
          <a:noFill/>
          <a:ln w="9525">
            <a:noFill/>
            <a:miter lim="800000"/>
            <a:headEnd/>
            <a:tailEnd/>
          </a:ln>
        </p:spPr>
      </p:pic>
    </p:spTree>
    <p:extLst>
      <p:ext uri="{BB962C8B-B14F-4D97-AF65-F5344CB8AC3E}">
        <p14:creationId xmlns:p14="http://schemas.microsoft.com/office/powerpoint/2010/main" val="2165285802"/>
      </p:ext>
    </p:extLst>
  </p:cSld>
  <p:clrMap bg1="lt1" tx1="dk1" bg2="lt2" tx2="dk2" accent1="accent1" accent2="accent2" accent3="accent3" accent4="accent4" accent5="accent5" accent6="accent6" hlink="hlink" folHlink="folHlink"/>
  <p:sldLayoutIdLst>
    <p:sldLayoutId id="2147484460" r:id="rId1"/>
    <p:sldLayoutId id="2147484461" r:id="rId2"/>
    <p:sldLayoutId id="2147484462" r:id="rId3"/>
    <p:sldLayoutId id="2147484463" r:id="rId4"/>
    <p:sldLayoutId id="2147484464" r:id="rId5"/>
    <p:sldLayoutId id="2147484465" r:id="rId6"/>
    <p:sldLayoutId id="2147484466" r:id="rId7"/>
    <p:sldLayoutId id="2147484467" r:id="rId8"/>
    <p:sldLayoutId id="2147484468" r:id="rId9"/>
    <p:sldLayoutId id="2147484469" r:id="rId10"/>
    <p:sldLayoutId id="2147484470" r:id="rId11"/>
  </p:sldLayoutIdLst>
  <p:hf hdr="0" ftr="0" dt="0"/>
  <p:txStyles>
    <p:titleStyle>
      <a:lvl1pPr algn="ctr" defTabSz="914355" rtl="0" eaLnBrk="1" latinLnBrk="0" hangingPunct="1">
        <a:spcBef>
          <a:spcPct val="0"/>
        </a:spcBef>
        <a:buNone/>
        <a:defRPr kumimoji="1" sz="4400" kern="1200">
          <a:solidFill>
            <a:schemeClr val="tx1"/>
          </a:solidFill>
          <a:latin typeface="+mj-lt"/>
          <a:ea typeface="+mj-ea"/>
          <a:cs typeface="+mj-cs"/>
        </a:defRPr>
      </a:lvl1pPr>
    </p:titleStyle>
    <p:bodyStyle>
      <a:lvl1pPr marL="342883" indent="-342883" algn="l" defTabSz="91435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13" indent="-285735" algn="l" defTabSz="91435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944" indent="-228589" algn="l" defTabSz="91435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120"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298"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475"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653"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830"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008"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55" rtl="0" eaLnBrk="1" latinLnBrk="0" hangingPunct="1">
        <a:defRPr kumimoji="1" sz="1800" kern="1200">
          <a:solidFill>
            <a:schemeClr val="tx1"/>
          </a:solidFill>
          <a:latin typeface="+mn-lt"/>
          <a:ea typeface="+mn-ea"/>
          <a:cs typeface="+mn-cs"/>
        </a:defRPr>
      </a:lvl1pPr>
      <a:lvl2pPr marL="457177" algn="l" defTabSz="914355" rtl="0" eaLnBrk="1" latinLnBrk="0" hangingPunct="1">
        <a:defRPr kumimoji="1" sz="1800" kern="1200">
          <a:solidFill>
            <a:schemeClr val="tx1"/>
          </a:solidFill>
          <a:latin typeface="+mn-lt"/>
          <a:ea typeface="+mn-ea"/>
          <a:cs typeface="+mn-cs"/>
        </a:defRPr>
      </a:lvl2pPr>
      <a:lvl3pPr marL="914355" algn="l" defTabSz="914355" rtl="0" eaLnBrk="1" latinLnBrk="0" hangingPunct="1">
        <a:defRPr kumimoji="1" sz="1800" kern="1200">
          <a:solidFill>
            <a:schemeClr val="tx1"/>
          </a:solidFill>
          <a:latin typeface="+mn-lt"/>
          <a:ea typeface="+mn-ea"/>
          <a:cs typeface="+mn-cs"/>
        </a:defRPr>
      </a:lvl3pPr>
      <a:lvl4pPr marL="1371531" algn="l" defTabSz="914355" rtl="0" eaLnBrk="1" latinLnBrk="0" hangingPunct="1">
        <a:defRPr kumimoji="1" sz="1800" kern="1200">
          <a:solidFill>
            <a:schemeClr val="tx1"/>
          </a:solidFill>
          <a:latin typeface="+mn-lt"/>
          <a:ea typeface="+mn-ea"/>
          <a:cs typeface="+mn-cs"/>
        </a:defRPr>
      </a:lvl4pPr>
      <a:lvl5pPr marL="1828709" algn="l" defTabSz="914355" rtl="0" eaLnBrk="1" latinLnBrk="0" hangingPunct="1">
        <a:defRPr kumimoji="1" sz="1800" kern="1200">
          <a:solidFill>
            <a:schemeClr val="tx1"/>
          </a:solidFill>
          <a:latin typeface="+mn-lt"/>
          <a:ea typeface="+mn-ea"/>
          <a:cs typeface="+mn-cs"/>
        </a:defRPr>
      </a:lvl5pPr>
      <a:lvl6pPr marL="2285886" algn="l" defTabSz="914355" rtl="0" eaLnBrk="1" latinLnBrk="0" hangingPunct="1">
        <a:defRPr kumimoji="1" sz="1800" kern="1200">
          <a:solidFill>
            <a:schemeClr val="tx1"/>
          </a:solidFill>
          <a:latin typeface="+mn-lt"/>
          <a:ea typeface="+mn-ea"/>
          <a:cs typeface="+mn-cs"/>
        </a:defRPr>
      </a:lvl6pPr>
      <a:lvl7pPr marL="2743064" algn="l" defTabSz="914355" rtl="0" eaLnBrk="1" latinLnBrk="0" hangingPunct="1">
        <a:defRPr kumimoji="1" sz="1800" kern="1200">
          <a:solidFill>
            <a:schemeClr val="tx1"/>
          </a:solidFill>
          <a:latin typeface="+mn-lt"/>
          <a:ea typeface="+mn-ea"/>
          <a:cs typeface="+mn-cs"/>
        </a:defRPr>
      </a:lvl7pPr>
      <a:lvl8pPr marL="3200241" algn="l" defTabSz="914355" rtl="0" eaLnBrk="1" latinLnBrk="0" hangingPunct="1">
        <a:defRPr kumimoji="1" sz="1800" kern="1200">
          <a:solidFill>
            <a:schemeClr val="tx1"/>
          </a:solidFill>
          <a:latin typeface="+mn-lt"/>
          <a:ea typeface="+mn-ea"/>
          <a:cs typeface="+mn-cs"/>
        </a:defRPr>
      </a:lvl8pPr>
      <a:lvl9pPr marL="3657419" algn="l" defTabSz="914355" rtl="0" eaLnBrk="1" latinLnBrk="0" hangingPunct="1">
        <a:defRPr kumimoji="1"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13" y="1600206"/>
            <a:ext cx="8915400" cy="452596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0" y="0"/>
            <a:ext cx="9906000" cy="546100"/>
            <a:chOff x="0" y="0"/>
            <a:chExt cx="5760" cy="344"/>
          </a:xfrm>
        </p:grpSpPr>
        <p:pic>
          <p:nvPicPr>
            <p:cNvPr id="1030" name="Picture 9" descr="mlit_top"/>
            <p:cNvPicPr>
              <a:picLocks noChangeAspect="1" noChangeArrowheads="1"/>
            </p:cNvPicPr>
            <p:nvPr userDrawn="1"/>
          </p:nvPicPr>
          <p:blipFill>
            <a:blip r:embed="rId3"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4"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5"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5"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31" y="0"/>
            <a:ext cx="7605713" cy="476250"/>
          </a:xfrm>
          <a:prstGeom prst="rect">
            <a:avLst/>
          </a:prstGeom>
          <a:noFill/>
          <a:ln w="9525">
            <a:noFill/>
            <a:miter lim="800000"/>
            <a:headEnd/>
            <a:tailEnd/>
          </a:ln>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6" cstate="print"/>
          <a:srcRect t="3670"/>
          <a:stretch>
            <a:fillRect/>
          </a:stretch>
        </p:blipFill>
        <p:spPr bwMode="auto">
          <a:xfrm>
            <a:off x="8226500" y="6"/>
            <a:ext cx="1679575" cy="333375"/>
          </a:xfrm>
          <a:prstGeom prst="rect">
            <a:avLst/>
          </a:prstGeom>
          <a:noFill/>
          <a:ln w="9525">
            <a:noFill/>
            <a:miter lim="800000"/>
            <a:headEnd/>
            <a:tailEnd/>
          </a:ln>
        </p:spPr>
      </p:pic>
    </p:spTree>
    <p:extLst>
      <p:ext uri="{BB962C8B-B14F-4D97-AF65-F5344CB8AC3E}">
        <p14:creationId xmlns:p14="http://schemas.microsoft.com/office/powerpoint/2010/main" val="1141902294"/>
      </p:ext>
    </p:extLst>
  </p:cSld>
  <p:clrMap bg1="lt1" tx1="dk1" bg2="lt2" tx2="dk2" accent1="accent1" accent2="accent2" accent3="accent3" accent4="accent4" accent5="accent5" accent6="accent6" hlink="hlink" folHlink="folHlink"/>
  <p:sldLayoutIdLst>
    <p:sldLayoutId id="2147484484" r:id="rId1"/>
  </p:sldLayoutIdLst>
  <p:hf hdr="0" ftr="0" dt="0"/>
  <p:txStyles>
    <p:titleStyle>
      <a:lvl1pPr algn="l" rtl="0" eaLnBrk="1" fontAlgn="base" hangingPunct="1">
        <a:spcBef>
          <a:spcPct val="0"/>
        </a:spcBef>
        <a:spcAft>
          <a:spcPct val="0"/>
        </a:spcAft>
        <a:defRPr kumimoji="1" sz="2585">
          <a:solidFill>
            <a:srgbClr val="4087C8"/>
          </a:solidFill>
          <a:latin typeface="+mj-lt"/>
          <a:ea typeface="+mj-ea"/>
          <a:cs typeface="+mj-cs"/>
        </a:defRPr>
      </a:lvl1pPr>
      <a:lvl2pPr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5pPr>
      <a:lvl6pPr marL="421965"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6pPr>
      <a:lvl7pPr marL="843930"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7pPr>
      <a:lvl8pPr marL="1265896"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8pPr>
      <a:lvl9pPr marL="1687861"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9pPr>
    </p:titleStyle>
    <p:bodyStyle>
      <a:lvl1pPr marL="316474" indent="-316474" algn="l" rtl="0" eaLnBrk="1" fontAlgn="base" hangingPunct="1">
        <a:spcBef>
          <a:spcPct val="20000"/>
        </a:spcBef>
        <a:spcAft>
          <a:spcPct val="0"/>
        </a:spcAft>
        <a:buChar char="•"/>
        <a:defRPr kumimoji="1" sz="2954">
          <a:solidFill>
            <a:schemeClr val="tx1"/>
          </a:solidFill>
          <a:latin typeface="+mn-lt"/>
          <a:ea typeface="+mn-ea"/>
          <a:cs typeface="+mn-cs"/>
        </a:defRPr>
      </a:lvl1pPr>
      <a:lvl2pPr marL="685693" indent="-263729" algn="l" rtl="0" eaLnBrk="1" fontAlgn="base" hangingPunct="1">
        <a:spcBef>
          <a:spcPct val="20000"/>
        </a:spcBef>
        <a:spcAft>
          <a:spcPct val="0"/>
        </a:spcAft>
        <a:buChar char="–"/>
        <a:defRPr kumimoji="1" sz="2585">
          <a:solidFill>
            <a:schemeClr val="tx1"/>
          </a:solidFill>
          <a:latin typeface="+mn-lt"/>
          <a:ea typeface="+mn-ea"/>
        </a:defRPr>
      </a:lvl2pPr>
      <a:lvl3pPr marL="1054913" indent="-210983" algn="l" rtl="0" eaLnBrk="1" fontAlgn="base" hangingPunct="1">
        <a:spcBef>
          <a:spcPct val="20000"/>
        </a:spcBef>
        <a:spcAft>
          <a:spcPct val="0"/>
        </a:spcAft>
        <a:buChar char="•"/>
        <a:defRPr kumimoji="1" sz="2215">
          <a:solidFill>
            <a:schemeClr val="tx1"/>
          </a:solidFill>
          <a:latin typeface="+mn-lt"/>
          <a:ea typeface="+mn-ea"/>
        </a:defRPr>
      </a:lvl3pPr>
      <a:lvl4pPr marL="1476878" indent="-210983" algn="l" rtl="0" eaLnBrk="1" fontAlgn="base" hangingPunct="1">
        <a:spcBef>
          <a:spcPct val="20000"/>
        </a:spcBef>
        <a:spcAft>
          <a:spcPct val="0"/>
        </a:spcAft>
        <a:buChar char="–"/>
        <a:defRPr kumimoji="1" sz="1846">
          <a:solidFill>
            <a:schemeClr val="tx1"/>
          </a:solidFill>
          <a:latin typeface="+mn-lt"/>
          <a:ea typeface="+mn-ea"/>
        </a:defRPr>
      </a:lvl4pPr>
      <a:lvl5pPr marL="1898843" indent="-210983" algn="l" rtl="0" eaLnBrk="1" fontAlgn="base" hangingPunct="1">
        <a:spcBef>
          <a:spcPct val="20000"/>
        </a:spcBef>
        <a:spcAft>
          <a:spcPct val="0"/>
        </a:spcAft>
        <a:buChar char="»"/>
        <a:defRPr kumimoji="1" sz="1846">
          <a:solidFill>
            <a:schemeClr val="tx1"/>
          </a:solidFill>
          <a:latin typeface="+mn-lt"/>
          <a:ea typeface="+mn-ea"/>
        </a:defRPr>
      </a:lvl5pPr>
      <a:lvl6pPr marL="2320809" indent="-210983" algn="l" rtl="0" eaLnBrk="1" fontAlgn="base" hangingPunct="1">
        <a:spcBef>
          <a:spcPct val="20000"/>
        </a:spcBef>
        <a:spcAft>
          <a:spcPct val="0"/>
        </a:spcAft>
        <a:buChar char="»"/>
        <a:defRPr kumimoji="1" sz="1846">
          <a:solidFill>
            <a:schemeClr val="tx1"/>
          </a:solidFill>
          <a:latin typeface="+mn-lt"/>
          <a:ea typeface="+mn-ea"/>
        </a:defRPr>
      </a:lvl6pPr>
      <a:lvl7pPr marL="2742774" indent="-210983" algn="l" rtl="0" eaLnBrk="1" fontAlgn="base" hangingPunct="1">
        <a:spcBef>
          <a:spcPct val="20000"/>
        </a:spcBef>
        <a:spcAft>
          <a:spcPct val="0"/>
        </a:spcAft>
        <a:buChar char="»"/>
        <a:defRPr kumimoji="1" sz="1846">
          <a:solidFill>
            <a:schemeClr val="tx1"/>
          </a:solidFill>
          <a:latin typeface="+mn-lt"/>
          <a:ea typeface="+mn-ea"/>
        </a:defRPr>
      </a:lvl7pPr>
      <a:lvl8pPr marL="3164739" indent="-210983" algn="l" rtl="0" eaLnBrk="1" fontAlgn="base" hangingPunct="1">
        <a:spcBef>
          <a:spcPct val="20000"/>
        </a:spcBef>
        <a:spcAft>
          <a:spcPct val="0"/>
        </a:spcAft>
        <a:buChar char="»"/>
        <a:defRPr kumimoji="1" sz="1846">
          <a:solidFill>
            <a:schemeClr val="tx1"/>
          </a:solidFill>
          <a:latin typeface="+mn-lt"/>
          <a:ea typeface="+mn-ea"/>
        </a:defRPr>
      </a:lvl8pPr>
      <a:lvl9pPr marL="3586704" indent="-210983" algn="l" rtl="0" eaLnBrk="1" fontAlgn="base" hangingPunct="1">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3930" rtl="0" eaLnBrk="1" latinLnBrk="0" hangingPunct="1">
        <a:defRPr kumimoji="1" sz="1662" kern="1200">
          <a:solidFill>
            <a:schemeClr val="tx1"/>
          </a:solidFill>
          <a:latin typeface="+mn-lt"/>
          <a:ea typeface="+mn-ea"/>
          <a:cs typeface="+mn-cs"/>
        </a:defRPr>
      </a:lvl1pPr>
      <a:lvl2pPr marL="421965" algn="l" defTabSz="843930" rtl="0" eaLnBrk="1" latinLnBrk="0" hangingPunct="1">
        <a:defRPr kumimoji="1" sz="1662" kern="1200">
          <a:solidFill>
            <a:schemeClr val="tx1"/>
          </a:solidFill>
          <a:latin typeface="+mn-lt"/>
          <a:ea typeface="+mn-ea"/>
          <a:cs typeface="+mn-cs"/>
        </a:defRPr>
      </a:lvl2pPr>
      <a:lvl3pPr marL="843930" algn="l" defTabSz="843930" rtl="0" eaLnBrk="1" latinLnBrk="0" hangingPunct="1">
        <a:defRPr kumimoji="1" sz="1662" kern="1200">
          <a:solidFill>
            <a:schemeClr val="tx1"/>
          </a:solidFill>
          <a:latin typeface="+mn-lt"/>
          <a:ea typeface="+mn-ea"/>
          <a:cs typeface="+mn-cs"/>
        </a:defRPr>
      </a:lvl3pPr>
      <a:lvl4pPr marL="1265896" algn="l" defTabSz="843930" rtl="0" eaLnBrk="1" latinLnBrk="0" hangingPunct="1">
        <a:defRPr kumimoji="1" sz="1662" kern="1200">
          <a:solidFill>
            <a:schemeClr val="tx1"/>
          </a:solidFill>
          <a:latin typeface="+mn-lt"/>
          <a:ea typeface="+mn-ea"/>
          <a:cs typeface="+mn-cs"/>
        </a:defRPr>
      </a:lvl4pPr>
      <a:lvl5pPr marL="1687861" algn="l" defTabSz="843930" rtl="0" eaLnBrk="1" latinLnBrk="0" hangingPunct="1">
        <a:defRPr kumimoji="1" sz="1662" kern="1200">
          <a:solidFill>
            <a:schemeClr val="tx1"/>
          </a:solidFill>
          <a:latin typeface="+mn-lt"/>
          <a:ea typeface="+mn-ea"/>
          <a:cs typeface="+mn-cs"/>
        </a:defRPr>
      </a:lvl5pPr>
      <a:lvl6pPr marL="2109826" algn="l" defTabSz="843930" rtl="0" eaLnBrk="1" latinLnBrk="0" hangingPunct="1">
        <a:defRPr kumimoji="1" sz="1662" kern="1200">
          <a:solidFill>
            <a:schemeClr val="tx1"/>
          </a:solidFill>
          <a:latin typeface="+mn-lt"/>
          <a:ea typeface="+mn-ea"/>
          <a:cs typeface="+mn-cs"/>
        </a:defRPr>
      </a:lvl6pPr>
      <a:lvl7pPr marL="2531791" algn="l" defTabSz="843930" rtl="0" eaLnBrk="1" latinLnBrk="0" hangingPunct="1">
        <a:defRPr kumimoji="1" sz="1662" kern="1200">
          <a:solidFill>
            <a:schemeClr val="tx1"/>
          </a:solidFill>
          <a:latin typeface="+mn-lt"/>
          <a:ea typeface="+mn-ea"/>
          <a:cs typeface="+mn-cs"/>
        </a:defRPr>
      </a:lvl7pPr>
      <a:lvl8pPr marL="2953757" algn="l" defTabSz="843930" rtl="0" eaLnBrk="1" latinLnBrk="0" hangingPunct="1">
        <a:defRPr kumimoji="1" sz="1662" kern="1200">
          <a:solidFill>
            <a:schemeClr val="tx1"/>
          </a:solidFill>
          <a:latin typeface="+mn-lt"/>
          <a:ea typeface="+mn-ea"/>
          <a:cs typeface="+mn-cs"/>
        </a:defRPr>
      </a:lvl8pPr>
      <a:lvl9pPr marL="3375721" algn="l" defTabSz="843930" rtl="0" eaLnBrk="1" latinLnBrk="0" hangingPunct="1">
        <a:defRPr kumimoji="1" sz="1662"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16" y="1600206"/>
            <a:ext cx="8915400" cy="4525963"/>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163"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180" y="0"/>
            <a:ext cx="7605713" cy="476250"/>
          </a:xfrm>
          <a:prstGeom prst="rect">
            <a:avLst/>
          </a:prstGeom>
          <a:noFill/>
          <a:ln w="9525">
            <a:noFill/>
            <a:miter lim="800000"/>
            <a:headEnd/>
            <a:tailEnd/>
          </a:ln>
        </p:spPr>
        <p:txBody>
          <a:bodyPr vert="horz" wrap="square" lIns="91431" tIns="45716" rIns="91431" bIns="45716"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614" y="8"/>
            <a:ext cx="1679575" cy="333375"/>
          </a:xfrm>
          <a:prstGeom prst="rect">
            <a:avLst/>
          </a:prstGeom>
          <a:noFill/>
          <a:ln w="9525">
            <a:noFill/>
            <a:miter lim="800000"/>
            <a:headEnd/>
            <a:tailEnd/>
          </a:ln>
        </p:spPr>
      </p:pic>
    </p:spTree>
    <p:extLst>
      <p:ext uri="{BB962C8B-B14F-4D97-AF65-F5344CB8AC3E}">
        <p14:creationId xmlns:p14="http://schemas.microsoft.com/office/powerpoint/2010/main" val="2116021888"/>
      </p:ext>
    </p:extLst>
  </p:cSld>
  <p:clrMap bg1="lt1" tx1="dk1" bg2="lt2" tx2="dk2" accent1="accent1" accent2="accent2" accent3="accent3" accent4="accent4" accent5="accent5" accent6="accent6" hlink="hlink" folHlink="folHlink"/>
  <p:sldLayoutIdLst>
    <p:sldLayoutId id="2147484486" r:id="rId1"/>
    <p:sldLayoutId id="2147484487" r:id="rId2"/>
    <p:sldLayoutId id="2147484488" r:id="rId3"/>
    <p:sldLayoutId id="2147484489" r:id="rId4"/>
    <p:sldLayoutId id="2147484490" r:id="rId5"/>
    <p:sldLayoutId id="2147484491" r:id="rId6"/>
    <p:sldLayoutId id="2147484492" r:id="rId7"/>
    <p:sldLayoutId id="2147484493" r:id="rId8"/>
    <p:sldLayoutId id="2147484494" r:id="rId9"/>
    <p:sldLayoutId id="2147484495" r:id="rId10"/>
    <p:sldLayoutId id="2147484496" r:id="rId11"/>
    <p:sldLayoutId id="2147484497" r:id="rId12"/>
    <p:sldLayoutId id="2147484498" r:id="rId13"/>
  </p:sldLayoutIdLst>
  <p:hf hdr="0" ftr="0" dt="0"/>
  <p:txStyles>
    <p:titleStyle>
      <a:lvl1pPr algn="l" rtl="0" eaLnBrk="1" fontAlgn="base" hangingPunct="1">
        <a:spcBef>
          <a:spcPct val="0"/>
        </a:spcBef>
        <a:spcAft>
          <a:spcPct val="0"/>
        </a:spcAft>
        <a:defRPr kumimoji="1" sz="2781">
          <a:solidFill>
            <a:srgbClr val="4087C8"/>
          </a:solidFill>
          <a:latin typeface="+mj-lt"/>
          <a:ea typeface="+mj-ea"/>
          <a:cs typeface="+mj-cs"/>
        </a:defRPr>
      </a:lvl1pPr>
      <a:lvl2pPr algn="l" rtl="0" eaLnBrk="1" fontAlgn="base" hangingPunct="1">
        <a:spcBef>
          <a:spcPct val="0"/>
        </a:spcBef>
        <a:spcAft>
          <a:spcPct val="0"/>
        </a:spcAft>
        <a:defRPr kumimoji="1" sz="2781">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781">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781">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781">
          <a:solidFill>
            <a:srgbClr val="4087C8"/>
          </a:solidFill>
          <a:latin typeface="HGP創英角ｺﾞｼｯｸUB" pitchFamily="50" charset="-128"/>
          <a:ea typeface="HGP創英角ｺﾞｼｯｸUB" pitchFamily="50" charset="-128"/>
        </a:defRPr>
      </a:lvl5pPr>
      <a:lvl6pPr marL="454143" algn="l" rtl="0" eaLnBrk="1" fontAlgn="base" hangingPunct="1">
        <a:spcBef>
          <a:spcPct val="0"/>
        </a:spcBef>
        <a:spcAft>
          <a:spcPct val="0"/>
        </a:spcAft>
        <a:defRPr kumimoji="1" sz="2781">
          <a:solidFill>
            <a:srgbClr val="4087C8"/>
          </a:solidFill>
          <a:latin typeface="HGP創英角ｺﾞｼｯｸUB" pitchFamily="50" charset="-128"/>
          <a:ea typeface="HGP創英角ｺﾞｼｯｸUB" pitchFamily="50" charset="-128"/>
        </a:defRPr>
      </a:lvl6pPr>
      <a:lvl7pPr marL="908286" algn="l" rtl="0" eaLnBrk="1" fontAlgn="base" hangingPunct="1">
        <a:spcBef>
          <a:spcPct val="0"/>
        </a:spcBef>
        <a:spcAft>
          <a:spcPct val="0"/>
        </a:spcAft>
        <a:defRPr kumimoji="1" sz="2781">
          <a:solidFill>
            <a:srgbClr val="4087C8"/>
          </a:solidFill>
          <a:latin typeface="HGP創英角ｺﾞｼｯｸUB" pitchFamily="50" charset="-128"/>
          <a:ea typeface="HGP創英角ｺﾞｼｯｸUB" pitchFamily="50" charset="-128"/>
        </a:defRPr>
      </a:lvl7pPr>
      <a:lvl8pPr marL="1362428" algn="l" rtl="0" eaLnBrk="1" fontAlgn="base" hangingPunct="1">
        <a:spcBef>
          <a:spcPct val="0"/>
        </a:spcBef>
        <a:spcAft>
          <a:spcPct val="0"/>
        </a:spcAft>
        <a:defRPr kumimoji="1" sz="2781">
          <a:solidFill>
            <a:srgbClr val="4087C8"/>
          </a:solidFill>
          <a:latin typeface="HGP創英角ｺﾞｼｯｸUB" pitchFamily="50" charset="-128"/>
          <a:ea typeface="HGP創英角ｺﾞｼｯｸUB" pitchFamily="50" charset="-128"/>
        </a:defRPr>
      </a:lvl8pPr>
      <a:lvl9pPr marL="1816573" algn="l" rtl="0" eaLnBrk="1" fontAlgn="base" hangingPunct="1">
        <a:spcBef>
          <a:spcPct val="0"/>
        </a:spcBef>
        <a:spcAft>
          <a:spcPct val="0"/>
        </a:spcAft>
        <a:defRPr kumimoji="1" sz="2781">
          <a:solidFill>
            <a:srgbClr val="4087C8"/>
          </a:solidFill>
          <a:latin typeface="HGP創英角ｺﾞｼｯｸUB" pitchFamily="50" charset="-128"/>
          <a:ea typeface="HGP創英角ｺﾞｼｯｸUB" pitchFamily="50" charset="-128"/>
        </a:defRPr>
      </a:lvl9pPr>
    </p:titleStyle>
    <p:bodyStyle>
      <a:lvl1pPr marL="340607" indent="-340607" algn="l" rtl="0" eaLnBrk="1" fontAlgn="base" hangingPunct="1">
        <a:spcBef>
          <a:spcPct val="20000"/>
        </a:spcBef>
        <a:spcAft>
          <a:spcPct val="0"/>
        </a:spcAft>
        <a:buChar char="•"/>
        <a:defRPr kumimoji="1" sz="3179">
          <a:solidFill>
            <a:schemeClr val="tx1"/>
          </a:solidFill>
          <a:latin typeface="+mn-lt"/>
          <a:ea typeface="+mn-ea"/>
          <a:cs typeface="+mn-cs"/>
        </a:defRPr>
      </a:lvl1pPr>
      <a:lvl2pPr marL="737982" indent="-283840" algn="l" rtl="0" eaLnBrk="1" fontAlgn="base" hangingPunct="1">
        <a:spcBef>
          <a:spcPct val="20000"/>
        </a:spcBef>
        <a:spcAft>
          <a:spcPct val="0"/>
        </a:spcAft>
        <a:buChar char="–"/>
        <a:defRPr kumimoji="1" sz="2781">
          <a:solidFill>
            <a:schemeClr val="tx1"/>
          </a:solidFill>
          <a:latin typeface="+mn-lt"/>
          <a:ea typeface="+mn-ea"/>
        </a:defRPr>
      </a:lvl2pPr>
      <a:lvl3pPr marL="1135358" indent="-227073" algn="l" rtl="0" eaLnBrk="1" fontAlgn="base" hangingPunct="1">
        <a:spcBef>
          <a:spcPct val="20000"/>
        </a:spcBef>
        <a:spcAft>
          <a:spcPct val="0"/>
        </a:spcAft>
        <a:buChar char="•"/>
        <a:defRPr kumimoji="1" sz="2384">
          <a:solidFill>
            <a:schemeClr val="tx1"/>
          </a:solidFill>
          <a:latin typeface="+mn-lt"/>
          <a:ea typeface="+mn-ea"/>
        </a:defRPr>
      </a:lvl3pPr>
      <a:lvl4pPr marL="1589501" indent="-227073" algn="l" rtl="0" eaLnBrk="1" fontAlgn="base" hangingPunct="1">
        <a:spcBef>
          <a:spcPct val="20000"/>
        </a:spcBef>
        <a:spcAft>
          <a:spcPct val="0"/>
        </a:spcAft>
        <a:buChar char="–"/>
        <a:defRPr kumimoji="1" sz="1988">
          <a:solidFill>
            <a:schemeClr val="tx1"/>
          </a:solidFill>
          <a:latin typeface="+mn-lt"/>
          <a:ea typeface="+mn-ea"/>
        </a:defRPr>
      </a:lvl4pPr>
      <a:lvl5pPr marL="2043645" indent="-227073" algn="l" rtl="0" eaLnBrk="1" fontAlgn="base" hangingPunct="1">
        <a:spcBef>
          <a:spcPct val="20000"/>
        </a:spcBef>
        <a:spcAft>
          <a:spcPct val="0"/>
        </a:spcAft>
        <a:buChar char="»"/>
        <a:defRPr kumimoji="1" sz="1988">
          <a:solidFill>
            <a:schemeClr val="tx1"/>
          </a:solidFill>
          <a:latin typeface="+mn-lt"/>
          <a:ea typeface="+mn-ea"/>
        </a:defRPr>
      </a:lvl5pPr>
      <a:lvl6pPr marL="2497787" indent="-227073" algn="l" rtl="0" eaLnBrk="1" fontAlgn="base" hangingPunct="1">
        <a:spcBef>
          <a:spcPct val="20000"/>
        </a:spcBef>
        <a:spcAft>
          <a:spcPct val="0"/>
        </a:spcAft>
        <a:buChar char="»"/>
        <a:defRPr kumimoji="1" sz="1988">
          <a:solidFill>
            <a:schemeClr val="tx1"/>
          </a:solidFill>
          <a:latin typeface="+mn-lt"/>
          <a:ea typeface="+mn-ea"/>
        </a:defRPr>
      </a:lvl6pPr>
      <a:lvl7pPr marL="2951931" indent="-227073" algn="l" rtl="0" eaLnBrk="1" fontAlgn="base" hangingPunct="1">
        <a:spcBef>
          <a:spcPct val="20000"/>
        </a:spcBef>
        <a:spcAft>
          <a:spcPct val="0"/>
        </a:spcAft>
        <a:buChar char="»"/>
        <a:defRPr kumimoji="1" sz="1988">
          <a:solidFill>
            <a:schemeClr val="tx1"/>
          </a:solidFill>
          <a:latin typeface="+mn-lt"/>
          <a:ea typeface="+mn-ea"/>
        </a:defRPr>
      </a:lvl7pPr>
      <a:lvl8pPr marL="3406074" indent="-227073" algn="l" rtl="0" eaLnBrk="1" fontAlgn="base" hangingPunct="1">
        <a:spcBef>
          <a:spcPct val="20000"/>
        </a:spcBef>
        <a:spcAft>
          <a:spcPct val="0"/>
        </a:spcAft>
        <a:buChar char="»"/>
        <a:defRPr kumimoji="1" sz="1988">
          <a:solidFill>
            <a:schemeClr val="tx1"/>
          </a:solidFill>
          <a:latin typeface="+mn-lt"/>
          <a:ea typeface="+mn-ea"/>
        </a:defRPr>
      </a:lvl8pPr>
      <a:lvl9pPr marL="3860218" indent="-227073" algn="l" rtl="0" eaLnBrk="1" fontAlgn="base" hangingPunct="1">
        <a:spcBef>
          <a:spcPct val="20000"/>
        </a:spcBef>
        <a:spcAft>
          <a:spcPct val="0"/>
        </a:spcAft>
        <a:buChar char="»"/>
        <a:defRPr kumimoji="1" sz="1988">
          <a:solidFill>
            <a:schemeClr val="tx1"/>
          </a:solidFill>
          <a:latin typeface="+mn-lt"/>
          <a:ea typeface="+mn-ea"/>
        </a:defRPr>
      </a:lvl9pPr>
    </p:bodyStyle>
    <p:otherStyle>
      <a:defPPr>
        <a:defRPr lang="ja-JP"/>
      </a:defPPr>
      <a:lvl1pPr marL="0" algn="l" defTabSz="908286" rtl="0" eaLnBrk="1" latinLnBrk="0" hangingPunct="1">
        <a:defRPr kumimoji="1" sz="1788" kern="1200">
          <a:solidFill>
            <a:schemeClr val="tx1"/>
          </a:solidFill>
          <a:latin typeface="+mn-lt"/>
          <a:ea typeface="+mn-ea"/>
          <a:cs typeface="+mn-cs"/>
        </a:defRPr>
      </a:lvl1pPr>
      <a:lvl2pPr marL="454143" algn="l" defTabSz="908286" rtl="0" eaLnBrk="1" latinLnBrk="0" hangingPunct="1">
        <a:defRPr kumimoji="1" sz="1788" kern="1200">
          <a:solidFill>
            <a:schemeClr val="tx1"/>
          </a:solidFill>
          <a:latin typeface="+mn-lt"/>
          <a:ea typeface="+mn-ea"/>
          <a:cs typeface="+mn-cs"/>
        </a:defRPr>
      </a:lvl2pPr>
      <a:lvl3pPr marL="908286" algn="l" defTabSz="908286" rtl="0" eaLnBrk="1" latinLnBrk="0" hangingPunct="1">
        <a:defRPr kumimoji="1" sz="1788" kern="1200">
          <a:solidFill>
            <a:schemeClr val="tx1"/>
          </a:solidFill>
          <a:latin typeface="+mn-lt"/>
          <a:ea typeface="+mn-ea"/>
          <a:cs typeface="+mn-cs"/>
        </a:defRPr>
      </a:lvl3pPr>
      <a:lvl4pPr marL="1362428" algn="l" defTabSz="908286" rtl="0" eaLnBrk="1" latinLnBrk="0" hangingPunct="1">
        <a:defRPr kumimoji="1" sz="1788" kern="1200">
          <a:solidFill>
            <a:schemeClr val="tx1"/>
          </a:solidFill>
          <a:latin typeface="+mn-lt"/>
          <a:ea typeface="+mn-ea"/>
          <a:cs typeface="+mn-cs"/>
        </a:defRPr>
      </a:lvl4pPr>
      <a:lvl5pPr marL="1816573" algn="l" defTabSz="908286" rtl="0" eaLnBrk="1" latinLnBrk="0" hangingPunct="1">
        <a:defRPr kumimoji="1" sz="1788" kern="1200">
          <a:solidFill>
            <a:schemeClr val="tx1"/>
          </a:solidFill>
          <a:latin typeface="+mn-lt"/>
          <a:ea typeface="+mn-ea"/>
          <a:cs typeface="+mn-cs"/>
        </a:defRPr>
      </a:lvl5pPr>
      <a:lvl6pPr marL="2270717" algn="l" defTabSz="908286" rtl="0" eaLnBrk="1" latinLnBrk="0" hangingPunct="1">
        <a:defRPr kumimoji="1" sz="1788" kern="1200">
          <a:solidFill>
            <a:schemeClr val="tx1"/>
          </a:solidFill>
          <a:latin typeface="+mn-lt"/>
          <a:ea typeface="+mn-ea"/>
          <a:cs typeface="+mn-cs"/>
        </a:defRPr>
      </a:lvl6pPr>
      <a:lvl7pPr marL="2724860" algn="l" defTabSz="908286" rtl="0" eaLnBrk="1" latinLnBrk="0" hangingPunct="1">
        <a:defRPr kumimoji="1" sz="1788" kern="1200">
          <a:solidFill>
            <a:schemeClr val="tx1"/>
          </a:solidFill>
          <a:latin typeface="+mn-lt"/>
          <a:ea typeface="+mn-ea"/>
          <a:cs typeface="+mn-cs"/>
        </a:defRPr>
      </a:lvl7pPr>
      <a:lvl8pPr marL="3179002" algn="l" defTabSz="908286" rtl="0" eaLnBrk="1" latinLnBrk="0" hangingPunct="1">
        <a:defRPr kumimoji="1" sz="1788" kern="1200">
          <a:solidFill>
            <a:schemeClr val="tx1"/>
          </a:solidFill>
          <a:latin typeface="+mn-lt"/>
          <a:ea typeface="+mn-ea"/>
          <a:cs typeface="+mn-cs"/>
        </a:defRPr>
      </a:lvl8pPr>
      <a:lvl9pPr marL="3633146" algn="l" defTabSz="908286" rtl="0" eaLnBrk="1" latinLnBrk="0" hangingPunct="1">
        <a:defRPr kumimoji="1" sz="1788"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9"/>
            <a:ext cx="8915400" cy="1143000"/>
          </a:xfrm>
          <a:prstGeom prst="rect">
            <a:avLst/>
          </a:prstGeom>
        </p:spPr>
        <p:txBody>
          <a:bodyPr vert="horz" lIns="91436" tIns="45718" rIns="91436" bIns="4571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06"/>
            <a:ext cx="8915400" cy="4525963"/>
          </a:xfrm>
          <a:prstGeom prst="rect">
            <a:avLst/>
          </a:prstGeom>
        </p:spPr>
        <p:txBody>
          <a:bodyPr vert="horz" lIns="91436" tIns="45718" rIns="91436" bIns="4571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6594"/>
            <a:ext cx="2311400" cy="365125"/>
          </a:xfrm>
          <a:prstGeom prst="rect">
            <a:avLst/>
          </a:prstGeom>
        </p:spPr>
        <p:txBody>
          <a:bodyPr vert="horz" lIns="91436" tIns="45718" rIns="91436" bIns="45718" rtlCol="0" anchor="ctr"/>
          <a:lstStyle>
            <a:lvl1pPr algn="l" fontAlgn="auto">
              <a:spcBef>
                <a:spcPts val="0"/>
              </a:spcBef>
              <a:spcAft>
                <a:spcPts val="0"/>
              </a:spcAft>
              <a:defRPr sz="1200">
                <a:solidFill>
                  <a:schemeClr val="tx1">
                    <a:tint val="75000"/>
                  </a:schemeClr>
                </a:solidFill>
              </a:defRPr>
            </a:lvl1pPr>
          </a:lstStyle>
          <a:p>
            <a:endParaRPr lang="ja-JP" altLang="en-US" dirty="0">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4634" y="6356594"/>
            <a:ext cx="3136900" cy="365125"/>
          </a:xfrm>
          <a:prstGeom prst="rect">
            <a:avLst/>
          </a:prstGeom>
        </p:spPr>
        <p:txBody>
          <a:bodyPr vert="horz" lIns="91436" tIns="45718" rIns="91436" bIns="45718" rtlCol="0" anchor="ctr"/>
          <a:lstStyle>
            <a:lvl1pPr algn="ctr" fontAlgn="auto">
              <a:spcBef>
                <a:spcPts val="0"/>
              </a:spcBef>
              <a:spcAft>
                <a:spcPts val="0"/>
              </a:spcAft>
              <a:defRPr sz="1200">
                <a:solidFill>
                  <a:schemeClr val="tx1">
                    <a:tint val="75000"/>
                  </a:schemeClr>
                </a:solidFill>
              </a:defRPr>
            </a:lvl1pPr>
          </a:lstStyle>
          <a:p>
            <a:endParaRPr lang="ja-JP" altLang="en-US" dirty="0">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099301" y="6356594"/>
            <a:ext cx="2311400" cy="365125"/>
          </a:xfrm>
          <a:prstGeom prst="rect">
            <a:avLst/>
          </a:prstGeom>
        </p:spPr>
        <p:txBody>
          <a:bodyPr vert="horz" lIns="91436" tIns="45718" rIns="91436" bIns="45718" rtlCol="0" anchor="ctr"/>
          <a:lstStyle>
            <a:lvl1pPr algn="r" fontAlgn="auto">
              <a:spcBef>
                <a:spcPts val="0"/>
              </a:spcBef>
              <a:spcAft>
                <a:spcPts val="0"/>
              </a:spcAft>
              <a:defRPr sz="1200">
                <a:solidFill>
                  <a:schemeClr val="tx1">
                    <a:tint val="75000"/>
                  </a:schemeClr>
                </a:solidFill>
              </a:defRPr>
            </a:lvl1pPr>
          </a:lstStyle>
          <a:p>
            <a:fld id="{6C5430D0-4336-49DB-B62F-D1D0AB30FA6F}" type="slidenum">
              <a:rPr lang="ja-JP" altLang="en-US" smtClean="0">
                <a:solidFill>
                  <a:prstClr val="black">
                    <a:tint val="75000"/>
                  </a:prstClr>
                </a:solidFill>
                <a:latin typeface="Calibri"/>
                <a:ea typeface="ＭＳ Ｐゴシック"/>
              </a:rPr>
              <a:pPr/>
              <a:t>‹#›</a:t>
            </a:fld>
            <a:endParaRPr lang="ja-JP" altLang="en-US" dirty="0">
              <a:solidFill>
                <a:prstClr val="black">
                  <a:tint val="75000"/>
                </a:prstClr>
              </a:solidFill>
              <a:latin typeface="Calibri"/>
              <a:ea typeface="ＭＳ Ｐゴシック"/>
            </a:endParaRPr>
          </a:p>
        </p:txBody>
      </p:sp>
      <p:grpSp>
        <p:nvGrpSpPr>
          <p:cNvPr id="7" name="Group 18"/>
          <p:cNvGrpSpPr>
            <a:grpSpLocks/>
          </p:cNvGrpSpPr>
          <p:nvPr/>
        </p:nvGrpSpPr>
        <p:grpSpPr bwMode="auto">
          <a:xfrm>
            <a:off x="84"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544" y="3"/>
            <a:ext cx="1679575" cy="333375"/>
          </a:xfrm>
          <a:prstGeom prst="rect">
            <a:avLst/>
          </a:prstGeom>
          <a:noFill/>
          <a:ln w="9525">
            <a:noFill/>
            <a:miter lim="800000"/>
            <a:headEnd/>
            <a:tailEnd/>
          </a:ln>
        </p:spPr>
      </p:pic>
    </p:spTree>
    <p:extLst>
      <p:ext uri="{BB962C8B-B14F-4D97-AF65-F5344CB8AC3E}">
        <p14:creationId xmlns:p14="http://schemas.microsoft.com/office/powerpoint/2010/main" val="1929050379"/>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Lst>
  <p:hf hdr="0" ftr="0" dt="0"/>
  <p:txStyles>
    <p:titleStyle>
      <a:lvl1pPr algn="ctr" defTabSz="914355" rtl="0" eaLnBrk="1" latinLnBrk="0" hangingPunct="1">
        <a:spcBef>
          <a:spcPct val="0"/>
        </a:spcBef>
        <a:buNone/>
        <a:defRPr kumimoji="1" sz="4400" kern="1200">
          <a:solidFill>
            <a:schemeClr val="tx1"/>
          </a:solidFill>
          <a:latin typeface="+mj-lt"/>
          <a:ea typeface="+mj-ea"/>
          <a:cs typeface="+mj-cs"/>
        </a:defRPr>
      </a:lvl1pPr>
    </p:titleStyle>
    <p:bodyStyle>
      <a:lvl1pPr marL="342883" indent="-342883" algn="l" defTabSz="91435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13" indent="-285735" algn="l" defTabSz="91435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944" indent="-228589" algn="l" defTabSz="91435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120"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298"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475"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653"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830"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008"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55" rtl="0" eaLnBrk="1" latinLnBrk="0" hangingPunct="1">
        <a:defRPr kumimoji="1" sz="1800" kern="1200">
          <a:solidFill>
            <a:schemeClr val="tx1"/>
          </a:solidFill>
          <a:latin typeface="+mn-lt"/>
          <a:ea typeface="+mn-ea"/>
          <a:cs typeface="+mn-cs"/>
        </a:defRPr>
      </a:lvl1pPr>
      <a:lvl2pPr marL="457177" algn="l" defTabSz="914355" rtl="0" eaLnBrk="1" latinLnBrk="0" hangingPunct="1">
        <a:defRPr kumimoji="1" sz="1800" kern="1200">
          <a:solidFill>
            <a:schemeClr val="tx1"/>
          </a:solidFill>
          <a:latin typeface="+mn-lt"/>
          <a:ea typeface="+mn-ea"/>
          <a:cs typeface="+mn-cs"/>
        </a:defRPr>
      </a:lvl2pPr>
      <a:lvl3pPr marL="914355" algn="l" defTabSz="914355" rtl="0" eaLnBrk="1" latinLnBrk="0" hangingPunct="1">
        <a:defRPr kumimoji="1" sz="1800" kern="1200">
          <a:solidFill>
            <a:schemeClr val="tx1"/>
          </a:solidFill>
          <a:latin typeface="+mn-lt"/>
          <a:ea typeface="+mn-ea"/>
          <a:cs typeface="+mn-cs"/>
        </a:defRPr>
      </a:lvl3pPr>
      <a:lvl4pPr marL="1371531" algn="l" defTabSz="914355" rtl="0" eaLnBrk="1" latinLnBrk="0" hangingPunct="1">
        <a:defRPr kumimoji="1" sz="1800" kern="1200">
          <a:solidFill>
            <a:schemeClr val="tx1"/>
          </a:solidFill>
          <a:latin typeface="+mn-lt"/>
          <a:ea typeface="+mn-ea"/>
          <a:cs typeface="+mn-cs"/>
        </a:defRPr>
      </a:lvl4pPr>
      <a:lvl5pPr marL="1828709" algn="l" defTabSz="914355" rtl="0" eaLnBrk="1" latinLnBrk="0" hangingPunct="1">
        <a:defRPr kumimoji="1" sz="1800" kern="1200">
          <a:solidFill>
            <a:schemeClr val="tx1"/>
          </a:solidFill>
          <a:latin typeface="+mn-lt"/>
          <a:ea typeface="+mn-ea"/>
          <a:cs typeface="+mn-cs"/>
        </a:defRPr>
      </a:lvl5pPr>
      <a:lvl6pPr marL="2285886" algn="l" defTabSz="914355" rtl="0" eaLnBrk="1" latinLnBrk="0" hangingPunct="1">
        <a:defRPr kumimoji="1" sz="1800" kern="1200">
          <a:solidFill>
            <a:schemeClr val="tx1"/>
          </a:solidFill>
          <a:latin typeface="+mn-lt"/>
          <a:ea typeface="+mn-ea"/>
          <a:cs typeface="+mn-cs"/>
        </a:defRPr>
      </a:lvl6pPr>
      <a:lvl7pPr marL="2743064" algn="l" defTabSz="914355" rtl="0" eaLnBrk="1" latinLnBrk="0" hangingPunct="1">
        <a:defRPr kumimoji="1" sz="1800" kern="1200">
          <a:solidFill>
            <a:schemeClr val="tx1"/>
          </a:solidFill>
          <a:latin typeface="+mn-lt"/>
          <a:ea typeface="+mn-ea"/>
          <a:cs typeface="+mn-cs"/>
        </a:defRPr>
      </a:lvl7pPr>
      <a:lvl8pPr marL="3200241" algn="l" defTabSz="914355" rtl="0" eaLnBrk="1" latinLnBrk="0" hangingPunct="1">
        <a:defRPr kumimoji="1" sz="1800" kern="1200">
          <a:solidFill>
            <a:schemeClr val="tx1"/>
          </a:solidFill>
          <a:latin typeface="+mn-lt"/>
          <a:ea typeface="+mn-ea"/>
          <a:cs typeface="+mn-cs"/>
        </a:defRPr>
      </a:lvl8pPr>
      <a:lvl9pPr marL="3657419" algn="l" defTabSz="914355" rtl="0" eaLnBrk="1" latinLnBrk="0" hangingPunct="1">
        <a:defRPr kumimoji="1"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4" y="1600206"/>
            <a:ext cx="8915400" cy="452596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0"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22" y="0"/>
            <a:ext cx="7605713" cy="476250"/>
          </a:xfrm>
          <a:prstGeom prst="rect">
            <a:avLst/>
          </a:prstGeom>
          <a:noFill/>
          <a:ln w="9525">
            <a:noFill/>
            <a:miter lim="800000"/>
            <a:headEnd/>
            <a:tailEnd/>
          </a:ln>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475" y="8"/>
            <a:ext cx="1679575" cy="333375"/>
          </a:xfrm>
          <a:prstGeom prst="rect">
            <a:avLst/>
          </a:prstGeom>
          <a:noFill/>
          <a:ln w="9525">
            <a:noFill/>
            <a:miter lim="800000"/>
            <a:headEnd/>
            <a:tailEnd/>
          </a:ln>
        </p:spPr>
      </p:pic>
    </p:spTree>
    <p:extLst>
      <p:ext uri="{BB962C8B-B14F-4D97-AF65-F5344CB8AC3E}">
        <p14:creationId xmlns:p14="http://schemas.microsoft.com/office/powerpoint/2010/main" val="1326837314"/>
      </p:ext>
    </p:extLst>
  </p:cSld>
  <p:clrMap bg1="lt1" tx1="dk1" bg2="lt2" tx2="dk2" accent1="accent1" accent2="accent2" accent3="accent3" accent4="accent4" accent5="accent5" accent6="accent6" hlink="hlink" folHlink="folHlink"/>
  <p:sldLayoutIdLst>
    <p:sldLayoutId id="2147484623" r:id="rId1"/>
    <p:sldLayoutId id="2147484624" r:id="rId2"/>
    <p:sldLayoutId id="2147484625" r:id="rId3"/>
    <p:sldLayoutId id="2147484626" r:id="rId4"/>
    <p:sldLayoutId id="2147484627" r:id="rId5"/>
    <p:sldLayoutId id="2147484628" r:id="rId6"/>
    <p:sldLayoutId id="2147484629" r:id="rId7"/>
    <p:sldLayoutId id="2147484630" r:id="rId8"/>
    <p:sldLayoutId id="2147484631" r:id="rId9"/>
    <p:sldLayoutId id="2147484632" r:id="rId10"/>
    <p:sldLayoutId id="2147484633" r:id="rId11"/>
    <p:sldLayoutId id="2147484634" r:id="rId12"/>
    <p:sldLayoutId id="2147484635" r:id="rId13"/>
  </p:sldLayoutIdLst>
  <p:hf hdr="0" ftr="0" dt="0"/>
  <p:txStyles>
    <p:titleStyle>
      <a:lvl1pPr algn="l" rtl="0" eaLnBrk="1" fontAlgn="base" hangingPunct="1">
        <a:spcBef>
          <a:spcPct val="0"/>
        </a:spcBef>
        <a:spcAft>
          <a:spcPct val="0"/>
        </a:spcAft>
        <a:defRPr kumimoji="1" sz="2773">
          <a:solidFill>
            <a:srgbClr val="4087C8"/>
          </a:solidFill>
          <a:latin typeface="+mj-lt"/>
          <a:ea typeface="+mj-ea"/>
          <a:cs typeface="+mj-cs"/>
        </a:defRPr>
      </a:lvl1pPr>
      <a:lvl2pPr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5pPr>
      <a:lvl6pPr marL="452743"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6pPr>
      <a:lvl7pPr marL="905486"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7pPr>
      <a:lvl8pPr marL="1358231"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8pPr>
      <a:lvl9pPr marL="1810973"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9pPr>
    </p:titleStyle>
    <p:bodyStyle>
      <a:lvl1pPr marL="339557" indent="-339557" algn="l" rtl="0" eaLnBrk="1" fontAlgn="base" hangingPunct="1">
        <a:spcBef>
          <a:spcPct val="20000"/>
        </a:spcBef>
        <a:spcAft>
          <a:spcPct val="0"/>
        </a:spcAft>
        <a:buChar char="•"/>
        <a:defRPr kumimoji="1" sz="3170">
          <a:solidFill>
            <a:schemeClr val="tx1"/>
          </a:solidFill>
          <a:latin typeface="+mn-lt"/>
          <a:ea typeface="+mn-ea"/>
          <a:cs typeface="+mn-cs"/>
        </a:defRPr>
      </a:lvl1pPr>
      <a:lvl2pPr marL="735708" indent="-282966" algn="l" rtl="0" eaLnBrk="1" fontAlgn="base" hangingPunct="1">
        <a:spcBef>
          <a:spcPct val="20000"/>
        </a:spcBef>
        <a:spcAft>
          <a:spcPct val="0"/>
        </a:spcAft>
        <a:buChar char="–"/>
        <a:defRPr kumimoji="1" sz="2773">
          <a:solidFill>
            <a:schemeClr val="tx1"/>
          </a:solidFill>
          <a:latin typeface="+mn-lt"/>
          <a:ea typeface="+mn-ea"/>
        </a:defRPr>
      </a:lvl2pPr>
      <a:lvl3pPr marL="1131858" indent="-226372" algn="l" rtl="0" eaLnBrk="1" fontAlgn="base" hangingPunct="1">
        <a:spcBef>
          <a:spcPct val="20000"/>
        </a:spcBef>
        <a:spcAft>
          <a:spcPct val="0"/>
        </a:spcAft>
        <a:buChar char="•"/>
        <a:defRPr kumimoji="1" sz="2376">
          <a:solidFill>
            <a:schemeClr val="tx1"/>
          </a:solidFill>
          <a:latin typeface="+mn-lt"/>
          <a:ea typeface="+mn-ea"/>
        </a:defRPr>
      </a:lvl3pPr>
      <a:lvl4pPr marL="1584601" indent="-226372" algn="l" rtl="0" eaLnBrk="1" fontAlgn="base" hangingPunct="1">
        <a:spcBef>
          <a:spcPct val="20000"/>
        </a:spcBef>
        <a:spcAft>
          <a:spcPct val="0"/>
        </a:spcAft>
        <a:buChar char="–"/>
        <a:defRPr kumimoji="1" sz="1982">
          <a:solidFill>
            <a:schemeClr val="tx1"/>
          </a:solidFill>
          <a:latin typeface="+mn-lt"/>
          <a:ea typeface="+mn-ea"/>
        </a:defRPr>
      </a:lvl4pPr>
      <a:lvl5pPr marL="2037346" indent="-226372" algn="l" rtl="0" eaLnBrk="1" fontAlgn="base" hangingPunct="1">
        <a:spcBef>
          <a:spcPct val="20000"/>
        </a:spcBef>
        <a:spcAft>
          <a:spcPct val="0"/>
        </a:spcAft>
        <a:buChar char="»"/>
        <a:defRPr kumimoji="1" sz="1982">
          <a:solidFill>
            <a:schemeClr val="tx1"/>
          </a:solidFill>
          <a:latin typeface="+mn-lt"/>
          <a:ea typeface="+mn-ea"/>
        </a:defRPr>
      </a:lvl5pPr>
      <a:lvl6pPr marL="2490088" indent="-226372" algn="l" rtl="0" eaLnBrk="1" fontAlgn="base" hangingPunct="1">
        <a:spcBef>
          <a:spcPct val="20000"/>
        </a:spcBef>
        <a:spcAft>
          <a:spcPct val="0"/>
        </a:spcAft>
        <a:buChar char="»"/>
        <a:defRPr kumimoji="1" sz="1982">
          <a:solidFill>
            <a:schemeClr val="tx1"/>
          </a:solidFill>
          <a:latin typeface="+mn-lt"/>
          <a:ea typeface="+mn-ea"/>
        </a:defRPr>
      </a:lvl6pPr>
      <a:lvl7pPr marL="2942831" indent="-226372" algn="l" rtl="0" eaLnBrk="1" fontAlgn="base" hangingPunct="1">
        <a:spcBef>
          <a:spcPct val="20000"/>
        </a:spcBef>
        <a:spcAft>
          <a:spcPct val="0"/>
        </a:spcAft>
        <a:buChar char="»"/>
        <a:defRPr kumimoji="1" sz="1982">
          <a:solidFill>
            <a:schemeClr val="tx1"/>
          </a:solidFill>
          <a:latin typeface="+mn-lt"/>
          <a:ea typeface="+mn-ea"/>
        </a:defRPr>
      </a:lvl7pPr>
      <a:lvl8pPr marL="3395574" indent="-226372" algn="l" rtl="0" eaLnBrk="1" fontAlgn="base" hangingPunct="1">
        <a:spcBef>
          <a:spcPct val="20000"/>
        </a:spcBef>
        <a:spcAft>
          <a:spcPct val="0"/>
        </a:spcAft>
        <a:buChar char="»"/>
        <a:defRPr kumimoji="1" sz="1982">
          <a:solidFill>
            <a:schemeClr val="tx1"/>
          </a:solidFill>
          <a:latin typeface="+mn-lt"/>
          <a:ea typeface="+mn-ea"/>
        </a:defRPr>
      </a:lvl8pPr>
      <a:lvl9pPr marL="3848317" indent="-226372" algn="l" rtl="0" eaLnBrk="1" fontAlgn="base" hangingPunct="1">
        <a:spcBef>
          <a:spcPct val="20000"/>
        </a:spcBef>
        <a:spcAft>
          <a:spcPct val="0"/>
        </a:spcAft>
        <a:buChar char="»"/>
        <a:defRPr kumimoji="1" sz="1982">
          <a:solidFill>
            <a:schemeClr val="tx1"/>
          </a:solidFill>
          <a:latin typeface="+mn-lt"/>
          <a:ea typeface="+mn-ea"/>
        </a:defRPr>
      </a:lvl9pPr>
    </p:bodyStyle>
    <p:otherStyle>
      <a:defPPr>
        <a:defRPr lang="ja-JP"/>
      </a:defPPr>
      <a:lvl1pPr marL="0" algn="l" defTabSz="905486" rtl="0" eaLnBrk="1" latinLnBrk="0" hangingPunct="1">
        <a:defRPr kumimoji="1" sz="1782" kern="1200">
          <a:solidFill>
            <a:schemeClr val="tx1"/>
          </a:solidFill>
          <a:latin typeface="+mn-lt"/>
          <a:ea typeface="+mn-ea"/>
          <a:cs typeface="+mn-cs"/>
        </a:defRPr>
      </a:lvl1pPr>
      <a:lvl2pPr marL="452743" algn="l" defTabSz="905486" rtl="0" eaLnBrk="1" latinLnBrk="0" hangingPunct="1">
        <a:defRPr kumimoji="1" sz="1782" kern="1200">
          <a:solidFill>
            <a:schemeClr val="tx1"/>
          </a:solidFill>
          <a:latin typeface="+mn-lt"/>
          <a:ea typeface="+mn-ea"/>
          <a:cs typeface="+mn-cs"/>
        </a:defRPr>
      </a:lvl2pPr>
      <a:lvl3pPr marL="905486" algn="l" defTabSz="905486" rtl="0" eaLnBrk="1" latinLnBrk="0" hangingPunct="1">
        <a:defRPr kumimoji="1" sz="1782" kern="1200">
          <a:solidFill>
            <a:schemeClr val="tx1"/>
          </a:solidFill>
          <a:latin typeface="+mn-lt"/>
          <a:ea typeface="+mn-ea"/>
          <a:cs typeface="+mn-cs"/>
        </a:defRPr>
      </a:lvl3pPr>
      <a:lvl4pPr marL="1358231" algn="l" defTabSz="905486" rtl="0" eaLnBrk="1" latinLnBrk="0" hangingPunct="1">
        <a:defRPr kumimoji="1" sz="1782" kern="1200">
          <a:solidFill>
            <a:schemeClr val="tx1"/>
          </a:solidFill>
          <a:latin typeface="+mn-lt"/>
          <a:ea typeface="+mn-ea"/>
          <a:cs typeface="+mn-cs"/>
        </a:defRPr>
      </a:lvl4pPr>
      <a:lvl5pPr marL="1810973" algn="l" defTabSz="905486" rtl="0" eaLnBrk="1" latinLnBrk="0" hangingPunct="1">
        <a:defRPr kumimoji="1" sz="1782" kern="1200">
          <a:solidFill>
            <a:schemeClr val="tx1"/>
          </a:solidFill>
          <a:latin typeface="+mn-lt"/>
          <a:ea typeface="+mn-ea"/>
          <a:cs typeface="+mn-cs"/>
        </a:defRPr>
      </a:lvl5pPr>
      <a:lvl6pPr marL="2263717" algn="l" defTabSz="905486" rtl="0" eaLnBrk="1" latinLnBrk="0" hangingPunct="1">
        <a:defRPr kumimoji="1" sz="1782" kern="1200">
          <a:solidFill>
            <a:schemeClr val="tx1"/>
          </a:solidFill>
          <a:latin typeface="+mn-lt"/>
          <a:ea typeface="+mn-ea"/>
          <a:cs typeface="+mn-cs"/>
        </a:defRPr>
      </a:lvl6pPr>
      <a:lvl7pPr marL="2716458" algn="l" defTabSz="905486" rtl="0" eaLnBrk="1" latinLnBrk="0" hangingPunct="1">
        <a:defRPr kumimoji="1" sz="1782" kern="1200">
          <a:solidFill>
            <a:schemeClr val="tx1"/>
          </a:solidFill>
          <a:latin typeface="+mn-lt"/>
          <a:ea typeface="+mn-ea"/>
          <a:cs typeface="+mn-cs"/>
        </a:defRPr>
      </a:lvl7pPr>
      <a:lvl8pPr marL="3169203" algn="l" defTabSz="905486" rtl="0" eaLnBrk="1" latinLnBrk="0" hangingPunct="1">
        <a:defRPr kumimoji="1" sz="1782" kern="1200">
          <a:solidFill>
            <a:schemeClr val="tx1"/>
          </a:solidFill>
          <a:latin typeface="+mn-lt"/>
          <a:ea typeface="+mn-ea"/>
          <a:cs typeface="+mn-cs"/>
        </a:defRPr>
      </a:lvl8pPr>
      <a:lvl9pPr marL="3621946" algn="l" defTabSz="905486" rtl="0" eaLnBrk="1" latinLnBrk="0" hangingPunct="1">
        <a:defRPr kumimoji="1" sz="1782"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8"/>
            <a:ext cx="8915400" cy="1143000"/>
          </a:xfrm>
          <a:prstGeom prst="rect">
            <a:avLst/>
          </a:prstGeom>
        </p:spPr>
        <p:txBody>
          <a:bodyPr vert="horz" lIns="91423" tIns="45712" rIns="91423" bIns="4571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06"/>
            <a:ext cx="8915400" cy="4525963"/>
          </a:xfrm>
          <a:prstGeom prst="rect">
            <a:avLst/>
          </a:prstGeom>
        </p:spPr>
        <p:txBody>
          <a:bodyPr vert="horz" lIns="91423" tIns="45712" rIns="91423" bIns="4571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1" y="6356430"/>
            <a:ext cx="2311400" cy="365125"/>
          </a:xfrm>
          <a:prstGeom prst="rect">
            <a:avLst/>
          </a:prstGeom>
        </p:spPr>
        <p:txBody>
          <a:bodyPr vert="horz" lIns="91423" tIns="45712" rIns="91423" bIns="45712" rtlCol="0" anchor="ctr"/>
          <a:lstStyle>
            <a:lvl1pPr algn="l">
              <a:defRPr sz="1196">
                <a:solidFill>
                  <a:schemeClr val="tx1">
                    <a:tint val="75000"/>
                  </a:schemeClr>
                </a:solidFill>
              </a:defRPr>
            </a:lvl1pPr>
          </a:lstStyle>
          <a:p>
            <a:pPr defTabSz="911309">
              <a:defRPr/>
            </a:pPr>
            <a:endParaRPr lang="en-US" altLang="ja-JP">
              <a:solidFill>
                <a:prstClr val="black">
                  <a:tint val="75000"/>
                </a:prstClr>
              </a:solidFill>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561" y="6356430"/>
            <a:ext cx="3136900" cy="365125"/>
          </a:xfrm>
          <a:prstGeom prst="rect">
            <a:avLst/>
          </a:prstGeom>
        </p:spPr>
        <p:txBody>
          <a:bodyPr vert="horz" lIns="91423" tIns="45712" rIns="91423" bIns="45712" rtlCol="0" anchor="ctr"/>
          <a:lstStyle>
            <a:lvl1pPr algn="ctr">
              <a:defRPr sz="1196">
                <a:solidFill>
                  <a:schemeClr val="tx1">
                    <a:tint val="75000"/>
                  </a:schemeClr>
                </a:solidFill>
              </a:defRPr>
            </a:lvl1pPr>
          </a:lstStyle>
          <a:p>
            <a:pPr defTabSz="911309">
              <a:defRPr/>
            </a:pPr>
            <a:endParaRPr lang="en-US" altLang="ja-JP">
              <a:solidFill>
                <a:prstClr val="black">
                  <a:tint val="75000"/>
                </a:prstClr>
              </a:solidFill>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1" y="6356430"/>
            <a:ext cx="2311400" cy="365125"/>
          </a:xfrm>
          <a:prstGeom prst="rect">
            <a:avLst/>
          </a:prstGeom>
        </p:spPr>
        <p:txBody>
          <a:bodyPr vert="horz" lIns="91423" tIns="45712" rIns="91423" bIns="45712" rtlCol="0" anchor="ctr"/>
          <a:lstStyle>
            <a:lvl1pPr algn="r">
              <a:defRPr sz="1196">
                <a:solidFill>
                  <a:schemeClr val="tx1">
                    <a:tint val="75000"/>
                  </a:schemeClr>
                </a:solidFill>
              </a:defRPr>
            </a:lvl1pPr>
          </a:lstStyle>
          <a:p>
            <a:pPr defTabSz="911309">
              <a:defRPr/>
            </a:pPr>
            <a:fld id="{3091BEB7-1B0A-4F7A-8B03-36C517BDB2D1}" type="slidenum">
              <a:rPr lang="en-US" altLang="ja-JP" smtClean="0">
                <a:solidFill>
                  <a:prstClr val="black">
                    <a:tint val="75000"/>
                  </a:prstClr>
                </a:solidFill>
                <a:ea typeface="ＭＳ Ｐゴシック" panose="020B0600070205080204" pitchFamily="50" charset="-128"/>
              </a:rPr>
              <a:pPr defTabSz="911309">
                <a:defRPr/>
              </a:pPr>
              <a:t>‹#›</a:t>
            </a:fld>
            <a:endParaRPr lang="en-US" altLang="ja-JP">
              <a:solidFill>
                <a:prstClr val="black">
                  <a:tint val="75000"/>
                </a:prstClr>
              </a:solidFill>
              <a:ea typeface="ＭＳ Ｐゴシック" panose="020B0600070205080204" pitchFamily="50" charset="-128"/>
            </a:endParaRPr>
          </a:p>
        </p:txBody>
      </p:sp>
      <p:grpSp>
        <p:nvGrpSpPr>
          <p:cNvPr id="7" name="Group 18"/>
          <p:cNvGrpSpPr>
            <a:grpSpLocks/>
          </p:cNvGrpSpPr>
          <p:nvPr/>
        </p:nvGrpSpPr>
        <p:grpSpPr bwMode="auto">
          <a:xfrm>
            <a:off x="11" y="0"/>
            <a:ext cx="9906000" cy="546100"/>
            <a:chOff x="0" y="0"/>
            <a:chExt cx="5760" cy="344"/>
          </a:xfrm>
        </p:grpSpPr>
        <p:pic>
          <p:nvPicPr>
            <p:cNvPr id="8"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8" cstate="print"/>
          <a:srcRect t="3670"/>
          <a:stretch>
            <a:fillRect/>
          </a:stretch>
        </p:blipFill>
        <p:spPr bwMode="auto">
          <a:xfrm>
            <a:off x="8226465" y="4"/>
            <a:ext cx="1679575" cy="333375"/>
          </a:xfrm>
          <a:prstGeom prst="rect">
            <a:avLst/>
          </a:prstGeom>
          <a:noFill/>
          <a:ln w="9525">
            <a:noFill/>
            <a:miter lim="800000"/>
            <a:headEnd/>
            <a:tailEnd/>
          </a:ln>
        </p:spPr>
      </p:pic>
    </p:spTree>
    <p:extLst>
      <p:ext uri="{BB962C8B-B14F-4D97-AF65-F5344CB8AC3E}">
        <p14:creationId xmlns:p14="http://schemas.microsoft.com/office/powerpoint/2010/main" val="78717444"/>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 id="2147484648" r:id="rId12"/>
    <p:sldLayoutId id="2147484649" r:id="rId13"/>
  </p:sldLayoutIdLst>
  <p:hf hdr="0" ftr="0" dt="0"/>
  <p:txStyles>
    <p:titleStyle>
      <a:lvl1pPr algn="ctr" defTabSz="911309" rtl="0" eaLnBrk="1" latinLnBrk="0" hangingPunct="1">
        <a:spcBef>
          <a:spcPct val="0"/>
        </a:spcBef>
        <a:buNone/>
        <a:defRPr kumimoji="1" sz="4386" kern="1200">
          <a:solidFill>
            <a:schemeClr val="tx1"/>
          </a:solidFill>
          <a:latin typeface="+mj-lt"/>
          <a:ea typeface="+mj-ea"/>
          <a:cs typeface="+mj-cs"/>
        </a:defRPr>
      </a:lvl1pPr>
    </p:titleStyle>
    <p:bodyStyle>
      <a:lvl1pPr marL="341741" indent="-341741" algn="l" defTabSz="911309" rtl="0" eaLnBrk="1" latinLnBrk="0" hangingPunct="1">
        <a:spcBef>
          <a:spcPct val="20000"/>
        </a:spcBef>
        <a:buFont typeface="Arial" pitchFamily="34" charset="0"/>
        <a:buChar char="•"/>
        <a:defRPr kumimoji="1" sz="3190" kern="1200">
          <a:solidFill>
            <a:schemeClr val="tx1"/>
          </a:solidFill>
          <a:latin typeface="+mn-lt"/>
          <a:ea typeface="+mn-ea"/>
          <a:cs typeface="+mn-cs"/>
        </a:defRPr>
      </a:lvl1pPr>
      <a:lvl2pPr marL="740439" indent="-284785" algn="l" defTabSz="911309" rtl="0" eaLnBrk="1" latinLnBrk="0" hangingPunct="1">
        <a:spcBef>
          <a:spcPct val="20000"/>
        </a:spcBef>
        <a:buFont typeface="Arial" pitchFamily="34" charset="0"/>
        <a:buChar char="–"/>
        <a:defRPr kumimoji="1" sz="2791" kern="1200">
          <a:solidFill>
            <a:schemeClr val="tx1"/>
          </a:solidFill>
          <a:latin typeface="+mn-lt"/>
          <a:ea typeface="+mn-ea"/>
          <a:cs typeface="+mn-cs"/>
        </a:defRPr>
      </a:lvl2pPr>
      <a:lvl3pPr marL="1139137" indent="-227828" algn="l" defTabSz="911309" rtl="0" eaLnBrk="1" latinLnBrk="0" hangingPunct="1">
        <a:spcBef>
          <a:spcPct val="20000"/>
        </a:spcBef>
        <a:buFont typeface="Arial" pitchFamily="34" charset="0"/>
        <a:buChar char="•"/>
        <a:defRPr kumimoji="1" sz="2392" kern="1200">
          <a:solidFill>
            <a:schemeClr val="tx1"/>
          </a:solidFill>
          <a:latin typeface="+mn-lt"/>
          <a:ea typeface="+mn-ea"/>
          <a:cs typeface="+mn-cs"/>
        </a:defRPr>
      </a:lvl3pPr>
      <a:lvl4pPr marL="1594791" indent="-227828" algn="l" defTabSz="911309" rtl="0" eaLnBrk="1" latinLnBrk="0" hangingPunct="1">
        <a:spcBef>
          <a:spcPct val="20000"/>
        </a:spcBef>
        <a:buFont typeface="Arial" pitchFamily="34" charset="0"/>
        <a:buChar char="–"/>
        <a:defRPr kumimoji="1" sz="1994" kern="1200">
          <a:solidFill>
            <a:schemeClr val="tx1"/>
          </a:solidFill>
          <a:latin typeface="+mn-lt"/>
          <a:ea typeface="+mn-ea"/>
          <a:cs typeface="+mn-cs"/>
        </a:defRPr>
      </a:lvl4pPr>
      <a:lvl5pPr marL="2050447" indent="-227828" algn="l" defTabSz="911309" rtl="0" eaLnBrk="1" latinLnBrk="0" hangingPunct="1">
        <a:spcBef>
          <a:spcPct val="20000"/>
        </a:spcBef>
        <a:buFont typeface="Arial" pitchFamily="34" charset="0"/>
        <a:buChar char="»"/>
        <a:defRPr kumimoji="1" sz="1994" kern="1200">
          <a:solidFill>
            <a:schemeClr val="tx1"/>
          </a:solidFill>
          <a:latin typeface="+mn-lt"/>
          <a:ea typeface="+mn-ea"/>
          <a:cs typeface="+mn-cs"/>
        </a:defRPr>
      </a:lvl5pPr>
      <a:lvl6pPr marL="2506102" indent="-227828" algn="l" defTabSz="911309" rtl="0" eaLnBrk="1" latinLnBrk="0" hangingPunct="1">
        <a:spcBef>
          <a:spcPct val="20000"/>
        </a:spcBef>
        <a:buFont typeface="Arial" pitchFamily="34" charset="0"/>
        <a:buChar char="•"/>
        <a:defRPr kumimoji="1" sz="1994" kern="1200">
          <a:solidFill>
            <a:schemeClr val="tx1"/>
          </a:solidFill>
          <a:latin typeface="+mn-lt"/>
          <a:ea typeface="+mn-ea"/>
          <a:cs typeface="+mn-cs"/>
        </a:defRPr>
      </a:lvl6pPr>
      <a:lvl7pPr marL="2961756" indent="-227828" algn="l" defTabSz="911309" rtl="0" eaLnBrk="1" latinLnBrk="0" hangingPunct="1">
        <a:spcBef>
          <a:spcPct val="20000"/>
        </a:spcBef>
        <a:buFont typeface="Arial" pitchFamily="34" charset="0"/>
        <a:buChar char="•"/>
        <a:defRPr kumimoji="1" sz="1994" kern="1200">
          <a:solidFill>
            <a:schemeClr val="tx1"/>
          </a:solidFill>
          <a:latin typeface="+mn-lt"/>
          <a:ea typeface="+mn-ea"/>
          <a:cs typeface="+mn-cs"/>
        </a:defRPr>
      </a:lvl7pPr>
      <a:lvl8pPr marL="3417411" indent="-227828" algn="l" defTabSz="911309" rtl="0" eaLnBrk="1" latinLnBrk="0" hangingPunct="1">
        <a:spcBef>
          <a:spcPct val="20000"/>
        </a:spcBef>
        <a:buFont typeface="Arial" pitchFamily="34" charset="0"/>
        <a:buChar char="•"/>
        <a:defRPr kumimoji="1" sz="1994" kern="1200">
          <a:solidFill>
            <a:schemeClr val="tx1"/>
          </a:solidFill>
          <a:latin typeface="+mn-lt"/>
          <a:ea typeface="+mn-ea"/>
          <a:cs typeface="+mn-cs"/>
        </a:defRPr>
      </a:lvl8pPr>
      <a:lvl9pPr marL="3873065" indent="-227828" algn="l" defTabSz="911309" rtl="0" eaLnBrk="1" latinLnBrk="0" hangingPunct="1">
        <a:spcBef>
          <a:spcPct val="20000"/>
        </a:spcBef>
        <a:buFont typeface="Arial" pitchFamily="34" charset="0"/>
        <a:buChar char="•"/>
        <a:defRPr kumimoji="1" sz="1994" kern="1200">
          <a:solidFill>
            <a:schemeClr val="tx1"/>
          </a:solidFill>
          <a:latin typeface="+mn-lt"/>
          <a:ea typeface="+mn-ea"/>
          <a:cs typeface="+mn-cs"/>
        </a:defRPr>
      </a:lvl9pPr>
    </p:bodyStyle>
    <p:otherStyle>
      <a:defPPr>
        <a:defRPr lang="ja-JP"/>
      </a:defPPr>
      <a:lvl1pPr marL="0" algn="l" defTabSz="911309" rtl="0" eaLnBrk="1" latinLnBrk="0" hangingPunct="1">
        <a:defRPr kumimoji="1" sz="1794" kern="1200">
          <a:solidFill>
            <a:schemeClr val="tx1"/>
          </a:solidFill>
          <a:latin typeface="+mn-lt"/>
          <a:ea typeface="+mn-ea"/>
          <a:cs typeface="+mn-cs"/>
        </a:defRPr>
      </a:lvl1pPr>
      <a:lvl2pPr marL="455654" algn="l" defTabSz="911309" rtl="0" eaLnBrk="1" latinLnBrk="0" hangingPunct="1">
        <a:defRPr kumimoji="1" sz="1794" kern="1200">
          <a:solidFill>
            <a:schemeClr val="tx1"/>
          </a:solidFill>
          <a:latin typeface="+mn-lt"/>
          <a:ea typeface="+mn-ea"/>
          <a:cs typeface="+mn-cs"/>
        </a:defRPr>
      </a:lvl2pPr>
      <a:lvl3pPr marL="911309" algn="l" defTabSz="911309" rtl="0" eaLnBrk="1" latinLnBrk="0" hangingPunct="1">
        <a:defRPr kumimoji="1" sz="1794" kern="1200">
          <a:solidFill>
            <a:schemeClr val="tx1"/>
          </a:solidFill>
          <a:latin typeface="+mn-lt"/>
          <a:ea typeface="+mn-ea"/>
          <a:cs typeface="+mn-cs"/>
        </a:defRPr>
      </a:lvl3pPr>
      <a:lvl4pPr marL="1366965" algn="l" defTabSz="911309" rtl="0" eaLnBrk="1" latinLnBrk="0" hangingPunct="1">
        <a:defRPr kumimoji="1" sz="1794" kern="1200">
          <a:solidFill>
            <a:schemeClr val="tx1"/>
          </a:solidFill>
          <a:latin typeface="+mn-lt"/>
          <a:ea typeface="+mn-ea"/>
          <a:cs typeface="+mn-cs"/>
        </a:defRPr>
      </a:lvl4pPr>
      <a:lvl5pPr marL="1822619" algn="l" defTabSz="911309" rtl="0" eaLnBrk="1" latinLnBrk="0" hangingPunct="1">
        <a:defRPr kumimoji="1" sz="1794" kern="1200">
          <a:solidFill>
            <a:schemeClr val="tx1"/>
          </a:solidFill>
          <a:latin typeface="+mn-lt"/>
          <a:ea typeface="+mn-ea"/>
          <a:cs typeface="+mn-cs"/>
        </a:defRPr>
      </a:lvl5pPr>
      <a:lvl6pPr marL="2278274" algn="l" defTabSz="911309" rtl="0" eaLnBrk="1" latinLnBrk="0" hangingPunct="1">
        <a:defRPr kumimoji="1" sz="1794" kern="1200">
          <a:solidFill>
            <a:schemeClr val="tx1"/>
          </a:solidFill>
          <a:latin typeface="+mn-lt"/>
          <a:ea typeface="+mn-ea"/>
          <a:cs typeface="+mn-cs"/>
        </a:defRPr>
      </a:lvl6pPr>
      <a:lvl7pPr marL="2733928" algn="l" defTabSz="911309" rtl="0" eaLnBrk="1" latinLnBrk="0" hangingPunct="1">
        <a:defRPr kumimoji="1" sz="1794" kern="1200">
          <a:solidFill>
            <a:schemeClr val="tx1"/>
          </a:solidFill>
          <a:latin typeface="+mn-lt"/>
          <a:ea typeface="+mn-ea"/>
          <a:cs typeface="+mn-cs"/>
        </a:defRPr>
      </a:lvl7pPr>
      <a:lvl8pPr marL="3189584" algn="l" defTabSz="911309" rtl="0" eaLnBrk="1" latinLnBrk="0" hangingPunct="1">
        <a:defRPr kumimoji="1" sz="1794" kern="1200">
          <a:solidFill>
            <a:schemeClr val="tx1"/>
          </a:solidFill>
          <a:latin typeface="+mn-lt"/>
          <a:ea typeface="+mn-ea"/>
          <a:cs typeface="+mn-cs"/>
        </a:defRPr>
      </a:lvl8pPr>
      <a:lvl9pPr marL="3645238" algn="l" defTabSz="911309" rtl="0" eaLnBrk="1" latinLnBrk="0" hangingPunct="1">
        <a:defRPr kumimoji="1" sz="1794"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9"/>
            <a:ext cx="8915400" cy="1143000"/>
          </a:xfrm>
          <a:prstGeom prst="rect">
            <a:avLst/>
          </a:prstGeom>
        </p:spPr>
        <p:txBody>
          <a:bodyPr vert="horz" lIns="91436" tIns="45718" rIns="91436" bIns="4571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06"/>
            <a:ext cx="8915400" cy="4525963"/>
          </a:xfrm>
          <a:prstGeom prst="rect">
            <a:avLst/>
          </a:prstGeom>
        </p:spPr>
        <p:txBody>
          <a:bodyPr vert="horz" lIns="91436" tIns="45718" rIns="91436" bIns="4571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6595"/>
            <a:ext cx="2311401" cy="365125"/>
          </a:xfrm>
          <a:prstGeom prst="rect">
            <a:avLst/>
          </a:prstGeom>
        </p:spPr>
        <p:txBody>
          <a:bodyPr vert="horz" lIns="91436" tIns="45718" rIns="91436" bIns="45718" rtlCol="0" anchor="ctr"/>
          <a:lstStyle>
            <a:lvl1pPr algn="l" fontAlgn="auto">
              <a:spcBef>
                <a:spcPts val="0"/>
              </a:spcBef>
              <a:spcAft>
                <a:spcPts val="0"/>
              </a:spcAft>
              <a:defRPr sz="1196">
                <a:solidFill>
                  <a:schemeClr val="tx1">
                    <a:tint val="75000"/>
                  </a:schemeClr>
                </a:solidFill>
              </a:defRPr>
            </a:lvl1pPr>
          </a:lstStyle>
          <a:p>
            <a:endParaRPr lang="ja-JP" altLang="en-US" dirty="0">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4634" y="6356595"/>
            <a:ext cx="3136900" cy="365125"/>
          </a:xfrm>
          <a:prstGeom prst="rect">
            <a:avLst/>
          </a:prstGeom>
        </p:spPr>
        <p:txBody>
          <a:bodyPr vert="horz" lIns="91436" tIns="45718" rIns="91436" bIns="45718" rtlCol="0" anchor="ctr"/>
          <a:lstStyle>
            <a:lvl1pPr algn="ctr" fontAlgn="auto">
              <a:spcBef>
                <a:spcPts val="0"/>
              </a:spcBef>
              <a:spcAft>
                <a:spcPts val="0"/>
              </a:spcAft>
              <a:defRPr sz="1196">
                <a:solidFill>
                  <a:schemeClr val="tx1">
                    <a:tint val="75000"/>
                  </a:schemeClr>
                </a:solidFill>
              </a:defRPr>
            </a:lvl1pPr>
          </a:lstStyle>
          <a:p>
            <a:endParaRPr lang="ja-JP" altLang="en-US" dirty="0">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099300" y="6356595"/>
            <a:ext cx="2311401" cy="365125"/>
          </a:xfrm>
          <a:prstGeom prst="rect">
            <a:avLst/>
          </a:prstGeom>
        </p:spPr>
        <p:txBody>
          <a:bodyPr vert="horz" lIns="91436" tIns="45718" rIns="91436" bIns="45718" rtlCol="0" anchor="ctr"/>
          <a:lstStyle>
            <a:lvl1pPr algn="r" fontAlgn="auto">
              <a:spcBef>
                <a:spcPts val="0"/>
              </a:spcBef>
              <a:spcAft>
                <a:spcPts val="0"/>
              </a:spcAft>
              <a:defRPr sz="1196">
                <a:solidFill>
                  <a:schemeClr val="tx1">
                    <a:tint val="75000"/>
                  </a:schemeClr>
                </a:solidFill>
              </a:defRPr>
            </a:lvl1pPr>
          </a:lstStyle>
          <a:p>
            <a:fld id="{6C5430D0-4336-49DB-B62F-D1D0AB30FA6F}" type="slidenum">
              <a:rPr lang="ja-JP" altLang="en-US" smtClean="0">
                <a:solidFill>
                  <a:prstClr val="black">
                    <a:tint val="75000"/>
                  </a:prstClr>
                </a:solidFill>
                <a:latin typeface="Calibri"/>
                <a:ea typeface="ＭＳ Ｐゴシック"/>
              </a:rPr>
              <a:pPr/>
              <a:t>‹#›</a:t>
            </a:fld>
            <a:endParaRPr lang="ja-JP" altLang="en-US" dirty="0">
              <a:solidFill>
                <a:prstClr val="black">
                  <a:tint val="75000"/>
                </a:prstClr>
              </a:solidFill>
              <a:latin typeface="Calibri"/>
              <a:ea typeface="ＭＳ Ｐゴシック"/>
            </a:endParaRPr>
          </a:p>
        </p:txBody>
      </p:sp>
      <p:grpSp>
        <p:nvGrpSpPr>
          <p:cNvPr id="7" name="Group 18"/>
          <p:cNvGrpSpPr>
            <a:grpSpLocks/>
          </p:cNvGrpSpPr>
          <p:nvPr/>
        </p:nvGrpSpPr>
        <p:grpSpPr bwMode="auto">
          <a:xfrm>
            <a:off x="84"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544" y="4"/>
            <a:ext cx="1679575" cy="333375"/>
          </a:xfrm>
          <a:prstGeom prst="rect">
            <a:avLst/>
          </a:prstGeom>
          <a:noFill/>
          <a:ln w="9525">
            <a:noFill/>
            <a:miter lim="800000"/>
            <a:headEnd/>
            <a:tailEnd/>
          </a:ln>
        </p:spPr>
      </p:pic>
    </p:spTree>
    <p:extLst>
      <p:ext uri="{BB962C8B-B14F-4D97-AF65-F5344CB8AC3E}">
        <p14:creationId xmlns:p14="http://schemas.microsoft.com/office/powerpoint/2010/main" val="3248860865"/>
      </p:ext>
    </p:extLst>
  </p:cSld>
  <p:clrMap bg1="lt1" tx1="dk1" bg2="lt2" tx2="dk2" accent1="accent1" accent2="accent2" accent3="accent3" accent4="accent4" accent5="accent5" accent6="accent6" hlink="hlink" folHlink="folHlink"/>
  <p:sldLayoutIdLst>
    <p:sldLayoutId id="2147484651" r:id="rId1"/>
    <p:sldLayoutId id="2147484652" r:id="rId2"/>
    <p:sldLayoutId id="2147484653" r:id="rId3"/>
    <p:sldLayoutId id="2147484654" r:id="rId4"/>
    <p:sldLayoutId id="2147484655" r:id="rId5"/>
    <p:sldLayoutId id="2147484656" r:id="rId6"/>
    <p:sldLayoutId id="2147484657" r:id="rId7"/>
    <p:sldLayoutId id="2147484658" r:id="rId8"/>
    <p:sldLayoutId id="2147484659" r:id="rId9"/>
    <p:sldLayoutId id="2147484660" r:id="rId10"/>
    <p:sldLayoutId id="2147484661" r:id="rId11"/>
  </p:sldLayoutIdLst>
  <p:hf hdr="0" ftr="0" dt="0"/>
  <p:txStyles>
    <p:titleStyle>
      <a:lvl1pPr algn="ctr" defTabSz="911429" rtl="0" eaLnBrk="1" latinLnBrk="0" hangingPunct="1">
        <a:spcBef>
          <a:spcPct val="0"/>
        </a:spcBef>
        <a:buNone/>
        <a:defRPr kumimoji="1" sz="4386" kern="1200">
          <a:solidFill>
            <a:schemeClr val="tx1"/>
          </a:solidFill>
          <a:latin typeface="+mj-lt"/>
          <a:ea typeface="+mj-ea"/>
          <a:cs typeface="+mj-cs"/>
        </a:defRPr>
      </a:lvl1pPr>
    </p:titleStyle>
    <p:bodyStyle>
      <a:lvl1pPr marL="341786" indent="-341786" algn="l" defTabSz="911429" rtl="0" eaLnBrk="1" latinLnBrk="0" hangingPunct="1">
        <a:spcBef>
          <a:spcPct val="20000"/>
        </a:spcBef>
        <a:buFont typeface="Arial" pitchFamily="34" charset="0"/>
        <a:buChar char="•"/>
        <a:defRPr kumimoji="1" sz="3190" kern="1200">
          <a:solidFill>
            <a:schemeClr val="tx1"/>
          </a:solidFill>
          <a:latin typeface="+mn-lt"/>
          <a:ea typeface="+mn-ea"/>
          <a:cs typeface="+mn-cs"/>
        </a:defRPr>
      </a:lvl1pPr>
      <a:lvl2pPr marL="740536" indent="-284821" algn="l" defTabSz="911429" rtl="0" eaLnBrk="1" latinLnBrk="0" hangingPunct="1">
        <a:spcBef>
          <a:spcPct val="20000"/>
        </a:spcBef>
        <a:buFont typeface="Arial" pitchFamily="34" charset="0"/>
        <a:buChar char="–"/>
        <a:defRPr kumimoji="1" sz="2791" kern="1200">
          <a:solidFill>
            <a:schemeClr val="tx1"/>
          </a:solidFill>
          <a:latin typeface="+mn-lt"/>
          <a:ea typeface="+mn-ea"/>
          <a:cs typeface="+mn-cs"/>
        </a:defRPr>
      </a:lvl2pPr>
      <a:lvl3pPr marL="1139287" indent="-227858" algn="l" defTabSz="911429" rtl="0" eaLnBrk="1" latinLnBrk="0" hangingPunct="1">
        <a:spcBef>
          <a:spcPct val="20000"/>
        </a:spcBef>
        <a:buFont typeface="Arial" pitchFamily="34" charset="0"/>
        <a:buChar char="•"/>
        <a:defRPr kumimoji="1" sz="2392" kern="1200">
          <a:solidFill>
            <a:schemeClr val="tx1"/>
          </a:solidFill>
          <a:latin typeface="+mn-lt"/>
          <a:ea typeface="+mn-ea"/>
          <a:cs typeface="+mn-cs"/>
        </a:defRPr>
      </a:lvl3pPr>
      <a:lvl4pPr marL="1595000"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4pPr>
      <a:lvl5pPr marL="2050715"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5pPr>
      <a:lvl6pPr marL="2506429"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6pPr>
      <a:lvl7pPr marL="2962144"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7pPr>
      <a:lvl8pPr marL="3417858"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8pPr>
      <a:lvl9pPr marL="3873573"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9pPr>
    </p:bodyStyle>
    <p:otherStyle>
      <a:defPPr>
        <a:defRPr lang="ja-JP"/>
      </a:defPPr>
      <a:lvl1pPr marL="0" algn="l" defTabSz="911429" rtl="0" eaLnBrk="1" latinLnBrk="0" hangingPunct="1">
        <a:defRPr kumimoji="1" sz="1794" kern="1200">
          <a:solidFill>
            <a:schemeClr val="tx1"/>
          </a:solidFill>
          <a:latin typeface="+mn-lt"/>
          <a:ea typeface="+mn-ea"/>
          <a:cs typeface="+mn-cs"/>
        </a:defRPr>
      </a:lvl1pPr>
      <a:lvl2pPr marL="455714" algn="l" defTabSz="911429" rtl="0" eaLnBrk="1" latinLnBrk="0" hangingPunct="1">
        <a:defRPr kumimoji="1" sz="1794" kern="1200">
          <a:solidFill>
            <a:schemeClr val="tx1"/>
          </a:solidFill>
          <a:latin typeface="+mn-lt"/>
          <a:ea typeface="+mn-ea"/>
          <a:cs typeface="+mn-cs"/>
        </a:defRPr>
      </a:lvl2pPr>
      <a:lvl3pPr marL="911429" algn="l" defTabSz="911429" rtl="0" eaLnBrk="1" latinLnBrk="0" hangingPunct="1">
        <a:defRPr kumimoji="1" sz="1794" kern="1200">
          <a:solidFill>
            <a:schemeClr val="tx1"/>
          </a:solidFill>
          <a:latin typeface="+mn-lt"/>
          <a:ea typeface="+mn-ea"/>
          <a:cs typeface="+mn-cs"/>
        </a:defRPr>
      </a:lvl3pPr>
      <a:lvl4pPr marL="1367142" algn="l" defTabSz="911429" rtl="0" eaLnBrk="1" latinLnBrk="0" hangingPunct="1">
        <a:defRPr kumimoji="1" sz="1794" kern="1200">
          <a:solidFill>
            <a:schemeClr val="tx1"/>
          </a:solidFill>
          <a:latin typeface="+mn-lt"/>
          <a:ea typeface="+mn-ea"/>
          <a:cs typeface="+mn-cs"/>
        </a:defRPr>
      </a:lvl4pPr>
      <a:lvl5pPr marL="1822857" algn="l" defTabSz="911429" rtl="0" eaLnBrk="1" latinLnBrk="0" hangingPunct="1">
        <a:defRPr kumimoji="1" sz="1794" kern="1200">
          <a:solidFill>
            <a:schemeClr val="tx1"/>
          </a:solidFill>
          <a:latin typeface="+mn-lt"/>
          <a:ea typeface="+mn-ea"/>
          <a:cs typeface="+mn-cs"/>
        </a:defRPr>
      </a:lvl5pPr>
      <a:lvl6pPr marL="2278571" algn="l" defTabSz="911429" rtl="0" eaLnBrk="1" latinLnBrk="0" hangingPunct="1">
        <a:defRPr kumimoji="1" sz="1794" kern="1200">
          <a:solidFill>
            <a:schemeClr val="tx1"/>
          </a:solidFill>
          <a:latin typeface="+mn-lt"/>
          <a:ea typeface="+mn-ea"/>
          <a:cs typeface="+mn-cs"/>
        </a:defRPr>
      </a:lvl6pPr>
      <a:lvl7pPr marL="2734286" algn="l" defTabSz="911429" rtl="0" eaLnBrk="1" latinLnBrk="0" hangingPunct="1">
        <a:defRPr kumimoji="1" sz="1794" kern="1200">
          <a:solidFill>
            <a:schemeClr val="tx1"/>
          </a:solidFill>
          <a:latin typeface="+mn-lt"/>
          <a:ea typeface="+mn-ea"/>
          <a:cs typeface="+mn-cs"/>
        </a:defRPr>
      </a:lvl7pPr>
      <a:lvl8pPr marL="3190000" algn="l" defTabSz="911429" rtl="0" eaLnBrk="1" latinLnBrk="0" hangingPunct="1">
        <a:defRPr kumimoji="1" sz="1794" kern="1200">
          <a:solidFill>
            <a:schemeClr val="tx1"/>
          </a:solidFill>
          <a:latin typeface="+mn-lt"/>
          <a:ea typeface="+mn-ea"/>
          <a:cs typeface="+mn-cs"/>
        </a:defRPr>
      </a:lvl8pPr>
      <a:lvl9pPr marL="3645715" algn="l" defTabSz="911429" rtl="0" eaLnBrk="1" latinLnBrk="0" hangingPunct="1">
        <a:defRPr kumimoji="1" sz="1794"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3" y="274639"/>
            <a:ext cx="8915400" cy="1143000"/>
          </a:xfrm>
          <a:prstGeom prst="rect">
            <a:avLst/>
          </a:prstGeom>
        </p:spPr>
        <p:txBody>
          <a:bodyPr vert="horz" lIns="91436" tIns="45718" rIns="91436" bIns="4571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3" y="1600206"/>
            <a:ext cx="8915400" cy="4525963"/>
          </a:xfrm>
          <a:prstGeom prst="rect">
            <a:avLst/>
          </a:prstGeom>
        </p:spPr>
        <p:txBody>
          <a:bodyPr vert="horz" lIns="91436" tIns="45718" rIns="91436" bIns="4571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6596"/>
            <a:ext cx="2311400" cy="365125"/>
          </a:xfrm>
          <a:prstGeom prst="rect">
            <a:avLst/>
          </a:prstGeom>
        </p:spPr>
        <p:txBody>
          <a:bodyPr vert="horz" lIns="91436" tIns="45718" rIns="91436" bIns="45718" rtlCol="0" anchor="ctr"/>
          <a:lstStyle>
            <a:lvl1pPr algn="l" fontAlgn="auto">
              <a:spcBef>
                <a:spcPts val="0"/>
              </a:spcBef>
              <a:spcAft>
                <a:spcPts val="0"/>
              </a:spcAft>
              <a:defRPr sz="1196">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634" y="6356596"/>
            <a:ext cx="3136900" cy="365125"/>
          </a:xfrm>
          <a:prstGeom prst="rect">
            <a:avLst/>
          </a:prstGeom>
        </p:spPr>
        <p:txBody>
          <a:bodyPr vert="horz" lIns="91436" tIns="45718" rIns="91436" bIns="45718" rtlCol="0" anchor="ctr"/>
          <a:lstStyle>
            <a:lvl1pPr algn="ctr" fontAlgn="auto">
              <a:spcBef>
                <a:spcPts val="0"/>
              </a:spcBef>
              <a:spcAft>
                <a:spcPts val="0"/>
              </a:spcAft>
              <a:defRPr sz="1196">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1" y="6356596"/>
            <a:ext cx="2311400" cy="365125"/>
          </a:xfrm>
          <a:prstGeom prst="rect">
            <a:avLst/>
          </a:prstGeom>
        </p:spPr>
        <p:txBody>
          <a:bodyPr vert="horz" lIns="91436" tIns="45718" rIns="91436" bIns="45718" rtlCol="0" anchor="ctr"/>
          <a:lstStyle>
            <a:lvl1pPr algn="r" fontAlgn="auto">
              <a:spcBef>
                <a:spcPts val="0"/>
              </a:spcBef>
              <a:spcAft>
                <a:spcPts val="0"/>
              </a:spcAft>
              <a:defRPr sz="1196">
                <a:solidFill>
                  <a:schemeClr val="tx1">
                    <a:tint val="75000"/>
                  </a:schemeClr>
                </a:solidFill>
              </a:defRPr>
            </a:lvl1pPr>
          </a:lstStyle>
          <a:p>
            <a:fld id="{6C5430D0-4336-49DB-B62F-D1D0AB30FA6F}" type="slidenum">
              <a:rPr lang="ja-JP" altLang="en-US" smtClean="0">
                <a:solidFill>
                  <a:prstClr val="black">
                    <a:tint val="75000"/>
                  </a:prstClr>
                </a:solidFill>
                <a:latin typeface="Calibri"/>
                <a:ea typeface="ＭＳ Ｐゴシック" panose="020B0600070205080204" pitchFamily="50" charset="-128"/>
              </a:rPr>
              <a:pPr/>
              <a:t>‹#›</a:t>
            </a:fld>
            <a:endParaRPr lang="ja-JP" altLang="en-US" dirty="0">
              <a:solidFill>
                <a:prstClr val="black">
                  <a:tint val="75000"/>
                </a:prstClr>
              </a:solidFill>
              <a:latin typeface="Calibri"/>
              <a:ea typeface="ＭＳ Ｐゴシック" panose="020B0600070205080204" pitchFamily="50" charset="-128"/>
            </a:endParaRPr>
          </a:p>
        </p:txBody>
      </p:sp>
      <p:grpSp>
        <p:nvGrpSpPr>
          <p:cNvPr id="7" name="Group 18"/>
          <p:cNvGrpSpPr>
            <a:grpSpLocks/>
          </p:cNvGrpSpPr>
          <p:nvPr/>
        </p:nvGrpSpPr>
        <p:grpSpPr bwMode="auto">
          <a:xfrm>
            <a:off x="84"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545" y="5"/>
            <a:ext cx="1679575" cy="333375"/>
          </a:xfrm>
          <a:prstGeom prst="rect">
            <a:avLst/>
          </a:prstGeom>
          <a:noFill/>
          <a:ln w="9525">
            <a:noFill/>
            <a:miter lim="800000"/>
            <a:headEnd/>
            <a:tailEnd/>
          </a:ln>
        </p:spPr>
      </p:pic>
    </p:spTree>
    <p:extLst>
      <p:ext uri="{BB962C8B-B14F-4D97-AF65-F5344CB8AC3E}">
        <p14:creationId xmlns:p14="http://schemas.microsoft.com/office/powerpoint/2010/main" val="258535887"/>
      </p:ext>
    </p:extLst>
  </p:cSld>
  <p:clrMap bg1="lt1" tx1="dk1" bg2="lt2" tx2="dk2" accent1="accent1" accent2="accent2" accent3="accent3" accent4="accent4" accent5="accent5" accent6="accent6" hlink="hlink" folHlink="folHlink"/>
  <p:sldLayoutIdLst>
    <p:sldLayoutId id="2147484663" r:id="rId1"/>
    <p:sldLayoutId id="2147484664" r:id="rId2"/>
    <p:sldLayoutId id="2147484665" r:id="rId3"/>
    <p:sldLayoutId id="2147484666" r:id="rId4"/>
    <p:sldLayoutId id="2147484667" r:id="rId5"/>
    <p:sldLayoutId id="2147484668" r:id="rId6"/>
    <p:sldLayoutId id="2147484669" r:id="rId7"/>
    <p:sldLayoutId id="2147484670" r:id="rId8"/>
    <p:sldLayoutId id="2147484671" r:id="rId9"/>
    <p:sldLayoutId id="2147484672" r:id="rId10"/>
    <p:sldLayoutId id="2147484673" r:id="rId11"/>
  </p:sldLayoutIdLst>
  <p:hf hdr="0" ftr="0" dt="0"/>
  <p:txStyles>
    <p:titleStyle>
      <a:lvl1pPr algn="ctr" defTabSz="911429" rtl="0" eaLnBrk="1" latinLnBrk="0" hangingPunct="1">
        <a:spcBef>
          <a:spcPct val="0"/>
        </a:spcBef>
        <a:buNone/>
        <a:defRPr kumimoji="1" sz="4386" kern="1200">
          <a:solidFill>
            <a:schemeClr val="tx1"/>
          </a:solidFill>
          <a:latin typeface="+mj-lt"/>
          <a:ea typeface="+mj-ea"/>
          <a:cs typeface="+mj-cs"/>
        </a:defRPr>
      </a:lvl1pPr>
    </p:titleStyle>
    <p:bodyStyle>
      <a:lvl1pPr marL="341786" indent="-341786" algn="l" defTabSz="911429" rtl="0" eaLnBrk="1" latinLnBrk="0" hangingPunct="1">
        <a:spcBef>
          <a:spcPct val="20000"/>
        </a:spcBef>
        <a:buFont typeface="Arial" pitchFamily="34" charset="0"/>
        <a:buChar char="•"/>
        <a:defRPr kumimoji="1" sz="3190" kern="1200">
          <a:solidFill>
            <a:schemeClr val="tx1"/>
          </a:solidFill>
          <a:latin typeface="+mn-lt"/>
          <a:ea typeface="+mn-ea"/>
          <a:cs typeface="+mn-cs"/>
        </a:defRPr>
      </a:lvl1pPr>
      <a:lvl2pPr marL="740536" indent="-284821" algn="l" defTabSz="911429" rtl="0" eaLnBrk="1" latinLnBrk="0" hangingPunct="1">
        <a:spcBef>
          <a:spcPct val="20000"/>
        </a:spcBef>
        <a:buFont typeface="Arial" pitchFamily="34" charset="0"/>
        <a:buChar char="–"/>
        <a:defRPr kumimoji="1" sz="2791" kern="1200">
          <a:solidFill>
            <a:schemeClr val="tx1"/>
          </a:solidFill>
          <a:latin typeface="+mn-lt"/>
          <a:ea typeface="+mn-ea"/>
          <a:cs typeface="+mn-cs"/>
        </a:defRPr>
      </a:lvl2pPr>
      <a:lvl3pPr marL="1139287" indent="-227858" algn="l" defTabSz="911429" rtl="0" eaLnBrk="1" latinLnBrk="0" hangingPunct="1">
        <a:spcBef>
          <a:spcPct val="20000"/>
        </a:spcBef>
        <a:buFont typeface="Arial" pitchFamily="34" charset="0"/>
        <a:buChar char="•"/>
        <a:defRPr kumimoji="1" sz="2392" kern="1200">
          <a:solidFill>
            <a:schemeClr val="tx1"/>
          </a:solidFill>
          <a:latin typeface="+mn-lt"/>
          <a:ea typeface="+mn-ea"/>
          <a:cs typeface="+mn-cs"/>
        </a:defRPr>
      </a:lvl3pPr>
      <a:lvl4pPr marL="1595000"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4pPr>
      <a:lvl5pPr marL="2050715"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5pPr>
      <a:lvl6pPr marL="2506429"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6pPr>
      <a:lvl7pPr marL="2962144"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7pPr>
      <a:lvl8pPr marL="3417858"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8pPr>
      <a:lvl9pPr marL="3873573"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9pPr>
    </p:bodyStyle>
    <p:otherStyle>
      <a:defPPr>
        <a:defRPr lang="ja-JP"/>
      </a:defPPr>
      <a:lvl1pPr marL="0" algn="l" defTabSz="911429" rtl="0" eaLnBrk="1" latinLnBrk="0" hangingPunct="1">
        <a:defRPr kumimoji="1" sz="1794" kern="1200">
          <a:solidFill>
            <a:schemeClr val="tx1"/>
          </a:solidFill>
          <a:latin typeface="+mn-lt"/>
          <a:ea typeface="+mn-ea"/>
          <a:cs typeface="+mn-cs"/>
        </a:defRPr>
      </a:lvl1pPr>
      <a:lvl2pPr marL="455714" algn="l" defTabSz="911429" rtl="0" eaLnBrk="1" latinLnBrk="0" hangingPunct="1">
        <a:defRPr kumimoji="1" sz="1794" kern="1200">
          <a:solidFill>
            <a:schemeClr val="tx1"/>
          </a:solidFill>
          <a:latin typeface="+mn-lt"/>
          <a:ea typeface="+mn-ea"/>
          <a:cs typeface="+mn-cs"/>
        </a:defRPr>
      </a:lvl2pPr>
      <a:lvl3pPr marL="911429" algn="l" defTabSz="911429" rtl="0" eaLnBrk="1" latinLnBrk="0" hangingPunct="1">
        <a:defRPr kumimoji="1" sz="1794" kern="1200">
          <a:solidFill>
            <a:schemeClr val="tx1"/>
          </a:solidFill>
          <a:latin typeface="+mn-lt"/>
          <a:ea typeface="+mn-ea"/>
          <a:cs typeface="+mn-cs"/>
        </a:defRPr>
      </a:lvl3pPr>
      <a:lvl4pPr marL="1367142" algn="l" defTabSz="911429" rtl="0" eaLnBrk="1" latinLnBrk="0" hangingPunct="1">
        <a:defRPr kumimoji="1" sz="1794" kern="1200">
          <a:solidFill>
            <a:schemeClr val="tx1"/>
          </a:solidFill>
          <a:latin typeface="+mn-lt"/>
          <a:ea typeface="+mn-ea"/>
          <a:cs typeface="+mn-cs"/>
        </a:defRPr>
      </a:lvl4pPr>
      <a:lvl5pPr marL="1822857" algn="l" defTabSz="911429" rtl="0" eaLnBrk="1" latinLnBrk="0" hangingPunct="1">
        <a:defRPr kumimoji="1" sz="1794" kern="1200">
          <a:solidFill>
            <a:schemeClr val="tx1"/>
          </a:solidFill>
          <a:latin typeface="+mn-lt"/>
          <a:ea typeface="+mn-ea"/>
          <a:cs typeface="+mn-cs"/>
        </a:defRPr>
      </a:lvl5pPr>
      <a:lvl6pPr marL="2278571" algn="l" defTabSz="911429" rtl="0" eaLnBrk="1" latinLnBrk="0" hangingPunct="1">
        <a:defRPr kumimoji="1" sz="1794" kern="1200">
          <a:solidFill>
            <a:schemeClr val="tx1"/>
          </a:solidFill>
          <a:latin typeface="+mn-lt"/>
          <a:ea typeface="+mn-ea"/>
          <a:cs typeface="+mn-cs"/>
        </a:defRPr>
      </a:lvl6pPr>
      <a:lvl7pPr marL="2734286" algn="l" defTabSz="911429" rtl="0" eaLnBrk="1" latinLnBrk="0" hangingPunct="1">
        <a:defRPr kumimoji="1" sz="1794" kern="1200">
          <a:solidFill>
            <a:schemeClr val="tx1"/>
          </a:solidFill>
          <a:latin typeface="+mn-lt"/>
          <a:ea typeface="+mn-ea"/>
          <a:cs typeface="+mn-cs"/>
        </a:defRPr>
      </a:lvl7pPr>
      <a:lvl8pPr marL="3190000" algn="l" defTabSz="911429" rtl="0" eaLnBrk="1" latinLnBrk="0" hangingPunct="1">
        <a:defRPr kumimoji="1" sz="1794" kern="1200">
          <a:solidFill>
            <a:schemeClr val="tx1"/>
          </a:solidFill>
          <a:latin typeface="+mn-lt"/>
          <a:ea typeface="+mn-ea"/>
          <a:cs typeface="+mn-cs"/>
        </a:defRPr>
      </a:lvl8pPr>
      <a:lvl9pPr marL="3645715" algn="l" defTabSz="911429" rtl="0" eaLnBrk="1" latinLnBrk="0" hangingPunct="1">
        <a:defRPr kumimoji="1" sz="179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06"/>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6447"/>
            <a:ext cx="2311400" cy="365125"/>
          </a:xfrm>
          <a:prstGeom prst="rect">
            <a:avLst/>
          </a:prstGeom>
        </p:spPr>
        <p:txBody>
          <a:bodyPr vert="horz" lIns="91440" tIns="45720" rIns="91440" bIns="45720" rtlCol="0" anchor="ctr"/>
          <a:lstStyle>
            <a:lvl1pPr algn="l">
              <a:defRPr sz="1196">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563" y="6356447"/>
            <a:ext cx="3136900" cy="365125"/>
          </a:xfrm>
          <a:prstGeom prst="rect">
            <a:avLst/>
          </a:prstGeom>
        </p:spPr>
        <p:txBody>
          <a:bodyPr vert="horz" lIns="91440" tIns="45720" rIns="91440" bIns="45720" rtlCol="0" anchor="ctr"/>
          <a:lstStyle>
            <a:lvl1pPr algn="ctr">
              <a:defRPr sz="1196">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1" y="6356447"/>
            <a:ext cx="2311400" cy="365125"/>
          </a:xfrm>
          <a:prstGeom prst="rect">
            <a:avLst/>
          </a:prstGeom>
        </p:spPr>
        <p:txBody>
          <a:bodyPr vert="horz" lIns="91440" tIns="45720" rIns="91440" bIns="45720" rtlCol="0" anchor="ctr"/>
          <a:lstStyle>
            <a:lvl1pPr algn="r">
              <a:defRPr sz="1196">
                <a:solidFill>
                  <a:schemeClr val="tx1">
                    <a:tint val="75000"/>
                  </a:schemeClr>
                </a:solidFill>
              </a:defRPr>
            </a:lvl1pPr>
          </a:lstStyle>
          <a:p>
            <a:pPr fontAlgn="auto">
              <a:spcBef>
                <a:spcPts val="0"/>
              </a:spcBef>
              <a:spcAft>
                <a:spcPts val="0"/>
              </a:spcAft>
            </a:pPr>
            <a:fld id="{6C5430D0-4336-49DB-B62F-D1D0AB30FA6F}" type="slidenum">
              <a:rPr lang="ja-JP" altLang="en-US" smtClean="0">
                <a:solidFill>
                  <a:prstClr val="black">
                    <a:tint val="75000"/>
                  </a:prstClr>
                </a:solidFill>
                <a:latin typeface="Calibri"/>
                <a:ea typeface="ＭＳ Ｐゴシック" panose="020B0600070205080204" pitchFamily="50" charset="-128"/>
              </a:rPr>
              <a:pPr fontAlgn="auto">
                <a:spcBef>
                  <a:spcPts val="0"/>
                </a:spcBef>
                <a:spcAft>
                  <a:spcPts val="0"/>
                </a:spcAft>
              </a:pPr>
              <a:t>‹#›</a:t>
            </a:fld>
            <a:endParaRPr lang="ja-JP" altLang="en-US">
              <a:solidFill>
                <a:prstClr val="black">
                  <a:tint val="75000"/>
                </a:prstClr>
              </a:solidFill>
              <a:latin typeface="Calibri"/>
              <a:ea typeface="ＭＳ Ｐゴシック" panose="020B0600070205080204" pitchFamily="50" charset="-128"/>
            </a:endParaRPr>
          </a:p>
        </p:txBody>
      </p:sp>
      <p:grpSp>
        <p:nvGrpSpPr>
          <p:cNvPr id="7" name="Group 18"/>
          <p:cNvGrpSpPr>
            <a:grpSpLocks/>
          </p:cNvGrpSpPr>
          <p:nvPr/>
        </p:nvGrpSpPr>
        <p:grpSpPr bwMode="auto">
          <a:xfrm>
            <a:off x="13"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474" y="5"/>
            <a:ext cx="1679575" cy="333375"/>
          </a:xfrm>
          <a:prstGeom prst="rect">
            <a:avLst/>
          </a:prstGeom>
          <a:noFill/>
          <a:ln w="9525">
            <a:noFill/>
            <a:miter lim="800000"/>
            <a:headEnd/>
            <a:tailEnd/>
          </a:ln>
        </p:spPr>
      </p:pic>
    </p:spTree>
    <p:extLst>
      <p:ext uri="{BB962C8B-B14F-4D97-AF65-F5344CB8AC3E}">
        <p14:creationId xmlns:p14="http://schemas.microsoft.com/office/powerpoint/2010/main" val="3475905524"/>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hf hdr="0" ftr="0" dt="0"/>
  <p:txStyles>
    <p:titleStyle>
      <a:lvl1pPr algn="ctr" defTabSz="911474" rtl="0" eaLnBrk="1" latinLnBrk="0" hangingPunct="1">
        <a:spcBef>
          <a:spcPct val="0"/>
        </a:spcBef>
        <a:buNone/>
        <a:defRPr kumimoji="1" sz="4386" kern="1200">
          <a:solidFill>
            <a:schemeClr val="tx1"/>
          </a:solidFill>
          <a:latin typeface="+mj-lt"/>
          <a:ea typeface="+mj-ea"/>
          <a:cs typeface="+mj-cs"/>
        </a:defRPr>
      </a:lvl1pPr>
    </p:titleStyle>
    <p:bodyStyle>
      <a:lvl1pPr marL="341803" indent="-341803" algn="l" defTabSz="911474" rtl="0" eaLnBrk="1" latinLnBrk="0" hangingPunct="1">
        <a:spcBef>
          <a:spcPct val="20000"/>
        </a:spcBef>
        <a:buFont typeface="Arial" pitchFamily="34" charset="0"/>
        <a:buChar char="•"/>
        <a:defRPr kumimoji="1" sz="3190" kern="1200">
          <a:solidFill>
            <a:schemeClr val="tx1"/>
          </a:solidFill>
          <a:latin typeface="+mn-lt"/>
          <a:ea typeface="+mn-ea"/>
          <a:cs typeface="+mn-cs"/>
        </a:defRPr>
      </a:lvl1pPr>
      <a:lvl2pPr marL="740573" indent="-284836" algn="l" defTabSz="911474" rtl="0" eaLnBrk="1" latinLnBrk="0" hangingPunct="1">
        <a:spcBef>
          <a:spcPct val="20000"/>
        </a:spcBef>
        <a:buFont typeface="Arial" pitchFamily="34" charset="0"/>
        <a:buChar char="–"/>
        <a:defRPr kumimoji="1" sz="2791" kern="1200">
          <a:solidFill>
            <a:schemeClr val="tx1"/>
          </a:solidFill>
          <a:latin typeface="+mn-lt"/>
          <a:ea typeface="+mn-ea"/>
          <a:cs typeface="+mn-cs"/>
        </a:defRPr>
      </a:lvl2pPr>
      <a:lvl3pPr marL="1139342" indent="-227868" algn="l" defTabSz="911474" rtl="0" eaLnBrk="1" latinLnBrk="0" hangingPunct="1">
        <a:spcBef>
          <a:spcPct val="20000"/>
        </a:spcBef>
        <a:buFont typeface="Arial" pitchFamily="34" charset="0"/>
        <a:buChar char="•"/>
        <a:defRPr kumimoji="1" sz="2392" kern="1200">
          <a:solidFill>
            <a:schemeClr val="tx1"/>
          </a:solidFill>
          <a:latin typeface="+mn-lt"/>
          <a:ea typeface="+mn-ea"/>
          <a:cs typeface="+mn-cs"/>
        </a:defRPr>
      </a:lvl3pPr>
      <a:lvl4pPr marL="1595079" indent="-227868" algn="l" defTabSz="911474" rtl="0" eaLnBrk="1" latinLnBrk="0" hangingPunct="1">
        <a:spcBef>
          <a:spcPct val="20000"/>
        </a:spcBef>
        <a:buFont typeface="Arial" pitchFamily="34" charset="0"/>
        <a:buChar char="–"/>
        <a:defRPr kumimoji="1" sz="1994" kern="1200">
          <a:solidFill>
            <a:schemeClr val="tx1"/>
          </a:solidFill>
          <a:latin typeface="+mn-lt"/>
          <a:ea typeface="+mn-ea"/>
          <a:cs typeface="+mn-cs"/>
        </a:defRPr>
      </a:lvl4pPr>
      <a:lvl5pPr marL="2050816" indent="-227868" algn="l" defTabSz="911474" rtl="0" eaLnBrk="1" latinLnBrk="0" hangingPunct="1">
        <a:spcBef>
          <a:spcPct val="20000"/>
        </a:spcBef>
        <a:buFont typeface="Arial" pitchFamily="34" charset="0"/>
        <a:buChar char="»"/>
        <a:defRPr kumimoji="1" sz="1994" kern="1200">
          <a:solidFill>
            <a:schemeClr val="tx1"/>
          </a:solidFill>
          <a:latin typeface="+mn-lt"/>
          <a:ea typeface="+mn-ea"/>
          <a:cs typeface="+mn-cs"/>
        </a:defRPr>
      </a:lvl5pPr>
      <a:lvl6pPr marL="2506553" indent="-227868" algn="l" defTabSz="911474" rtl="0" eaLnBrk="1" latinLnBrk="0" hangingPunct="1">
        <a:spcBef>
          <a:spcPct val="20000"/>
        </a:spcBef>
        <a:buFont typeface="Arial" pitchFamily="34" charset="0"/>
        <a:buChar char="•"/>
        <a:defRPr kumimoji="1" sz="1994" kern="1200">
          <a:solidFill>
            <a:schemeClr val="tx1"/>
          </a:solidFill>
          <a:latin typeface="+mn-lt"/>
          <a:ea typeface="+mn-ea"/>
          <a:cs typeface="+mn-cs"/>
        </a:defRPr>
      </a:lvl6pPr>
      <a:lvl7pPr marL="2962290" indent="-227868" algn="l" defTabSz="911474" rtl="0" eaLnBrk="1" latinLnBrk="0" hangingPunct="1">
        <a:spcBef>
          <a:spcPct val="20000"/>
        </a:spcBef>
        <a:buFont typeface="Arial" pitchFamily="34" charset="0"/>
        <a:buChar char="•"/>
        <a:defRPr kumimoji="1" sz="1994" kern="1200">
          <a:solidFill>
            <a:schemeClr val="tx1"/>
          </a:solidFill>
          <a:latin typeface="+mn-lt"/>
          <a:ea typeface="+mn-ea"/>
          <a:cs typeface="+mn-cs"/>
        </a:defRPr>
      </a:lvl7pPr>
      <a:lvl8pPr marL="3418027" indent="-227868" algn="l" defTabSz="911474" rtl="0" eaLnBrk="1" latinLnBrk="0" hangingPunct="1">
        <a:spcBef>
          <a:spcPct val="20000"/>
        </a:spcBef>
        <a:buFont typeface="Arial" pitchFamily="34" charset="0"/>
        <a:buChar char="•"/>
        <a:defRPr kumimoji="1" sz="1994" kern="1200">
          <a:solidFill>
            <a:schemeClr val="tx1"/>
          </a:solidFill>
          <a:latin typeface="+mn-lt"/>
          <a:ea typeface="+mn-ea"/>
          <a:cs typeface="+mn-cs"/>
        </a:defRPr>
      </a:lvl8pPr>
      <a:lvl9pPr marL="3873764" indent="-227868" algn="l" defTabSz="911474" rtl="0" eaLnBrk="1" latinLnBrk="0" hangingPunct="1">
        <a:spcBef>
          <a:spcPct val="20000"/>
        </a:spcBef>
        <a:buFont typeface="Arial" pitchFamily="34" charset="0"/>
        <a:buChar char="•"/>
        <a:defRPr kumimoji="1" sz="1994" kern="1200">
          <a:solidFill>
            <a:schemeClr val="tx1"/>
          </a:solidFill>
          <a:latin typeface="+mn-lt"/>
          <a:ea typeface="+mn-ea"/>
          <a:cs typeface="+mn-cs"/>
        </a:defRPr>
      </a:lvl9pPr>
    </p:bodyStyle>
    <p:otherStyle>
      <a:defPPr>
        <a:defRPr lang="ja-JP"/>
      </a:defPPr>
      <a:lvl1pPr marL="0" algn="l" defTabSz="911474" rtl="0" eaLnBrk="1" latinLnBrk="0" hangingPunct="1">
        <a:defRPr kumimoji="1" sz="1794" kern="1200">
          <a:solidFill>
            <a:schemeClr val="tx1"/>
          </a:solidFill>
          <a:latin typeface="+mn-lt"/>
          <a:ea typeface="+mn-ea"/>
          <a:cs typeface="+mn-cs"/>
        </a:defRPr>
      </a:lvl1pPr>
      <a:lvl2pPr marL="455737" algn="l" defTabSz="911474" rtl="0" eaLnBrk="1" latinLnBrk="0" hangingPunct="1">
        <a:defRPr kumimoji="1" sz="1794" kern="1200">
          <a:solidFill>
            <a:schemeClr val="tx1"/>
          </a:solidFill>
          <a:latin typeface="+mn-lt"/>
          <a:ea typeface="+mn-ea"/>
          <a:cs typeface="+mn-cs"/>
        </a:defRPr>
      </a:lvl2pPr>
      <a:lvl3pPr marL="911474" algn="l" defTabSz="911474" rtl="0" eaLnBrk="1" latinLnBrk="0" hangingPunct="1">
        <a:defRPr kumimoji="1" sz="1794" kern="1200">
          <a:solidFill>
            <a:schemeClr val="tx1"/>
          </a:solidFill>
          <a:latin typeface="+mn-lt"/>
          <a:ea typeface="+mn-ea"/>
          <a:cs typeface="+mn-cs"/>
        </a:defRPr>
      </a:lvl3pPr>
      <a:lvl4pPr marL="1367211" algn="l" defTabSz="911474" rtl="0" eaLnBrk="1" latinLnBrk="0" hangingPunct="1">
        <a:defRPr kumimoji="1" sz="1794" kern="1200">
          <a:solidFill>
            <a:schemeClr val="tx1"/>
          </a:solidFill>
          <a:latin typeface="+mn-lt"/>
          <a:ea typeface="+mn-ea"/>
          <a:cs typeface="+mn-cs"/>
        </a:defRPr>
      </a:lvl4pPr>
      <a:lvl5pPr marL="1822948" algn="l" defTabSz="911474" rtl="0" eaLnBrk="1" latinLnBrk="0" hangingPunct="1">
        <a:defRPr kumimoji="1" sz="1794" kern="1200">
          <a:solidFill>
            <a:schemeClr val="tx1"/>
          </a:solidFill>
          <a:latin typeface="+mn-lt"/>
          <a:ea typeface="+mn-ea"/>
          <a:cs typeface="+mn-cs"/>
        </a:defRPr>
      </a:lvl5pPr>
      <a:lvl6pPr marL="2278685" algn="l" defTabSz="911474" rtl="0" eaLnBrk="1" latinLnBrk="0" hangingPunct="1">
        <a:defRPr kumimoji="1" sz="1794" kern="1200">
          <a:solidFill>
            <a:schemeClr val="tx1"/>
          </a:solidFill>
          <a:latin typeface="+mn-lt"/>
          <a:ea typeface="+mn-ea"/>
          <a:cs typeface="+mn-cs"/>
        </a:defRPr>
      </a:lvl6pPr>
      <a:lvl7pPr marL="2734422" algn="l" defTabSz="911474" rtl="0" eaLnBrk="1" latinLnBrk="0" hangingPunct="1">
        <a:defRPr kumimoji="1" sz="1794" kern="1200">
          <a:solidFill>
            <a:schemeClr val="tx1"/>
          </a:solidFill>
          <a:latin typeface="+mn-lt"/>
          <a:ea typeface="+mn-ea"/>
          <a:cs typeface="+mn-cs"/>
        </a:defRPr>
      </a:lvl7pPr>
      <a:lvl8pPr marL="3190159" algn="l" defTabSz="911474" rtl="0" eaLnBrk="1" latinLnBrk="0" hangingPunct="1">
        <a:defRPr kumimoji="1" sz="1794" kern="1200">
          <a:solidFill>
            <a:schemeClr val="tx1"/>
          </a:solidFill>
          <a:latin typeface="+mn-lt"/>
          <a:ea typeface="+mn-ea"/>
          <a:cs typeface="+mn-cs"/>
        </a:defRPr>
      </a:lvl8pPr>
      <a:lvl9pPr marL="3645896" algn="l" defTabSz="911474" rtl="0" eaLnBrk="1" latinLnBrk="0" hangingPunct="1">
        <a:defRPr kumimoji="1" sz="1794"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9"/>
            <a:ext cx="8915400" cy="1143000"/>
          </a:xfrm>
          <a:prstGeom prst="rect">
            <a:avLst/>
          </a:prstGeom>
        </p:spPr>
        <p:txBody>
          <a:bodyPr vert="horz" lIns="91436" tIns="45718" rIns="91436" bIns="4571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06"/>
            <a:ext cx="8915400" cy="4525963"/>
          </a:xfrm>
          <a:prstGeom prst="rect">
            <a:avLst/>
          </a:prstGeom>
        </p:spPr>
        <p:txBody>
          <a:bodyPr vert="horz" lIns="91436" tIns="45718" rIns="91436" bIns="4571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4" y="6356599"/>
            <a:ext cx="2311401" cy="365125"/>
          </a:xfrm>
          <a:prstGeom prst="rect">
            <a:avLst/>
          </a:prstGeom>
        </p:spPr>
        <p:txBody>
          <a:bodyPr vert="horz" lIns="91436" tIns="45718" rIns="91436" bIns="45718" rtlCol="0" anchor="ctr"/>
          <a:lstStyle>
            <a:lvl1pPr algn="l" fontAlgn="auto">
              <a:spcBef>
                <a:spcPts val="0"/>
              </a:spcBef>
              <a:spcAft>
                <a:spcPts val="0"/>
              </a:spcAft>
              <a:defRPr sz="1196">
                <a:solidFill>
                  <a:schemeClr val="tx1">
                    <a:tint val="75000"/>
                  </a:schemeClr>
                </a:solidFill>
              </a:defRPr>
            </a:lvl1pPr>
          </a:lstStyle>
          <a:p>
            <a:pPr defTabSz="911110"/>
            <a:endParaRPr lang="ja-JP" altLang="en-US" dirty="0">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636" y="6356599"/>
            <a:ext cx="3136900" cy="365125"/>
          </a:xfrm>
          <a:prstGeom prst="rect">
            <a:avLst/>
          </a:prstGeom>
        </p:spPr>
        <p:txBody>
          <a:bodyPr vert="horz" lIns="91436" tIns="45718" rIns="91436" bIns="45718" rtlCol="0" anchor="ctr"/>
          <a:lstStyle>
            <a:lvl1pPr algn="ctr" fontAlgn="auto">
              <a:spcBef>
                <a:spcPts val="0"/>
              </a:spcBef>
              <a:spcAft>
                <a:spcPts val="0"/>
              </a:spcAft>
              <a:defRPr sz="1196">
                <a:solidFill>
                  <a:schemeClr val="tx1">
                    <a:tint val="75000"/>
                  </a:schemeClr>
                </a:solidFill>
              </a:defRPr>
            </a:lvl1pPr>
          </a:lstStyle>
          <a:p>
            <a:pPr defTabSz="911110"/>
            <a:endParaRPr lang="ja-JP" altLang="en-US" dirty="0">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2" y="6356599"/>
            <a:ext cx="2311401" cy="365125"/>
          </a:xfrm>
          <a:prstGeom prst="rect">
            <a:avLst/>
          </a:prstGeom>
        </p:spPr>
        <p:txBody>
          <a:bodyPr vert="horz" lIns="91436" tIns="45718" rIns="91436" bIns="45718" rtlCol="0" anchor="ctr"/>
          <a:lstStyle>
            <a:lvl1pPr algn="r" fontAlgn="auto">
              <a:spcBef>
                <a:spcPts val="0"/>
              </a:spcBef>
              <a:spcAft>
                <a:spcPts val="0"/>
              </a:spcAft>
              <a:defRPr sz="1196">
                <a:solidFill>
                  <a:schemeClr val="tx1">
                    <a:tint val="75000"/>
                  </a:schemeClr>
                </a:solidFill>
              </a:defRPr>
            </a:lvl1pPr>
          </a:lstStyle>
          <a:p>
            <a:pPr defTabSz="911110"/>
            <a:fld id="{6C5430D0-4336-49DB-B62F-D1D0AB30FA6F}" type="slidenum">
              <a:rPr lang="ja-JP" altLang="en-US" smtClean="0">
                <a:solidFill>
                  <a:prstClr val="black">
                    <a:tint val="75000"/>
                  </a:prstClr>
                </a:solidFill>
                <a:latin typeface="Calibri"/>
                <a:ea typeface="ＭＳ Ｐゴシック" panose="020B0600070205080204" pitchFamily="50" charset="-128"/>
              </a:rPr>
              <a:pPr defTabSz="911110"/>
              <a:t>‹#›</a:t>
            </a:fld>
            <a:endParaRPr lang="ja-JP" altLang="en-US" dirty="0">
              <a:solidFill>
                <a:prstClr val="black">
                  <a:tint val="75000"/>
                </a:prstClr>
              </a:solidFill>
              <a:latin typeface="Calibri"/>
              <a:ea typeface="ＭＳ Ｐゴシック" panose="020B0600070205080204" pitchFamily="50" charset="-128"/>
            </a:endParaRPr>
          </a:p>
        </p:txBody>
      </p:sp>
      <p:grpSp>
        <p:nvGrpSpPr>
          <p:cNvPr id="7" name="Group 18"/>
          <p:cNvGrpSpPr>
            <a:grpSpLocks/>
          </p:cNvGrpSpPr>
          <p:nvPr/>
        </p:nvGrpSpPr>
        <p:grpSpPr bwMode="auto">
          <a:xfrm>
            <a:off x="86"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546" y="8"/>
            <a:ext cx="1679575" cy="333375"/>
          </a:xfrm>
          <a:prstGeom prst="rect">
            <a:avLst/>
          </a:prstGeom>
          <a:noFill/>
          <a:ln w="9525">
            <a:noFill/>
            <a:miter lim="800000"/>
            <a:headEnd/>
            <a:tailEnd/>
          </a:ln>
        </p:spPr>
      </p:pic>
    </p:spTree>
    <p:extLst>
      <p:ext uri="{BB962C8B-B14F-4D97-AF65-F5344CB8AC3E}">
        <p14:creationId xmlns:p14="http://schemas.microsoft.com/office/powerpoint/2010/main" val="1559713871"/>
      </p:ext>
    </p:extLst>
  </p:cSld>
  <p:clrMap bg1="lt1" tx1="dk1" bg2="lt2" tx2="dk2" accent1="accent1" accent2="accent2" accent3="accent3" accent4="accent4" accent5="accent5" accent6="accent6" hlink="hlink" folHlink="folHlink"/>
  <p:sldLayoutIdLst>
    <p:sldLayoutId id="2147484754" r:id="rId1"/>
    <p:sldLayoutId id="2147484755" r:id="rId2"/>
    <p:sldLayoutId id="2147484756" r:id="rId3"/>
    <p:sldLayoutId id="2147484757" r:id="rId4"/>
    <p:sldLayoutId id="2147484758" r:id="rId5"/>
    <p:sldLayoutId id="2147484759" r:id="rId6"/>
    <p:sldLayoutId id="2147484760" r:id="rId7"/>
    <p:sldLayoutId id="2147484761" r:id="rId8"/>
    <p:sldLayoutId id="2147484762" r:id="rId9"/>
    <p:sldLayoutId id="2147484763" r:id="rId10"/>
    <p:sldLayoutId id="2147484764" r:id="rId11"/>
  </p:sldLayoutIdLst>
  <p:hf hdr="0" ftr="0" dt="0"/>
  <p:txStyles>
    <p:titleStyle>
      <a:lvl1pPr algn="ctr" defTabSz="911065" rtl="0" eaLnBrk="1" latinLnBrk="0" hangingPunct="1">
        <a:spcBef>
          <a:spcPct val="0"/>
        </a:spcBef>
        <a:buNone/>
        <a:defRPr kumimoji="1" sz="4384" kern="1200">
          <a:solidFill>
            <a:schemeClr val="tx1"/>
          </a:solidFill>
          <a:latin typeface="+mj-lt"/>
          <a:ea typeface="+mj-ea"/>
          <a:cs typeface="+mj-cs"/>
        </a:defRPr>
      </a:lvl1pPr>
    </p:titleStyle>
    <p:bodyStyle>
      <a:lvl1pPr marL="341650" indent="-341650" algn="l" defTabSz="911065" rtl="0" eaLnBrk="1" latinLnBrk="0" hangingPunct="1">
        <a:spcBef>
          <a:spcPct val="20000"/>
        </a:spcBef>
        <a:buFont typeface="Arial" pitchFamily="34" charset="0"/>
        <a:buChar char="•"/>
        <a:defRPr kumimoji="1" sz="3188" kern="1200">
          <a:solidFill>
            <a:schemeClr val="tx1"/>
          </a:solidFill>
          <a:latin typeface="+mn-lt"/>
          <a:ea typeface="+mn-ea"/>
          <a:cs typeface="+mn-cs"/>
        </a:defRPr>
      </a:lvl1pPr>
      <a:lvl2pPr marL="740240" indent="-284707" algn="l" defTabSz="911065" rtl="0" eaLnBrk="1" latinLnBrk="0" hangingPunct="1">
        <a:spcBef>
          <a:spcPct val="20000"/>
        </a:spcBef>
        <a:buFont typeface="Arial" pitchFamily="34" charset="0"/>
        <a:buChar char="–"/>
        <a:defRPr kumimoji="1" sz="2789" kern="1200">
          <a:solidFill>
            <a:schemeClr val="tx1"/>
          </a:solidFill>
          <a:latin typeface="+mn-lt"/>
          <a:ea typeface="+mn-ea"/>
          <a:cs typeface="+mn-cs"/>
        </a:defRPr>
      </a:lvl2pPr>
      <a:lvl3pPr marL="1138831" indent="-227766" algn="l" defTabSz="911065" rtl="0" eaLnBrk="1" latinLnBrk="0" hangingPunct="1">
        <a:spcBef>
          <a:spcPct val="20000"/>
        </a:spcBef>
        <a:buFont typeface="Arial" pitchFamily="34" charset="0"/>
        <a:buChar char="•"/>
        <a:defRPr kumimoji="1" sz="2392" kern="1200">
          <a:solidFill>
            <a:schemeClr val="tx1"/>
          </a:solidFill>
          <a:latin typeface="+mn-lt"/>
          <a:ea typeface="+mn-ea"/>
          <a:cs typeface="+mn-cs"/>
        </a:defRPr>
      </a:lvl3pPr>
      <a:lvl4pPr marL="1594362" indent="-227766" algn="l" defTabSz="911065" rtl="0" eaLnBrk="1" latinLnBrk="0" hangingPunct="1">
        <a:spcBef>
          <a:spcPct val="20000"/>
        </a:spcBef>
        <a:buFont typeface="Arial" pitchFamily="34" charset="0"/>
        <a:buChar char="–"/>
        <a:defRPr kumimoji="1" sz="1994" kern="1200">
          <a:solidFill>
            <a:schemeClr val="tx1"/>
          </a:solidFill>
          <a:latin typeface="+mn-lt"/>
          <a:ea typeface="+mn-ea"/>
          <a:cs typeface="+mn-cs"/>
        </a:defRPr>
      </a:lvl4pPr>
      <a:lvl5pPr marL="2049895" indent="-227766" algn="l" defTabSz="911065" rtl="0" eaLnBrk="1" latinLnBrk="0" hangingPunct="1">
        <a:spcBef>
          <a:spcPct val="20000"/>
        </a:spcBef>
        <a:buFont typeface="Arial" pitchFamily="34" charset="0"/>
        <a:buChar char="»"/>
        <a:defRPr kumimoji="1" sz="1994" kern="1200">
          <a:solidFill>
            <a:schemeClr val="tx1"/>
          </a:solidFill>
          <a:latin typeface="+mn-lt"/>
          <a:ea typeface="+mn-ea"/>
          <a:cs typeface="+mn-cs"/>
        </a:defRPr>
      </a:lvl5pPr>
      <a:lvl6pPr marL="2505427" indent="-227766" algn="l" defTabSz="911065" rtl="0" eaLnBrk="1" latinLnBrk="0" hangingPunct="1">
        <a:spcBef>
          <a:spcPct val="20000"/>
        </a:spcBef>
        <a:buFont typeface="Arial" pitchFamily="34" charset="0"/>
        <a:buChar char="•"/>
        <a:defRPr kumimoji="1" sz="1994" kern="1200">
          <a:solidFill>
            <a:schemeClr val="tx1"/>
          </a:solidFill>
          <a:latin typeface="+mn-lt"/>
          <a:ea typeface="+mn-ea"/>
          <a:cs typeface="+mn-cs"/>
        </a:defRPr>
      </a:lvl6pPr>
      <a:lvl7pPr marL="2960960" indent="-227766" algn="l" defTabSz="911065" rtl="0" eaLnBrk="1" latinLnBrk="0" hangingPunct="1">
        <a:spcBef>
          <a:spcPct val="20000"/>
        </a:spcBef>
        <a:buFont typeface="Arial" pitchFamily="34" charset="0"/>
        <a:buChar char="•"/>
        <a:defRPr kumimoji="1" sz="1994" kern="1200">
          <a:solidFill>
            <a:schemeClr val="tx1"/>
          </a:solidFill>
          <a:latin typeface="+mn-lt"/>
          <a:ea typeface="+mn-ea"/>
          <a:cs typeface="+mn-cs"/>
        </a:defRPr>
      </a:lvl7pPr>
      <a:lvl8pPr marL="3416491" indent="-227766" algn="l" defTabSz="911065" rtl="0" eaLnBrk="1" latinLnBrk="0" hangingPunct="1">
        <a:spcBef>
          <a:spcPct val="20000"/>
        </a:spcBef>
        <a:buFont typeface="Arial" pitchFamily="34" charset="0"/>
        <a:buChar char="•"/>
        <a:defRPr kumimoji="1" sz="1994" kern="1200">
          <a:solidFill>
            <a:schemeClr val="tx1"/>
          </a:solidFill>
          <a:latin typeface="+mn-lt"/>
          <a:ea typeface="+mn-ea"/>
          <a:cs typeface="+mn-cs"/>
        </a:defRPr>
      </a:lvl8pPr>
      <a:lvl9pPr marL="3872023" indent="-227766" algn="l" defTabSz="911065" rtl="0" eaLnBrk="1" latinLnBrk="0" hangingPunct="1">
        <a:spcBef>
          <a:spcPct val="20000"/>
        </a:spcBef>
        <a:buFont typeface="Arial" pitchFamily="34" charset="0"/>
        <a:buChar char="•"/>
        <a:defRPr kumimoji="1" sz="1994" kern="1200">
          <a:solidFill>
            <a:schemeClr val="tx1"/>
          </a:solidFill>
          <a:latin typeface="+mn-lt"/>
          <a:ea typeface="+mn-ea"/>
          <a:cs typeface="+mn-cs"/>
        </a:defRPr>
      </a:lvl9pPr>
    </p:bodyStyle>
    <p:otherStyle>
      <a:defPPr>
        <a:defRPr lang="ja-JP"/>
      </a:defPPr>
      <a:lvl1pPr marL="0" algn="l" defTabSz="911065" rtl="0" eaLnBrk="1" latinLnBrk="0" hangingPunct="1">
        <a:defRPr kumimoji="1" sz="1794" kern="1200">
          <a:solidFill>
            <a:schemeClr val="tx1"/>
          </a:solidFill>
          <a:latin typeface="+mn-lt"/>
          <a:ea typeface="+mn-ea"/>
          <a:cs typeface="+mn-cs"/>
        </a:defRPr>
      </a:lvl1pPr>
      <a:lvl2pPr marL="455532" algn="l" defTabSz="911065" rtl="0" eaLnBrk="1" latinLnBrk="0" hangingPunct="1">
        <a:defRPr kumimoji="1" sz="1794" kern="1200">
          <a:solidFill>
            <a:schemeClr val="tx1"/>
          </a:solidFill>
          <a:latin typeface="+mn-lt"/>
          <a:ea typeface="+mn-ea"/>
          <a:cs typeface="+mn-cs"/>
        </a:defRPr>
      </a:lvl2pPr>
      <a:lvl3pPr marL="911065" algn="l" defTabSz="911065" rtl="0" eaLnBrk="1" latinLnBrk="0" hangingPunct="1">
        <a:defRPr kumimoji="1" sz="1794" kern="1200">
          <a:solidFill>
            <a:schemeClr val="tx1"/>
          </a:solidFill>
          <a:latin typeface="+mn-lt"/>
          <a:ea typeface="+mn-ea"/>
          <a:cs typeface="+mn-cs"/>
        </a:defRPr>
      </a:lvl3pPr>
      <a:lvl4pPr marL="1366596" algn="l" defTabSz="911065" rtl="0" eaLnBrk="1" latinLnBrk="0" hangingPunct="1">
        <a:defRPr kumimoji="1" sz="1794" kern="1200">
          <a:solidFill>
            <a:schemeClr val="tx1"/>
          </a:solidFill>
          <a:latin typeface="+mn-lt"/>
          <a:ea typeface="+mn-ea"/>
          <a:cs typeface="+mn-cs"/>
        </a:defRPr>
      </a:lvl4pPr>
      <a:lvl5pPr marL="1822128" algn="l" defTabSz="911065" rtl="0" eaLnBrk="1" latinLnBrk="0" hangingPunct="1">
        <a:defRPr kumimoji="1" sz="1794" kern="1200">
          <a:solidFill>
            <a:schemeClr val="tx1"/>
          </a:solidFill>
          <a:latin typeface="+mn-lt"/>
          <a:ea typeface="+mn-ea"/>
          <a:cs typeface="+mn-cs"/>
        </a:defRPr>
      </a:lvl5pPr>
      <a:lvl6pPr marL="2277659" algn="l" defTabSz="911065" rtl="0" eaLnBrk="1" latinLnBrk="0" hangingPunct="1">
        <a:defRPr kumimoji="1" sz="1794" kern="1200">
          <a:solidFill>
            <a:schemeClr val="tx1"/>
          </a:solidFill>
          <a:latin typeface="+mn-lt"/>
          <a:ea typeface="+mn-ea"/>
          <a:cs typeface="+mn-cs"/>
        </a:defRPr>
      </a:lvl6pPr>
      <a:lvl7pPr marL="2733192" algn="l" defTabSz="911065" rtl="0" eaLnBrk="1" latinLnBrk="0" hangingPunct="1">
        <a:defRPr kumimoji="1" sz="1794" kern="1200">
          <a:solidFill>
            <a:schemeClr val="tx1"/>
          </a:solidFill>
          <a:latin typeface="+mn-lt"/>
          <a:ea typeface="+mn-ea"/>
          <a:cs typeface="+mn-cs"/>
        </a:defRPr>
      </a:lvl7pPr>
      <a:lvl8pPr marL="3188724" algn="l" defTabSz="911065" rtl="0" eaLnBrk="1" latinLnBrk="0" hangingPunct="1">
        <a:defRPr kumimoji="1" sz="1794" kern="1200">
          <a:solidFill>
            <a:schemeClr val="tx1"/>
          </a:solidFill>
          <a:latin typeface="+mn-lt"/>
          <a:ea typeface="+mn-ea"/>
          <a:cs typeface="+mn-cs"/>
        </a:defRPr>
      </a:lvl8pPr>
      <a:lvl9pPr marL="3644257" algn="l" defTabSz="911065" rtl="0" eaLnBrk="1" latinLnBrk="0" hangingPunct="1">
        <a:defRPr kumimoji="1" sz="1794"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5" y="1600206"/>
            <a:ext cx="8915400" cy="452596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0"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24" y="0"/>
            <a:ext cx="7605713" cy="476250"/>
          </a:xfrm>
          <a:prstGeom prst="rect">
            <a:avLst/>
          </a:prstGeom>
          <a:noFill/>
          <a:ln w="9525">
            <a:noFill/>
            <a:miter lim="800000"/>
            <a:headEnd/>
            <a:tailEnd/>
          </a:ln>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477" y="13"/>
            <a:ext cx="1679575" cy="333375"/>
          </a:xfrm>
          <a:prstGeom prst="rect">
            <a:avLst/>
          </a:prstGeom>
          <a:noFill/>
          <a:ln w="9525">
            <a:noFill/>
            <a:miter lim="800000"/>
            <a:headEnd/>
            <a:tailEnd/>
          </a:ln>
        </p:spPr>
      </p:pic>
    </p:spTree>
    <p:extLst>
      <p:ext uri="{BB962C8B-B14F-4D97-AF65-F5344CB8AC3E}">
        <p14:creationId xmlns:p14="http://schemas.microsoft.com/office/powerpoint/2010/main" val="137606864"/>
      </p:ext>
    </p:extLst>
  </p:cSld>
  <p:clrMap bg1="lt1" tx1="dk1" bg2="lt2" tx2="dk2" accent1="accent1" accent2="accent2" accent3="accent3" accent4="accent4" accent5="accent5" accent6="accent6" hlink="hlink" folHlink="folHlink"/>
  <p:sldLayoutIdLst>
    <p:sldLayoutId id="2147484778" r:id="rId1"/>
    <p:sldLayoutId id="2147484779" r:id="rId2"/>
    <p:sldLayoutId id="2147484780" r:id="rId3"/>
    <p:sldLayoutId id="2147484781" r:id="rId4"/>
    <p:sldLayoutId id="2147484782" r:id="rId5"/>
    <p:sldLayoutId id="2147484783" r:id="rId6"/>
    <p:sldLayoutId id="2147484784" r:id="rId7"/>
    <p:sldLayoutId id="2147484785" r:id="rId8"/>
    <p:sldLayoutId id="2147484786" r:id="rId9"/>
    <p:sldLayoutId id="2147484787" r:id="rId10"/>
    <p:sldLayoutId id="2147484788" r:id="rId11"/>
    <p:sldLayoutId id="2147484789" r:id="rId12"/>
    <p:sldLayoutId id="2147484790" r:id="rId13"/>
  </p:sldLayoutIdLst>
  <p:hf hdr="0" ftr="0" dt="0"/>
  <p:txStyles>
    <p:titleStyle>
      <a:lvl1pPr algn="l" rtl="0" eaLnBrk="1" fontAlgn="base" hangingPunct="1">
        <a:spcBef>
          <a:spcPct val="0"/>
        </a:spcBef>
        <a:spcAft>
          <a:spcPct val="0"/>
        </a:spcAft>
        <a:defRPr kumimoji="1" sz="2764">
          <a:solidFill>
            <a:srgbClr val="4087C8"/>
          </a:solidFill>
          <a:latin typeface="+mj-lt"/>
          <a:ea typeface="+mj-ea"/>
          <a:cs typeface="+mj-cs"/>
        </a:defRPr>
      </a:lvl1pPr>
      <a:lvl2pPr algn="l" rtl="0" eaLnBrk="1" fontAlgn="base" hangingPunct="1">
        <a:spcBef>
          <a:spcPct val="0"/>
        </a:spcBef>
        <a:spcAft>
          <a:spcPct val="0"/>
        </a:spcAft>
        <a:defRPr kumimoji="1" sz="2764">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764">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764">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764">
          <a:solidFill>
            <a:srgbClr val="4087C8"/>
          </a:solidFill>
          <a:latin typeface="HGP創英角ｺﾞｼｯｸUB" pitchFamily="50" charset="-128"/>
          <a:ea typeface="HGP創英角ｺﾞｼｯｸUB" pitchFamily="50" charset="-128"/>
        </a:defRPr>
      </a:lvl5pPr>
      <a:lvl6pPr marL="451266" algn="l" rtl="0" eaLnBrk="1" fontAlgn="base" hangingPunct="1">
        <a:spcBef>
          <a:spcPct val="0"/>
        </a:spcBef>
        <a:spcAft>
          <a:spcPct val="0"/>
        </a:spcAft>
        <a:defRPr kumimoji="1" sz="2764">
          <a:solidFill>
            <a:srgbClr val="4087C8"/>
          </a:solidFill>
          <a:latin typeface="HGP創英角ｺﾞｼｯｸUB" pitchFamily="50" charset="-128"/>
          <a:ea typeface="HGP創英角ｺﾞｼｯｸUB" pitchFamily="50" charset="-128"/>
        </a:defRPr>
      </a:lvl6pPr>
      <a:lvl7pPr marL="902533" algn="l" rtl="0" eaLnBrk="1" fontAlgn="base" hangingPunct="1">
        <a:spcBef>
          <a:spcPct val="0"/>
        </a:spcBef>
        <a:spcAft>
          <a:spcPct val="0"/>
        </a:spcAft>
        <a:defRPr kumimoji="1" sz="2764">
          <a:solidFill>
            <a:srgbClr val="4087C8"/>
          </a:solidFill>
          <a:latin typeface="HGP創英角ｺﾞｼｯｸUB" pitchFamily="50" charset="-128"/>
          <a:ea typeface="HGP創英角ｺﾞｼｯｸUB" pitchFamily="50" charset="-128"/>
        </a:defRPr>
      </a:lvl7pPr>
      <a:lvl8pPr marL="1353801" algn="l" rtl="0" eaLnBrk="1" fontAlgn="base" hangingPunct="1">
        <a:spcBef>
          <a:spcPct val="0"/>
        </a:spcBef>
        <a:spcAft>
          <a:spcPct val="0"/>
        </a:spcAft>
        <a:defRPr kumimoji="1" sz="2764">
          <a:solidFill>
            <a:srgbClr val="4087C8"/>
          </a:solidFill>
          <a:latin typeface="HGP創英角ｺﾞｼｯｸUB" pitchFamily="50" charset="-128"/>
          <a:ea typeface="HGP創英角ｺﾞｼｯｸUB" pitchFamily="50" charset="-128"/>
        </a:defRPr>
      </a:lvl8pPr>
      <a:lvl9pPr marL="1805067" algn="l" rtl="0" eaLnBrk="1" fontAlgn="base" hangingPunct="1">
        <a:spcBef>
          <a:spcPct val="0"/>
        </a:spcBef>
        <a:spcAft>
          <a:spcPct val="0"/>
        </a:spcAft>
        <a:defRPr kumimoji="1" sz="2764">
          <a:solidFill>
            <a:srgbClr val="4087C8"/>
          </a:solidFill>
          <a:latin typeface="HGP創英角ｺﾞｼｯｸUB" pitchFamily="50" charset="-128"/>
          <a:ea typeface="HGP創英角ｺﾞｼｯｸUB" pitchFamily="50" charset="-128"/>
        </a:defRPr>
      </a:lvl9pPr>
    </p:titleStyle>
    <p:bodyStyle>
      <a:lvl1pPr marL="338450" indent="-338450" algn="l" rtl="0" eaLnBrk="1" fontAlgn="base" hangingPunct="1">
        <a:spcBef>
          <a:spcPct val="20000"/>
        </a:spcBef>
        <a:spcAft>
          <a:spcPct val="0"/>
        </a:spcAft>
        <a:buChar char="•"/>
        <a:defRPr kumimoji="1" sz="3160">
          <a:solidFill>
            <a:schemeClr val="tx1"/>
          </a:solidFill>
          <a:latin typeface="+mn-lt"/>
          <a:ea typeface="+mn-ea"/>
          <a:cs typeface="+mn-cs"/>
        </a:defRPr>
      </a:lvl1pPr>
      <a:lvl2pPr marL="733309" indent="-282042" algn="l" rtl="0" eaLnBrk="1" fontAlgn="base" hangingPunct="1">
        <a:spcBef>
          <a:spcPct val="20000"/>
        </a:spcBef>
        <a:spcAft>
          <a:spcPct val="0"/>
        </a:spcAft>
        <a:buChar char="–"/>
        <a:defRPr kumimoji="1" sz="2764">
          <a:solidFill>
            <a:schemeClr val="tx1"/>
          </a:solidFill>
          <a:latin typeface="+mn-lt"/>
          <a:ea typeface="+mn-ea"/>
        </a:defRPr>
      </a:lvl2pPr>
      <a:lvl3pPr marL="1128167" indent="-225635" algn="l" rtl="0" eaLnBrk="1" fontAlgn="base" hangingPunct="1">
        <a:spcBef>
          <a:spcPct val="20000"/>
        </a:spcBef>
        <a:spcAft>
          <a:spcPct val="0"/>
        </a:spcAft>
        <a:buChar char="•"/>
        <a:defRPr kumimoji="1" sz="2369">
          <a:solidFill>
            <a:schemeClr val="tx1"/>
          </a:solidFill>
          <a:latin typeface="+mn-lt"/>
          <a:ea typeface="+mn-ea"/>
        </a:defRPr>
      </a:lvl3pPr>
      <a:lvl4pPr marL="1579434" indent="-225635" algn="l" rtl="0" eaLnBrk="1" fontAlgn="base" hangingPunct="1">
        <a:spcBef>
          <a:spcPct val="20000"/>
        </a:spcBef>
        <a:spcAft>
          <a:spcPct val="0"/>
        </a:spcAft>
        <a:buChar char="–"/>
        <a:defRPr kumimoji="1" sz="1975">
          <a:solidFill>
            <a:schemeClr val="tx1"/>
          </a:solidFill>
          <a:latin typeface="+mn-lt"/>
          <a:ea typeface="+mn-ea"/>
        </a:defRPr>
      </a:lvl4pPr>
      <a:lvl5pPr marL="2030701" indent="-225635" algn="l" rtl="0" eaLnBrk="1" fontAlgn="base" hangingPunct="1">
        <a:spcBef>
          <a:spcPct val="20000"/>
        </a:spcBef>
        <a:spcAft>
          <a:spcPct val="0"/>
        </a:spcAft>
        <a:buChar char="»"/>
        <a:defRPr kumimoji="1" sz="1975">
          <a:solidFill>
            <a:schemeClr val="tx1"/>
          </a:solidFill>
          <a:latin typeface="+mn-lt"/>
          <a:ea typeface="+mn-ea"/>
        </a:defRPr>
      </a:lvl5pPr>
      <a:lvl6pPr marL="2481967" indent="-225635" algn="l" rtl="0" eaLnBrk="1" fontAlgn="base" hangingPunct="1">
        <a:spcBef>
          <a:spcPct val="20000"/>
        </a:spcBef>
        <a:spcAft>
          <a:spcPct val="0"/>
        </a:spcAft>
        <a:buChar char="»"/>
        <a:defRPr kumimoji="1" sz="1975">
          <a:solidFill>
            <a:schemeClr val="tx1"/>
          </a:solidFill>
          <a:latin typeface="+mn-lt"/>
          <a:ea typeface="+mn-ea"/>
        </a:defRPr>
      </a:lvl6pPr>
      <a:lvl7pPr marL="2933233" indent="-225635" algn="l" rtl="0" eaLnBrk="1" fontAlgn="base" hangingPunct="1">
        <a:spcBef>
          <a:spcPct val="20000"/>
        </a:spcBef>
        <a:spcAft>
          <a:spcPct val="0"/>
        </a:spcAft>
        <a:buChar char="»"/>
        <a:defRPr kumimoji="1" sz="1975">
          <a:solidFill>
            <a:schemeClr val="tx1"/>
          </a:solidFill>
          <a:latin typeface="+mn-lt"/>
          <a:ea typeface="+mn-ea"/>
        </a:defRPr>
      </a:lvl7pPr>
      <a:lvl8pPr marL="3384501" indent="-225635" algn="l" rtl="0" eaLnBrk="1" fontAlgn="base" hangingPunct="1">
        <a:spcBef>
          <a:spcPct val="20000"/>
        </a:spcBef>
        <a:spcAft>
          <a:spcPct val="0"/>
        </a:spcAft>
        <a:buChar char="»"/>
        <a:defRPr kumimoji="1" sz="1975">
          <a:solidFill>
            <a:schemeClr val="tx1"/>
          </a:solidFill>
          <a:latin typeface="+mn-lt"/>
          <a:ea typeface="+mn-ea"/>
        </a:defRPr>
      </a:lvl8pPr>
      <a:lvl9pPr marL="3835766" indent="-225635" algn="l" rtl="0" eaLnBrk="1" fontAlgn="base" hangingPunct="1">
        <a:spcBef>
          <a:spcPct val="20000"/>
        </a:spcBef>
        <a:spcAft>
          <a:spcPct val="0"/>
        </a:spcAft>
        <a:buChar char="»"/>
        <a:defRPr kumimoji="1" sz="1975">
          <a:solidFill>
            <a:schemeClr val="tx1"/>
          </a:solidFill>
          <a:latin typeface="+mn-lt"/>
          <a:ea typeface="+mn-ea"/>
        </a:defRPr>
      </a:lvl9pPr>
    </p:bodyStyle>
    <p:otherStyle>
      <a:defPPr>
        <a:defRPr lang="ja-JP"/>
      </a:defPPr>
      <a:lvl1pPr marL="0" algn="l" defTabSz="902533" rtl="0" eaLnBrk="1" latinLnBrk="0" hangingPunct="1">
        <a:defRPr kumimoji="1" sz="1776" kern="1200">
          <a:solidFill>
            <a:schemeClr val="tx1"/>
          </a:solidFill>
          <a:latin typeface="+mn-lt"/>
          <a:ea typeface="+mn-ea"/>
          <a:cs typeface="+mn-cs"/>
        </a:defRPr>
      </a:lvl1pPr>
      <a:lvl2pPr marL="451266" algn="l" defTabSz="902533" rtl="0" eaLnBrk="1" latinLnBrk="0" hangingPunct="1">
        <a:defRPr kumimoji="1" sz="1776" kern="1200">
          <a:solidFill>
            <a:schemeClr val="tx1"/>
          </a:solidFill>
          <a:latin typeface="+mn-lt"/>
          <a:ea typeface="+mn-ea"/>
          <a:cs typeface="+mn-cs"/>
        </a:defRPr>
      </a:lvl2pPr>
      <a:lvl3pPr marL="902533" algn="l" defTabSz="902533" rtl="0" eaLnBrk="1" latinLnBrk="0" hangingPunct="1">
        <a:defRPr kumimoji="1" sz="1776" kern="1200">
          <a:solidFill>
            <a:schemeClr val="tx1"/>
          </a:solidFill>
          <a:latin typeface="+mn-lt"/>
          <a:ea typeface="+mn-ea"/>
          <a:cs typeface="+mn-cs"/>
        </a:defRPr>
      </a:lvl3pPr>
      <a:lvl4pPr marL="1353801" algn="l" defTabSz="902533" rtl="0" eaLnBrk="1" latinLnBrk="0" hangingPunct="1">
        <a:defRPr kumimoji="1" sz="1776" kern="1200">
          <a:solidFill>
            <a:schemeClr val="tx1"/>
          </a:solidFill>
          <a:latin typeface="+mn-lt"/>
          <a:ea typeface="+mn-ea"/>
          <a:cs typeface="+mn-cs"/>
        </a:defRPr>
      </a:lvl4pPr>
      <a:lvl5pPr marL="1805067" algn="l" defTabSz="902533" rtl="0" eaLnBrk="1" latinLnBrk="0" hangingPunct="1">
        <a:defRPr kumimoji="1" sz="1776" kern="1200">
          <a:solidFill>
            <a:schemeClr val="tx1"/>
          </a:solidFill>
          <a:latin typeface="+mn-lt"/>
          <a:ea typeface="+mn-ea"/>
          <a:cs typeface="+mn-cs"/>
        </a:defRPr>
      </a:lvl5pPr>
      <a:lvl6pPr marL="2256334" algn="l" defTabSz="902533" rtl="0" eaLnBrk="1" latinLnBrk="0" hangingPunct="1">
        <a:defRPr kumimoji="1" sz="1776" kern="1200">
          <a:solidFill>
            <a:schemeClr val="tx1"/>
          </a:solidFill>
          <a:latin typeface="+mn-lt"/>
          <a:ea typeface="+mn-ea"/>
          <a:cs typeface="+mn-cs"/>
        </a:defRPr>
      </a:lvl6pPr>
      <a:lvl7pPr marL="2707599" algn="l" defTabSz="902533" rtl="0" eaLnBrk="1" latinLnBrk="0" hangingPunct="1">
        <a:defRPr kumimoji="1" sz="1776" kern="1200">
          <a:solidFill>
            <a:schemeClr val="tx1"/>
          </a:solidFill>
          <a:latin typeface="+mn-lt"/>
          <a:ea typeface="+mn-ea"/>
          <a:cs typeface="+mn-cs"/>
        </a:defRPr>
      </a:lvl7pPr>
      <a:lvl8pPr marL="3158867" algn="l" defTabSz="902533" rtl="0" eaLnBrk="1" latinLnBrk="0" hangingPunct="1">
        <a:defRPr kumimoji="1" sz="1776" kern="1200">
          <a:solidFill>
            <a:schemeClr val="tx1"/>
          </a:solidFill>
          <a:latin typeface="+mn-lt"/>
          <a:ea typeface="+mn-ea"/>
          <a:cs typeface="+mn-cs"/>
        </a:defRPr>
      </a:lvl8pPr>
      <a:lvl9pPr marL="3610133" algn="l" defTabSz="902533" rtl="0" eaLnBrk="1" latinLnBrk="0" hangingPunct="1">
        <a:defRPr kumimoji="1" sz="1776"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9"/>
            <a:ext cx="8915400" cy="1143000"/>
          </a:xfrm>
          <a:prstGeom prst="rect">
            <a:avLst/>
          </a:prstGeom>
        </p:spPr>
        <p:txBody>
          <a:bodyPr vert="horz" lIns="91436" tIns="45718" rIns="91436" bIns="4571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06"/>
            <a:ext cx="8915400" cy="4525963"/>
          </a:xfrm>
          <a:prstGeom prst="rect">
            <a:avLst/>
          </a:prstGeom>
        </p:spPr>
        <p:txBody>
          <a:bodyPr vert="horz" lIns="91436" tIns="45718" rIns="91436" bIns="4571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600"/>
            <a:ext cx="2311402" cy="365125"/>
          </a:xfrm>
          <a:prstGeom prst="rect">
            <a:avLst/>
          </a:prstGeom>
        </p:spPr>
        <p:txBody>
          <a:bodyPr vert="horz" lIns="91436" tIns="45718" rIns="91436" bIns="45718" rtlCol="0" anchor="ctr"/>
          <a:lstStyle>
            <a:lvl1pPr algn="l" fontAlgn="auto">
              <a:spcBef>
                <a:spcPts val="0"/>
              </a:spcBef>
              <a:spcAft>
                <a:spcPts val="0"/>
              </a:spcAft>
              <a:defRPr sz="1192">
                <a:solidFill>
                  <a:schemeClr val="tx1">
                    <a:tint val="75000"/>
                  </a:schemeClr>
                </a:solidFill>
              </a:defRPr>
            </a:lvl1pPr>
          </a:lstStyle>
          <a:p>
            <a:pPr defTabSz="908194"/>
            <a:endParaRPr lang="ja-JP" altLang="en-US" dirty="0">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636" y="6356600"/>
            <a:ext cx="3136900" cy="365125"/>
          </a:xfrm>
          <a:prstGeom prst="rect">
            <a:avLst/>
          </a:prstGeom>
        </p:spPr>
        <p:txBody>
          <a:bodyPr vert="horz" lIns="91436" tIns="45718" rIns="91436" bIns="45718" rtlCol="0" anchor="ctr"/>
          <a:lstStyle>
            <a:lvl1pPr algn="ctr" fontAlgn="auto">
              <a:spcBef>
                <a:spcPts val="0"/>
              </a:spcBef>
              <a:spcAft>
                <a:spcPts val="0"/>
              </a:spcAft>
              <a:defRPr sz="1192">
                <a:solidFill>
                  <a:schemeClr val="tx1">
                    <a:tint val="75000"/>
                  </a:schemeClr>
                </a:solidFill>
              </a:defRPr>
            </a:lvl1pPr>
          </a:lstStyle>
          <a:p>
            <a:pPr defTabSz="908194"/>
            <a:endParaRPr lang="ja-JP" altLang="en-US" dirty="0">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2" y="6356600"/>
            <a:ext cx="2311402" cy="365125"/>
          </a:xfrm>
          <a:prstGeom prst="rect">
            <a:avLst/>
          </a:prstGeom>
        </p:spPr>
        <p:txBody>
          <a:bodyPr vert="horz" lIns="91436" tIns="45718" rIns="91436" bIns="45718" rtlCol="0" anchor="ctr"/>
          <a:lstStyle>
            <a:lvl1pPr algn="r" fontAlgn="auto">
              <a:spcBef>
                <a:spcPts val="0"/>
              </a:spcBef>
              <a:spcAft>
                <a:spcPts val="0"/>
              </a:spcAft>
              <a:defRPr sz="1192">
                <a:solidFill>
                  <a:schemeClr val="tx1">
                    <a:tint val="75000"/>
                  </a:schemeClr>
                </a:solidFill>
              </a:defRPr>
            </a:lvl1pPr>
          </a:lstStyle>
          <a:p>
            <a:pPr defTabSz="908194"/>
            <a:fld id="{6C5430D0-4336-49DB-B62F-D1D0AB30FA6F}" type="slidenum">
              <a:rPr lang="ja-JP" altLang="en-US" smtClean="0">
                <a:solidFill>
                  <a:prstClr val="black">
                    <a:tint val="75000"/>
                  </a:prstClr>
                </a:solidFill>
                <a:latin typeface="Calibri"/>
                <a:ea typeface="ＭＳ Ｐゴシック" panose="020B0600070205080204" pitchFamily="50" charset="-128"/>
              </a:rPr>
              <a:pPr defTabSz="908194"/>
              <a:t>‹#›</a:t>
            </a:fld>
            <a:endParaRPr lang="ja-JP" altLang="en-US" dirty="0">
              <a:solidFill>
                <a:prstClr val="black">
                  <a:tint val="75000"/>
                </a:prstClr>
              </a:solidFill>
              <a:latin typeface="Calibri"/>
              <a:ea typeface="ＭＳ Ｐゴシック" panose="020B0600070205080204" pitchFamily="50" charset="-128"/>
            </a:endParaRPr>
          </a:p>
        </p:txBody>
      </p:sp>
      <p:grpSp>
        <p:nvGrpSpPr>
          <p:cNvPr id="7" name="Group 18"/>
          <p:cNvGrpSpPr>
            <a:grpSpLocks/>
          </p:cNvGrpSpPr>
          <p:nvPr/>
        </p:nvGrpSpPr>
        <p:grpSpPr bwMode="auto">
          <a:xfrm>
            <a:off x="86"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546" y="9"/>
            <a:ext cx="1679575" cy="333375"/>
          </a:xfrm>
          <a:prstGeom prst="rect">
            <a:avLst/>
          </a:prstGeom>
          <a:noFill/>
          <a:ln w="9525">
            <a:noFill/>
            <a:miter lim="800000"/>
            <a:headEnd/>
            <a:tailEnd/>
          </a:ln>
        </p:spPr>
      </p:pic>
    </p:spTree>
    <p:extLst>
      <p:ext uri="{BB962C8B-B14F-4D97-AF65-F5344CB8AC3E}">
        <p14:creationId xmlns:p14="http://schemas.microsoft.com/office/powerpoint/2010/main" val="3722023653"/>
      </p:ext>
    </p:extLst>
  </p:cSld>
  <p:clrMap bg1="lt1" tx1="dk1" bg2="lt2" tx2="dk2" accent1="accent1" accent2="accent2" accent3="accent3" accent4="accent4" accent5="accent5" accent6="accent6" hlink="hlink" folHlink="folHlink"/>
  <p:sldLayoutIdLst>
    <p:sldLayoutId id="2147484792" r:id="rId1"/>
    <p:sldLayoutId id="2147484793" r:id="rId2"/>
    <p:sldLayoutId id="2147484794" r:id="rId3"/>
    <p:sldLayoutId id="2147484795" r:id="rId4"/>
    <p:sldLayoutId id="2147484796" r:id="rId5"/>
    <p:sldLayoutId id="2147484797" r:id="rId6"/>
    <p:sldLayoutId id="2147484798" r:id="rId7"/>
    <p:sldLayoutId id="2147484799" r:id="rId8"/>
    <p:sldLayoutId id="2147484800" r:id="rId9"/>
    <p:sldLayoutId id="2147484801" r:id="rId10"/>
    <p:sldLayoutId id="2147484802" r:id="rId11"/>
  </p:sldLayoutIdLst>
  <p:hf hdr="0" ftr="0" dt="0"/>
  <p:txStyles>
    <p:titleStyle>
      <a:lvl1pPr algn="ctr" defTabSz="908150" rtl="0" eaLnBrk="1" latinLnBrk="0" hangingPunct="1">
        <a:spcBef>
          <a:spcPct val="0"/>
        </a:spcBef>
        <a:buNone/>
        <a:defRPr kumimoji="1" sz="4370" kern="1200">
          <a:solidFill>
            <a:schemeClr val="tx1"/>
          </a:solidFill>
          <a:latin typeface="+mj-lt"/>
          <a:ea typeface="+mj-ea"/>
          <a:cs typeface="+mj-cs"/>
        </a:defRPr>
      </a:lvl1pPr>
    </p:titleStyle>
    <p:bodyStyle>
      <a:lvl1pPr marL="340557" indent="-340557" algn="l" defTabSz="908150" rtl="0" eaLnBrk="1" latinLnBrk="0" hangingPunct="1">
        <a:spcBef>
          <a:spcPct val="20000"/>
        </a:spcBef>
        <a:buFont typeface="Arial" pitchFamily="34" charset="0"/>
        <a:buChar char="•"/>
        <a:defRPr kumimoji="1" sz="3178" kern="1200">
          <a:solidFill>
            <a:schemeClr val="tx1"/>
          </a:solidFill>
          <a:latin typeface="+mn-lt"/>
          <a:ea typeface="+mn-ea"/>
          <a:cs typeface="+mn-cs"/>
        </a:defRPr>
      </a:lvl1pPr>
      <a:lvl2pPr marL="737871" indent="-283796" algn="l" defTabSz="908150" rtl="0" eaLnBrk="1" latinLnBrk="0" hangingPunct="1">
        <a:spcBef>
          <a:spcPct val="20000"/>
        </a:spcBef>
        <a:buFont typeface="Arial" pitchFamily="34" charset="0"/>
        <a:buChar char="–"/>
        <a:defRPr kumimoji="1" sz="2780" kern="1200">
          <a:solidFill>
            <a:schemeClr val="tx1"/>
          </a:solidFill>
          <a:latin typeface="+mn-lt"/>
          <a:ea typeface="+mn-ea"/>
          <a:cs typeface="+mn-cs"/>
        </a:defRPr>
      </a:lvl2pPr>
      <a:lvl3pPr marL="1135187" indent="-227037" algn="l" defTabSz="908150" rtl="0" eaLnBrk="1" latinLnBrk="0" hangingPunct="1">
        <a:spcBef>
          <a:spcPct val="20000"/>
        </a:spcBef>
        <a:buFont typeface="Arial" pitchFamily="34" charset="0"/>
        <a:buChar char="•"/>
        <a:defRPr kumimoji="1" sz="2384" kern="1200">
          <a:solidFill>
            <a:schemeClr val="tx1"/>
          </a:solidFill>
          <a:latin typeface="+mn-lt"/>
          <a:ea typeface="+mn-ea"/>
          <a:cs typeface="+mn-cs"/>
        </a:defRPr>
      </a:lvl3pPr>
      <a:lvl4pPr marL="1589260" indent="-227037" algn="l" defTabSz="908150" rtl="0" eaLnBrk="1" latinLnBrk="0" hangingPunct="1">
        <a:spcBef>
          <a:spcPct val="20000"/>
        </a:spcBef>
        <a:buFont typeface="Arial" pitchFamily="34" charset="0"/>
        <a:buChar char="–"/>
        <a:defRPr kumimoji="1" sz="1988" kern="1200">
          <a:solidFill>
            <a:schemeClr val="tx1"/>
          </a:solidFill>
          <a:latin typeface="+mn-lt"/>
          <a:ea typeface="+mn-ea"/>
          <a:cs typeface="+mn-cs"/>
        </a:defRPr>
      </a:lvl4pPr>
      <a:lvl5pPr marL="2043335" indent="-227037" algn="l" defTabSz="908150" rtl="0" eaLnBrk="1" latinLnBrk="0" hangingPunct="1">
        <a:spcBef>
          <a:spcPct val="20000"/>
        </a:spcBef>
        <a:buFont typeface="Arial" pitchFamily="34" charset="0"/>
        <a:buChar char="»"/>
        <a:defRPr kumimoji="1" sz="1988" kern="1200">
          <a:solidFill>
            <a:schemeClr val="tx1"/>
          </a:solidFill>
          <a:latin typeface="+mn-lt"/>
          <a:ea typeface="+mn-ea"/>
          <a:cs typeface="+mn-cs"/>
        </a:defRPr>
      </a:lvl5pPr>
      <a:lvl6pPr marL="2497410" indent="-227037" algn="l" defTabSz="908150" rtl="0" eaLnBrk="1" latinLnBrk="0" hangingPunct="1">
        <a:spcBef>
          <a:spcPct val="20000"/>
        </a:spcBef>
        <a:buFont typeface="Arial" pitchFamily="34" charset="0"/>
        <a:buChar char="•"/>
        <a:defRPr kumimoji="1" sz="1988" kern="1200">
          <a:solidFill>
            <a:schemeClr val="tx1"/>
          </a:solidFill>
          <a:latin typeface="+mn-lt"/>
          <a:ea typeface="+mn-ea"/>
          <a:cs typeface="+mn-cs"/>
        </a:defRPr>
      </a:lvl6pPr>
      <a:lvl7pPr marL="2951485" indent="-227037" algn="l" defTabSz="908150" rtl="0" eaLnBrk="1" latinLnBrk="0" hangingPunct="1">
        <a:spcBef>
          <a:spcPct val="20000"/>
        </a:spcBef>
        <a:buFont typeface="Arial" pitchFamily="34" charset="0"/>
        <a:buChar char="•"/>
        <a:defRPr kumimoji="1" sz="1988" kern="1200">
          <a:solidFill>
            <a:schemeClr val="tx1"/>
          </a:solidFill>
          <a:latin typeface="+mn-lt"/>
          <a:ea typeface="+mn-ea"/>
          <a:cs typeface="+mn-cs"/>
        </a:defRPr>
      </a:lvl7pPr>
      <a:lvl8pPr marL="3405558" indent="-227037" algn="l" defTabSz="908150" rtl="0" eaLnBrk="1" latinLnBrk="0" hangingPunct="1">
        <a:spcBef>
          <a:spcPct val="20000"/>
        </a:spcBef>
        <a:buFont typeface="Arial" pitchFamily="34" charset="0"/>
        <a:buChar char="•"/>
        <a:defRPr kumimoji="1" sz="1988" kern="1200">
          <a:solidFill>
            <a:schemeClr val="tx1"/>
          </a:solidFill>
          <a:latin typeface="+mn-lt"/>
          <a:ea typeface="+mn-ea"/>
          <a:cs typeface="+mn-cs"/>
        </a:defRPr>
      </a:lvl8pPr>
      <a:lvl9pPr marL="3859633" indent="-227037" algn="l" defTabSz="908150" rtl="0" eaLnBrk="1" latinLnBrk="0" hangingPunct="1">
        <a:spcBef>
          <a:spcPct val="20000"/>
        </a:spcBef>
        <a:buFont typeface="Arial" pitchFamily="34" charset="0"/>
        <a:buChar char="•"/>
        <a:defRPr kumimoji="1" sz="1988" kern="1200">
          <a:solidFill>
            <a:schemeClr val="tx1"/>
          </a:solidFill>
          <a:latin typeface="+mn-lt"/>
          <a:ea typeface="+mn-ea"/>
          <a:cs typeface="+mn-cs"/>
        </a:defRPr>
      </a:lvl9pPr>
    </p:bodyStyle>
    <p:otherStyle>
      <a:defPPr>
        <a:defRPr lang="ja-JP"/>
      </a:defPPr>
      <a:lvl1pPr marL="0" algn="l" defTabSz="908150" rtl="0" eaLnBrk="1" latinLnBrk="0" hangingPunct="1">
        <a:defRPr kumimoji="1" sz="1788" kern="1200">
          <a:solidFill>
            <a:schemeClr val="tx1"/>
          </a:solidFill>
          <a:latin typeface="+mn-lt"/>
          <a:ea typeface="+mn-ea"/>
          <a:cs typeface="+mn-cs"/>
        </a:defRPr>
      </a:lvl1pPr>
      <a:lvl2pPr marL="454074" algn="l" defTabSz="908150" rtl="0" eaLnBrk="1" latinLnBrk="0" hangingPunct="1">
        <a:defRPr kumimoji="1" sz="1788" kern="1200">
          <a:solidFill>
            <a:schemeClr val="tx1"/>
          </a:solidFill>
          <a:latin typeface="+mn-lt"/>
          <a:ea typeface="+mn-ea"/>
          <a:cs typeface="+mn-cs"/>
        </a:defRPr>
      </a:lvl2pPr>
      <a:lvl3pPr marL="908150" algn="l" defTabSz="908150" rtl="0" eaLnBrk="1" latinLnBrk="0" hangingPunct="1">
        <a:defRPr kumimoji="1" sz="1788" kern="1200">
          <a:solidFill>
            <a:schemeClr val="tx1"/>
          </a:solidFill>
          <a:latin typeface="+mn-lt"/>
          <a:ea typeface="+mn-ea"/>
          <a:cs typeface="+mn-cs"/>
        </a:defRPr>
      </a:lvl3pPr>
      <a:lvl4pPr marL="1362223" algn="l" defTabSz="908150" rtl="0" eaLnBrk="1" latinLnBrk="0" hangingPunct="1">
        <a:defRPr kumimoji="1" sz="1788" kern="1200">
          <a:solidFill>
            <a:schemeClr val="tx1"/>
          </a:solidFill>
          <a:latin typeface="+mn-lt"/>
          <a:ea typeface="+mn-ea"/>
          <a:cs typeface="+mn-cs"/>
        </a:defRPr>
      </a:lvl4pPr>
      <a:lvl5pPr marL="1816297" algn="l" defTabSz="908150" rtl="0" eaLnBrk="1" latinLnBrk="0" hangingPunct="1">
        <a:defRPr kumimoji="1" sz="1788" kern="1200">
          <a:solidFill>
            <a:schemeClr val="tx1"/>
          </a:solidFill>
          <a:latin typeface="+mn-lt"/>
          <a:ea typeface="+mn-ea"/>
          <a:cs typeface="+mn-cs"/>
        </a:defRPr>
      </a:lvl5pPr>
      <a:lvl6pPr marL="2270370" algn="l" defTabSz="908150" rtl="0" eaLnBrk="1" latinLnBrk="0" hangingPunct="1">
        <a:defRPr kumimoji="1" sz="1788" kern="1200">
          <a:solidFill>
            <a:schemeClr val="tx1"/>
          </a:solidFill>
          <a:latin typeface="+mn-lt"/>
          <a:ea typeface="+mn-ea"/>
          <a:cs typeface="+mn-cs"/>
        </a:defRPr>
      </a:lvl6pPr>
      <a:lvl7pPr marL="2724446" algn="l" defTabSz="908150" rtl="0" eaLnBrk="1" latinLnBrk="0" hangingPunct="1">
        <a:defRPr kumimoji="1" sz="1788" kern="1200">
          <a:solidFill>
            <a:schemeClr val="tx1"/>
          </a:solidFill>
          <a:latin typeface="+mn-lt"/>
          <a:ea typeface="+mn-ea"/>
          <a:cs typeface="+mn-cs"/>
        </a:defRPr>
      </a:lvl7pPr>
      <a:lvl8pPr marL="3178520" algn="l" defTabSz="908150" rtl="0" eaLnBrk="1" latinLnBrk="0" hangingPunct="1">
        <a:defRPr kumimoji="1" sz="1788" kern="1200">
          <a:solidFill>
            <a:schemeClr val="tx1"/>
          </a:solidFill>
          <a:latin typeface="+mn-lt"/>
          <a:ea typeface="+mn-ea"/>
          <a:cs typeface="+mn-cs"/>
        </a:defRPr>
      </a:lvl8pPr>
      <a:lvl9pPr marL="3632595" algn="l" defTabSz="908150" rtl="0" eaLnBrk="1" latinLnBrk="0" hangingPunct="1">
        <a:defRPr kumimoji="1" sz="1788"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9"/>
            <a:ext cx="8915400" cy="1143000"/>
          </a:xfrm>
          <a:prstGeom prst="rect">
            <a:avLst/>
          </a:prstGeom>
        </p:spPr>
        <p:txBody>
          <a:bodyPr vert="horz" lIns="91436" tIns="45718" rIns="91436" bIns="4571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06"/>
            <a:ext cx="8915400" cy="4525963"/>
          </a:xfrm>
          <a:prstGeom prst="rect">
            <a:avLst/>
          </a:prstGeom>
        </p:spPr>
        <p:txBody>
          <a:bodyPr vert="horz" lIns="91436" tIns="45718" rIns="91436" bIns="4571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6595"/>
            <a:ext cx="2311401" cy="365125"/>
          </a:xfrm>
          <a:prstGeom prst="rect">
            <a:avLst/>
          </a:prstGeom>
        </p:spPr>
        <p:txBody>
          <a:bodyPr vert="horz" lIns="91436" tIns="45718" rIns="91436" bIns="45718" rtlCol="0" anchor="ctr"/>
          <a:lstStyle>
            <a:lvl1pPr algn="l" fontAlgn="auto">
              <a:spcBef>
                <a:spcPts val="0"/>
              </a:spcBef>
              <a:spcAft>
                <a:spcPts val="0"/>
              </a:spcAft>
              <a:defRPr sz="1196">
                <a:solidFill>
                  <a:schemeClr val="tx1">
                    <a:tint val="75000"/>
                  </a:schemeClr>
                </a:solidFill>
              </a:defRPr>
            </a:lvl1pPr>
          </a:lstStyle>
          <a:p>
            <a:endParaRPr lang="ja-JP" altLang="en-US" dirty="0">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4634" y="6356595"/>
            <a:ext cx="3136900" cy="365125"/>
          </a:xfrm>
          <a:prstGeom prst="rect">
            <a:avLst/>
          </a:prstGeom>
        </p:spPr>
        <p:txBody>
          <a:bodyPr vert="horz" lIns="91436" tIns="45718" rIns="91436" bIns="45718" rtlCol="0" anchor="ctr"/>
          <a:lstStyle>
            <a:lvl1pPr algn="ctr" fontAlgn="auto">
              <a:spcBef>
                <a:spcPts val="0"/>
              </a:spcBef>
              <a:spcAft>
                <a:spcPts val="0"/>
              </a:spcAft>
              <a:defRPr sz="1196">
                <a:solidFill>
                  <a:schemeClr val="tx1">
                    <a:tint val="75000"/>
                  </a:schemeClr>
                </a:solidFill>
              </a:defRPr>
            </a:lvl1pPr>
          </a:lstStyle>
          <a:p>
            <a:endParaRPr lang="ja-JP" altLang="en-US" dirty="0">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099300" y="6356595"/>
            <a:ext cx="2311401" cy="365125"/>
          </a:xfrm>
          <a:prstGeom prst="rect">
            <a:avLst/>
          </a:prstGeom>
        </p:spPr>
        <p:txBody>
          <a:bodyPr vert="horz" lIns="91436" tIns="45718" rIns="91436" bIns="45718" rtlCol="0" anchor="ctr"/>
          <a:lstStyle>
            <a:lvl1pPr algn="r" fontAlgn="auto">
              <a:spcBef>
                <a:spcPts val="0"/>
              </a:spcBef>
              <a:spcAft>
                <a:spcPts val="0"/>
              </a:spcAft>
              <a:defRPr sz="1196">
                <a:solidFill>
                  <a:schemeClr val="tx1">
                    <a:tint val="75000"/>
                  </a:schemeClr>
                </a:solidFill>
              </a:defRPr>
            </a:lvl1pPr>
          </a:lstStyle>
          <a:p>
            <a:fld id="{6C5430D0-4336-49DB-B62F-D1D0AB30FA6F}" type="slidenum">
              <a:rPr lang="ja-JP" altLang="en-US" smtClean="0">
                <a:solidFill>
                  <a:prstClr val="black">
                    <a:tint val="75000"/>
                  </a:prstClr>
                </a:solidFill>
                <a:latin typeface="Calibri"/>
                <a:ea typeface="ＭＳ Ｐゴシック"/>
              </a:rPr>
              <a:pPr/>
              <a:t>‹#›</a:t>
            </a:fld>
            <a:endParaRPr lang="ja-JP" altLang="en-US" dirty="0">
              <a:solidFill>
                <a:prstClr val="black">
                  <a:tint val="75000"/>
                </a:prstClr>
              </a:solidFill>
              <a:latin typeface="Calibri"/>
              <a:ea typeface="ＭＳ Ｐゴシック"/>
            </a:endParaRPr>
          </a:p>
        </p:txBody>
      </p:sp>
      <p:grpSp>
        <p:nvGrpSpPr>
          <p:cNvPr id="7" name="Group 18"/>
          <p:cNvGrpSpPr>
            <a:grpSpLocks/>
          </p:cNvGrpSpPr>
          <p:nvPr/>
        </p:nvGrpSpPr>
        <p:grpSpPr bwMode="auto">
          <a:xfrm>
            <a:off x="84"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544" y="4"/>
            <a:ext cx="1679575" cy="333375"/>
          </a:xfrm>
          <a:prstGeom prst="rect">
            <a:avLst/>
          </a:prstGeom>
          <a:noFill/>
          <a:ln w="9525">
            <a:noFill/>
            <a:miter lim="800000"/>
            <a:headEnd/>
            <a:tailEnd/>
          </a:ln>
        </p:spPr>
      </p:pic>
    </p:spTree>
    <p:extLst>
      <p:ext uri="{BB962C8B-B14F-4D97-AF65-F5344CB8AC3E}">
        <p14:creationId xmlns:p14="http://schemas.microsoft.com/office/powerpoint/2010/main" val="796622081"/>
      </p:ext>
    </p:extLst>
  </p:cSld>
  <p:clrMap bg1="lt1" tx1="dk1" bg2="lt2" tx2="dk2" accent1="accent1" accent2="accent2" accent3="accent3" accent4="accent4" accent5="accent5" accent6="accent6" hlink="hlink" folHlink="folHlink"/>
  <p:sldLayoutIdLst>
    <p:sldLayoutId id="2147484804" r:id="rId1"/>
    <p:sldLayoutId id="2147484805" r:id="rId2"/>
    <p:sldLayoutId id="2147484806" r:id="rId3"/>
    <p:sldLayoutId id="2147484807" r:id="rId4"/>
    <p:sldLayoutId id="2147484808" r:id="rId5"/>
    <p:sldLayoutId id="2147484809" r:id="rId6"/>
    <p:sldLayoutId id="2147484810" r:id="rId7"/>
    <p:sldLayoutId id="2147484811" r:id="rId8"/>
    <p:sldLayoutId id="2147484812" r:id="rId9"/>
    <p:sldLayoutId id="2147484813" r:id="rId10"/>
    <p:sldLayoutId id="2147484814" r:id="rId11"/>
  </p:sldLayoutIdLst>
  <p:hf hdr="0" ftr="0" dt="0"/>
  <p:txStyles>
    <p:titleStyle>
      <a:lvl1pPr algn="ctr" defTabSz="911429" rtl="0" eaLnBrk="1" latinLnBrk="0" hangingPunct="1">
        <a:spcBef>
          <a:spcPct val="0"/>
        </a:spcBef>
        <a:buNone/>
        <a:defRPr kumimoji="1" sz="4386" kern="1200">
          <a:solidFill>
            <a:schemeClr val="tx1"/>
          </a:solidFill>
          <a:latin typeface="+mj-lt"/>
          <a:ea typeface="+mj-ea"/>
          <a:cs typeface="+mj-cs"/>
        </a:defRPr>
      </a:lvl1pPr>
    </p:titleStyle>
    <p:bodyStyle>
      <a:lvl1pPr marL="341786" indent="-341786" algn="l" defTabSz="911429" rtl="0" eaLnBrk="1" latinLnBrk="0" hangingPunct="1">
        <a:spcBef>
          <a:spcPct val="20000"/>
        </a:spcBef>
        <a:buFont typeface="Arial" pitchFamily="34" charset="0"/>
        <a:buChar char="•"/>
        <a:defRPr kumimoji="1" sz="3190" kern="1200">
          <a:solidFill>
            <a:schemeClr val="tx1"/>
          </a:solidFill>
          <a:latin typeface="+mn-lt"/>
          <a:ea typeface="+mn-ea"/>
          <a:cs typeface="+mn-cs"/>
        </a:defRPr>
      </a:lvl1pPr>
      <a:lvl2pPr marL="740536" indent="-284821" algn="l" defTabSz="911429" rtl="0" eaLnBrk="1" latinLnBrk="0" hangingPunct="1">
        <a:spcBef>
          <a:spcPct val="20000"/>
        </a:spcBef>
        <a:buFont typeface="Arial" pitchFamily="34" charset="0"/>
        <a:buChar char="–"/>
        <a:defRPr kumimoji="1" sz="2791" kern="1200">
          <a:solidFill>
            <a:schemeClr val="tx1"/>
          </a:solidFill>
          <a:latin typeface="+mn-lt"/>
          <a:ea typeface="+mn-ea"/>
          <a:cs typeface="+mn-cs"/>
        </a:defRPr>
      </a:lvl2pPr>
      <a:lvl3pPr marL="1139287" indent="-227858" algn="l" defTabSz="911429" rtl="0" eaLnBrk="1" latinLnBrk="0" hangingPunct="1">
        <a:spcBef>
          <a:spcPct val="20000"/>
        </a:spcBef>
        <a:buFont typeface="Arial" pitchFamily="34" charset="0"/>
        <a:buChar char="•"/>
        <a:defRPr kumimoji="1" sz="2392" kern="1200">
          <a:solidFill>
            <a:schemeClr val="tx1"/>
          </a:solidFill>
          <a:latin typeface="+mn-lt"/>
          <a:ea typeface="+mn-ea"/>
          <a:cs typeface="+mn-cs"/>
        </a:defRPr>
      </a:lvl3pPr>
      <a:lvl4pPr marL="1595000"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4pPr>
      <a:lvl5pPr marL="2050715"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5pPr>
      <a:lvl6pPr marL="2506429"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6pPr>
      <a:lvl7pPr marL="2962144"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7pPr>
      <a:lvl8pPr marL="3417858"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8pPr>
      <a:lvl9pPr marL="3873573"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9pPr>
    </p:bodyStyle>
    <p:otherStyle>
      <a:defPPr>
        <a:defRPr lang="ja-JP"/>
      </a:defPPr>
      <a:lvl1pPr marL="0" algn="l" defTabSz="911429" rtl="0" eaLnBrk="1" latinLnBrk="0" hangingPunct="1">
        <a:defRPr kumimoji="1" sz="1794" kern="1200">
          <a:solidFill>
            <a:schemeClr val="tx1"/>
          </a:solidFill>
          <a:latin typeface="+mn-lt"/>
          <a:ea typeface="+mn-ea"/>
          <a:cs typeface="+mn-cs"/>
        </a:defRPr>
      </a:lvl1pPr>
      <a:lvl2pPr marL="455714" algn="l" defTabSz="911429" rtl="0" eaLnBrk="1" latinLnBrk="0" hangingPunct="1">
        <a:defRPr kumimoji="1" sz="1794" kern="1200">
          <a:solidFill>
            <a:schemeClr val="tx1"/>
          </a:solidFill>
          <a:latin typeface="+mn-lt"/>
          <a:ea typeface="+mn-ea"/>
          <a:cs typeface="+mn-cs"/>
        </a:defRPr>
      </a:lvl2pPr>
      <a:lvl3pPr marL="911429" algn="l" defTabSz="911429" rtl="0" eaLnBrk="1" latinLnBrk="0" hangingPunct="1">
        <a:defRPr kumimoji="1" sz="1794" kern="1200">
          <a:solidFill>
            <a:schemeClr val="tx1"/>
          </a:solidFill>
          <a:latin typeface="+mn-lt"/>
          <a:ea typeface="+mn-ea"/>
          <a:cs typeface="+mn-cs"/>
        </a:defRPr>
      </a:lvl3pPr>
      <a:lvl4pPr marL="1367142" algn="l" defTabSz="911429" rtl="0" eaLnBrk="1" latinLnBrk="0" hangingPunct="1">
        <a:defRPr kumimoji="1" sz="1794" kern="1200">
          <a:solidFill>
            <a:schemeClr val="tx1"/>
          </a:solidFill>
          <a:latin typeface="+mn-lt"/>
          <a:ea typeface="+mn-ea"/>
          <a:cs typeface="+mn-cs"/>
        </a:defRPr>
      </a:lvl4pPr>
      <a:lvl5pPr marL="1822857" algn="l" defTabSz="911429" rtl="0" eaLnBrk="1" latinLnBrk="0" hangingPunct="1">
        <a:defRPr kumimoji="1" sz="1794" kern="1200">
          <a:solidFill>
            <a:schemeClr val="tx1"/>
          </a:solidFill>
          <a:latin typeface="+mn-lt"/>
          <a:ea typeface="+mn-ea"/>
          <a:cs typeface="+mn-cs"/>
        </a:defRPr>
      </a:lvl5pPr>
      <a:lvl6pPr marL="2278571" algn="l" defTabSz="911429" rtl="0" eaLnBrk="1" latinLnBrk="0" hangingPunct="1">
        <a:defRPr kumimoji="1" sz="1794" kern="1200">
          <a:solidFill>
            <a:schemeClr val="tx1"/>
          </a:solidFill>
          <a:latin typeface="+mn-lt"/>
          <a:ea typeface="+mn-ea"/>
          <a:cs typeface="+mn-cs"/>
        </a:defRPr>
      </a:lvl6pPr>
      <a:lvl7pPr marL="2734286" algn="l" defTabSz="911429" rtl="0" eaLnBrk="1" latinLnBrk="0" hangingPunct="1">
        <a:defRPr kumimoji="1" sz="1794" kern="1200">
          <a:solidFill>
            <a:schemeClr val="tx1"/>
          </a:solidFill>
          <a:latin typeface="+mn-lt"/>
          <a:ea typeface="+mn-ea"/>
          <a:cs typeface="+mn-cs"/>
        </a:defRPr>
      </a:lvl7pPr>
      <a:lvl8pPr marL="3190000" algn="l" defTabSz="911429" rtl="0" eaLnBrk="1" latinLnBrk="0" hangingPunct="1">
        <a:defRPr kumimoji="1" sz="1794" kern="1200">
          <a:solidFill>
            <a:schemeClr val="tx1"/>
          </a:solidFill>
          <a:latin typeface="+mn-lt"/>
          <a:ea typeface="+mn-ea"/>
          <a:cs typeface="+mn-cs"/>
        </a:defRPr>
      </a:lvl8pPr>
      <a:lvl9pPr marL="3645715" algn="l" defTabSz="911429" rtl="0" eaLnBrk="1" latinLnBrk="0" hangingPunct="1">
        <a:defRPr kumimoji="1" sz="1794"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11" y="1600206"/>
            <a:ext cx="8915400" cy="452596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0"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20" y="0"/>
            <a:ext cx="7605713" cy="476250"/>
          </a:xfrm>
          <a:prstGeom prst="rect">
            <a:avLst/>
          </a:prstGeom>
          <a:noFill/>
          <a:ln w="9525">
            <a:noFill/>
            <a:miter lim="800000"/>
            <a:headEnd/>
            <a:tailEnd/>
          </a:ln>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482" y="4"/>
            <a:ext cx="1679575" cy="333375"/>
          </a:xfrm>
          <a:prstGeom prst="rect">
            <a:avLst/>
          </a:prstGeom>
          <a:noFill/>
          <a:ln w="9525">
            <a:noFill/>
            <a:miter lim="800000"/>
            <a:headEnd/>
            <a:tailEnd/>
          </a:ln>
        </p:spPr>
      </p:pic>
    </p:spTree>
    <p:extLst>
      <p:ext uri="{BB962C8B-B14F-4D97-AF65-F5344CB8AC3E}">
        <p14:creationId xmlns:p14="http://schemas.microsoft.com/office/powerpoint/2010/main" val="3730943551"/>
      </p:ext>
    </p:extLst>
  </p:cSld>
  <p:clrMap bg1="lt1" tx1="dk1" bg2="lt2" tx2="dk2" accent1="accent1" accent2="accent2" accent3="accent3" accent4="accent4" accent5="accent5" accent6="accent6" hlink="hlink" folHlink="folHlink"/>
  <p:sldLayoutIdLst>
    <p:sldLayoutId id="2147484857" r:id="rId1"/>
    <p:sldLayoutId id="2147484858" r:id="rId2"/>
    <p:sldLayoutId id="2147484859" r:id="rId3"/>
    <p:sldLayoutId id="2147484860" r:id="rId4"/>
    <p:sldLayoutId id="2147484861" r:id="rId5"/>
    <p:sldLayoutId id="2147484862" r:id="rId6"/>
    <p:sldLayoutId id="2147484863" r:id="rId7"/>
    <p:sldLayoutId id="2147484864" r:id="rId8"/>
    <p:sldLayoutId id="2147484865" r:id="rId9"/>
    <p:sldLayoutId id="2147484866" r:id="rId10"/>
    <p:sldLayoutId id="2147484867" r:id="rId11"/>
    <p:sldLayoutId id="2147484868" r:id="rId12"/>
    <p:sldLayoutId id="2147484869" r:id="rId13"/>
  </p:sldLayoutIdLst>
  <p:hf hdr="0" ftr="0" dt="0"/>
  <p:txStyles>
    <p:titleStyle>
      <a:lvl1pPr algn="l" rtl="0" eaLnBrk="1" fontAlgn="base" hangingPunct="1">
        <a:spcBef>
          <a:spcPct val="0"/>
        </a:spcBef>
        <a:spcAft>
          <a:spcPct val="0"/>
        </a:spcAft>
        <a:defRPr kumimoji="1" sz="2791">
          <a:solidFill>
            <a:srgbClr val="4087C8"/>
          </a:solidFill>
          <a:latin typeface="+mj-lt"/>
          <a:ea typeface="+mj-ea"/>
          <a:cs typeface="+mj-cs"/>
        </a:defRPr>
      </a:lvl1pPr>
      <a:lvl2pPr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5pPr>
      <a:lvl6pPr marL="455654"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6pPr>
      <a:lvl7pPr marL="911309"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7pPr>
      <a:lvl8pPr marL="1366965"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8pPr>
      <a:lvl9pPr marL="1822619"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9pPr>
    </p:titleStyle>
    <p:bodyStyle>
      <a:lvl1pPr marL="341741" indent="-341741" algn="l" rtl="0" eaLnBrk="1" fontAlgn="base" hangingPunct="1">
        <a:spcBef>
          <a:spcPct val="20000"/>
        </a:spcBef>
        <a:spcAft>
          <a:spcPct val="0"/>
        </a:spcAft>
        <a:buChar char="•"/>
        <a:defRPr kumimoji="1" sz="3190">
          <a:solidFill>
            <a:schemeClr val="tx1"/>
          </a:solidFill>
          <a:latin typeface="+mn-lt"/>
          <a:ea typeface="+mn-ea"/>
          <a:cs typeface="+mn-cs"/>
        </a:defRPr>
      </a:lvl1pPr>
      <a:lvl2pPr marL="740439" indent="-284785" algn="l" rtl="0" eaLnBrk="1" fontAlgn="base" hangingPunct="1">
        <a:spcBef>
          <a:spcPct val="20000"/>
        </a:spcBef>
        <a:spcAft>
          <a:spcPct val="0"/>
        </a:spcAft>
        <a:buChar char="–"/>
        <a:defRPr kumimoji="1" sz="2791">
          <a:solidFill>
            <a:schemeClr val="tx1"/>
          </a:solidFill>
          <a:latin typeface="+mn-lt"/>
          <a:ea typeface="+mn-ea"/>
        </a:defRPr>
      </a:lvl2pPr>
      <a:lvl3pPr marL="1139137" indent="-227828" algn="l" rtl="0" eaLnBrk="1" fontAlgn="base" hangingPunct="1">
        <a:spcBef>
          <a:spcPct val="20000"/>
        </a:spcBef>
        <a:spcAft>
          <a:spcPct val="0"/>
        </a:spcAft>
        <a:buChar char="•"/>
        <a:defRPr kumimoji="1" sz="2392">
          <a:solidFill>
            <a:schemeClr val="tx1"/>
          </a:solidFill>
          <a:latin typeface="+mn-lt"/>
          <a:ea typeface="+mn-ea"/>
        </a:defRPr>
      </a:lvl3pPr>
      <a:lvl4pPr marL="1594791" indent="-227828" algn="l" rtl="0" eaLnBrk="1" fontAlgn="base" hangingPunct="1">
        <a:spcBef>
          <a:spcPct val="20000"/>
        </a:spcBef>
        <a:spcAft>
          <a:spcPct val="0"/>
        </a:spcAft>
        <a:buChar char="–"/>
        <a:defRPr kumimoji="1" sz="1994">
          <a:solidFill>
            <a:schemeClr val="tx1"/>
          </a:solidFill>
          <a:latin typeface="+mn-lt"/>
          <a:ea typeface="+mn-ea"/>
        </a:defRPr>
      </a:lvl4pPr>
      <a:lvl5pPr marL="2050447" indent="-227828" algn="l" rtl="0" eaLnBrk="1" fontAlgn="base" hangingPunct="1">
        <a:spcBef>
          <a:spcPct val="20000"/>
        </a:spcBef>
        <a:spcAft>
          <a:spcPct val="0"/>
        </a:spcAft>
        <a:buChar char="»"/>
        <a:defRPr kumimoji="1" sz="1994">
          <a:solidFill>
            <a:schemeClr val="tx1"/>
          </a:solidFill>
          <a:latin typeface="+mn-lt"/>
          <a:ea typeface="+mn-ea"/>
        </a:defRPr>
      </a:lvl5pPr>
      <a:lvl6pPr marL="2506102" indent="-227828" algn="l" rtl="0" eaLnBrk="1" fontAlgn="base" hangingPunct="1">
        <a:spcBef>
          <a:spcPct val="20000"/>
        </a:spcBef>
        <a:spcAft>
          <a:spcPct val="0"/>
        </a:spcAft>
        <a:buChar char="»"/>
        <a:defRPr kumimoji="1" sz="1994">
          <a:solidFill>
            <a:schemeClr val="tx1"/>
          </a:solidFill>
          <a:latin typeface="+mn-lt"/>
          <a:ea typeface="+mn-ea"/>
        </a:defRPr>
      </a:lvl6pPr>
      <a:lvl7pPr marL="2961756" indent="-227828" algn="l" rtl="0" eaLnBrk="1" fontAlgn="base" hangingPunct="1">
        <a:spcBef>
          <a:spcPct val="20000"/>
        </a:spcBef>
        <a:spcAft>
          <a:spcPct val="0"/>
        </a:spcAft>
        <a:buChar char="»"/>
        <a:defRPr kumimoji="1" sz="1994">
          <a:solidFill>
            <a:schemeClr val="tx1"/>
          </a:solidFill>
          <a:latin typeface="+mn-lt"/>
          <a:ea typeface="+mn-ea"/>
        </a:defRPr>
      </a:lvl7pPr>
      <a:lvl8pPr marL="3417411" indent="-227828" algn="l" rtl="0" eaLnBrk="1" fontAlgn="base" hangingPunct="1">
        <a:spcBef>
          <a:spcPct val="20000"/>
        </a:spcBef>
        <a:spcAft>
          <a:spcPct val="0"/>
        </a:spcAft>
        <a:buChar char="»"/>
        <a:defRPr kumimoji="1" sz="1994">
          <a:solidFill>
            <a:schemeClr val="tx1"/>
          </a:solidFill>
          <a:latin typeface="+mn-lt"/>
          <a:ea typeface="+mn-ea"/>
        </a:defRPr>
      </a:lvl8pPr>
      <a:lvl9pPr marL="3873065" indent="-227828" algn="l" rtl="0" eaLnBrk="1" fontAlgn="base" hangingPunct="1">
        <a:spcBef>
          <a:spcPct val="20000"/>
        </a:spcBef>
        <a:spcAft>
          <a:spcPct val="0"/>
        </a:spcAft>
        <a:buChar char="»"/>
        <a:defRPr kumimoji="1" sz="1994">
          <a:solidFill>
            <a:schemeClr val="tx1"/>
          </a:solidFill>
          <a:latin typeface="+mn-lt"/>
          <a:ea typeface="+mn-ea"/>
        </a:defRPr>
      </a:lvl9pPr>
    </p:bodyStyle>
    <p:otherStyle>
      <a:defPPr>
        <a:defRPr lang="ja-JP"/>
      </a:defPPr>
      <a:lvl1pPr marL="0" algn="l" defTabSz="911309" rtl="0" eaLnBrk="1" latinLnBrk="0" hangingPunct="1">
        <a:defRPr kumimoji="1" sz="1794" kern="1200">
          <a:solidFill>
            <a:schemeClr val="tx1"/>
          </a:solidFill>
          <a:latin typeface="+mn-lt"/>
          <a:ea typeface="+mn-ea"/>
          <a:cs typeface="+mn-cs"/>
        </a:defRPr>
      </a:lvl1pPr>
      <a:lvl2pPr marL="455654" algn="l" defTabSz="911309" rtl="0" eaLnBrk="1" latinLnBrk="0" hangingPunct="1">
        <a:defRPr kumimoji="1" sz="1794" kern="1200">
          <a:solidFill>
            <a:schemeClr val="tx1"/>
          </a:solidFill>
          <a:latin typeface="+mn-lt"/>
          <a:ea typeface="+mn-ea"/>
          <a:cs typeface="+mn-cs"/>
        </a:defRPr>
      </a:lvl2pPr>
      <a:lvl3pPr marL="911309" algn="l" defTabSz="911309" rtl="0" eaLnBrk="1" latinLnBrk="0" hangingPunct="1">
        <a:defRPr kumimoji="1" sz="1794" kern="1200">
          <a:solidFill>
            <a:schemeClr val="tx1"/>
          </a:solidFill>
          <a:latin typeface="+mn-lt"/>
          <a:ea typeface="+mn-ea"/>
          <a:cs typeface="+mn-cs"/>
        </a:defRPr>
      </a:lvl3pPr>
      <a:lvl4pPr marL="1366965" algn="l" defTabSz="911309" rtl="0" eaLnBrk="1" latinLnBrk="0" hangingPunct="1">
        <a:defRPr kumimoji="1" sz="1794" kern="1200">
          <a:solidFill>
            <a:schemeClr val="tx1"/>
          </a:solidFill>
          <a:latin typeface="+mn-lt"/>
          <a:ea typeface="+mn-ea"/>
          <a:cs typeface="+mn-cs"/>
        </a:defRPr>
      </a:lvl4pPr>
      <a:lvl5pPr marL="1822619" algn="l" defTabSz="911309" rtl="0" eaLnBrk="1" latinLnBrk="0" hangingPunct="1">
        <a:defRPr kumimoji="1" sz="1794" kern="1200">
          <a:solidFill>
            <a:schemeClr val="tx1"/>
          </a:solidFill>
          <a:latin typeface="+mn-lt"/>
          <a:ea typeface="+mn-ea"/>
          <a:cs typeface="+mn-cs"/>
        </a:defRPr>
      </a:lvl5pPr>
      <a:lvl6pPr marL="2278274" algn="l" defTabSz="911309" rtl="0" eaLnBrk="1" latinLnBrk="0" hangingPunct="1">
        <a:defRPr kumimoji="1" sz="1794" kern="1200">
          <a:solidFill>
            <a:schemeClr val="tx1"/>
          </a:solidFill>
          <a:latin typeface="+mn-lt"/>
          <a:ea typeface="+mn-ea"/>
          <a:cs typeface="+mn-cs"/>
        </a:defRPr>
      </a:lvl6pPr>
      <a:lvl7pPr marL="2733928" algn="l" defTabSz="911309" rtl="0" eaLnBrk="1" latinLnBrk="0" hangingPunct="1">
        <a:defRPr kumimoji="1" sz="1794" kern="1200">
          <a:solidFill>
            <a:schemeClr val="tx1"/>
          </a:solidFill>
          <a:latin typeface="+mn-lt"/>
          <a:ea typeface="+mn-ea"/>
          <a:cs typeface="+mn-cs"/>
        </a:defRPr>
      </a:lvl7pPr>
      <a:lvl8pPr marL="3189584" algn="l" defTabSz="911309" rtl="0" eaLnBrk="1" latinLnBrk="0" hangingPunct="1">
        <a:defRPr kumimoji="1" sz="1794" kern="1200">
          <a:solidFill>
            <a:schemeClr val="tx1"/>
          </a:solidFill>
          <a:latin typeface="+mn-lt"/>
          <a:ea typeface="+mn-ea"/>
          <a:cs typeface="+mn-cs"/>
        </a:defRPr>
      </a:lvl8pPr>
      <a:lvl9pPr marL="3645238" algn="l" defTabSz="911309" rtl="0" eaLnBrk="1" latinLnBrk="0" hangingPunct="1">
        <a:defRPr kumimoji="1" sz="1794"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5" y="1600206"/>
            <a:ext cx="8915400" cy="452596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0"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24" y="0"/>
            <a:ext cx="7605713" cy="476250"/>
          </a:xfrm>
          <a:prstGeom prst="rect">
            <a:avLst/>
          </a:prstGeom>
          <a:noFill/>
          <a:ln w="9525">
            <a:noFill/>
            <a:miter lim="800000"/>
            <a:headEnd/>
            <a:tailEnd/>
          </a:ln>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477" y="13"/>
            <a:ext cx="1679575" cy="333375"/>
          </a:xfrm>
          <a:prstGeom prst="rect">
            <a:avLst/>
          </a:prstGeom>
          <a:noFill/>
          <a:ln w="9525">
            <a:noFill/>
            <a:miter lim="800000"/>
            <a:headEnd/>
            <a:tailEnd/>
          </a:ln>
        </p:spPr>
      </p:pic>
    </p:spTree>
    <p:extLst>
      <p:ext uri="{BB962C8B-B14F-4D97-AF65-F5344CB8AC3E}">
        <p14:creationId xmlns:p14="http://schemas.microsoft.com/office/powerpoint/2010/main" val="2557999208"/>
      </p:ext>
    </p:extLst>
  </p:cSld>
  <p:clrMap bg1="lt1" tx1="dk1" bg2="lt2" tx2="dk2" accent1="accent1" accent2="accent2" accent3="accent3" accent4="accent4" accent5="accent5" accent6="accent6" hlink="hlink" folHlink="folHlink"/>
  <p:sldLayoutIdLst>
    <p:sldLayoutId id="2147484895" r:id="rId1"/>
    <p:sldLayoutId id="2147484896" r:id="rId2"/>
    <p:sldLayoutId id="2147484897" r:id="rId3"/>
    <p:sldLayoutId id="2147484898" r:id="rId4"/>
    <p:sldLayoutId id="2147484899" r:id="rId5"/>
    <p:sldLayoutId id="2147484900" r:id="rId6"/>
    <p:sldLayoutId id="2147484901" r:id="rId7"/>
    <p:sldLayoutId id="2147484902" r:id="rId8"/>
    <p:sldLayoutId id="2147484903" r:id="rId9"/>
    <p:sldLayoutId id="2147484904" r:id="rId10"/>
    <p:sldLayoutId id="2147484905" r:id="rId11"/>
    <p:sldLayoutId id="2147484906" r:id="rId12"/>
    <p:sldLayoutId id="2147484907" r:id="rId13"/>
  </p:sldLayoutIdLst>
  <p:hf hdr="0" ftr="0" dt="0"/>
  <p:txStyles>
    <p:titleStyle>
      <a:lvl1pPr algn="l" rtl="0" eaLnBrk="1" fontAlgn="base" hangingPunct="1">
        <a:spcBef>
          <a:spcPct val="0"/>
        </a:spcBef>
        <a:spcAft>
          <a:spcPct val="0"/>
        </a:spcAft>
        <a:defRPr kumimoji="1" sz="2764">
          <a:solidFill>
            <a:srgbClr val="4087C8"/>
          </a:solidFill>
          <a:latin typeface="+mj-lt"/>
          <a:ea typeface="+mj-ea"/>
          <a:cs typeface="+mj-cs"/>
        </a:defRPr>
      </a:lvl1pPr>
      <a:lvl2pPr algn="l" rtl="0" eaLnBrk="1" fontAlgn="base" hangingPunct="1">
        <a:spcBef>
          <a:spcPct val="0"/>
        </a:spcBef>
        <a:spcAft>
          <a:spcPct val="0"/>
        </a:spcAft>
        <a:defRPr kumimoji="1" sz="2764">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764">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764">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764">
          <a:solidFill>
            <a:srgbClr val="4087C8"/>
          </a:solidFill>
          <a:latin typeface="HGP創英角ｺﾞｼｯｸUB" pitchFamily="50" charset="-128"/>
          <a:ea typeface="HGP創英角ｺﾞｼｯｸUB" pitchFamily="50" charset="-128"/>
        </a:defRPr>
      </a:lvl5pPr>
      <a:lvl6pPr marL="451266" algn="l" rtl="0" eaLnBrk="1" fontAlgn="base" hangingPunct="1">
        <a:spcBef>
          <a:spcPct val="0"/>
        </a:spcBef>
        <a:spcAft>
          <a:spcPct val="0"/>
        </a:spcAft>
        <a:defRPr kumimoji="1" sz="2764">
          <a:solidFill>
            <a:srgbClr val="4087C8"/>
          </a:solidFill>
          <a:latin typeface="HGP創英角ｺﾞｼｯｸUB" pitchFamily="50" charset="-128"/>
          <a:ea typeface="HGP創英角ｺﾞｼｯｸUB" pitchFamily="50" charset="-128"/>
        </a:defRPr>
      </a:lvl6pPr>
      <a:lvl7pPr marL="902533" algn="l" rtl="0" eaLnBrk="1" fontAlgn="base" hangingPunct="1">
        <a:spcBef>
          <a:spcPct val="0"/>
        </a:spcBef>
        <a:spcAft>
          <a:spcPct val="0"/>
        </a:spcAft>
        <a:defRPr kumimoji="1" sz="2764">
          <a:solidFill>
            <a:srgbClr val="4087C8"/>
          </a:solidFill>
          <a:latin typeface="HGP創英角ｺﾞｼｯｸUB" pitchFamily="50" charset="-128"/>
          <a:ea typeface="HGP創英角ｺﾞｼｯｸUB" pitchFamily="50" charset="-128"/>
        </a:defRPr>
      </a:lvl7pPr>
      <a:lvl8pPr marL="1353801" algn="l" rtl="0" eaLnBrk="1" fontAlgn="base" hangingPunct="1">
        <a:spcBef>
          <a:spcPct val="0"/>
        </a:spcBef>
        <a:spcAft>
          <a:spcPct val="0"/>
        </a:spcAft>
        <a:defRPr kumimoji="1" sz="2764">
          <a:solidFill>
            <a:srgbClr val="4087C8"/>
          </a:solidFill>
          <a:latin typeface="HGP創英角ｺﾞｼｯｸUB" pitchFamily="50" charset="-128"/>
          <a:ea typeface="HGP創英角ｺﾞｼｯｸUB" pitchFamily="50" charset="-128"/>
        </a:defRPr>
      </a:lvl8pPr>
      <a:lvl9pPr marL="1805067" algn="l" rtl="0" eaLnBrk="1" fontAlgn="base" hangingPunct="1">
        <a:spcBef>
          <a:spcPct val="0"/>
        </a:spcBef>
        <a:spcAft>
          <a:spcPct val="0"/>
        </a:spcAft>
        <a:defRPr kumimoji="1" sz="2764">
          <a:solidFill>
            <a:srgbClr val="4087C8"/>
          </a:solidFill>
          <a:latin typeface="HGP創英角ｺﾞｼｯｸUB" pitchFamily="50" charset="-128"/>
          <a:ea typeface="HGP創英角ｺﾞｼｯｸUB" pitchFamily="50" charset="-128"/>
        </a:defRPr>
      </a:lvl9pPr>
    </p:titleStyle>
    <p:bodyStyle>
      <a:lvl1pPr marL="338450" indent="-338450" algn="l" rtl="0" eaLnBrk="1" fontAlgn="base" hangingPunct="1">
        <a:spcBef>
          <a:spcPct val="20000"/>
        </a:spcBef>
        <a:spcAft>
          <a:spcPct val="0"/>
        </a:spcAft>
        <a:buChar char="•"/>
        <a:defRPr kumimoji="1" sz="3160">
          <a:solidFill>
            <a:schemeClr val="tx1"/>
          </a:solidFill>
          <a:latin typeface="+mn-lt"/>
          <a:ea typeface="+mn-ea"/>
          <a:cs typeface="+mn-cs"/>
        </a:defRPr>
      </a:lvl1pPr>
      <a:lvl2pPr marL="733309" indent="-282042" algn="l" rtl="0" eaLnBrk="1" fontAlgn="base" hangingPunct="1">
        <a:spcBef>
          <a:spcPct val="20000"/>
        </a:spcBef>
        <a:spcAft>
          <a:spcPct val="0"/>
        </a:spcAft>
        <a:buChar char="–"/>
        <a:defRPr kumimoji="1" sz="2764">
          <a:solidFill>
            <a:schemeClr val="tx1"/>
          </a:solidFill>
          <a:latin typeface="+mn-lt"/>
          <a:ea typeface="+mn-ea"/>
        </a:defRPr>
      </a:lvl2pPr>
      <a:lvl3pPr marL="1128167" indent="-225635" algn="l" rtl="0" eaLnBrk="1" fontAlgn="base" hangingPunct="1">
        <a:spcBef>
          <a:spcPct val="20000"/>
        </a:spcBef>
        <a:spcAft>
          <a:spcPct val="0"/>
        </a:spcAft>
        <a:buChar char="•"/>
        <a:defRPr kumimoji="1" sz="2369">
          <a:solidFill>
            <a:schemeClr val="tx1"/>
          </a:solidFill>
          <a:latin typeface="+mn-lt"/>
          <a:ea typeface="+mn-ea"/>
        </a:defRPr>
      </a:lvl3pPr>
      <a:lvl4pPr marL="1579434" indent="-225635" algn="l" rtl="0" eaLnBrk="1" fontAlgn="base" hangingPunct="1">
        <a:spcBef>
          <a:spcPct val="20000"/>
        </a:spcBef>
        <a:spcAft>
          <a:spcPct val="0"/>
        </a:spcAft>
        <a:buChar char="–"/>
        <a:defRPr kumimoji="1" sz="1975">
          <a:solidFill>
            <a:schemeClr val="tx1"/>
          </a:solidFill>
          <a:latin typeface="+mn-lt"/>
          <a:ea typeface="+mn-ea"/>
        </a:defRPr>
      </a:lvl4pPr>
      <a:lvl5pPr marL="2030701" indent="-225635" algn="l" rtl="0" eaLnBrk="1" fontAlgn="base" hangingPunct="1">
        <a:spcBef>
          <a:spcPct val="20000"/>
        </a:spcBef>
        <a:spcAft>
          <a:spcPct val="0"/>
        </a:spcAft>
        <a:buChar char="»"/>
        <a:defRPr kumimoji="1" sz="1975">
          <a:solidFill>
            <a:schemeClr val="tx1"/>
          </a:solidFill>
          <a:latin typeface="+mn-lt"/>
          <a:ea typeface="+mn-ea"/>
        </a:defRPr>
      </a:lvl5pPr>
      <a:lvl6pPr marL="2481967" indent="-225635" algn="l" rtl="0" eaLnBrk="1" fontAlgn="base" hangingPunct="1">
        <a:spcBef>
          <a:spcPct val="20000"/>
        </a:spcBef>
        <a:spcAft>
          <a:spcPct val="0"/>
        </a:spcAft>
        <a:buChar char="»"/>
        <a:defRPr kumimoji="1" sz="1975">
          <a:solidFill>
            <a:schemeClr val="tx1"/>
          </a:solidFill>
          <a:latin typeface="+mn-lt"/>
          <a:ea typeface="+mn-ea"/>
        </a:defRPr>
      </a:lvl6pPr>
      <a:lvl7pPr marL="2933233" indent="-225635" algn="l" rtl="0" eaLnBrk="1" fontAlgn="base" hangingPunct="1">
        <a:spcBef>
          <a:spcPct val="20000"/>
        </a:spcBef>
        <a:spcAft>
          <a:spcPct val="0"/>
        </a:spcAft>
        <a:buChar char="»"/>
        <a:defRPr kumimoji="1" sz="1975">
          <a:solidFill>
            <a:schemeClr val="tx1"/>
          </a:solidFill>
          <a:latin typeface="+mn-lt"/>
          <a:ea typeface="+mn-ea"/>
        </a:defRPr>
      </a:lvl7pPr>
      <a:lvl8pPr marL="3384501" indent="-225635" algn="l" rtl="0" eaLnBrk="1" fontAlgn="base" hangingPunct="1">
        <a:spcBef>
          <a:spcPct val="20000"/>
        </a:spcBef>
        <a:spcAft>
          <a:spcPct val="0"/>
        </a:spcAft>
        <a:buChar char="»"/>
        <a:defRPr kumimoji="1" sz="1975">
          <a:solidFill>
            <a:schemeClr val="tx1"/>
          </a:solidFill>
          <a:latin typeface="+mn-lt"/>
          <a:ea typeface="+mn-ea"/>
        </a:defRPr>
      </a:lvl8pPr>
      <a:lvl9pPr marL="3835766" indent="-225635" algn="l" rtl="0" eaLnBrk="1" fontAlgn="base" hangingPunct="1">
        <a:spcBef>
          <a:spcPct val="20000"/>
        </a:spcBef>
        <a:spcAft>
          <a:spcPct val="0"/>
        </a:spcAft>
        <a:buChar char="»"/>
        <a:defRPr kumimoji="1" sz="1975">
          <a:solidFill>
            <a:schemeClr val="tx1"/>
          </a:solidFill>
          <a:latin typeface="+mn-lt"/>
          <a:ea typeface="+mn-ea"/>
        </a:defRPr>
      </a:lvl9pPr>
    </p:bodyStyle>
    <p:otherStyle>
      <a:defPPr>
        <a:defRPr lang="ja-JP"/>
      </a:defPPr>
      <a:lvl1pPr marL="0" algn="l" defTabSz="902533" rtl="0" eaLnBrk="1" latinLnBrk="0" hangingPunct="1">
        <a:defRPr kumimoji="1" sz="1776" kern="1200">
          <a:solidFill>
            <a:schemeClr val="tx1"/>
          </a:solidFill>
          <a:latin typeface="+mn-lt"/>
          <a:ea typeface="+mn-ea"/>
          <a:cs typeface="+mn-cs"/>
        </a:defRPr>
      </a:lvl1pPr>
      <a:lvl2pPr marL="451266" algn="l" defTabSz="902533" rtl="0" eaLnBrk="1" latinLnBrk="0" hangingPunct="1">
        <a:defRPr kumimoji="1" sz="1776" kern="1200">
          <a:solidFill>
            <a:schemeClr val="tx1"/>
          </a:solidFill>
          <a:latin typeface="+mn-lt"/>
          <a:ea typeface="+mn-ea"/>
          <a:cs typeface="+mn-cs"/>
        </a:defRPr>
      </a:lvl2pPr>
      <a:lvl3pPr marL="902533" algn="l" defTabSz="902533" rtl="0" eaLnBrk="1" latinLnBrk="0" hangingPunct="1">
        <a:defRPr kumimoji="1" sz="1776" kern="1200">
          <a:solidFill>
            <a:schemeClr val="tx1"/>
          </a:solidFill>
          <a:latin typeface="+mn-lt"/>
          <a:ea typeface="+mn-ea"/>
          <a:cs typeface="+mn-cs"/>
        </a:defRPr>
      </a:lvl3pPr>
      <a:lvl4pPr marL="1353801" algn="l" defTabSz="902533" rtl="0" eaLnBrk="1" latinLnBrk="0" hangingPunct="1">
        <a:defRPr kumimoji="1" sz="1776" kern="1200">
          <a:solidFill>
            <a:schemeClr val="tx1"/>
          </a:solidFill>
          <a:latin typeface="+mn-lt"/>
          <a:ea typeface="+mn-ea"/>
          <a:cs typeface="+mn-cs"/>
        </a:defRPr>
      </a:lvl4pPr>
      <a:lvl5pPr marL="1805067" algn="l" defTabSz="902533" rtl="0" eaLnBrk="1" latinLnBrk="0" hangingPunct="1">
        <a:defRPr kumimoji="1" sz="1776" kern="1200">
          <a:solidFill>
            <a:schemeClr val="tx1"/>
          </a:solidFill>
          <a:latin typeface="+mn-lt"/>
          <a:ea typeface="+mn-ea"/>
          <a:cs typeface="+mn-cs"/>
        </a:defRPr>
      </a:lvl5pPr>
      <a:lvl6pPr marL="2256334" algn="l" defTabSz="902533" rtl="0" eaLnBrk="1" latinLnBrk="0" hangingPunct="1">
        <a:defRPr kumimoji="1" sz="1776" kern="1200">
          <a:solidFill>
            <a:schemeClr val="tx1"/>
          </a:solidFill>
          <a:latin typeface="+mn-lt"/>
          <a:ea typeface="+mn-ea"/>
          <a:cs typeface="+mn-cs"/>
        </a:defRPr>
      </a:lvl6pPr>
      <a:lvl7pPr marL="2707599" algn="l" defTabSz="902533" rtl="0" eaLnBrk="1" latinLnBrk="0" hangingPunct="1">
        <a:defRPr kumimoji="1" sz="1776" kern="1200">
          <a:solidFill>
            <a:schemeClr val="tx1"/>
          </a:solidFill>
          <a:latin typeface="+mn-lt"/>
          <a:ea typeface="+mn-ea"/>
          <a:cs typeface="+mn-cs"/>
        </a:defRPr>
      </a:lvl7pPr>
      <a:lvl8pPr marL="3158867" algn="l" defTabSz="902533" rtl="0" eaLnBrk="1" latinLnBrk="0" hangingPunct="1">
        <a:defRPr kumimoji="1" sz="1776" kern="1200">
          <a:solidFill>
            <a:schemeClr val="tx1"/>
          </a:solidFill>
          <a:latin typeface="+mn-lt"/>
          <a:ea typeface="+mn-ea"/>
          <a:cs typeface="+mn-cs"/>
        </a:defRPr>
      </a:lvl8pPr>
      <a:lvl9pPr marL="3610133" algn="l" defTabSz="902533" rtl="0" eaLnBrk="1" latinLnBrk="0" hangingPunct="1">
        <a:defRPr kumimoji="1" sz="1776"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495301" y="1600206"/>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1" y="6356685"/>
            <a:ext cx="2311400" cy="365125"/>
          </a:xfrm>
          <a:prstGeom prst="rect">
            <a:avLst/>
          </a:prstGeom>
        </p:spPr>
        <p:txBody>
          <a:bodyPr vert="horz" lIns="91440" tIns="45720" rIns="91440" bIns="45720" rtlCol="0" anchor="ctr"/>
          <a:lstStyle>
            <a:lvl1pPr algn="l">
              <a:defRPr sz="1130">
                <a:solidFill>
                  <a:schemeClr val="tx1">
                    <a:tint val="75000"/>
                  </a:schemeClr>
                </a:solidFill>
              </a:defRPr>
            </a:lvl1pPr>
          </a:lstStyle>
          <a:p>
            <a:pPr>
              <a:defRPr/>
            </a:pPr>
            <a:endParaRPr lang="en-US" altLang="ja-JP">
              <a:solidFill>
                <a:prstClr val="black">
                  <a:tint val="75000"/>
                </a:prstClr>
              </a:solidFill>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550" y="6356685"/>
            <a:ext cx="3136900" cy="365125"/>
          </a:xfrm>
          <a:prstGeom prst="rect">
            <a:avLst/>
          </a:prstGeom>
        </p:spPr>
        <p:txBody>
          <a:bodyPr vert="horz" lIns="91440" tIns="45720" rIns="91440" bIns="45720" rtlCol="0" anchor="ctr"/>
          <a:lstStyle>
            <a:lvl1pPr algn="ctr">
              <a:defRPr sz="1130">
                <a:solidFill>
                  <a:schemeClr val="tx1">
                    <a:tint val="75000"/>
                  </a:schemeClr>
                </a:solidFill>
              </a:defRPr>
            </a:lvl1pPr>
          </a:lstStyle>
          <a:p>
            <a:pPr>
              <a:defRPr/>
            </a:pPr>
            <a:endParaRPr lang="en-US" altLang="ja-JP">
              <a:solidFill>
                <a:prstClr val="black">
                  <a:tint val="75000"/>
                </a:prstClr>
              </a:solidFill>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0" y="6356685"/>
            <a:ext cx="2311400" cy="365125"/>
          </a:xfrm>
          <a:prstGeom prst="rect">
            <a:avLst/>
          </a:prstGeom>
        </p:spPr>
        <p:txBody>
          <a:bodyPr vert="horz" lIns="91440" tIns="45720" rIns="91440" bIns="45720" rtlCol="0" anchor="ctr"/>
          <a:lstStyle>
            <a:lvl1pPr algn="r">
              <a:defRPr sz="1130">
                <a:solidFill>
                  <a:schemeClr val="tx1">
                    <a:tint val="75000"/>
                  </a:schemeClr>
                </a:solidFill>
              </a:defRPr>
            </a:lvl1pPr>
          </a:lstStyle>
          <a:p>
            <a:pPr>
              <a:defRPr/>
            </a:pPr>
            <a:fld id="{3091BEB7-1B0A-4F7A-8B03-36C517BDB2D1}" type="slidenum">
              <a:rPr lang="en-US" altLang="ja-JP" smtClean="0">
                <a:solidFill>
                  <a:prstClr val="black">
                    <a:tint val="75000"/>
                  </a:prstClr>
                </a:solidFill>
                <a:ea typeface="ＭＳ Ｐゴシック" panose="020B0600070205080204" pitchFamily="50" charset="-128"/>
              </a:rPr>
              <a:pPr>
                <a:defRPr/>
              </a:pPr>
              <a:t>‹#›</a:t>
            </a:fld>
            <a:endParaRPr lang="en-US" altLang="ja-JP">
              <a:solidFill>
                <a:prstClr val="black">
                  <a:tint val="75000"/>
                </a:prstClr>
              </a:solidFill>
              <a:ea typeface="ＭＳ Ｐゴシック" panose="020B0600070205080204" pitchFamily="50" charset="-128"/>
            </a:endParaRPr>
          </a:p>
        </p:txBody>
      </p:sp>
    </p:spTree>
    <p:extLst>
      <p:ext uri="{BB962C8B-B14F-4D97-AF65-F5344CB8AC3E}">
        <p14:creationId xmlns:p14="http://schemas.microsoft.com/office/powerpoint/2010/main" val="30605688"/>
      </p:ext>
    </p:extLst>
  </p:cSld>
  <p:clrMap bg1="lt1" tx1="dk1" bg2="lt2" tx2="dk2" accent1="accent1" accent2="accent2" accent3="accent3" accent4="accent4" accent5="accent5" accent6="accent6" hlink="hlink" folHlink="folHlink"/>
  <p:sldLayoutIdLst>
    <p:sldLayoutId id="2147484921" r:id="rId1"/>
    <p:sldLayoutId id="2147484922" r:id="rId2"/>
    <p:sldLayoutId id="2147484923" r:id="rId3"/>
    <p:sldLayoutId id="2147484924" r:id="rId4"/>
    <p:sldLayoutId id="2147484925" r:id="rId5"/>
    <p:sldLayoutId id="2147484926" r:id="rId6"/>
    <p:sldLayoutId id="2147484927" r:id="rId7"/>
  </p:sldLayoutIdLst>
  <p:hf hdr="0" ftr="0" dt="0"/>
  <p:txStyles>
    <p:titleStyle>
      <a:lvl1pPr algn="l" defTabSz="861252" rtl="0" eaLnBrk="1" latinLnBrk="0" hangingPunct="1">
        <a:spcBef>
          <a:spcPct val="0"/>
        </a:spcBef>
        <a:buNone/>
        <a:defRPr kumimoji="1" sz="2638" kern="1200">
          <a:solidFill>
            <a:schemeClr val="tx1"/>
          </a:solidFill>
          <a:latin typeface="+mj-lt"/>
          <a:ea typeface="+mj-ea"/>
          <a:cs typeface="+mj-cs"/>
        </a:defRPr>
      </a:lvl1pPr>
    </p:titleStyle>
    <p:bodyStyle>
      <a:lvl1pPr marL="322969" indent="-322969" algn="l" defTabSz="861252" rtl="0" eaLnBrk="1" latinLnBrk="0" hangingPunct="1">
        <a:spcBef>
          <a:spcPct val="20000"/>
        </a:spcBef>
        <a:buFont typeface="Arial" pitchFamily="34" charset="0"/>
        <a:buChar char="•"/>
        <a:defRPr kumimoji="1" sz="3014" kern="1200">
          <a:solidFill>
            <a:schemeClr val="tx1"/>
          </a:solidFill>
          <a:latin typeface="+mn-lt"/>
          <a:ea typeface="+mn-ea"/>
          <a:cs typeface="+mn-cs"/>
        </a:defRPr>
      </a:lvl1pPr>
      <a:lvl2pPr marL="699767" indent="-269141" algn="l" defTabSz="861252" rtl="0" eaLnBrk="1" latinLnBrk="0" hangingPunct="1">
        <a:spcBef>
          <a:spcPct val="20000"/>
        </a:spcBef>
        <a:buFont typeface="Arial" pitchFamily="34" charset="0"/>
        <a:buChar char="–"/>
        <a:defRPr kumimoji="1" sz="2638" kern="1200">
          <a:solidFill>
            <a:schemeClr val="tx1"/>
          </a:solidFill>
          <a:latin typeface="+mn-lt"/>
          <a:ea typeface="+mn-ea"/>
          <a:cs typeface="+mn-cs"/>
        </a:defRPr>
      </a:lvl2pPr>
      <a:lvl3pPr marL="1076565" indent="-215313" algn="l" defTabSz="861252" rtl="0" eaLnBrk="1" latinLnBrk="0" hangingPunct="1">
        <a:spcBef>
          <a:spcPct val="20000"/>
        </a:spcBef>
        <a:buFont typeface="Arial" pitchFamily="34" charset="0"/>
        <a:buChar char="•"/>
        <a:defRPr kumimoji="1" sz="2261" kern="1200">
          <a:solidFill>
            <a:schemeClr val="tx1"/>
          </a:solidFill>
          <a:latin typeface="+mn-lt"/>
          <a:ea typeface="+mn-ea"/>
          <a:cs typeface="+mn-cs"/>
        </a:defRPr>
      </a:lvl3pPr>
      <a:lvl4pPr marL="1507191" indent="-215313" algn="l" defTabSz="861252" rtl="0" eaLnBrk="1" latinLnBrk="0" hangingPunct="1">
        <a:spcBef>
          <a:spcPct val="20000"/>
        </a:spcBef>
        <a:buFont typeface="Arial" pitchFamily="34" charset="0"/>
        <a:buChar char="–"/>
        <a:defRPr kumimoji="1" sz="1884" kern="1200">
          <a:solidFill>
            <a:schemeClr val="tx1"/>
          </a:solidFill>
          <a:latin typeface="+mn-lt"/>
          <a:ea typeface="+mn-ea"/>
          <a:cs typeface="+mn-cs"/>
        </a:defRPr>
      </a:lvl4pPr>
      <a:lvl5pPr marL="1937816" indent="-215313" algn="l" defTabSz="861252" rtl="0" eaLnBrk="1" latinLnBrk="0" hangingPunct="1">
        <a:spcBef>
          <a:spcPct val="20000"/>
        </a:spcBef>
        <a:buFont typeface="Arial" pitchFamily="34" charset="0"/>
        <a:buChar char="»"/>
        <a:defRPr kumimoji="1" sz="1884" kern="1200">
          <a:solidFill>
            <a:schemeClr val="tx1"/>
          </a:solidFill>
          <a:latin typeface="+mn-lt"/>
          <a:ea typeface="+mn-ea"/>
          <a:cs typeface="+mn-cs"/>
        </a:defRPr>
      </a:lvl5pPr>
      <a:lvl6pPr marL="2368443" indent="-215313" algn="l" defTabSz="861252" rtl="0" eaLnBrk="1" latinLnBrk="0" hangingPunct="1">
        <a:spcBef>
          <a:spcPct val="20000"/>
        </a:spcBef>
        <a:buFont typeface="Arial" pitchFamily="34" charset="0"/>
        <a:buChar char="•"/>
        <a:defRPr kumimoji="1" sz="1884" kern="1200">
          <a:solidFill>
            <a:schemeClr val="tx1"/>
          </a:solidFill>
          <a:latin typeface="+mn-lt"/>
          <a:ea typeface="+mn-ea"/>
          <a:cs typeface="+mn-cs"/>
        </a:defRPr>
      </a:lvl6pPr>
      <a:lvl7pPr marL="2799068" indent="-215313" algn="l" defTabSz="861252" rtl="0" eaLnBrk="1" latinLnBrk="0" hangingPunct="1">
        <a:spcBef>
          <a:spcPct val="20000"/>
        </a:spcBef>
        <a:buFont typeface="Arial" pitchFamily="34" charset="0"/>
        <a:buChar char="•"/>
        <a:defRPr kumimoji="1" sz="1884" kern="1200">
          <a:solidFill>
            <a:schemeClr val="tx1"/>
          </a:solidFill>
          <a:latin typeface="+mn-lt"/>
          <a:ea typeface="+mn-ea"/>
          <a:cs typeface="+mn-cs"/>
        </a:defRPr>
      </a:lvl7pPr>
      <a:lvl8pPr marL="3229694" indent="-215313" algn="l" defTabSz="861252" rtl="0" eaLnBrk="1" latinLnBrk="0" hangingPunct="1">
        <a:spcBef>
          <a:spcPct val="20000"/>
        </a:spcBef>
        <a:buFont typeface="Arial" pitchFamily="34" charset="0"/>
        <a:buChar char="•"/>
        <a:defRPr kumimoji="1" sz="1884" kern="1200">
          <a:solidFill>
            <a:schemeClr val="tx1"/>
          </a:solidFill>
          <a:latin typeface="+mn-lt"/>
          <a:ea typeface="+mn-ea"/>
          <a:cs typeface="+mn-cs"/>
        </a:defRPr>
      </a:lvl8pPr>
      <a:lvl9pPr marL="3660319" indent="-215313" algn="l" defTabSz="861252" rtl="0" eaLnBrk="1" latinLnBrk="0" hangingPunct="1">
        <a:spcBef>
          <a:spcPct val="20000"/>
        </a:spcBef>
        <a:buFont typeface="Arial" pitchFamily="34" charset="0"/>
        <a:buChar char="•"/>
        <a:defRPr kumimoji="1" sz="1884" kern="1200">
          <a:solidFill>
            <a:schemeClr val="tx1"/>
          </a:solidFill>
          <a:latin typeface="+mn-lt"/>
          <a:ea typeface="+mn-ea"/>
          <a:cs typeface="+mn-cs"/>
        </a:defRPr>
      </a:lvl9pPr>
    </p:bodyStyle>
    <p:otherStyle>
      <a:defPPr>
        <a:defRPr lang="ja-JP"/>
      </a:defPPr>
      <a:lvl1pPr marL="0" algn="l" defTabSz="861252" rtl="0" eaLnBrk="1" latinLnBrk="0" hangingPunct="1">
        <a:defRPr kumimoji="1" sz="1696" kern="1200">
          <a:solidFill>
            <a:schemeClr val="tx1"/>
          </a:solidFill>
          <a:latin typeface="+mn-lt"/>
          <a:ea typeface="+mn-ea"/>
          <a:cs typeface="+mn-cs"/>
        </a:defRPr>
      </a:lvl1pPr>
      <a:lvl2pPr marL="430626" algn="l" defTabSz="861252" rtl="0" eaLnBrk="1" latinLnBrk="0" hangingPunct="1">
        <a:defRPr kumimoji="1" sz="1696" kern="1200">
          <a:solidFill>
            <a:schemeClr val="tx1"/>
          </a:solidFill>
          <a:latin typeface="+mn-lt"/>
          <a:ea typeface="+mn-ea"/>
          <a:cs typeface="+mn-cs"/>
        </a:defRPr>
      </a:lvl2pPr>
      <a:lvl3pPr marL="861252" algn="l" defTabSz="861252" rtl="0" eaLnBrk="1" latinLnBrk="0" hangingPunct="1">
        <a:defRPr kumimoji="1" sz="1696" kern="1200">
          <a:solidFill>
            <a:schemeClr val="tx1"/>
          </a:solidFill>
          <a:latin typeface="+mn-lt"/>
          <a:ea typeface="+mn-ea"/>
          <a:cs typeface="+mn-cs"/>
        </a:defRPr>
      </a:lvl3pPr>
      <a:lvl4pPr marL="1291878" algn="l" defTabSz="861252" rtl="0" eaLnBrk="1" latinLnBrk="0" hangingPunct="1">
        <a:defRPr kumimoji="1" sz="1696" kern="1200">
          <a:solidFill>
            <a:schemeClr val="tx1"/>
          </a:solidFill>
          <a:latin typeface="+mn-lt"/>
          <a:ea typeface="+mn-ea"/>
          <a:cs typeface="+mn-cs"/>
        </a:defRPr>
      </a:lvl4pPr>
      <a:lvl5pPr marL="1722503" algn="l" defTabSz="861252" rtl="0" eaLnBrk="1" latinLnBrk="0" hangingPunct="1">
        <a:defRPr kumimoji="1" sz="1696" kern="1200">
          <a:solidFill>
            <a:schemeClr val="tx1"/>
          </a:solidFill>
          <a:latin typeface="+mn-lt"/>
          <a:ea typeface="+mn-ea"/>
          <a:cs typeface="+mn-cs"/>
        </a:defRPr>
      </a:lvl5pPr>
      <a:lvl6pPr marL="2153129" algn="l" defTabSz="861252" rtl="0" eaLnBrk="1" latinLnBrk="0" hangingPunct="1">
        <a:defRPr kumimoji="1" sz="1696" kern="1200">
          <a:solidFill>
            <a:schemeClr val="tx1"/>
          </a:solidFill>
          <a:latin typeface="+mn-lt"/>
          <a:ea typeface="+mn-ea"/>
          <a:cs typeface="+mn-cs"/>
        </a:defRPr>
      </a:lvl6pPr>
      <a:lvl7pPr marL="2583755" algn="l" defTabSz="861252" rtl="0" eaLnBrk="1" latinLnBrk="0" hangingPunct="1">
        <a:defRPr kumimoji="1" sz="1696" kern="1200">
          <a:solidFill>
            <a:schemeClr val="tx1"/>
          </a:solidFill>
          <a:latin typeface="+mn-lt"/>
          <a:ea typeface="+mn-ea"/>
          <a:cs typeface="+mn-cs"/>
        </a:defRPr>
      </a:lvl7pPr>
      <a:lvl8pPr marL="3014381" algn="l" defTabSz="861252" rtl="0" eaLnBrk="1" latinLnBrk="0" hangingPunct="1">
        <a:defRPr kumimoji="1" sz="1696" kern="1200">
          <a:solidFill>
            <a:schemeClr val="tx1"/>
          </a:solidFill>
          <a:latin typeface="+mn-lt"/>
          <a:ea typeface="+mn-ea"/>
          <a:cs typeface="+mn-cs"/>
        </a:defRPr>
      </a:lvl8pPr>
      <a:lvl9pPr marL="3445007" algn="l" defTabSz="861252" rtl="0" eaLnBrk="1" latinLnBrk="0" hangingPunct="1">
        <a:defRPr kumimoji="1" sz="1696"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5" y="1600206"/>
            <a:ext cx="8915400" cy="452596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0"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24" y="0"/>
            <a:ext cx="7605713" cy="476250"/>
          </a:xfrm>
          <a:prstGeom prst="rect">
            <a:avLst/>
          </a:prstGeom>
          <a:noFill/>
          <a:ln w="9525">
            <a:noFill/>
            <a:miter lim="800000"/>
            <a:headEnd/>
            <a:tailEnd/>
          </a:ln>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477" y="13"/>
            <a:ext cx="1679575" cy="333375"/>
          </a:xfrm>
          <a:prstGeom prst="rect">
            <a:avLst/>
          </a:prstGeom>
          <a:noFill/>
          <a:ln w="9525">
            <a:noFill/>
            <a:miter lim="800000"/>
            <a:headEnd/>
            <a:tailEnd/>
          </a:ln>
        </p:spPr>
      </p:pic>
    </p:spTree>
    <p:extLst>
      <p:ext uri="{BB962C8B-B14F-4D97-AF65-F5344CB8AC3E}">
        <p14:creationId xmlns:p14="http://schemas.microsoft.com/office/powerpoint/2010/main" val="2556894026"/>
      </p:ext>
    </p:extLst>
  </p:cSld>
  <p:clrMap bg1="lt1" tx1="dk1" bg2="lt2" tx2="dk2" accent1="accent1" accent2="accent2" accent3="accent3" accent4="accent4" accent5="accent5" accent6="accent6" hlink="hlink" folHlink="folHlink"/>
  <p:sldLayoutIdLst>
    <p:sldLayoutId id="2147484938" r:id="rId1"/>
    <p:sldLayoutId id="2147484939" r:id="rId2"/>
    <p:sldLayoutId id="2147484940" r:id="rId3"/>
    <p:sldLayoutId id="2147484941" r:id="rId4"/>
    <p:sldLayoutId id="2147484942" r:id="rId5"/>
    <p:sldLayoutId id="2147484943" r:id="rId6"/>
    <p:sldLayoutId id="2147484944" r:id="rId7"/>
    <p:sldLayoutId id="2147484945" r:id="rId8"/>
    <p:sldLayoutId id="2147484946" r:id="rId9"/>
    <p:sldLayoutId id="2147484947" r:id="rId10"/>
    <p:sldLayoutId id="2147484948" r:id="rId11"/>
    <p:sldLayoutId id="2147484949" r:id="rId12"/>
    <p:sldLayoutId id="2147484950" r:id="rId13"/>
  </p:sldLayoutIdLst>
  <p:hf hdr="0" ftr="0" dt="0"/>
  <p:txStyles>
    <p:titleStyle>
      <a:lvl1pPr algn="l" rtl="0" eaLnBrk="1" fontAlgn="base" hangingPunct="1">
        <a:spcBef>
          <a:spcPct val="0"/>
        </a:spcBef>
        <a:spcAft>
          <a:spcPct val="0"/>
        </a:spcAft>
        <a:defRPr kumimoji="1" sz="2764">
          <a:solidFill>
            <a:srgbClr val="4087C8"/>
          </a:solidFill>
          <a:latin typeface="+mj-lt"/>
          <a:ea typeface="+mj-ea"/>
          <a:cs typeface="+mj-cs"/>
        </a:defRPr>
      </a:lvl1pPr>
      <a:lvl2pPr algn="l" rtl="0" eaLnBrk="1" fontAlgn="base" hangingPunct="1">
        <a:spcBef>
          <a:spcPct val="0"/>
        </a:spcBef>
        <a:spcAft>
          <a:spcPct val="0"/>
        </a:spcAft>
        <a:defRPr kumimoji="1" sz="2764">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764">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764">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764">
          <a:solidFill>
            <a:srgbClr val="4087C8"/>
          </a:solidFill>
          <a:latin typeface="HGP創英角ｺﾞｼｯｸUB" pitchFamily="50" charset="-128"/>
          <a:ea typeface="HGP創英角ｺﾞｼｯｸUB" pitchFamily="50" charset="-128"/>
        </a:defRPr>
      </a:lvl5pPr>
      <a:lvl6pPr marL="451266" algn="l" rtl="0" eaLnBrk="1" fontAlgn="base" hangingPunct="1">
        <a:spcBef>
          <a:spcPct val="0"/>
        </a:spcBef>
        <a:spcAft>
          <a:spcPct val="0"/>
        </a:spcAft>
        <a:defRPr kumimoji="1" sz="2764">
          <a:solidFill>
            <a:srgbClr val="4087C8"/>
          </a:solidFill>
          <a:latin typeface="HGP創英角ｺﾞｼｯｸUB" pitchFamily="50" charset="-128"/>
          <a:ea typeface="HGP創英角ｺﾞｼｯｸUB" pitchFamily="50" charset="-128"/>
        </a:defRPr>
      </a:lvl6pPr>
      <a:lvl7pPr marL="902533" algn="l" rtl="0" eaLnBrk="1" fontAlgn="base" hangingPunct="1">
        <a:spcBef>
          <a:spcPct val="0"/>
        </a:spcBef>
        <a:spcAft>
          <a:spcPct val="0"/>
        </a:spcAft>
        <a:defRPr kumimoji="1" sz="2764">
          <a:solidFill>
            <a:srgbClr val="4087C8"/>
          </a:solidFill>
          <a:latin typeface="HGP創英角ｺﾞｼｯｸUB" pitchFamily="50" charset="-128"/>
          <a:ea typeface="HGP創英角ｺﾞｼｯｸUB" pitchFamily="50" charset="-128"/>
        </a:defRPr>
      </a:lvl7pPr>
      <a:lvl8pPr marL="1353801" algn="l" rtl="0" eaLnBrk="1" fontAlgn="base" hangingPunct="1">
        <a:spcBef>
          <a:spcPct val="0"/>
        </a:spcBef>
        <a:spcAft>
          <a:spcPct val="0"/>
        </a:spcAft>
        <a:defRPr kumimoji="1" sz="2764">
          <a:solidFill>
            <a:srgbClr val="4087C8"/>
          </a:solidFill>
          <a:latin typeface="HGP創英角ｺﾞｼｯｸUB" pitchFamily="50" charset="-128"/>
          <a:ea typeface="HGP創英角ｺﾞｼｯｸUB" pitchFamily="50" charset="-128"/>
        </a:defRPr>
      </a:lvl8pPr>
      <a:lvl9pPr marL="1805067" algn="l" rtl="0" eaLnBrk="1" fontAlgn="base" hangingPunct="1">
        <a:spcBef>
          <a:spcPct val="0"/>
        </a:spcBef>
        <a:spcAft>
          <a:spcPct val="0"/>
        </a:spcAft>
        <a:defRPr kumimoji="1" sz="2764">
          <a:solidFill>
            <a:srgbClr val="4087C8"/>
          </a:solidFill>
          <a:latin typeface="HGP創英角ｺﾞｼｯｸUB" pitchFamily="50" charset="-128"/>
          <a:ea typeface="HGP創英角ｺﾞｼｯｸUB" pitchFamily="50" charset="-128"/>
        </a:defRPr>
      </a:lvl9pPr>
    </p:titleStyle>
    <p:bodyStyle>
      <a:lvl1pPr marL="338450" indent="-338450" algn="l" rtl="0" eaLnBrk="1" fontAlgn="base" hangingPunct="1">
        <a:spcBef>
          <a:spcPct val="20000"/>
        </a:spcBef>
        <a:spcAft>
          <a:spcPct val="0"/>
        </a:spcAft>
        <a:buChar char="•"/>
        <a:defRPr kumimoji="1" sz="3160">
          <a:solidFill>
            <a:schemeClr val="tx1"/>
          </a:solidFill>
          <a:latin typeface="+mn-lt"/>
          <a:ea typeface="+mn-ea"/>
          <a:cs typeface="+mn-cs"/>
        </a:defRPr>
      </a:lvl1pPr>
      <a:lvl2pPr marL="733309" indent="-282042" algn="l" rtl="0" eaLnBrk="1" fontAlgn="base" hangingPunct="1">
        <a:spcBef>
          <a:spcPct val="20000"/>
        </a:spcBef>
        <a:spcAft>
          <a:spcPct val="0"/>
        </a:spcAft>
        <a:buChar char="–"/>
        <a:defRPr kumimoji="1" sz="2764">
          <a:solidFill>
            <a:schemeClr val="tx1"/>
          </a:solidFill>
          <a:latin typeface="+mn-lt"/>
          <a:ea typeface="+mn-ea"/>
        </a:defRPr>
      </a:lvl2pPr>
      <a:lvl3pPr marL="1128167" indent="-225635" algn="l" rtl="0" eaLnBrk="1" fontAlgn="base" hangingPunct="1">
        <a:spcBef>
          <a:spcPct val="20000"/>
        </a:spcBef>
        <a:spcAft>
          <a:spcPct val="0"/>
        </a:spcAft>
        <a:buChar char="•"/>
        <a:defRPr kumimoji="1" sz="2369">
          <a:solidFill>
            <a:schemeClr val="tx1"/>
          </a:solidFill>
          <a:latin typeface="+mn-lt"/>
          <a:ea typeface="+mn-ea"/>
        </a:defRPr>
      </a:lvl3pPr>
      <a:lvl4pPr marL="1579434" indent="-225635" algn="l" rtl="0" eaLnBrk="1" fontAlgn="base" hangingPunct="1">
        <a:spcBef>
          <a:spcPct val="20000"/>
        </a:spcBef>
        <a:spcAft>
          <a:spcPct val="0"/>
        </a:spcAft>
        <a:buChar char="–"/>
        <a:defRPr kumimoji="1" sz="1975">
          <a:solidFill>
            <a:schemeClr val="tx1"/>
          </a:solidFill>
          <a:latin typeface="+mn-lt"/>
          <a:ea typeface="+mn-ea"/>
        </a:defRPr>
      </a:lvl4pPr>
      <a:lvl5pPr marL="2030701" indent="-225635" algn="l" rtl="0" eaLnBrk="1" fontAlgn="base" hangingPunct="1">
        <a:spcBef>
          <a:spcPct val="20000"/>
        </a:spcBef>
        <a:spcAft>
          <a:spcPct val="0"/>
        </a:spcAft>
        <a:buChar char="»"/>
        <a:defRPr kumimoji="1" sz="1975">
          <a:solidFill>
            <a:schemeClr val="tx1"/>
          </a:solidFill>
          <a:latin typeface="+mn-lt"/>
          <a:ea typeface="+mn-ea"/>
        </a:defRPr>
      </a:lvl5pPr>
      <a:lvl6pPr marL="2481967" indent="-225635" algn="l" rtl="0" eaLnBrk="1" fontAlgn="base" hangingPunct="1">
        <a:spcBef>
          <a:spcPct val="20000"/>
        </a:spcBef>
        <a:spcAft>
          <a:spcPct val="0"/>
        </a:spcAft>
        <a:buChar char="»"/>
        <a:defRPr kumimoji="1" sz="1975">
          <a:solidFill>
            <a:schemeClr val="tx1"/>
          </a:solidFill>
          <a:latin typeface="+mn-lt"/>
          <a:ea typeface="+mn-ea"/>
        </a:defRPr>
      </a:lvl6pPr>
      <a:lvl7pPr marL="2933233" indent="-225635" algn="l" rtl="0" eaLnBrk="1" fontAlgn="base" hangingPunct="1">
        <a:spcBef>
          <a:spcPct val="20000"/>
        </a:spcBef>
        <a:spcAft>
          <a:spcPct val="0"/>
        </a:spcAft>
        <a:buChar char="»"/>
        <a:defRPr kumimoji="1" sz="1975">
          <a:solidFill>
            <a:schemeClr val="tx1"/>
          </a:solidFill>
          <a:latin typeface="+mn-lt"/>
          <a:ea typeface="+mn-ea"/>
        </a:defRPr>
      </a:lvl7pPr>
      <a:lvl8pPr marL="3384501" indent="-225635" algn="l" rtl="0" eaLnBrk="1" fontAlgn="base" hangingPunct="1">
        <a:spcBef>
          <a:spcPct val="20000"/>
        </a:spcBef>
        <a:spcAft>
          <a:spcPct val="0"/>
        </a:spcAft>
        <a:buChar char="»"/>
        <a:defRPr kumimoji="1" sz="1975">
          <a:solidFill>
            <a:schemeClr val="tx1"/>
          </a:solidFill>
          <a:latin typeface="+mn-lt"/>
          <a:ea typeface="+mn-ea"/>
        </a:defRPr>
      </a:lvl8pPr>
      <a:lvl9pPr marL="3835766" indent="-225635" algn="l" rtl="0" eaLnBrk="1" fontAlgn="base" hangingPunct="1">
        <a:spcBef>
          <a:spcPct val="20000"/>
        </a:spcBef>
        <a:spcAft>
          <a:spcPct val="0"/>
        </a:spcAft>
        <a:buChar char="»"/>
        <a:defRPr kumimoji="1" sz="1975">
          <a:solidFill>
            <a:schemeClr val="tx1"/>
          </a:solidFill>
          <a:latin typeface="+mn-lt"/>
          <a:ea typeface="+mn-ea"/>
        </a:defRPr>
      </a:lvl9pPr>
    </p:bodyStyle>
    <p:otherStyle>
      <a:defPPr>
        <a:defRPr lang="ja-JP"/>
      </a:defPPr>
      <a:lvl1pPr marL="0" algn="l" defTabSz="902533" rtl="0" eaLnBrk="1" latinLnBrk="0" hangingPunct="1">
        <a:defRPr kumimoji="1" sz="1776" kern="1200">
          <a:solidFill>
            <a:schemeClr val="tx1"/>
          </a:solidFill>
          <a:latin typeface="+mn-lt"/>
          <a:ea typeface="+mn-ea"/>
          <a:cs typeface="+mn-cs"/>
        </a:defRPr>
      </a:lvl1pPr>
      <a:lvl2pPr marL="451266" algn="l" defTabSz="902533" rtl="0" eaLnBrk="1" latinLnBrk="0" hangingPunct="1">
        <a:defRPr kumimoji="1" sz="1776" kern="1200">
          <a:solidFill>
            <a:schemeClr val="tx1"/>
          </a:solidFill>
          <a:latin typeface="+mn-lt"/>
          <a:ea typeface="+mn-ea"/>
          <a:cs typeface="+mn-cs"/>
        </a:defRPr>
      </a:lvl2pPr>
      <a:lvl3pPr marL="902533" algn="l" defTabSz="902533" rtl="0" eaLnBrk="1" latinLnBrk="0" hangingPunct="1">
        <a:defRPr kumimoji="1" sz="1776" kern="1200">
          <a:solidFill>
            <a:schemeClr val="tx1"/>
          </a:solidFill>
          <a:latin typeface="+mn-lt"/>
          <a:ea typeface="+mn-ea"/>
          <a:cs typeface="+mn-cs"/>
        </a:defRPr>
      </a:lvl3pPr>
      <a:lvl4pPr marL="1353801" algn="l" defTabSz="902533" rtl="0" eaLnBrk="1" latinLnBrk="0" hangingPunct="1">
        <a:defRPr kumimoji="1" sz="1776" kern="1200">
          <a:solidFill>
            <a:schemeClr val="tx1"/>
          </a:solidFill>
          <a:latin typeface="+mn-lt"/>
          <a:ea typeface="+mn-ea"/>
          <a:cs typeface="+mn-cs"/>
        </a:defRPr>
      </a:lvl4pPr>
      <a:lvl5pPr marL="1805067" algn="l" defTabSz="902533" rtl="0" eaLnBrk="1" latinLnBrk="0" hangingPunct="1">
        <a:defRPr kumimoji="1" sz="1776" kern="1200">
          <a:solidFill>
            <a:schemeClr val="tx1"/>
          </a:solidFill>
          <a:latin typeface="+mn-lt"/>
          <a:ea typeface="+mn-ea"/>
          <a:cs typeface="+mn-cs"/>
        </a:defRPr>
      </a:lvl5pPr>
      <a:lvl6pPr marL="2256334" algn="l" defTabSz="902533" rtl="0" eaLnBrk="1" latinLnBrk="0" hangingPunct="1">
        <a:defRPr kumimoji="1" sz="1776" kern="1200">
          <a:solidFill>
            <a:schemeClr val="tx1"/>
          </a:solidFill>
          <a:latin typeface="+mn-lt"/>
          <a:ea typeface="+mn-ea"/>
          <a:cs typeface="+mn-cs"/>
        </a:defRPr>
      </a:lvl6pPr>
      <a:lvl7pPr marL="2707599" algn="l" defTabSz="902533" rtl="0" eaLnBrk="1" latinLnBrk="0" hangingPunct="1">
        <a:defRPr kumimoji="1" sz="1776" kern="1200">
          <a:solidFill>
            <a:schemeClr val="tx1"/>
          </a:solidFill>
          <a:latin typeface="+mn-lt"/>
          <a:ea typeface="+mn-ea"/>
          <a:cs typeface="+mn-cs"/>
        </a:defRPr>
      </a:lvl7pPr>
      <a:lvl8pPr marL="3158867" algn="l" defTabSz="902533" rtl="0" eaLnBrk="1" latinLnBrk="0" hangingPunct="1">
        <a:defRPr kumimoji="1" sz="1776" kern="1200">
          <a:solidFill>
            <a:schemeClr val="tx1"/>
          </a:solidFill>
          <a:latin typeface="+mn-lt"/>
          <a:ea typeface="+mn-ea"/>
          <a:cs typeface="+mn-cs"/>
        </a:defRPr>
      </a:lvl8pPr>
      <a:lvl9pPr marL="3610133" algn="l" defTabSz="902533" rtl="0" eaLnBrk="1" latinLnBrk="0" hangingPunct="1">
        <a:defRPr kumimoji="1" sz="1776"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6" y="1600206"/>
            <a:ext cx="8915400" cy="452596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0"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25" y="0"/>
            <a:ext cx="7605713" cy="476250"/>
          </a:xfrm>
          <a:prstGeom prst="rect">
            <a:avLst/>
          </a:prstGeom>
          <a:noFill/>
          <a:ln w="9525">
            <a:noFill/>
            <a:miter lim="800000"/>
            <a:headEnd/>
            <a:tailEnd/>
          </a:ln>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478" y="15"/>
            <a:ext cx="1679575" cy="333375"/>
          </a:xfrm>
          <a:prstGeom prst="rect">
            <a:avLst/>
          </a:prstGeom>
          <a:noFill/>
          <a:ln w="9525">
            <a:noFill/>
            <a:miter lim="800000"/>
            <a:headEnd/>
            <a:tailEnd/>
          </a:ln>
        </p:spPr>
      </p:pic>
    </p:spTree>
    <p:extLst>
      <p:ext uri="{BB962C8B-B14F-4D97-AF65-F5344CB8AC3E}">
        <p14:creationId xmlns:p14="http://schemas.microsoft.com/office/powerpoint/2010/main" val="4064264641"/>
      </p:ext>
    </p:extLst>
  </p:cSld>
  <p:clrMap bg1="lt1" tx1="dk1" bg2="lt2" tx2="dk2" accent1="accent1" accent2="accent2" accent3="accent3" accent4="accent4" accent5="accent5" accent6="accent6" hlink="hlink" folHlink="folHlink"/>
  <p:sldLayoutIdLst>
    <p:sldLayoutId id="2147484952" r:id="rId1"/>
    <p:sldLayoutId id="2147484953" r:id="rId2"/>
    <p:sldLayoutId id="2147484954" r:id="rId3"/>
    <p:sldLayoutId id="2147484955" r:id="rId4"/>
    <p:sldLayoutId id="2147484956" r:id="rId5"/>
    <p:sldLayoutId id="2147484957" r:id="rId6"/>
    <p:sldLayoutId id="2147484958" r:id="rId7"/>
    <p:sldLayoutId id="2147484959" r:id="rId8"/>
    <p:sldLayoutId id="2147484960" r:id="rId9"/>
    <p:sldLayoutId id="2147484961" r:id="rId10"/>
    <p:sldLayoutId id="2147484962" r:id="rId11"/>
    <p:sldLayoutId id="2147484963" r:id="rId12"/>
    <p:sldLayoutId id="2147484964" r:id="rId13"/>
  </p:sldLayoutIdLst>
  <p:hf hdr="0" ftr="0" dt="0"/>
  <p:txStyles>
    <p:titleStyle>
      <a:lvl1pPr algn="l" rtl="0" eaLnBrk="1" fontAlgn="base" hangingPunct="1">
        <a:spcBef>
          <a:spcPct val="0"/>
        </a:spcBef>
        <a:spcAft>
          <a:spcPct val="0"/>
        </a:spcAft>
        <a:defRPr kumimoji="1" sz="2755">
          <a:solidFill>
            <a:srgbClr val="4087C8"/>
          </a:solidFill>
          <a:latin typeface="+mj-lt"/>
          <a:ea typeface="+mj-ea"/>
          <a:cs typeface="+mj-cs"/>
        </a:defRPr>
      </a:lvl1pPr>
      <a:lvl2pPr algn="l" rtl="0" eaLnBrk="1" fontAlgn="base" hangingPunct="1">
        <a:spcBef>
          <a:spcPct val="0"/>
        </a:spcBef>
        <a:spcAft>
          <a:spcPct val="0"/>
        </a:spcAft>
        <a:defRPr kumimoji="1" sz="2755">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755">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755">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755">
          <a:solidFill>
            <a:srgbClr val="4087C8"/>
          </a:solidFill>
          <a:latin typeface="HGP創英角ｺﾞｼｯｸUB" pitchFamily="50" charset="-128"/>
          <a:ea typeface="HGP創英角ｺﾞｼｯｸUB" pitchFamily="50" charset="-128"/>
        </a:defRPr>
      </a:lvl5pPr>
      <a:lvl6pPr marL="449822" algn="l" rtl="0" eaLnBrk="1" fontAlgn="base" hangingPunct="1">
        <a:spcBef>
          <a:spcPct val="0"/>
        </a:spcBef>
        <a:spcAft>
          <a:spcPct val="0"/>
        </a:spcAft>
        <a:defRPr kumimoji="1" sz="2755">
          <a:solidFill>
            <a:srgbClr val="4087C8"/>
          </a:solidFill>
          <a:latin typeface="HGP創英角ｺﾞｼｯｸUB" pitchFamily="50" charset="-128"/>
          <a:ea typeface="HGP創英角ｺﾞｼｯｸUB" pitchFamily="50" charset="-128"/>
        </a:defRPr>
      </a:lvl6pPr>
      <a:lvl7pPr marL="899645" algn="l" rtl="0" eaLnBrk="1" fontAlgn="base" hangingPunct="1">
        <a:spcBef>
          <a:spcPct val="0"/>
        </a:spcBef>
        <a:spcAft>
          <a:spcPct val="0"/>
        </a:spcAft>
        <a:defRPr kumimoji="1" sz="2755">
          <a:solidFill>
            <a:srgbClr val="4087C8"/>
          </a:solidFill>
          <a:latin typeface="HGP創英角ｺﾞｼｯｸUB" pitchFamily="50" charset="-128"/>
          <a:ea typeface="HGP創英角ｺﾞｼｯｸUB" pitchFamily="50" charset="-128"/>
        </a:defRPr>
      </a:lvl7pPr>
      <a:lvl8pPr marL="1349469" algn="l" rtl="0" eaLnBrk="1" fontAlgn="base" hangingPunct="1">
        <a:spcBef>
          <a:spcPct val="0"/>
        </a:spcBef>
        <a:spcAft>
          <a:spcPct val="0"/>
        </a:spcAft>
        <a:defRPr kumimoji="1" sz="2755">
          <a:solidFill>
            <a:srgbClr val="4087C8"/>
          </a:solidFill>
          <a:latin typeface="HGP創英角ｺﾞｼｯｸUB" pitchFamily="50" charset="-128"/>
          <a:ea typeface="HGP創英角ｺﾞｼｯｸUB" pitchFamily="50" charset="-128"/>
        </a:defRPr>
      </a:lvl8pPr>
      <a:lvl9pPr marL="1799291" algn="l" rtl="0" eaLnBrk="1" fontAlgn="base" hangingPunct="1">
        <a:spcBef>
          <a:spcPct val="0"/>
        </a:spcBef>
        <a:spcAft>
          <a:spcPct val="0"/>
        </a:spcAft>
        <a:defRPr kumimoji="1" sz="2755">
          <a:solidFill>
            <a:srgbClr val="4087C8"/>
          </a:solidFill>
          <a:latin typeface="HGP創英角ｺﾞｼｯｸUB" pitchFamily="50" charset="-128"/>
          <a:ea typeface="HGP創英角ｺﾞｼｯｸUB" pitchFamily="50" charset="-128"/>
        </a:defRPr>
      </a:lvl9pPr>
    </p:titleStyle>
    <p:bodyStyle>
      <a:lvl1pPr marL="337367" indent="-337367" algn="l" rtl="0" eaLnBrk="1" fontAlgn="base" hangingPunct="1">
        <a:spcBef>
          <a:spcPct val="20000"/>
        </a:spcBef>
        <a:spcAft>
          <a:spcPct val="0"/>
        </a:spcAft>
        <a:buChar char="•"/>
        <a:defRPr kumimoji="1" sz="3150">
          <a:solidFill>
            <a:schemeClr val="tx1"/>
          </a:solidFill>
          <a:latin typeface="+mn-lt"/>
          <a:ea typeface="+mn-ea"/>
          <a:cs typeface="+mn-cs"/>
        </a:defRPr>
      </a:lvl1pPr>
      <a:lvl2pPr marL="730962" indent="-281139" algn="l" rtl="0" eaLnBrk="1" fontAlgn="base" hangingPunct="1">
        <a:spcBef>
          <a:spcPct val="20000"/>
        </a:spcBef>
        <a:spcAft>
          <a:spcPct val="0"/>
        </a:spcAft>
        <a:buChar char="–"/>
        <a:defRPr kumimoji="1" sz="2755">
          <a:solidFill>
            <a:schemeClr val="tx1"/>
          </a:solidFill>
          <a:latin typeface="+mn-lt"/>
          <a:ea typeface="+mn-ea"/>
        </a:defRPr>
      </a:lvl2pPr>
      <a:lvl3pPr marL="1124557" indent="-224913" algn="l" rtl="0" eaLnBrk="1" fontAlgn="base" hangingPunct="1">
        <a:spcBef>
          <a:spcPct val="20000"/>
        </a:spcBef>
        <a:spcAft>
          <a:spcPct val="0"/>
        </a:spcAft>
        <a:buChar char="•"/>
        <a:defRPr kumimoji="1" sz="2361">
          <a:solidFill>
            <a:schemeClr val="tx1"/>
          </a:solidFill>
          <a:latin typeface="+mn-lt"/>
          <a:ea typeface="+mn-ea"/>
        </a:defRPr>
      </a:lvl3pPr>
      <a:lvl4pPr marL="1574380" indent="-224913" algn="l" rtl="0" eaLnBrk="1" fontAlgn="base" hangingPunct="1">
        <a:spcBef>
          <a:spcPct val="20000"/>
        </a:spcBef>
        <a:spcAft>
          <a:spcPct val="0"/>
        </a:spcAft>
        <a:buChar char="–"/>
        <a:defRPr kumimoji="1" sz="1969">
          <a:solidFill>
            <a:schemeClr val="tx1"/>
          </a:solidFill>
          <a:latin typeface="+mn-lt"/>
          <a:ea typeface="+mn-ea"/>
        </a:defRPr>
      </a:lvl4pPr>
      <a:lvl5pPr marL="2024203" indent="-224913" algn="l" rtl="0" eaLnBrk="1" fontAlgn="base" hangingPunct="1">
        <a:spcBef>
          <a:spcPct val="20000"/>
        </a:spcBef>
        <a:spcAft>
          <a:spcPct val="0"/>
        </a:spcAft>
        <a:buChar char="»"/>
        <a:defRPr kumimoji="1" sz="1969">
          <a:solidFill>
            <a:schemeClr val="tx1"/>
          </a:solidFill>
          <a:latin typeface="+mn-lt"/>
          <a:ea typeface="+mn-ea"/>
        </a:defRPr>
      </a:lvl5pPr>
      <a:lvl6pPr marL="2474025" indent="-224913" algn="l" rtl="0" eaLnBrk="1" fontAlgn="base" hangingPunct="1">
        <a:spcBef>
          <a:spcPct val="20000"/>
        </a:spcBef>
        <a:spcAft>
          <a:spcPct val="0"/>
        </a:spcAft>
        <a:buChar char="»"/>
        <a:defRPr kumimoji="1" sz="1969">
          <a:solidFill>
            <a:schemeClr val="tx1"/>
          </a:solidFill>
          <a:latin typeface="+mn-lt"/>
          <a:ea typeface="+mn-ea"/>
        </a:defRPr>
      </a:lvl6pPr>
      <a:lvl7pPr marL="2923847" indent="-224913" algn="l" rtl="0" eaLnBrk="1" fontAlgn="base" hangingPunct="1">
        <a:spcBef>
          <a:spcPct val="20000"/>
        </a:spcBef>
        <a:spcAft>
          <a:spcPct val="0"/>
        </a:spcAft>
        <a:buChar char="»"/>
        <a:defRPr kumimoji="1" sz="1969">
          <a:solidFill>
            <a:schemeClr val="tx1"/>
          </a:solidFill>
          <a:latin typeface="+mn-lt"/>
          <a:ea typeface="+mn-ea"/>
        </a:defRPr>
      </a:lvl7pPr>
      <a:lvl8pPr marL="3373671" indent="-224913" algn="l" rtl="0" eaLnBrk="1" fontAlgn="base" hangingPunct="1">
        <a:spcBef>
          <a:spcPct val="20000"/>
        </a:spcBef>
        <a:spcAft>
          <a:spcPct val="0"/>
        </a:spcAft>
        <a:buChar char="»"/>
        <a:defRPr kumimoji="1" sz="1969">
          <a:solidFill>
            <a:schemeClr val="tx1"/>
          </a:solidFill>
          <a:latin typeface="+mn-lt"/>
          <a:ea typeface="+mn-ea"/>
        </a:defRPr>
      </a:lvl8pPr>
      <a:lvl9pPr marL="3823492" indent="-224913" algn="l" rtl="0" eaLnBrk="1" fontAlgn="base" hangingPunct="1">
        <a:spcBef>
          <a:spcPct val="20000"/>
        </a:spcBef>
        <a:spcAft>
          <a:spcPct val="0"/>
        </a:spcAft>
        <a:buChar char="»"/>
        <a:defRPr kumimoji="1" sz="1969">
          <a:solidFill>
            <a:schemeClr val="tx1"/>
          </a:solidFill>
          <a:latin typeface="+mn-lt"/>
          <a:ea typeface="+mn-ea"/>
        </a:defRPr>
      </a:lvl9pPr>
    </p:bodyStyle>
    <p:otherStyle>
      <a:defPPr>
        <a:defRPr lang="ja-JP"/>
      </a:defPPr>
      <a:lvl1pPr marL="0" algn="l" defTabSz="899645" rtl="0" eaLnBrk="1" latinLnBrk="0" hangingPunct="1">
        <a:defRPr kumimoji="1" sz="1770" kern="1200">
          <a:solidFill>
            <a:schemeClr val="tx1"/>
          </a:solidFill>
          <a:latin typeface="+mn-lt"/>
          <a:ea typeface="+mn-ea"/>
          <a:cs typeface="+mn-cs"/>
        </a:defRPr>
      </a:lvl1pPr>
      <a:lvl2pPr marL="449822" algn="l" defTabSz="899645" rtl="0" eaLnBrk="1" latinLnBrk="0" hangingPunct="1">
        <a:defRPr kumimoji="1" sz="1770" kern="1200">
          <a:solidFill>
            <a:schemeClr val="tx1"/>
          </a:solidFill>
          <a:latin typeface="+mn-lt"/>
          <a:ea typeface="+mn-ea"/>
          <a:cs typeface="+mn-cs"/>
        </a:defRPr>
      </a:lvl2pPr>
      <a:lvl3pPr marL="899645" algn="l" defTabSz="899645" rtl="0" eaLnBrk="1" latinLnBrk="0" hangingPunct="1">
        <a:defRPr kumimoji="1" sz="1770" kern="1200">
          <a:solidFill>
            <a:schemeClr val="tx1"/>
          </a:solidFill>
          <a:latin typeface="+mn-lt"/>
          <a:ea typeface="+mn-ea"/>
          <a:cs typeface="+mn-cs"/>
        </a:defRPr>
      </a:lvl3pPr>
      <a:lvl4pPr marL="1349469" algn="l" defTabSz="899645" rtl="0" eaLnBrk="1" latinLnBrk="0" hangingPunct="1">
        <a:defRPr kumimoji="1" sz="1770" kern="1200">
          <a:solidFill>
            <a:schemeClr val="tx1"/>
          </a:solidFill>
          <a:latin typeface="+mn-lt"/>
          <a:ea typeface="+mn-ea"/>
          <a:cs typeface="+mn-cs"/>
        </a:defRPr>
      </a:lvl4pPr>
      <a:lvl5pPr marL="1799291" algn="l" defTabSz="899645" rtl="0" eaLnBrk="1" latinLnBrk="0" hangingPunct="1">
        <a:defRPr kumimoji="1" sz="1770" kern="1200">
          <a:solidFill>
            <a:schemeClr val="tx1"/>
          </a:solidFill>
          <a:latin typeface="+mn-lt"/>
          <a:ea typeface="+mn-ea"/>
          <a:cs typeface="+mn-cs"/>
        </a:defRPr>
      </a:lvl5pPr>
      <a:lvl6pPr marL="2249114" algn="l" defTabSz="899645" rtl="0" eaLnBrk="1" latinLnBrk="0" hangingPunct="1">
        <a:defRPr kumimoji="1" sz="1770" kern="1200">
          <a:solidFill>
            <a:schemeClr val="tx1"/>
          </a:solidFill>
          <a:latin typeface="+mn-lt"/>
          <a:ea typeface="+mn-ea"/>
          <a:cs typeface="+mn-cs"/>
        </a:defRPr>
      </a:lvl6pPr>
      <a:lvl7pPr marL="2698935" algn="l" defTabSz="899645" rtl="0" eaLnBrk="1" latinLnBrk="0" hangingPunct="1">
        <a:defRPr kumimoji="1" sz="1770" kern="1200">
          <a:solidFill>
            <a:schemeClr val="tx1"/>
          </a:solidFill>
          <a:latin typeface="+mn-lt"/>
          <a:ea typeface="+mn-ea"/>
          <a:cs typeface="+mn-cs"/>
        </a:defRPr>
      </a:lvl7pPr>
      <a:lvl8pPr marL="3148759" algn="l" defTabSz="899645" rtl="0" eaLnBrk="1" latinLnBrk="0" hangingPunct="1">
        <a:defRPr kumimoji="1" sz="1770" kern="1200">
          <a:solidFill>
            <a:schemeClr val="tx1"/>
          </a:solidFill>
          <a:latin typeface="+mn-lt"/>
          <a:ea typeface="+mn-ea"/>
          <a:cs typeface="+mn-cs"/>
        </a:defRPr>
      </a:lvl8pPr>
      <a:lvl9pPr marL="3598581" algn="l" defTabSz="899645" rtl="0" eaLnBrk="1" latinLnBrk="0" hangingPunct="1">
        <a:defRPr kumimoji="1" sz="177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9"/>
            <a:ext cx="8915400" cy="1143000"/>
          </a:xfrm>
          <a:prstGeom prst="rect">
            <a:avLst/>
          </a:prstGeom>
        </p:spPr>
        <p:txBody>
          <a:bodyPr vert="horz" lIns="91436" tIns="45718" rIns="91436" bIns="4571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06"/>
            <a:ext cx="8915400" cy="4525963"/>
          </a:xfrm>
          <a:prstGeom prst="rect">
            <a:avLst/>
          </a:prstGeom>
        </p:spPr>
        <p:txBody>
          <a:bodyPr vert="horz" lIns="91436" tIns="45718" rIns="91436" bIns="4571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600"/>
            <a:ext cx="2311402" cy="365125"/>
          </a:xfrm>
          <a:prstGeom prst="rect">
            <a:avLst/>
          </a:prstGeom>
        </p:spPr>
        <p:txBody>
          <a:bodyPr vert="horz" lIns="91436" tIns="45718" rIns="91436" bIns="45718" rtlCol="0" anchor="ctr"/>
          <a:lstStyle>
            <a:lvl1pPr algn="l" fontAlgn="auto">
              <a:spcBef>
                <a:spcPts val="0"/>
              </a:spcBef>
              <a:spcAft>
                <a:spcPts val="0"/>
              </a:spcAft>
              <a:defRPr sz="1192">
                <a:solidFill>
                  <a:schemeClr val="tx1">
                    <a:tint val="75000"/>
                  </a:schemeClr>
                </a:solidFill>
              </a:defRPr>
            </a:lvl1pPr>
          </a:lstStyle>
          <a:p>
            <a:pPr defTabSz="908194"/>
            <a:endParaRPr lang="ja-JP" altLang="en-US" dirty="0">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636" y="6356600"/>
            <a:ext cx="3136900" cy="365125"/>
          </a:xfrm>
          <a:prstGeom prst="rect">
            <a:avLst/>
          </a:prstGeom>
        </p:spPr>
        <p:txBody>
          <a:bodyPr vert="horz" lIns="91436" tIns="45718" rIns="91436" bIns="45718" rtlCol="0" anchor="ctr"/>
          <a:lstStyle>
            <a:lvl1pPr algn="ctr" fontAlgn="auto">
              <a:spcBef>
                <a:spcPts val="0"/>
              </a:spcBef>
              <a:spcAft>
                <a:spcPts val="0"/>
              </a:spcAft>
              <a:defRPr sz="1192">
                <a:solidFill>
                  <a:schemeClr val="tx1">
                    <a:tint val="75000"/>
                  </a:schemeClr>
                </a:solidFill>
              </a:defRPr>
            </a:lvl1pPr>
          </a:lstStyle>
          <a:p>
            <a:pPr defTabSz="908194"/>
            <a:endParaRPr lang="ja-JP" altLang="en-US" dirty="0">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2" y="6356600"/>
            <a:ext cx="2311402" cy="365125"/>
          </a:xfrm>
          <a:prstGeom prst="rect">
            <a:avLst/>
          </a:prstGeom>
        </p:spPr>
        <p:txBody>
          <a:bodyPr vert="horz" lIns="91436" tIns="45718" rIns="91436" bIns="45718" rtlCol="0" anchor="ctr"/>
          <a:lstStyle>
            <a:lvl1pPr algn="r" fontAlgn="auto">
              <a:spcBef>
                <a:spcPts val="0"/>
              </a:spcBef>
              <a:spcAft>
                <a:spcPts val="0"/>
              </a:spcAft>
              <a:defRPr sz="1192">
                <a:solidFill>
                  <a:schemeClr val="tx1">
                    <a:tint val="75000"/>
                  </a:schemeClr>
                </a:solidFill>
              </a:defRPr>
            </a:lvl1pPr>
          </a:lstStyle>
          <a:p>
            <a:pPr defTabSz="908194"/>
            <a:fld id="{6C5430D0-4336-49DB-B62F-D1D0AB30FA6F}" type="slidenum">
              <a:rPr lang="ja-JP" altLang="en-US" smtClean="0">
                <a:solidFill>
                  <a:prstClr val="black">
                    <a:tint val="75000"/>
                  </a:prstClr>
                </a:solidFill>
                <a:latin typeface="Calibri"/>
                <a:ea typeface="ＭＳ Ｐゴシック" panose="020B0600070205080204" pitchFamily="50" charset="-128"/>
              </a:rPr>
              <a:pPr defTabSz="908194"/>
              <a:t>‹#›</a:t>
            </a:fld>
            <a:endParaRPr lang="ja-JP" altLang="en-US" dirty="0">
              <a:solidFill>
                <a:prstClr val="black">
                  <a:tint val="75000"/>
                </a:prstClr>
              </a:solidFill>
              <a:latin typeface="Calibri"/>
              <a:ea typeface="ＭＳ Ｐゴシック" panose="020B0600070205080204" pitchFamily="50" charset="-128"/>
            </a:endParaRPr>
          </a:p>
        </p:txBody>
      </p:sp>
      <p:grpSp>
        <p:nvGrpSpPr>
          <p:cNvPr id="7" name="Group 18"/>
          <p:cNvGrpSpPr>
            <a:grpSpLocks/>
          </p:cNvGrpSpPr>
          <p:nvPr/>
        </p:nvGrpSpPr>
        <p:grpSpPr bwMode="auto">
          <a:xfrm>
            <a:off x="86"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546" y="9"/>
            <a:ext cx="1679575" cy="333375"/>
          </a:xfrm>
          <a:prstGeom prst="rect">
            <a:avLst/>
          </a:prstGeom>
          <a:noFill/>
          <a:ln w="9525">
            <a:noFill/>
            <a:miter lim="800000"/>
            <a:headEnd/>
            <a:tailEnd/>
          </a:ln>
        </p:spPr>
      </p:pic>
    </p:spTree>
    <p:extLst>
      <p:ext uri="{BB962C8B-B14F-4D97-AF65-F5344CB8AC3E}">
        <p14:creationId xmlns:p14="http://schemas.microsoft.com/office/powerpoint/2010/main" val="2688699097"/>
      </p:ext>
    </p:extLst>
  </p:cSld>
  <p:clrMap bg1="lt1" tx1="dk1" bg2="lt2" tx2="dk2" accent1="accent1" accent2="accent2" accent3="accent3" accent4="accent4" accent5="accent5" accent6="accent6" hlink="hlink" folHlink="folHlink"/>
  <p:sldLayoutIdLst>
    <p:sldLayoutId id="2147484966" r:id="rId1"/>
    <p:sldLayoutId id="2147484967" r:id="rId2"/>
    <p:sldLayoutId id="2147484968" r:id="rId3"/>
    <p:sldLayoutId id="2147484969" r:id="rId4"/>
    <p:sldLayoutId id="2147484970" r:id="rId5"/>
    <p:sldLayoutId id="2147484971" r:id="rId6"/>
    <p:sldLayoutId id="2147484972" r:id="rId7"/>
    <p:sldLayoutId id="2147484973" r:id="rId8"/>
    <p:sldLayoutId id="2147484974" r:id="rId9"/>
    <p:sldLayoutId id="2147484975" r:id="rId10"/>
    <p:sldLayoutId id="2147484976" r:id="rId11"/>
  </p:sldLayoutIdLst>
  <p:hf hdr="0" ftr="0" dt="0"/>
  <p:txStyles>
    <p:titleStyle>
      <a:lvl1pPr algn="ctr" defTabSz="908150" rtl="0" eaLnBrk="1" latinLnBrk="0" hangingPunct="1">
        <a:spcBef>
          <a:spcPct val="0"/>
        </a:spcBef>
        <a:buNone/>
        <a:defRPr kumimoji="1" sz="4370" kern="1200">
          <a:solidFill>
            <a:schemeClr val="tx1"/>
          </a:solidFill>
          <a:latin typeface="+mj-lt"/>
          <a:ea typeface="+mj-ea"/>
          <a:cs typeface="+mj-cs"/>
        </a:defRPr>
      </a:lvl1pPr>
    </p:titleStyle>
    <p:bodyStyle>
      <a:lvl1pPr marL="340557" indent="-340557" algn="l" defTabSz="908150" rtl="0" eaLnBrk="1" latinLnBrk="0" hangingPunct="1">
        <a:spcBef>
          <a:spcPct val="20000"/>
        </a:spcBef>
        <a:buFont typeface="Arial" pitchFamily="34" charset="0"/>
        <a:buChar char="•"/>
        <a:defRPr kumimoji="1" sz="3178" kern="1200">
          <a:solidFill>
            <a:schemeClr val="tx1"/>
          </a:solidFill>
          <a:latin typeface="+mn-lt"/>
          <a:ea typeface="+mn-ea"/>
          <a:cs typeface="+mn-cs"/>
        </a:defRPr>
      </a:lvl1pPr>
      <a:lvl2pPr marL="737871" indent="-283796" algn="l" defTabSz="908150" rtl="0" eaLnBrk="1" latinLnBrk="0" hangingPunct="1">
        <a:spcBef>
          <a:spcPct val="20000"/>
        </a:spcBef>
        <a:buFont typeface="Arial" pitchFamily="34" charset="0"/>
        <a:buChar char="–"/>
        <a:defRPr kumimoji="1" sz="2780" kern="1200">
          <a:solidFill>
            <a:schemeClr val="tx1"/>
          </a:solidFill>
          <a:latin typeface="+mn-lt"/>
          <a:ea typeface="+mn-ea"/>
          <a:cs typeface="+mn-cs"/>
        </a:defRPr>
      </a:lvl2pPr>
      <a:lvl3pPr marL="1135187" indent="-227037" algn="l" defTabSz="908150" rtl="0" eaLnBrk="1" latinLnBrk="0" hangingPunct="1">
        <a:spcBef>
          <a:spcPct val="20000"/>
        </a:spcBef>
        <a:buFont typeface="Arial" pitchFamily="34" charset="0"/>
        <a:buChar char="•"/>
        <a:defRPr kumimoji="1" sz="2384" kern="1200">
          <a:solidFill>
            <a:schemeClr val="tx1"/>
          </a:solidFill>
          <a:latin typeface="+mn-lt"/>
          <a:ea typeface="+mn-ea"/>
          <a:cs typeface="+mn-cs"/>
        </a:defRPr>
      </a:lvl3pPr>
      <a:lvl4pPr marL="1589260" indent="-227037" algn="l" defTabSz="908150" rtl="0" eaLnBrk="1" latinLnBrk="0" hangingPunct="1">
        <a:spcBef>
          <a:spcPct val="20000"/>
        </a:spcBef>
        <a:buFont typeface="Arial" pitchFamily="34" charset="0"/>
        <a:buChar char="–"/>
        <a:defRPr kumimoji="1" sz="1988" kern="1200">
          <a:solidFill>
            <a:schemeClr val="tx1"/>
          </a:solidFill>
          <a:latin typeface="+mn-lt"/>
          <a:ea typeface="+mn-ea"/>
          <a:cs typeface="+mn-cs"/>
        </a:defRPr>
      </a:lvl4pPr>
      <a:lvl5pPr marL="2043335" indent="-227037" algn="l" defTabSz="908150" rtl="0" eaLnBrk="1" latinLnBrk="0" hangingPunct="1">
        <a:spcBef>
          <a:spcPct val="20000"/>
        </a:spcBef>
        <a:buFont typeface="Arial" pitchFamily="34" charset="0"/>
        <a:buChar char="»"/>
        <a:defRPr kumimoji="1" sz="1988" kern="1200">
          <a:solidFill>
            <a:schemeClr val="tx1"/>
          </a:solidFill>
          <a:latin typeface="+mn-lt"/>
          <a:ea typeface="+mn-ea"/>
          <a:cs typeface="+mn-cs"/>
        </a:defRPr>
      </a:lvl5pPr>
      <a:lvl6pPr marL="2497410" indent="-227037" algn="l" defTabSz="908150" rtl="0" eaLnBrk="1" latinLnBrk="0" hangingPunct="1">
        <a:spcBef>
          <a:spcPct val="20000"/>
        </a:spcBef>
        <a:buFont typeface="Arial" pitchFamily="34" charset="0"/>
        <a:buChar char="•"/>
        <a:defRPr kumimoji="1" sz="1988" kern="1200">
          <a:solidFill>
            <a:schemeClr val="tx1"/>
          </a:solidFill>
          <a:latin typeface="+mn-lt"/>
          <a:ea typeface="+mn-ea"/>
          <a:cs typeface="+mn-cs"/>
        </a:defRPr>
      </a:lvl6pPr>
      <a:lvl7pPr marL="2951485" indent="-227037" algn="l" defTabSz="908150" rtl="0" eaLnBrk="1" latinLnBrk="0" hangingPunct="1">
        <a:spcBef>
          <a:spcPct val="20000"/>
        </a:spcBef>
        <a:buFont typeface="Arial" pitchFamily="34" charset="0"/>
        <a:buChar char="•"/>
        <a:defRPr kumimoji="1" sz="1988" kern="1200">
          <a:solidFill>
            <a:schemeClr val="tx1"/>
          </a:solidFill>
          <a:latin typeface="+mn-lt"/>
          <a:ea typeface="+mn-ea"/>
          <a:cs typeface="+mn-cs"/>
        </a:defRPr>
      </a:lvl7pPr>
      <a:lvl8pPr marL="3405558" indent="-227037" algn="l" defTabSz="908150" rtl="0" eaLnBrk="1" latinLnBrk="0" hangingPunct="1">
        <a:spcBef>
          <a:spcPct val="20000"/>
        </a:spcBef>
        <a:buFont typeface="Arial" pitchFamily="34" charset="0"/>
        <a:buChar char="•"/>
        <a:defRPr kumimoji="1" sz="1988" kern="1200">
          <a:solidFill>
            <a:schemeClr val="tx1"/>
          </a:solidFill>
          <a:latin typeface="+mn-lt"/>
          <a:ea typeface="+mn-ea"/>
          <a:cs typeface="+mn-cs"/>
        </a:defRPr>
      </a:lvl8pPr>
      <a:lvl9pPr marL="3859633" indent="-227037" algn="l" defTabSz="908150" rtl="0" eaLnBrk="1" latinLnBrk="0" hangingPunct="1">
        <a:spcBef>
          <a:spcPct val="20000"/>
        </a:spcBef>
        <a:buFont typeface="Arial" pitchFamily="34" charset="0"/>
        <a:buChar char="•"/>
        <a:defRPr kumimoji="1" sz="1988" kern="1200">
          <a:solidFill>
            <a:schemeClr val="tx1"/>
          </a:solidFill>
          <a:latin typeface="+mn-lt"/>
          <a:ea typeface="+mn-ea"/>
          <a:cs typeface="+mn-cs"/>
        </a:defRPr>
      </a:lvl9pPr>
    </p:bodyStyle>
    <p:otherStyle>
      <a:defPPr>
        <a:defRPr lang="ja-JP"/>
      </a:defPPr>
      <a:lvl1pPr marL="0" algn="l" defTabSz="908150" rtl="0" eaLnBrk="1" latinLnBrk="0" hangingPunct="1">
        <a:defRPr kumimoji="1" sz="1788" kern="1200">
          <a:solidFill>
            <a:schemeClr val="tx1"/>
          </a:solidFill>
          <a:latin typeface="+mn-lt"/>
          <a:ea typeface="+mn-ea"/>
          <a:cs typeface="+mn-cs"/>
        </a:defRPr>
      </a:lvl1pPr>
      <a:lvl2pPr marL="454074" algn="l" defTabSz="908150" rtl="0" eaLnBrk="1" latinLnBrk="0" hangingPunct="1">
        <a:defRPr kumimoji="1" sz="1788" kern="1200">
          <a:solidFill>
            <a:schemeClr val="tx1"/>
          </a:solidFill>
          <a:latin typeface="+mn-lt"/>
          <a:ea typeface="+mn-ea"/>
          <a:cs typeface="+mn-cs"/>
        </a:defRPr>
      </a:lvl2pPr>
      <a:lvl3pPr marL="908150" algn="l" defTabSz="908150" rtl="0" eaLnBrk="1" latinLnBrk="0" hangingPunct="1">
        <a:defRPr kumimoji="1" sz="1788" kern="1200">
          <a:solidFill>
            <a:schemeClr val="tx1"/>
          </a:solidFill>
          <a:latin typeface="+mn-lt"/>
          <a:ea typeface="+mn-ea"/>
          <a:cs typeface="+mn-cs"/>
        </a:defRPr>
      </a:lvl3pPr>
      <a:lvl4pPr marL="1362223" algn="l" defTabSz="908150" rtl="0" eaLnBrk="1" latinLnBrk="0" hangingPunct="1">
        <a:defRPr kumimoji="1" sz="1788" kern="1200">
          <a:solidFill>
            <a:schemeClr val="tx1"/>
          </a:solidFill>
          <a:latin typeface="+mn-lt"/>
          <a:ea typeface="+mn-ea"/>
          <a:cs typeface="+mn-cs"/>
        </a:defRPr>
      </a:lvl4pPr>
      <a:lvl5pPr marL="1816297" algn="l" defTabSz="908150" rtl="0" eaLnBrk="1" latinLnBrk="0" hangingPunct="1">
        <a:defRPr kumimoji="1" sz="1788" kern="1200">
          <a:solidFill>
            <a:schemeClr val="tx1"/>
          </a:solidFill>
          <a:latin typeface="+mn-lt"/>
          <a:ea typeface="+mn-ea"/>
          <a:cs typeface="+mn-cs"/>
        </a:defRPr>
      </a:lvl5pPr>
      <a:lvl6pPr marL="2270370" algn="l" defTabSz="908150" rtl="0" eaLnBrk="1" latinLnBrk="0" hangingPunct="1">
        <a:defRPr kumimoji="1" sz="1788" kern="1200">
          <a:solidFill>
            <a:schemeClr val="tx1"/>
          </a:solidFill>
          <a:latin typeface="+mn-lt"/>
          <a:ea typeface="+mn-ea"/>
          <a:cs typeface="+mn-cs"/>
        </a:defRPr>
      </a:lvl6pPr>
      <a:lvl7pPr marL="2724446" algn="l" defTabSz="908150" rtl="0" eaLnBrk="1" latinLnBrk="0" hangingPunct="1">
        <a:defRPr kumimoji="1" sz="1788" kern="1200">
          <a:solidFill>
            <a:schemeClr val="tx1"/>
          </a:solidFill>
          <a:latin typeface="+mn-lt"/>
          <a:ea typeface="+mn-ea"/>
          <a:cs typeface="+mn-cs"/>
        </a:defRPr>
      </a:lvl7pPr>
      <a:lvl8pPr marL="3178520" algn="l" defTabSz="908150" rtl="0" eaLnBrk="1" latinLnBrk="0" hangingPunct="1">
        <a:defRPr kumimoji="1" sz="1788" kern="1200">
          <a:solidFill>
            <a:schemeClr val="tx1"/>
          </a:solidFill>
          <a:latin typeface="+mn-lt"/>
          <a:ea typeface="+mn-ea"/>
          <a:cs typeface="+mn-cs"/>
        </a:defRPr>
      </a:lvl8pPr>
      <a:lvl9pPr marL="3632595" algn="l" defTabSz="908150" rtl="0" eaLnBrk="1" latinLnBrk="0" hangingPunct="1">
        <a:defRPr kumimoji="1" sz="178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3" y="1600206"/>
            <a:ext cx="8915400" cy="452596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0"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21" y="0"/>
            <a:ext cx="7605713" cy="476250"/>
          </a:xfrm>
          <a:prstGeom prst="rect">
            <a:avLst/>
          </a:prstGeom>
          <a:noFill/>
          <a:ln w="9525">
            <a:noFill/>
            <a:miter lim="800000"/>
            <a:headEnd/>
            <a:tailEnd/>
          </a:ln>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474" y="6"/>
            <a:ext cx="1679575" cy="333375"/>
          </a:xfrm>
          <a:prstGeom prst="rect">
            <a:avLst/>
          </a:prstGeom>
          <a:noFill/>
          <a:ln w="9525">
            <a:noFill/>
            <a:miter lim="800000"/>
            <a:headEnd/>
            <a:tailEnd/>
          </a:ln>
        </p:spPr>
      </p:pic>
    </p:spTree>
    <p:extLst>
      <p:ext uri="{BB962C8B-B14F-4D97-AF65-F5344CB8AC3E}">
        <p14:creationId xmlns:p14="http://schemas.microsoft.com/office/powerpoint/2010/main" val="1255171717"/>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Lst>
  <p:hf hdr="0" ftr="0" dt="0"/>
  <p:txStyles>
    <p:titleStyle>
      <a:lvl1pPr algn="l" rtl="0" eaLnBrk="1" fontAlgn="base" hangingPunct="1">
        <a:spcBef>
          <a:spcPct val="0"/>
        </a:spcBef>
        <a:spcAft>
          <a:spcPct val="0"/>
        </a:spcAft>
        <a:defRPr kumimoji="1" sz="2782">
          <a:solidFill>
            <a:srgbClr val="4087C8"/>
          </a:solidFill>
          <a:latin typeface="+mj-lt"/>
          <a:ea typeface="+mj-ea"/>
          <a:cs typeface="+mj-cs"/>
        </a:defRPr>
      </a:lvl1pPr>
      <a:lvl2pPr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5pPr>
      <a:lvl6pPr marL="454196"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6pPr>
      <a:lvl7pPr marL="908393"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7pPr>
      <a:lvl8pPr marL="1362591"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8pPr>
      <a:lvl9pPr marL="1816787"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9pPr>
    </p:titleStyle>
    <p:bodyStyle>
      <a:lvl1pPr marL="340647" indent="-340647" algn="l" rtl="0" eaLnBrk="1" fontAlgn="base" hangingPunct="1">
        <a:spcBef>
          <a:spcPct val="20000"/>
        </a:spcBef>
        <a:spcAft>
          <a:spcPct val="0"/>
        </a:spcAft>
        <a:buChar char="•"/>
        <a:defRPr kumimoji="1" sz="3180">
          <a:solidFill>
            <a:schemeClr val="tx1"/>
          </a:solidFill>
          <a:latin typeface="+mn-lt"/>
          <a:ea typeface="+mn-ea"/>
          <a:cs typeface="+mn-cs"/>
        </a:defRPr>
      </a:lvl1pPr>
      <a:lvl2pPr marL="738070" indent="-283874" algn="l" rtl="0" eaLnBrk="1" fontAlgn="base" hangingPunct="1">
        <a:spcBef>
          <a:spcPct val="20000"/>
        </a:spcBef>
        <a:spcAft>
          <a:spcPct val="0"/>
        </a:spcAft>
        <a:buChar char="–"/>
        <a:defRPr kumimoji="1" sz="2782">
          <a:solidFill>
            <a:schemeClr val="tx1"/>
          </a:solidFill>
          <a:latin typeface="+mn-lt"/>
          <a:ea typeface="+mn-ea"/>
        </a:defRPr>
      </a:lvl2pPr>
      <a:lvl3pPr marL="1135492" indent="-227099" algn="l" rtl="0" eaLnBrk="1" fontAlgn="base" hangingPunct="1">
        <a:spcBef>
          <a:spcPct val="20000"/>
        </a:spcBef>
        <a:spcAft>
          <a:spcPct val="0"/>
        </a:spcAft>
        <a:buChar char="•"/>
        <a:defRPr kumimoji="1" sz="2384">
          <a:solidFill>
            <a:schemeClr val="tx1"/>
          </a:solidFill>
          <a:latin typeface="+mn-lt"/>
          <a:ea typeface="+mn-ea"/>
        </a:defRPr>
      </a:lvl3pPr>
      <a:lvl4pPr marL="1589688" indent="-227099" algn="l" rtl="0" eaLnBrk="1" fontAlgn="base" hangingPunct="1">
        <a:spcBef>
          <a:spcPct val="20000"/>
        </a:spcBef>
        <a:spcAft>
          <a:spcPct val="0"/>
        </a:spcAft>
        <a:buChar char="–"/>
        <a:defRPr kumimoji="1" sz="1988">
          <a:solidFill>
            <a:schemeClr val="tx1"/>
          </a:solidFill>
          <a:latin typeface="+mn-lt"/>
          <a:ea typeface="+mn-ea"/>
        </a:defRPr>
      </a:lvl4pPr>
      <a:lvl5pPr marL="2043886" indent="-227099" algn="l" rtl="0" eaLnBrk="1" fontAlgn="base" hangingPunct="1">
        <a:spcBef>
          <a:spcPct val="20000"/>
        </a:spcBef>
        <a:spcAft>
          <a:spcPct val="0"/>
        </a:spcAft>
        <a:buChar char="»"/>
        <a:defRPr kumimoji="1" sz="1988">
          <a:solidFill>
            <a:schemeClr val="tx1"/>
          </a:solidFill>
          <a:latin typeface="+mn-lt"/>
          <a:ea typeface="+mn-ea"/>
        </a:defRPr>
      </a:lvl5pPr>
      <a:lvl6pPr marL="2498082" indent="-227099" algn="l" rtl="0" eaLnBrk="1" fontAlgn="base" hangingPunct="1">
        <a:spcBef>
          <a:spcPct val="20000"/>
        </a:spcBef>
        <a:spcAft>
          <a:spcPct val="0"/>
        </a:spcAft>
        <a:buChar char="»"/>
        <a:defRPr kumimoji="1" sz="1988">
          <a:solidFill>
            <a:schemeClr val="tx1"/>
          </a:solidFill>
          <a:latin typeface="+mn-lt"/>
          <a:ea typeface="+mn-ea"/>
        </a:defRPr>
      </a:lvl6pPr>
      <a:lvl7pPr marL="2952278" indent="-227099" algn="l" rtl="0" eaLnBrk="1" fontAlgn="base" hangingPunct="1">
        <a:spcBef>
          <a:spcPct val="20000"/>
        </a:spcBef>
        <a:spcAft>
          <a:spcPct val="0"/>
        </a:spcAft>
        <a:buChar char="»"/>
        <a:defRPr kumimoji="1" sz="1988">
          <a:solidFill>
            <a:schemeClr val="tx1"/>
          </a:solidFill>
          <a:latin typeface="+mn-lt"/>
          <a:ea typeface="+mn-ea"/>
        </a:defRPr>
      </a:lvl7pPr>
      <a:lvl8pPr marL="3406475" indent="-227099" algn="l" rtl="0" eaLnBrk="1" fontAlgn="base" hangingPunct="1">
        <a:spcBef>
          <a:spcPct val="20000"/>
        </a:spcBef>
        <a:spcAft>
          <a:spcPct val="0"/>
        </a:spcAft>
        <a:buChar char="»"/>
        <a:defRPr kumimoji="1" sz="1988">
          <a:solidFill>
            <a:schemeClr val="tx1"/>
          </a:solidFill>
          <a:latin typeface="+mn-lt"/>
          <a:ea typeface="+mn-ea"/>
        </a:defRPr>
      </a:lvl8pPr>
      <a:lvl9pPr marL="3860671" indent="-227099" algn="l" rtl="0" eaLnBrk="1" fontAlgn="base" hangingPunct="1">
        <a:spcBef>
          <a:spcPct val="20000"/>
        </a:spcBef>
        <a:spcAft>
          <a:spcPct val="0"/>
        </a:spcAft>
        <a:buChar char="»"/>
        <a:defRPr kumimoji="1" sz="1988">
          <a:solidFill>
            <a:schemeClr val="tx1"/>
          </a:solidFill>
          <a:latin typeface="+mn-lt"/>
          <a:ea typeface="+mn-ea"/>
        </a:defRPr>
      </a:lvl9pPr>
    </p:bodyStyle>
    <p:otherStyle>
      <a:defPPr>
        <a:defRPr lang="ja-JP"/>
      </a:defPPr>
      <a:lvl1pPr marL="0" algn="l" defTabSz="908393" rtl="0" eaLnBrk="1" latinLnBrk="0" hangingPunct="1">
        <a:defRPr kumimoji="1" sz="1788" kern="1200">
          <a:solidFill>
            <a:schemeClr val="tx1"/>
          </a:solidFill>
          <a:latin typeface="+mn-lt"/>
          <a:ea typeface="+mn-ea"/>
          <a:cs typeface="+mn-cs"/>
        </a:defRPr>
      </a:lvl1pPr>
      <a:lvl2pPr marL="454196" algn="l" defTabSz="908393" rtl="0" eaLnBrk="1" latinLnBrk="0" hangingPunct="1">
        <a:defRPr kumimoji="1" sz="1788" kern="1200">
          <a:solidFill>
            <a:schemeClr val="tx1"/>
          </a:solidFill>
          <a:latin typeface="+mn-lt"/>
          <a:ea typeface="+mn-ea"/>
          <a:cs typeface="+mn-cs"/>
        </a:defRPr>
      </a:lvl2pPr>
      <a:lvl3pPr marL="908393" algn="l" defTabSz="908393" rtl="0" eaLnBrk="1" latinLnBrk="0" hangingPunct="1">
        <a:defRPr kumimoji="1" sz="1788" kern="1200">
          <a:solidFill>
            <a:schemeClr val="tx1"/>
          </a:solidFill>
          <a:latin typeface="+mn-lt"/>
          <a:ea typeface="+mn-ea"/>
          <a:cs typeface="+mn-cs"/>
        </a:defRPr>
      </a:lvl3pPr>
      <a:lvl4pPr marL="1362591" algn="l" defTabSz="908393" rtl="0" eaLnBrk="1" latinLnBrk="0" hangingPunct="1">
        <a:defRPr kumimoji="1" sz="1788" kern="1200">
          <a:solidFill>
            <a:schemeClr val="tx1"/>
          </a:solidFill>
          <a:latin typeface="+mn-lt"/>
          <a:ea typeface="+mn-ea"/>
          <a:cs typeface="+mn-cs"/>
        </a:defRPr>
      </a:lvl4pPr>
      <a:lvl5pPr marL="1816787" algn="l" defTabSz="908393" rtl="0" eaLnBrk="1" latinLnBrk="0" hangingPunct="1">
        <a:defRPr kumimoji="1" sz="1788" kern="1200">
          <a:solidFill>
            <a:schemeClr val="tx1"/>
          </a:solidFill>
          <a:latin typeface="+mn-lt"/>
          <a:ea typeface="+mn-ea"/>
          <a:cs typeface="+mn-cs"/>
        </a:defRPr>
      </a:lvl5pPr>
      <a:lvl6pPr marL="2270984" algn="l" defTabSz="908393" rtl="0" eaLnBrk="1" latinLnBrk="0" hangingPunct="1">
        <a:defRPr kumimoji="1" sz="1788" kern="1200">
          <a:solidFill>
            <a:schemeClr val="tx1"/>
          </a:solidFill>
          <a:latin typeface="+mn-lt"/>
          <a:ea typeface="+mn-ea"/>
          <a:cs typeface="+mn-cs"/>
        </a:defRPr>
      </a:lvl6pPr>
      <a:lvl7pPr marL="2725179" algn="l" defTabSz="908393" rtl="0" eaLnBrk="1" latinLnBrk="0" hangingPunct="1">
        <a:defRPr kumimoji="1" sz="1788" kern="1200">
          <a:solidFill>
            <a:schemeClr val="tx1"/>
          </a:solidFill>
          <a:latin typeface="+mn-lt"/>
          <a:ea typeface="+mn-ea"/>
          <a:cs typeface="+mn-cs"/>
        </a:defRPr>
      </a:lvl7pPr>
      <a:lvl8pPr marL="3179377" algn="l" defTabSz="908393" rtl="0" eaLnBrk="1" latinLnBrk="0" hangingPunct="1">
        <a:defRPr kumimoji="1" sz="1788" kern="1200">
          <a:solidFill>
            <a:schemeClr val="tx1"/>
          </a:solidFill>
          <a:latin typeface="+mn-lt"/>
          <a:ea typeface="+mn-ea"/>
          <a:cs typeface="+mn-cs"/>
        </a:defRPr>
      </a:lvl8pPr>
      <a:lvl9pPr marL="3633573" algn="l" defTabSz="908393" rtl="0" eaLnBrk="1" latinLnBrk="0" hangingPunct="1">
        <a:defRPr kumimoji="1" sz="1788"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9"/>
            <a:ext cx="8915400" cy="1143000"/>
          </a:xfrm>
          <a:prstGeom prst="rect">
            <a:avLst/>
          </a:prstGeom>
        </p:spPr>
        <p:txBody>
          <a:bodyPr vert="horz" lIns="91436" tIns="45718" rIns="91436" bIns="4571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06"/>
            <a:ext cx="8915400" cy="4525963"/>
          </a:xfrm>
          <a:prstGeom prst="rect">
            <a:avLst/>
          </a:prstGeom>
        </p:spPr>
        <p:txBody>
          <a:bodyPr vert="horz" lIns="91436" tIns="45718" rIns="91436" bIns="4571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600"/>
            <a:ext cx="2311402" cy="365125"/>
          </a:xfrm>
          <a:prstGeom prst="rect">
            <a:avLst/>
          </a:prstGeom>
        </p:spPr>
        <p:txBody>
          <a:bodyPr vert="horz" lIns="91436" tIns="45718" rIns="91436" bIns="45718" rtlCol="0" anchor="ctr"/>
          <a:lstStyle>
            <a:lvl1pPr algn="l" fontAlgn="auto">
              <a:spcBef>
                <a:spcPts val="0"/>
              </a:spcBef>
              <a:spcAft>
                <a:spcPts val="0"/>
              </a:spcAft>
              <a:defRPr sz="1192">
                <a:solidFill>
                  <a:schemeClr val="tx1">
                    <a:tint val="75000"/>
                  </a:schemeClr>
                </a:solidFill>
              </a:defRPr>
            </a:lvl1pPr>
          </a:lstStyle>
          <a:p>
            <a:pPr defTabSz="908194"/>
            <a:endParaRPr lang="ja-JP" altLang="en-US" dirty="0">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636" y="6356600"/>
            <a:ext cx="3136900" cy="365125"/>
          </a:xfrm>
          <a:prstGeom prst="rect">
            <a:avLst/>
          </a:prstGeom>
        </p:spPr>
        <p:txBody>
          <a:bodyPr vert="horz" lIns="91436" tIns="45718" rIns="91436" bIns="45718" rtlCol="0" anchor="ctr"/>
          <a:lstStyle>
            <a:lvl1pPr algn="ctr" fontAlgn="auto">
              <a:spcBef>
                <a:spcPts val="0"/>
              </a:spcBef>
              <a:spcAft>
                <a:spcPts val="0"/>
              </a:spcAft>
              <a:defRPr sz="1192">
                <a:solidFill>
                  <a:schemeClr val="tx1">
                    <a:tint val="75000"/>
                  </a:schemeClr>
                </a:solidFill>
              </a:defRPr>
            </a:lvl1pPr>
          </a:lstStyle>
          <a:p>
            <a:pPr defTabSz="908194"/>
            <a:endParaRPr lang="ja-JP" altLang="en-US" dirty="0">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2" y="6356600"/>
            <a:ext cx="2311402" cy="365125"/>
          </a:xfrm>
          <a:prstGeom prst="rect">
            <a:avLst/>
          </a:prstGeom>
        </p:spPr>
        <p:txBody>
          <a:bodyPr vert="horz" lIns="91436" tIns="45718" rIns="91436" bIns="45718" rtlCol="0" anchor="ctr"/>
          <a:lstStyle>
            <a:lvl1pPr algn="r" fontAlgn="auto">
              <a:spcBef>
                <a:spcPts val="0"/>
              </a:spcBef>
              <a:spcAft>
                <a:spcPts val="0"/>
              </a:spcAft>
              <a:defRPr sz="1192">
                <a:solidFill>
                  <a:schemeClr val="tx1">
                    <a:tint val="75000"/>
                  </a:schemeClr>
                </a:solidFill>
              </a:defRPr>
            </a:lvl1pPr>
          </a:lstStyle>
          <a:p>
            <a:pPr defTabSz="908194"/>
            <a:fld id="{6C5430D0-4336-49DB-B62F-D1D0AB30FA6F}" type="slidenum">
              <a:rPr lang="ja-JP" altLang="en-US" smtClean="0">
                <a:solidFill>
                  <a:prstClr val="black">
                    <a:tint val="75000"/>
                  </a:prstClr>
                </a:solidFill>
                <a:latin typeface="Calibri"/>
                <a:ea typeface="ＭＳ Ｐゴシック" panose="020B0600070205080204" pitchFamily="50" charset="-128"/>
              </a:rPr>
              <a:pPr defTabSz="908194"/>
              <a:t>‹#›</a:t>
            </a:fld>
            <a:endParaRPr lang="ja-JP" altLang="en-US" dirty="0">
              <a:solidFill>
                <a:prstClr val="black">
                  <a:tint val="75000"/>
                </a:prstClr>
              </a:solidFill>
              <a:latin typeface="Calibri"/>
              <a:ea typeface="ＭＳ Ｐゴシック" panose="020B0600070205080204" pitchFamily="50" charset="-128"/>
            </a:endParaRPr>
          </a:p>
        </p:txBody>
      </p:sp>
      <p:grpSp>
        <p:nvGrpSpPr>
          <p:cNvPr id="7" name="Group 18"/>
          <p:cNvGrpSpPr>
            <a:grpSpLocks/>
          </p:cNvGrpSpPr>
          <p:nvPr/>
        </p:nvGrpSpPr>
        <p:grpSpPr bwMode="auto">
          <a:xfrm>
            <a:off x="86"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546" y="9"/>
            <a:ext cx="1679575" cy="333375"/>
          </a:xfrm>
          <a:prstGeom prst="rect">
            <a:avLst/>
          </a:prstGeom>
          <a:noFill/>
          <a:ln w="9525">
            <a:noFill/>
            <a:miter lim="800000"/>
            <a:headEnd/>
            <a:tailEnd/>
          </a:ln>
        </p:spPr>
      </p:pic>
    </p:spTree>
    <p:extLst>
      <p:ext uri="{BB962C8B-B14F-4D97-AF65-F5344CB8AC3E}">
        <p14:creationId xmlns:p14="http://schemas.microsoft.com/office/powerpoint/2010/main" val="270385121"/>
      </p:ext>
    </p:extLst>
  </p:cSld>
  <p:clrMap bg1="lt1" tx1="dk1" bg2="lt2" tx2="dk2" accent1="accent1" accent2="accent2" accent3="accent3" accent4="accent4" accent5="accent5" accent6="accent6" hlink="hlink" folHlink="folHlink"/>
  <p:sldLayoutIdLst>
    <p:sldLayoutId id="2147484978" r:id="rId1"/>
    <p:sldLayoutId id="2147484979" r:id="rId2"/>
    <p:sldLayoutId id="2147484980" r:id="rId3"/>
    <p:sldLayoutId id="2147484981" r:id="rId4"/>
    <p:sldLayoutId id="2147484982" r:id="rId5"/>
    <p:sldLayoutId id="2147484983" r:id="rId6"/>
    <p:sldLayoutId id="2147484984" r:id="rId7"/>
    <p:sldLayoutId id="2147484985" r:id="rId8"/>
    <p:sldLayoutId id="2147484986" r:id="rId9"/>
    <p:sldLayoutId id="2147484987" r:id="rId10"/>
    <p:sldLayoutId id="2147484988" r:id="rId11"/>
  </p:sldLayoutIdLst>
  <p:hf hdr="0" ftr="0" dt="0"/>
  <p:txStyles>
    <p:titleStyle>
      <a:lvl1pPr algn="ctr" defTabSz="908150" rtl="0" eaLnBrk="1" latinLnBrk="0" hangingPunct="1">
        <a:spcBef>
          <a:spcPct val="0"/>
        </a:spcBef>
        <a:buNone/>
        <a:defRPr kumimoji="1" sz="4370" kern="1200">
          <a:solidFill>
            <a:schemeClr val="tx1"/>
          </a:solidFill>
          <a:latin typeface="+mj-lt"/>
          <a:ea typeface="+mj-ea"/>
          <a:cs typeface="+mj-cs"/>
        </a:defRPr>
      </a:lvl1pPr>
    </p:titleStyle>
    <p:bodyStyle>
      <a:lvl1pPr marL="340557" indent="-340557" algn="l" defTabSz="908150" rtl="0" eaLnBrk="1" latinLnBrk="0" hangingPunct="1">
        <a:spcBef>
          <a:spcPct val="20000"/>
        </a:spcBef>
        <a:buFont typeface="Arial" pitchFamily="34" charset="0"/>
        <a:buChar char="•"/>
        <a:defRPr kumimoji="1" sz="3178" kern="1200">
          <a:solidFill>
            <a:schemeClr val="tx1"/>
          </a:solidFill>
          <a:latin typeface="+mn-lt"/>
          <a:ea typeface="+mn-ea"/>
          <a:cs typeface="+mn-cs"/>
        </a:defRPr>
      </a:lvl1pPr>
      <a:lvl2pPr marL="737871" indent="-283796" algn="l" defTabSz="908150" rtl="0" eaLnBrk="1" latinLnBrk="0" hangingPunct="1">
        <a:spcBef>
          <a:spcPct val="20000"/>
        </a:spcBef>
        <a:buFont typeface="Arial" pitchFamily="34" charset="0"/>
        <a:buChar char="–"/>
        <a:defRPr kumimoji="1" sz="2780" kern="1200">
          <a:solidFill>
            <a:schemeClr val="tx1"/>
          </a:solidFill>
          <a:latin typeface="+mn-lt"/>
          <a:ea typeface="+mn-ea"/>
          <a:cs typeface="+mn-cs"/>
        </a:defRPr>
      </a:lvl2pPr>
      <a:lvl3pPr marL="1135187" indent="-227037" algn="l" defTabSz="908150" rtl="0" eaLnBrk="1" latinLnBrk="0" hangingPunct="1">
        <a:spcBef>
          <a:spcPct val="20000"/>
        </a:spcBef>
        <a:buFont typeface="Arial" pitchFamily="34" charset="0"/>
        <a:buChar char="•"/>
        <a:defRPr kumimoji="1" sz="2384" kern="1200">
          <a:solidFill>
            <a:schemeClr val="tx1"/>
          </a:solidFill>
          <a:latin typeface="+mn-lt"/>
          <a:ea typeface="+mn-ea"/>
          <a:cs typeface="+mn-cs"/>
        </a:defRPr>
      </a:lvl3pPr>
      <a:lvl4pPr marL="1589260" indent="-227037" algn="l" defTabSz="908150" rtl="0" eaLnBrk="1" latinLnBrk="0" hangingPunct="1">
        <a:spcBef>
          <a:spcPct val="20000"/>
        </a:spcBef>
        <a:buFont typeface="Arial" pitchFamily="34" charset="0"/>
        <a:buChar char="–"/>
        <a:defRPr kumimoji="1" sz="1988" kern="1200">
          <a:solidFill>
            <a:schemeClr val="tx1"/>
          </a:solidFill>
          <a:latin typeface="+mn-lt"/>
          <a:ea typeface="+mn-ea"/>
          <a:cs typeface="+mn-cs"/>
        </a:defRPr>
      </a:lvl4pPr>
      <a:lvl5pPr marL="2043335" indent="-227037" algn="l" defTabSz="908150" rtl="0" eaLnBrk="1" latinLnBrk="0" hangingPunct="1">
        <a:spcBef>
          <a:spcPct val="20000"/>
        </a:spcBef>
        <a:buFont typeface="Arial" pitchFamily="34" charset="0"/>
        <a:buChar char="»"/>
        <a:defRPr kumimoji="1" sz="1988" kern="1200">
          <a:solidFill>
            <a:schemeClr val="tx1"/>
          </a:solidFill>
          <a:latin typeface="+mn-lt"/>
          <a:ea typeface="+mn-ea"/>
          <a:cs typeface="+mn-cs"/>
        </a:defRPr>
      </a:lvl5pPr>
      <a:lvl6pPr marL="2497410" indent="-227037" algn="l" defTabSz="908150" rtl="0" eaLnBrk="1" latinLnBrk="0" hangingPunct="1">
        <a:spcBef>
          <a:spcPct val="20000"/>
        </a:spcBef>
        <a:buFont typeface="Arial" pitchFamily="34" charset="0"/>
        <a:buChar char="•"/>
        <a:defRPr kumimoji="1" sz="1988" kern="1200">
          <a:solidFill>
            <a:schemeClr val="tx1"/>
          </a:solidFill>
          <a:latin typeface="+mn-lt"/>
          <a:ea typeface="+mn-ea"/>
          <a:cs typeface="+mn-cs"/>
        </a:defRPr>
      </a:lvl6pPr>
      <a:lvl7pPr marL="2951485" indent="-227037" algn="l" defTabSz="908150" rtl="0" eaLnBrk="1" latinLnBrk="0" hangingPunct="1">
        <a:spcBef>
          <a:spcPct val="20000"/>
        </a:spcBef>
        <a:buFont typeface="Arial" pitchFamily="34" charset="0"/>
        <a:buChar char="•"/>
        <a:defRPr kumimoji="1" sz="1988" kern="1200">
          <a:solidFill>
            <a:schemeClr val="tx1"/>
          </a:solidFill>
          <a:latin typeface="+mn-lt"/>
          <a:ea typeface="+mn-ea"/>
          <a:cs typeface="+mn-cs"/>
        </a:defRPr>
      </a:lvl7pPr>
      <a:lvl8pPr marL="3405558" indent="-227037" algn="l" defTabSz="908150" rtl="0" eaLnBrk="1" latinLnBrk="0" hangingPunct="1">
        <a:spcBef>
          <a:spcPct val="20000"/>
        </a:spcBef>
        <a:buFont typeface="Arial" pitchFamily="34" charset="0"/>
        <a:buChar char="•"/>
        <a:defRPr kumimoji="1" sz="1988" kern="1200">
          <a:solidFill>
            <a:schemeClr val="tx1"/>
          </a:solidFill>
          <a:latin typeface="+mn-lt"/>
          <a:ea typeface="+mn-ea"/>
          <a:cs typeface="+mn-cs"/>
        </a:defRPr>
      </a:lvl8pPr>
      <a:lvl9pPr marL="3859633" indent="-227037" algn="l" defTabSz="908150" rtl="0" eaLnBrk="1" latinLnBrk="0" hangingPunct="1">
        <a:spcBef>
          <a:spcPct val="20000"/>
        </a:spcBef>
        <a:buFont typeface="Arial" pitchFamily="34" charset="0"/>
        <a:buChar char="•"/>
        <a:defRPr kumimoji="1" sz="1988" kern="1200">
          <a:solidFill>
            <a:schemeClr val="tx1"/>
          </a:solidFill>
          <a:latin typeface="+mn-lt"/>
          <a:ea typeface="+mn-ea"/>
          <a:cs typeface="+mn-cs"/>
        </a:defRPr>
      </a:lvl9pPr>
    </p:bodyStyle>
    <p:otherStyle>
      <a:defPPr>
        <a:defRPr lang="ja-JP"/>
      </a:defPPr>
      <a:lvl1pPr marL="0" algn="l" defTabSz="908150" rtl="0" eaLnBrk="1" latinLnBrk="0" hangingPunct="1">
        <a:defRPr kumimoji="1" sz="1788" kern="1200">
          <a:solidFill>
            <a:schemeClr val="tx1"/>
          </a:solidFill>
          <a:latin typeface="+mn-lt"/>
          <a:ea typeface="+mn-ea"/>
          <a:cs typeface="+mn-cs"/>
        </a:defRPr>
      </a:lvl1pPr>
      <a:lvl2pPr marL="454074" algn="l" defTabSz="908150" rtl="0" eaLnBrk="1" latinLnBrk="0" hangingPunct="1">
        <a:defRPr kumimoji="1" sz="1788" kern="1200">
          <a:solidFill>
            <a:schemeClr val="tx1"/>
          </a:solidFill>
          <a:latin typeface="+mn-lt"/>
          <a:ea typeface="+mn-ea"/>
          <a:cs typeface="+mn-cs"/>
        </a:defRPr>
      </a:lvl2pPr>
      <a:lvl3pPr marL="908150" algn="l" defTabSz="908150" rtl="0" eaLnBrk="1" latinLnBrk="0" hangingPunct="1">
        <a:defRPr kumimoji="1" sz="1788" kern="1200">
          <a:solidFill>
            <a:schemeClr val="tx1"/>
          </a:solidFill>
          <a:latin typeface="+mn-lt"/>
          <a:ea typeface="+mn-ea"/>
          <a:cs typeface="+mn-cs"/>
        </a:defRPr>
      </a:lvl3pPr>
      <a:lvl4pPr marL="1362223" algn="l" defTabSz="908150" rtl="0" eaLnBrk="1" latinLnBrk="0" hangingPunct="1">
        <a:defRPr kumimoji="1" sz="1788" kern="1200">
          <a:solidFill>
            <a:schemeClr val="tx1"/>
          </a:solidFill>
          <a:latin typeface="+mn-lt"/>
          <a:ea typeface="+mn-ea"/>
          <a:cs typeface="+mn-cs"/>
        </a:defRPr>
      </a:lvl4pPr>
      <a:lvl5pPr marL="1816297" algn="l" defTabSz="908150" rtl="0" eaLnBrk="1" latinLnBrk="0" hangingPunct="1">
        <a:defRPr kumimoji="1" sz="1788" kern="1200">
          <a:solidFill>
            <a:schemeClr val="tx1"/>
          </a:solidFill>
          <a:latin typeface="+mn-lt"/>
          <a:ea typeface="+mn-ea"/>
          <a:cs typeface="+mn-cs"/>
        </a:defRPr>
      </a:lvl5pPr>
      <a:lvl6pPr marL="2270370" algn="l" defTabSz="908150" rtl="0" eaLnBrk="1" latinLnBrk="0" hangingPunct="1">
        <a:defRPr kumimoji="1" sz="1788" kern="1200">
          <a:solidFill>
            <a:schemeClr val="tx1"/>
          </a:solidFill>
          <a:latin typeface="+mn-lt"/>
          <a:ea typeface="+mn-ea"/>
          <a:cs typeface="+mn-cs"/>
        </a:defRPr>
      </a:lvl6pPr>
      <a:lvl7pPr marL="2724446" algn="l" defTabSz="908150" rtl="0" eaLnBrk="1" latinLnBrk="0" hangingPunct="1">
        <a:defRPr kumimoji="1" sz="1788" kern="1200">
          <a:solidFill>
            <a:schemeClr val="tx1"/>
          </a:solidFill>
          <a:latin typeface="+mn-lt"/>
          <a:ea typeface="+mn-ea"/>
          <a:cs typeface="+mn-cs"/>
        </a:defRPr>
      </a:lvl7pPr>
      <a:lvl8pPr marL="3178520" algn="l" defTabSz="908150" rtl="0" eaLnBrk="1" latinLnBrk="0" hangingPunct="1">
        <a:defRPr kumimoji="1" sz="1788" kern="1200">
          <a:solidFill>
            <a:schemeClr val="tx1"/>
          </a:solidFill>
          <a:latin typeface="+mn-lt"/>
          <a:ea typeface="+mn-ea"/>
          <a:cs typeface="+mn-cs"/>
        </a:defRPr>
      </a:lvl8pPr>
      <a:lvl9pPr marL="3632595" algn="l" defTabSz="908150" rtl="0" eaLnBrk="1" latinLnBrk="0" hangingPunct="1">
        <a:defRPr kumimoji="1" sz="1788"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9"/>
            <a:ext cx="8915400" cy="1143000"/>
          </a:xfrm>
          <a:prstGeom prst="rect">
            <a:avLst/>
          </a:prstGeom>
        </p:spPr>
        <p:txBody>
          <a:bodyPr vert="horz" lIns="91436" tIns="45718" rIns="91436" bIns="4571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06"/>
            <a:ext cx="8915400" cy="4525963"/>
          </a:xfrm>
          <a:prstGeom prst="rect">
            <a:avLst/>
          </a:prstGeom>
        </p:spPr>
        <p:txBody>
          <a:bodyPr vert="horz" lIns="91436" tIns="45718" rIns="91436" bIns="4571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600"/>
            <a:ext cx="2311402" cy="365125"/>
          </a:xfrm>
          <a:prstGeom prst="rect">
            <a:avLst/>
          </a:prstGeom>
        </p:spPr>
        <p:txBody>
          <a:bodyPr vert="horz" lIns="91436" tIns="45718" rIns="91436" bIns="45718" rtlCol="0" anchor="ctr"/>
          <a:lstStyle>
            <a:lvl1pPr algn="l" fontAlgn="auto">
              <a:spcBef>
                <a:spcPts val="0"/>
              </a:spcBef>
              <a:spcAft>
                <a:spcPts val="0"/>
              </a:spcAft>
              <a:defRPr sz="1192">
                <a:solidFill>
                  <a:schemeClr val="tx1">
                    <a:tint val="75000"/>
                  </a:schemeClr>
                </a:solidFill>
              </a:defRPr>
            </a:lvl1pPr>
          </a:lstStyle>
          <a:p>
            <a:pPr defTabSz="908194"/>
            <a:endParaRPr lang="ja-JP" altLang="en-US" dirty="0">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636" y="6356600"/>
            <a:ext cx="3136900" cy="365125"/>
          </a:xfrm>
          <a:prstGeom prst="rect">
            <a:avLst/>
          </a:prstGeom>
        </p:spPr>
        <p:txBody>
          <a:bodyPr vert="horz" lIns="91436" tIns="45718" rIns="91436" bIns="45718" rtlCol="0" anchor="ctr"/>
          <a:lstStyle>
            <a:lvl1pPr algn="ctr" fontAlgn="auto">
              <a:spcBef>
                <a:spcPts val="0"/>
              </a:spcBef>
              <a:spcAft>
                <a:spcPts val="0"/>
              </a:spcAft>
              <a:defRPr sz="1192">
                <a:solidFill>
                  <a:schemeClr val="tx1">
                    <a:tint val="75000"/>
                  </a:schemeClr>
                </a:solidFill>
              </a:defRPr>
            </a:lvl1pPr>
          </a:lstStyle>
          <a:p>
            <a:pPr defTabSz="908194"/>
            <a:endParaRPr lang="ja-JP" altLang="en-US" dirty="0">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2" y="6356600"/>
            <a:ext cx="2311402" cy="365125"/>
          </a:xfrm>
          <a:prstGeom prst="rect">
            <a:avLst/>
          </a:prstGeom>
        </p:spPr>
        <p:txBody>
          <a:bodyPr vert="horz" lIns="91436" tIns="45718" rIns="91436" bIns="45718" rtlCol="0" anchor="ctr"/>
          <a:lstStyle>
            <a:lvl1pPr algn="r" fontAlgn="auto">
              <a:spcBef>
                <a:spcPts val="0"/>
              </a:spcBef>
              <a:spcAft>
                <a:spcPts val="0"/>
              </a:spcAft>
              <a:defRPr sz="1192">
                <a:solidFill>
                  <a:schemeClr val="tx1">
                    <a:tint val="75000"/>
                  </a:schemeClr>
                </a:solidFill>
              </a:defRPr>
            </a:lvl1pPr>
          </a:lstStyle>
          <a:p>
            <a:pPr defTabSz="908194"/>
            <a:fld id="{6C5430D0-4336-49DB-B62F-D1D0AB30FA6F}" type="slidenum">
              <a:rPr lang="ja-JP" altLang="en-US" smtClean="0">
                <a:solidFill>
                  <a:prstClr val="black">
                    <a:tint val="75000"/>
                  </a:prstClr>
                </a:solidFill>
                <a:latin typeface="Calibri"/>
                <a:ea typeface="ＭＳ Ｐゴシック" panose="020B0600070205080204" pitchFamily="50" charset="-128"/>
              </a:rPr>
              <a:pPr defTabSz="908194"/>
              <a:t>‹#›</a:t>
            </a:fld>
            <a:endParaRPr lang="ja-JP" altLang="en-US" dirty="0">
              <a:solidFill>
                <a:prstClr val="black">
                  <a:tint val="75000"/>
                </a:prstClr>
              </a:solidFill>
              <a:latin typeface="Calibri"/>
              <a:ea typeface="ＭＳ Ｐゴシック" panose="020B0600070205080204" pitchFamily="50" charset="-128"/>
            </a:endParaRPr>
          </a:p>
        </p:txBody>
      </p:sp>
      <p:grpSp>
        <p:nvGrpSpPr>
          <p:cNvPr id="7" name="Group 18"/>
          <p:cNvGrpSpPr>
            <a:grpSpLocks/>
          </p:cNvGrpSpPr>
          <p:nvPr/>
        </p:nvGrpSpPr>
        <p:grpSpPr bwMode="auto">
          <a:xfrm>
            <a:off x="86"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546" y="9"/>
            <a:ext cx="1679575" cy="333375"/>
          </a:xfrm>
          <a:prstGeom prst="rect">
            <a:avLst/>
          </a:prstGeom>
          <a:noFill/>
          <a:ln w="9525">
            <a:noFill/>
            <a:miter lim="800000"/>
            <a:headEnd/>
            <a:tailEnd/>
          </a:ln>
        </p:spPr>
      </p:pic>
    </p:spTree>
    <p:extLst>
      <p:ext uri="{BB962C8B-B14F-4D97-AF65-F5344CB8AC3E}">
        <p14:creationId xmlns:p14="http://schemas.microsoft.com/office/powerpoint/2010/main" val="4064031211"/>
      </p:ext>
    </p:extLst>
  </p:cSld>
  <p:clrMap bg1="lt1" tx1="dk1" bg2="lt2" tx2="dk2" accent1="accent1" accent2="accent2" accent3="accent3" accent4="accent4" accent5="accent5" accent6="accent6" hlink="hlink" folHlink="folHlink"/>
  <p:sldLayoutIdLst>
    <p:sldLayoutId id="2147484990" r:id="rId1"/>
    <p:sldLayoutId id="2147484991" r:id="rId2"/>
    <p:sldLayoutId id="2147484992" r:id="rId3"/>
    <p:sldLayoutId id="2147484993" r:id="rId4"/>
    <p:sldLayoutId id="2147484994" r:id="rId5"/>
    <p:sldLayoutId id="2147484995" r:id="rId6"/>
    <p:sldLayoutId id="2147484996" r:id="rId7"/>
    <p:sldLayoutId id="2147484997" r:id="rId8"/>
    <p:sldLayoutId id="2147484998" r:id="rId9"/>
    <p:sldLayoutId id="2147484999" r:id="rId10"/>
    <p:sldLayoutId id="2147485000" r:id="rId11"/>
  </p:sldLayoutIdLst>
  <p:hf hdr="0" ftr="0" dt="0"/>
  <p:txStyles>
    <p:titleStyle>
      <a:lvl1pPr algn="ctr" defTabSz="908150" rtl="0" eaLnBrk="1" latinLnBrk="0" hangingPunct="1">
        <a:spcBef>
          <a:spcPct val="0"/>
        </a:spcBef>
        <a:buNone/>
        <a:defRPr kumimoji="1" sz="4370" kern="1200">
          <a:solidFill>
            <a:schemeClr val="tx1"/>
          </a:solidFill>
          <a:latin typeface="+mj-lt"/>
          <a:ea typeface="+mj-ea"/>
          <a:cs typeface="+mj-cs"/>
        </a:defRPr>
      </a:lvl1pPr>
    </p:titleStyle>
    <p:bodyStyle>
      <a:lvl1pPr marL="340557" indent="-340557" algn="l" defTabSz="908150" rtl="0" eaLnBrk="1" latinLnBrk="0" hangingPunct="1">
        <a:spcBef>
          <a:spcPct val="20000"/>
        </a:spcBef>
        <a:buFont typeface="Arial" pitchFamily="34" charset="0"/>
        <a:buChar char="•"/>
        <a:defRPr kumimoji="1" sz="3178" kern="1200">
          <a:solidFill>
            <a:schemeClr val="tx1"/>
          </a:solidFill>
          <a:latin typeface="+mn-lt"/>
          <a:ea typeface="+mn-ea"/>
          <a:cs typeface="+mn-cs"/>
        </a:defRPr>
      </a:lvl1pPr>
      <a:lvl2pPr marL="737871" indent="-283796" algn="l" defTabSz="908150" rtl="0" eaLnBrk="1" latinLnBrk="0" hangingPunct="1">
        <a:spcBef>
          <a:spcPct val="20000"/>
        </a:spcBef>
        <a:buFont typeface="Arial" pitchFamily="34" charset="0"/>
        <a:buChar char="–"/>
        <a:defRPr kumimoji="1" sz="2780" kern="1200">
          <a:solidFill>
            <a:schemeClr val="tx1"/>
          </a:solidFill>
          <a:latin typeface="+mn-lt"/>
          <a:ea typeface="+mn-ea"/>
          <a:cs typeface="+mn-cs"/>
        </a:defRPr>
      </a:lvl2pPr>
      <a:lvl3pPr marL="1135187" indent="-227037" algn="l" defTabSz="908150" rtl="0" eaLnBrk="1" latinLnBrk="0" hangingPunct="1">
        <a:spcBef>
          <a:spcPct val="20000"/>
        </a:spcBef>
        <a:buFont typeface="Arial" pitchFamily="34" charset="0"/>
        <a:buChar char="•"/>
        <a:defRPr kumimoji="1" sz="2384" kern="1200">
          <a:solidFill>
            <a:schemeClr val="tx1"/>
          </a:solidFill>
          <a:latin typeface="+mn-lt"/>
          <a:ea typeface="+mn-ea"/>
          <a:cs typeface="+mn-cs"/>
        </a:defRPr>
      </a:lvl3pPr>
      <a:lvl4pPr marL="1589260" indent="-227037" algn="l" defTabSz="908150" rtl="0" eaLnBrk="1" latinLnBrk="0" hangingPunct="1">
        <a:spcBef>
          <a:spcPct val="20000"/>
        </a:spcBef>
        <a:buFont typeface="Arial" pitchFamily="34" charset="0"/>
        <a:buChar char="–"/>
        <a:defRPr kumimoji="1" sz="1988" kern="1200">
          <a:solidFill>
            <a:schemeClr val="tx1"/>
          </a:solidFill>
          <a:latin typeface="+mn-lt"/>
          <a:ea typeface="+mn-ea"/>
          <a:cs typeface="+mn-cs"/>
        </a:defRPr>
      </a:lvl4pPr>
      <a:lvl5pPr marL="2043335" indent="-227037" algn="l" defTabSz="908150" rtl="0" eaLnBrk="1" latinLnBrk="0" hangingPunct="1">
        <a:spcBef>
          <a:spcPct val="20000"/>
        </a:spcBef>
        <a:buFont typeface="Arial" pitchFamily="34" charset="0"/>
        <a:buChar char="»"/>
        <a:defRPr kumimoji="1" sz="1988" kern="1200">
          <a:solidFill>
            <a:schemeClr val="tx1"/>
          </a:solidFill>
          <a:latin typeface="+mn-lt"/>
          <a:ea typeface="+mn-ea"/>
          <a:cs typeface="+mn-cs"/>
        </a:defRPr>
      </a:lvl5pPr>
      <a:lvl6pPr marL="2497410" indent="-227037" algn="l" defTabSz="908150" rtl="0" eaLnBrk="1" latinLnBrk="0" hangingPunct="1">
        <a:spcBef>
          <a:spcPct val="20000"/>
        </a:spcBef>
        <a:buFont typeface="Arial" pitchFamily="34" charset="0"/>
        <a:buChar char="•"/>
        <a:defRPr kumimoji="1" sz="1988" kern="1200">
          <a:solidFill>
            <a:schemeClr val="tx1"/>
          </a:solidFill>
          <a:latin typeface="+mn-lt"/>
          <a:ea typeface="+mn-ea"/>
          <a:cs typeface="+mn-cs"/>
        </a:defRPr>
      </a:lvl6pPr>
      <a:lvl7pPr marL="2951485" indent="-227037" algn="l" defTabSz="908150" rtl="0" eaLnBrk="1" latinLnBrk="0" hangingPunct="1">
        <a:spcBef>
          <a:spcPct val="20000"/>
        </a:spcBef>
        <a:buFont typeface="Arial" pitchFamily="34" charset="0"/>
        <a:buChar char="•"/>
        <a:defRPr kumimoji="1" sz="1988" kern="1200">
          <a:solidFill>
            <a:schemeClr val="tx1"/>
          </a:solidFill>
          <a:latin typeface="+mn-lt"/>
          <a:ea typeface="+mn-ea"/>
          <a:cs typeface="+mn-cs"/>
        </a:defRPr>
      </a:lvl7pPr>
      <a:lvl8pPr marL="3405558" indent="-227037" algn="l" defTabSz="908150" rtl="0" eaLnBrk="1" latinLnBrk="0" hangingPunct="1">
        <a:spcBef>
          <a:spcPct val="20000"/>
        </a:spcBef>
        <a:buFont typeface="Arial" pitchFamily="34" charset="0"/>
        <a:buChar char="•"/>
        <a:defRPr kumimoji="1" sz="1988" kern="1200">
          <a:solidFill>
            <a:schemeClr val="tx1"/>
          </a:solidFill>
          <a:latin typeface="+mn-lt"/>
          <a:ea typeface="+mn-ea"/>
          <a:cs typeface="+mn-cs"/>
        </a:defRPr>
      </a:lvl8pPr>
      <a:lvl9pPr marL="3859633" indent="-227037" algn="l" defTabSz="908150" rtl="0" eaLnBrk="1" latinLnBrk="0" hangingPunct="1">
        <a:spcBef>
          <a:spcPct val="20000"/>
        </a:spcBef>
        <a:buFont typeface="Arial" pitchFamily="34" charset="0"/>
        <a:buChar char="•"/>
        <a:defRPr kumimoji="1" sz="1988" kern="1200">
          <a:solidFill>
            <a:schemeClr val="tx1"/>
          </a:solidFill>
          <a:latin typeface="+mn-lt"/>
          <a:ea typeface="+mn-ea"/>
          <a:cs typeface="+mn-cs"/>
        </a:defRPr>
      </a:lvl9pPr>
    </p:bodyStyle>
    <p:otherStyle>
      <a:defPPr>
        <a:defRPr lang="ja-JP"/>
      </a:defPPr>
      <a:lvl1pPr marL="0" algn="l" defTabSz="908150" rtl="0" eaLnBrk="1" latinLnBrk="0" hangingPunct="1">
        <a:defRPr kumimoji="1" sz="1788" kern="1200">
          <a:solidFill>
            <a:schemeClr val="tx1"/>
          </a:solidFill>
          <a:latin typeface="+mn-lt"/>
          <a:ea typeface="+mn-ea"/>
          <a:cs typeface="+mn-cs"/>
        </a:defRPr>
      </a:lvl1pPr>
      <a:lvl2pPr marL="454074" algn="l" defTabSz="908150" rtl="0" eaLnBrk="1" latinLnBrk="0" hangingPunct="1">
        <a:defRPr kumimoji="1" sz="1788" kern="1200">
          <a:solidFill>
            <a:schemeClr val="tx1"/>
          </a:solidFill>
          <a:latin typeface="+mn-lt"/>
          <a:ea typeface="+mn-ea"/>
          <a:cs typeface="+mn-cs"/>
        </a:defRPr>
      </a:lvl2pPr>
      <a:lvl3pPr marL="908150" algn="l" defTabSz="908150" rtl="0" eaLnBrk="1" latinLnBrk="0" hangingPunct="1">
        <a:defRPr kumimoji="1" sz="1788" kern="1200">
          <a:solidFill>
            <a:schemeClr val="tx1"/>
          </a:solidFill>
          <a:latin typeface="+mn-lt"/>
          <a:ea typeface="+mn-ea"/>
          <a:cs typeface="+mn-cs"/>
        </a:defRPr>
      </a:lvl3pPr>
      <a:lvl4pPr marL="1362223" algn="l" defTabSz="908150" rtl="0" eaLnBrk="1" latinLnBrk="0" hangingPunct="1">
        <a:defRPr kumimoji="1" sz="1788" kern="1200">
          <a:solidFill>
            <a:schemeClr val="tx1"/>
          </a:solidFill>
          <a:latin typeface="+mn-lt"/>
          <a:ea typeface="+mn-ea"/>
          <a:cs typeface="+mn-cs"/>
        </a:defRPr>
      </a:lvl4pPr>
      <a:lvl5pPr marL="1816297" algn="l" defTabSz="908150" rtl="0" eaLnBrk="1" latinLnBrk="0" hangingPunct="1">
        <a:defRPr kumimoji="1" sz="1788" kern="1200">
          <a:solidFill>
            <a:schemeClr val="tx1"/>
          </a:solidFill>
          <a:latin typeface="+mn-lt"/>
          <a:ea typeface="+mn-ea"/>
          <a:cs typeface="+mn-cs"/>
        </a:defRPr>
      </a:lvl5pPr>
      <a:lvl6pPr marL="2270370" algn="l" defTabSz="908150" rtl="0" eaLnBrk="1" latinLnBrk="0" hangingPunct="1">
        <a:defRPr kumimoji="1" sz="1788" kern="1200">
          <a:solidFill>
            <a:schemeClr val="tx1"/>
          </a:solidFill>
          <a:latin typeface="+mn-lt"/>
          <a:ea typeface="+mn-ea"/>
          <a:cs typeface="+mn-cs"/>
        </a:defRPr>
      </a:lvl6pPr>
      <a:lvl7pPr marL="2724446" algn="l" defTabSz="908150" rtl="0" eaLnBrk="1" latinLnBrk="0" hangingPunct="1">
        <a:defRPr kumimoji="1" sz="1788" kern="1200">
          <a:solidFill>
            <a:schemeClr val="tx1"/>
          </a:solidFill>
          <a:latin typeface="+mn-lt"/>
          <a:ea typeface="+mn-ea"/>
          <a:cs typeface="+mn-cs"/>
        </a:defRPr>
      </a:lvl7pPr>
      <a:lvl8pPr marL="3178520" algn="l" defTabSz="908150" rtl="0" eaLnBrk="1" latinLnBrk="0" hangingPunct="1">
        <a:defRPr kumimoji="1" sz="1788" kern="1200">
          <a:solidFill>
            <a:schemeClr val="tx1"/>
          </a:solidFill>
          <a:latin typeface="+mn-lt"/>
          <a:ea typeface="+mn-ea"/>
          <a:cs typeface="+mn-cs"/>
        </a:defRPr>
      </a:lvl8pPr>
      <a:lvl9pPr marL="3632595" algn="l" defTabSz="908150" rtl="0" eaLnBrk="1" latinLnBrk="0" hangingPunct="1">
        <a:defRPr kumimoji="1" sz="1788"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9"/>
            <a:ext cx="8915400" cy="1143000"/>
          </a:xfrm>
          <a:prstGeom prst="rect">
            <a:avLst/>
          </a:prstGeom>
        </p:spPr>
        <p:txBody>
          <a:bodyPr vert="horz" lIns="91436" tIns="45718" rIns="91436" bIns="4571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06"/>
            <a:ext cx="8915400" cy="4525963"/>
          </a:xfrm>
          <a:prstGeom prst="rect">
            <a:avLst/>
          </a:prstGeom>
        </p:spPr>
        <p:txBody>
          <a:bodyPr vert="horz" lIns="91436" tIns="45718" rIns="91436" bIns="4571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6595"/>
            <a:ext cx="2311401" cy="365125"/>
          </a:xfrm>
          <a:prstGeom prst="rect">
            <a:avLst/>
          </a:prstGeom>
        </p:spPr>
        <p:txBody>
          <a:bodyPr vert="horz" lIns="91436" tIns="45718" rIns="91436" bIns="45718" rtlCol="0" anchor="ctr"/>
          <a:lstStyle>
            <a:lvl1pPr algn="l" fontAlgn="auto">
              <a:spcBef>
                <a:spcPts val="0"/>
              </a:spcBef>
              <a:spcAft>
                <a:spcPts val="0"/>
              </a:spcAft>
              <a:defRPr sz="1196">
                <a:solidFill>
                  <a:schemeClr val="tx1">
                    <a:tint val="75000"/>
                  </a:schemeClr>
                </a:solidFill>
              </a:defRPr>
            </a:lvl1pPr>
          </a:lstStyle>
          <a:p>
            <a:endParaRPr lang="ja-JP" altLang="en-US" dirty="0">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4634" y="6356595"/>
            <a:ext cx="3136900" cy="365125"/>
          </a:xfrm>
          <a:prstGeom prst="rect">
            <a:avLst/>
          </a:prstGeom>
        </p:spPr>
        <p:txBody>
          <a:bodyPr vert="horz" lIns="91436" tIns="45718" rIns="91436" bIns="45718" rtlCol="0" anchor="ctr"/>
          <a:lstStyle>
            <a:lvl1pPr algn="ctr" fontAlgn="auto">
              <a:spcBef>
                <a:spcPts val="0"/>
              </a:spcBef>
              <a:spcAft>
                <a:spcPts val="0"/>
              </a:spcAft>
              <a:defRPr sz="1196">
                <a:solidFill>
                  <a:schemeClr val="tx1">
                    <a:tint val="75000"/>
                  </a:schemeClr>
                </a:solidFill>
              </a:defRPr>
            </a:lvl1pPr>
          </a:lstStyle>
          <a:p>
            <a:endParaRPr lang="ja-JP" altLang="en-US" dirty="0">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099300" y="6356595"/>
            <a:ext cx="2311401" cy="365125"/>
          </a:xfrm>
          <a:prstGeom prst="rect">
            <a:avLst/>
          </a:prstGeom>
        </p:spPr>
        <p:txBody>
          <a:bodyPr vert="horz" lIns="91436" tIns="45718" rIns="91436" bIns="45718" rtlCol="0" anchor="ctr"/>
          <a:lstStyle>
            <a:lvl1pPr algn="r" fontAlgn="auto">
              <a:spcBef>
                <a:spcPts val="0"/>
              </a:spcBef>
              <a:spcAft>
                <a:spcPts val="0"/>
              </a:spcAft>
              <a:defRPr sz="1196">
                <a:solidFill>
                  <a:schemeClr val="tx1">
                    <a:tint val="75000"/>
                  </a:schemeClr>
                </a:solidFill>
              </a:defRPr>
            </a:lvl1pPr>
          </a:lstStyle>
          <a:p>
            <a:fld id="{6C5430D0-4336-49DB-B62F-D1D0AB30FA6F}" type="slidenum">
              <a:rPr lang="ja-JP" altLang="en-US" smtClean="0">
                <a:solidFill>
                  <a:prstClr val="black">
                    <a:tint val="75000"/>
                  </a:prstClr>
                </a:solidFill>
                <a:latin typeface="Calibri"/>
                <a:ea typeface="ＭＳ Ｐゴシック"/>
              </a:rPr>
              <a:pPr/>
              <a:t>‹#›</a:t>
            </a:fld>
            <a:endParaRPr lang="ja-JP" altLang="en-US" dirty="0">
              <a:solidFill>
                <a:prstClr val="black">
                  <a:tint val="75000"/>
                </a:prstClr>
              </a:solidFill>
              <a:latin typeface="Calibri"/>
              <a:ea typeface="ＭＳ Ｐゴシック"/>
            </a:endParaRPr>
          </a:p>
        </p:txBody>
      </p:sp>
      <p:grpSp>
        <p:nvGrpSpPr>
          <p:cNvPr id="7" name="Group 18"/>
          <p:cNvGrpSpPr>
            <a:grpSpLocks/>
          </p:cNvGrpSpPr>
          <p:nvPr/>
        </p:nvGrpSpPr>
        <p:grpSpPr bwMode="auto">
          <a:xfrm>
            <a:off x="84"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544" y="4"/>
            <a:ext cx="1679575" cy="333375"/>
          </a:xfrm>
          <a:prstGeom prst="rect">
            <a:avLst/>
          </a:prstGeom>
          <a:noFill/>
          <a:ln w="9525">
            <a:noFill/>
            <a:miter lim="800000"/>
            <a:headEnd/>
            <a:tailEnd/>
          </a:ln>
        </p:spPr>
      </p:pic>
    </p:spTree>
    <p:extLst>
      <p:ext uri="{BB962C8B-B14F-4D97-AF65-F5344CB8AC3E}">
        <p14:creationId xmlns:p14="http://schemas.microsoft.com/office/powerpoint/2010/main" val="1208140298"/>
      </p:ext>
    </p:extLst>
  </p:cSld>
  <p:clrMap bg1="lt1" tx1="dk1" bg2="lt2" tx2="dk2" accent1="accent1" accent2="accent2" accent3="accent3" accent4="accent4" accent5="accent5" accent6="accent6" hlink="hlink" folHlink="folHlink"/>
  <p:sldLayoutIdLst>
    <p:sldLayoutId id="2147485002" r:id="rId1"/>
    <p:sldLayoutId id="2147485003" r:id="rId2"/>
    <p:sldLayoutId id="2147485004" r:id="rId3"/>
    <p:sldLayoutId id="2147485005" r:id="rId4"/>
    <p:sldLayoutId id="2147485006" r:id="rId5"/>
    <p:sldLayoutId id="2147485007" r:id="rId6"/>
    <p:sldLayoutId id="2147485008" r:id="rId7"/>
    <p:sldLayoutId id="2147485009" r:id="rId8"/>
    <p:sldLayoutId id="2147485010" r:id="rId9"/>
    <p:sldLayoutId id="2147485011" r:id="rId10"/>
    <p:sldLayoutId id="2147485012" r:id="rId11"/>
  </p:sldLayoutIdLst>
  <p:hf hdr="0" ftr="0" dt="0"/>
  <p:txStyles>
    <p:titleStyle>
      <a:lvl1pPr algn="ctr" defTabSz="911429" rtl="0" eaLnBrk="1" latinLnBrk="0" hangingPunct="1">
        <a:spcBef>
          <a:spcPct val="0"/>
        </a:spcBef>
        <a:buNone/>
        <a:defRPr kumimoji="1" sz="4386" kern="1200">
          <a:solidFill>
            <a:schemeClr val="tx1"/>
          </a:solidFill>
          <a:latin typeface="+mj-lt"/>
          <a:ea typeface="+mj-ea"/>
          <a:cs typeface="+mj-cs"/>
        </a:defRPr>
      </a:lvl1pPr>
    </p:titleStyle>
    <p:bodyStyle>
      <a:lvl1pPr marL="341786" indent="-341786" algn="l" defTabSz="911429" rtl="0" eaLnBrk="1" latinLnBrk="0" hangingPunct="1">
        <a:spcBef>
          <a:spcPct val="20000"/>
        </a:spcBef>
        <a:buFont typeface="Arial" pitchFamily="34" charset="0"/>
        <a:buChar char="•"/>
        <a:defRPr kumimoji="1" sz="3190" kern="1200">
          <a:solidFill>
            <a:schemeClr val="tx1"/>
          </a:solidFill>
          <a:latin typeface="+mn-lt"/>
          <a:ea typeface="+mn-ea"/>
          <a:cs typeface="+mn-cs"/>
        </a:defRPr>
      </a:lvl1pPr>
      <a:lvl2pPr marL="740536" indent="-284821" algn="l" defTabSz="911429" rtl="0" eaLnBrk="1" latinLnBrk="0" hangingPunct="1">
        <a:spcBef>
          <a:spcPct val="20000"/>
        </a:spcBef>
        <a:buFont typeface="Arial" pitchFamily="34" charset="0"/>
        <a:buChar char="–"/>
        <a:defRPr kumimoji="1" sz="2791" kern="1200">
          <a:solidFill>
            <a:schemeClr val="tx1"/>
          </a:solidFill>
          <a:latin typeface="+mn-lt"/>
          <a:ea typeface="+mn-ea"/>
          <a:cs typeface="+mn-cs"/>
        </a:defRPr>
      </a:lvl2pPr>
      <a:lvl3pPr marL="1139287" indent="-227858" algn="l" defTabSz="911429" rtl="0" eaLnBrk="1" latinLnBrk="0" hangingPunct="1">
        <a:spcBef>
          <a:spcPct val="20000"/>
        </a:spcBef>
        <a:buFont typeface="Arial" pitchFamily="34" charset="0"/>
        <a:buChar char="•"/>
        <a:defRPr kumimoji="1" sz="2392" kern="1200">
          <a:solidFill>
            <a:schemeClr val="tx1"/>
          </a:solidFill>
          <a:latin typeface="+mn-lt"/>
          <a:ea typeface="+mn-ea"/>
          <a:cs typeface="+mn-cs"/>
        </a:defRPr>
      </a:lvl3pPr>
      <a:lvl4pPr marL="1595000"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4pPr>
      <a:lvl5pPr marL="2050715"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5pPr>
      <a:lvl6pPr marL="2506429"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6pPr>
      <a:lvl7pPr marL="2962144"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7pPr>
      <a:lvl8pPr marL="3417858"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8pPr>
      <a:lvl9pPr marL="3873573"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9pPr>
    </p:bodyStyle>
    <p:otherStyle>
      <a:defPPr>
        <a:defRPr lang="ja-JP"/>
      </a:defPPr>
      <a:lvl1pPr marL="0" algn="l" defTabSz="911429" rtl="0" eaLnBrk="1" latinLnBrk="0" hangingPunct="1">
        <a:defRPr kumimoji="1" sz="1794" kern="1200">
          <a:solidFill>
            <a:schemeClr val="tx1"/>
          </a:solidFill>
          <a:latin typeface="+mn-lt"/>
          <a:ea typeface="+mn-ea"/>
          <a:cs typeface="+mn-cs"/>
        </a:defRPr>
      </a:lvl1pPr>
      <a:lvl2pPr marL="455714" algn="l" defTabSz="911429" rtl="0" eaLnBrk="1" latinLnBrk="0" hangingPunct="1">
        <a:defRPr kumimoji="1" sz="1794" kern="1200">
          <a:solidFill>
            <a:schemeClr val="tx1"/>
          </a:solidFill>
          <a:latin typeface="+mn-lt"/>
          <a:ea typeface="+mn-ea"/>
          <a:cs typeface="+mn-cs"/>
        </a:defRPr>
      </a:lvl2pPr>
      <a:lvl3pPr marL="911429" algn="l" defTabSz="911429" rtl="0" eaLnBrk="1" latinLnBrk="0" hangingPunct="1">
        <a:defRPr kumimoji="1" sz="1794" kern="1200">
          <a:solidFill>
            <a:schemeClr val="tx1"/>
          </a:solidFill>
          <a:latin typeface="+mn-lt"/>
          <a:ea typeface="+mn-ea"/>
          <a:cs typeface="+mn-cs"/>
        </a:defRPr>
      </a:lvl3pPr>
      <a:lvl4pPr marL="1367142" algn="l" defTabSz="911429" rtl="0" eaLnBrk="1" latinLnBrk="0" hangingPunct="1">
        <a:defRPr kumimoji="1" sz="1794" kern="1200">
          <a:solidFill>
            <a:schemeClr val="tx1"/>
          </a:solidFill>
          <a:latin typeface="+mn-lt"/>
          <a:ea typeface="+mn-ea"/>
          <a:cs typeface="+mn-cs"/>
        </a:defRPr>
      </a:lvl4pPr>
      <a:lvl5pPr marL="1822857" algn="l" defTabSz="911429" rtl="0" eaLnBrk="1" latinLnBrk="0" hangingPunct="1">
        <a:defRPr kumimoji="1" sz="1794" kern="1200">
          <a:solidFill>
            <a:schemeClr val="tx1"/>
          </a:solidFill>
          <a:latin typeface="+mn-lt"/>
          <a:ea typeface="+mn-ea"/>
          <a:cs typeface="+mn-cs"/>
        </a:defRPr>
      </a:lvl5pPr>
      <a:lvl6pPr marL="2278571" algn="l" defTabSz="911429" rtl="0" eaLnBrk="1" latinLnBrk="0" hangingPunct="1">
        <a:defRPr kumimoji="1" sz="1794" kern="1200">
          <a:solidFill>
            <a:schemeClr val="tx1"/>
          </a:solidFill>
          <a:latin typeface="+mn-lt"/>
          <a:ea typeface="+mn-ea"/>
          <a:cs typeface="+mn-cs"/>
        </a:defRPr>
      </a:lvl6pPr>
      <a:lvl7pPr marL="2734286" algn="l" defTabSz="911429" rtl="0" eaLnBrk="1" latinLnBrk="0" hangingPunct="1">
        <a:defRPr kumimoji="1" sz="1794" kern="1200">
          <a:solidFill>
            <a:schemeClr val="tx1"/>
          </a:solidFill>
          <a:latin typeface="+mn-lt"/>
          <a:ea typeface="+mn-ea"/>
          <a:cs typeface="+mn-cs"/>
        </a:defRPr>
      </a:lvl7pPr>
      <a:lvl8pPr marL="3190000" algn="l" defTabSz="911429" rtl="0" eaLnBrk="1" latinLnBrk="0" hangingPunct="1">
        <a:defRPr kumimoji="1" sz="1794" kern="1200">
          <a:solidFill>
            <a:schemeClr val="tx1"/>
          </a:solidFill>
          <a:latin typeface="+mn-lt"/>
          <a:ea typeface="+mn-ea"/>
          <a:cs typeface="+mn-cs"/>
        </a:defRPr>
      </a:lvl8pPr>
      <a:lvl9pPr marL="3645715" algn="l" defTabSz="911429" rtl="0" eaLnBrk="1" latinLnBrk="0" hangingPunct="1">
        <a:defRPr kumimoji="1" sz="1794"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4" y="274639"/>
            <a:ext cx="8915400" cy="1143000"/>
          </a:xfrm>
          <a:prstGeom prst="rect">
            <a:avLst/>
          </a:prstGeom>
        </p:spPr>
        <p:txBody>
          <a:bodyPr vert="horz" lIns="91436" tIns="45718" rIns="91436" bIns="4571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4" y="1600206"/>
            <a:ext cx="8915400" cy="4525963"/>
          </a:xfrm>
          <a:prstGeom prst="rect">
            <a:avLst/>
          </a:prstGeom>
        </p:spPr>
        <p:txBody>
          <a:bodyPr vert="horz" lIns="91436" tIns="45718" rIns="91436" bIns="4571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6600"/>
            <a:ext cx="2311400" cy="365125"/>
          </a:xfrm>
          <a:prstGeom prst="rect">
            <a:avLst/>
          </a:prstGeom>
        </p:spPr>
        <p:txBody>
          <a:bodyPr vert="horz" lIns="91436" tIns="45718" rIns="91436" bIns="45718" rtlCol="0" anchor="ctr"/>
          <a:lstStyle>
            <a:lvl1pPr algn="l" fontAlgn="auto">
              <a:spcBef>
                <a:spcPts val="0"/>
              </a:spcBef>
              <a:spcAft>
                <a:spcPts val="0"/>
              </a:spcAft>
              <a:defRPr sz="1192">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635" y="6356600"/>
            <a:ext cx="3136900" cy="365125"/>
          </a:xfrm>
          <a:prstGeom prst="rect">
            <a:avLst/>
          </a:prstGeom>
        </p:spPr>
        <p:txBody>
          <a:bodyPr vert="horz" lIns="91436" tIns="45718" rIns="91436" bIns="45718" rtlCol="0" anchor="ctr"/>
          <a:lstStyle>
            <a:lvl1pPr algn="ctr" fontAlgn="auto">
              <a:spcBef>
                <a:spcPts val="0"/>
              </a:spcBef>
              <a:spcAft>
                <a:spcPts val="0"/>
              </a:spcAft>
              <a:defRPr sz="1192">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1" y="6356600"/>
            <a:ext cx="2311400" cy="365125"/>
          </a:xfrm>
          <a:prstGeom prst="rect">
            <a:avLst/>
          </a:prstGeom>
        </p:spPr>
        <p:txBody>
          <a:bodyPr vert="horz" lIns="91436" tIns="45718" rIns="91436" bIns="45718" rtlCol="0" anchor="ctr"/>
          <a:lstStyle>
            <a:lvl1pPr algn="r" fontAlgn="auto">
              <a:spcBef>
                <a:spcPts val="0"/>
              </a:spcBef>
              <a:spcAft>
                <a:spcPts val="0"/>
              </a:spcAft>
              <a:defRPr sz="1192">
                <a:solidFill>
                  <a:schemeClr val="tx1">
                    <a:tint val="75000"/>
                  </a:schemeClr>
                </a:solidFill>
              </a:defRPr>
            </a:lvl1pPr>
          </a:lstStyle>
          <a:p>
            <a:fld id="{6C5430D0-4336-49DB-B62F-D1D0AB30FA6F}" type="slidenum">
              <a:rPr lang="ja-JP" altLang="en-US" smtClean="0">
                <a:solidFill>
                  <a:prstClr val="black">
                    <a:tint val="75000"/>
                  </a:prstClr>
                </a:solidFill>
                <a:latin typeface="Calibri"/>
                <a:ea typeface="ＭＳ Ｐゴシック" panose="020B0600070205080204" pitchFamily="50" charset="-128"/>
              </a:rPr>
              <a:pPr/>
              <a:t>‹#›</a:t>
            </a:fld>
            <a:endParaRPr lang="ja-JP" altLang="en-US" dirty="0">
              <a:solidFill>
                <a:prstClr val="black">
                  <a:tint val="75000"/>
                </a:prstClr>
              </a:solidFill>
              <a:latin typeface="Calibri"/>
              <a:ea typeface="ＭＳ Ｐゴシック" panose="020B0600070205080204" pitchFamily="50" charset="-128"/>
            </a:endParaRPr>
          </a:p>
        </p:txBody>
      </p:sp>
      <p:grpSp>
        <p:nvGrpSpPr>
          <p:cNvPr id="7" name="Group 18"/>
          <p:cNvGrpSpPr>
            <a:grpSpLocks/>
          </p:cNvGrpSpPr>
          <p:nvPr/>
        </p:nvGrpSpPr>
        <p:grpSpPr bwMode="auto">
          <a:xfrm>
            <a:off x="85"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547" y="9"/>
            <a:ext cx="1679575" cy="333375"/>
          </a:xfrm>
          <a:prstGeom prst="rect">
            <a:avLst/>
          </a:prstGeom>
          <a:noFill/>
          <a:ln w="9525">
            <a:noFill/>
            <a:miter lim="800000"/>
            <a:headEnd/>
            <a:tailEnd/>
          </a:ln>
        </p:spPr>
      </p:pic>
    </p:spTree>
    <p:extLst>
      <p:ext uri="{BB962C8B-B14F-4D97-AF65-F5344CB8AC3E}">
        <p14:creationId xmlns:p14="http://schemas.microsoft.com/office/powerpoint/2010/main" val="998523784"/>
      </p:ext>
    </p:extLst>
  </p:cSld>
  <p:clrMap bg1="lt1" tx1="dk1" bg2="lt2" tx2="dk2" accent1="accent1" accent2="accent2" accent3="accent3" accent4="accent4" accent5="accent5" accent6="accent6" hlink="hlink" folHlink="folHlink"/>
  <p:sldLayoutIdLst>
    <p:sldLayoutId id="2147485040" r:id="rId1"/>
    <p:sldLayoutId id="2147485041" r:id="rId2"/>
    <p:sldLayoutId id="2147485042" r:id="rId3"/>
    <p:sldLayoutId id="2147485043" r:id="rId4"/>
    <p:sldLayoutId id="2147485044" r:id="rId5"/>
    <p:sldLayoutId id="2147485045" r:id="rId6"/>
    <p:sldLayoutId id="2147485046" r:id="rId7"/>
    <p:sldLayoutId id="2147485047" r:id="rId8"/>
    <p:sldLayoutId id="2147485048" r:id="rId9"/>
    <p:sldLayoutId id="2147485049" r:id="rId10"/>
    <p:sldLayoutId id="2147485050" r:id="rId11"/>
  </p:sldLayoutIdLst>
  <p:hf hdr="0" ftr="0" dt="0"/>
  <p:txStyles>
    <p:titleStyle>
      <a:lvl1pPr algn="ctr" defTabSz="908331" rtl="0" eaLnBrk="1" latinLnBrk="0" hangingPunct="1">
        <a:spcBef>
          <a:spcPct val="0"/>
        </a:spcBef>
        <a:buNone/>
        <a:defRPr kumimoji="1" sz="4371" kern="1200">
          <a:solidFill>
            <a:schemeClr val="tx1"/>
          </a:solidFill>
          <a:latin typeface="+mj-lt"/>
          <a:ea typeface="+mj-ea"/>
          <a:cs typeface="+mj-cs"/>
        </a:defRPr>
      </a:lvl1pPr>
    </p:titleStyle>
    <p:bodyStyle>
      <a:lvl1pPr marL="340624" indent="-340624" algn="l" defTabSz="908331" rtl="0" eaLnBrk="1" latinLnBrk="0" hangingPunct="1">
        <a:spcBef>
          <a:spcPct val="20000"/>
        </a:spcBef>
        <a:buFont typeface="Arial" pitchFamily="34" charset="0"/>
        <a:buChar char="•"/>
        <a:defRPr kumimoji="1" sz="3179" kern="1200">
          <a:solidFill>
            <a:schemeClr val="tx1"/>
          </a:solidFill>
          <a:latin typeface="+mn-lt"/>
          <a:ea typeface="+mn-ea"/>
          <a:cs typeface="+mn-cs"/>
        </a:defRPr>
      </a:lvl1pPr>
      <a:lvl2pPr marL="738018" indent="-283853" algn="l" defTabSz="908331" rtl="0" eaLnBrk="1" latinLnBrk="0" hangingPunct="1">
        <a:spcBef>
          <a:spcPct val="20000"/>
        </a:spcBef>
        <a:buFont typeface="Arial" pitchFamily="34" charset="0"/>
        <a:buChar char="–"/>
        <a:defRPr kumimoji="1" sz="2781" kern="1200">
          <a:solidFill>
            <a:schemeClr val="tx1"/>
          </a:solidFill>
          <a:latin typeface="+mn-lt"/>
          <a:ea typeface="+mn-ea"/>
          <a:cs typeface="+mn-cs"/>
        </a:defRPr>
      </a:lvl2pPr>
      <a:lvl3pPr marL="1135413" indent="-227083" algn="l" defTabSz="908331" rtl="0" eaLnBrk="1" latinLnBrk="0" hangingPunct="1">
        <a:spcBef>
          <a:spcPct val="20000"/>
        </a:spcBef>
        <a:buFont typeface="Arial" pitchFamily="34" charset="0"/>
        <a:buChar char="•"/>
        <a:defRPr kumimoji="1" sz="2384" kern="1200">
          <a:solidFill>
            <a:schemeClr val="tx1"/>
          </a:solidFill>
          <a:latin typeface="+mn-lt"/>
          <a:ea typeface="+mn-ea"/>
          <a:cs typeface="+mn-cs"/>
        </a:defRPr>
      </a:lvl3pPr>
      <a:lvl4pPr marL="1589578" indent="-227083" algn="l" defTabSz="908331" rtl="0" eaLnBrk="1" latinLnBrk="0" hangingPunct="1">
        <a:spcBef>
          <a:spcPct val="20000"/>
        </a:spcBef>
        <a:buFont typeface="Arial" pitchFamily="34" charset="0"/>
        <a:buChar char="–"/>
        <a:defRPr kumimoji="1" sz="1988" kern="1200">
          <a:solidFill>
            <a:schemeClr val="tx1"/>
          </a:solidFill>
          <a:latin typeface="+mn-lt"/>
          <a:ea typeface="+mn-ea"/>
          <a:cs typeface="+mn-cs"/>
        </a:defRPr>
      </a:lvl4pPr>
      <a:lvl5pPr marL="2043744" indent="-227083" algn="l" defTabSz="908331" rtl="0" eaLnBrk="1" latinLnBrk="0" hangingPunct="1">
        <a:spcBef>
          <a:spcPct val="20000"/>
        </a:spcBef>
        <a:buFont typeface="Arial" pitchFamily="34" charset="0"/>
        <a:buChar char="»"/>
        <a:defRPr kumimoji="1" sz="1988" kern="1200">
          <a:solidFill>
            <a:schemeClr val="tx1"/>
          </a:solidFill>
          <a:latin typeface="+mn-lt"/>
          <a:ea typeface="+mn-ea"/>
          <a:cs typeface="+mn-cs"/>
        </a:defRPr>
      </a:lvl5pPr>
      <a:lvl6pPr marL="2497908" indent="-227083" algn="l" defTabSz="908331" rtl="0" eaLnBrk="1" latinLnBrk="0" hangingPunct="1">
        <a:spcBef>
          <a:spcPct val="20000"/>
        </a:spcBef>
        <a:buFont typeface="Arial" pitchFamily="34" charset="0"/>
        <a:buChar char="•"/>
        <a:defRPr kumimoji="1" sz="1988" kern="1200">
          <a:solidFill>
            <a:schemeClr val="tx1"/>
          </a:solidFill>
          <a:latin typeface="+mn-lt"/>
          <a:ea typeface="+mn-ea"/>
          <a:cs typeface="+mn-cs"/>
        </a:defRPr>
      </a:lvl6pPr>
      <a:lvl7pPr marL="2952075" indent="-227083" algn="l" defTabSz="908331" rtl="0" eaLnBrk="1" latinLnBrk="0" hangingPunct="1">
        <a:spcBef>
          <a:spcPct val="20000"/>
        </a:spcBef>
        <a:buFont typeface="Arial" pitchFamily="34" charset="0"/>
        <a:buChar char="•"/>
        <a:defRPr kumimoji="1" sz="1988" kern="1200">
          <a:solidFill>
            <a:schemeClr val="tx1"/>
          </a:solidFill>
          <a:latin typeface="+mn-lt"/>
          <a:ea typeface="+mn-ea"/>
          <a:cs typeface="+mn-cs"/>
        </a:defRPr>
      </a:lvl7pPr>
      <a:lvl8pPr marL="3406239" indent="-227083" algn="l" defTabSz="908331" rtl="0" eaLnBrk="1" latinLnBrk="0" hangingPunct="1">
        <a:spcBef>
          <a:spcPct val="20000"/>
        </a:spcBef>
        <a:buFont typeface="Arial" pitchFamily="34" charset="0"/>
        <a:buChar char="•"/>
        <a:defRPr kumimoji="1" sz="1988" kern="1200">
          <a:solidFill>
            <a:schemeClr val="tx1"/>
          </a:solidFill>
          <a:latin typeface="+mn-lt"/>
          <a:ea typeface="+mn-ea"/>
          <a:cs typeface="+mn-cs"/>
        </a:defRPr>
      </a:lvl8pPr>
      <a:lvl9pPr marL="3860405" indent="-227083" algn="l" defTabSz="908331" rtl="0" eaLnBrk="1" latinLnBrk="0" hangingPunct="1">
        <a:spcBef>
          <a:spcPct val="20000"/>
        </a:spcBef>
        <a:buFont typeface="Arial" pitchFamily="34" charset="0"/>
        <a:buChar char="•"/>
        <a:defRPr kumimoji="1" sz="1988" kern="1200">
          <a:solidFill>
            <a:schemeClr val="tx1"/>
          </a:solidFill>
          <a:latin typeface="+mn-lt"/>
          <a:ea typeface="+mn-ea"/>
          <a:cs typeface="+mn-cs"/>
        </a:defRPr>
      </a:lvl9pPr>
    </p:bodyStyle>
    <p:otherStyle>
      <a:defPPr>
        <a:defRPr lang="ja-JP"/>
      </a:defPPr>
      <a:lvl1pPr marL="0" algn="l" defTabSz="908331" rtl="0" eaLnBrk="1" latinLnBrk="0" hangingPunct="1">
        <a:defRPr kumimoji="1" sz="1788" kern="1200">
          <a:solidFill>
            <a:schemeClr val="tx1"/>
          </a:solidFill>
          <a:latin typeface="+mn-lt"/>
          <a:ea typeface="+mn-ea"/>
          <a:cs typeface="+mn-cs"/>
        </a:defRPr>
      </a:lvl1pPr>
      <a:lvl2pPr marL="454165" algn="l" defTabSz="908331" rtl="0" eaLnBrk="1" latinLnBrk="0" hangingPunct="1">
        <a:defRPr kumimoji="1" sz="1788" kern="1200">
          <a:solidFill>
            <a:schemeClr val="tx1"/>
          </a:solidFill>
          <a:latin typeface="+mn-lt"/>
          <a:ea typeface="+mn-ea"/>
          <a:cs typeface="+mn-cs"/>
        </a:defRPr>
      </a:lvl2pPr>
      <a:lvl3pPr marL="908331" algn="l" defTabSz="908331" rtl="0" eaLnBrk="1" latinLnBrk="0" hangingPunct="1">
        <a:defRPr kumimoji="1" sz="1788" kern="1200">
          <a:solidFill>
            <a:schemeClr val="tx1"/>
          </a:solidFill>
          <a:latin typeface="+mn-lt"/>
          <a:ea typeface="+mn-ea"/>
          <a:cs typeface="+mn-cs"/>
        </a:defRPr>
      </a:lvl3pPr>
      <a:lvl4pPr marL="1362495" algn="l" defTabSz="908331" rtl="0" eaLnBrk="1" latinLnBrk="0" hangingPunct="1">
        <a:defRPr kumimoji="1" sz="1788" kern="1200">
          <a:solidFill>
            <a:schemeClr val="tx1"/>
          </a:solidFill>
          <a:latin typeface="+mn-lt"/>
          <a:ea typeface="+mn-ea"/>
          <a:cs typeface="+mn-cs"/>
        </a:defRPr>
      </a:lvl4pPr>
      <a:lvl5pPr marL="1816660" algn="l" defTabSz="908331" rtl="0" eaLnBrk="1" latinLnBrk="0" hangingPunct="1">
        <a:defRPr kumimoji="1" sz="1788" kern="1200">
          <a:solidFill>
            <a:schemeClr val="tx1"/>
          </a:solidFill>
          <a:latin typeface="+mn-lt"/>
          <a:ea typeface="+mn-ea"/>
          <a:cs typeface="+mn-cs"/>
        </a:defRPr>
      </a:lvl5pPr>
      <a:lvl6pPr marL="2270826" algn="l" defTabSz="908331" rtl="0" eaLnBrk="1" latinLnBrk="0" hangingPunct="1">
        <a:defRPr kumimoji="1" sz="1788" kern="1200">
          <a:solidFill>
            <a:schemeClr val="tx1"/>
          </a:solidFill>
          <a:latin typeface="+mn-lt"/>
          <a:ea typeface="+mn-ea"/>
          <a:cs typeface="+mn-cs"/>
        </a:defRPr>
      </a:lvl6pPr>
      <a:lvl7pPr marL="2724991" algn="l" defTabSz="908331" rtl="0" eaLnBrk="1" latinLnBrk="0" hangingPunct="1">
        <a:defRPr kumimoji="1" sz="1788" kern="1200">
          <a:solidFill>
            <a:schemeClr val="tx1"/>
          </a:solidFill>
          <a:latin typeface="+mn-lt"/>
          <a:ea typeface="+mn-ea"/>
          <a:cs typeface="+mn-cs"/>
        </a:defRPr>
      </a:lvl7pPr>
      <a:lvl8pPr marL="3179156" algn="l" defTabSz="908331" rtl="0" eaLnBrk="1" latinLnBrk="0" hangingPunct="1">
        <a:defRPr kumimoji="1" sz="1788" kern="1200">
          <a:solidFill>
            <a:schemeClr val="tx1"/>
          </a:solidFill>
          <a:latin typeface="+mn-lt"/>
          <a:ea typeface="+mn-ea"/>
          <a:cs typeface="+mn-cs"/>
        </a:defRPr>
      </a:lvl8pPr>
      <a:lvl9pPr marL="3633323" algn="l" defTabSz="908331" rtl="0" eaLnBrk="1" latinLnBrk="0" hangingPunct="1">
        <a:defRPr kumimoji="1" sz="1788"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17" y="1600206"/>
            <a:ext cx="8915400" cy="4525963"/>
          </a:xfrm>
          <a:prstGeom prst="rect">
            <a:avLst/>
          </a:prstGeom>
          <a:noFill/>
          <a:ln w="9525">
            <a:noFill/>
            <a:miter lim="800000"/>
            <a:headEnd/>
            <a:tailEnd/>
          </a:ln>
        </p:spPr>
        <p:txBody>
          <a:bodyPr vert="horz" wrap="square" lIns="91409" tIns="45706" rIns="91409" bIns="45706"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2"/>
          <p:cNvSpPr>
            <a:spLocks noGrp="1" noChangeArrowheads="1"/>
          </p:cNvSpPr>
          <p:nvPr userDrawn="1">
            <p:ph type="title"/>
          </p:nvPr>
        </p:nvSpPr>
        <p:spPr bwMode="auto">
          <a:xfrm>
            <a:off x="187" y="0"/>
            <a:ext cx="7605713" cy="476250"/>
          </a:xfrm>
          <a:prstGeom prst="rect">
            <a:avLst/>
          </a:prstGeom>
          <a:noFill/>
          <a:ln w="9525">
            <a:noFill/>
            <a:miter lim="800000"/>
            <a:headEnd/>
            <a:tailEnd/>
          </a:ln>
        </p:spPr>
        <p:txBody>
          <a:bodyPr vert="horz" wrap="square" lIns="91409" tIns="45706" rIns="91409" bIns="45706" numCol="1" anchor="ctr" anchorCtr="0" compatLnSpc="1">
            <a:prstTxWarp prst="textNoShape">
              <a:avLst/>
            </a:prstTxWarp>
          </a:bodyPr>
          <a:lstStyle/>
          <a:p>
            <a:pPr lvl="0"/>
            <a:r>
              <a:rPr lang="ja-JP" altLang="en-US" dirty="0" smtClean="0"/>
              <a:t>マスタ タイトルの書式設定</a:t>
            </a:r>
          </a:p>
        </p:txBody>
      </p:sp>
      <p:cxnSp>
        <p:nvCxnSpPr>
          <p:cNvPr id="5" name="直線コネクタ 4"/>
          <p:cNvCxnSpPr/>
          <p:nvPr userDrawn="1"/>
        </p:nvCxnSpPr>
        <p:spPr bwMode="auto">
          <a:xfrm>
            <a:off x="185" y="517525"/>
            <a:ext cx="9905815" cy="0"/>
          </a:xfrm>
          <a:prstGeom prst="line">
            <a:avLst/>
          </a:prstGeom>
          <a:solidFill>
            <a:schemeClr val="bg1"/>
          </a:solidFill>
          <a:ln w="57150" cap="flat" cmpd="sng" algn="ctr">
            <a:solidFill>
              <a:schemeClr val="tx1">
                <a:lumMod val="50000"/>
                <a:lumOff val="50000"/>
              </a:schemeClr>
            </a:solidFill>
            <a:prstDash val="solid"/>
            <a:round/>
            <a:headEnd type="none" w="med" len="med"/>
            <a:tailEnd type="none" w="med" len="med"/>
          </a:ln>
          <a:effectLst/>
        </p:spPr>
      </p:cxnSp>
      <p:sp>
        <p:nvSpPr>
          <p:cNvPr id="6" name="Rectangle 6"/>
          <p:cNvSpPr>
            <a:spLocks noGrp="1" noChangeArrowheads="1"/>
          </p:cNvSpPr>
          <p:nvPr>
            <p:ph type="sldNum" sz="quarter" idx="4"/>
          </p:nvPr>
        </p:nvSpPr>
        <p:spPr bwMode="auto">
          <a:xfrm>
            <a:off x="7595077" y="6453336"/>
            <a:ext cx="2310924"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994">
                <a:ea typeface="ＭＳ Ｐゴシック" pitchFamily="50" charset="-128"/>
              </a:defRPr>
            </a:lvl1pPr>
          </a:lstStyle>
          <a:p>
            <a:pPr>
              <a:defRPr/>
            </a:pPr>
            <a:fld id="{A1F1AE65-92B4-4077-8D27-CD8146D7B089}" type="slidenum">
              <a:rPr lang="en-US" altLang="ja-JP" smtClean="0">
                <a:solidFill>
                  <a:srgbClr val="000000"/>
                </a:solidFill>
                <a:latin typeface="Arial"/>
              </a:rPr>
              <a:pPr>
                <a:defRPr/>
              </a:pPr>
              <a:t>‹#›</a:t>
            </a:fld>
            <a:endParaRPr lang="en-US" altLang="ja-JP" dirty="0">
              <a:solidFill>
                <a:srgbClr val="000000"/>
              </a:solidFill>
              <a:latin typeface="Arial"/>
            </a:endParaRPr>
          </a:p>
        </p:txBody>
      </p:sp>
    </p:spTree>
    <p:extLst>
      <p:ext uri="{BB962C8B-B14F-4D97-AF65-F5344CB8AC3E}">
        <p14:creationId xmlns:p14="http://schemas.microsoft.com/office/powerpoint/2010/main" val="3979191825"/>
      </p:ext>
    </p:extLst>
  </p:cSld>
  <p:clrMap bg1="lt1" tx1="dk1" bg2="lt2" tx2="dk2" accent1="accent1" accent2="accent2" accent3="accent3" accent4="accent4" accent5="accent5" accent6="accent6" hlink="hlink" folHlink="folHlink"/>
  <p:sldLayoutIdLst>
    <p:sldLayoutId id="2147485078" r:id="rId1"/>
    <p:sldLayoutId id="2147485079" r:id="rId2"/>
  </p:sldLayoutIdLst>
  <p:hf hdr="0" ftr="0" dt="0"/>
  <p:txStyles>
    <p:titleStyle>
      <a:lvl1pPr algn="l" rtl="0" eaLnBrk="1" fontAlgn="base" hangingPunct="1">
        <a:spcBef>
          <a:spcPct val="0"/>
        </a:spcBef>
        <a:spcAft>
          <a:spcPct val="0"/>
        </a:spcAft>
        <a:defRPr kumimoji="1" sz="2790">
          <a:solidFill>
            <a:srgbClr val="4087C8"/>
          </a:solidFill>
          <a:latin typeface="+mj-lt"/>
          <a:ea typeface="+mj-ea"/>
          <a:cs typeface="+mj-cs"/>
        </a:defRPr>
      </a:lvl1pPr>
      <a:lvl2pPr algn="l" rtl="0" eaLnBrk="1" fontAlgn="base" hangingPunct="1">
        <a:spcBef>
          <a:spcPct val="0"/>
        </a:spcBef>
        <a:spcAft>
          <a:spcPct val="0"/>
        </a:spcAft>
        <a:defRPr kumimoji="1" sz="279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79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79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790">
          <a:solidFill>
            <a:srgbClr val="4087C8"/>
          </a:solidFill>
          <a:latin typeface="HGP創英角ｺﾞｼｯｸUB" pitchFamily="50" charset="-128"/>
          <a:ea typeface="HGP創英角ｺﾞｼｯｸUB" pitchFamily="50" charset="-128"/>
        </a:defRPr>
      </a:lvl5pPr>
      <a:lvl6pPr marL="455496" algn="l" rtl="0" eaLnBrk="1" fontAlgn="base" hangingPunct="1">
        <a:spcBef>
          <a:spcPct val="0"/>
        </a:spcBef>
        <a:spcAft>
          <a:spcPct val="0"/>
        </a:spcAft>
        <a:defRPr kumimoji="1" sz="2790">
          <a:solidFill>
            <a:srgbClr val="4087C8"/>
          </a:solidFill>
          <a:latin typeface="HGP創英角ｺﾞｼｯｸUB" pitchFamily="50" charset="-128"/>
          <a:ea typeface="HGP創英角ｺﾞｼｯｸUB" pitchFamily="50" charset="-128"/>
        </a:defRPr>
      </a:lvl6pPr>
      <a:lvl7pPr marL="910992" algn="l" rtl="0" eaLnBrk="1" fontAlgn="base" hangingPunct="1">
        <a:spcBef>
          <a:spcPct val="0"/>
        </a:spcBef>
        <a:spcAft>
          <a:spcPct val="0"/>
        </a:spcAft>
        <a:defRPr kumimoji="1" sz="2790">
          <a:solidFill>
            <a:srgbClr val="4087C8"/>
          </a:solidFill>
          <a:latin typeface="HGP創英角ｺﾞｼｯｸUB" pitchFamily="50" charset="-128"/>
          <a:ea typeface="HGP創英角ｺﾞｼｯｸUB" pitchFamily="50" charset="-128"/>
        </a:defRPr>
      </a:lvl7pPr>
      <a:lvl8pPr marL="1366489" algn="l" rtl="0" eaLnBrk="1" fontAlgn="base" hangingPunct="1">
        <a:spcBef>
          <a:spcPct val="0"/>
        </a:spcBef>
        <a:spcAft>
          <a:spcPct val="0"/>
        </a:spcAft>
        <a:defRPr kumimoji="1" sz="2790">
          <a:solidFill>
            <a:srgbClr val="4087C8"/>
          </a:solidFill>
          <a:latin typeface="HGP創英角ｺﾞｼｯｸUB" pitchFamily="50" charset="-128"/>
          <a:ea typeface="HGP創英角ｺﾞｼｯｸUB" pitchFamily="50" charset="-128"/>
        </a:defRPr>
      </a:lvl8pPr>
      <a:lvl9pPr marL="1821985" algn="l" rtl="0" eaLnBrk="1" fontAlgn="base" hangingPunct="1">
        <a:spcBef>
          <a:spcPct val="0"/>
        </a:spcBef>
        <a:spcAft>
          <a:spcPct val="0"/>
        </a:spcAft>
        <a:defRPr kumimoji="1" sz="2790">
          <a:solidFill>
            <a:srgbClr val="4087C8"/>
          </a:solidFill>
          <a:latin typeface="HGP創英角ｺﾞｼｯｸUB" pitchFamily="50" charset="-128"/>
          <a:ea typeface="HGP創英角ｺﾞｼｯｸUB" pitchFamily="50" charset="-128"/>
        </a:defRPr>
      </a:lvl9pPr>
    </p:titleStyle>
    <p:bodyStyle>
      <a:lvl1pPr marL="341621" indent="-341621" algn="l" rtl="0" eaLnBrk="1" fontAlgn="base" hangingPunct="1">
        <a:spcBef>
          <a:spcPct val="20000"/>
        </a:spcBef>
        <a:spcAft>
          <a:spcPct val="0"/>
        </a:spcAft>
        <a:buChar char="•"/>
        <a:defRPr kumimoji="1" sz="3189">
          <a:solidFill>
            <a:schemeClr val="tx1"/>
          </a:solidFill>
          <a:latin typeface="+mn-lt"/>
          <a:ea typeface="+mn-ea"/>
          <a:cs typeface="+mn-cs"/>
        </a:defRPr>
      </a:lvl1pPr>
      <a:lvl2pPr marL="740183" indent="-284686" algn="l" rtl="0" eaLnBrk="1" fontAlgn="base" hangingPunct="1">
        <a:spcBef>
          <a:spcPct val="20000"/>
        </a:spcBef>
        <a:spcAft>
          <a:spcPct val="0"/>
        </a:spcAft>
        <a:buChar char="–"/>
        <a:defRPr kumimoji="1" sz="2790">
          <a:solidFill>
            <a:schemeClr val="tx1"/>
          </a:solidFill>
          <a:latin typeface="+mn-lt"/>
          <a:ea typeface="+mn-ea"/>
        </a:defRPr>
      </a:lvl2pPr>
      <a:lvl3pPr marL="1138741" indent="-227749" algn="l" rtl="0" eaLnBrk="1" fontAlgn="base" hangingPunct="1">
        <a:spcBef>
          <a:spcPct val="20000"/>
        </a:spcBef>
        <a:spcAft>
          <a:spcPct val="0"/>
        </a:spcAft>
        <a:buChar char="•"/>
        <a:defRPr kumimoji="1" sz="2392">
          <a:solidFill>
            <a:schemeClr val="tx1"/>
          </a:solidFill>
          <a:latin typeface="+mn-lt"/>
          <a:ea typeface="+mn-ea"/>
        </a:defRPr>
      </a:lvl3pPr>
      <a:lvl4pPr marL="1594237" indent="-227749" algn="l" rtl="0" eaLnBrk="1" fontAlgn="base" hangingPunct="1">
        <a:spcBef>
          <a:spcPct val="20000"/>
        </a:spcBef>
        <a:spcAft>
          <a:spcPct val="0"/>
        </a:spcAft>
        <a:buChar char="–"/>
        <a:defRPr kumimoji="1" sz="1994">
          <a:solidFill>
            <a:schemeClr val="tx1"/>
          </a:solidFill>
          <a:latin typeface="+mn-lt"/>
          <a:ea typeface="+mn-ea"/>
        </a:defRPr>
      </a:lvl4pPr>
      <a:lvl5pPr marL="2049734" indent="-227749" algn="l" rtl="0" eaLnBrk="1" fontAlgn="base" hangingPunct="1">
        <a:spcBef>
          <a:spcPct val="20000"/>
        </a:spcBef>
        <a:spcAft>
          <a:spcPct val="0"/>
        </a:spcAft>
        <a:buChar char="»"/>
        <a:defRPr kumimoji="1" sz="1994">
          <a:solidFill>
            <a:schemeClr val="tx1"/>
          </a:solidFill>
          <a:latin typeface="+mn-lt"/>
          <a:ea typeface="+mn-ea"/>
        </a:defRPr>
      </a:lvl5pPr>
      <a:lvl6pPr marL="2505230" indent="-227749" algn="l" rtl="0" eaLnBrk="1" fontAlgn="base" hangingPunct="1">
        <a:spcBef>
          <a:spcPct val="20000"/>
        </a:spcBef>
        <a:spcAft>
          <a:spcPct val="0"/>
        </a:spcAft>
        <a:buChar char="»"/>
        <a:defRPr kumimoji="1" sz="1994">
          <a:solidFill>
            <a:schemeClr val="tx1"/>
          </a:solidFill>
          <a:latin typeface="+mn-lt"/>
          <a:ea typeface="+mn-ea"/>
        </a:defRPr>
      </a:lvl6pPr>
      <a:lvl7pPr marL="2960725" indent="-227749" algn="l" rtl="0" eaLnBrk="1" fontAlgn="base" hangingPunct="1">
        <a:spcBef>
          <a:spcPct val="20000"/>
        </a:spcBef>
        <a:spcAft>
          <a:spcPct val="0"/>
        </a:spcAft>
        <a:buChar char="»"/>
        <a:defRPr kumimoji="1" sz="1994">
          <a:solidFill>
            <a:schemeClr val="tx1"/>
          </a:solidFill>
          <a:latin typeface="+mn-lt"/>
          <a:ea typeface="+mn-ea"/>
        </a:defRPr>
      </a:lvl7pPr>
      <a:lvl8pPr marL="3416223" indent="-227749" algn="l" rtl="0" eaLnBrk="1" fontAlgn="base" hangingPunct="1">
        <a:spcBef>
          <a:spcPct val="20000"/>
        </a:spcBef>
        <a:spcAft>
          <a:spcPct val="0"/>
        </a:spcAft>
        <a:buChar char="»"/>
        <a:defRPr kumimoji="1" sz="1994">
          <a:solidFill>
            <a:schemeClr val="tx1"/>
          </a:solidFill>
          <a:latin typeface="+mn-lt"/>
          <a:ea typeface="+mn-ea"/>
        </a:defRPr>
      </a:lvl8pPr>
      <a:lvl9pPr marL="3871720" indent="-227749" algn="l" rtl="0" eaLnBrk="1" fontAlgn="base" hangingPunct="1">
        <a:spcBef>
          <a:spcPct val="20000"/>
        </a:spcBef>
        <a:spcAft>
          <a:spcPct val="0"/>
        </a:spcAft>
        <a:buChar char="»"/>
        <a:defRPr kumimoji="1" sz="1994">
          <a:solidFill>
            <a:schemeClr val="tx1"/>
          </a:solidFill>
          <a:latin typeface="+mn-lt"/>
          <a:ea typeface="+mn-ea"/>
        </a:defRPr>
      </a:lvl9pPr>
    </p:bodyStyle>
    <p:otherStyle>
      <a:defPPr>
        <a:defRPr lang="ja-JP"/>
      </a:defPPr>
      <a:lvl1pPr marL="0" algn="l" defTabSz="910992" rtl="0" eaLnBrk="1" latinLnBrk="0" hangingPunct="1">
        <a:defRPr kumimoji="1" sz="1794" kern="1200">
          <a:solidFill>
            <a:schemeClr val="tx1"/>
          </a:solidFill>
          <a:latin typeface="+mn-lt"/>
          <a:ea typeface="+mn-ea"/>
          <a:cs typeface="+mn-cs"/>
        </a:defRPr>
      </a:lvl1pPr>
      <a:lvl2pPr marL="455496" algn="l" defTabSz="910992" rtl="0" eaLnBrk="1" latinLnBrk="0" hangingPunct="1">
        <a:defRPr kumimoji="1" sz="1794" kern="1200">
          <a:solidFill>
            <a:schemeClr val="tx1"/>
          </a:solidFill>
          <a:latin typeface="+mn-lt"/>
          <a:ea typeface="+mn-ea"/>
          <a:cs typeface="+mn-cs"/>
        </a:defRPr>
      </a:lvl2pPr>
      <a:lvl3pPr marL="910992" algn="l" defTabSz="910992" rtl="0" eaLnBrk="1" latinLnBrk="0" hangingPunct="1">
        <a:defRPr kumimoji="1" sz="1794" kern="1200">
          <a:solidFill>
            <a:schemeClr val="tx1"/>
          </a:solidFill>
          <a:latin typeface="+mn-lt"/>
          <a:ea typeface="+mn-ea"/>
          <a:cs typeface="+mn-cs"/>
        </a:defRPr>
      </a:lvl3pPr>
      <a:lvl4pPr marL="1366489" algn="l" defTabSz="910992" rtl="0" eaLnBrk="1" latinLnBrk="0" hangingPunct="1">
        <a:defRPr kumimoji="1" sz="1794" kern="1200">
          <a:solidFill>
            <a:schemeClr val="tx1"/>
          </a:solidFill>
          <a:latin typeface="+mn-lt"/>
          <a:ea typeface="+mn-ea"/>
          <a:cs typeface="+mn-cs"/>
        </a:defRPr>
      </a:lvl4pPr>
      <a:lvl5pPr marL="1821985" algn="l" defTabSz="910992" rtl="0" eaLnBrk="1" latinLnBrk="0" hangingPunct="1">
        <a:defRPr kumimoji="1" sz="1794" kern="1200">
          <a:solidFill>
            <a:schemeClr val="tx1"/>
          </a:solidFill>
          <a:latin typeface="+mn-lt"/>
          <a:ea typeface="+mn-ea"/>
          <a:cs typeface="+mn-cs"/>
        </a:defRPr>
      </a:lvl5pPr>
      <a:lvl6pPr marL="2277482" algn="l" defTabSz="910992" rtl="0" eaLnBrk="1" latinLnBrk="0" hangingPunct="1">
        <a:defRPr kumimoji="1" sz="1794" kern="1200">
          <a:solidFill>
            <a:schemeClr val="tx1"/>
          </a:solidFill>
          <a:latin typeface="+mn-lt"/>
          <a:ea typeface="+mn-ea"/>
          <a:cs typeface="+mn-cs"/>
        </a:defRPr>
      </a:lvl6pPr>
      <a:lvl7pPr marL="2732978" algn="l" defTabSz="910992" rtl="0" eaLnBrk="1" latinLnBrk="0" hangingPunct="1">
        <a:defRPr kumimoji="1" sz="1794" kern="1200">
          <a:solidFill>
            <a:schemeClr val="tx1"/>
          </a:solidFill>
          <a:latin typeface="+mn-lt"/>
          <a:ea typeface="+mn-ea"/>
          <a:cs typeface="+mn-cs"/>
        </a:defRPr>
      </a:lvl7pPr>
      <a:lvl8pPr marL="3188474" algn="l" defTabSz="910992" rtl="0" eaLnBrk="1" latinLnBrk="0" hangingPunct="1">
        <a:defRPr kumimoji="1" sz="1794" kern="1200">
          <a:solidFill>
            <a:schemeClr val="tx1"/>
          </a:solidFill>
          <a:latin typeface="+mn-lt"/>
          <a:ea typeface="+mn-ea"/>
          <a:cs typeface="+mn-cs"/>
        </a:defRPr>
      </a:lvl8pPr>
      <a:lvl9pPr marL="3643971" algn="l" defTabSz="910992" rtl="0" eaLnBrk="1" latinLnBrk="0" hangingPunct="1">
        <a:defRPr kumimoji="1" sz="1794"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17" y="1600206"/>
            <a:ext cx="8915400" cy="4525963"/>
          </a:xfrm>
          <a:prstGeom prst="rect">
            <a:avLst/>
          </a:prstGeom>
          <a:noFill/>
          <a:ln w="9525">
            <a:noFill/>
            <a:miter lim="800000"/>
            <a:headEnd/>
            <a:tailEnd/>
          </a:ln>
        </p:spPr>
        <p:txBody>
          <a:bodyPr vert="horz" wrap="square" lIns="91409" tIns="45706" rIns="91409" bIns="45706"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2"/>
          <p:cNvSpPr>
            <a:spLocks noGrp="1" noChangeArrowheads="1"/>
          </p:cNvSpPr>
          <p:nvPr userDrawn="1">
            <p:ph type="title"/>
          </p:nvPr>
        </p:nvSpPr>
        <p:spPr bwMode="auto">
          <a:xfrm>
            <a:off x="187" y="0"/>
            <a:ext cx="7605714" cy="476250"/>
          </a:xfrm>
          <a:prstGeom prst="rect">
            <a:avLst/>
          </a:prstGeom>
          <a:noFill/>
          <a:ln w="9525">
            <a:noFill/>
            <a:miter lim="800000"/>
            <a:headEnd/>
            <a:tailEnd/>
          </a:ln>
        </p:spPr>
        <p:txBody>
          <a:bodyPr vert="horz" wrap="square" lIns="91409" tIns="45706" rIns="91409" bIns="45706" numCol="1" anchor="ctr" anchorCtr="0" compatLnSpc="1">
            <a:prstTxWarp prst="textNoShape">
              <a:avLst/>
            </a:prstTxWarp>
          </a:bodyPr>
          <a:lstStyle/>
          <a:p>
            <a:pPr lvl="0"/>
            <a:r>
              <a:rPr lang="ja-JP" altLang="en-US" dirty="0" smtClean="0"/>
              <a:t>マスタ タイトルの書式設定</a:t>
            </a:r>
          </a:p>
        </p:txBody>
      </p:sp>
      <p:cxnSp>
        <p:nvCxnSpPr>
          <p:cNvPr id="5" name="直線コネクタ 4"/>
          <p:cNvCxnSpPr/>
          <p:nvPr userDrawn="1"/>
        </p:nvCxnSpPr>
        <p:spPr bwMode="auto">
          <a:xfrm>
            <a:off x="185" y="517525"/>
            <a:ext cx="9905815" cy="0"/>
          </a:xfrm>
          <a:prstGeom prst="line">
            <a:avLst/>
          </a:prstGeom>
          <a:solidFill>
            <a:schemeClr val="bg1"/>
          </a:solidFill>
          <a:ln w="57150" cap="flat" cmpd="sng" algn="ctr">
            <a:solidFill>
              <a:schemeClr val="tx1">
                <a:lumMod val="50000"/>
                <a:lumOff val="50000"/>
              </a:schemeClr>
            </a:solidFill>
            <a:prstDash val="solid"/>
            <a:round/>
            <a:headEnd type="none" w="med" len="med"/>
            <a:tailEnd type="none" w="med" len="med"/>
          </a:ln>
          <a:effectLst/>
        </p:spPr>
      </p:cxnSp>
    </p:spTree>
    <p:extLst>
      <p:ext uri="{BB962C8B-B14F-4D97-AF65-F5344CB8AC3E}">
        <p14:creationId xmlns:p14="http://schemas.microsoft.com/office/powerpoint/2010/main" val="116574136"/>
      </p:ext>
    </p:extLst>
  </p:cSld>
  <p:clrMap bg1="lt1" tx1="dk1" bg2="lt2" tx2="dk2" accent1="accent1" accent2="accent2" accent3="accent3" accent4="accent4" accent5="accent5" accent6="accent6" hlink="hlink" folHlink="folHlink"/>
  <p:sldLayoutIdLst>
    <p:sldLayoutId id="2147485081" r:id="rId1"/>
    <p:sldLayoutId id="2147485082" r:id="rId2"/>
  </p:sldLayoutIdLst>
  <p:hf hdr="0" ftr="0" dt="0"/>
  <p:txStyles>
    <p:titleStyle>
      <a:lvl1pPr algn="l" rtl="0" eaLnBrk="1" fontAlgn="base" hangingPunct="1">
        <a:spcBef>
          <a:spcPct val="0"/>
        </a:spcBef>
        <a:spcAft>
          <a:spcPct val="0"/>
        </a:spcAft>
        <a:defRPr kumimoji="1" sz="2782">
          <a:solidFill>
            <a:srgbClr val="4087C8"/>
          </a:solidFill>
          <a:latin typeface="+mj-lt"/>
          <a:ea typeface="+mj-ea"/>
          <a:cs typeface="+mj-cs"/>
        </a:defRPr>
      </a:lvl1pPr>
      <a:lvl2pPr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5pPr>
      <a:lvl6pPr marL="454128"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6pPr>
      <a:lvl7pPr marL="908259"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7pPr>
      <a:lvl8pPr marL="1362388"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8pPr>
      <a:lvl9pPr marL="1816518"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9pPr>
    </p:titleStyle>
    <p:bodyStyle>
      <a:lvl1pPr marL="340597" indent="-340597" algn="l" rtl="0" eaLnBrk="1" fontAlgn="base" hangingPunct="1">
        <a:spcBef>
          <a:spcPct val="20000"/>
        </a:spcBef>
        <a:spcAft>
          <a:spcPct val="0"/>
        </a:spcAft>
        <a:buChar char="•"/>
        <a:defRPr kumimoji="1" sz="3180">
          <a:solidFill>
            <a:schemeClr val="tx1"/>
          </a:solidFill>
          <a:latin typeface="+mn-lt"/>
          <a:ea typeface="+mn-ea"/>
          <a:cs typeface="+mn-cs"/>
        </a:defRPr>
      </a:lvl1pPr>
      <a:lvl2pPr marL="737962" indent="-283832" algn="l" rtl="0" eaLnBrk="1" fontAlgn="base" hangingPunct="1">
        <a:spcBef>
          <a:spcPct val="20000"/>
        </a:spcBef>
        <a:spcAft>
          <a:spcPct val="0"/>
        </a:spcAft>
        <a:buChar char="–"/>
        <a:defRPr kumimoji="1" sz="2782">
          <a:solidFill>
            <a:schemeClr val="tx1"/>
          </a:solidFill>
          <a:latin typeface="+mn-lt"/>
          <a:ea typeface="+mn-ea"/>
        </a:defRPr>
      </a:lvl2pPr>
      <a:lvl3pPr marL="1135325" indent="-227066" algn="l" rtl="0" eaLnBrk="1" fontAlgn="base" hangingPunct="1">
        <a:spcBef>
          <a:spcPct val="20000"/>
        </a:spcBef>
        <a:spcAft>
          <a:spcPct val="0"/>
        </a:spcAft>
        <a:buChar char="•"/>
        <a:defRPr kumimoji="1" sz="2384">
          <a:solidFill>
            <a:schemeClr val="tx1"/>
          </a:solidFill>
          <a:latin typeface="+mn-lt"/>
          <a:ea typeface="+mn-ea"/>
        </a:defRPr>
      </a:lvl3pPr>
      <a:lvl4pPr marL="1589453" indent="-227066" algn="l" rtl="0" eaLnBrk="1" fontAlgn="base" hangingPunct="1">
        <a:spcBef>
          <a:spcPct val="20000"/>
        </a:spcBef>
        <a:spcAft>
          <a:spcPct val="0"/>
        </a:spcAft>
        <a:buChar char="–"/>
        <a:defRPr kumimoji="1" sz="1988">
          <a:solidFill>
            <a:schemeClr val="tx1"/>
          </a:solidFill>
          <a:latin typeface="+mn-lt"/>
          <a:ea typeface="+mn-ea"/>
        </a:defRPr>
      </a:lvl4pPr>
      <a:lvl5pPr marL="2043583" indent="-227066" algn="l" rtl="0" eaLnBrk="1" fontAlgn="base" hangingPunct="1">
        <a:spcBef>
          <a:spcPct val="20000"/>
        </a:spcBef>
        <a:spcAft>
          <a:spcPct val="0"/>
        </a:spcAft>
        <a:buChar char="»"/>
        <a:defRPr kumimoji="1" sz="1988">
          <a:solidFill>
            <a:schemeClr val="tx1"/>
          </a:solidFill>
          <a:latin typeface="+mn-lt"/>
          <a:ea typeface="+mn-ea"/>
        </a:defRPr>
      </a:lvl5pPr>
      <a:lvl6pPr marL="2497713" indent="-227066" algn="l" rtl="0" eaLnBrk="1" fontAlgn="base" hangingPunct="1">
        <a:spcBef>
          <a:spcPct val="20000"/>
        </a:spcBef>
        <a:spcAft>
          <a:spcPct val="0"/>
        </a:spcAft>
        <a:buChar char="»"/>
        <a:defRPr kumimoji="1" sz="1988">
          <a:solidFill>
            <a:schemeClr val="tx1"/>
          </a:solidFill>
          <a:latin typeface="+mn-lt"/>
          <a:ea typeface="+mn-ea"/>
        </a:defRPr>
      </a:lvl6pPr>
      <a:lvl7pPr marL="2951841" indent="-227066" algn="l" rtl="0" eaLnBrk="1" fontAlgn="base" hangingPunct="1">
        <a:spcBef>
          <a:spcPct val="20000"/>
        </a:spcBef>
        <a:spcAft>
          <a:spcPct val="0"/>
        </a:spcAft>
        <a:buChar char="»"/>
        <a:defRPr kumimoji="1" sz="1988">
          <a:solidFill>
            <a:schemeClr val="tx1"/>
          </a:solidFill>
          <a:latin typeface="+mn-lt"/>
          <a:ea typeface="+mn-ea"/>
        </a:defRPr>
      </a:lvl7pPr>
      <a:lvl8pPr marL="3405973" indent="-227066" algn="l" rtl="0" eaLnBrk="1" fontAlgn="base" hangingPunct="1">
        <a:spcBef>
          <a:spcPct val="20000"/>
        </a:spcBef>
        <a:spcAft>
          <a:spcPct val="0"/>
        </a:spcAft>
        <a:buChar char="»"/>
        <a:defRPr kumimoji="1" sz="1988">
          <a:solidFill>
            <a:schemeClr val="tx1"/>
          </a:solidFill>
          <a:latin typeface="+mn-lt"/>
          <a:ea typeface="+mn-ea"/>
        </a:defRPr>
      </a:lvl8pPr>
      <a:lvl9pPr marL="3860102" indent="-227066" algn="l" rtl="0" eaLnBrk="1" fontAlgn="base" hangingPunct="1">
        <a:spcBef>
          <a:spcPct val="20000"/>
        </a:spcBef>
        <a:spcAft>
          <a:spcPct val="0"/>
        </a:spcAft>
        <a:buChar char="»"/>
        <a:defRPr kumimoji="1" sz="1988">
          <a:solidFill>
            <a:schemeClr val="tx1"/>
          </a:solidFill>
          <a:latin typeface="+mn-lt"/>
          <a:ea typeface="+mn-ea"/>
        </a:defRPr>
      </a:lvl9pPr>
    </p:bodyStyle>
    <p:otherStyle>
      <a:defPPr>
        <a:defRPr lang="ja-JP"/>
      </a:defPPr>
      <a:lvl1pPr marL="0" algn="l" defTabSz="908259" rtl="0" eaLnBrk="1" latinLnBrk="0" hangingPunct="1">
        <a:defRPr kumimoji="1" sz="1788" kern="1200">
          <a:solidFill>
            <a:schemeClr val="tx1"/>
          </a:solidFill>
          <a:latin typeface="+mn-lt"/>
          <a:ea typeface="+mn-ea"/>
          <a:cs typeface="+mn-cs"/>
        </a:defRPr>
      </a:lvl1pPr>
      <a:lvl2pPr marL="454128" algn="l" defTabSz="908259" rtl="0" eaLnBrk="1" latinLnBrk="0" hangingPunct="1">
        <a:defRPr kumimoji="1" sz="1788" kern="1200">
          <a:solidFill>
            <a:schemeClr val="tx1"/>
          </a:solidFill>
          <a:latin typeface="+mn-lt"/>
          <a:ea typeface="+mn-ea"/>
          <a:cs typeface="+mn-cs"/>
        </a:defRPr>
      </a:lvl2pPr>
      <a:lvl3pPr marL="908259" algn="l" defTabSz="908259" rtl="0" eaLnBrk="1" latinLnBrk="0" hangingPunct="1">
        <a:defRPr kumimoji="1" sz="1788" kern="1200">
          <a:solidFill>
            <a:schemeClr val="tx1"/>
          </a:solidFill>
          <a:latin typeface="+mn-lt"/>
          <a:ea typeface="+mn-ea"/>
          <a:cs typeface="+mn-cs"/>
        </a:defRPr>
      </a:lvl3pPr>
      <a:lvl4pPr marL="1362388" algn="l" defTabSz="908259" rtl="0" eaLnBrk="1" latinLnBrk="0" hangingPunct="1">
        <a:defRPr kumimoji="1" sz="1788" kern="1200">
          <a:solidFill>
            <a:schemeClr val="tx1"/>
          </a:solidFill>
          <a:latin typeface="+mn-lt"/>
          <a:ea typeface="+mn-ea"/>
          <a:cs typeface="+mn-cs"/>
        </a:defRPr>
      </a:lvl4pPr>
      <a:lvl5pPr marL="1816518" algn="l" defTabSz="908259" rtl="0" eaLnBrk="1" latinLnBrk="0" hangingPunct="1">
        <a:defRPr kumimoji="1" sz="1788" kern="1200">
          <a:solidFill>
            <a:schemeClr val="tx1"/>
          </a:solidFill>
          <a:latin typeface="+mn-lt"/>
          <a:ea typeface="+mn-ea"/>
          <a:cs typeface="+mn-cs"/>
        </a:defRPr>
      </a:lvl5pPr>
      <a:lvl6pPr marL="2270648" algn="l" defTabSz="908259" rtl="0" eaLnBrk="1" latinLnBrk="0" hangingPunct="1">
        <a:defRPr kumimoji="1" sz="1788" kern="1200">
          <a:solidFill>
            <a:schemeClr val="tx1"/>
          </a:solidFill>
          <a:latin typeface="+mn-lt"/>
          <a:ea typeface="+mn-ea"/>
          <a:cs typeface="+mn-cs"/>
        </a:defRPr>
      </a:lvl6pPr>
      <a:lvl7pPr marL="2724778" algn="l" defTabSz="908259" rtl="0" eaLnBrk="1" latinLnBrk="0" hangingPunct="1">
        <a:defRPr kumimoji="1" sz="1788" kern="1200">
          <a:solidFill>
            <a:schemeClr val="tx1"/>
          </a:solidFill>
          <a:latin typeface="+mn-lt"/>
          <a:ea typeface="+mn-ea"/>
          <a:cs typeface="+mn-cs"/>
        </a:defRPr>
      </a:lvl7pPr>
      <a:lvl8pPr marL="3178907" algn="l" defTabSz="908259" rtl="0" eaLnBrk="1" latinLnBrk="0" hangingPunct="1">
        <a:defRPr kumimoji="1" sz="1788" kern="1200">
          <a:solidFill>
            <a:schemeClr val="tx1"/>
          </a:solidFill>
          <a:latin typeface="+mn-lt"/>
          <a:ea typeface="+mn-ea"/>
          <a:cs typeface="+mn-cs"/>
        </a:defRPr>
      </a:lvl8pPr>
      <a:lvl9pPr marL="3633037" algn="l" defTabSz="908259" rtl="0" eaLnBrk="1" latinLnBrk="0" hangingPunct="1">
        <a:defRPr kumimoji="1" sz="1788"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1" y="1600206"/>
            <a:ext cx="8915400" cy="452596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0" y="0"/>
            <a:ext cx="9906000" cy="546100"/>
            <a:chOff x="0" y="0"/>
            <a:chExt cx="5760" cy="344"/>
          </a:xfrm>
        </p:grpSpPr>
        <p:pic>
          <p:nvPicPr>
            <p:cNvPr id="1030" name="Picture 9" descr="mlit_top"/>
            <p:cNvPicPr>
              <a:picLocks noChangeAspect="1" noChangeArrowheads="1"/>
            </p:cNvPicPr>
            <p:nvPr userDrawn="1"/>
          </p:nvPicPr>
          <p:blipFill>
            <a:blip r:embed="rId18"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9"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20"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20"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15" y="0"/>
            <a:ext cx="7605713" cy="476250"/>
          </a:xfrm>
          <a:prstGeom prst="rect">
            <a:avLst/>
          </a:prstGeom>
          <a:noFill/>
          <a:ln w="9525">
            <a:noFill/>
            <a:miter lim="800000"/>
            <a:headEnd/>
            <a:tailEnd/>
          </a:ln>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21" cstate="print"/>
          <a:srcRect t="3670"/>
          <a:stretch>
            <a:fillRect/>
          </a:stretch>
        </p:blipFill>
        <p:spPr bwMode="auto">
          <a:xfrm>
            <a:off x="8226467" y="4"/>
            <a:ext cx="1679575" cy="333375"/>
          </a:xfrm>
          <a:prstGeom prst="rect">
            <a:avLst/>
          </a:prstGeom>
          <a:noFill/>
          <a:ln w="9525">
            <a:noFill/>
            <a:miter lim="800000"/>
            <a:headEnd/>
            <a:tailEnd/>
          </a:ln>
        </p:spPr>
      </p:pic>
    </p:spTree>
    <p:extLst>
      <p:ext uri="{BB962C8B-B14F-4D97-AF65-F5344CB8AC3E}">
        <p14:creationId xmlns:p14="http://schemas.microsoft.com/office/powerpoint/2010/main" val="3662815915"/>
      </p:ext>
    </p:extLst>
  </p:cSld>
  <p:clrMap bg1="lt1" tx1="dk1" bg2="lt2" tx2="dk2" accent1="accent1" accent2="accent2" accent3="accent3" accent4="accent4" accent5="accent5" accent6="accent6" hlink="hlink" folHlink="folHlink"/>
  <p:sldLayoutIdLst>
    <p:sldLayoutId id="2147485096" r:id="rId1"/>
    <p:sldLayoutId id="2147485097" r:id="rId2"/>
    <p:sldLayoutId id="2147485098" r:id="rId3"/>
    <p:sldLayoutId id="2147485099" r:id="rId4"/>
    <p:sldLayoutId id="2147485100" r:id="rId5"/>
    <p:sldLayoutId id="2147485101" r:id="rId6"/>
    <p:sldLayoutId id="2147485102" r:id="rId7"/>
    <p:sldLayoutId id="2147485103" r:id="rId8"/>
    <p:sldLayoutId id="2147485104" r:id="rId9"/>
    <p:sldLayoutId id="2147485105" r:id="rId10"/>
    <p:sldLayoutId id="2147485106" r:id="rId11"/>
    <p:sldLayoutId id="2147485107" r:id="rId12"/>
    <p:sldLayoutId id="2147485108" r:id="rId13"/>
    <p:sldLayoutId id="2147485109" r:id="rId14"/>
    <p:sldLayoutId id="2147485110" r:id="rId15"/>
    <p:sldLayoutId id="2147485111" r:id="rId16"/>
  </p:sldLayoutIdLst>
  <p:hf hdr="0" ftr="0" dt="0"/>
  <p:txStyles>
    <p:titleStyle>
      <a:lvl1pPr algn="l" rtl="0" eaLnBrk="1" fontAlgn="base" hangingPunct="1">
        <a:spcBef>
          <a:spcPct val="0"/>
        </a:spcBef>
        <a:spcAft>
          <a:spcPct val="0"/>
        </a:spcAft>
        <a:defRPr kumimoji="1" sz="2781">
          <a:solidFill>
            <a:srgbClr val="4087C8"/>
          </a:solidFill>
          <a:latin typeface="+mj-lt"/>
          <a:ea typeface="+mj-ea"/>
          <a:cs typeface="+mj-cs"/>
        </a:defRPr>
      </a:lvl1pPr>
      <a:lvl2pPr algn="l" rtl="0" eaLnBrk="1" fontAlgn="base" hangingPunct="1">
        <a:spcBef>
          <a:spcPct val="0"/>
        </a:spcBef>
        <a:spcAft>
          <a:spcPct val="0"/>
        </a:spcAft>
        <a:defRPr kumimoji="1" sz="2781">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781">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781">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781">
          <a:solidFill>
            <a:srgbClr val="4087C8"/>
          </a:solidFill>
          <a:latin typeface="HGP創英角ｺﾞｼｯｸUB" pitchFamily="50" charset="-128"/>
          <a:ea typeface="HGP創英角ｺﾞｼｯｸUB" pitchFamily="50" charset="-128"/>
        </a:defRPr>
      </a:lvl5pPr>
      <a:lvl6pPr marL="454054" algn="l" rtl="0" eaLnBrk="1" fontAlgn="base" hangingPunct="1">
        <a:spcBef>
          <a:spcPct val="0"/>
        </a:spcBef>
        <a:spcAft>
          <a:spcPct val="0"/>
        </a:spcAft>
        <a:defRPr kumimoji="1" sz="2781">
          <a:solidFill>
            <a:srgbClr val="4087C8"/>
          </a:solidFill>
          <a:latin typeface="HGP創英角ｺﾞｼｯｸUB" pitchFamily="50" charset="-128"/>
          <a:ea typeface="HGP創英角ｺﾞｼｯｸUB" pitchFamily="50" charset="-128"/>
        </a:defRPr>
      </a:lvl6pPr>
      <a:lvl7pPr marL="908110" algn="l" rtl="0" eaLnBrk="1" fontAlgn="base" hangingPunct="1">
        <a:spcBef>
          <a:spcPct val="0"/>
        </a:spcBef>
        <a:spcAft>
          <a:spcPct val="0"/>
        </a:spcAft>
        <a:defRPr kumimoji="1" sz="2781">
          <a:solidFill>
            <a:srgbClr val="4087C8"/>
          </a:solidFill>
          <a:latin typeface="HGP創英角ｺﾞｼｯｸUB" pitchFamily="50" charset="-128"/>
          <a:ea typeface="HGP創英角ｺﾞｼｯｸUB" pitchFamily="50" charset="-128"/>
        </a:defRPr>
      </a:lvl7pPr>
      <a:lvl8pPr marL="1362165" algn="l" rtl="0" eaLnBrk="1" fontAlgn="base" hangingPunct="1">
        <a:spcBef>
          <a:spcPct val="0"/>
        </a:spcBef>
        <a:spcAft>
          <a:spcPct val="0"/>
        </a:spcAft>
        <a:defRPr kumimoji="1" sz="2781">
          <a:solidFill>
            <a:srgbClr val="4087C8"/>
          </a:solidFill>
          <a:latin typeface="HGP創英角ｺﾞｼｯｸUB" pitchFamily="50" charset="-128"/>
          <a:ea typeface="HGP創英角ｺﾞｼｯｸUB" pitchFamily="50" charset="-128"/>
        </a:defRPr>
      </a:lvl8pPr>
      <a:lvl9pPr marL="1816219" algn="l" rtl="0" eaLnBrk="1" fontAlgn="base" hangingPunct="1">
        <a:spcBef>
          <a:spcPct val="0"/>
        </a:spcBef>
        <a:spcAft>
          <a:spcPct val="0"/>
        </a:spcAft>
        <a:defRPr kumimoji="1" sz="2781">
          <a:solidFill>
            <a:srgbClr val="4087C8"/>
          </a:solidFill>
          <a:latin typeface="HGP創英角ｺﾞｼｯｸUB" pitchFamily="50" charset="-128"/>
          <a:ea typeface="HGP創英角ｺﾞｼｯｸUB" pitchFamily="50" charset="-128"/>
        </a:defRPr>
      </a:lvl9pPr>
    </p:titleStyle>
    <p:bodyStyle>
      <a:lvl1pPr marL="340541" indent="-340541" algn="l" rtl="0" eaLnBrk="1" fontAlgn="base" hangingPunct="1">
        <a:spcBef>
          <a:spcPct val="20000"/>
        </a:spcBef>
        <a:spcAft>
          <a:spcPct val="0"/>
        </a:spcAft>
        <a:buChar char="•"/>
        <a:defRPr kumimoji="1" sz="3179">
          <a:solidFill>
            <a:schemeClr val="tx1"/>
          </a:solidFill>
          <a:latin typeface="+mn-lt"/>
          <a:ea typeface="+mn-ea"/>
          <a:cs typeface="+mn-cs"/>
        </a:defRPr>
      </a:lvl1pPr>
      <a:lvl2pPr marL="737839" indent="-283785" algn="l" rtl="0" eaLnBrk="1" fontAlgn="base" hangingPunct="1">
        <a:spcBef>
          <a:spcPct val="20000"/>
        </a:spcBef>
        <a:spcAft>
          <a:spcPct val="0"/>
        </a:spcAft>
        <a:buChar char="–"/>
        <a:defRPr kumimoji="1" sz="2781">
          <a:solidFill>
            <a:schemeClr val="tx1"/>
          </a:solidFill>
          <a:latin typeface="+mn-lt"/>
          <a:ea typeface="+mn-ea"/>
        </a:defRPr>
      </a:lvl2pPr>
      <a:lvl3pPr marL="1135137" indent="-227028" algn="l" rtl="0" eaLnBrk="1" fontAlgn="base" hangingPunct="1">
        <a:spcBef>
          <a:spcPct val="20000"/>
        </a:spcBef>
        <a:spcAft>
          <a:spcPct val="0"/>
        </a:spcAft>
        <a:buChar char="•"/>
        <a:defRPr kumimoji="1" sz="2384">
          <a:solidFill>
            <a:schemeClr val="tx1"/>
          </a:solidFill>
          <a:latin typeface="+mn-lt"/>
          <a:ea typeface="+mn-ea"/>
        </a:defRPr>
      </a:lvl3pPr>
      <a:lvl4pPr marL="1589192" indent="-227028" algn="l" rtl="0" eaLnBrk="1" fontAlgn="base" hangingPunct="1">
        <a:spcBef>
          <a:spcPct val="20000"/>
        </a:spcBef>
        <a:spcAft>
          <a:spcPct val="0"/>
        </a:spcAft>
        <a:buChar char="–"/>
        <a:defRPr kumimoji="1" sz="1987">
          <a:solidFill>
            <a:schemeClr val="tx1"/>
          </a:solidFill>
          <a:latin typeface="+mn-lt"/>
          <a:ea typeface="+mn-ea"/>
        </a:defRPr>
      </a:lvl4pPr>
      <a:lvl5pPr marL="2043247" indent="-227028" algn="l" rtl="0" eaLnBrk="1" fontAlgn="base" hangingPunct="1">
        <a:spcBef>
          <a:spcPct val="20000"/>
        </a:spcBef>
        <a:spcAft>
          <a:spcPct val="0"/>
        </a:spcAft>
        <a:buChar char="»"/>
        <a:defRPr kumimoji="1" sz="1987">
          <a:solidFill>
            <a:schemeClr val="tx1"/>
          </a:solidFill>
          <a:latin typeface="+mn-lt"/>
          <a:ea typeface="+mn-ea"/>
        </a:defRPr>
      </a:lvl5pPr>
      <a:lvl6pPr marL="2497302" indent="-227028" algn="l" rtl="0" eaLnBrk="1" fontAlgn="base" hangingPunct="1">
        <a:spcBef>
          <a:spcPct val="20000"/>
        </a:spcBef>
        <a:spcAft>
          <a:spcPct val="0"/>
        </a:spcAft>
        <a:buChar char="»"/>
        <a:defRPr kumimoji="1" sz="1987">
          <a:solidFill>
            <a:schemeClr val="tx1"/>
          </a:solidFill>
          <a:latin typeface="+mn-lt"/>
          <a:ea typeface="+mn-ea"/>
        </a:defRPr>
      </a:lvl6pPr>
      <a:lvl7pPr marL="2951357" indent="-227028" algn="l" rtl="0" eaLnBrk="1" fontAlgn="base" hangingPunct="1">
        <a:spcBef>
          <a:spcPct val="20000"/>
        </a:spcBef>
        <a:spcAft>
          <a:spcPct val="0"/>
        </a:spcAft>
        <a:buChar char="»"/>
        <a:defRPr kumimoji="1" sz="1987">
          <a:solidFill>
            <a:schemeClr val="tx1"/>
          </a:solidFill>
          <a:latin typeface="+mn-lt"/>
          <a:ea typeface="+mn-ea"/>
        </a:defRPr>
      </a:lvl7pPr>
      <a:lvl8pPr marL="3405412" indent="-227028" algn="l" rtl="0" eaLnBrk="1" fontAlgn="base" hangingPunct="1">
        <a:spcBef>
          <a:spcPct val="20000"/>
        </a:spcBef>
        <a:spcAft>
          <a:spcPct val="0"/>
        </a:spcAft>
        <a:buChar char="»"/>
        <a:defRPr kumimoji="1" sz="1987">
          <a:solidFill>
            <a:schemeClr val="tx1"/>
          </a:solidFill>
          <a:latin typeface="+mn-lt"/>
          <a:ea typeface="+mn-ea"/>
        </a:defRPr>
      </a:lvl8pPr>
      <a:lvl9pPr marL="3859466" indent="-227028" algn="l" rtl="0" eaLnBrk="1" fontAlgn="base" hangingPunct="1">
        <a:spcBef>
          <a:spcPct val="20000"/>
        </a:spcBef>
        <a:spcAft>
          <a:spcPct val="0"/>
        </a:spcAft>
        <a:buChar char="»"/>
        <a:defRPr kumimoji="1" sz="1987">
          <a:solidFill>
            <a:schemeClr val="tx1"/>
          </a:solidFill>
          <a:latin typeface="+mn-lt"/>
          <a:ea typeface="+mn-ea"/>
        </a:defRPr>
      </a:lvl9pPr>
    </p:bodyStyle>
    <p:otherStyle>
      <a:defPPr>
        <a:defRPr lang="ja-JP"/>
      </a:defPPr>
      <a:lvl1pPr marL="0" algn="l" defTabSz="908110" rtl="0" eaLnBrk="1" latinLnBrk="0" hangingPunct="1">
        <a:defRPr kumimoji="1" sz="1788" kern="1200">
          <a:solidFill>
            <a:schemeClr val="tx1"/>
          </a:solidFill>
          <a:latin typeface="+mn-lt"/>
          <a:ea typeface="+mn-ea"/>
          <a:cs typeface="+mn-cs"/>
        </a:defRPr>
      </a:lvl1pPr>
      <a:lvl2pPr marL="454054" algn="l" defTabSz="908110" rtl="0" eaLnBrk="1" latinLnBrk="0" hangingPunct="1">
        <a:defRPr kumimoji="1" sz="1788" kern="1200">
          <a:solidFill>
            <a:schemeClr val="tx1"/>
          </a:solidFill>
          <a:latin typeface="+mn-lt"/>
          <a:ea typeface="+mn-ea"/>
          <a:cs typeface="+mn-cs"/>
        </a:defRPr>
      </a:lvl2pPr>
      <a:lvl3pPr marL="908110" algn="l" defTabSz="908110" rtl="0" eaLnBrk="1" latinLnBrk="0" hangingPunct="1">
        <a:defRPr kumimoji="1" sz="1788" kern="1200">
          <a:solidFill>
            <a:schemeClr val="tx1"/>
          </a:solidFill>
          <a:latin typeface="+mn-lt"/>
          <a:ea typeface="+mn-ea"/>
          <a:cs typeface="+mn-cs"/>
        </a:defRPr>
      </a:lvl3pPr>
      <a:lvl4pPr marL="1362165" algn="l" defTabSz="908110" rtl="0" eaLnBrk="1" latinLnBrk="0" hangingPunct="1">
        <a:defRPr kumimoji="1" sz="1788" kern="1200">
          <a:solidFill>
            <a:schemeClr val="tx1"/>
          </a:solidFill>
          <a:latin typeface="+mn-lt"/>
          <a:ea typeface="+mn-ea"/>
          <a:cs typeface="+mn-cs"/>
        </a:defRPr>
      </a:lvl4pPr>
      <a:lvl5pPr marL="1816219" algn="l" defTabSz="908110" rtl="0" eaLnBrk="1" latinLnBrk="0" hangingPunct="1">
        <a:defRPr kumimoji="1" sz="1788" kern="1200">
          <a:solidFill>
            <a:schemeClr val="tx1"/>
          </a:solidFill>
          <a:latin typeface="+mn-lt"/>
          <a:ea typeface="+mn-ea"/>
          <a:cs typeface="+mn-cs"/>
        </a:defRPr>
      </a:lvl5pPr>
      <a:lvl6pPr marL="2270275" algn="l" defTabSz="908110" rtl="0" eaLnBrk="1" latinLnBrk="0" hangingPunct="1">
        <a:defRPr kumimoji="1" sz="1788" kern="1200">
          <a:solidFill>
            <a:schemeClr val="tx1"/>
          </a:solidFill>
          <a:latin typeface="+mn-lt"/>
          <a:ea typeface="+mn-ea"/>
          <a:cs typeface="+mn-cs"/>
        </a:defRPr>
      </a:lvl6pPr>
      <a:lvl7pPr marL="2724329" algn="l" defTabSz="908110" rtl="0" eaLnBrk="1" latinLnBrk="0" hangingPunct="1">
        <a:defRPr kumimoji="1" sz="1788" kern="1200">
          <a:solidFill>
            <a:schemeClr val="tx1"/>
          </a:solidFill>
          <a:latin typeface="+mn-lt"/>
          <a:ea typeface="+mn-ea"/>
          <a:cs typeface="+mn-cs"/>
        </a:defRPr>
      </a:lvl7pPr>
      <a:lvl8pPr marL="3178384" algn="l" defTabSz="908110" rtl="0" eaLnBrk="1" latinLnBrk="0" hangingPunct="1">
        <a:defRPr kumimoji="1" sz="1788" kern="1200">
          <a:solidFill>
            <a:schemeClr val="tx1"/>
          </a:solidFill>
          <a:latin typeface="+mn-lt"/>
          <a:ea typeface="+mn-ea"/>
          <a:cs typeface="+mn-cs"/>
        </a:defRPr>
      </a:lvl8pPr>
      <a:lvl9pPr marL="3632439" algn="l" defTabSz="908110" rtl="0" eaLnBrk="1" latinLnBrk="0" hangingPunct="1">
        <a:defRPr kumimoji="1" sz="1788"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18" y="1600206"/>
            <a:ext cx="8915400" cy="4525963"/>
          </a:xfrm>
          <a:prstGeom prst="rect">
            <a:avLst/>
          </a:prstGeom>
          <a:noFill/>
          <a:ln w="9525">
            <a:noFill/>
            <a:miter lim="800000"/>
            <a:headEnd/>
            <a:tailEnd/>
          </a:ln>
        </p:spPr>
        <p:txBody>
          <a:bodyPr vert="horz" wrap="square" lIns="91409" tIns="45706" rIns="91409" bIns="45706"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2"/>
          <p:cNvSpPr>
            <a:spLocks noGrp="1" noChangeArrowheads="1"/>
          </p:cNvSpPr>
          <p:nvPr userDrawn="1">
            <p:ph type="title"/>
          </p:nvPr>
        </p:nvSpPr>
        <p:spPr bwMode="auto">
          <a:xfrm>
            <a:off x="188" y="0"/>
            <a:ext cx="7605714" cy="476250"/>
          </a:xfrm>
          <a:prstGeom prst="rect">
            <a:avLst/>
          </a:prstGeom>
          <a:noFill/>
          <a:ln w="9525">
            <a:noFill/>
            <a:miter lim="800000"/>
            <a:headEnd/>
            <a:tailEnd/>
          </a:ln>
        </p:spPr>
        <p:txBody>
          <a:bodyPr vert="horz" wrap="square" lIns="91409" tIns="45706" rIns="91409" bIns="45706" numCol="1" anchor="ctr" anchorCtr="0" compatLnSpc="1">
            <a:prstTxWarp prst="textNoShape">
              <a:avLst/>
            </a:prstTxWarp>
          </a:bodyPr>
          <a:lstStyle/>
          <a:p>
            <a:pPr lvl="0"/>
            <a:r>
              <a:rPr lang="ja-JP" altLang="en-US" dirty="0" smtClean="0"/>
              <a:t>マスタ タイトルの書式設定</a:t>
            </a:r>
          </a:p>
        </p:txBody>
      </p:sp>
      <p:cxnSp>
        <p:nvCxnSpPr>
          <p:cNvPr id="5" name="直線コネクタ 4"/>
          <p:cNvCxnSpPr/>
          <p:nvPr userDrawn="1"/>
        </p:nvCxnSpPr>
        <p:spPr bwMode="auto">
          <a:xfrm>
            <a:off x="185" y="517525"/>
            <a:ext cx="9905815" cy="0"/>
          </a:xfrm>
          <a:prstGeom prst="line">
            <a:avLst/>
          </a:prstGeom>
          <a:solidFill>
            <a:schemeClr val="bg1"/>
          </a:solidFill>
          <a:ln w="57150" cap="flat" cmpd="sng" algn="ctr">
            <a:solidFill>
              <a:schemeClr val="tx1">
                <a:lumMod val="50000"/>
                <a:lumOff val="50000"/>
              </a:schemeClr>
            </a:solidFill>
            <a:prstDash val="solid"/>
            <a:round/>
            <a:headEnd type="none" w="med" len="med"/>
            <a:tailEnd type="none" w="med" len="med"/>
          </a:ln>
          <a:effectLst/>
        </p:spPr>
      </p:cxnSp>
    </p:spTree>
    <p:extLst>
      <p:ext uri="{BB962C8B-B14F-4D97-AF65-F5344CB8AC3E}">
        <p14:creationId xmlns:p14="http://schemas.microsoft.com/office/powerpoint/2010/main" val="2862356037"/>
      </p:ext>
    </p:extLst>
  </p:cSld>
  <p:clrMap bg1="lt1" tx1="dk1" bg2="lt2" tx2="dk2" accent1="accent1" accent2="accent2" accent3="accent3" accent4="accent4" accent5="accent5" accent6="accent6" hlink="hlink" folHlink="folHlink"/>
  <p:sldLayoutIdLst>
    <p:sldLayoutId id="2147485156" r:id="rId1"/>
    <p:sldLayoutId id="2147485157" r:id="rId2"/>
  </p:sldLayoutIdLst>
  <p:hf hdr="0" ftr="0" dt="0"/>
  <p:txStyles>
    <p:titleStyle>
      <a:lvl1pPr algn="l" rtl="0" eaLnBrk="1" fontAlgn="base" hangingPunct="1">
        <a:spcBef>
          <a:spcPct val="0"/>
        </a:spcBef>
        <a:spcAft>
          <a:spcPct val="0"/>
        </a:spcAft>
        <a:defRPr kumimoji="1" sz="2773">
          <a:solidFill>
            <a:srgbClr val="4087C8"/>
          </a:solidFill>
          <a:latin typeface="+mj-lt"/>
          <a:ea typeface="+mj-ea"/>
          <a:cs typeface="+mj-cs"/>
        </a:defRPr>
      </a:lvl1pPr>
      <a:lvl2pPr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5pPr>
      <a:lvl6pPr marL="452675"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6pPr>
      <a:lvl7pPr marL="905353"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7pPr>
      <a:lvl8pPr marL="1358028"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8pPr>
      <a:lvl9pPr marL="1810705"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9pPr>
    </p:titleStyle>
    <p:bodyStyle>
      <a:lvl1pPr marL="339507" indent="-339507" algn="l" rtl="0" eaLnBrk="1" fontAlgn="base" hangingPunct="1">
        <a:spcBef>
          <a:spcPct val="20000"/>
        </a:spcBef>
        <a:spcAft>
          <a:spcPct val="0"/>
        </a:spcAft>
        <a:buChar char="•"/>
        <a:defRPr kumimoji="1" sz="3170">
          <a:solidFill>
            <a:schemeClr val="tx1"/>
          </a:solidFill>
          <a:latin typeface="+mn-lt"/>
          <a:ea typeface="+mn-ea"/>
          <a:cs typeface="+mn-cs"/>
        </a:defRPr>
      </a:lvl1pPr>
      <a:lvl2pPr marL="735601" indent="-282924" algn="l" rtl="0" eaLnBrk="1" fontAlgn="base" hangingPunct="1">
        <a:spcBef>
          <a:spcPct val="20000"/>
        </a:spcBef>
        <a:spcAft>
          <a:spcPct val="0"/>
        </a:spcAft>
        <a:buChar char="–"/>
        <a:defRPr kumimoji="1" sz="2773">
          <a:solidFill>
            <a:schemeClr val="tx1"/>
          </a:solidFill>
          <a:latin typeface="+mn-lt"/>
          <a:ea typeface="+mn-ea"/>
        </a:defRPr>
      </a:lvl2pPr>
      <a:lvl3pPr marL="1131692" indent="-226339" algn="l" rtl="0" eaLnBrk="1" fontAlgn="base" hangingPunct="1">
        <a:spcBef>
          <a:spcPct val="20000"/>
        </a:spcBef>
        <a:spcAft>
          <a:spcPct val="0"/>
        </a:spcAft>
        <a:buChar char="•"/>
        <a:defRPr kumimoji="1" sz="2376">
          <a:solidFill>
            <a:schemeClr val="tx1"/>
          </a:solidFill>
          <a:latin typeface="+mn-lt"/>
          <a:ea typeface="+mn-ea"/>
        </a:defRPr>
      </a:lvl3pPr>
      <a:lvl4pPr marL="1584367" indent="-226339" algn="l" rtl="0" eaLnBrk="1" fontAlgn="base" hangingPunct="1">
        <a:spcBef>
          <a:spcPct val="20000"/>
        </a:spcBef>
        <a:spcAft>
          <a:spcPct val="0"/>
        </a:spcAft>
        <a:buChar char="–"/>
        <a:defRPr kumimoji="1" sz="1982">
          <a:solidFill>
            <a:schemeClr val="tx1"/>
          </a:solidFill>
          <a:latin typeface="+mn-lt"/>
          <a:ea typeface="+mn-ea"/>
        </a:defRPr>
      </a:lvl4pPr>
      <a:lvl5pPr marL="2037044" indent="-226339" algn="l" rtl="0" eaLnBrk="1" fontAlgn="base" hangingPunct="1">
        <a:spcBef>
          <a:spcPct val="20000"/>
        </a:spcBef>
        <a:spcAft>
          <a:spcPct val="0"/>
        </a:spcAft>
        <a:buChar char="»"/>
        <a:defRPr kumimoji="1" sz="1982">
          <a:solidFill>
            <a:schemeClr val="tx1"/>
          </a:solidFill>
          <a:latin typeface="+mn-lt"/>
          <a:ea typeface="+mn-ea"/>
        </a:defRPr>
      </a:lvl5pPr>
      <a:lvl6pPr marL="2489720" indent="-226339" algn="l" rtl="0" eaLnBrk="1" fontAlgn="base" hangingPunct="1">
        <a:spcBef>
          <a:spcPct val="20000"/>
        </a:spcBef>
        <a:spcAft>
          <a:spcPct val="0"/>
        </a:spcAft>
        <a:buChar char="»"/>
        <a:defRPr kumimoji="1" sz="1982">
          <a:solidFill>
            <a:schemeClr val="tx1"/>
          </a:solidFill>
          <a:latin typeface="+mn-lt"/>
          <a:ea typeface="+mn-ea"/>
        </a:defRPr>
      </a:lvl6pPr>
      <a:lvl7pPr marL="2942395" indent="-226339" algn="l" rtl="0" eaLnBrk="1" fontAlgn="base" hangingPunct="1">
        <a:spcBef>
          <a:spcPct val="20000"/>
        </a:spcBef>
        <a:spcAft>
          <a:spcPct val="0"/>
        </a:spcAft>
        <a:buChar char="»"/>
        <a:defRPr kumimoji="1" sz="1982">
          <a:solidFill>
            <a:schemeClr val="tx1"/>
          </a:solidFill>
          <a:latin typeface="+mn-lt"/>
          <a:ea typeface="+mn-ea"/>
        </a:defRPr>
      </a:lvl7pPr>
      <a:lvl8pPr marL="3395074" indent="-226339" algn="l" rtl="0" eaLnBrk="1" fontAlgn="base" hangingPunct="1">
        <a:spcBef>
          <a:spcPct val="20000"/>
        </a:spcBef>
        <a:spcAft>
          <a:spcPct val="0"/>
        </a:spcAft>
        <a:buChar char="»"/>
        <a:defRPr kumimoji="1" sz="1982">
          <a:solidFill>
            <a:schemeClr val="tx1"/>
          </a:solidFill>
          <a:latin typeface="+mn-lt"/>
          <a:ea typeface="+mn-ea"/>
        </a:defRPr>
      </a:lvl8pPr>
      <a:lvl9pPr marL="3847750" indent="-226339" algn="l" rtl="0" eaLnBrk="1" fontAlgn="base" hangingPunct="1">
        <a:spcBef>
          <a:spcPct val="20000"/>
        </a:spcBef>
        <a:spcAft>
          <a:spcPct val="0"/>
        </a:spcAft>
        <a:buChar char="»"/>
        <a:defRPr kumimoji="1" sz="1982">
          <a:solidFill>
            <a:schemeClr val="tx1"/>
          </a:solidFill>
          <a:latin typeface="+mn-lt"/>
          <a:ea typeface="+mn-ea"/>
        </a:defRPr>
      </a:lvl9pPr>
    </p:bodyStyle>
    <p:otherStyle>
      <a:defPPr>
        <a:defRPr lang="ja-JP"/>
      </a:defPPr>
      <a:lvl1pPr marL="0" algn="l" defTabSz="905353" rtl="0" eaLnBrk="1" latinLnBrk="0" hangingPunct="1">
        <a:defRPr kumimoji="1" sz="1782" kern="1200">
          <a:solidFill>
            <a:schemeClr val="tx1"/>
          </a:solidFill>
          <a:latin typeface="+mn-lt"/>
          <a:ea typeface="+mn-ea"/>
          <a:cs typeface="+mn-cs"/>
        </a:defRPr>
      </a:lvl1pPr>
      <a:lvl2pPr marL="452675" algn="l" defTabSz="905353" rtl="0" eaLnBrk="1" latinLnBrk="0" hangingPunct="1">
        <a:defRPr kumimoji="1" sz="1782" kern="1200">
          <a:solidFill>
            <a:schemeClr val="tx1"/>
          </a:solidFill>
          <a:latin typeface="+mn-lt"/>
          <a:ea typeface="+mn-ea"/>
          <a:cs typeface="+mn-cs"/>
        </a:defRPr>
      </a:lvl2pPr>
      <a:lvl3pPr marL="905353" algn="l" defTabSz="905353" rtl="0" eaLnBrk="1" latinLnBrk="0" hangingPunct="1">
        <a:defRPr kumimoji="1" sz="1782" kern="1200">
          <a:solidFill>
            <a:schemeClr val="tx1"/>
          </a:solidFill>
          <a:latin typeface="+mn-lt"/>
          <a:ea typeface="+mn-ea"/>
          <a:cs typeface="+mn-cs"/>
        </a:defRPr>
      </a:lvl3pPr>
      <a:lvl4pPr marL="1358028" algn="l" defTabSz="905353" rtl="0" eaLnBrk="1" latinLnBrk="0" hangingPunct="1">
        <a:defRPr kumimoji="1" sz="1782" kern="1200">
          <a:solidFill>
            <a:schemeClr val="tx1"/>
          </a:solidFill>
          <a:latin typeface="+mn-lt"/>
          <a:ea typeface="+mn-ea"/>
          <a:cs typeface="+mn-cs"/>
        </a:defRPr>
      </a:lvl4pPr>
      <a:lvl5pPr marL="1810705" algn="l" defTabSz="905353" rtl="0" eaLnBrk="1" latinLnBrk="0" hangingPunct="1">
        <a:defRPr kumimoji="1" sz="1782" kern="1200">
          <a:solidFill>
            <a:schemeClr val="tx1"/>
          </a:solidFill>
          <a:latin typeface="+mn-lt"/>
          <a:ea typeface="+mn-ea"/>
          <a:cs typeface="+mn-cs"/>
        </a:defRPr>
      </a:lvl5pPr>
      <a:lvl6pPr marL="2263382" algn="l" defTabSz="905353" rtl="0" eaLnBrk="1" latinLnBrk="0" hangingPunct="1">
        <a:defRPr kumimoji="1" sz="1782" kern="1200">
          <a:solidFill>
            <a:schemeClr val="tx1"/>
          </a:solidFill>
          <a:latin typeface="+mn-lt"/>
          <a:ea typeface="+mn-ea"/>
          <a:cs typeface="+mn-cs"/>
        </a:defRPr>
      </a:lvl6pPr>
      <a:lvl7pPr marL="2716059" algn="l" defTabSz="905353" rtl="0" eaLnBrk="1" latinLnBrk="0" hangingPunct="1">
        <a:defRPr kumimoji="1" sz="1782" kern="1200">
          <a:solidFill>
            <a:schemeClr val="tx1"/>
          </a:solidFill>
          <a:latin typeface="+mn-lt"/>
          <a:ea typeface="+mn-ea"/>
          <a:cs typeface="+mn-cs"/>
        </a:defRPr>
      </a:lvl7pPr>
      <a:lvl8pPr marL="3168734" algn="l" defTabSz="905353" rtl="0" eaLnBrk="1" latinLnBrk="0" hangingPunct="1">
        <a:defRPr kumimoji="1" sz="1782" kern="1200">
          <a:solidFill>
            <a:schemeClr val="tx1"/>
          </a:solidFill>
          <a:latin typeface="+mn-lt"/>
          <a:ea typeface="+mn-ea"/>
          <a:cs typeface="+mn-cs"/>
        </a:defRPr>
      </a:lvl8pPr>
      <a:lvl9pPr marL="3621411" algn="l" defTabSz="905353" rtl="0" eaLnBrk="1" latinLnBrk="0" hangingPunct="1">
        <a:defRPr kumimoji="1" sz="1782"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495302" y="1600206"/>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6709"/>
            <a:ext cx="2311400" cy="365125"/>
          </a:xfrm>
          <a:prstGeom prst="rect">
            <a:avLst/>
          </a:prstGeom>
        </p:spPr>
        <p:txBody>
          <a:bodyPr vert="horz" lIns="91440" tIns="45720" rIns="91440" bIns="45720" rtlCol="0" anchor="ctr"/>
          <a:lstStyle>
            <a:lvl1pPr algn="l">
              <a:defRPr sz="1196">
                <a:solidFill>
                  <a:schemeClr val="tx1">
                    <a:tint val="75000"/>
                  </a:schemeClr>
                </a:solidFill>
              </a:defRPr>
            </a:lvl1pPr>
          </a:lstStyle>
          <a:p>
            <a:pPr>
              <a:defRPr/>
            </a:pPr>
            <a:endParaRPr lang="en-US" altLang="ja-JP" dirty="0">
              <a:solidFill>
                <a:prstClr val="black">
                  <a:tint val="75000"/>
                </a:prstClr>
              </a:solidFill>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562" y="6356709"/>
            <a:ext cx="3136900" cy="365125"/>
          </a:xfrm>
          <a:prstGeom prst="rect">
            <a:avLst/>
          </a:prstGeom>
        </p:spPr>
        <p:txBody>
          <a:bodyPr vert="horz" lIns="91440" tIns="45720" rIns="91440" bIns="45720" rtlCol="0" anchor="ctr"/>
          <a:lstStyle>
            <a:lvl1pPr algn="ctr">
              <a:defRPr sz="1196">
                <a:solidFill>
                  <a:schemeClr val="tx1">
                    <a:tint val="75000"/>
                  </a:schemeClr>
                </a:solidFill>
              </a:defRPr>
            </a:lvl1pPr>
          </a:lstStyle>
          <a:p>
            <a:pPr>
              <a:defRPr/>
            </a:pPr>
            <a:endParaRPr lang="en-US" altLang="ja-JP" dirty="0">
              <a:solidFill>
                <a:prstClr val="black">
                  <a:tint val="75000"/>
                </a:prstClr>
              </a:solidFill>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1" y="6356709"/>
            <a:ext cx="2311400" cy="365125"/>
          </a:xfrm>
          <a:prstGeom prst="rect">
            <a:avLst/>
          </a:prstGeom>
        </p:spPr>
        <p:txBody>
          <a:bodyPr vert="horz" lIns="91440" tIns="45720" rIns="91440" bIns="45720" rtlCol="0" anchor="ctr"/>
          <a:lstStyle>
            <a:lvl1pPr algn="r">
              <a:defRPr sz="1196">
                <a:solidFill>
                  <a:schemeClr val="tx1">
                    <a:tint val="75000"/>
                  </a:schemeClr>
                </a:solidFill>
              </a:defRPr>
            </a:lvl1pPr>
          </a:lstStyle>
          <a:p>
            <a:pPr>
              <a:defRPr/>
            </a:pPr>
            <a:fld id="{3091BEB7-1B0A-4F7A-8B03-36C517BDB2D1}" type="slidenum">
              <a:rPr lang="en-US" altLang="ja-JP" smtClean="0">
                <a:solidFill>
                  <a:prstClr val="black">
                    <a:tint val="75000"/>
                  </a:prstClr>
                </a:solidFill>
                <a:ea typeface="ＭＳ Ｐゴシック" panose="020B0600070205080204" pitchFamily="50" charset="-128"/>
              </a:rPr>
              <a:pPr>
                <a:defRPr/>
              </a:pPr>
              <a:t>‹#›</a:t>
            </a:fld>
            <a:endParaRPr lang="en-US" altLang="ja-JP" dirty="0">
              <a:solidFill>
                <a:prstClr val="black">
                  <a:tint val="75000"/>
                </a:prstClr>
              </a:solidFill>
              <a:ea typeface="ＭＳ Ｐゴシック" panose="020B0600070205080204" pitchFamily="50" charset="-128"/>
            </a:endParaRPr>
          </a:p>
        </p:txBody>
      </p:sp>
      <p:grpSp>
        <p:nvGrpSpPr>
          <p:cNvPr id="7" name="Group 18"/>
          <p:cNvGrpSpPr>
            <a:grpSpLocks/>
          </p:cNvGrpSpPr>
          <p:nvPr/>
        </p:nvGrpSpPr>
        <p:grpSpPr bwMode="auto">
          <a:xfrm>
            <a:off x="12" y="0"/>
            <a:ext cx="9906000" cy="546100"/>
            <a:chOff x="0" y="0"/>
            <a:chExt cx="5760" cy="344"/>
          </a:xfrm>
        </p:grpSpPr>
        <p:pic>
          <p:nvPicPr>
            <p:cNvPr id="8" name="Picture 9" descr="mlit_top"/>
            <p:cNvPicPr>
              <a:picLocks noChangeAspect="1" noChangeArrowheads="1"/>
            </p:cNvPicPr>
            <p:nvPr userDrawn="1"/>
          </p:nvPicPr>
          <p:blipFill>
            <a:blip r:embed="rId10"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1"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2"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2"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3" cstate="print"/>
          <a:srcRect t="3670"/>
          <a:stretch>
            <a:fillRect/>
          </a:stretch>
        </p:blipFill>
        <p:spPr bwMode="auto">
          <a:xfrm>
            <a:off x="8226533" y="9"/>
            <a:ext cx="1679575" cy="333375"/>
          </a:xfrm>
          <a:prstGeom prst="rect">
            <a:avLst/>
          </a:prstGeom>
          <a:noFill/>
          <a:ln w="9525">
            <a:noFill/>
            <a:miter lim="800000"/>
            <a:headEnd/>
            <a:tailEnd/>
          </a:ln>
        </p:spPr>
      </p:pic>
      <p:sp>
        <p:nvSpPr>
          <p:cNvPr id="2" name="タイトル プレースホルダ 1"/>
          <p:cNvSpPr>
            <a:spLocks noGrp="1"/>
          </p:cNvSpPr>
          <p:nvPr>
            <p:ph type="title"/>
          </p:nvPr>
        </p:nvSpPr>
        <p:spPr>
          <a:xfrm>
            <a:off x="-15548" y="0"/>
            <a:ext cx="8064896" cy="404664"/>
          </a:xfrm>
          <a:prstGeom prst="rect">
            <a:avLst/>
          </a:prstGeom>
        </p:spPr>
        <p:txBody>
          <a:bodyPr vert="horz" lIns="91440" tIns="45720" rIns="91440" bIns="45720" rtlCol="0" anchor="ctr">
            <a:noAutofit/>
          </a:bodyPr>
          <a:lstStyle/>
          <a:p>
            <a:r>
              <a:rPr kumimoji="1" lang="ja-JP" altLang="en-US" smtClean="0"/>
              <a:t>マスタ タイトルの書式設定</a:t>
            </a:r>
            <a:endParaRPr kumimoji="1" lang="ja-JP" altLang="en-US"/>
          </a:p>
        </p:txBody>
      </p:sp>
    </p:spTree>
    <p:extLst>
      <p:ext uri="{BB962C8B-B14F-4D97-AF65-F5344CB8AC3E}">
        <p14:creationId xmlns:p14="http://schemas.microsoft.com/office/powerpoint/2010/main" val="249109263"/>
      </p:ext>
    </p:extLst>
  </p:cSld>
  <p:clrMap bg1="lt1" tx1="dk1" bg2="lt2" tx2="dk2" accent1="accent1" accent2="accent2" accent3="accent3" accent4="accent4" accent5="accent5" accent6="accent6" hlink="hlink" folHlink="folHlink"/>
  <p:sldLayoutIdLst>
    <p:sldLayoutId id="2147485164" r:id="rId1"/>
    <p:sldLayoutId id="2147485165" r:id="rId2"/>
    <p:sldLayoutId id="2147485166" r:id="rId3"/>
    <p:sldLayoutId id="2147485167" r:id="rId4"/>
    <p:sldLayoutId id="2147485168" r:id="rId5"/>
    <p:sldLayoutId id="2147485169" r:id="rId6"/>
    <p:sldLayoutId id="2147485170" r:id="rId7"/>
    <p:sldLayoutId id="2147485171" r:id="rId8"/>
  </p:sldLayoutIdLst>
  <p:hf hdr="0" ftr="0" dt="0"/>
  <p:txStyles>
    <p:titleStyle>
      <a:lvl1pPr algn="l" defTabSz="911474" rtl="0" eaLnBrk="1" latinLnBrk="0" hangingPunct="1">
        <a:spcBef>
          <a:spcPct val="0"/>
        </a:spcBef>
        <a:buNone/>
        <a:defRPr kumimoji="1" sz="2791" kern="1200">
          <a:solidFill>
            <a:schemeClr val="tx1"/>
          </a:solidFill>
          <a:latin typeface="+mj-lt"/>
          <a:ea typeface="+mj-ea"/>
          <a:cs typeface="+mj-cs"/>
        </a:defRPr>
      </a:lvl1pPr>
    </p:titleStyle>
    <p:bodyStyle>
      <a:lvl1pPr marL="341803" indent="-341803" algn="l" defTabSz="911474" rtl="0" eaLnBrk="1" latinLnBrk="0" hangingPunct="1">
        <a:spcBef>
          <a:spcPct val="20000"/>
        </a:spcBef>
        <a:buFont typeface="Arial" pitchFamily="34" charset="0"/>
        <a:buChar char="•"/>
        <a:defRPr kumimoji="1" sz="3190" kern="1200">
          <a:solidFill>
            <a:schemeClr val="tx1"/>
          </a:solidFill>
          <a:latin typeface="+mn-lt"/>
          <a:ea typeface="+mn-ea"/>
          <a:cs typeface="+mn-cs"/>
        </a:defRPr>
      </a:lvl1pPr>
      <a:lvl2pPr marL="740573" indent="-284836" algn="l" defTabSz="911474" rtl="0" eaLnBrk="1" latinLnBrk="0" hangingPunct="1">
        <a:spcBef>
          <a:spcPct val="20000"/>
        </a:spcBef>
        <a:buFont typeface="Arial" pitchFamily="34" charset="0"/>
        <a:buChar char="–"/>
        <a:defRPr kumimoji="1" sz="2791" kern="1200">
          <a:solidFill>
            <a:schemeClr val="tx1"/>
          </a:solidFill>
          <a:latin typeface="+mn-lt"/>
          <a:ea typeface="+mn-ea"/>
          <a:cs typeface="+mn-cs"/>
        </a:defRPr>
      </a:lvl2pPr>
      <a:lvl3pPr marL="1139342" indent="-227868" algn="l" defTabSz="911474" rtl="0" eaLnBrk="1" latinLnBrk="0" hangingPunct="1">
        <a:spcBef>
          <a:spcPct val="20000"/>
        </a:spcBef>
        <a:buFont typeface="Arial" pitchFamily="34" charset="0"/>
        <a:buChar char="•"/>
        <a:defRPr kumimoji="1" sz="2392" kern="1200">
          <a:solidFill>
            <a:schemeClr val="tx1"/>
          </a:solidFill>
          <a:latin typeface="+mn-lt"/>
          <a:ea typeface="+mn-ea"/>
          <a:cs typeface="+mn-cs"/>
        </a:defRPr>
      </a:lvl3pPr>
      <a:lvl4pPr marL="1595079" indent="-227868" algn="l" defTabSz="911474" rtl="0" eaLnBrk="1" latinLnBrk="0" hangingPunct="1">
        <a:spcBef>
          <a:spcPct val="20000"/>
        </a:spcBef>
        <a:buFont typeface="Arial" pitchFamily="34" charset="0"/>
        <a:buChar char="–"/>
        <a:defRPr kumimoji="1" sz="1994" kern="1200">
          <a:solidFill>
            <a:schemeClr val="tx1"/>
          </a:solidFill>
          <a:latin typeface="+mn-lt"/>
          <a:ea typeface="+mn-ea"/>
          <a:cs typeface="+mn-cs"/>
        </a:defRPr>
      </a:lvl4pPr>
      <a:lvl5pPr marL="2050816" indent="-227868" algn="l" defTabSz="911474" rtl="0" eaLnBrk="1" latinLnBrk="0" hangingPunct="1">
        <a:spcBef>
          <a:spcPct val="20000"/>
        </a:spcBef>
        <a:buFont typeface="Arial" pitchFamily="34" charset="0"/>
        <a:buChar char="»"/>
        <a:defRPr kumimoji="1" sz="1994" kern="1200">
          <a:solidFill>
            <a:schemeClr val="tx1"/>
          </a:solidFill>
          <a:latin typeface="+mn-lt"/>
          <a:ea typeface="+mn-ea"/>
          <a:cs typeface="+mn-cs"/>
        </a:defRPr>
      </a:lvl5pPr>
      <a:lvl6pPr marL="2506553" indent="-227868" algn="l" defTabSz="911474" rtl="0" eaLnBrk="1" latinLnBrk="0" hangingPunct="1">
        <a:spcBef>
          <a:spcPct val="20000"/>
        </a:spcBef>
        <a:buFont typeface="Arial" pitchFamily="34" charset="0"/>
        <a:buChar char="•"/>
        <a:defRPr kumimoji="1" sz="1994" kern="1200">
          <a:solidFill>
            <a:schemeClr val="tx1"/>
          </a:solidFill>
          <a:latin typeface="+mn-lt"/>
          <a:ea typeface="+mn-ea"/>
          <a:cs typeface="+mn-cs"/>
        </a:defRPr>
      </a:lvl6pPr>
      <a:lvl7pPr marL="2962290" indent="-227868" algn="l" defTabSz="911474" rtl="0" eaLnBrk="1" latinLnBrk="0" hangingPunct="1">
        <a:spcBef>
          <a:spcPct val="20000"/>
        </a:spcBef>
        <a:buFont typeface="Arial" pitchFamily="34" charset="0"/>
        <a:buChar char="•"/>
        <a:defRPr kumimoji="1" sz="1994" kern="1200">
          <a:solidFill>
            <a:schemeClr val="tx1"/>
          </a:solidFill>
          <a:latin typeface="+mn-lt"/>
          <a:ea typeface="+mn-ea"/>
          <a:cs typeface="+mn-cs"/>
        </a:defRPr>
      </a:lvl7pPr>
      <a:lvl8pPr marL="3418027" indent="-227868" algn="l" defTabSz="911474" rtl="0" eaLnBrk="1" latinLnBrk="0" hangingPunct="1">
        <a:spcBef>
          <a:spcPct val="20000"/>
        </a:spcBef>
        <a:buFont typeface="Arial" pitchFamily="34" charset="0"/>
        <a:buChar char="•"/>
        <a:defRPr kumimoji="1" sz="1994" kern="1200">
          <a:solidFill>
            <a:schemeClr val="tx1"/>
          </a:solidFill>
          <a:latin typeface="+mn-lt"/>
          <a:ea typeface="+mn-ea"/>
          <a:cs typeface="+mn-cs"/>
        </a:defRPr>
      </a:lvl8pPr>
      <a:lvl9pPr marL="3873764" indent="-227868" algn="l" defTabSz="911474" rtl="0" eaLnBrk="1" latinLnBrk="0" hangingPunct="1">
        <a:spcBef>
          <a:spcPct val="20000"/>
        </a:spcBef>
        <a:buFont typeface="Arial" pitchFamily="34" charset="0"/>
        <a:buChar char="•"/>
        <a:defRPr kumimoji="1" sz="1994" kern="1200">
          <a:solidFill>
            <a:schemeClr val="tx1"/>
          </a:solidFill>
          <a:latin typeface="+mn-lt"/>
          <a:ea typeface="+mn-ea"/>
          <a:cs typeface="+mn-cs"/>
        </a:defRPr>
      </a:lvl9pPr>
    </p:bodyStyle>
    <p:otherStyle>
      <a:defPPr>
        <a:defRPr lang="ja-JP"/>
      </a:defPPr>
      <a:lvl1pPr marL="0" algn="l" defTabSz="911474" rtl="0" eaLnBrk="1" latinLnBrk="0" hangingPunct="1">
        <a:defRPr kumimoji="1" sz="1794" kern="1200">
          <a:solidFill>
            <a:schemeClr val="tx1"/>
          </a:solidFill>
          <a:latin typeface="+mn-lt"/>
          <a:ea typeface="+mn-ea"/>
          <a:cs typeface="+mn-cs"/>
        </a:defRPr>
      </a:lvl1pPr>
      <a:lvl2pPr marL="455737" algn="l" defTabSz="911474" rtl="0" eaLnBrk="1" latinLnBrk="0" hangingPunct="1">
        <a:defRPr kumimoji="1" sz="1794" kern="1200">
          <a:solidFill>
            <a:schemeClr val="tx1"/>
          </a:solidFill>
          <a:latin typeface="+mn-lt"/>
          <a:ea typeface="+mn-ea"/>
          <a:cs typeface="+mn-cs"/>
        </a:defRPr>
      </a:lvl2pPr>
      <a:lvl3pPr marL="911474" algn="l" defTabSz="911474" rtl="0" eaLnBrk="1" latinLnBrk="0" hangingPunct="1">
        <a:defRPr kumimoji="1" sz="1794" kern="1200">
          <a:solidFill>
            <a:schemeClr val="tx1"/>
          </a:solidFill>
          <a:latin typeface="+mn-lt"/>
          <a:ea typeface="+mn-ea"/>
          <a:cs typeface="+mn-cs"/>
        </a:defRPr>
      </a:lvl3pPr>
      <a:lvl4pPr marL="1367211" algn="l" defTabSz="911474" rtl="0" eaLnBrk="1" latinLnBrk="0" hangingPunct="1">
        <a:defRPr kumimoji="1" sz="1794" kern="1200">
          <a:solidFill>
            <a:schemeClr val="tx1"/>
          </a:solidFill>
          <a:latin typeface="+mn-lt"/>
          <a:ea typeface="+mn-ea"/>
          <a:cs typeface="+mn-cs"/>
        </a:defRPr>
      </a:lvl4pPr>
      <a:lvl5pPr marL="1822948" algn="l" defTabSz="911474" rtl="0" eaLnBrk="1" latinLnBrk="0" hangingPunct="1">
        <a:defRPr kumimoji="1" sz="1794" kern="1200">
          <a:solidFill>
            <a:schemeClr val="tx1"/>
          </a:solidFill>
          <a:latin typeface="+mn-lt"/>
          <a:ea typeface="+mn-ea"/>
          <a:cs typeface="+mn-cs"/>
        </a:defRPr>
      </a:lvl5pPr>
      <a:lvl6pPr marL="2278685" algn="l" defTabSz="911474" rtl="0" eaLnBrk="1" latinLnBrk="0" hangingPunct="1">
        <a:defRPr kumimoji="1" sz="1794" kern="1200">
          <a:solidFill>
            <a:schemeClr val="tx1"/>
          </a:solidFill>
          <a:latin typeface="+mn-lt"/>
          <a:ea typeface="+mn-ea"/>
          <a:cs typeface="+mn-cs"/>
        </a:defRPr>
      </a:lvl6pPr>
      <a:lvl7pPr marL="2734422" algn="l" defTabSz="911474" rtl="0" eaLnBrk="1" latinLnBrk="0" hangingPunct="1">
        <a:defRPr kumimoji="1" sz="1794" kern="1200">
          <a:solidFill>
            <a:schemeClr val="tx1"/>
          </a:solidFill>
          <a:latin typeface="+mn-lt"/>
          <a:ea typeface="+mn-ea"/>
          <a:cs typeface="+mn-cs"/>
        </a:defRPr>
      </a:lvl7pPr>
      <a:lvl8pPr marL="3190159" algn="l" defTabSz="911474" rtl="0" eaLnBrk="1" latinLnBrk="0" hangingPunct="1">
        <a:defRPr kumimoji="1" sz="1794" kern="1200">
          <a:solidFill>
            <a:schemeClr val="tx1"/>
          </a:solidFill>
          <a:latin typeface="+mn-lt"/>
          <a:ea typeface="+mn-ea"/>
          <a:cs typeface="+mn-cs"/>
        </a:defRPr>
      </a:lvl8pPr>
      <a:lvl9pPr marL="3645896" algn="l" defTabSz="911474" rtl="0" eaLnBrk="1" latinLnBrk="0" hangingPunct="1">
        <a:defRPr kumimoji="1" sz="1794"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2" y="1600206"/>
            <a:ext cx="8915400" cy="452596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0" y="0"/>
            <a:ext cx="9906000" cy="546100"/>
            <a:chOff x="0" y="0"/>
            <a:chExt cx="5760" cy="344"/>
          </a:xfrm>
        </p:grpSpPr>
        <p:pic>
          <p:nvPicPr>
            <p:cNvPr id="1030" name="Picture 9" descr="mlit_top"/>
            <p:cNvPicPr>
              <a:picLocks noChangeAspect="1" noChangeArrowheads="1"/>
            </p:cNvPicPr>
            <p:nvPr userDrawn="1"/>
          </p:nvPicPr>
          <p:blipFill>
            <a:blip r:embed="rId16"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7"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8"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8"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20" y="0"/>
            <a:ext cx="7605713" cy="476250"/>
          </a:xfrm>
          <a:prstGeom prst="rect">
            <a:avLst/>
          </a:prstGeom>
          <a:noFill/>
          <a:ln w="9525">
            <a:noFill/>
            <a:miter lim="800000"/>
            <a:headEnd/>
            <a:tailEnd/>
          </a:ln>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9" cstate="print"/>
          <a:srcRect t="3670"/>
          <a:stretch>
            <a:fillRect/>
          </a:stretch>
        </p:blipFill>
        <p:spPr bwMode="auto">
          <a:xfrm>
            <a:off x="8226473" y="4"/>
            <a:ext cx="1679575" cy="333375"/>
          </a:xfrm>
          <a:prstGeom prst="rect">
            <a:avLst/>
          </a:prstGeom>
          <a:noFill/>
          <a:ln w="9525">
            <a:noFill/>
            <a:miter lim="800000"/>
            <a:headEnd/>
            <a:tailEnd/>
          </a:ln>
        </p:spPr>
      </p:pic>
    </p:spTree>
    <p:extLst>
      <p:ext uri="{BB962C8B-B14F-4D97-AF65-F5344CB8AC3E}">
        <p14:creationId xmlns:p14="http://schemas.microsoft.com/office/powerpoint/2010/main" val="1763339202"/>
      </p:ext>
    </p:extLst>
  </p:cSld>
  <p:clrMap bg1="lt1" tx1="dk1" bg2="lt2" tx2="dk2" accent1="accent1" accent2="accent2" accent3="accent3" accent4="accent4" accent5="accent5" accent6="accent6" hlink="hlink" folHlink="folHlink"/>
  <p:sldLayoutIdLst>
    <p:sldLayoutId id="2147485217" r:id="rId1"/>
    <p:sldLayoutId id="2147485218" r:id="rId2"/>
    <p:sldLayoutId id="2147485219" r:id="rId3"/>
    <p:sldLayoutId id="2147485220" r:id="rId4"/>
    <p:sldLayoutId id="2147485221" r:id="rId5"/>
    <p:sldLayoutId id="2147485222" r:id="rId6"/>
    <p:sldLayoutId id="2147485223" r:id="rId7"/>
    <p:sldLayoutId id="2147485224" r:id="rId8"/>
    <p:sldLayoutId id="2147485225" r:id="rId9"/>
    <p:sldLayoutId id="2147485226" r:id="rId10"/>
    <p:sldLayoutId id="2147485227" r:id="rId11"/>
    <p:sldLayoutId id="2147485228" r:id="rId12"/>
    <p:sldLayoutId id="2147485229" r:id="rId13"/>
    <p:sldLayoutId id="2147485230" r:id="rId14"/>
  </p:sldLayoutIdLst>
  <p:hf hdr="0" ftr="0" dt="0"/>
  <p:txStyles>
    <p:titleStyle>
      <a:lvl1pPr algn="l" rtl="0" eaLnBrk="1" fontAlgn="base" hangingPunct="1">
        <a:spcBef>
          <a:spcPct val="0"/>
        </a:spcBef>
        <a:spcAft>
          <a:spcPct val="0"/>
        </a:spcAft>
        <a:defRPr kumimoji="1" sz="2791">
          <a:solidFill>
            <a:srgbClr val="4087C8"/>
          </a:solidFill>
          <a:latin typeface="+mj-lt"/>
          <a:ea typeface="+mj-ea"/>
          <a:cs typeface="+mj-cs"/>
        </a:defRPr>
      </a:lvl1pPr>
      <a:lvl2pPr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5pPr>
      <a:lvl6pPr marL="455654"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6pPr>
      <a:lvl7pPr marL="911309"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7pPr>
      <a:lvl8pPr marL="1366965"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8pPr>
      <a:lvl9pPr marL="1822619"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9pPr>
    </p:titleStyle>
    <p:bodyStyle>
      <a:lvl1pPr marL="341741" indent="-341741" algn="l" rtl="0" eaLnBrk="1" fontAlgn="base" hangingPunct="1">
        <a:spcBef>
          <a:spcPct val="20000"/>
        </a:spcBef>
        <a:spcAft>
          <a:spcPct val="0"/>
        </a:spcAft>
        <a:buChar char="•"/>
        <a:defRPr kumimoji="1" sz="3190">
          <a:solidFill>
            <a:schemeClr val="tx1"/>
          </a:solidFill>
          <a:latin typeface="+mn-lt"/>
          <a:ea typeface="+mn-ea"/>
          <a:cs typeface="+mn-cs"/>
        </a:defRPr>
      </a:lvl1pPr>
      <a:lvl2pPr marL="740439" indent="-284785" algn="l" rtl="0" eaLnBrk="1" fontAlgn="base" hangingPunct="1">
        <a:spcBef>
          <a:spcPct val="20000"/>
        </a:spcBef>
        <a:spcAft>
          <a:spcPct val="0"/>
        </a:spcAft>
        <a:buChar char="–"/>
        <a:defRPr kumimoji="1" sz="2791">
          <a:solidFill>
            <a:schemeClr val="tx1"/>
          </a:solidFill>
          <a:latin typeface="+mn-lt"/>
          <a:ea typeface="+mn-ea"/>
        </a:defRPr>
      </a:lvl2pPr>
      <a:lvl3pPr marL="1139137" indent="-227828" algn="l" rtl="0" eaLnBrk="1" fontAlgn="base" hangingPunct="1">
        <a:spcBef>
          <a:spcPct val="20000"/>
        </a:spcBef>
        <a:spcAft>
          <a:spcPct val="0"/>
        </a:spcAft>
        <a:buChar char="•"/>
        <a:defRPr kumimoji="1" sz="2392">
          <a:solidFill>
            <a:schemeClr val="tx1"/>
          </a:solidFill>
          <a:latin typeface="+mn-lt"/>
          <a:ea typeface="+mn-ea"/>
        </a:defRPr>
      </a:lvl3pPr>
      <a:lvl4pPr marL="1594791" indent="-227828" algn="l" rtl="0" eaLnBrk="1" fontAlgn="base" hangingPunct="1">
        <a:spcBef>
          <a:spcPct val="20000"/>
        </a:spcBef>
        <a:spcAft>
          <a:spcPct val="0"/>
        </a:spcAft>
        <a:buChar char="–"/>
        <a:defRPr kumimoji="1" sz="1994">
          <a:solidFill>
            <a:schemeClr val="tx1"/>
          </a:solidFill>
          <a:latin typeface="+mn-lt"/>
          <a:ea typeface="+mn-ea"/>
        </a:defRPr>
      </a:lvl4pPr>
      <a:lvl5pPr marL="2050447" indent="-227828" algn="l" rtl="0" eaLnBrk="1" fontAlgn="base" hangingPunct="1">
        <a:spcBef>
          <a:spcPct val="20000"/>
        </a:spcBef>
        <a:spcAft>
          <a:spcPct val="0"/>
        </a:spcAft>
        <a:buChar char="»"/>
        <a:defRPr kumimoji="1" sz="1994">
          <a:solidFill>
            <a:schemeClr val="tx1"/>
          </a:solidFill>
          <a:latin typeface="+mn-lt"/>
          <a:ea typeface="+mn-ea"/>
        </a:defRPr>
      </a:lvl5pPr>
      <a:lvl6pPr marL="2506102" indent="-227828" algn="l" rtl="0" eaLnBrk="1" fontAlgn="base" hangingPunct="1">
        <a:spcBef>
          <a:spcPct val="20000"/>
        </a:spcBef>
        <a:spcAft>
          <a:spcPct val="0"/>
        </a:spcAft>
        <a:buChar char="»"/>
        <a:defRPr kumimoji="1" sz="1994">
          <a:solidFill>
            <a:schemeClr val="tx1"/>
          </a:solidFill>
          <a:latin typeface="+mn-lt"/>
          <a:ea typeface="+mn-ea"/>
        </a:defRPr>
      </a:lvl6pPr>
      <a:lvl7pPr marL="2961756" indent="-227828" algn="l" rtl="0" eaLnBrk="1" fontAlgn="base" hangingPunct="1">
        <a:spcBef>
          <a:spcPct val="20000"/>
        </a:spcBef>
        <a:spcAft>
          <a:spcPct val="0"/>
        </a:spcAft>
        <a:buChar char="»"/>
        <a:defRPr kumimoji="1" sz="1994">
          <a:solidFill>
            <a:schemeClr val="tx1"/>
          </a:solidFill>
          <a:latin typeface="+mn-lt"/>
          <a:ea typeface="+mn-ea"/>
        </a:defRPr>
      </a:lvl7pPr>
      <a:lvl8pPr marL="3417411" indent="-227828" algn="l" rtl="0" eaLnBrk="1" fontAlgn="base" hangingPunct="1">
        <a:spcBef>
          <a:spcPct val="20000"/>
        </a:spcBef>
        <a:spcAft>
          <a:spcPct val="0"/>
        </a:spcAft>
        <a:buChar char="»"/>
        <a:defRPr kumimoji="1" sz="1994">
          <a:solidFill>
            <a:schemeClr val="tx1"/>
          </a:solidFill>
          <a:latin typeface="+mn-lt"/>
          <a:ea typeface="+mn-ea"/>
        </a:defRPr>
      </a:lvl8pPr>
      <a:lvl9pPr marL="3873065" indent="-227828" algn="l" rtl="0" eaLnBrk="1" fontAlgn="base" hangingPunct="1">
        <a:spcBef>
          <a:spcPct val="20000"/>
        </a:spcBef>
        <a:spcAft>
          <a:spcPct val="0"/>
        </a:spcAft>
        <a:buChar char="»"/>
        <a:defRPr kumimoji="1" sz="1994">
          <a:solidFill>
            <a:schemeClr val="tx1"/>
          </a:solidFill>
          <a:latin typeface="+mn-lt"/>
          <a:ea typeface="+mn-ea"/>
        </a:defRPr>
      </a:lvl9pPr>
    </p:bodyStyle>
    <p:otherStyle>
      <a:defPPr>
        <a:defRPr lang="ja-JP"/>
      </a:defPPr>
      <a:lvl1pPr marL="0" algn="l" defTabSz="911309" rtl="0" eaLnBrk="1" latinLnBrk="0" hangingPunct="1">
        <a:defRPr kumimoji="1" sz="1794" kern="1200">
          <a:solidFill>
            <a:schemeClr val="tx1"/>
          </a:solidFill>
          <a:latin typeface="+mn-lt"/>
          <a:ea typeface="+mn-ea"/>
          <a:cs typeface="+mn-cs"/>
        </a:defRPr>
      </a:lvl1pPr>
      <a:lvl2pPr marL="455654" algn="l" defTabSz="911309" rtl="0" eaLnBrk="1" latinLnBrk="0" hangingPunct="1">
        <a:defRPr kumimoji="1" sz="1794" kern="1200">
          <a:solidFill>
            <a:schemeClr val="tx1"/>
          </a:solidFill>
          <a:latin typeface="+mn-lt"/>
          <a:ea typeface="+mn-ea"/>
          <a:cs typeface="+mn-cs"/>
        </a:defRPr>
      </a:lvl2pPr>
      <a:lvl3pPr marL="911309" algn="l" defTabSz="911309" rtl="0" eaLnBrk="1" latinLnBrk="0" hangingPunct="1">
        <a:defRPr kumimoji="1" sz="1794" kern="1200">
          <a:solidFill>
            <a:schemeClr val="tx1"/>
          </a:solidFill>
          <a:latin typeface="+mn-lt"/>
          <a:ea typeface="+mn-ea"/>
          <a:cs typeface="+mn-cs"/>
        </a:defRPr>
      </a:lvl3pPr>
      <a:lvl4pPr marL="1366965" algn="l" defTabSz="911309" rtl="0" eaLnBrk="1" latinLnBrk="0" hangingPunct="1">
        <a:defRPr kumimoji="1" sz="1794" kern="1200">
          <a:solidFill>
            <a:schemeClr val="tx1"/>
          </a:solidFill>
          <a:latin typeface="+mn-lt"/>
          <a:ea typeface="+mn-ea"/>
          <a:cs typeface="+mn-cs"/>
        </a:defRPr>
      </a:lvl4pPr>
      <a:lvl5pPr marL="1822619" algn="l" defTabSz="911309" rtl="0" eaLnBrk="1" latinLnBrk="0" hangingPunct="1">
        <a:defRPr kumimoji="1" sz="1794" kern="1200">
          <a:solidFill>
            <a:schemeClr val="tx1"/>
          </a:solidFill>
          <a:latin typeface="+mn-lt"/>
          <a:ea typeface="+mn-ea"/>
          <a:cs typeface="+mn-cs"/>
        </a:defRPr>
      </a:lvl5pPr>
      <a:lvl6pPr marL="2278274" algn="l" defTabSz="911309" rtl="0" eaLnBrk="1" latinLnBrk="0" hangingPunct="1">
        <a:defRPr kumimoji="1" sz="1794" kern="1200">
          <a:solidFill>
            <a:schemeClr val="tx1"/>
          </a:solidFill>
          <a:latin typeface="+mn-lt"/>
          <a:ea typeface="+mn-ea"/>
          <a:cs typeface="+mn-cs"/>
        </a:defRPr>
      </a:lvl6pPr>
      <a:lvl7pPr marL="2733928" algn="l" defTabSz="911309" rtl="0" eaLnBrk="1" latinLnBrk="0" hangingPunct="1">
        <a:defRPr kumimoji="1" sz="1794" kern="1200">
          <a:solidFill>
            <a:schemeClr val="tx1"/>
          </a:solidFill>
          <a:latin typeface="+mn-lt"/>
          <a:ea typeface="+mn-ea"/>
          <a:cs typeface="+mn-cs"/>
        </a:defRPr>
      </a:lvl7pPr>
      <a:lvl8pPr marL="3189584" algn="l" defTabSz="911309" rtl="0" eaLnBrk="1" latinLnBrk="0" hangingPunct="1">
        <a:defRPr kumimoji="1" sz="1794" kern="1200">
          <a:solidFill>
            <a:schemeClr val="tx1"/>
          </a:solidFill>
          <a:latin typeface="+mn-lt"/>
          <a:ea typeface="+mn-ea"/>
          <a:cs typeface="+mn-cs"/>
        </a:defRPr>
      </a:lvl8pPr>
      <a:lvl9pPr marL="3645238" algn="l" defTabSz="911309" rtl="0" eaLnBrk="1" latinLnBrk="0" hangingPunct="1">
        <a:defRPr kumimoji="1" sz="179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2" y="1600206"/>
            <a:ext cx="8915400" cy="452596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0" y="0"/>
            <a:ext cx="9906000" cy="546100"/>
            <a:chOff x="0" y="0"/>
            <a:chExt cx="5760" cy="344"/>
          </a:xfrm>
        </p:grpSpPr>
        <p:pic>
          <p:nvPicPr>
            <p:cNvPr id="1030" name="Picture 9" descr="mlit_top"/>
            <p:cNvPicPr>
              <a:picLocks noChangeAspect="1" noChangeArrowheads="1"/>
            </p:cNvPicPr>
            <p:nvPr userDrawn="1"/>
          </p:nvPicPr>
          <p:blipFill>
            <a:blip r:embed="rId18"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9"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20"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20"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15" y="0"/>
            <a:ext cx="7605713" cy="476250"/>
          </a:xfrm>
          <a:prstGeom prst="rect">
            <a:avLst/>
          </a:prstGeom>
          <a:noFill/>
          <a:ln w="9525">
            <a:noFill/>
            <a:miter lim="800000"/>
            <a:headEnd/>
            <a:tailEnd/>
          </a:ln>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21" cstate="print"/>
          <a:srcRect t="3670"/>
          <a:stretch>
            <a:fillRect/>
          </a:stretch>
        </p:blipFill>
        <p:spPr bwMode="auto">
          <a:xfrm>
            <a:off x="8226467" y="4"/>
            <a:ext cx="1679575" cy="333375"/>
          </a:xfrm>
          <a:prstGeom prst="rect">
            <a:avLst/>
          </a:prstGeom>
          <a:noFill/>
          <a:ln w="9525">
            <a:noFill/>
            <a:miter lim="800000"/>
            <a:headEnd/>
            <a:tailEnd/>
          </a:ln>
        </p:spPr>
      </p:pic>
    </p:spTree>
    <p:extLst>
      <p:ext uri="{BB962C8B-B14F-4D97-AF65-F5344CB8AC3E}">
        <p14:creationId xmlns:p14="http://schemas.microsoft.com/office/powerpoint/2010/main" val="624407516"/>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 id="2147483920" r:id="rId15"/>
    <p:sldLayoutId id="2147483921" r:id="rId16"/>
  </p:sldLayoutIdLst>
  <p:hf hdr="0" ftr="0" dt="0"/>
  <p:txStyles>
    <p:titleStyle>
      <a:lvl1pPr algn="l" rtl="0" eaLnBrk="1" fontAlgn="base" hangingPunct="1">
        <a:spcBef>
          <a:spcPct val="0"/>
        </a:spcBef>
        <a:spcAft>
          <a:spcPct val="0"/>
        </a:spcAft>
        <a:defRPr kumimoji="1" sz="2791">
          <a:solidFill>
            <a:srgbClr val="4087C8"/>
          </a:solidFill>
          <a:latin typeface="+mj-lt"/>
          <a:ea typeface="+mj-ea"/>
          <a:cs typeface="+mj-cs"/>
        </a:defRPr>
      </a:lvl1pPr>
      <a:lvl2pPr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5pPr>
      <a:lvl6pPr marL="455654"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6pPr>
      <a:lvl7pPr marL="911309"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7pPr>
      <a:lvl8pPr marL="1366965"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8pPr>
      <a:lvl9pPr marL="1822619"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9pPr>
    </p:titleStyle>
    <p:bodyStyle>
      <a:lvl1pPr marL="341741" indent="-341741" algn="l" rtl="0" eaLnBrk="1" fontAlgn="base" hangingPunct="1">
        <a:spcBef>
          <a:spcPct val="20000"/>
        </a:spcBef>
        <a:spcAft>
          <a:spcPct val="0"/>
        </a:spcAft>
        <a:buChar char="•"/>
        <a:defRPr kumimoji="1" sz="3190">
          <a:solidFill>
            <a:schemeClr val="tx1"/>
          </a:solidFill>
          <a:latin typeface="+mn-lt"/>
          <a:ea typeface="+mn-ea"/>
          <a:cs typeface="+mn-cs"/>
        </a:defRPr>
      </a:lvl1pPr>
      <a:lvl2pPr marL="740439" indent="-284785" algn="l" rtl="0" eaLnBrk="1" fontAlgn="base" hangingPunct="1">
        <a:spcBef>
          <a:spcPct val="20000"/>
        </a:spcBef>
        <a:spcAft>
          <a:spcPct val="0"/>
        </a:spcAft>
        <a:buChar char="–"/>
        <a:defRPr kumimoji="1" sz="2791">
          <a:solidFill>
            <a:schemeClr val="tx1"/>
          </a:solidFill>
          <a:latin typeface="+mn-lt"/>
          <a:ea typeface="+mn-ea"/>
        </a:defRPr>
      </a:lvl2pPr>
      <a:lvl3pPr marL="1139137" indent="-227828" algn="l" rtl="0" eaLnBrk="1" fontAlgn="base" hangingPunct="1">
        <a:spcBef>
          <a:spcPct val="20000"/>
        </a:spcBef>
        <a:spcAft>
          <a:spcPct val="0"/>
        </a:spcAft>
        <a:buChar char="•"/>
        <a:defRPr kumimoji="1" sz="2392">
          <a:solidFill>
            <a:schemeClr val="tx1"/>
          </a:solidFill>
          <a:latin typeface="+mn-lt"/>
          <a:ea typeface="+mn-ea"/>
        </a:defRPr>
      </a:lvl3pPr>
      <a:lvl4pPr marL="1594791" indent="-227828" algn="l" rtl="0" eaLnBrk="1" fontAlgn="base" hangingPunct="1">
        <a:spcBef>
          <a:spcPct val="20000"/>
        </a:spcBef>
        <a:spcAft>
          <a:spcPct val="0"/>
        </a:spcAft>
        <a:buChar char="–"/>
        <a:defRPr kumimoji="1" sz="1994">
          <a:solidFill>
            <a:schemeClr val="tx1"/>
          </a:solidFill>
          <a:latin typeface="+mn-lt"/>
          <a:ea typeface="+mn-ea"/>
        </a:defRPr>
      </a:lvl4pPr>
      <a:lvl5pPr marL="2050447" indent="-227828" algn="l" rtl="0" eaLnBrk="1" fontAlgn="base" hangingPunct="1">
        <a:spcBef>
          <a:spcPct val="20000"/>
        </a:spcBef>
        <a:spcAft>
          <a:spcPct val="0"/>
        </a:spcAft>
        <a:buChar char="»"/>
        <a:defRPr kumimoji="1" sz="1994">
          <a:solidFill>
            <a:schemeClr val="tx1"/>
          </a:solidFill>
          <a:latin typeface="+mn-lt"/>
          <a:ea typeface="+mn-ea"/>
        </a:defRPr>
      </a:lvl5pPr>
      <a:lvl6pPr marL="2506102" indent="-227828" algn="l" rtl="0" eaLnBrk="1" fontAlgn="base" hangingPunct="1">
        <a:spcBef>
          <a:spcPct val="20000"/>
        </a:spcBef>
        <a:spcAft>
          <a:spcPct val="0"/>
        </a:spcAft>
        <a:buChar char="»"/>
        <a:defRPr kumimoji="1" sz="1994">
          <a:solidFill>
            <a:schemeClr val="tx1"/>
          </a:solidFill>
          <a:latin typeface="+mn-lt"/>
          <a:ea typeface="+mn-ea"/>
        </a:defRPr>
      </a:lvl6pPr>
      <a:lvl7pPr marL="2961756" indent="-227828" algn="l" rtl="0" eaLnBrk="1" fontAlgn="base" hangingPunct="1">
        <a:spcBef>
          <a:spcPct val="20000"/>
        </a:spcBef>
        <a:spcAft>
          <a:spcPct val="0"/>
        </a:spcAft>
        <a:buChar char="»"/>
        <a:defRPr kumimoji="1" sz="1994">
          <a:solidFill>
            <a:schemeClr val="tx1"/>
          </a:solidFill>
          <a:latin typeface="+mn-lt"/>
          <a:ea typeface="+mn-ea"/>
        </a:defRPr>
      </a:lvl7pPr>
      <a:lvl8pPr marL="3417411" indent="-227828" algn="l" rtl="0" eaLnBrk="1" fontAlgn="base" hangingPunct="1">
        <a:spcBef>
          <a:spcPct val="20000"/>
        </a:spcBef>
        <a:spcAft>
          <a:spcPct val="0"/>
        </a:spcAft>
        <a:buChar char="»"/>
        <a:defRPr kumimoji="1" sz="1994">
          <a:solidFill>
            <a:schemeClr val="tx1"/>
          </a:solidFill>
          <a:latin typeface="+mn-lt"/>
          <a:ea typeface="+mn-ea"/>
        </a:defRPr>
      </a:lvl8pPr>
      <a:lvl9pPr marL="3873065" indent="-227828" algn="l" rtl="0" eaLnBrk="1" fontAlgn="base" hangingPunct="1">
        <a:spcBef>
          <a:spcPct val="20000"/>
        </a:spcBef>
        <a:spcAft>
          <a:spcPct val="0"/>
        </a:spcAft>
        <a:buChar char="»"/>
        <a:defRPr kumimoji="1" sz="1994">
          <a:solidFill>
            <a:schemeClr val="tx1"/>
          </a:solidFill>
          <a:latin typeface="+mn-lt"/>
          <a:ea typeface="+mn-ea"/>
        </a:defRPr>
      </a:lvl9pPr>
    </p:bodyStyle>
    <p:otherStyle>
      <a:defPPr>
        <a:defRPr lang="ja-JP"/>
      </a:defPPr>
      <a:lvl1pPr marL="0" algn="l" defTabSz="911309" rtl="0" eaLnBrk="1" latinLnBrk="0" hangingPunct="1">
        <a:defRPr kumimoji="1" sz="1794" kern="1200">
          <a:solidFill>
            <a:schemeClr val="tx1"/>
          </a:solidFill>
          <a:latin typeface="+mn-lt"/>
          <a:ea typeface="+mn-ea"/>
          <a:cs typeface="+mn-cs"/>
        </a:defRPr>
      </a:lvl1pPr>
      <a:lvl2pPr marL="455654" algn="l" defTabSz="911309" rtl="0" eaLnBrk="1" latinLnBrk="0" hangingPunct="1">
        <a:defRPr kumimoji="1" sz="1794" kern="1200">
          <a:solidFill>
            <a:schemeClr val="tx1"/>
          </a:solidFill>
          <a:latin typeface="+mn-lt"/>
          <a:ea typeface="+mn-ea"/>
          <a:cs typeface="+mn-cs"/>
        </a:defRPr>
      </a:lvl2pPr>
      <a:lvl3pPr marL="911309" algn="l" defTabSz="911309" rtl="0" eaLnBrk="1" latinLnBrk="0" hangingPunct="1">
        <a:defRPr kumimoji="1" sz="1794" kern="1200">
          <a:solidFill>
            <a:schemeClr val="tx1"/>
          </a:solidFill>
          <a:latin typeface="+mn-lt"/>
          <a:ea typeface="+mn-ea"/>
          <a:cs typeface="+mn-cs"/>
        </a:defRPr>
      </a:lvl3pPr>
      <a:lvl4pPr marL="1366965" algn="l" defTabSz="911309" rtl="0" eaLnBrk="1" latinLnBrk="0" hangingPunct="1">
        <a:defRPr kumimoji="1" sz="1794" kern="1200">
          <a:solidFill>
            <a:schemeClr val="tx1"/>
          </a:solidFill>
          <a:latin typeface="+mn-lt"/>
          <a:ea typeface="+mn-ea"/>
          <a:cs typeface="+mn-cs"/>
        </a:defRPr>
      </a:lvl4pPr>
      <a:lvl5pPr marL="1822619" algn="l" defTabSz="911309" rtl="0" eaLnBrk="1" latinLnBrk="0" hangingPunct="1">
        <a:defRPr kumimoji="1" sz="1794" kern="1200">
          <a:solidFill>
            <a:schemeClr val="tx1"/>
          </a:solidFill>
          <a:latin typeface="+mn-lt"/>
          <a:ea typeface="+mn-ea"/>
          <a:cs typeface="+mn-cs"/>
        </a:defRPr>
      </a:lvl5pPr>
      <a:lvl6pPr marL="2278274" algn="l" defTabSz="911309" rtl="0" eaLnBrk="1" latinLnBrk="0" hangingPunct="1">
        <a:defRPr kumimoji="1" sz="1794" kern="1200">
          <a:solidFill>
            <a:schemeClr val="tx1"/>
          </a:solidFill>
          <a:latin typeface="+mn-lt"/>
          <a:ea typeface="+mn-ea"/>
          <a:cs typeface="+mn-cs"/>
        </a:defRPr>
      </a:lvl6pPr>
      <a:lvl7pPr marL="2733928" algn="l" defTabSz="911309" rtl="0" eaLnBrk="1" latinLnBrk="0" hangingPunct="1">
        <a:defRPr kumimoji="1" sz="1794" kern="1200">
          <a:solidFill>
            <a:schemeClr val="tx1"/>
          </a:solidFill>
          <a:latin typeface="+mn-lt"/>
          <a:ea typeface="+mn-ea"/>
          <a:cs typeface="+mn-cs"/>
        </a:defRPr>
      </a:lvl7pPr>
      <a:lvl8pPr marL="3189584" algn="l" defTabSz="911309" rtl="0" eaLnBrk="1" latinLnBrk="0" hangingPunct="1">
        <a:defRPr kumimoji="1" sz="1794" kern="1200">
          <a:solidFill>
            <a:schemeClr val="tx1"/>
          </a:solidFill>
          <a:latin typeface="+mn-lt"/>
          <a:ea typeface="+mn-ea"/>
          <a:cs typeface="+mn-cs"/>
        </a:defRPr>
      </a:lvl8pPr>
      <a:lvl9pPr marL="3645238" algn="l" defTabSz="911309" rtl="0" eaLnBrk="1" latinLnBrk="0" hangingPunct="1">
        <a:defRPr kumimoji="1" sz="1794"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14" y="1600206"/>
            <a:ext cx="8915400" cy="452596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grpSp>
        <p:nvGrpSpPr>
          <p:cNvPr id="2" name="Group 18"/>
          <p:cNvGrpSpPr>
            <a:grpSpLocks/>
          </p:cNvGrpSpPr>
          <p:nvPr userDrawn="1"/>
        </p:nvGrpSpPr>
        <p:grpSpPr bwMode="auto">
          <a:xfrm>
            <a:off x="0" y="0"/>
            <a:ext cx="9906000" cy="546100"/>
            <a:chOff x="0" y="0"/>
            <a:chExt cx="5760" cy="344"/>
          </a:xfrm>
        </p:grpSpPr>
        <p:pic>
          <p:nvPicPr>
            <p:cNvPr id="1030" name="Picture 9" descr="mlit_top"/>
            <p:cNvPicPr>
              <a:picLocks noChangeAspect="1" noChangeArrowheads="1"/>
            </p:cNvPicPr>
            <p:nvPr userDrawn="1"/>
          </p:nvPicPr>
          <p:blipFill>
            <a:blip r:embed="rId3"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4"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5"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5"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31" y="0"/>
            <a:ext cx="7605713" cy="476250"/>
          </a:xfrm>
          <a:prstGeom prst="rect">
            <a:avLst/>
          </a:prstGeom>
          <a:noFill/>
          <a:ln w="9525">
            <a:noFill/>
            <a:miter lim="800000"/>
            <a:headEnd/>
            <a:tailEnd/>
          </a:ln>
        </p:spPr>
        <p:txBody>
          <a:bodyPr vert="horz" wrap="square" lIns="91423" tIns="45712" rIns="91423" bIns="45712" numCol="1" anchor="ctr" anchorCtr="0" compatLnSpc="1">
            <a:prstTxWarp prst="textNoShape">
              <a:avLst/>
            </a:prstTxWarp>
          </a:bodyPr>
          <a:lstStyle/>
          <a:p>
            <a:pPr lvl="0"/>
            <a:r>
              <a:rPr lang="ja-JP" altLang="en-US"/>
              <a:t>マスタ タイトルの書式設定</a:t>
            </a:r>
          </a:p>
        </p:txBody>
      </p:sp>
      <p:pic>
        <p:nvPicPr>
          <p:cNvPr id="1029" name="Picture 14"/>
          <p:cNvPicPr>
            <a:picLocks noChangeAspect="1" noChangeArrowheads="1"/>
          </p:cNvPicPr>
          <p:nvPr/>
        </p:nvPicPr>
        <p:blipFill>
          <a:blip r:embed="rId6" cstate="print"/>
          <a:srcRect t="3670"/>
          <a:stretch>
            <a:fillRect/>
          </a:stretch>
        </p:blipFill>
        <p:spPr bwMode="auto">
          <a:xfrm>
            <a:off x="8226500" y="8"/>
            <a:ext cx="1679575" cy="333375"/>
          </a:xfrm>
          <a:prstGeom prst="rect">
            <a:avLst/>
          </a:prstGeom>
          <a:noFill/>
          <a:ln w="9525">
            <a:noFill/>
            <a:miter lim="800000"/>
            <a:headEnd/>
            <a:tailEnd/>
          </a:ln>
        </p:spPr>
      </p:pic>
      <p:sp>
        <p:nvSpPr>
          <p:cNvPr id="12" name="スライド番号プレースホルダー 5"/>
          <p:cNvSpPr>
            <a:spLocks noGrp="1"/>
          </p:cNvSpPr>
          <p:nvPr>
            <p:ph type="sldNum" sz="quarter" idx="4"/>
          </p:nvPr>
        </p:nvSpPr>
        <p:spPr>
          <a:xfrm>
            <a:off x="7580844" y="6492876"/>
            <a:ext cx="2311400" cy="365125"/>
          </a:xfrm>
          <a:prstGeom prst="rect">
            <a:avLst/>
          </a:prstGeom>
        </p:spPr>
        <p:txBody>
          <a:bodyPr/>
          <a:lstStyle>
            <a:lvl1pPr algn="r">
              <a:defRPr sz="1200">
                <a:solidFill>
                  <a:schemeClr val="tx1"/>
                </a:solidFill>
              </a:defRPr>
            </a:lvl1pPr>
          </a:lstStyle>
          <a:p>
            <a:fld id="{3DFBBB8F-F31C-4696-8745-3328251D1135}" type="slidenum">
              <a:rPr lang="ja-JP" altLang="en-US" smtClean="0">
                <a:solidFill>
                  <a:prstClr val="black"/>
                </a:solidFill>
                <a:latin typeface="Arial"/>
                <a:ea typeface="ＭＳ Ｐゴシック"/>
              </a:rPr>
              <a:pPr/>
              <a:t>‹#›</a:t>
            </a:fld>
            <a:endParaRPr lang="ja-JP" altLang="en-US">
              <a:solidFill>
                <a:prstClr val="black"/>
              </a:solidFill>
              <a:latin typeface="Arial"/>
              <a:ea typeface="ＭＳ Ｐゴシック"/>
            </a:endParaRPr>
          </a:p>
        </p:txBody>
      </p:sp>
    </p:spTree>
    <p:extLst>
      <p:ext uri="{BB962C8B-B14F-4D97-AF65-F5344CB8AC3E}">
        <p14:creationId xmlns:p14="http://schemas.microsoft.com/office/powerpoint/2010/main" val="3396910663"/>
      </p:ext>
    </p:extLst>
  </p:cSld>
  <p:clrMap bg1="lt1" tx1="dk1" bg2="lt2" tx2="dk2" accent1="accent1" accent2="accent2" accent3="accent3" accent4="accent4" accent5="accent5" accent6="accent6" hlink="hlink" folHlink="folHlink"/>
  <p:sldLayoutIdLst>
    <p:sldLayoutId id="2147485244" r:id="rId1"/>
  </p:sldLayoutIdLst>
  <p:hf hdr="0" ftr="0" dt="0"/>
  <p:txStyles>
    <p:titleStyle>
      <a:lvl1pPr algn="l" rtl="0" eaLnBrk="1" fontAlgn="base" hangingPunct="1">
        <a:spcBef>
          <a:spcPct val="0"/>
        </a:spcBef>
        <a:spcAft>
          <a:spcPct val="0"/>
        </a:spcAft>
        <a:defRPr kumimoji="1" sz="2378">
          <a:solidFill>
            <a:srgbClr val="4087C8"/>
          </a:solidFill>
          <a:latin typeface="+mj-lt"/>
          <a:ea typeface="+mj-ea"/>
          <a:cs typeface="+mj-cs"/>
        </a:defRPr>
      </a:lvl1pPr>
      <a:lvl2pPr algn="l" rtl="0" eaLnBrk="1" fontAlgn="base" hangingPunct="1">
        <a:spcBef>
          <a:spcPct val="0"/>
        </a:spcBef>
        <a:spcAft>
          <a:spcPct val="0"/>
        </a:spcAft>
        <a:defRPr kumimoji="1" sz="2378">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378">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378">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378">
          <a:solidFill>
            <a:srgbClr val="4087C8"/>
          </a:solidFill>
          <a:latin typeface="HGP創英角ｺﾞｼｯｸUB" pitchFamily="50" charset="-128"/>
          <a:ea typeface="HGP創英角ｺﾞｼｯｸUB" pitchFamily="50" charset="-128"/>
        </a:defRPr>
      </a:lvl5pPr>
      <a:lvl6pPr marL="388250" algn="l" rtl="0" eaLnBrk="1" fontAlgn="base" hangingPunct="1">
        <a:spcBef>
          <a:spcPct val="0"/>
        </a:spcBef>
        <a:spcAft>
          <a:spcPct val="0"/>
        </a:spcAft>
        <a:defRPr kumimoji="1" sz="2378">
          <a:solidFill>
            <a:srgbClr val="4087C8"/>
          </a:solidFill>
          <a:latin typeface="HGP創英角ｺﾞｼｯｸUB" pitchFamily="50" charset="-128"/>
          <a:ea typeface="HGP創英角ｺﾞｼｯｸUB" pitchFamily="50" charset="-128"/>
        </a:defRPr>
      </a:lvl6pPr>
      <a:lvl7pPr marL="776500" algn="l" rtl="0" eaLnBrk="1" fontAlgn="base" hangingPunct="1">
        <a:spcBef>
          <a:spcPct val="0"/>
        </a:spcBef>
        <a:spcAft>
          <a:spcPct val="0"/>
        </a:spcAft>
        <a:defRPr kumimoji="1" sz="2378">
          <a:solidFill>
            <a:srgbClr val="4087C8"/>
          </a:solidFill>
          <a:latin typeface="HGP創英角ｺﾞｼｯｸUB" pitchFamily="50" charset="-128"/>
          <a:ea typeface="HGP創英角ｺﾞｼｯｸUB" pitchFamily="50" charset="-128"/>
        </a:defRPr>
      </a:lvl7pPr>
      <a:lvl8pPr marL="1164751" algn="l" rtl="0" eaLnBrk="1" fontAlgn="base" hangingPunct="1">
        <a:spcBef>
          <a:spcPct val="0"/>
        </a:spcBef>
        <a:spcAft>
          <a:spcPct val="0"/>
        </a:spcAft>
        <a:defRPr kumimoji="1" sz="2378">
          <a:solidFill>
            <a:srgbClr val="4087C8"/>
          </a:solidFill>
          <a:latin typeface="HGP創英角ｺﾞｼｯｸUB" pitchFamily="50" charset="-128"/>
          <a:ea typeface="HGP創英角ｺﾞｼｯｸUB" pitchFamily="50" charset="-128"/>
        </a:defRPr>
      </a:lvl8pPr>
      <a:lvl9pPr marL="1553001" algn="l" rtl="0" eaLnBrk="1" fontAlgn="base" hangingPunct="1">
        <a:spcBef>
          <a:spcPct val="0"/>
        </a:spcBef>
        <a:spcAft>
          <a:spcPct val="0"/>
        </a:spcAft>
        <a:defRPr kumimoji="1" sz="2378">
          <a:solidFill>
            <a:srgbClr val="4087C8"/>
          </a:solidFill>
          <a:latin typeface="HGP創英角ｺﾞｼｯｸUB" pitchFamily="50" charset="-128"/>
          <a:ea typeface="HGP創英角ｺﾞｼｯｸUB" pitchFamily="50" charset="-128"/>
        </a:defRPr>
      </a:lvl9pPr>
    </p:titleStyle>
    <p:bodyStyle>
      <a:lvl1pPr marL="291188" indent="-291188" algn="l" rtl="0" eaLnBrk="1" fontAlgn="base" hangingPunct="1">
        <a:spcBef>
          <a:spcPct val="20000"/>
        </a:spcBef>
        <a:spcAft>
          <a:spcPct val="0"/>
        </a:spcAft>
        <a:buChar char="•"/>
        <a:defRPr kumimoji="1" sz="2718">
          <a:solidFill>
            <a:schemeClr val="tx1"/>
          </a:solidFill>
          <a:latin typeface="+mn-lt"/>
          <a:ea typeface="+mn-ea"/>
          <a:cs typeface="+mn-cs"/>
        </a:defRPr>
      </a:lvl1pPr>
      <a:lvl2pPr marL="630906" indent="-242657" algn="l" rtl="0" eaLnBrk="1" fontAlgn="base" hangingPunct="1">
        <a:spcBef>
          <a:spcPct val="20000"/>
        </a:spcBef>
        <a:spcAft>
          <a:spcPct val="0"/>
        </a:spcAft>
        <a:buChar char="–"/>
        <a:defRPr kumimoji="1" sz="2378">
          <a:solidFill>
            <a:schemeClr val="tx1"/>
          </a:solidFill>
          <a:latin typeface="+mn-lt"/>
          <a:ea typeface="+mn-ea"/>
        </a:defRPr>
      </a:lvl2pPr>
      <a:lvl3pPr marL="970625" indent="-194125" algn="l" rtl="0" eaLnBrk="1" fontAlgn="base" hangingPunct="1">
        <a:spcBef>
          <a:spcPct val="20000"/>
        </a:spcBef>
        <a:spcAft>
          <a:spcPct val="0"/>
        </a:spcAft>
        <a:buChar char="•"/>
        <a:defRPr kumimoji="1" sz="2038">
          <a:solidFill>
            <a:schemeClr val="tx1"/>
          </a:solidFill>
          <a:latin typeface="+mn-lt"/>
          <a:ea typeface="+mn-ea"/>
        </a:defRPr>
      </a:lvl3pPr>
      <a:lvl4pPr marL="1358875" indent="-194125" algn="l" rtl="0" eaLnBrk="1" fontAlgn="base" hangingPunct="1">
        <a:spcBef>
          <a:spcPct val="20000"/>
        </a:spcBef>
        <a:spcAft>
          <a:spcPct val="0"/>
        </a:spcAft>
        <a:buChar char="–"/>
        <a:defRPr kumimoji="1" sz="1699">
          <a:solidFill>
            <a:schemeClr val="tx1"/>
          </a:solidFill>
          <a:latin typeface="+mn-lt"/>
          <a:ea typeface="+mn-ea"/>
        </a:defRPr>
      </a:lvl4pPr>
      <a:lvl5pPr marL="1747125" indent="-194125" algn="l" rtl="0" eaLnBrk="1" fontAlgn="base" hangingPunct="1">
        <a:spcBef>
          <a:spcPct val="20000"/>
        </a:spcBef>
        <a:spcAft>
          <a:spcPct val="0"/>
        </a:spcAft>
        <a:buChar char="»"/>
        <a:defRPr kumimoji="1" sz="1699">
          <a:solidFill>
            <a:schemeClr val="tx1"/>
          </a:solidFill>
          <a:latin typeface="+mn-lt"/>
          <a:ea typeface="+mn-ea"/>
        </a:defRPr>
      </a:lvl5pPr>
      <a:lvl6pPr marL="2135376" indent="-194125" algn="l" rtl="0" eaLnBrk="1" fontAlgn="base" hangingPunct="1">
        <a:spcBef>
          <a:spcPct val="20000"/>
        </a:spcBef>
        <a:spcAft>
          <a:spcPct val="0"/>
        </a:spcAft>
        <a:buChar char="»"/>
        <a:defRPr kumimoji="1" sz="1699">
          <a:solidFill>
            <a:schemeClr val="tx1"/>
          </a:solidFill>
          <a:latin typeface="+mn-lt"/>
          <a:ea typeface="+mn-ea"/>
        </a:defRPr>
      </a:lvl6pPr>
      <a:lvl7pPr marL="2523626" indent="-194125" algn="l" rtl="0" eaLnBrk="1" fontAlgn="base" hangingPunct="1">
        <a:spcBef>
          <a:spcPct val="20000"/>
        </a:spcBef>
        <a:spcAft>
          <a:spcPct val="0"/>
        </a:spcAft>
        <a:buChar char="»"/>
        <a:defRPr kumimoji="1" sz="1699">
          <a:solidFill>
            <a:schemeClr val="tx1"/>
          </a:solidFill>
          <a:latin typeface="+mn-lt"/>
          <a:ea typeface="+mn-ea"/>
        </a:defRPr>
      </a:lvl7pPr>
      <a:lvl8pPr marL="2911876" indent="-194125" algn="l" rtl="0" eaLnBrk="1" fontAlgn="base" hangingPunct="1">
        <a:spcBef>
          <a:spcPct val="20000"/>
        </a:spcBef>
        <a:spcAft>
          <a:spcPct val="0"/>
        </a:spcAft>
        <a:buChar char="»"/>
        <a:defRPr kumimoji="1" sz="1699">
          <a:solidFill>
            <a:schemeClr val="tx1"/>
          </a:solidFill>
          <a:latin typeface="+mn-lt"/>
          <a:ea typeface="+mn-ea"/>
        </a:defRPr>
      </a:lvl8pPr>
      <a:lvl9pPr marL="3300126" indent="-194125" algn="l" rtl="0" eaLnBrk="1" fontAlgn="base" hangingPunct="1">
        <a:spcBef>
          <a:spcPct val="20000"/>
        </a:spcBef>
        <a:spcAft>
          <a:spcPct val="0"/>
        </a:spcAft>
        <a:buChar char="»"/>
        <a:defRPr kumimoji="1" sz="1699">
          <a:solidFill>
            <a:schemeClr val="tx1"/>
          </a:solidFill>
          <a:latin typeface="+mn-lt"/>
          <a:ea typeface="+mn-ea"/>
        </a:defRPr>
      </a:lvl9pPr>
    </p:bodyStyle>
    <p:otherStyle>
      <a:defPPr>
        <a:defRPr lang="ja-JP"/>
      </a:defPPr>
      <a:lvl1pPr marL="0" algn="l" defTabSz="776500" rtl="0" eaLnBrk="1" latinLnBrk="0" hangingPunct="1">
        <a:defRPr kumimoji="1" sz="1529" kern="1200">
          <a:solidFill>
            <a:schemeClr val="tx1"/>
          </a:solidFill>
          <a:latin typeface="+mn-lt"/>
          <a:ea typeface="+mn-ea"/>
          <a:cs typeface="+mn-cs"/>
        </a:defRPr>
      </a:lvl1pPr>
      <a:lvl2pPr marL="388250" algn="l" defTabSz="776500" rtl="0" eaLnBrk="1" latinLnBrk="0" hangingPunct="1">
        <a:defRPr kumimoji="1" sz="1529" kern="1200">
          <a:solidFill>
            <a:schemeClr val="tx1"/>
          </a:solidFill>
          <a:latin typeface="+mn-lt"/>
          <a:ea typeface="+mn-ea"/>
          <a:cs typeface="+mn-cs"/>
        </a:defRPr>
      </a:lvl2pPr>
      <a:lvl3pPr marL="776500" algn="l" defTabSz="776500" rtl="0" eaLnBrk="1" latinLnBrk="0" hangingPunct="1">
        <a:defRPr kumimoji="1" sz="1529" kern="1200">
          <a:solidFill>
            <a:schemeClr val="tx1"/>
          </a:solidFill>
          <a:latin typeface="+mn-lt"/>
          <a:ea typeface="+mn-ea"/>
          <a:cs typeface="+mn-cs"/>
        </a:defRPr>
      </a:lvl3pPr>
      <a:lvl4pPr marL="1164751" algn="l" defTabSz="776500" rtl="0" eaLnBrk="1" latinLnBrk="0" hangingPunct="1">
        <a:defRPr kumimoji="1" sz="1529" kern="1200">
          <a:solidFill>
            <a:schemeClr val="tx1"/>
          </a:solidFill>
          <a:latin typeface="+mn-lt"/>
          <a:ea typeface="+mn-ea"/>
          <a:cs typeface="+mn-cs"/>
        </a:defRPr>
      </a:lvl4pPr>
      <a:lvl5pPr marL="1553001" algn="l" defTabSz="776500" rtl="0" eaLnBrk="1" latinLnBrk="0" hangingPunct="1">
        <a:defRPr kumimoji="1" sz="1529" kern="1200">
          <a:solidFill>
            <a:schemeClr val="tx1"/>
          </a:solidFill>
          <a:latin typeface="+mn-lt"/>
          <a:ea typeface="+mn-ea"/>
          <a:cs typeface="+mn-cs"/>
        </a:defRPr>
      </a:lvl5pPr>
      <a:lvl6pPr marL="1941251" algn="l" defTabSz="776500" rtl="0" eaLnBrk="1" latinLnBrk="0" hangingPunct="1">
        <a:defRPr kumimoji="1" sz="1529" kern="1200">
          <a:solidFill>
            <a:schemeClr val="tx1"/>
          </a:solidFill>
          <a:latin typeface="+mn-lt"/>
          <a:ea typeface="+mn-ea"/>
          <a:cs typeface="+mn-cs"/>
        </a:defRPr>
      </a:lvl6pPr>
      <a:lvl7pPr marL="2329501" algn="l" defTabSz="776500" rtl="0" eaLnBrk="1" latinLnBrk="0" hangingPunct="1">
        <a:defRPr kumimoji="1" sz="1529" kern="1200">
          <a:solidFill>
            <a:schemeClr val="tx1"/>
          </a:solidFill>
          <a:latin typeface="+mn-lt"/>
          <a:ea typeface="+mn-ea"/>
          <a:cs typeface="+mn-cs"/>
        </a:defRPr>
      </a:lvl7pPr>
      <a:lvl8pPr marL="2717752" algn="l" defTabSz="776500" rtl="0" eaLnBrk="1" latinLnBrk="0" hangingPunct="1">
        <a:defRPr kumimoji="1" sz="1529" kern="1200">
          <a:solidFill>
            <a:schemeClr val="tx1"/>
          </a:solidFill>
          <a:latin typeface="+mn-lt"/>
          <a:ea typeface="+mn-ea"/>
          <a:cs typeface="+mn-cs"/>
        </a:defRPr>
      </a:lvl8pPr>
      <a:lvl9pPr marL="3106001" algn="l" defTabSz="776500" rtl="0" eaLnBrk="1" latinLnBrk="0" hangingPunct="1">
        <a:defRPr kumimoji="1" sz="1529"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22" y="274638"/>
            <a:ext cx="8915399"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22" y="1600206"/>
            <a:ext cx="8915399"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641"/>
            <a:ext cx="2311400" cy="365125"/>
          </a:xfrm>
          <a:prstGeom prst="rect">
            <a:avLst/>
          </a:prstGeom>
        </p:spPr>
        <p:txBody>
          <a:bodyPr vert="horz" lIns="91440" tIns="45720" rIns="91440" bIns="45720" rtlCol="0" anchor="ctr"/>
          <a:lstStyle>
            <a:lvl1pPr algn="l">
              <a:defRPr sz="1195">
                <a:solidFill>
                  <a:schemeClr val="tx1">
                    <a:tint val="75000"/>
                  </a:schemeClr>
                </a:solidFill>
              </a:defRPr>
            </a:lvl1pPr>
          </a:lstStyle>
          <a:p>
            <a:pPr defTabSz="911018" fontAlgn="auto">
              <a:spcBef>
                <a:spcPts val="0"/>
              </a:spcBef>
              <a:spcAft>
                <a:spcPts val="0"/>
              </a:spcAft>
            </a:pPr>
            <a:endParaRPr lang="ja-JP" altLang="en-US">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609" y="6356641"/>
            <a:ext cx="3136900" cy="365125"/>
          </a:xfrm>
          <a:prstGeom prst="rect">
            <a:avLst/>
          </a:prstGeom>
        </p:spPr>
        <p:txBody>
          <a:bodyPr vert="horz" lIns="91440" tIns="45720" rIns="91440" bIns="45720" rtlCol="0" anchor="ctr"/>
          <a:lstStyle>
            <a:lvl1pPr algn="ctr">
              <a:defRPr sz="1195">
                <a:solidFill>
                  <a:schemeClr val="tx1">
                    <a:tint val="75000"/>
                  </a:schemeClr>
                </a:solidFill>
              </a:defRPr>
            </a:lvl1pPr>
          </a:lstStyle>
          <a:p>
            <a:pPr defTabSz="911018" fontAlgn="auto">
              <a:spcBef>
                <a:spcPts val="0"/>
              </a:spcBef>
              <a:spcAft>
                <a:spcPts val="0"/>
              </a:spcAft>
            </a:pPr>
            <a:endParaRPr lang="ja-JP" altLang="en-US">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51" y="6356641"/>
            <a:ext cx="2311400" cy="365125"/>
          </a:xfrm>
          <a:prstGeom prst="rect">
            <a:avLst/>
          </a:prstGeom>
        </p:spPr>
        <p:txBody>
          <a:bodyPr vert="horz" lIns="91440" tIns="45720" rIns="91440" bIns="45720" rtlCol="0" anchor="ctr"/>
          <a:lstStyle>
            <a:lvl1pPr algn="r">
              <a:defRPr sz="1195">
                <a:solidFill>
                  <a:schemeClr val="tx1">
                    <a:tint val="75000"/>
                  </a:schemeClr>
                </a:solidFill>
              </a:defRPr>
            </a:lvl1pPr>
          </a:lstStyle>
          <a:p>
            <a:pPr defTabSz="911018" fontAlgn="auto">
              <a:spcBef>
                <a:spcPts val="0"/>
              </a:spcBef>
              <a:spcAft>
                <a:spcPts val="0"/>
              </a:spcAft>
            </a:pPr>
            <a:fld id="{6C5430D0-4336-49DB-B62F-D1D0AB30FA6F}" type="slidenum">
              <a:rPr lang="ja-JP" altLang="en-US" smtClean="0">
                <a:solidFill>
                  <a:prstClr val="black">
                    <a:tint val="75000"/>
                  </a:prstClr>
                </a:solidFill>
                <a:latin typeface="Calibri"/>
                <a:ea typeface="ＭＳ Ｐゴシック" panose="020B0600070205080204" pitchFamily="50" charset="-128"/>
              </a:rPr>
              <a:pPr defTabSz="911018" fontAlgn="auto">
                <a:spcBef>
                  <a:spcPts val="0"/>
                </a:spcBef>
                <a:spcAft>
                  <a:spcPts val="0"/>
                </a:spcAft>
              </a:pPr>
              <a:t>‹#›</a:t>
            </a:fld>
            <a:endParaRPr lang="ja-JP" altLang="en-US">
              <a:solidFill>
                <a:prstClr val="black">
                  <a:tint val="75000"/>
                </a:prstClr>
              </a:solidFill>
              <a:latin typeface="Calibri"/>
              <a:ea typeface="ＭＳ Ｐゴシック" panose="020B0600070205080204" pitchFamily="50" charset="-128"/>
            </a:endParaRPr>
          </a:p>
        </p:txBody>
      </p:sp>
      <p:grpSp>
        <p:nvGrpSpPr>
          <p:cNvPr id="7" name="Group 18"/>
          <p:cNvGrpSpPr>
            <a:grpSpLocks/>
          </p:cNvGrpSpPr>
          <p:nvPr/>
        </p:nvGrpSpPr>
        <p:grpSpPr bwMode="auto">
          <a:xfrm>
            <a:off x="59"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userDrawn="1"/>
        </p:nvPicPr>
        <p:blipFill>
          <a:blip r:embed="rId16" cstate="print"/>
          <a:srcRect t="3670"/>
          <a:stretch>
            <a:fillRect/>
          </a:stretch>
        </p:blipFill>
        <p:spPr bwMode="auto">
          <a:xfrm>
            <a:off x="8226521" y="7"/>
            <a:ext cx="1679575" cy="333375"/>
          </a:xfrm>
          <a:prstGeom prst="rect">
            <a:avLst/>
          </a:prstGeom>
          <a:noFill/>
          <a:ln w="9525">
            <a:noFill/>
            <a:miter lim="800000"/>
            <a:headEnd/>
            <a:tailEnd/>
          </a:ln>
        </p:spPr>
      </p:pic>
    </p:spTree>
    <p:extLst>
      <p:ext uri="{BB962C8B-B14F-4D97-AF65-F5344CB8AC3E}">
        <p14:creationId xmlns:p14="http://schemas.microsoft.com/office/powerpoint/2010/main" val="2597848934"/>
      </p:ext>
    </p:extLst>
  </p:cSld>
  <p:clrMap bg1="lt1" tx1="dk1" bg2="lt2" tx2="dk2" accent1="accent1" accent2="accent2" accent3="accent3" accent4="accent4" accent5="accent5" accent6="accent6" hlink="hlink" folHlink="folHlink"/>
  <p:sldLayoutIdLst>
    <p:sldLayoutId id="2147485246" r:id="rId1"/>
    <p:sldLayoutId id="2147485247" r:id="rId2"/>
    <p:sldLayoutId id="2147485248" r:id="rId3"/>
    <p:sldLayoutId id="2147485249" r:id="rId4"/>
    <p:sldLayoutId id="2147485250" r:id="rId5"/>
    <p:sldLayoutId id="2147485251" r:id="rId6"/>
    <p:sldLayoutId id="2147485252" r:id="rId7"/>
    <p:sldLayoutId id="2147485253" r:id="rId8"/>
    <p:sldLayoutId id="2147485254" r:id="rId9"/>
    <p:sldLayoutId id="2147485255" r:id="rId10"/>
    <p:sldLayoutId id="2147485256" r:id="rId11"/>
  </p:sldLayoutIdLst>
  <p:hf hdr="0" ftr="0" dt="0"/>
  <p:txStyles>
    <p:titleStyle>
      <a:lvl1pPr algn="ctr" defTabSz="911018" rtl="0" eaLnBrk="1" latinLnBrk="0" hangingPunct="1">
        <a:spcBef>
          <a:spcPct val="0"/>
        </a:spcBef>
        <a:buNone/>
        <a:defRPr kumimoji="1" sz="4384" kern="1200">
          <a:solidFill>
            <a:schemeClr val="tx1"/>
          </a:solidFill>
          <a:latin typeface="+mj-lt"/>
          <a:ea typeface="+mj-ea"/>
          <a:cs typeface="+mj-cs"/>
        </a:defRPr>
      </a:lvl1pPr>
    </p:titleStyle>
    <p:bodyStyle>
      <a:lvl1pPr marL="341632" indent="-341632" algn="l" defTabSz="911018" rtl="0" eaLnBrk="1" latinLnBrk="0" hangingPunct="1">
        <a:spcBef>
          <a:spcPct val="20000"/>
        </a:spcBef>
        <a:buFont typeface="Arial" pitchFamily="34" charset="0"/>
        <a:buChar char="•"/>
        <a:defRPr kumimoji="1" sz="3188" kern="1200">
          <a:solidFill>
            <a:schemeClr val="tx1"/>
          </a:solidFill>
          <a:latin typeface="+mn-lt"/>
          <a:ea typeface="+mn-ea"/>
          <a:cs typeface="+mn-cs"/>
        </a:defRPr>
      </a:lvl1pPr>
      <a:lvl2pPr marL="740203" indent="-284693" algn="l" defTabSz="911018" rtl="0" eaLnBrk="1" latinLnBrk="0" hangingPunct="1">
        <a:spcBef>
          <a:spcPct val="20000"/>
        </a:spcBef>
        <a:buFont typeface="Arial" pitchFamily="34" charset="0"/>
        <a:buChar char="–"/>
        <a:defRPr kumimoji="1" sz="2790" kern="1200">
          <a:solidFill>
            <a:schemeClr val="tx1"/>
          </a:solidFill>
          <a:latin typeface="+mn-lt"/>
          <a:ea typeface="+mn-ea"/>
          <a:cs typeface="+mn-cs"/>
        </a:defRPr>
      </a:lvl2pPr>
      <a:lvl3pPr marL="1138773" indent="-227755" algn="l" defTabSz="911018" rtl="0" eaLnBrk="1" latinLnBrk="0" hangingPunct="1">
        <a:spcBef>
          <a:spcPct val="20000"/>
        </a:spcBef>
        <a:buFont typeface="Arial" pitchFamily="34" charset="0"/>
        <a:buChar char="•"/>
        <a:defRPr kumimoji="1" sz="2391" kern="1200">
          <a:solidFill>
            <a:schemeClr val="tx1"/>
          </a:solidFill>
          <a:latin typeface="+mn-lt"/>
          <a:ea typeface="+mn-ea"/>
          <a:cs typeface="+mn-cs"/>
        </a:defRPr>
      </a:lvl3pPr>
      <a:lvl4pPr marL="1594282" indent="-227755" algn="l" defTabSz="911018" rtl="0" eaLnBrk="1" latinLnBrk="0" hangingPunct="1">
        <a:spcBef>
          <a:spcPct val="20000"/>
        </a:spcBef>
        <a:buFont typeface="Arial" pitchFamily="34" charset="0"/>
        <a:buChar char="–"/>
        <a:defRPr kumimoji="1" sz="1993" kern="1200">
          <a:solidFill>
            <a:schemeClr val="tx1"/>
          </a:solidFill>
          <a:latin typeface="+mn-lt"/>
          <a:ea typeface="+mn-ea"/>
          <a:cs typeface="+mn-cs"/>
        </a:defRPr>
      </a:lvl4pPr>
      <a:lvl5pPr marL="2049791" indent="-227755" algn="l" defTabSz="911018" rtl="0" eaLnBrk="1" latinLnBrk="0" hangingPunct="1">
        <a:spcBef>
          <a:spcPct val="20000"/>
        </a:spcBef>
        <a:buFont typeface="Arial" pitchFamily="34" charset="0"/>
        <a:buChar char="»"/>
        <a:defRPr kumimoji="1" sz="1993" kern="1200">
          <a:solidFill>
            <a:schemeClr val="tx1"/>
          </a:solidFill>
          <a:latin typeface="+mn-lt"/>
          <a:ea typeface="+mn-ea"/>
          <a:cs typeface="+mn-cs"/>
        </a:defRPr>
      </a:lvl5pPr>
      <a:lvl6pPr marL="2505300" indent="-227755" algn="l" defTabSz="911018" rtl="0" eaLnBrk="1" latinLnBrk="0" hangingPunct="1">
        <a:spcBef>
          <a:spcPct val="20000"/>
        </a:spcBef>
        <a:buFont typeface="Arial" pitchFamily="34" charset="0"/>
        <a:buChar char="•"/>
        <a:defRPr kumimoji="1" sz="1993" kern="1200">
          <a:solidFill>
            <a:schemeClr val="tx1"/>
          </a:solidFill>
          <a:latin typeface="+mn-lt"/>
          <a:ea typeface="+mn-ea"/>
          <a:cs typeface="+mn-cs"/>
        </a:defRPr>
      </a:lvl6pPr>
      <a:lvl7pPr marL="2960809" indent="-227755" algn="l" defTabSz="911018" rtl="0" eaLnBrk="1" latinLnBrk="0" hangingPunct="1">
        <a:spcBef>
          <a:spcPct val="20000"/>
        </a:spcBef>
        <a:buFont typeface="Arial" pitchFamily="34" charset="0"/>
        <a:buChar char="•"/>
        <a:defRPr kumimoji="1" sz="1993" kern="1200">
          <a:solidFill>
            <a:schemeClr val="tx1"/>
          </a:solidFill>
          <a:latin typeface="+mn-lt"/>
          <a:ea typeface="+mn-ea"/>
          <a:cs typeface="+mn-cs"/>
        </a:defRPr>
      </a:lvl7pPr>
      <a:lvl8pPr marL="3416319" indent="-227755" algn="l" defTabSz="911018" rtl="0" eaLnBrk="1" latinLnBrk="0" hangingPunct="1">
        <a:spcBef>
          <a:spcPct val="20000"/>
        </a:spcBef>
        <a:buFont typeface="Arial" pitchFamily="34" charset="0"/>
        <a:buChar char="•"/>
        <a:defRPr kumimoji="1" sz="1993" kern="1200">
          <a:solidFill>
            <a:schemeClr val="tx1"/>
          </a:solidFill>
          <a:latin typeface="+mn-lt"/>
          <a:ea typeface="+mn-ea"/>
          <a:cs typeface="+mn-cs"/>
        </a:defRPr>
      </a:lvl8pPr>
      <a:lvl9pPr marL="3871827" indent="-227755" algn="l" defTabSz="911018" rtl="0" eaLnBrk="1" latinLnBrk="0" hangingPunct="1">
        <a:spcBef>
          <a:spcPct val="20000"/>
        </a:spcBef>
        <a:buFont typeface="Arial" pitchFamily="34" charset="0"/>
        <a:buChar char="•"/>
        <a:defRPr kumimoji="1" sz="1993" kern="1200">
          <a:solidFill>
            <a:schemeClr val="tx1"/>
          </a:solidFill>
          <a:latin typeface="+mn-lt"/>
          <a:ea typeface="+mn-ea"/>
          <a:cs typeface="+mn-cs"/>
        </a:defRPr>
      </a:lvl9pPr>
    </p:bodyStyle>
    <p:otherStyle>
      <a:defPPr>
        <a:defRPr lang="ja-JP"/>
      </a:defPPr>
      <a:lvl1pPr marL="0" algn="l" defTabSz="911018" rtl="0" eaLnBrk="1" latinLnBrk="0" hangingPunct="1">
        <a:defRPr kumimoji="1" sz="1793" kern="1200">
          <a:solidFill>
            <a:schemeClr val="tx1"/>
          </a:solidFill>
          <a:latin typeface="+mn-lt"/>
          <a:ea typeface="+mn-ea"/>
          <a:cs typeface="+mn-cs"/>
        </a:defRPr>
      </a:lvl1pPr>
      <a:lvl2pPr marL="455509" algn="l" defTabSz="911018" rtl="0" eaLnBrk="1" latinLnBrk="0" hangingPunct="1">
        <a:defRPr kumimoji="1" sz="1793" kern="1200">
          <a:solidFill>
            <a:schemeClr val="tx1"/>
          </a:solidFill>
          <a:latin typeface="+mn-lt"/>
          <a:ea typeface="+mn-ea"/>
          <a:cs typeface="+mn-cs"/>
        </a:defRPr>
      </a:lvl2pPr>
      <a:lvl3pPr marL="911018" algn="l" defTabSz="911018" rtl="0" eaLnBrk="1" latinLnBrk="0" hangingPunct="1">
        <a:defRPr kumimoji="1" sz="1793" kern="1200">
          <a:solidFill>
            <a:schemeClr val="tx1"/>
          </a:solidFill>
          <a:latin typeface="+mn-lt"/>
          <a:ea typeface="+mn-ea"/>
          <a:cs typeface="+mn-cs"/>
        </a:defRPr>
      </a:lvl3pPr>
      <a:lvl4pPr marL="1366527" algn="l" defTabSz="911018" rtl="0" eaLnBrk="1" latinLnBrk="0" hangingPunct="1">
        <a:defRPr kumimoji="1" sz="1793" kern="1200">
          <a:solidFill>
            <a:schemeClr val="tx1"/>
          </a:solidFill>
          <a:latin typeface="+mn-lt"/>
          <a:ea typeface="+mn-ea"/>
          <a:cs typeface="+mn-cs"/>
        </a:defRPr>
      </a:lvl4pPr>
      <a:lvl5pPr marL="1822037" algn="l" defTabSz="911018" rtl="0" eaLnBrk="1" latinLnBrk="0" hangingPunct="1">
        <a:defRPr kumimoji="1" sz="1793" kern="1200">
          <a:solidFill>
            <a:schemeClr val="tx1"/>
          </a:solidFill>
          <a:latin typeface="+mn-lt"/>
          <a:ea typeface="+mn-ea"/>
          <a:cs typeface="+mn-cs"/>
        </a:defRPr>
      </a:lvl5pPr>
      <a:lvl6pPr marL="2277545" algn="l" defTabSz="911018" rtl="0" eaLnBrk="1" latinLnBrk="0" hangingPunct="1">
        <a:defRPr kumimoji="1" sz="1793" kern="1200">
          <a:solidFill>
            <a:schemeClr val="tx1"/>
          </a:solidFill>
          <a:latin typeface="+mn-lt"/>
          <a:ea typeface="+mn-ea"/>
          <a:cs typeface="+mn-cs"/>
        </a:defRPr>
      </a:lvl6pPr>
      <a:lvl7pPr marL="2733054" algn="l" defTabSz="911018" rtl="0" eaLnBrk="1" latinLnBrk="0" hangingPunct="1">
        <a:defRPr kumimoji="1" sz="1793" kern="1200">
          <a:solidFill>
            <a:schemeClr val="tx1"/>
          </a:solidFill>
          <a:latin typeface="+mn-lt"/>
          <a:ea typeface="+mn-ea"/>
          <a:cs typeface="+mn-cs"/>
        </a:defRPr>
      </a:lvl7pPr>
      <a:lvl8pPr marL="3188564" algn="l" defTabSz="911018" rtl="0" eaLnBrk="1" latinLnBrk="0" hangingPunct="1">
        <a:defRPr kumimoji="1" sz="1793" kern="1200">
          <a:solidFill>
            <a:schemeClr val="tx1"/>
          </a:solidFill>
          <a:latin typeface="+mn-lt"/>
          <a:ea typeface="+mn-ea"/>
          <a:cs typeface="+mn-cs"/>
        </a:defRPr>
      </a:lvl8pPr>
      <a:lvl9pPr marL="3644073" algn="l" defTabSz="911018" rtl="0" eaLnBrk="1" latinLnBrk="0" hangingPunct="1">
        <a:defRPr kumimoji="1" sz="1793"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9"/>
            <a:ext cx="8915400" cy="1143000"/>
          </a:xfrm>
          <a:prstGeom prst="rect">
            <a:avLst/>
          </a:prstGeom>
        </p:spPr>
        <p:txBody>
          <a:bodyPr vert="horz" lIns="91436" tIns="45718" rIns="91436" bIns="4571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06"/>
            <a:ext cx="8915400" cy="4525963"/>
          </a:xfrm>
          <a:prstGeom prst="rect">
            <a:avLst/>
          </a:prstGeom>
        </p:spPr>
        <p:txBody>
          <a:bodyPr vert="horz" lIns="91436" tIns="45718" rIns="91436" bIns="4571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6594"/>
            <a:ext cx="2311400" cy="365125"/>
          </a:xfrm>
          <a:prstGeom prst="rect">
            <a:avLst/>
          </a:prstGeom>
        </p:spPr>
        <p:txBody>
          <a:bodyPr vert="horz" lIns="91436" tIns="45718" rIns="91436" bIns="45718" rtlCol="0" anchor="ctr"/>
          <a:lstStyle>
            <a:lvl1pPr algn="l" fontAlgn="auto">
              <a:spcBef>
                <a:spcPts val="0"/>
              </a:spcBef>
              <a:spcAft>
                <a:spcPts val="0"/>
              </a:spcAft>
              <a:defRPr sz="1200">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634" y="6356594"/>
            <a:ext cx="3136900" cy="365125"/>
          </a:xfrm>
          <a:prstGeom prst="rect">
            <a:avLst/>
          </a:prstGeom>
        </p:spPr>
        <p:txBody>
          <a:bodyPr vert="horz" lIns="91436" tIns="45718" rIns="91436" bIns="45718" rtlCol="0" anchor="ctr"/>
          <a:lstStyle>
            <a:lvl1pPr algn="ctr" fontAlgn="auto">
              <a:spcBef>
                <a:spcPts val="0"/>
              </a:spcBef>
              <a:spcAft>
                <a:spcPts val="0"/>
              </a:spcAft>
              <a:defRPr sz="1200">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1" y="6356594"/>
            <a:ext cx="2311400" cy="365125"/>
          </a:xfrm>
          <a:prstGeom prst="rect">
            <a:avLst/>
          </a:prstGeom>
        </p:spPr>
        <p:txBody>
          <a:bodyPr vert="horz" lIns="91436" tIns="45718" rIns="91436" bIns="45718" rtlCol="0" anchor="ctr"/>
          <a:lstStyle>
            <a:lvl1pPr algn="r" fontAlgn="auto">
              <a:spcBef>
                <a:spcPts val="0"/>
              </a:spcBef>
              <a:spcAft>
                <a:spcPts val="0"/>
              </a:spcAft>
              <a:defRPr sz="1200">
                <a:solidFill>
                  <a:schemeClr val="tx1">
                    <a:tint val="75000"/>
                  </a:schemeClr>
                </a:solidFill>
              </a:defRPr>
            </a:lvl1pPr>
          </a:lstStyle>
          <a:p>
            <a:fld id="{6C5430D0-4336-49DB-B62F-D1D0AB30FA6F}" type="slidenum">
              <a:rPr lang="ja-JP" altLang="en-US" smtClean="0">
                <a:solidFill>
                  <a:prstClr val="black">
                    <a:tint val="75000"/>
                  </a:prstClr>
                </a:solidFill>
                <a:latin typeface="Calibri"/>
                <a:ea typeface="ＭＳ Ｐゴシック" panose="020B0600070205080204" pitchFamily="50" charset="-128"/>
              </a:rPr>
              <a:pPr/>
              <a:t>‹#›</a:t>
            </a:fld>
            <a:endParaRPr lang="ja-JP" altLang="en-US" dirty="0">
              <a:solidFill>
                <a:prstClr val="black">
                  <a:tint val="75000"/>
                </a:prstClr>
              </a:solidFill>
              <a:latin typeface="Calibri"/>
              <a:ea typeface="ＭＳ Ｐゴシック" panose="020B0600070205080204" pitchFamily="50" charset="-128"/>
            </a:endParaRPr>
          </a:p>
        </p:txBody>
      </p:sp>
      <p:grpSp>
        <p:nvGrpSpPr>
          <p:cNvPr id="7" name="Group 18"/>
          <p:cNvGrpSpPr>
            <a:grpSpLocks/>
          </p:cNvGrpSpPr>
          <p:nvPr/>
        </p:nvGrpSpPr>
        <p:grpSpPr bwMode="auto">
          <a:xfrm>
            <a:off x="84"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544" y="3"/>
            <a:ext cx="1679575" cy="333375"/>
          </a:xfrm>
          <a:prstGeom prst="rect">
            <a:avLst/>
          </a:prstGeom>
          <a:noFill/>
          <a:ln w="9525">
            <a:noFill/>
            <a:miter lim="800000"/>
            <a:headEnd/>
            <a:tailEnd/>
          </a:ln>
        </p:spPr>
      </p:pic>
    </p:spTree>
    <p:extLst>
      <p:ext uri="{BB962C8B-B14F-4D97-AF65-F5344CB8AC3E}">
        <p14:creationId xmlns:p14="http://schemas.microsoft.com/office/powerpoint/2010/main" val="1614993909"/>
      </p:ext>
    </p:extLst>
  </p:cSld>
  <p:clrMap bg1="lt1" tx1="dk1" bg2="lt2" tx2="dk2" accent1="accent1" accent2="accent2" accent3="accent3" accent4="accent4" accent5="accent5" accent6="accent6" hlink="hlink" folHlink="folHlink"/>
  <p:sldLayoutIdLst>
    <p:sldLayoutId id="2147485275" r:id="rId1"/>
    <p:sldLayoutId id="2147485276" r:id="rId2"/>
    <p:sldLayoutId id="2147485277" r:id="rId3"/>
    <p:sldLayoutId id="2147485278" r:id="rId4"/>
    <p:sldLayoutId id="2147485279" r:id="rId5"/>
    <p:sldLayoutId id="2147485280" r:id="rId6"/>
    <p:sldLayoutId id="2147485281" r:id="rId7"/>
    <p:sldLayoutId id="2147485282" r:id="rId8"/>
    <p:sldLayoutId id="2147485283" r:id="rId9"/>
    <p:sldLayoutId id="2147485284" r:id="rId10"/>
    <p:sldLayoutId id="2147485285" r:id="rId11"/>
  </p:sldLayoutIdLst>
  <p:hf hdr="0" ftr="0" dt="0"/>
  <p:txStyles>
    <p:titleStyle>
      <a:lvl1pPr algn="ctr" defTabSz="914355" rtl="0" eaLnBrk="1" latinLnBrk="0" hangingPunct="1">
        <a:spcBef>
          <a:spcPct val="0"/>
        </a:spcBef>
        <a:buNone/>
        <a:defRPr kumimoji="1" sz="4400" kern="1200">
          <a:solidFill>
            <a:schemeClr val="tx1"/>
          </a:solidFill>
          <a:latin typeface="+mj-lt"/>
          <a:ea typeface="+mj-ea"/>
          <a:cs typeface="+mj-cs"/>
        </a:defRPr>
      </a:lvl1pPr>
    </p:titleStyle>
    <p:bodyStyle>
      <a:lvl1pPr marL="342883" indent="-342883" algn="l" defTabSz="91435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13" indent="-285735" algn="l" defTabSz="91435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944" indent="-228589" algn="l" defTabSz="91435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120"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298"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475"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653"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830"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008"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55" rtl="0" eaLnBrk="1" latinLnBrk="0" hangingPunct="1">
        <a:defRPr kumimoji="1" sz="1800" kern="1200">
          <a:solidFill>
            <a:schemeClr val="tx1"/>
          </a:solidFill>
          <a:latin typeface="+mn-lt"/>
          <a:ea typeface="+mn-ea"/>
          <a:cs typeface="+mn-cs"/>
        </a:defRPr>
      </a:lvl1pPr>
      <a:lvl2pPr marL="457177" algn="l" defTabSz="914355" rtl="0" eaLnBrk="1" latinLnBrk="0" hangingPunct="1">
        <a:defRPr kumimoji="1" sz="1800" kern="1200">
          <a:solidFill>
            <a:schemeClr val="tx1"/>
          </a:solidFill>
          <a:latin typeface="+mn-lt"/>
          <a:ea typeface="+mn-ea"/>
          <a:cs typeface="+mn-cs"/>
        </a:defRPr>
      </a:lvl2pPr>
      <a:lvl3pPr marL="914355" algn="l" defTabSz="914355" rtl="0" eaLnBrk="1" latinLnBrk="0" hangingPunct="1">
        <a:defRPr kumimoji="1" sz="1800" kern="1200">
          <a:solidFill>
            <a:schemeClr val="tx1"/>
          </a:solidFill>
          <a:latin typeface="+mn-lt"/>
          <a:ea typeface="+mn-ea"/>
          <a:cs typeface="+mn-cs"/>
        </a:defRPr>
      </a:lvl3pPr>
      <a:lvl4pPr marL="1371531" algn="l" defTabSz="914355" rtl="0" eaLnBrk="1" latinLnBrk="0" hangingPunct="1">
        <a:defRPr kumimoji="1" sz="1800" kern="1200">
          <a:solidFill>
            <a:schemeClr val="tx1"/>
          </a:solidFill>
          <a:latin typeface="+mn-lt"/>
          <a:ea typeface="+mn-ea"/>
          <a:cs typeface="+mn-cs"/>
        </a:defRPr>
      </a:lvl4pPr>
      <a:lvl5pPr marL="1828709" algn="l" defTabSz="914355" rtl="0" eaLnBrk="1" latinLnBrk="0" hangingPunct="1">
        <a:defRPr kumimoji="1" sz="1800" kern="1200">
          <a:solidFill>
            <a:schemeClr val="tx1"/>
          </a:solidFill>
          <a:latin typeface="+mn-lt"/>
          <a:ea typeface="+mn-ea"/>
          <a:cs typeface="+mn-cs"/>
        </a:defRPr>
      </a:lvl5pPr>
      <a:lvl6pPr marL="2285886" algn="l" defTabSz="914355" rtl="0" eaLnBrk="1" latinLnBrk="0" hangingPunct="1">
        <a:defRPr kumimoji="1" sz="1800" kern="1200">
          <a:solidFill>
            <a:schemeClr val="tx1"/>
          </a:solidFill>
          <a:latin typeface="+mn-lt"/>
          <a:ea typeface="+mn-ea"/>
          <a:cs typeface="+mn-cs"/>
        </a:defRPr>
      </a:lvl6pPr>
      <a:lvl7pPr marL="2743064" algn="l" defTabSz="914355" rtl="0" eaLnBrk="1" latinLnBrk="0" hangingPunct="1">
        <a:defRPr kumimoji="1" sz="1800" kern="1200">
          <a:solidFill>
            <a:schemeClr val="tx1"/>
          </a:solidFill>
          <a:latin typeface="+mn-lt"/>
          <a:ea typeface="+mn-ea"/>
          <a:cs typeface="+mn-cs"/>
        </a:defRPr>
      </a:lvl7pPr>
      <a:lvl8pPr marL="3200241" algn="l" defTabSz="914355" rtl="0" eaLnBrk="1" latinLnBrk="0" hangingPunct="1">
        <a:defRPr kumimoji="1" sz="1800" kern="1200">
          <a:solidFill>
            <a:schemeClr val="tx1"/>
          </a:solidFill>
          <a:latin typeface="+mn-lt"/>
          <a:ea typeface="+mn-ea"/>
          <a:cs typeface="+mn-cs"/>
        </a:defRPr>
      </a:lvl8pPr>
      <a:lvl9pPr marL="3657419" algn="l" defTabSz="914355" rtl="0" eaLnBrk="1" latinLnBrk="0" hangingPunct="1">
        <a:defRPr kumimoji="1"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495301"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3075" name="Group 18"/>
          <p:cNvGrpSpPr>
            <a:grpSpLocks/>
          </p:cNvGrpSpPr>
          <p:nvPr/>
        </p:nvGrpSpPr>
        <p:grpSpPr bwMode="auto">
          <a:xfrm>
            <a:off x="0" y="0"/>
            <a:ext cx="9906000" cy="546100"/>
            <a:chOff x="0" y="0"/>
            <a:chExt cx="5760" cy="344"/>
          </a:xfrm>
        </p:grpSpPr>
        <p:pic>
          <p:nvPicPr>
            <p:cNvPr id="3078" name="Picture 9" descr="mlit_top"/>
            <p:cNvPicPr>
              <a:picLocks noChangeAspect="1" noChangeArrowheads="1"/>
            </p:cNvPicPr>
            <p:nvPr userDrawn="1"/>
          </p:nvPicPr>
          <p:blipFill>
            <a:blip r:embed="rId25">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17"/>
            <p:cNvGrpSpPr>
              <a:grpSpLocks/>
            </p:cNvGrpSpPr>
            <p:nvPr userDrawn="1"/>
          </p:nvGrpSpPr>
          <p:grpSpPr bwMode="auto">
            <a:xfrm>
              <a:off x="0" y="0"/>
              <a:ext cx="5760" cy="318"/>
              <a:chOff x="0" y="0"/>
              <a:chExt cx="5760" cy="318"/>
            </a:xfrm>
          </p:grpSpPr>
          <p:pic>
            <p:nvPicPr>
              <p:cNvPr id="3080" name="Picture 11" descr="mlit_top"/>
              <p:cNvPicPr>
                <a:picLocks noChangeAspect="1" noChangeArrowheads="1"/>
              </p:cNvPicPr>
              <p:nvPr userDrawn="1"/>
            </p:nvPicPr>
            <p:blipFill>
              <a:blip r:embed="rId26">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6" descr="mlit_top"/>
              <p:cNvPicPr>
                <a:picLocks noChangeAspect="1" noChangeArrowheads="1"/>
              </p:cNvPicPr>
              <p:nvPr userDrawn="1"/>
            </p:nvPicPr>
            <p:blipFill>
              <a:blip r:embed="rId27">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0" descr="mlit_top"/>
              <p:cNvPicPr>
                <a:picLocks noChangeAspect="1" noChangeArrowheads="1"/>
              </p:cNvPicPr>
              <p:nvPr userDrawn="1"/>
            </p:nvPicPr>
            <p:blipFill>
              <a:blip r:embed="rId27">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076" name="Rectangle 2"/>
          <p:cNvSpPr>
            <a:spLocks noGrp="1" noChangeArrowheads="1"/>
          </p:cNvSpPr>
          <p:nvPr>
            <p:ph type="title"/>
          </p:nvPr>
        </p:nvSpPr>
        <p:spPr bwMode="auto">
          <a:xfrm>
            <a:off x="2" y="0"/>
            <a:ext cx="76057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3077" name="Picture 14"/>
          <p:cNvPicPr>
            <a:picLocks noChangeAspect="1" noChangeArrowheads="1"/>
          </p:cNvPicPr>
          <p:nvPr/>
        </p:nvPicPr>
        <p:blipFill>
          <a:blip r:embed="rId28" cstate="print">
            <a:extLst>
              <a:ext uri="{28A0092B-C50C-407E-A947-70E740481C1C}">
                <a14:useLocalDpi xmlns:a14="http://schemas.microsoft.com/office/drawing/2010/main" val="0"/>
              </a:ext>
            </a:extLst>
          </a:blip>
          <a:srcRect t="3670"/>
          <a:stretch>
            <a:fillRect/>
          </a:stretch>
        </p:blipFill>
        <p:spPr bwMode="auto">
          <a:xfrm>
            <a:off x="8226427" y="4"/>
            <a:ext cx="16795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09218"/>
      </p:ext>
    </p:extLst>
  </p:cSld>
  <p:clrMap bg1="lt1" tx1="dk1" bg2="lt2" tx2="dk2" accent1="accent1" accent2="accent2" accent3="accent3" accent4="accent4" accent5="accent5" accent6="accent6" hlink="hlink" folHlink="folHlink"/>
  <p:sldLayoutIdLst>
    <p:sldLayoutId id="2147485299" r:id="rId1"/>
    <p:sldLayoutId id="2147485300" r:id="rId2"/>
    <p:sldLayoutId id="2147485301" r:id="rId3"/>
    <p:sldLayoutId id="2147485302" r:id="rId4"/>
    <p:sldLayoutId id="2147485303" r:id="rId5"/>
    <p:sldLayoutId id="2147485304" r:id="rId6"/>
    <p:sldLayoutId id="2147485305" r:id="rId7"/>
    <p:sldLayoutId id="2147485306" r:id="rId8"/>
    <p:sldLayoutId id="2147485307" r:id="rId9"/>
    <p:sldLayoutId id="2147485308" r:id="rId10"/>
    <p:sldLayoutId id="2147485309" r:id="rId11"/>
    <p:sldLayoutId id="2147485310" r:id="rId12"/>
    <p:sldLayoutId id="2147485311" r:id="rId13"/>
    <p:sldLayoutId id="2147485312" r:id="rId14"/>
    <p:sldLayoutId id="2147485313" r:id="rId15"/>
    <p:sldLayoutId id="2147485314" r:id="rId16"/>
    <p:sldLayoutId id="2147485315" r:id="rId17"/>
    <p:sldLayoutId id="2147485316" r:id="rId18"/>
    <p:sldLayoutId id="2147485317" r:id="rId19"/>
    <p:sldLayoutId id="2147485318" r:id="rId20"/>
    <p:sldLayoutId id="2147485319" r:id="rId21"/>
    <p:sldLayoutId id="2147485320" r:id="rId22"/>
    <p:sldLayoutId id="2147485321" r:id="rId23"/>
  </p:sldLayoutIdLst>
  <p:hf hdr="0" ftr="0" dt="0"/>
  <p:txStyles>
    <p:titleStyle>
      <a:lvl1pPr algn="l" rtl="0" eaLnBrk="0" fontAlgn="base" hangingPunct="0">
        <a:spcBef>
          <a:spcPct val="0"/>
        </a:spcBef>
        <a:spcAft>
          <a:spcPct val="0"/>
        </a:spcAft>
        <a:defRPr kumimoji="1" sz="2577">
          <a:solidFill>
            <a:srgbClr val="4087C8"/>
          </a:solidFill>
          <a:latin typeface="+mj-lt"/>
          <a:ea typeface="+mj-ea"/>
          <a:cs typeface="+mj-cs"/>
        </a:defRPr>
      </a:lvl1pPr>
      <a:lvl2pPr algn="l" rtl="0" eaLnBrk="0" fontAlgn="base" hangingPunct="0">
        <a:spcBef>
          <a:spcPct val="0"/>
        </a:spcBef>
        <a:spcAft>
          <a:spcPct val="0"/>
        </a:spcAft>
        <a:defRPr kumimoji="1" sz="2577">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577">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577">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577">
          <a:solidFill>
            <a:srgbClr val="4087C8"/>
          </a:solidFill>
          <a:latin typeface="HGP創英角ｺﾞｼｯｸUB" pitchFamily="50" charset="-128"/>
          <a:ea typeface="HGP創英角ｺﾞｼｯｸUB" pitchFamily="50" charset="-128"/>
        </a:defRPr>
      </a:lvl5pPr>
      <a:lvl6pPr marL="420615" algn="l" rtl="0" eaLnBrk="1" fontAlgn="base" hangingPunct="1">
        <a:spcBef>
          <a:spcPct val="0"/>
        </a:spcBef>
        <a:spcAft>
          <a:spcPct val="0"/>
        </a:spcAft>
        <a:defRPr kumimoji="1" sz="2577">
          <a:solidFill>
            <a:srgbClr val="4087C8"/>
          </a:solidFill>
          <a:latin typeface="HGP創英角ｺﾞｼｯｸUB" pitchFamily="50" charset="-128"/>
          <a:ea typeface="HGP創英角ｺﾞｼｯｸUB" pitchFamily="50" charset="-128"/>
        </a:defRPr>
      </a:lvl6pPr>
      <a:lvl7pPr marL="841229" algn="l" rtl="0" eaLnBrk="1" fontAlgn="base" hangingPunct="1">
        <a:spcBef>
          <a:spcPct val="0"/>
        </a:spcBef>
        <a:spcAft>
          <a:spcPct val="0"/>
        </a:spcAft>
        <a:defRPr kumimoji="1" sz="2577">
          <a:solidFill>
            <a:srgbClr val="4087C8"/>
          </a:solidFill>
          <a:latin typeface="HGP創英角ｺﾞｼｯｸUB" pitchFamily="50" charset="-128"/>
          <a:ea typeface="HGP創英角ｺﾞｼｯｸUB" pitchFamily="50" charset="-128"/>
        </a:defRPr>
      </a:lvl7pPr>
      <a:lvl8pPr marL="1261845" algn="l" rtl="0" eaLnBrk="1" fontAlgn="base" hangingPunct="1">
        <a:spcBef>
          <a:spcPct val="0"/>
        </a:spcBef>
        <a:spcAft>
          <a:spcPct val="0"/>
        </a:spcAft>
        <a:defRPr kumimoji="1" sz="2577">
          <a:solidFill>
            <a:srgbClr val="4087C8"/>
          </a:solidFill>
          <a:latin typeface="HGP創英角ｺﾞｼｯｸUB" pitchFamily="50" charset="-128"/>
          <a:ea typeface="HGP創英角ｺﾞｼｯｸUB" pitchFamily="50" charset="-128"/>
        </a:defRPr>
      </a:lvl8pPr>
      <a:lvl9pPr marL="1682460" algn="l" rtl="0" eaLnBrk="1" fontAlgn="base" hangingPunct="1">
        <a:spcBef>
          <a:spcPct val="0"/>
        </a:spcBef>
        <a:spcAft>
          <a:spcPct val="0"/>
        </a:spcAft>
        <a:defRPr kumimoji="1" sz="2577">
          <a:solidFill>
            <a:srgbClr val="4087C8"/>
          </a:solidFill>
          <a:latin typeface="HGP創英角ｺﾞｼｯｸUB" pitchFamily="50" charset="-128"/>
          <a:ea typeface="HGP創英角ｺﾞｼｯｸUB" pitchFamily="50" charset="-128"/>
        </a:defRPr>
      </a:lvl9pPr>
    </p:titleStyle>
    <p:bodyStyle>
      <a:lvl1pPr marL="314058" indent="-314058" algn="l" rtl="0" eaLnBrk="0" fontAlgn="base" hangingPunct="0">
        <a:spcBef>
          <a:spcPct val="20000"/>
        </a:spcBef>
        <a:spcAft>
          <a:spcPct val="0"/>
        </a:spcAft>
        <a:buChar char="•"/>
        <a:defRPr kumimoji="1" sz="2945">
          <a:solidFill>
            <a:schemeClr val="tx1"/>
          </a:solidFill>
          <a:latin typeface="+mn-lt"/>
          <a:ea typeface="+mn-ea"/>
          <a:cs typeface="+mn-cs"/>
        </a:defRPr>
      </a:lvl1pPr>
      <a:lvl2pPr marL="682162" indent="-261472" algn="l" rtl="0" eaLnBrk="0" fontAlgn="base" hangingPunct="0">
        <a:spcBef>
          <a:spcPct val="20000"/>
        </a:spcBef>
        <a:spcAft>
          <a:spcPct val="0"/>
        </a:spcAft>
        <a:buChar char="–"/>
        <a:defRPr kumimoji="1" sz="2577">
          <a:solidFill>
            <a:schemeClr val="tx1"/>
          </a:solidFill>
          <a:latin typeface="+mn-lt"/>
          <a:ea typeface="+mn-ea"/>
        </a:defRPr>
      </a:lvl2pPr>
      <a:lvl3pPr marL="1050266" indent="-208885" algn="l" rtl="0" eaLnBrk="0" fontAlgn="base" hangingPunct="0">
        <a:spcBef>
          <a:spcPct val="20000"/>
        </a:spcBef>
        <a:spcAft>
          <a:spcPct val="0"/>
        </a:spcAft>
        <a:buChar char="•"/>
        <a:defRPr kumimoji="1" sz="2208">
          <a:solidFill>
            <a:schemeClr val="tx1"/>
          </a:solidFill>
          <a:latin typeface="+mn-lt"/>
          <a:ea typeface="+mn-ea"/>
        </a:defRPr>
      </a:lvl3pPr>
      <a:lvl4pPr marL="1470958" indent="-208885" algn="l" rtl="0" eaLnBrk="0" fontAlgn="base" hangingPunct="0">
        <a:spcBef>
          <a:spcPct val="20000"/>
        </a:spcBef>
        <a:spcAft>
          <a:spcPct val="0"/>
        </a:spcAft>
        <a:buChar char="–"/>
        <a:defRPr kumimoji="1" sz="1840">
          <a:solidFill>
            <a:schemeClr val="tx1"/>
          </a:solidFill>
          <a:latin typeface="+mn-lt"/>
          <a:ea typeface="+mn-ea"/>
        </a:defRPr>
      </a:lvl4pPr>
      <a:lvl5pPr marL="1891648" indent="-208885" algn="l" rtl="0" eaLnBrk="0" fontAlgn="base" hangingPunct="0">
        <a:spcBef>
          <a:spcPct val="20000"/>
        </a:spcBef>
        <a:spcAft>
          <a:spcPct val="0"/>
        </a:spcAft>
        <a:buChar char="»"/>
        <a:defRPr kumimoji="1" sz="1840">
          <a:solidFill>
            <a:schemeClr val="tx1"/>
          </a:solidFill>
          <a:latin typeface="+mn-lt"/>
          <a:ea typeface="+mn-ea"/>
        </a:defRPr>
      </a:lvl5pPr>
      <a:lvl6pPr marL="2313382" indent="-210308" algn="l" rtl="0" eaLnBrk="1" fontAlgn="base" hangingPunct="1">
        <a:spcBef>
          <a:spcPct val="20000"/>
        </a:spcBef>
        <a:spcAft>
          <a:spcPct val="0"/>
        </a:spcAft>
        <a:buChar char="»"/>
        <a:defRPr kumimoji="1" sz="1840">
          <a:solidFill>
            <a:schemeClr val="tx1"/>
          </a:solidFill>
          <a:latin typeface="+mn-lt"/>
          <a:ea typeface="+mn-ea"/>
        </a:defRPr>
      </a:lvl6pPr>
      <a:lvl7pPr marL="2733997" indent="-210308" algn="l" rtl="0" eaLnBrk="1" fontAlgn="base" hangingPunct="1">
        <a:spcBef>
          <a:spcPct val="20000"/>
        </a:spcBef>
        <a:spcAft>
          <a:spcPct val="0"/>
        </a:spcAft>
        <a:buChar char="»"/>
        <a:defRPr kumimoji="1" sz="1840">
          <a:solidFill>
            <a:schemeClr val="tx1"/>
          </a:solidFill>
          <a:latin typeface="+mn-lt"/>
          <a:ea typeface="+mn-ea"/>
        </a:defRPr>
      </a:lvl7pPr>
      <a:lvl8pPr marL="3154612" indent="-210308" algn="l" rtl="0" eaLnBrk="1" fontAlgn="base" hangingPunct="1">
        <a:spcBef>
          <a:spcPct val="20000"/>
        </a:spcBef>
        <a:spcAft>
          <a:spcPct val="0"/>
        </a:spcAft>
        <a:buChar char="»"/>
        <a:defRPr kumimoji="1" sz="1840">
          <a:solidFill>
            <a:schemeClr val="tx1"/>
          </a:solidFill>
          <a:latin typeface="+mn-lt"/>
          <a:ea typeface="+mn-ea"/>
        </a:defRPr>
      </a:lvl8pPr>
      <a:lvl9pPr marL="3575227" indent="-210308" algn="l" rtl="0" eaLnBrk="1" fontAlgn="base" hangingPunct="1">
        <a:spcBef>
          <a:spcPct val="20000"/>
        </a:spcBef>
        <a:spcAft>
          <a:spcPct val="0"/>
        </a:spcAft>
        <a:buChar char="»"/>
        <a:defRPr kumimoji="1" sz="1840">
          <a:solidFill>
            <a:schemeClr val="tx1"/>
          </a:solidFill>
          <a:latin typeface="+mn-lt"/>
          <a:ea typeface="+mn-ea"/>
        </a:defRPr>
      </a:lvl9pPr>
    </p:bodyStyle>
    <p:otherStyle>
      <a:defPPr>
        <a:defRPr lang="ja-JP"/>
      </a:defPPr>
      <a:lvl1pPr marL="0" algn="l" defTabSz="841229" rtl="0" eaLnBrk="1" latinLnBrk="0" hangingPunct="1">
        <a:defRPr kumimoji="1" sz="1657" kern="1200">
          <a:solidFill>
            <a:schemeClr val="tx1"/>
          </a:solidFill>
          <a:latin typeface="+mn-lt"/>
          <a:ea typeface="+mn-ea"/>
          <a:cs typeface="+mn-cs"/>
        </a:defRPr>
      </a:lvl1pPr>
      <a:lvl2pPr marL="420615" algn="l" defTabSz="841229" rtl="0" eaLnBrk="1" latinLnBrk="0" hangingPunct="1">
        <a:defRPr kumimoji="1" sz="1657" kern="1200">
          <a:solidFill>
            <a:schemeClr val="tx1"/>
          </a:solidFill>
          <a:latin typeface="+mn-lt"/>
          <a:ea typeface="+mn-ea"/>
          <a:cs typeface="+mn-cs"/>
        </a:defRPr>
      </a:lvl2pPr>
      <a:lvl3pPr marL="841229" algn="l" defTabSz="841229" rtl="0" eaLnBrk="1" latinLnBrk="0" hangingPunct="1">
        <a:defRPr kumimoji="1" sz="1657" kern="1200">
          <a:solidFill>
            <a:schemeClr val="tx1"/>
          </a:solidFill>
          <a:latin typeface="+mn-lt"/>
          <a:ea typeface="+mn-ea"/>
          <a:cs typeface="+mn-cs"/>
        </a:defRPr>
      </a:lvl3pPr>
      <a:lvl4pPr marL="1261845" algn="l" defTabSz="841229" rtl="0" eaLnBrk="1" latinLnBrk="0" hangingPunct="1">
        <a:defRPr kumimoji="1" sz="1657" kern="1200">
          <a:solidFill>
            <a:schemeClr val="tx1"/>
          </a:solidFill>
          <a:latin typeface="+mn-lt"/>
          <a:ea typeface="+mn-ea"/>
          <a:cs typeface="+mn-cs"/>
        </a:defRPr>
      </a:lvl4pPr>
      <a:lvl5pPr marL="1682460" algn="l" defTabSz="841229" rtl="0" eaLnBrk="1" latinLnBrk="0" hangingPunct="1">
        <a:defRPr kumimoji="1" sz="1657" kern="1200">
          <a:solidFill>
            <a:schemeClr val="tx1"/>
          </a:solidFill>
          <a:latin typeface="+mn-lt"/>
          <a:ea typeface="+mn-ea"/>
          <a:cs typeface="+mn-cs"/>
        </a:defRPr>
      </a:lvl5pPr>
      <a:lvl6pPr marL="2103075" algn="l" defTabSz="841229" rtl="0" eaLnBrk="1" latinLnBrk="0" hangingPunct="1">
        <a:defRPr kumimoji="1" sz="1657" kern="1200">
          <a:solidFill>
            <a:schemeClr val="tx1"/>
          </a:solidFill>
          <a:latin typeface="+mn-lt"/>
          <a:ea typeface="+mn-ea"/>
          <a:cs typeface="+mn-cs"/>
        </a:defRPr>
      </a:lvl6pPr>
      <a:lvl7pPr marL="2523689" algn="l" defTabSz="841229" rtl="0" eaLnBrk="1" latinLnBrk="0" hangingPunct="1">
        <a:defRPr kumimoji="1" sz="1657" kern="1200">
          <a:solidFill>
            <a:schemeClr val="tx1"/>
          </a:solidFill>
          <a:latin typeface="+mn-lt"/>
          <a:ea typeface="+mn-ea"/>
          <a:cs typeface="+mn-cs"/>
        </a:defRPr>
      </a:lvl7pPr>
      <a:lvl8pPr marL="2944305" algn="l" defTabSz="841229" rtl="0" eaLnBrk="1" latinLnBrk="0" hangingPunct="1">
        <a:defRPr kumimoji="1" sz="1657" kern="1200">
          <a:solidFill>
            <a:schemeClr val="tx1"/>
          </a:solidFill>
          <a:latin typeface="+mn-lt"/>
          <a:ea typeface="+mn-ea"/>
          <a:cs typeface="+mn-cs"/>
        </a:defRPr>
      </a:lvl8pPr>
      <a:lvl9pPr marL="3364919" algn="l" defTabSz="841229" rtl="0" eaLnBrk="1" latinLnBrk="0" hangingPunct="1">
        <a:defRPr kumimoji="1" sz="1657"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14" y="1600206"/>
            <a:ext cx="8915400" cy="452596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85" y="0"/>
            <a:ext cx="9906000" cy="546100"/>
            <a:chOff x="0" y="0"/>
            <a:chExt cx="5760" cy="344"/>
          </a:xfrm>
        </p:grpSpPr>
        <p:pic>
          <p:nvPicPr>
            <p:cNvPr id="1030" name="Picture 9" descr="mlit_top"/>
            <p:cNvPicPr>
              <a:picLocks noChangeAspect="1" noChangeArrowheads="1"/>
            </p:cNvPicPr>
            <p:nvPr userDrawn="1"/>
          </p:nvPicPr>
          <p:blipFill>
            <a:blip r:embed="rId17"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8"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9"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9"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116" y="0"/>
            <a:ext cx="7605713" cy="476250"/>
          </a:xfrm>
          <a:prstGeom prst="rect">
            <a:avLst/>
          </a:prstGeom>
          <a:noFill/>
          <a:ln w="9525">
            <a:noFill/>
            <a:miter lim="800000"/>
            <a:headEnd/>
            <a:tailEnd/>
          </a:ln>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20" cstate="print"/>
          <a:srcRect t="3670"/>
          <a:stretch>
            <a:fillRect/>
          </a:stretch>
        </p:blipFill>
        <p:spPr bwMode="auto">
          <a:xfrm>
            <a:off x="8226585" y="4"/>
            <a:ext cx="1679575" cy="333375"/>
          </a:xfrm>
          <a:prstGeom prst="rect">
            <a:avLst/>
          </a:prstGeom>
          <a:noFill/>
          <a:ln w="9525">
            <a:noFill/>
            <a:miter lim="800000"/>
            <a:headEnd/>
            <a:tailEnd/>
          </a:ln>
        </p:spPr>
      </p:pic>
    </p:spTree>
    <p:extLst>
      <p:ext uri="{BB962C8B-B14F-4D97-AF65-F5344CB8AC3E}">
        <p14:creationId xmlns:p14="http://schemas.microsoft.com/office/powerpoint/2010/main" val="3671831577"/>
      </p:ext>
    </p:extLst>
  </p:cSld>
  <p:clrMap bg1="lt1" tx1="dk1" bg2="lt2" tx2="dk2" accent1="accent1" accent2="accent2" accent3="accent3" accent4="accent4" accent5="accent5" accent6="accent6" hlink="hlink" folHlink="folHlink"/>
  <p:sldLayoutIdLst>
    <p:sldLayoutId id="2147485323" r:id="rId1"/>
    <p:sldLayoutId id="2147485324" r:id="rId2"/>
    <p:sldLayoutId id="2147485325" r:id="rId3"/>
    <p:sldLayoutId id="2147485326" r:id="rId4"/>
    <p:sldLayoutId id="2147485327" r:id="rId5"/>
    <p:sldLayoutId id="2147485328" r:id="rId6"/>
    <p:sldLayoutId id="2147485329" r:id="rId7"/>
    <p:sldLayoutId id="2147485330" r:id="rId8"/>
    <p:sldLayoutId id="2147485331" r:id="rId9"/>
    <p:sldLayoutId id="2147485332" r:id="rId10"/>
    <p:sldLayoutId id="2147485333" r:id="rId11"/>
    <p:sldLayoutId id="2147485334" r:id="rId12"/>
    <p:sldLayoutId id="2147485335" r:id="rId13"/>
    <p:sldLayoutId id="2147485336" r:id="rId14"/>
    <p:sldLayoutId id="2147485337" r:id="rId15"/>
  </p:sldLayoutIdLst>
  <p:hf hdr="0" ftr="0" dt="0"/>
  <p:txStyles>
    <p:titleStyle>
      <a:lvl1pPr algn="l" rtl="0" eaLnBrk="1" fontAlgn="base" hangingPunct="1">
        <a:spcBef>
          <a:spcPct val="0"/>
        </a:spcBef>
        <a:spcAft>
          <a:spcPct val="0"/>
        </a:spcAft>
        <a:defRPr kumimoji="1" sz="2791">
          <a:solidFill>
            <a:srgbClr val="4087C8"/>
          </a:solidFill>
          <a:latin typeface="+mj-lt"/>
          <a:ea typeface="+mj-ea"/>
          <a:cs typeface="+mj-cs"/>
        </a:defRPr>
      </a:lvl1pPr>
      <a:lvl2pPr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5pPr>
      <a:lvl6pPr marL="455654"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6pPr>
      <a:lvl7pPr marL="911309"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7pPr>
      <a:lvl8pPr marL="1366965"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8pPr>
      <a:lvl9pPr marL="1822619"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9pPr>
    </p:titleStyle>
    <p:bodyStyle>
      <a:lvl1pPr marL="341741" indent="-341741" algn="l" rtl="0" eaLnBrk="1" fontAlgn="base" hangingPunct="1">
        <a:spcBef>
          <a:spcPct val="20000"/>
        </a:spcBef>
        <a:spcAft>
          <a:spcPct val="0"/>
        </a:spcAft>
        <a:buChar char="•"/>
        <a:defRPr kumimoji="1" sz="3190">
          <a:solidFill>
            <a:schemeClr val="tx1"/>
          </a:solidFill>
          <a:latin typeface="+mn-lt"/>
          <a:ea typeface="+mn-ea"/>
          <a:cs typeface="+mn-cs"/>
        </a:defRPr>
      </a:lvl1pPr>
      <a:lvl2pPr marL="740439" indent="-284785" algn="l" rtl="0" eaLnBrk="1" fontAlgn="base" hangingPunct="1">
        <a:spcBef>
          <a:spcPct val="20000"/>
        </a:spcBef>
        <a:spcAft>
          <a:spcPct val="0"/>
        </a:spcAft>
        <a:buChar char="–"/>
        <a:defRPr kumimoji="1" sz="2791">
          <a:solidFill>
            <a:schemeClr val="tx1"/>
          </a:solidFill>
          <a:latin typeface="+mn-lt"/>
          <a:ea typeface="+mn-ea"/>
        </a:defRPr>
      </a:lvl2pPr>
      <a:lvl3pPr marL="1139137" indent="-227828" algn="l" rtl="0" eaLnBrk="1" fontAlgn="base" hangingPunct="1">
        <a:spcBef>
          <a:spcPct val="20000"/>
        </a:spcBef>
        <a:spcAft>
          <a:spcPct val="0"/>
        </a:spcAft>
        <a:buChar char="•"/>
        <a:defRPr kumimoji="1" sz="2392">
          <a:solidFill>
            <a:schemeClr val="tx1"/>
          </a:solidFill>
          <a:latin typeface="+mn-lt"/>
          <a:ea typeface="+mn-ea"/>
        </a:defRPr>
      </a:lvl3pPr>
      <a:lvl4pPr marL="1594791" indent="-227828" algn="l" rtl="0" eaLnBrk="1" fontAlgn="base" hangingPunct="1">
        <a:spcBef>
          <a:spcPct val="20000"/>
        </a:spcBef>
        <a:spcAft>
          <a:spcPct val="0"/>
        </a:spcAft>
        <a:buChar char="–"/>
        <a:defRPr kumimoji="1" sz="1994">
          <a:solidFill>
            <a:schemeClr val="tx1"/>
          </a:solidFill>
          <a:latin typeface="+mn-lt"/>
          <a:ea typeface="+mn-ea"/>
        </a:defRPr>
      </a:lvl4pPr>
      <a:lvl5pPr marL="2050447" indent="-227828" algn="l" rtl="0" eaLnBrk="1" fontAlgn="base" hangingPunct="1">
        <a:spcBef>
          <a:spcPct val="20000"/>
        </a:spcBef>
        <a:spcAft>
          <a:spcPct val="0"/>
        </a:spcAft>
        <a:buChar char="»"/>
        <a:defRPr kumimoji="1" sz="1994">
          <a:solidFill>
            <a:schemeClr val="tx1"/>
          </a:solidFill>
          <a:latin typeface="+mn-lt"/>
          <a:ea typeface="+mn-ea"/>
        </a:defRPr>
      </a:lvl5pPr>
      <a:lvl6pPr marL="2506102" indent="-227828" algn="l" rtl="0" eaLnBrk="1" fontAlgn="base" hangingPunct="1">
        <a:spcBef>
          <a:spcPct val="20000"/>
        </a:spcBef>
        <a:spcAft>
          <a:spcPct val="0"/>
        </a:spcAft>
        <a:buChar char="»"/>
        <a:defRPr kumimoji="1" sz="1994">
          <a:solidFill>
            <a:schemeClr val="tx1"/>
          </a:solidFill>
          <a:latin typeface="+mn-lt"/>
          <a:ea typeface="+mn-ea"/>
        </a:defRPr>
      </a:lvl6pPr>
      <a:lvl7pPr marL="2961756" indent="-227828" algn="l" rtl="0" eaLnBrk="1" fontAlgn="base" hangingPunct="1">
        <a:spcBef>
          <a:spcPct val="20000"/>
        </a:spcBef>
        <a:spcAft>
          <a:spcPct val="0"/>
        </a:spcAft>
        <a:buChar char="»"/>
        <a:defRPr kumimoji="1" sz="1994">
          <a:solidFill>
            <a:schemeClr val="tx1"/>
          </a:solidFill>
          <a:latin typeface="+mn-lt"/>
          <a:ea typeface="+mn-ea"/>
        </a:defRPr>
      </a:lvl7pPr>
      <a:lvl8pPr marL="3417411" indent="-227828" algn="l" rtl="0" eaLnBrk="1" fontAlgn="base" hangingPunct="1">
        <a:spcBef>
          <a:spcPct val="20000"/>
        </a:spcBef>
        <a:spcAft>
          <a:spcPct val="0"/>
        </a:spcAft>
        <a:buChar char="»"/>
        <a:defRPr kumimoji="1" sz="1994">
          <a:solidFill>
            <a:schemeClr val="tx1"/>
          </a:solidFill>
          <a:latin typeface="+mn-lt"/>
          <a:ea typeface="+mn-ea"/>
        </a:defRPr>
      </a:lvl8pPr>
      <a:lvl9pPr marL="3873065" indent="-227828" algn="l" rtl="0" eaLnBrk="1" fontAlgn="base" hangingPunct="1">
        <a:spcBef>
          <a:spcPct val="20000"/>
        </a:spcBef>
        <a:spcAft>
          <a:spcPct val="0"/>
        </a:spcAft>
        <a:buChar char="»"/>
        <a:defRPr kumimoji="1" sz="1994">
          <a:solidFill>
            <a:schemeClr val="tx1"/>
          </a:solidFill>
          <a:latin typeface="+mn-lt"/>
          <a:ea typeface="+mn-ea"/>
        </a:defRPr>
      </a:lvl9pPr>
    </p:bodyStyle>
    <p:otherStyle>
      <a:defPPr>
        <a:defRPr lang="ja-JP"/>
      </a:defPPr>
      <a:lvl1pPr marL="0" algn="l" defTabSz="911309" rtl="0" eaLnBrk="1" latinLnBrk="0" hangingPunct="1">
        <a:defRPr kumimoji="1" sz="1794" kern="1200">
          <a:solidFill>
            <a:schemeClr val="tx1"/>
          </a:solidFill>
          <a:latin typeface="+mn-lt"/>
          <a:ea typeface="+mn-ea"/>
          <a:cs typeface="+mn-cs"/>
        </a:defRPr>
      </a:lvl1pPr>
      <a:lvl2pPr marL="455654" algn="l" defTabSz="911309" rtl="0" eaLnBrk="1" latinLnBrk="0" hangingPunct="1">
        <a:defRPr kumimoji="1" sz="1794" kern="1200">
          <a:solidFill>
            <a:schemeClr val="tx1"/>
          </a:solidFill>
          <a:latin typeface="+mn-lt"/>
          <a:ea typeface="+mn-ea"/>
          <a:cs typeface="+mn-cs"/>
        </a:defRPr>
      </a:lvl2pPr>
      <a:lvl3pPr marL="911309" algn="l" defTabSz="911309" rtl="0" eaLnBrk="1" latinLnBrk="0" hangingPunct="1">
        <a:defRPr kumimoji="1" sz="1794" kern="1200">
          <a:solidFill>
            <a:schemeClr val="tx1"/>
          </a:solidFill>
          <a:latin typeface="+mn-lt"/>
          <a:ea typeface="+mn-ea"/>
          <a:cs typeface="+mn-cs"/>
        </a:defRPr>
      </a:lvl3pPr>
      <a:lvl4pPr marL="1366965" algn="l" defTabSz="911309" rtl="0" eaLnBrk="1" latinLnBrk="0" hangingPunct="1">
        <a:defRPr kumimoji="1" sz="1794" kern="1200">
          <a:solidFill>
            <a:schemeClr val="tx1"/>
          </a:solidFill>
          <a:latin typeface="+mn-lt"/>
          <a:ea typeface="+mn-ea"/>
          <a:cs typeface="+mn-cs"/>
        </a:defRPr>
      </a:lvl4pPr>
      <a:lvl5pPr marL="1822619" algn="l" defTabSz="911309" rtl="0" eaLnBrk="1" latinLnBrk="0" hangingPunct="1">
        <a:defRPr kumimoji="1" sz="1794" kern="1200">
          <a:solidFill>
            <a:schemeClr val="tx1"/>
          </a:solidFill>
          <a:latin typeface="+mn-lt"/>
          <a:ea typeface="+mn-ea"/>
          <a:cs typeface="+mn-cs"/>
        </a:defRPr>
      </a:lvl5pPr>
      <a:lvl6pPr marL="2278274" algn="l" defTabSz="911309" rtl="0" eaLnBrk="1" latinLnBrk="0" hangingPunct="1">
        <a:defRPr kumimoji="1" sz="1794" kern="1200">
          <a:solidFill>
            <a:schemeClr val="tx1"/>
          </a:solidFill>
          <a:latin typeface="+mn-lt"/>
          <a:ea typeface="+mn-ea"/>
          <a:cs typeface="+mn-cs"/>
        </a:defRPr>
      </a:lvl6pPr>
      <a:lvl7pPr marL="2733928" algn="l" defTabSz="911309" rtl="0" eaLnBrk="1" latinLnBrk="0" hangingPunct="1">
        <a:defRPr kumimoji="1" sz="1794" kern="1200">
          <a:solidFill>
            <a:schemeClr val="tx1"/>
          </a:solidFill>
          <a:latin typeface="+mn-lt"/>
          <a:ea typeface="+mn-ea"/>
          <a:cs typeface="+mn-cs"/>
        </a:defRPr>
      </a:lvl7pPr>
      <a:lvl8pPr marL="3189584" algn="l" defTabSz="911309" rtl="0" eaLnBrk="1" latinLnBrk="0" hangingPunct="1">
        <a:defRPr kumimoji="1" sz="1794" kern="1200">
          <a:solidFill>
            <a:schemeClr val="tx1"/>
          </a:solidFill>
          <a:latin typeface="+mn-lt"/>
          <a:ea typeface="+mn-ea"/>
          <a:cs typeface="+mn-cs"/>
        </a:defRPr>
      </a:lvl8pPr>
      <a:lvl9pPr marL="3645238" algn="l" defTabSz="911309" rtl="0" eaLnBrk="1" latinLnBrk="0" hangingPunct="1">
        <a:defRPr kumimoji="1" sz="1794"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9"/>
            <a:ext cx="8915400" cy="1143000"/>
          </a:xfrm>
          <a:prstGeom prst="rect">
            <a:avLst/>
          </a:prstGeom>
        </p:spPr>
        <p:txBody>
          <a:bodyPr vert="horz" lIns="91436" tIns="45718" rIns="91436" bIns="4571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06"/>
            <a:ext cx="8915400" cy="4525963"/>
          </a:xfrm>
          <a:prstGeom prst="rect">
            <a:avLst/>
          </a:prstGeom>
        </p:spPr>
        <p:txBody>
          <a:bodyPr vert="horz" lIns="91436" tIns="45718" rIns="91436" bIns="4571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6597"/>
            <a:ext cx="2311401" cy="365125"/>
          </a:xfrm>
          <a:prstGeom prst="rect">
            <a:avLst/>
          </a:prstGeom>
        </p:spPr>
        <p:txBody>
          <a:bodyPr vert="horz" lIns="91436" tIns="45718" rIns="91436" bIns="45718" rtlCol="0" anchor="ctr"/>
          <a:lstStyle>
            <a:lvl1pPr algn="l" fontAlgn="auto">
              <a:spcBef>
                <a:spcPts val="0"/>
              </a:spcBef>
              <a:spcAft>
                <a:spcPts val="0"/>
              </a:spcAft>
              <a:defRPr sz="1196">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635" y="6356597"/>
            <a:ext cx="3136900" cy="365125"/>
          </a:xfrm>
          <a:prstGeom prst="rect">
            <a:avLst/>
          </a:prstGeom>
        </p:spPr>
        <p:txBody>
          <a:bodyPr vert="horz" lIns="91436" tIns="45718" rIns="91436" bIns="45718" rtlCol="0" anchor="ctr"/>
          <a:lstStyle>
            <a:lvl1pPr algn="ctr" fontAlgn="auto">
              <a:spcBef>
                <a:spcPts val="0"/>
              </a:spcBef>
              <a:spcAft>
                <a:spcPts val="0"/>
              </a:spcAft>
              <a:defRPr sz="1196">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0" y="6356597"/>
            <a:ext cx="2311401" cy="365125"/>
          </a:xfrm>
          <a:prstGeom prst="rect">
            <a:avLst/>
          </a:prstGeom>
        </p:spPr>
        <p:txBody>
          <a:bodyPr vert="horz" lIns="91436" tIns="45718" rIns="91436" bIns="45718" rtlCol="0" anchor="ctr"/>
          <a:lstStyle>
            <a:lvl1pPr algn="r" fontAlgn="auto">
              <a:spcBef>
                <a:spcPts val="0"/>
              </a:spcBef>
              <a:spcAft>
                <a:spcPts val="0"/>
              </a:spcAft>
              <a:defRPr sz="1196">
                <a:solidFill>
                  <a:schemeClr val="tx1">
                    <a:tint val="75000"/>
                  </a:schemeClr>
                </a:solidFill>
              </a:defRPr>
            </a:lvl1pPr>
          </a:lstStyle>
          <a:p>
            <a:fld id="{6C5430D0-4336-49DB-B62F-D1D0AB30FA6F}" type="slidenum">
              <a:rPr lang="ja-JP" altLang="en-US" smtClean="0">
                <a:solidFill>
                  <a:prstClr val="black">
                    <a:tint val="75000"/>
                  </a:prstClr>
                </a:solidFill>
                <a:latin typeface="Calibri"/>
                <a:ea typeface="ＭＳ Ｐゴシック" panose="020B0600070205080204" pitchFamily="50" charset="-128"/>
              </a:rPr>
              <a:pPr/>
              <a:t>‹#›</a:t>
            </a:fld>
            <a:endParaRPr lang="ja-JP" altLang="en-US" dirty="0">
              <a:solidFill>
                <a:prstClr val="black">
                  <a:tint val="75000"/>
                </a:prstClr>
              </a:solidFill>
              <a:latin typeface="Calibri"/>
              <a:ea typeface="ＭＳ Ｐゴシック" panose="020B0600070205080204" pitchFamily="50" charset="-128"/>
            </a:endParaRPr>
          </a:p>
        </p:txBody>
      </p:sp>
      <p:grpSp>
        <p:nvGrpSpPr>
          <p:cNvPr id="7" name="Group 18"/>
          <p:cNvGrpSpPr>
            <a:grpSpLocks/>
          </p:cNvGrpSpPr>
          <p:nvPr/>
        </p:nvGrpSpPr>
        <p:grpSpPr bwMode="auto">
          <a:xfrm>
            <a:off x="85"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545" y="6"/>
            <a:ext cx="1679575" cy="333375"/>
          </a:xfrm>
          <a:prstGeom prst="rect">
            <a:avLst/>
          </a:prstGeom>
          <a:noFill/>
          <a:ln w="9525">
            <a:noFill/>
            <a:miter lim="800000"/>
            <a:headEnd/>
            <a:tailEnd/>
          </a:ln>
        </p:spPr>
      </p:pic>
    </p:spTree>
    <p:extLst>
      <p:ext uri="{BB962C8B-B14F-4D97-AF65-F5344CB8AC3E}">
        <p14:creationId xmlns:p14="http://schemas.microsoft.com/office/powerpoint/2010/main" val="2274030471"/>
      </p:ext>
    </p:extLst>
  </p:cSld>
  <p:clrMap bg1="lt1" tx1="dk1" bg2="lt2" tx2="dk2" accent1="accent1" accent2="accent2" accent3="accent3" accent4="accent4" accent5="accent5" accent6="accent6" hlink="hlink" folHlink="folHlink"/>
  <p:sldLayoutIdLst>
    <p:sldLayoutId id="2147485404" r:id="rId1"/>
    <p:sldLayoutId id="2147485405" r:id="rId2"/>
    <p:sldLayoutId id="2147485406" r:id="rId3"/>
    <p:sldLayoutId id="2147485407" r:id="rId4"/>
    <p:sldLayoutId id="2147485408" r:id="rId5"/>
    <p:sldLayoutId id="2147485409" r:id="rId6"/>
    <p:sldLayoutId id="2147485410" r:id="rId7"/>
    <p:sldLayoutId id="2147485411" r:id="rId8"/>
    <p:sldLayoutId id="2147485412" r:id="rId9"/>
    <p:sldLayoutId id="2147485413" r:id="rId10"/>
    <p:sldLayoutId id="2147485414" r:id="rId11"/>
  </p:sldLayoutIdLst>
  <p:hf hdr="0" ftr="0" dt="0"/>
  <p:txStyles>
    <p:titleStyle>
      <a:lvl1pPr algn="ctr" defTabSz="911247" rtl="0" eaLnBrk="1" latinLnBrk="0" hangingPunct="1">
        <a:spcBef>
          <a:spcPct val="0"/>
        </a:spcBef>
        <a:buNone/>
        <a:defRPr kumimoji="1" sz="4385" kern="1200">
          <a:solidFill>
            <a:schemeClr val="tx1"/>
          </a:solidFill>
          <a:latin typeface="+mj-lt"/>
          <a:ea typeface="+mj-ea"/>
          <a:cs typeface="+mj-cs"/>
        </a:defRPr>
      </a:lvl1pPr>
    </p:titleStyle>
    <p:bodyStyle>
      <a:lvl1pPr marL="341717" indent="-341717" algn="l" defTabSz="911247" rtl="0" eaLnBrk="1" latinLnBrk="0" hangingPunct="1">
        <a:spcBef>
          <a:spcPct val="20000"/>
        </a:spcBef>
        <a:buFont typeface="Arial" pitchFamily="34" charset="0"/>
        <a:buChar char="•"/>
        <a:defRPr kumimoji="1" sz="3189" kern="1200">
          <a:solidFill>
            <a:schemeClr val="tx1"/>
          </a:solidFill>
          <a:latin typeface="+mn-lt"/>
          <a:ea typeface="+mn-ea"/>
          <a:cs typeface="+mn-cs"/>
        </a:defRPr>
      </a:lvl1pPr>
      <a:lvl2pPr marL="740387" indent="-284764" algn="l" defTabSz="911247" rtl="0" eaLnBrk="1" latinLnBrk="0" hangingPunct="1">
        <a:spcBef>
          <a:spcPct val="20000"/>
        </a:spcBef>
        <a:buFont typeface="Arial" pitchFamily="34" charset="0"/>
        <a:buChar char="–"/>
        <a:defRPr kumimoji="1" sz="2790" kern="1200">
          <a:solidFill>
            <a:schemeClr val="tx1"/>
          </a:solidFill>
          <a:latin typeface="+mn-lt"/>
          <a:ea typeface="+mn-ea"/>
          <a:cs typeface="+mn-cs"/>
        </a:defRPr>
      </a:lvl2pPr>
      <a:lvl3pPr marL="1139058" indent="-227812" algn="l" defTabSz="911247" rtl="0" eaLnBrk="1" latinLnBrk="0" hangingPunct="1">
        <a:spcBef>
          <a:spcPct val="20000"/>
        </a:spcBef>
        <a:buFont typeface="Arial" pitchFamily="34" charset="0"/>
        <a:buChar char="•"/>
        <a:defRPr kumimoji="1" sz="2392" kern="1200">
          <a:solidFill>
            <a:schemeClr val="tx1"/>
          </a:solidFill>
          <a:latin typeface="+mn-lt"/>
          <a:ea typeface="+mn-ea"/>
          <a:cs typeface="+mn-cs"/>
        </a:defRPr>
      </a:lvl3pPr>
      <a:lvl4pPr marL="1594681"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4pPr>
      <a:lvl5pPr marL="2050305"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5pPr>
      <a:lvl6pPr marL="2505927"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6pPr>
      <a:lvl7pPr marL="2961552"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7pPr>
      <a:lvl8pPr marL="3417174"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8pPr>
      <a:lvl9pPr marL="3872798"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9pPr>
    </p:bodyStyle>
    <p:otherStyle>
      <a:defPPr>
        <a:defRPr lang="ja-JP"/>
      </a:defPPr>
      <a:lvl1pPr marL="0" algn="l" defTabSz="911247" rtl="0" eaLnBrk="1" latinLnBrk="0" hangingPunct="1">
        <a:defRPr kumimoji="1" sz="1794" kern="1200">
          <a:solidFill>
            <a:schemeClr val="tx1"/>
          </a:solidFill>
          <a:latin typeface="+mn-lt"/>
          <a:ea typeface="+mn-ea"/>
          <a:cs typeface="+mn-cs"/>
        </a:defRPr>
      </a:lvl1pPr>
      <a:lvl2pPr marL="455623" algn="l" defTabSz="911247" rtl="0" eaLnBrk="1" latinLnBrk="0" hangingPunct="1">
        <a:defRPr kumimoji="1" sz="1794" kern="1200">
          <a:solidFill>
            <a:schemeClr val="tx1"/>
          </a:solidFill>
          <a:latin typeface="+mn-lt"/>
          <a:ea typeface="+mn-ea"/>
          <a:cs typeface="+mn-cs"/>
        </a:defRPr>
      </a:lvl2pPr>
      <a:lvl3pPr marL="911247" algn="l" defTabSz="911247" rtl="0" eaLnBrk="1" latinLnBrk="0" hangingPunct="1">
        <a:defRPr kumimoji="1" sz="1794" kern="1200">
          <a:solidFill>
            <a:schemeClr val="tx1"/>
          </a:solidFill>
          <a:latin typeface="+mn-lt"/>
          <a:ea typeface="+mn-ea"/>
          <a:cs typeface="+mn-cs"/>
        </a:defRPr>
      </a:lvl3pPr>
      <a:lvl4pPr marL="1366869" algn="l" defTabSz="911247" rtl="0" eaLnBrk="1" latinLnBrk="0" hangingPunct="1">
        <a:defRPr kumimoji="1" sz="1794" kern="1200">
          <a:solidFill>
            <a:schemeClr val="tx1"/>
          </a:solidFill>
          <a:latin typeface="+mn-lt"/>
          <a:ea typeface="+mn-ea"/>
          <a:cs typeface="+mn-cs"/>
        </a:defRPr>
      </a:lvl4pPr>
      <a:lvl5pPr marL="1822492" algn="l" defTabSz="911247" rtl="0" eaLnBrk="1" latinLnBrk="0" hangingPunct="1">
        <a:defRPr kumimoji="1" sz="1794" kern="1200">
          <a:solidFill>
            <a:schemeClr val="tx1"/>
          </a:solidFill>
          <a:latin typeface="+mn-lt"/>
          <a:ea typeface="+mn-ea"/>
          <a:cs typeface="+mn-cs"/>
        </a:defRPr>
      </a:lvl5pPr>
      <a:lvl6pPr marL="2278116" algn="l" defTabSz="911247" rtl="0" eaLnBrk="1" latinLnBrk="0" hangingPunct="1">
        <a:defRPr kumimoji="1" sz="1794" kern="1200">
          <a:solidFill>
            <a:schemeClr val="tx1"/>
          </a:solidFill>
          <a:latin typeface="+mn-lt"/>
          <a:ea typeface="+mn-ea"/>
          <a:cs typeface="+mn-cs"/>
        </a:defRPr>
      </a:lvl6pPr>
      <a:lvl7pPr marL="2733739" algn="l" defTabSz="911247" rtl="0" eaLnBrk="1" latinLnBrk="0" hangingPunct="1">
        <a:defRPr kumimoji="1" sz="1794" kern="1200">
          <a:solidFill>
            <a:schemeClr val="tx1"/>
          </a:solidFill>
          <a:latin typeface="+mn-lt"/>
          <a:ea typeface="+mn-ea"/>
          <a:cs typeface="+mn-cs"/>
        </a:defRPr>
      </a:lvl7pPr>
      <a:lvl8pPr marL="3189362" algn="l" defTabSz="911247" rtl="0" eaLnBrk="1" latinLnBrk="0" hangingPunct="1">
        <a:defRPr kumimoji="1" sz="1794" kern="1200">
          <a:solidFill>
            <a:schemeClr val="tx1"/>
          </a:solidFill>
          <a:latin typeface="+mn-lt"/>
          <a:ea typeface="+mn-ea"/>
          <a:cs typeface="+mn-cs"/>
        </a:defRPr>
      </a:lvl8pPr>
      <a:lvl9pPr marL="3644987" algn="l" defTabSz="911247" rtl="0" eaLnBrk="1" latinLnBrk="0" hangingPunct="1">
        <a:defRPr kumimoji="1" sz="1794"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14" y="1600206"/>
            <a:ext cx="8915400" cy="452596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85" y="0"/>
            <a:ext cx="9906000" cy="546100"/>
            <a:chOff x="0" y="0"/>
            <a:chExt cx="5760" cy="344"/>
          </a:xfrm>
        </p:grpSpPr>
        <p:pic>
          <p:nvPicPr>
            <p:cNvPr id="1030" name="Picture 9" descr="mlit_top"/>
            <p:cNvPicPr>
              <a:picLocks noChangeAspect="1" noChangeArrowheads="1"/>
            </p:cNvPicPr>
            <p:nvPr userDrawn="1"/>
          </p:nvPicPr>
          <p:blipFill>
            <a:blip r:embed="rId17"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8"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9"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9"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116" y="0"/>
            <a:ext cx="7605713" cy="476250"/>
          </a:xfrm>
          <a:prstGeom prst="rect">
            <a:avLst/>
          </a:prstGeom>
          <a:noFill/>
          <a:ln w="9525">
            <a:noFill/>
            <a:miter lim="800000"/>
            <a:headEnd/>
            <a:tailEnd/>
          </a:ln>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20" cstate="print"/>
          <a:srcRect t="3670"/>
          <a:stretch>
            <a:fillRect/>
          </a:stretch>
        </p:blipFill>
        <p:spPr bwMode="auto">
          <a:xfrm>
            <a:off x="8226585" y="4"/>
            <a:ext cx="1679575" cy="333375"/>
          </a:xfrm>
          <a:prstGeom prst="rect">
            <a:avLst/>
          </a:prstGeom>
          <a:noFill/>
          <a:ln w="9525">
            <a:noFill/>
            <a:miter lim="800000"/>
            <a:headEnd/>
            <a:tailEnd/>
          </a:ln>
        </p:spPr>
      </p:pic>
    </p:spTree>
    <p:extLst>
      <p:ext uri="{BB962C8B-B14F-4D97-AF65-F5344CB8AC3E}">
        <p14:creationId xmlns:p14="http://schemas.microsoft.com/office/powerpoint/2010/main" val="2832832273"/>
      </p:ext>
    </p:extLst>
  </p:cSld>
  <p:clrMap bg1="lt1" tx1="dk1" bg2="lt2" tx2="dk2" accent1="accent1" accent2="accent2" accent3="accent3" accent4="accent4" accent5="accent5" accent6="accent6" hlink="hlink" folHlink="folHlink"/>
  <p:sldLayoutIdLst>
    <p:sldLayoutId id="2147485435" r:id="rId1"/>
    <p:sldLayoutId id="2147485436" r:id="rId2"/>
    <p:sldLayoutId id="2147485437" r:id="rId3"/>
    <p:sldLayoutId id="2147485438" r:id="rId4"/>
    <p:sldLayoutId id="2147485439" r:id="rId5"/>
    <p:sldLayoutId id="2147485440" r:id="rId6"/>
    <p:sldLayoutId id="2147485441" r:id="rId7"/>
    <p:sldLayoutId id="2147485442" r:id="rId8"/>
    <p:sldLayoutId id="2147485443" r:id="rId9"/>
    <p:sldLayoutId id="2147485444" r:id="rId10"/>
    <p:sldLayoutId id="2147485445" r:id="rId11"/>
    <p:sldLayoutId id="2147485446" r:id="rId12"/>
    <p:sldLayoutId id="2147485447" r:id="rId13"/>
    <p:sldLayoutId id="2147485448" r:id="rId14"/>
    <p:sldLayoutId id="2147485449" r:id="rId15"/>
  </p:sldLayoutIdLst>
  <p:hf hdr="0" ftr="0" dt="0"/>
  <p:txStyles>
    <p:titleStyle>
      <a:lvl1pPr algn="l" rtl="0" eaLnBrk="1" fontAlgn="base" hangingPunct="1">
        <a:spcBef>
          <a:spcPct val="0"/>
        </a:spcBef>
        <a:spcAft>
          <a:spcPct val="0"/>
        </a:spcAft>
        <a:defRPr kumimoji="1" sz="2791">
          <a:solidFill>
            <a:srgbClr val="4087C8"/>
          </a:solidFill>
          <a:latin typeface="+mj-lt"/>
          <a:ea typeface="+mj-ea"/>
          <a:cs typeface="+mj-cs"/>
        </a:defRPr>
      </a:lvl1pPr>
      <a:lvl2pPr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5pPr>
      <a:lvl6pPr marL="455654"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6pPr>
      <a:lvl7pPr marL="911309"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7pPr>
      <a:lvl8pPr marL="1366965"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8pPr>
      <a:lvl9pPr marL="1822619"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9pPr>
    </p:titleStyle>
    <p:bodyStyle>
      <a:lvl1pPr marL="341741" indent="-341741" algn="l" rtl="0" eaLnBrk="1" fontAlgn="base" hangingPunct="1">
        <a:spcBef>
          <a:spcPct val="20000"/>
        </a:spcBef>
        <a:spcAft>
          <a:spcPct val="0"/>
        </a:spcAft>
        <a:buChar char="•"/>
        <a:defRPr kumimoji="1" sz="3190">
          <a:solidFill>
            <a:schemeClr val="tx1"/>
          </a:solidFill>
          <a:latin typeface="+mn-lt"/>
          <a:ea typeface="+mn-ea"/>
          <a:cs typeface="+mn-cs"/>
        </a:defRPr>
      </a:lvl1pPr>
      <a:lvl2pPr marL="740439" indent="-284785" algn="l" rtl="0" eaLnBrk="1" fontAlgn="base" hangingPunct="1">
        <a:spcBef>
          <a:spcPct val="20000"/>
        </a:spcBef>
        <a:spcAft>
          <a:spcPct val="0"/>
        </a:spcAft>
        <a:buChar char="–"/>
        <a:defRPr kumimoji="1" sz="2791">
          <a:solidFill>
            <a:schemeClr val="tx1"/>
          </a:solidFill>
          <a:latin typeface="+mn-lt"/>
          <a:ea typeface="+mn-ea"/>
        </a:defRPr>
      </a:lvl2pPr>
      <a:lvl3pPr marL="1139137" indent="-227828" algn="l" rtl="0" eaLnBrk="1" fontAlgn="base" hangingPunct="1">
        <a:spcBef>
          <a:spcPct val="20000"/>
        </a:spcBef>
        <a:spcAft>
          <a:spcPct val="0"/>
        </a:spcAft>
        <a:buChar char="•"/>
        <a:defRPr kumimoji="1" sz="2392">
          <a:solidFill>
            <a:schemeClr val="tx1"/>
          </a:solidFill>
          <a:latin typeface="+mn-lt"/>
          <a:ea typeface="+mn-ea"/>
        </a:defRPr>
      </a:lvl3pPr>
      <a:lvl4pPr marL="1594791" indent="-227828" algn="l" rtl="0" eaLnBrk="1" fontAlgn="base" hangingPunct="1">
        <a:spcBef>
          <a:spcPct val="20000"/>
        </a:spcBef>
        <a:spcAft>
          <a:spcPct val="0"/>
        </a:spcAft>
        <a:buChar char="–"/>
        <a:defRPr kumimoji="1" sz="1994">
          <a:solidFill>
            <a:schemeClr val="tx1"/>
          </a:solidFill>
          <a:latin typeface="+mn-lt"/>
          <a:ea typeface="+mn-ea"/>
        </a:defRPr>
      </a:lvl4pPr>
      <a:lvl5pPr marL="2050447" indent="-227828" algn="l" rtl="0" eaLnBrk="1" fontAlgn="base" hangingPunct="1">
        <a:spcBef>
          <a:spcPct val="20000"/>
        </a:spcBef>
        <a:spcAft>
          <a:spcPct val="0"/>
        </a:spcAft>
        <a:buChar char="»"/>
        <a:defRPr kumimoji="1" sz="1994">
          <a:solidFill>
            <a:schemeClr val="tx1"/>
          </a:solidFill>
          <a:latin typeface="+mn-lt"/>
          <a:ea typeface="+mn-ea"/>
        </a:defRPr>
      </a:lvl5pPr>
      <a:lvl6pPr marL="2506102" indent="-227828" algn="l" rtl="0" eaLnBrk="1" fontAlgn="base" hangingPunct="1">
        <a:spcBef>
          <a:spcPct val="20000"/>
        </a:spcBef>
        <a:spcAft>
          <a:spcPct val="0"/>
        </a:spcAft>
        <a:buChar char="»"/>
        <a:defRPr kumimoji="1" sz="1994">
          <a:solidFill>
            <a:schemeClr val="tx1"/>
          </a:solidFill>
          <a:latin typeface="+mn-lt"/>
          <a:ea typeface="+mn-ea"/>
        </a:defRPr>
      </a:lvl6pPr>
      <a:lvl7pPr marL="2961756" indent="-227828" algn="l" rtl="0" eaLnBrk="1" fontAlgn="base" hangingPunct="1">
        <a:spcBef>
          <a:spcPct val="20000"/>
        </a:spcBef>
        <a:spcAft>
          <a:spcPct val="0"/>
        </a:spcAft>
        <a:buChar char="»"/>
        <a:defRPr kumimoji="1" sz="1994">
          <a:solidFill>
            <a:schemeClr val="tx1"/>
          </a:solidFill>
          <a:latin typeface="+mn-lt"/>
          <a:ea typeface="+mn-ea"/>
        </a:defRPr>
      </a:lvl7pPr>
      <a:lvl8pPr marL="3417411" indent="-227828" algn="l" rtl="0" eaLnBrk="1" fontAlgn="base" hangingPunct="1">
        <a:spcBef>
          <a:spcPct val="20000"/>
        </a:spcBef>
        <a:spcAft>
          <a:spcPct val="0"/>
        </a:spcAft>
        <a:buChar char="»"/>
        <a:defRPr kumimoji="1" sz="1994">
          <a:solidFill>
            <a:schemeClr val="tx1"/>
          </a:solidFill>
          <a:latin typeface="+mn-lt"/>
          <a:ea typeface="+mn-ea"/>
        </a:defRPr>
      </a:lvl8pPr>
      <a:lvl9pPr marL="3873065" indent="-227828" algn="l" rtl="0" eaLnBrk="1" fontAlgn="base" hangingPunct="1">
        <a:spcBef>
          <a:spcPct val="20000"/>
        </a:spcBef>
        <a:spcAft>
          <a:spcPct val="0"/>
        </a:spcAft>
        <a:buChar char="»"/>
        <a:defRPr kumimoji="1" sz="1994">
          <a:solidFill>
            <a:schemeClr val="tx1"/>
          </a:solidFill>
          <a:latin typeface="+mn-lt"/>
          <a:ea typeface="+mn-ea"/>
        </a:defRPr>
      </a:lvl9pPr>
    </p:bodyStyle>
    <p:otherStyle>
      <a:defPPr>
        <a:defRPr lang="ja-JP"/>
      </a:defPPr>
      <a:lvl1pPr marL="0" algn="l" defTabSz="911309" rtl="0" eaLnBrk="1" latinLnBrk="0" hangingPunct="1">
        <a:defRPr kumimoji="1" sz="1794" kern="1200">
          <a:solidFill>
            <a:schemeClr val="tx1"/>
          </a:solidFill>
          <a:latin typeface="+mn-lt"/>
          <a:ea typeface="+mn-ea"/>
          <a:cs typeface="+mn-cs"/>
        </a:defRPr>
      </a:lvl1pPr>
      <a:lvl2pPr marL="455654" algn="l" defTabSz="911309" rtl="0" eaLnBrk="1" latinLnBrk="0" hangingPunct="1">
        <a:defRPr kumimoji="1" sz="1794" kern="1200">
          <a:solidFill>
            <a:schemeClr val="tx1"/>
          </a:solidFill>
          <a:latin typeface="+mn-lt"/>
          <a:ea typeface="+mn-ea"/>
          <a:cs typeface="+mn-cs"/>
        </a:defRPr>
      </a:lvl2pPr>
      <a:lvl3pPr marL="911309" algn="l" defTabSz="911309" rtl="0" eaLnBrk="1" latinLnBrk="0" hangingPunct="1">
        <a:defRPr kumimoji="1" sz="1794" kern="1200">
          <a:solidFill>
            <a:schemeClr val="tx1"/>
          </a:solidFill>
          <a:latin typeface="+mn-lt"/>
          <a:ea typeface="+mn-ea"/>
          <a:cs typeface="+mn-cs"/>
        </a:defRPr>
      </a:lvl3pPr>
      <a:lvl4pPr marL="1366965" algn="l" defTabSz="911309" rtl="0" eaLnBrk="1" latinLnBrk="0" hangingPunct="1">
        <a:defRPr kumimoji="1" sz="1794" kern="1200">
          <a:solidFill>
            <a:schemeClr val="tx1"/>
          </a:solidFill>
          <a:latin typeface="+mn-lt"/>
          <a:ea typeface="+mn-ea"/>
          <a:cs typeface="+mn-cs"/>
        </a:defRPr>
      </a:lvl4pPr>
      <a:lvl5pPr marL="1822619" algn="l" defTabSz="911309" rtl="0" eaLnBrk="1" latinLnBrk="0" hangingPunct="1">
        <a:defRPr kumimoji="1" sz="1794" kern="1200">
          <a:solidFill>
            <a:schemeClr val="tx1"/>
          </a:solidFill>
          <a:latin typeface="+mn-lt"/>
          <a:ea typeface="+mn-ea"/>
          <a:cs typeface="+mn-cs"/>
        </a:defRPr>
      </a:lvl5pPr>
      <a:lvl6pPr marL="2278274" algn="l" defTabSz="911309" rtl="0" eaLnBrk="1" latinLnBrk="0" hangingPunct="1">
        <a:defRPr kumimoji="1" sz="1794" kern="1200">
          <a:solidFill>
            <a:schemeClr val="tx1"/>
          </a:solidFill>
          <a:latin typeface="+mn-lt"/>
          <a:ea typeface="+mn-ea"/>
          <a:cs typeface="+mn-cs"/>
        </a:defRPr>
      </a:lvl6pPr>
      <a:lvl7pPr marL="2733928" algn="l" defTabSz="911309" rtl="0" eaLnBrk="1" latinLnBrk="0" hangingPunct="1">
        <a:defRPr kumimoji="1" sz="1794" kern="1200">
          <a:solidFill>
            <a:schemeClr val="tx1"/>
          </a:solidFill>
          <a:latin typeface="+mn-lt"/>
          <a:ea typeface="+mn-ea"/>
          <a:cs typeface="+mn-cs"/>
        </a:defRPr>
      </a:lvl7pPr>
      <a:lvl8pPr marL="3189584" algn="l" defTabSz="911309" rtl="0" eaLnBrk="1" latinLnBrk="0" hangingPunct="1">
        <a:defRPr kumimoji="1" sz="1794" kern="1200">
          <a:solidFill>
            <a:schemeClr val="tx1"/>
          </a:solidFill>
          <a:latin typeface="+mn-lt"/>
          <a:ea typeface="+mn-ea"/>
          <a:cs typeface="+mn-cs"/>
        </a:defRPr>
      </a:lvl8pPr>
      <a:lvl9pPr marL="3645238" algn="l" defTabSz="911309" rtl="0" eaLnBrk="1" latinLnBrk="0" hangingPunct="1">
        <a:defRPr kumimoji="1" sz="1794"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495301" y="1600202"/>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3075" name="Group 18"/>
          <p:cNvGrpSpPr>
            <a:grpSpLocks/>
          </p:cNvGrpSpPr>
          <p:nvPr/>
        </p:nvGrpSpPr>
        <p:grpSpPr bwMode="auto">
          <a:xfrm>
            <a:off x="0" y="0"/>
            <a:ext cx="9906000" cy="546100"/>
            <a:chOff x="0" y="0"/>
            <a:chExt cx="5760" cy="344"/>
          </a:xfrm>
        </p:grpSpPr>
        <p:pic>
          <p:nvPicPr>
            <p:cNvPr id="3078" name="Picture 9" descr="mlit_top"/>
            <p:cNvPicPr>
              <a:picLocks noChangeAspect="1" noChangeArrowheads="1"/>
            </p:cNvPicPr>
            <p:nvPr userDrawn="1"/>
          </p:nvPicPr>
          <p:blipFill>
            <a:blip r:embed="rId25">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17"/>
            <p:cNvGrpSpPr>
              <a:grpSpLocks/>
            </p:cNvGrpSpPr>
            <p:nvPr userDrawn="1"/>
          </p:nvGrpSpPr>
          <p:grpSpPr bwMode="auto">
            <a:xfrm>
              <a:off x="0" y="0"/>
              <a:ext cx="5760" cy="318"/>
              <a:chOff x="0" y="0"/>
              <a:chExt cx="5760" cy="318"/>
            </a:xfrm>
          </p:grpSpPr>
          <p:pic>
            <p:nvPicPr>
              <p:cNvPr id="3080" name="Picture 11" descr="mlit_top"/>
              <p:cNvPicPr>
                <a:picLocks noChangeAspect="1" noChangeArrowheads="1"/>
              </p:cNvPicPr>
              <p:nvPr userDrawn="1"/>
            </p:nvPicPr>
            <p:blipFill>
              <a:blip r:embed="rId26">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6" descr="mlit_top"/>
              <p:cNvPicPr>
                <a:picLocks noChangeAspect="1" noChangeArrowheads="1"/>
              </p:cNvPicPr>
              <p:nvPr userDrawn="1"/>
            </p:nvPicPr>
            <p:blipFill>
              <a:blip r:embed="rId27">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0" descr="mlit_top"/>
              <p:cNvPicPr>
                <a:picLocks noChangeAspect="1" noChangeArrowheads="1"/>
              </p:cNvPicPr>
              <p:nvPr userDrawn="1"/>
            </p:nvPicPr>
            <p:blipFill>
              <a:blip r:embed="rId27">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076" name="Rectangle 2"/>
          <p:cNvSpPr>
            <a:spLocks noGrp="1" noChangeArrowheads="1"/>
          </p:cNvSpPr>
          <p:nvPr>
            <p:ph type="title"/>
          </p:nvPr>
        </p:nvSpPr>
        <p:spPr bwMode="auto">
          <a:xfrm>
            <a:off x="1" y="0"/>
            <a:ext cx="76057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3077" name="Picture 14"/>
          <p:cNvPicPr>
            <a:picLocks noChangeAspect="1" noChangeArrowheads="1"/>
          </p:cNvPicPr>
          <p:nvPr/>
        </p:nvPicPr>
        <p:blipFill>
          <a:blip r:embed="rId28" cstate="print">
            <a:extLst>
              <a:ext uri="{28A0092B-C50C-407E-A947-70E740481C1C}">
                <a14:useLocalDpi xmlns:a14="http://schemas.microsoft.com/office/drawing/2010/main" val="0"/>
              </a:ext>
            </a:extLst>
          </a:blip>
          <a:srcRect t="3670"/>
          <a:stretch>
            <a:fillRect/>
          </a:stretch>
        </p:blipFill>
        <p:spPr bwMode="auto">
          <a:xfrm>
            <a:off x="8226425" y="2"/>
            <a:ext cx="16795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6638030"/>
      </p:ext>
    </p:extLst>
  </p:cSld>
  <p:clrMap bg1="lt1" tx1="dk1" bg2="lt2" tx2="dk2" accent1="accent1" accent2="accent2" accent3="accent3" accent4="accent4" accent5="accent5" accent6="accent6" hlink="hlink" folHlink="folHlink"/>
  <p:sldLayoutIdLst>
    <p:sldLayoutId id="2147485451" r:id="rId1"/>
    <p:sldLayoutId id="2147485452" r:id="rId2"/>
    <p:sldLayoutId id="2147485453" r:id="rId3"/>
    <p:sldLayoutId id="2147485454" r:id="rId4"/>
    <p:sldLayoutId id="2147485455" r:id="rId5"/>
    <p:sldLayoutId id="2147485456" r:id="rId6"/>
    <p:sldLayoutId id="2147485457" r:id="rId7"/>
    <p:sldLayoutId id="2147485458" r:id="rId8"/>
    <p:sldLayoutId id="2147485459" r:id="rId9"/>
    <p:sldLayoutId id="2147485460" r:id="rId10"/>
    <p:sldLayoutId id="2147485461" r:id="rId11"/>
    <p:sldLayoutId id="2147485462" r:id="rId12"/>
    <p:sldLayoutId id="2147485463" r:id="rId13"/>
    <p:sldLayoutId id="2147485464" r:id="rId14"/>
    <p:sldLayoutId id="2147485465" r:id="rId15"/>
    <p:sldLayoutId id="2147485466" r:id="rId16"/>
    <p:sldLayoutId id="2147485467" r:id="rId17"/>
    <p:sldLayoutId id="2147485468" r:id="rId18"/>
    <p:sldLayoutId id="2147485469" r:id="rId19"/>
    <p:sldLayoutId id="2147485470" r:id="rId20"/>
    <p:sldLayoutId id="2147485471" r:id="rId21"/>
    <p:sldLayoutId id="2147485472" r:id="rId22"/>
    <p:sldLayoutId id="2147485473" r:id="rId23"/>
  </p:sldLayoutIdLst>
  <p:hf hdr="0" ftr="0" dt="0"/>
  <p:txStyles>
    <p:titleStyle>
      <a:lvl1pPr algn="l" rtl="0" eaLnBrk="0" fontAlgn="base" hangingPunct="0">
        <a:spcBef>
          <a:spcPct val="0"/>
        </a:spcBef>
        <a:spcAft>
          <a:spcPct val="0"/>
        </a:spcAft>
        <a:defRPr kumimoji="1" sz="2791">
          <a:solidFill>
            <a:srgbClr val="4087C8"/>
          </a:solidFill>
          <a:latin typeface="+mj-lt"/>
          <a:ea typeface="+mj-ea"/>
          <a:cs typeface="+mj-cs"/>
        </a:defRPr>
      </a:lvl1pPr>
      <a:lvl2pPr algn="l" rtl="0" eaLnBrk="0" fontAlgn="base" hangingPunct="0">
        <a:spcBef>
          <a:spcPct val="0"/>
        </a:spcBef>
        <a:spcAft>
          <a:spcPct val="0"/>
        </a:spcAft>
        <a:defRPr kumimoji="1" sz="2791">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791">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791">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791">
          <a:solidFill>
            <a:srgbClr val="4087C8"/>
          </a:solidFill>
          <a:latin typeface="HGP創英角ｺﾞｼｯｸUB" pitchFamily="50" charset="-128"/>
          <a:ea typeface="HGP創英角ｺﾞｼｯｸUB" pitchFamily="50" charset="-128"/>
        </a:defRPr>
      </a:lvl5pPr>
      <a:lvl6pPr marL="455654"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6pPr>
      <a:lvl7pPr marL="911309"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7pPr>
      <a:lvl8pPr marL="1366965"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8pPr>
      <a:lvl9pPr marL="1822619"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9pPr>
    </p:titleStyle>
    <p:bodyStyle>
      <a:lvl1pPr marL="340221" indent="-340221" algn="l" rtl="0" eaLnBrk="0" fontAlgn="base" hangingPunct="0">
        <a:spcBef>
          <a:spcPct val="20000"/>
        </a:spcBef>
        <a:spcAft>
          <a:spcPct val="0"/>
        </a:spcAft>
        <a:buChar char="•"/>
        <a:defRPr kumimoji="1" sz="3190">
          <a:solidFill>
            <a:schemeClr val="tx1"/>
          </a:solidFill>
          <a:latin typeface="+mn-lt"/>
          <a:ea typeface="+mn-ea"/>
          <a:cs typeface="+mn-cs"/>
        </a:defRPr>
      </a:lvl1pPr>
      <a:lvl2pPr marL="738991" indent="-283254" algn="l" rtl="0" eaLnBrk="0" fontAlgn="base" hangingPunct="0">
        <a:spcBef>
          <a:spcPct val="20000"/>
        </a:spcBef>
        <a:spcAft>
          <a:spcPct val="0"/>
        </a:spcAft>
        <a:buChar char="–"/>
        <a:defRPr kumimoji="1" sz="2791">
          <a:solidFill>
            <a:schemeClr val="tx1"/>
          </a:solidFill>
          <a:latin typeface="+mn-lt"/>
          <a:ea typeface="+mn-ea"/>
        </a:defRPr>
      </a:lvl2pPr>
      <a:lvl3pPr marL="1137760" indent="-226287" algn="l" rtl="0" eaLnBrk="0" fontAlgn="base" hangingPunct="0">
        <a:spcBef>
          <a:spcPct val="20000"/>
        </a:spcBef>
        <a:spcAft>
          <a:spcPct val="0"/>
        </a:spcAft>
        <a:buChar char="•"/>
        <a:defRPr kumimoji="1" sz="2392">
          <a:solidFill>
            <a:schemeClr val="tx1"/>
          </a:solidFill>
          <a:latin typeface="+mn-lt"/>
          <a:ea typeface="+mn-ea"/>
        </a:defRPr>
      </a:lvl3pPr>
      <a:lvl4pPr marL="1593497" indent="-226287" algn="l" rtl="0" eaLnBrk="0" fontAlgn="base" hangingPunct="0">
        <a:spcBef>
          <a:spcPct val="20000"/>
        </a:spcBef>
        <a:spcAft>
          <a:spcPct val="0"/>
        </a:spcAft>
        <a:buChar char="–"/>
        <a:defRPr kumimoji="1" sz="1994">
          <a:solidFill>
            <a:schemeClr val="tx1"/>
          </a:solidFill>
          <a:latin typeface="+mn-lt"/>
          <a:ea typeface="+mn-ea"/>
        </a:defRPr>
      </a:lvl4pPr>
      <a:lvl5pPr marL="2049234" indent="-226287" algn="l" rtl="0" eaLnBrk="0" fontAlgn="base" hangingPunct="0">
        <a:spcBef>
          <a:spcPct val="20000"/>
        </a:spcBef>
        <a:spcAft>
          <a:spcPct val="0"/>
        </a:spcAft>
        <a:buChar char="»"/>
        <a:defRPr kumimoji="1" sz="1994">
          <a:solidFill>
            <a:schemeClr val="tx1"/>
          </a:solidFill>
          <a:latin typeface="+mn-lt"/>
          <a:ea typeface="+mn-ea"/>
        </a:defRPr>
      </a:lvl5pPr>
      <a:lvl6pPr marL="2506102" indent="-227828" algn="l" rtl="0" eaLnBrk="1" fontAlgn="base" hangingPunct="1">
        <a:spcBef>
          <a:spcPct val="20000"/>
        </a:spcBef>
        <a:spcAft>
          <a:spcPct val="0"/>
        </a:spcAft>
        <a:buChar char="»"/>
        <a:defRPr kumimoji="1" sz="1994">
          <a:solidFill>
            <a:schemeClr val="tx1"/>
          </a:solidFill>
          <a:latin typeface="+mn-lt"/>
          <a:ea typeface="+mn-ea"/>
        </a:defRPr>
      </a:lvl6pPr>
      <a:lvl7pPr marL="2961756" indent="-227828" algn="l" rtl="0" eaLnBrk="1" fontAlgn="base" hangingPunct="1">
        <a:spcBef>
          <a:spcPct val="20000"/>
        </a:spcBef>
        <a:spcAft>
          <a:spcPct val="0"/>
        </a:spcAft>
        <a:buChar char="»"/>
        <a:defRPr kumimoji="1" sz="1994">
          <a:solidFill>
            <a:schemeClr val="tx1"/>
          </a:solidFill>
          <a:latin typeface="+mn-lt"/>
          <a:ea typeface="+mn-ea"/>
        </a:defRPr>
      </a:lvl7pPr>
      <a:lvl8pPr marL="3417411" indent="-227828" algn="l" rtl="0" eaLnBrk="1" fontAlgn="base" hangingPunct="1">
        <a:spcBef>
          <a:spcPct val="20000"/>
        </a:spcBef>
        <a:spcAft>
          <a:spcPct val="0"/>
        </a:spcAft>
        <a:buChar char="»"/>
        <a:defRPr kumimoji="1" sz="1994">
          <a:solidFill>
            <a:schemeClr val="tx1"/>
          </a:solidFill>
          <a:latin typeface="+mn-lt"/>
          <a:ea typeface="+mn-ea"/>
        </a:defRPr>
      </a:lvl8pPr>
      <a:lvl9pPr marL="3873065" indent="-227828" algn="l" rtl="0" eaLnBrk="1" fontAlgn="base" hangingPunct="1">
        <a:spcBef>
          <a:spcPct val="20000"/>
        </a:spcBef>
        <a:spcAft>
          <a:spcPct val="0"/>
        </a:spcAft>
        <a:buChar char="»"/>
        <a:defRPr kumimoji="1" sz="1994">
          <a:solidFill>
            <a:schemeClr val="tx1"/>
          </a:solidFill>
          <a:latin typeface="+mn-lt"/>
          <a:ea typeface="+mn-ea"/>
        </a:defRPr>
      </a:lvl9pPr>
    </p:bodyStyle>
    <p:otherStyle>
      <a:defPPr>
        <a:defRPr lang="ja-JP"/>
      </a:defPPr>
      <a:lvl1pPr marL="0" algn="l" defTabSz="911309" rtl="0" eaLnBrk="1" latinLnBrk="0" hangingPunct="1">
        <a:defRPr kumimoji="1" sz="1794" kern="1200">
          <a:solidFill>
            <a:schemeClr val="tx1"/>
          </a:solidFill>
          <a:latin typeface="+mn-lt"/>
          <a:ea typeface="+mn-ea"/>
          <a:cs typeface="+mn-cs"/>
        </a:defRPr>
      </a:lvl1pPr>
      <a:lvl2pPr marL="455654" algn="l" defTabSz="911309" rtl="0" eaLnBrk="1" latinLnBrk="0" hangingPunct="1">
        <a:defRPr kumimoji="1" sz="1794" kern="1200">
          <a:solidFill>
            <a:schemeClr val="tx1"/>
          </a:solidFill>
          <a:latin typeface="+mn-lt"/>
          <a:ea typeface="+mn-ea"/>
          <a:cs typeface="+mn-cs"/>
        </a:defRPr>
      </a:lvl2pPr>
      <a:lvl3pPr marL="911309" algn="l" defTabSz="911309" rtl="0" eaLnBrk="1" latinLnBrk="0" hangingPunct="1">
        <a:defRPr kumimoji="1" sz="1794" kern="1200">
          <a:solidFill>
            <a:schemeClr val="tx1"/>
          </a:solidFill>
          <a:latin typeface="+mn-lt"/>
          <a:ea typeface="+mn-ea"/>
          <a:cs typeface="+mn-cs"/>
        </a:defRPr>
      </a:lvl3pPr>
      <a:lvl4pPr marL="1366965" algn="l" defTabSz="911309" rtl="0" eaLnBrk="1" latinLnBrk="0" hangingPunct="1">
        <a:defRPr kumimoji="1" sz="1794" kern="1200">
          <a:solidFill>
            <a:schemeClr val="tx1"/>
          </a:solidFill>
          <a:latin typeface="+mn-lt"/>
          <a:ea typeface="+mn-ea"/>
          <a:cs typeface="+mn-cs"/>
        </a:defRPr>
      </a:lvl4pPr>
      <a:lvl5pPr marL="1822619" algn="l" defTabSz="911309" rtl="0" eaLnBrk="1" latinLnBrk="0" hangingPunct="1">
        <a:defRPr kumimoji="1" sz="1794" kern="1200">
          <a:solidFill>
            <a:schemeClr val="tx1"/>
          </a:solidFill>
          <a:latin typeface="+mn-lt"/>
          <a:ea typeface="+mn-ea"/>
          <a:cs typeface="+mn-cs"/>
        </a:defRPr>
      </a:lvl5pPr>
      <a:lvl6pPr marL="2278274" algn="l" defTabSz="911309" rtl="0" eaLnBrk="1" latinLnBrk="0" hangingPunct="1">
        <a:defRPr kumimoji="1" sz="1794" kern="1200">
          <a:solidFill>
            <a:schemeClr val="tx1"/>
          </a:solidFill>
          <a:latin typeface="+mn-lt"/>
          <a:ea typeface="+mn-ea"/>
          <a:cs typeface="+mn-cs"/>
        </a:defRPr>
      </a:lvl6pPr>
      <a:lvl7pPr marL="2733928" algn="l" defTabSz="911309" rtl="0" eaLnBrk="1" latinLnBrk="0" hangingPunct="1">
        <a:defRPr kumimoji="1" sz="1794" kern="1200">
          <a:solidFill>
            <a:schemeClr val="tx1"/>
          </a:solidFill>
          <a:latin typeface="+mn-lt"/>
          <a:ea typeface="+mn-ea"/>
          <a:cs typeface="+mn-cs"/>
        </a:defRPr>
      </a:lvl7pPr>
      <a:lvl8pPr marL="3189584" algn="l" defTabSz="911309" rtl="0" eaLnBrk="1" latinLnBrk="0" hangingPunct="1">
        <a:defRPr kumimoji="1" sz="1794" kern="1200">
          <a:solidFill>
            <a:schemeClr val="tx1"/>
          </a:solidFill>
          <a:latin typeface="+mn-lt"/>
          <a:ea typeface="+mn-ea"/>
          <a:cs typeface="+mn-cs"/>
        </a:defRPr>
      </a:lvl8pPr>
      <a:lvl9pPr marL="3645238" algn="l" defTabSz="911309" rtl="0" eaLnBrk="1" latinLnBrk="0" hangingPunct="1">
        <a:defRPr kumimoji="1" sz="1794"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10" y="1600204"/>
            <a:ext cx="8915400" cy="452596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0"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19" y="0"/>
            <a:ext cx="7605713" cy="476250"/>
          </a:xfrm>
          <a:prstGeom prst="rect">
            <a:avLst/>
          </a:prstGeom>
          <a:noFill/>
          <a:ln w="9525">
            <a:noFill/>
            <a:miter lim="800000"/>
            <a:headEnd/>
            <a:tailEnd/>
          </a:ln>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481" y="2"/>
            <a:ext cx="1679575" cy="333375"/>
          </a:xfrm>
          <a:prstGeom prst="rect">
            <a:avLst/>
          </a:prstGeom>
          <a:noFill/>
          <a:ln w="9525">
            <a:noFill/>
            <a:miter lim="800000"/>
            <a:headEnd/>
            <a:tailEnd/>
          </a:ln>
        </p:spPr>
      </p:pic>
    </p:spTree>
    <p:extLst>
      <p:ext uri="{BB962C8B-B14F-4D97-AF65-F5344CB8AC3E}">
        <p14:creationId xmlns:p14="http://schemas.microsoft.com/office/powerpoint/2010/main" val="4111456268"/>
      </p:ext>
    </p:extLst>
  </p:cSld>
  <p:clrMap bg1="lt1" tx1="dk1" bg2="lt2" tx2="dk2" accent1="accent1" accent2="accent2" accent3="accent3" accent4="accent4" accent5="accent5" accent6="accent6" hlink="hlink" folHlink="folHlink"/>
  <p:sldLayoutIdLst>
    <p:sldLayoutId id="2147485475" r:id="rId1"/>
    <p:sldLayoutId id="2147485476" r:id="rId2"/>
    <p:sldLayoutId id="2147485477" r:id="rId3"/>
    <p:sldLayoutId id="2147485478" r:id="rId4"/>
    <p:sldLayoutId id="2147485479" r:id="rId5"/>
    <p:sldLayoutId id="2147485480" r:id="rId6"/>
    <p:sldLayoutId id="2147485481" r:id="rId7"/>
    <p:sldLayoutId id="2147485482" r:id="rId8"/>
    <p:sldLayoutId id="2147485483" r:id="rId9"/>
    <p:sldLayoutId id="2147485484" r:id="rId10"/>
    <p:sldLayoutId id="2147485485" r:id="rId11"/>
    <p:sldLayoutId id="2147485486" r:id="rId12"/>
    <p:sldLayoutId id="2147485487" r:id="rId13"/>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17"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35"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353"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47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838" indent="-342838" algn="l" rtl="0" eaLnBrk="1" fontAlgn="base" hangingPunct="1">
        <a:spcBef>
          <a:spcPct val="20000"/>
        </a:spcBef>
        <a:spcAft>
          <a:spcPct val="0"/>
        </a:spcAft>
        <a:buChar char="•"/>
        <a:defRPr kumimoji="1" sz="3200">
          <a:solidFill>
            <a:schemeClr val="tx1"/>
          </a:solidFill>
          <a:latin typeface="+mn-lt"/>
          <a:ea typeface="+mn-ea"/>
          <a:cs typeface="+mn-cs"/>
        </a:defRPr>
      </a:lvl1pPr>
      <a:lvl2pPr marL="742816" indent="-285699" algn="l" rtl="0" eaLnBrk="1" fontAlgn="base" hangingPunct="1">
        <a:spcBef>
          <a:spcPct val="20000"/>
        </a:spcBef>
        <a:spcAft>
          <a:spcPct val="0"/>
        </a:spcAft>
        <a:buChar char="–"/>
        <a:defRPr kumimoji="1" sz="2800">
          <a:solidFill>
            <a:schemeClr val="tx1"/>
          </a:solidFill>
          <a:latin typeface="+mn-lt"/>
          <a:ea typeface="+mn-ea"/>
        </a:defRPr>
      </a:lvl2pPr>
      <a:lvl3pPr marL="1142794" indent="-228559" algn="l" rtl="0" eaLnBrk="1" fontAlgn="base" hangingPunct="1">
        <a:spcBef>
          <a:spcPct val="20000"/>
        </a:spcBef>
        <a:spcAft>
          <a:spcPct val="0"/>
        </a:spcAft>
        <a:buChar char="•"/>
        <a:defRPr kumimoji="1" sz="2400">
          <a:solidFill>
            <a:schemeClr val="tx1"/>
          </a:solidFill>
          <a:latin typeface="+mn-lt"/>
          <a:ea typeface="+mn-ea"/>
        </a:defRPr>
      </a:lvl3pPr>
      <a:lvl4pPr marL="1599911" indent="-228559" algn="l" rtl="0" eaLnBrk="1" fontAlgn="base" hangingPunct="1">
        <a:spcBef>
          <a:spcPct val="20000"/>
        </a:spcBef>
        <a:spcAft>
          <a:spcPct val="0"/>
        </a:spcAft>
        <a:buChar char="–"/>
        <a:defRPr kumimoji="1" sz="2000">
          <a:solidFill>
            <a:schemeClr val="tx1"/>
          </a:solidFill>
          <a:latin typeface="+mn-lt"/>
          <a:ea typeface="+mn-ea"/>
        </a:defRPr>
      </a:lvl4pPr>
      <a:lvl5pPr marL="2057029" indent="-228559" algn="l" rtl="0" eaLnBrk="1" fontAlgn="base" hangingPunct="1">
        <a:spcBef>
          <a:spcPct val="20000"/>
        </a:spcBef>
        <a:spcAft>
          <a:spcPct val="0"/>
        </a:spcAft>
        <a:buChar char="»"/>
        <a:defRPr kumimoji="1" sz="2000">
          <a:solidFill>
            <a:schemeClr val="tx1"/>
          </a:solidFill>
          <a:latin typeface="+mn-lt"/>
          <a:ea typeface="+mn-ea"/>
        </a:defRPr>
      </a:lvl5pPr>
      <a:lvl6pPr marL="2514147" indent="-228559" algn="l" rtl="0" eaLnBrk="1" fontAlgn="base" hangingPunct="1">
        <a:spcBef>
          <a:spcPct val="20000"/>
        </a:spcBef>
        <a:spcAft>
          <a:spcPct val="0"/>
        </a:spcAft>
        <a:buChar char="»"/>
        <a:defRPr kumimoji="1" sz="2000">
          <a:solidFill>
            <a:schemeClr val="tx1"/>
          </a:solidFill>
          <a:latin typeface="+mn-lt"/>
          <a:ea typeface="+mn-ea"/>
        </a:defRPr>
      </a:lvl6pPr>
      <a:lvl7pPr marL="2971264" indent="-228559" algn="l" rtl="0" eaLnBrk="1" fontAlgn="base" hangingPunct="1">
        <a:spcBef>
          <a:spcPct val="20000"/>
        </a:spcBef>
        <a:spcAft>
          <a:spcPct val="0"/>
        </a:spcAft>
        <a:buChar char="»"/>
        <a:defRPr kumimoji="1" sz="2000">
          <a:solidFill>
            <a:schemeClr val="tx1"/>
          </a:solidFill>
          <a:latin typeface="+mn-lt"/>
          <a:ea typeface="+mn-ea"/>
        </a:defRPr>
      </a:lvl7pPr>
      <a:lvl8pPr marL="3428382" indent="-228559" algn="l" rtl="0" eaLnBrk="1" fontAlgn="base" hangingPunct="1">
        <a:spcBef>
          <a:spcPct val="20000"/>
        </a:spcBef>
        <a:spcAft>
          <a:spcPct val="0"/>
        </a:spcAft>
        <a:buChar char="»"/>
        <a:defRPr kumimoji="1" sz="2000">
          <a:solidFill>
            <a:schemeClr val="tx1"/>
          </a:solidFill>
          <a:latin typeface="+mn-lt"/>
          <a:ea typeface="+mn-ea"/>
        </a:defRPr>
      </a:lvl8pPr>
      <a:lvl9pPr marL="3885499" indent="-228559"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495300" y="1600202"/>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3075" name="Group 18"/>
          <p:cNvGrpSpPr>
            <a:grpSpLocks/>
          </p:cNvGrpSpPr>
          <p:nvPr/>
        </p:nvGrpSpPr>
        <p:grpSpPr bwMode="auto">
          <a:xfrm>
            <a:off x="0" y="0"/>
            <a:ext cx="9906000" cy="546100"/>
            <a:chOff x="0" y="0"/>
            <a:chExt cx="5760" cy="344"/>
          </a:xfrm>
        </p:grpSpPr>
        <p:pic>
          <p:nvPicPr>
            <p:cNvPr id="3078" name="Picture 9" descr="mlit_top"/>
            <p:cNvPicPr>
              <a:picLocks noChangeAspect="1" noChangeArrowheads="1"/>
            </p:cNvPicPr>
            <p:nvPr userDrawn="1"/>
          </p:nvPicPr>
          <p:blipFill>
            <a:blip r:embed="rId25">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17"/>
            <p:cNvGrpSpPr>
              <a:grpSpLocks/>
            </p:cNvGrpSpPr>
            <p:nvPr userDrawn="1"/>
          </p:nvGrpSpPr>
          <p:grpSpPr bwMode="auto">
            <a:xfrm>
              <a:off x="0" y="0"/>
              <a:ext cx="5760" cy="318"/>
              <a:chOff x="0" y="0"/>
              <a:chExt cx="5760" cy="318"/>
            </a:xfrm>
          </p:grpSpPr>
          <p:pic>
            <p:nvPicPr>
              <p:cNvPr id="3080" name="Picture 11" descr="mlit_top"/>
              <p:cNvPicPr>
                <a:picLocks noChangeAspect="1" noChangeArrowheads="1"/>
              </p:cNvPicPr>
              <p:nvPr userDrawn="1"/>
            </p:nvPicPr>
            <p:blipFill>
              <a:blip r:embed="rId26">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6" descr="mlit_top"/>
              <p:cNvPicPr>
                <a:picLocks noChangeAspect="1" noChangeArrowheads="1"/>
              </p:cNvPicPr>
              <p:nvPr userDrawn="1"/>
            </p:nvPicPr>
            <p:blipFill>
              <a:blip r:embed="rId27">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0" descr="mlit_top"/>
              <p:cNvPicPr>
                <a:picLocks noChangeAspect="1" noChangeArrowheads="1"/>
              </p:cNvPicPr>
              <p:nvPr userDrawn="1"/>
            </p:nvPicPr>
            <p:blipFill>
              <a:blip r:embed="rId27">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076" name="Rectangle 2"/>
          <p:cNvSpPr>
            <a:spLocks noGrp="1" noChangeArrowheads="1"/>
          </p:cNvSpPr>
          <p:nvPr>
            <p:ph type="title"/>
          </p:nvPr>
        </p:nvSpPr>
        <p:spPr bwMode="auto">
          <a:xfrm>
            <a:off x="1" y="0"/>
            <a:ext cx="76057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3077" name="Picture 14"/>
          <p:cNvPicPr>
            <a:picLocks noChangeAspect="1" noChangeArrowheads="1"/>
          </p:cNvPicPr>
          <p:nvPr/>
        </p:nvPicPr>
        <p:blipFill>
          <a:blip r:embed="rId28" cstate="print">
            <a:extLst>
              <a:ext uri="{28A0092B-C50C-407E-A947-70E740481C1C}">
                <a14:useLocalDpi xmlns:a14="http://schemas.microsoft.com/office/drawing/2010/main" val="0"/>
              </a:ext>
            </a:extLst>
          </a:blip>
          <a:srcRect t="3670"/>
          <a:stretch>
            <a:fillRect/>
          </a:stretch>
        </p:blipFill>
        <p:spPr bwMode="auto">
          <a:xfrm>
            <a:off x="8226427" y="2"/>
            <a:ext cx="16795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25088"/>
      </p:ext>
    </p:extLst>
  </p:cSld>
  <p:clrMap bg1="lt1" tx1="dk1" bg2="lt2" tx2="dk2" accent1="accent1" accent2="accent2" accent3="accent3" accent4="accent4" accent5="accent5" accent6="accent6" hlink="hlink" folHlink="folHlink"/>
  <p:sldLayoutIdLst>
    <p:sldLayoutId id="2147485489" r:id="rId1"/>
    <p:sldLayoutId id="2147485490" r:id="rId2"/>
    <p:sldLayoutId id="2147485491" r:id="rId3"/>
    <p:sldLayoutId id="2147485492" r:id="rId4"/>
    <p:sldLayoutId id="2147485493" r:id="rId5"/>
    <p:sldLayoutId id="2147485494" r:id="rId6"/>
    <p:sldLayoutId id="2147485495" r:id="rId7"/>
    <p:sldLayoutId id="2147485496" r:id="rId8"/>
    <p:sldLayoutId id="2147485497" r:id="rId9"/>
    <p:sldLayoutId id="2147485498" r:id="rId10"/>
    <p:sldLayoutId id="2147485499" r:id="rId11"/>
    <p:sldLayoutId id="2147485500" r:id="rId12"/>
    <p:sldLayoutId id="2147485501" r:id="rId13"/>
    <p:sldLayoutId id="2147485502" r:id="rId14"/>
    <p:sldLayoutId id="2147485503" r:id="rId15"/>
    <p:sldLayoutId id="2147485504" r:id="rId16"/>
    <p:sldLayoutId id="2147485505" r:id="rId17"/>
    <p:sldLayoutId id="2147485506" r:id="rId18"/>
    <p:sldLayoutId id="2147485507" r:id="rId19"/>
    <p:sldLayoutId id="2147485508" r:id="rId20"/>
    <p:sldLayoutId id="2147485509" r:id="rId21"/>
    <p:sldLayoutId id="2147485510" r:id="rId22"/>
    <p:sldLayoutId id="2147485511" r:id="rId23"/>
  </p:sldLayoutIdLst>
  <p:hf hdr="0" ftr="0" dt="0"/>
  <p:txStyles>
    <p:titleStyle>
      <a:lvl1pPr algn="l" rtl="0" eaLnBrk="0" fontAlgn="base" hangingPunct="0">
        <a:spcBef>
          <a:spcPct val="0"/>
        </a:spcBef>
        <a:spcAft>
          <a:spcPct val="0"/>
        </a:spcAft>
        <a:defRPr kumimoji="1" sz="2585">
          <a:solidFill>
            <a:srgbClr val="4087C8"/>
          </a:solidFill>
          <a:latin typeface="+mj-lt"/>
          <a:ea typeface="+mj-ea"/>
          <a:cs typeface="+mj-cs"/>
        </a:defRPr>
      </a:lvl1pPr>
      <a:lvl2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5pPr>
      <a:lvl6pPr marL="421965"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6pPr>
      <a:lvl7pPr marL="843930"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7pPr>
      <a:lvl8pPr marL="1265896"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8pPr>
      <a:lvl9pPr marL="1687861"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9pPr>
    </p:titleStyle>
    <p:bodyStyle>
      <a:lvl1pPr marL="315066" indent="-315066" algn="l" rtl="0" eaLnBrk="0" fontAlgn="base" hangingPunct="0">
        <a:spcBef>
          <a:spcPct val="20000"/>
        </a:spcBef>
        <a:spcAft>
          <a:spcPct val="0"/>
        </a:spcAft>
        <a:buChar char="•"/>
        <a:defRPr kumimoji="1" sz="2954">
          <a:solidFill>
            <a:schemeClr val="tx1"/>
          </a:solidFill>
          <a:latin typeface="+mn-lt"/>
          <a:ea typeface="+mn-ea"/>
          <a:cs typeface="+mn-cs"/>
        </a:defRPr>
      </a:lvl1pPr>
      <a:lvl2pPr marL="684352" indent="-262311" algn="l" rtl="0" eaLnBrk="0" fontAlgn="base" hangingPunct="0">
        <a:spcBef>
          <a:spcPct val="20000"/>
        </a:spcBef>
        <a:spcAft>
          <a:spcPct val="0"/>
        </a:spcAft>
        <a:buChar char="–"/>
        <a:defRPr kumimoji="1" sz="2585">
          <a:solidFill>
            <a:schemeClr val="tx1"/>
          </a:solidFill>
          <a:latin typeface="+mn-lt"/>
          <a:ea typeface="+mn-ea"/>
        </a:defRPr>
      </a:lvl2pPr>
      <a:lvl3pPr marL="1053638" indent="-209556" algn="l" rtl="0" eaLnBrk="0" fontAlgn="base" hangingPunct="0">
        <a:spcBef>
          <a:spcPct val="20000"/>
        </a:spcBef>
        <a:spcAft>
          <a:spcPct val="0"/>
        </a:spcAft>
        <a:buChar char="•"/>
        <a:defRPr kumimoji="1" sz="2215">
          <a:solidFill>
            <a:schemeClr val="tx1"/>
          </a:solidFill>
          <a:latin typeface="+mn-lt"/>
          <a:ea typeface="+mn-ea"/>
        </a:defRPr>
      </a:lvl3pPr>
      <a:lvl4pPr marL="1475680" indent="-209556" algn="l" rtl="0" eaLnBrk="0" fontAlgn="base" hangingPunct="0">
        <a:spcBef>
          <a:spcPct val="20000"/>
        </a:spcBef>
        <a:spcAft>
          <a:spcPct val="0"/>
        </a:spcAft>
        <a:buChar char="–"/>
        <a:defRPr kumimoji="1" sz="1846">
          <a:solidFill>
            <a:schemeClr val="tx1"/>
          </a:solidFill>
          <a:latin typeface="+mn-lt"/>
          <a:ea typeface="+mn-ea"/>
        </a:defRPr>
      </a:lvl4pPr>
      <a:lvl5pPr marL="1897721" indent="-209556" algn="l" rtl="0" eaLnBrk="0" fontAlgn="base" hangingPunct="0">
        <a:spcBef>
          <a:spcPct val="20000"/>
        </a:spcBef>
        <a:spcAft>
          <a:spcPct val="0"/>
        </a:spcAft>
        <a:buChar char="»"/>
        <a:defRPr kumimoji="1" sz="1846">
          <a:solidFill>
            <a:schemeClr val="tx1"/>
          </a:solidFill>
          <a:latin typeface="+mn-lt"/>
          <a:ea typeface="+mn-ea"/>
        </a:defRPr>
      </a:lvl5pPr>
      <a:lvl6pPr marL="2320809" indent="-210983" algn="l" rtl="0" eaLnBrk="1" fontAlgn="base" hangingPunct="1">
        <a:spcBef>
          <a:spcPct val="20000"/>
        </a:spcBef>
        <a:spcAft>
          <a:spcPct val="0"/>
        </a:spcAft>
        <a:buChar char="»"/>
        <a:defRPr kumimoji="1" sz="1846">
          <a:solidFill>
            <a:schemeClr val="tx1"/>
          </a:solidFill>
          <a:latin typeface="+mn-lt"/>
          <a:ea typeface="+mn-ea"/>
        </a:defRPr>
      </a:lvl6pPr>
      <a:lvl7pPr marL="2742774" indent="-210983" algn="l" rtl="0" eaLnBrk="1" fontAlgn="base" hangingPunct="1">
        <a:spcBef>
          <a:spcPct val="20000"/>
        </a:spcBef>
        <a:spcAft>
          <a:spcPct val="0"/>
        </a:spcAft>
        <a:buChar char="»"/>
        <a:defRPr kumimoji="1" sz="1846">
          <a:solidFill>
            <a:schemeClr val="tx1"/>
          </a:solidFill>
          <a:latin typeface="+mn-lt"/>
          <a:ea typeface="+mn-ea"/>
        </a:defRPr>
      </a:lvl7pPr>
      <a:lvl8pPr marL="3164739" indent="-210983" algn="l" rtl="0" eaLnBrk="1" fontAlgn="base" hangingPunct="1">
        <a:spcBef>
          <a:spcPct val="20000"/>
        </a:spcBef>
        <a:spcAft>
          <a:spcPct val="0"/>
        </a:spcAft>
        <a:buChar char="»"/>
        <a:defRPr kumimoji="1" sz="1846">
          <a:solidFill>
            <a:schemeClr val="tx1"/>
          </a:solidFill>
          <a:latin typeface="+mn-lt"/>
          <a:ea typeface="+mn-ea"/>
        </a:defRPr>
      </a:lvl8pPr>
      <a:lvl9pPr marL="3586704" indent="-210983" algn="l" rtl="0" eaLnBrk="1" fontAlgn="base" hangingPunct="1">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3930" rtl="0" eaLnBrk="1" latinLnBrk="0" hangingPunct="1">
        <a:defRPr kumimoji="1" sz="1662" kern="1200">
          <a:solidFill>
            <a:schemeClr val="tx1"/>
          </a:solidFill>
          <a:latin typeface="+mn-lt"/>
          <a:ea typeface="+mn-ea"/>
          <a:cs typeface="+mn-cs"/>
        </a:defRPr>
      </a:lvl1pPr>
      <a:lvl2pPr marL="421965" algn="l" defTabSz="843930" rtl="0" eaLnBrk="1" latinLnBrk="0" hangingPunct="1">
        <a:defRPr kumimoji="1" sz="1662" kern="1200">
          <a:solidFill>
            <a:schemeClr val="tx1"/>
          </a:solidFill>
          <a:latin typeface="+mn-lt"/>
          <a:ea typeface="+mn-ea"/>
          <a:cs typeface="+mn-cs"/>
        </a:defRPr>
      </a:lvl2pPr>
      <a:lvl3pPr marL="843930" algn="l" defTabSz="843930" rtl="0" eaLnBrk="1" latinLnBrk="0" hangingPunct="1">
        <a:defRPr kumimoji="1" sz="1662" kern="1200">
          <a:solidFill>
            <a:schemeClr val="tx1"/>
          </a:solidFill>
          <a:latin typeface="+mn-lt"/>
          <a:ea typeface="+mn-ea"/>
          <a:cs typeface="+mn-cs"/>
        </a:defRPr>
      </a:lvl3pPr>
      <a:lvl4pPr marL="1265896" algn="l" defTabSz="843930" rtl="0" eaLnBrk="1" latinLnBrk="0" hangingPunct="1">
        <a:defRPr kumimoji="1" sz="1662" kern="1200">
          <a:solidFill>
            <a:schemeClr val="tx1"/>
          </a:solidFill>
          <a:latin typeface="+mn-lt"/>
          <a:ea typeface="+mn-ea"/>
          <a:cs typeface="+mn-cs"/>
        </a:defRPr>
      </a:lvl4pPr>
      <a:lvl5pPr marL="1687861" algn="l" defTabSz="843930" rtl="0" eaLnBrk="1" latinLnBrk="0" hangingPunct="1">
        <a:defRPr kumimoji="1" sz="1662" kern="1200">
          <a:solidFill>
            <a:schemeClr val="tx1"/>
          </a:solidFill>
          <a:latin typeface="+mn-lt"/>
          <a:ea typeface="+mn-ea"/>
          <a:cs typeface="+mn-cs"/>
        </a:defRPr>
      </a:lvl5pPr>
      <a:lvl6pPr marL="2109826" algn="l" defTabSz="843930" rtl="0" eaLnBrk="1" latinLnBrk="0" hangingPunct="1">
        <a:defRPr kumimoji="1" sz="1662" kern="1200">
          <a:solidFill>
            <a:schemeClr val="tx1"/>
          </a:solidFill>
          <a:latin typeface="+mn-lt"/>
          <a:ea typeface="+mn-ea"/>
          <a:cs typeface="+mn-cs"/>
        </a:defRPr>
      </a:lvl6pPr>
      <a:lvl7pPr marL="2531791" algn="l" defTabSz="843930" rtl="0" eaLnBrk="1" latinLnBrk="0" hangingPunct="1">
        <a:defRPr kumimoji="1" sz="1662" kern="1200">
          <a:solidFill>
            <a:schemeClr val="tx1"/>
          </a:solidFill>
          <a:latin typeface="+mn-lt"/>
          <a:ea typeface="+mn-ea"/>
          <a:cs typeface="+mn-cs"/>
        </a:defRPr>
      </a:lvl7pPr>
      <a:lvl8pPr marL="2953757" algn="l" defTabSz="843930" rtl="0" eaLnBrk="1" latinLnBrk="0" hangingPunct="1">
        <a:defRPr kumimoji="1" sz="1662" kern="1200">
          <a:solidFill>
            <a:schemeClr val="tx1"/>
          </a:solidFill>
          <a:latin typeface="+mn-lt"/>
          <a:ea typeface="+mn-ea"/>
          <a:cs typeface="+mn-cs"/>
        </a:defRPr>
      </a:lvl8pPr>
      <a:lvl9pPr marL="3375721" algn="l" defTabSz="843930" rtl="0" eaLnBrk="1" latinLnBrk="0" hangingPunct="1">
        <a:defRPr kumimoji="1" sz="1662"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1" y="6356683"/>
            <a:ext cx="2311400" cy="365125"/>
          </a:xfrm>
          <a:prstGeom prst="rect">
            <a:avLst/>
          </a:prstGeom>
        </p:spPr>
        <p:txBody>
          <a:bodyPr vert="horz" lIns="91440" tIns="45720" rIns="91440" bIns="45720" rtlCol="0" anchor="ctr"/>
          <a:lstStyle>
            <a:lvl1pPr algn="l">
              <a:defRPr sz="1134">
                <a:solidFill>
                  <a:schemeClr val="tx1">
                    <a:tint val="75000"/>
                  </a:schemeClr>
                </a:solidFill>
              </a:defRPr>
            </a:lvl1pPr>
          </a:lstStyle>
          <a:p>
            <a:pPr>
              <a:defRPr/>
            </a:pPr>
            <a:endParaRPr lang="en-US" altLang="ja-JP">
              <a:solidFill>
                <a:prstClr val="black">
                  <a:tint val="75000"/>
                </a:prstClr>
              </a:solidFill>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550" y="6356683"/>
            <a:ext cx="3136900" cy="365125"/>
          </a:xfrm>
          <a:prstGeom prst="rect">
            <a:avLst/>
          </a:prstGeom>
        </p:spPr>
        <p:txBody>
          <a:bodyPr vert="horz" lIns="91440" tIns="45720" rIns="91440" bIns="45720" rtlCol="0" anchor="ctr"/>
          <a:lstStyle>
            <a:lvl1pPr algn="ctr">
              <a:defRPr sz="1134">
                <a:solidFill>
                  <a:schemeClr val="tx1">
                    <a:tint val="75000"/>
                  </a:schemeClr>
                </a:solidFill>
              </a:defRPr>
            </a:lvl1pPr>
          </a:lstStyle>
          <a:p>
            <a:pPr>
              <a:defRPr/>
            </a:pPr>
            <a:endParaRPr lang="en-US" altLang="ja-JP">
              <a:solidFill>
                <a:prstClr val="black">
                  <a:tint val="75000"/>
                </a:prstClr>
              </a:solidFill>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0" y="6356683"/>
            <a:ext cx="2311400" cy="365125"/>
          </a:xfrm>
          <a:prstGeom prst="rect">
            <a:avLst/>
          </a:prstGeom>
        </p:spPr>
        <p:txBody>
          <a:bodyPr vert="horz" lIns="91440" tIns="45720" rIns="91440" bIns="45720" rtlCol="0" anchor="ctr"/>
          <a:lstStyle>
            <a:lvl1pPr algn="r">
              <a:defRPr sz="1134">
                <a:solidFill>
                  <a:schemeClr val="tx1">
                    <a:tint val="75000"/>
                  </a:schemeClr>
                </a:solidFill>
              </a:defRPr>
            </a:lvl1pPr>
          </a:lstStyle>
          <a:p>
            <a:pPr>
              <a:defRPr/>
            </a:pPr>
            <a:fld id="{3091BEB7-1B0A-4F7A-8B03-36C517BDB2D1}" type="slidenum">
              <a:rPr lang="en-US" altLang="ja-JP" smtClean="0">
                <a:solidFill>
                  <a:prstClr val="black">
                    <a:tint val="75000"/>
                  </a:prstClr>
                </a:solidFill>
                <a:ea typeface="ＭＳ Ｐゴシック" panose="020B0600070205080204" pitchFamily="50" charset="-128"/>
              </a:rPr>
              <a:pPr>
                <a:defRPr/>
              </a:pPr>
              <a:t>‹#›</a:t>
            </a:fld>
            <a:endParaRPr lang="en-US" altLang="ja-JP">
              <a:solidFill>
                <a:prstClr val="black">
                  <a:tint val="75000"/>
                </a:prstClr>
              </a:solidFill>
              <a:ea typeface="ＭＳ Ｐゴシック" panose="020B0600070205080204" pitchFamily="50" charset="-128"/>
            </a:endParaRPr>
          </a:p>
        </p:txBody>
      </p:sp>
    </p:spTree>
    <p:extLst>
      <p:ext uri="{BB962C8B-B14F-4D97-AF65-F5344CB8AC3E}">
        <p14:creationId xmlns:p14="http://schemas.microsoft.com/office/powerpoint/2010/main" val="805592099"/>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Lst>
  <p:hf hdr="0" ftr="0" dt="0"/>
  <p:txStyles>
    <p:titleStyle>
      <a:lvl1pPr algn="l" defTabSz="864017" rtl="0" eaLnBrk="1" latinLnBrk="0" hangingPunct="1">
        <a:spcBef>
          <a:spcPct val="0"/>
        </a:spcBef>
        <a:buNone/>
        <a:defRPr kumimoji="1" sz="2646" kern="1200">
          <a:solidFill>
            <a:schemeClr val="tx1"/>
          </a:solidFill>
          <a:latin typeface="+mj-lt"/>
          <a:ea typeface="+mj-ea"/>
          <a:cs typeface="+mj-cs"/>
        </a:defRPr>
      </a:lvl1pPr>
    </p:titleStyle>
    <p:bodyStyle>
      <a:lvl1pPr marL="324006" indent="-324006" algn="l" defTabSz="864017" rtl="0" eaLnBrk="1" latinLnBrk="0" hangingPunct="1">
        <a:spcBef>
          <a:spcPct val="20000"/>
        </a:spcBef>
        <a:buFont typeface="Arial" pitchFamily="34" charset="0"/>
        <a:buChar char="•"/>
        <a:defRPr kumimoji="1" sz="3024" kern="1200">
          <a:solidFill>
            <a:schemeClr val="tx1"/>
          </a:solidFill>
          <a:latin typeface="+mn-lt"/>
          <a:ea typeface="+mn-ea"/>
          <a:cs typeface="+mn-cs"/>
        </a:defRPr>
      </a:lvl1pPr>
      <a:lvl2pPr marL="702013" indent="-270005" algn="l" defTabSz="864017" rtl="0" eaLnBrk="1" latinLnBrk="0" hangingPunct="1">
        <a:spcBef>
          <a:spcPct val="20000"/>
        </a:spcBef>
        <a:buFont typeface="Arial" pitchFamily="34" charset="0"/>
        <a:buChar char="–"/>
        <a:defRPr kumimoji="1" sz="2646" kern="1200">
          <a:solidFill>
            <a:schemeClr val="tx1"/>
          </a:solidFill>
          <a:latin typeface="+mn-lt"/>
          <a:ea typeface="+mn-ea"/>
          <a:cs typeface="+mn-cs"/>
        </a:defRPr>
      </a:lvl2pPr>
      <a:lvl3pPr marL="1080021" indent="-216004" algn="l" defTabSz="864017" rtl="0" eaLnBrk="1" latinLnBrk="0" hangingPunct="1">
        <a:spcBef>
          <a:spcPct val="20000"/>
        </a:spcBef>
        <a:buFont typeface="Arial" pitchFamily="34" charset="0"/>
        <a:buChar char="•"/>
        <a:defRPr kumimoji="1" sz="2268" kern="1200">
          <a:solidFill>
            <a:schemeClr val="tx1"/>
          </a:solidFill>
          <a:latin typeface="+mn-lt"/>
          <a:ea typeface="+mn-ea"/>
          <a:cs typeface="+mn-cs"/>
        </a:defRPr>
      </a:lvl3pPr>
      <a:lvl4pPr marL="1512029" indent="-216004" algn="l" defTabSz="864017" rtl="0" eaLnBrk="1" latinLnBrk="0" hangingPunct="1">
        <a:spcBef>
          <a:spcPct val="20000"/>
        </a:spcBef>
        <a:buFont typeface="Arial" pitchFamily="34" charset="0"/>
        <a:buChar char="–"/>
        <a:defRPr kumimoji="1" sz="1890" kern="1200">
          <a:solidFill>
            <a:schemeClr val="tx1"/>
          </a:solidFill>
          <a:latin typeface="+mn-lt"/>
          <a:ea typeface="+mn-ea"/>
          <a:cs typeface="+mn-cs"/>
        </a:defRPr>
      </a:lvl4pPr>
      <a:lvl5pPr marL="1944037" indent="-216004" algn="l" defTabSz="864017" rtl="0" eaLnBrk="1" latinLnBrk="0" hangingPunct="1">
        <a:spcBef>
          <a:spcPct val="20000"/>
        </a:spcBef>
        <a:buFont typeface="Arial" pitchFamily="34" charset="0"/>
        <a:buChar char="»"/>
        <a:defRPr kumimoji="1" sz="1890" kern="1200">
          <a:solidFill>
            <a:schemeClr val="tx1"/>
          </a:solidFill>
          <a:latin typeface="+mn-lt"/>
          <a:ea typeface="+mn-ea"/>
          <a:cs typeface="+mn-cs"/>
        </a:defRPr>
      </a:lvl5pPr>
      <a:lvl6pPr marL="2376046" indent="-216004" algn="l" defTabSz="864017" rtl="0" eaLnBrk="1" latinLnBrk="0" hangingPunct="1">
        <a:spcBef>
          <a:spcPct val="20000"/>
        </a:spcBef>
        <a:buFont typeface="Arial" pitchFamily="34" charset="0"/>
        <a:buChar char="•"/>
        <a:defRPr kumimoji="1" sz="1890" kern="1200">
          <a:solidFill>
            <a:schemeClr val="tx1"/>
          </a:solidFill>
          <a:latin typeface="+mn-lt"/>
          <a:ea typeface="+mn-ea"/>
          <a:cs typeface="+mn-cs"/>
        </a:defRPr>
      </a:lvl6pPr>
      <a:lvl7pPr marL="2808054" indent="-216004" algn="l" defTabSz="864017" rtl="0" eaLnBrk="1" latinLnBrk="0" hangingPunct="1">
        <a:spcBef>
          <a:spcPct val="20000"/>
        </a:spcBef>
        <a:buFont typeface="Arial" pitchFamily="34" charset="0"/>
        <a:buChar char="•"/>
        <a:defRPr kumimoji="1" sz="1890" kern="1200">
          <a:solidFill>
            <a:schemeClr val="tx1"/>
          </a:solidFill>
          <a:latin typeface="+mn-lt"/>
          <a:ea typeface="+mn-ea"/>
          <a:cs typeface="+mn-cs"/>
        </a:defRPr>
      </a:lvl7pPr>
      <a:lvl8pPr marL="3240062" indent="-216004" algn="l" defTabSz="864017" rtl="0" eaLnBrk="1" latinLnBrk="0" hangingPunct="1">
        <a:spcBef>
          <a:spcPct val="20000"/>
        </a:spcBef>
        <a:buFont typeface="Arial" pitchFamily="34" charset="0"/>
        <a:buChar char="•"/>
        <a:defRPr kumimoji="1" sz="1890" kern="1200">
          <a:solidFill>
            <a:schemeClr val="tx1"/>
          </a:solidFill>
          <a:latin typeface="+mn-lt"/>
          <a:ea typeface="+mn-ea"/>
          <a:cs typeface="+mn-cs"/>
        </a:defRPr>
      </a:lvl8pPr>
      <a:lvl9pPr marL="3672070" indent="-216004" algn="l" defTabSz="864017" rtl="0" eaLnBrk="1" latinLnBrk="0" hangingPunct="1">
        <a:spcBef>
          <a:spcPct val="20000"/>
        </a:spcBef>
        <a:buFont typeface="Arial" pitchFamily="34" charset="0"/>
        <a:buChar char="•"/>
        <a:defRPr kumimoji="1" sz="1890" kern="1200">
          <a:solidFill>
            <a:schemeClr val="tx1"/>
          </a:solidFill>
          <a:latin typeface="+mn-lt"/>
          <a:ea typeface="+mn-ea"/>
          <a:cs typeface="+mn-cs"/>
        </a:defRPr>
      </a:lvl9pPr>
    </p:bodyStyle>
    <p:otherStyle>
      <a:defPPr>
        <a:defRPr lang="ja-JP"/>
      </a:defPPr>
      <a:lvl1pPr marL="0" algn="l" defTabSz="864017" rtl="0" eaLnBrk="1" latinLnBrk="0" hangingPunct="1">
        <a:defRPr kumimoji="1" sz="1701" kern="1200">
          <a:solidFill>
            <a:schemeClr val="tx1"/>
          </a:solidFill>
          <a:latin typeface="+mn-lt"/>
          <a:ea typeface="+mn-ea"/>
          <a:cs typeface="+mn-cs"/>
        </a:defRPr>
      </a:lvl1pPr>
      <a:lvl2pPr marL="432008" algn="l" defTabSz="864017" rtl="0" eaLnBrk="1" latinLnBrk="0" hangingPunct="1">
        <a:defRPr kumimoji="1" sz="1701" kern="1200">
          <a:solidFill>
            <a:schemeClr val="tx1"/>
          </a:solidFill>
          <a:latin typeface="+mn-lt"/>
          <a:ea typeface="+mn-ea"/>
          <a:cs typeface="+mn-cs"/>
        </a:defRPr>
      </a:lvl2pPr>
      <a:lvl3pPr marL="864017" algn="l" defTabSz="864017" rtl="0" eaLnBrk="1" latinLnBrk="0" hangingPunct="1">
        <a:defRPr kumimoji="1" sz="1701" kern="1200">
          <a:solidFill>
            <a:schemeClr val="tx1"/>
          </a:solidFill>
          <a:latin typeface="+mn-lt"/>
          <a:ea typeface="+mn-ea"/>
          <a:cs typeface="+mn-cs"/>
        </a:defRPr>
      </a:lvl3pPr>
      <a:lvl4pPr marL="1296025" algn="l" defTabSz="864017" rtl="0" eaLnBrk="1" latinLnBrk="0" hangingPunct="1">
        <a:defRPr kumimoji="1" sz="1701" kern="1200">
          <a:solidFill>
            <a:schemeClr val="tx1"/>
          </a:solidFill>
          <a:latin typeface="+mn-lt"/>
          <a:ea typeface="+mn-ea"/>
          <a:cs typeface="+mn-cs"/>
        </a:defRPr>
      </a:lvl4pPr>
      <a:lvl5pPr marL="1728033" algn="l" defTabSz="864017" rtl="0" eaLnBrk="1" latinLnBrk="0" hangingPunct="1">
        <a:defRPr kumimoji="1" sz="1701" kern="1200">
          <a:solidFill>
            <a:schemeClr val="tx1"/>
          </a:solidFill>
          <a:latin typeface="+mn-lt"/>
          <a:ea typeface="+mn-ea"/>
          <a:cs typeface="+mn-cs"/>
        </a:defRPr>
      </a:lvl5pPr>
      <a:lvl6pPr marL="2160041" algn="l" defTabSz="864017" rtl="0" eaLnBrk="1" latinLnBrk="0" hangingPunct="1">
        <a:defRPr kumimoji="1" sz="1701" kern="1200">
          <a:solidFill>
            <a:schemeClr val="tx1"/>
          </a:solidFill>
          <a:latin typeface="+mn-lt"/>
          <a:ea typeface="+mn-ea"/>
          <a:cs typeface="+mn-cs"/>
        </a:defRPr>
      </a:lvl6pPr>
      <a:lvl7pPr marL="2592050" algn="l" defTabSz="864017" rtl="0" eaLnBrk="1" latinLnBrk="0" hangingPunct="1">
        <a:defRPr kumimoji="1" sz="1701" kern="1200">
          <a:solidFill>
            <a:schemeClr val="tx1"/>
          </a:solidFill>
          <a:latin typeface="+mn-lt"/>
          <a:ea typeface="+mn-ea"/>
          <a:cs typeface="+mn-cs"/>
        </a:defRPr>
      </a:lvl7pPr>
      <a:lvl8pPr marL="3024058" algn="l" defTabSz="864017" rtl="0" eaLnBrk="1" latinLnBrk="0" hangingPunct="1">
        <a:defRPr kumimoji="1" sz="1701" kern="1200">
          <a:solidFill>
            <a:schemeClr val="tx1"/>
          </a:solidFill>
          <a:latin typeface="+mn-lt"/>
          <a:ea typeface="+mn-ea"/>
          <a:cs typeface="+mn-cs"/>
        </a:defRPr>
      </a:lvl8pPr>
      <a:lvl9pPr marL="3456066" algn="l" defTabSz="864017" rtl="0" eaLnBrk="1" latinLnBrk="0" hangingPunct="1">
        <a:defRPr kumimoji="1" sz="1701"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3" y="274639"/>
            <a:ext cx="8915400" cy="1143000"/>
          </a:xfrm>
          <a:prstGeom prst="rect">
            <a:avLst/>
          </a:prstGeom>
        </p:spPr>
        <p:txBody>
          <a:bodyPr vert="horz" lIns="91436" tIns="45718" rIns="91436" bIns="45718"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3" y="1600206"/>
            <a:ext cx="8915400" cy="4525963"/>
          </a:xfrm>
          <a:prstGeom prst="rect">
            <a:avLst/>
          </a:prstGeom>
        </p:spPr>
        <p:txBody>
          <a:bodyPr vert="horz" lIns="91436" tIns="45718" rIns="91436" bIns="45718"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2" y="6356596"/>
            <a:ext cx="2311400" cy="365125"/>
          </a:xfrm>
          <a:prstGeom prst="rect">
            <a:avLst/>
          </a:prstGeom>
        </p:spPr>
        <p:txBody>
          <a:bodyPr vert="horz" lIns="91436" tIns="45718" rIns="91436" bIns="45718" rtlCol="0" anchor="ctr"/>
          <a:lstStyle>
            <a:lvl1pPr algn="l" fontAlgn="auto">
              <a:spcBef>
                <a:spcPts val="0"/>
              </a:spcBef>
              <a:spcAft>
                <a:spcPts val="0"/>
              </a:spcAft>
              <a:defRPr sz="1196">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634" y="6356596"/>
            <a:ext cx="3136900" cy="365125"/>
          </a:xfrm>
          <a:prstGeom prst="rect">
            <a:avLst/>
          </a:prstGeom>
        </p:spPr>
        <p:txBody>
          <a:bodyPr vert="horz" lIns="91436" tIns="45718" rIns="91436" bIns="45718" rtlCol="0" anchor="ctr"/>
          <a:lstStyle>
            <a:lvl1pPr algn="ctr" fontAlgn="auto">
              <a:spcBef>
                <a:spcPts val="0"/>
              </a:spcBef>
              <a:spcAft>
                <a:spcPts val="0"/>
              </a:spcAft>
              <a:defRPr sz="1196">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1" y="6356596"/>
            <a:ext cx="2311400" cy="365125"/>
          </a:xfrm>
          <a:prstGeom prst="rect">
            <a:avLst/>
          </a:prstGeom>
        </p:spPr>
        <p:txBody>
          <a:bodyPr vert="horz" lIns="91436" tIns="45718" rIns="91436" bIns="45718" rtlCol="0" anchor="ctr"/>
          <a:lstStyle>
            <a:lvl1pPr algn="r" fontAlgn="auto">
              <a:spcBef>
                <a:spcPts val="0"/>
              </a:spcBef>
              <a:spcAft>
                <a:spcPts val="0"/>
              </a:spcAft>
              <a:defRPr sz="1196">
                <a:solidFill>
                  <a:schemeClr val="tx1">
                    <a:tint val="75000"/>
                  </a:schemeClr>
                </a:solidFill>
              </a:defRPr>
            </a:lvl1pPr>
          </a:lstStyle>
          <a:p>
            <a:fld id="{6C5430D0-4336-49DB-B62F-D1D0AB30FA6F}" type="slidenum">
              <a:rPr lang="ja-JP" altLang="en-US" smtClean="0">
                <a:solidFill>
                  <a:prstClr val="black">
                    <a:tint val="75000"/>
                  </a:prstClr>
                </a:solidFill>
                <a:latin typeface="Calibri"/>
                <a:ea typeface="ＭＳ Ｐゴシック" panose="020B0600070205080204" pitchFamily="50" charset="-128"/>
              </a:rPr>
              <a:pPr/>
              <a:t>‹#›</a:t>
            </a:fld>
            <a:endParaRPr lang="ja-JP" altLang="en-US" dirty="0">
              <a:solidFill>
                <a:prstClr val="black">
                  <a:tint val="75000"/>
                </a:prstClr>
              </a:solidFill>
              <a:latin typeface="Calibri"/>
              <a:ea typeface="ＭＳ Ｐゴシック" panose="020B0600070205080204" pitchFamily="50" charset="-128"/>
            </a:endParaRPr>
          </a:p>
        </p:txBody>
      </p:sp>
      <p:grpSp>
        <p:nvGrpSpPr>
          <p:cNvPr id="7" name="Group 18"/>
          <p:cNvGrpSpPr>
            <a:grpSpLocks/>
          </p:cNvGrpSpPr>
          <p:nvPr/>
        </p:nvGrpSpPr>
        <p:grpSpPr bwMode="auto">
          <a:xfrm>
            <a:off x="84"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545" y="5"/>
            <a:ext cx="1679575" cy="333375"/>
          </a:xfrm>
          <a:prstGeom prst="rect">
            <a:avLst/>
          </a:prstGeom>
          <a:noFill/>
          <a:ln w="9525">
            <a:noFill/>
            <a:miter lim="800000"/>
            <a:headEnd/>
            <a:tailEnd/>
          </a:ln>
        </p:spPr>
      </p:pic>
    </p:spTree>
    <p:extLst>
      <p:ext uri="{BB962C8B-B14F-4D97-AF65-F5344CB8AC3E}">
        <p14:creationId xmlns:p14="http://schemas.microsoft.com/office/powerpoint/2010/main" val="588389011"/>
      </p:ext>
    </p:extLst>
  </p:cSld>
  <p:clrMap bg1="lt1" tx1="dk1" bg2="lt2" tx2="dk2" accent1="accent1" accent2="accent2" accent3="accent3" accent4="accent4" accent5="accent5" accent6="accent6" hlink="hlink" folHlink="folHlink"/>
  <p:sldLayoutIdLst>
    <p:sldLayoutId id="2147485555" r:id="rId1"/>
    <p:sldLayoutId id="2147485556" r:id="rId2"/>
    <p:sldLayoutId id="2147485557" r:id="rId3"/>
    <p:sldLayoutId id="2147485558" r:id="rId4"/>
    <p:sldLayoutId id="2147485559" r:id="rId5"/>
    <p:sldLayoutId id="2147485560" r:id="rId6"/>
    <p:sldLayoutId id="2147485561" r:id="rId7"/>
    <p:sldLayoutId id="2147485562" r:id="rId8"/>
    <p:sldLayoutId id="2147485563" r:id="rId9"/>
    <p:sldLayoutId id="2147485564" r:id="rId10"/>
    <p:sldLayoutId id="2147485565" r:id="rId11"/>
  </p:sldLayoutIdLst>
  <p:hf hdr="0" ftr="0" dt="0"/>
  <p:txStyles>
    <p:titleStyle>
      <a:lvl1pPr algn="ctr" defTabSz="911429" rtl="0" eaLnBrk="1" latinLnBrk="0" hangingPunct="1">
        <a:spcBef>
          <a:spcPct val="0"/>
        </a:spcBef>
        <a:buNone/>
        <a:defRPr kumimoji="1" sz="4386" kern="1200">
          <a:solidFill>
            <a:schemeClr val="tx1"/>
          </a:solidFill>
          <a:latin typeface="+mj-lt"/>
          <a:ea typeface="+mj-ea"/>
          <a:cs typeface="+mj-cs"/>
        </a:defRPr>
      </a:lvl1pPr>
    </p:titleStyle>
    <p:bodyStyle>
      <a:lvl1pPr marL="341786" indent="-341786" algn="l" defTabSz="911429" rtl="0" eaLnBrk="1" latinLnBrk="0" hangingPunct="1">
        <a:spcBef>
          <a:spcPct val="20000"/>
        </a:spcBef>
        <a:buFont typeface="Arial" pitchFamily="34" charset="0"/>
        <a:buChar char="•"/>
        <a:defRPr kumimoji="1" sz="3190" kern="1200">
          <a:solidFill>
            <a:schemeClr val="tx1"/>
          </a:solidFill>
          <a:latin typeface="+mn-lt"/>
          <a:ea typeface="+mn-ea"/>
          <a:cs typeface="+mn-cs"/>
        </a:defRPr>
      </a:lvl1pPr>
      <a:lvl2pPr marL="740536" indent="-284821" algn="l" defTabSz="911429" rtl="0" eaLnBrk="1" latinLnBrk="0" hangingPunct="1">
        <a:spcBef>
          <a:spcPct val="20000"/>
        </a:spcBef>
        <a:buFont typeface="Arial" pitchFamily="34" charset="0"/>
        <a:buChar char="–"/>
        <a:defRPr kumimoji="1" sz="2791" kern="1200">
          <a:solidFill>
            <a:schemeClr val="tx1"/>
          </a:solidFill>
          <a:latin typeface="+mn-lt"/>
          <a:ea typeface="+mn-ea"/>
          <a:cs typeface="+mn-cs"/>
        </a:defRPr>
      </a:lvl2pPr>
      <a:lvl3pPr marL="1139287" indent="-227858" algn="l" defTabSz="911429" rtl="0" eaLnBrk="1" latinLnBrk="0" hangingPunct="1">
        <a:spcBef>
          <a:spcPct val="20000"/>
        </a:spcBef>
        <a:buFont typeface="Arial" pitchFamily="34" charset="0"/>
        <a:buChar char="•"/>
        <a:defRPr kumimoji="1" sz="2392" kern="1200">
          <a:solidFill>
            <a:schemeClr val="tx1"/>
          </a:solidFill>
          <a:latin typeface="+mn-lt"/>
          <a:ea typeface="+mn-ea"/>
          <a:cs typeface="+mn-cs"/>
        </a:defRPr>
      </a:lvl3pPr>
      <a:lvl4pPr marL="1595000"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4pPr>
      <a:lvl5pPr marL="2050715"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5pPr>
      <a:lvl6pPr marL="2506429"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6pPr>
      <a:lvl7pPr marL="2962144"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7pPr>
      <a:lvl8pPr marL="3417858"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8pPr>
      <a:lvl9pPr marL="3873573"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9pPr>
    </p:bodyStyle>
    <p:otherStyle>
      <a:defPPr>
        <a:defRPr lang="ja-JP"/>
      </a:defPPr>
      <a:lvl1pPr marL="0" algn="l" defTabSz="911429" rtl="0" eaLnBrk="1" latinLnBrk="0" hangingPunct="1">
        <a:defRPr kumimoji="1" sz="1794" kern="1200">
          <a:solidFill>
            <a:schemeClr val="tx1"/>
          </a:solidFill>
          <a:latin typeface="+mn-lt"/>
          <a:ea typeface="+mn-ea"/>
          <a:cs typeface="+mn-cs"/>
        </a:defRPr>
      </a:lvl1pPr>
      <a:lvl2pPr marL="455714" algn="l" defTabSz="911429" rtl="0" eaLnBrk="1" latinLnBrk="0" hangingPunct="1">
        <a:defRPr kumimoji="1" sz="1794" kern="1200">
          <a:solidFill>
            <a:schemeClr val="tx1"/>
          </a:solidFill>
          <a:latin typeface="+mn-lt"/>
          <a:ea typeface="+mn-ea"/>
          <a:cs typeface="+mn-cs"/>
        </a:defRPr>
      </a:lvl2pPr>
      <a:lvl3pPr marL="911429" algn="l" defTabSz="911429" rtl="0" eaLnBrk="1" latinLnBrk="0" hangingPunct="1">
        <a:defRPr kumimoji="1" sz="1794" kern="1200">
          <a:solidFill>
            <a:schemeClr val="tx1"/>
          </a:solidFill>
          <a:latin typeface="+mn-lt"/>
          <a:ea typeface="+mn-ea"/>
          <a:cs typeface="+mn-cs"/>
        </a:defRPr>
      </a:lvl3pPr>
      <a:lvl4pPr marL="1367142" algn="l" defTabSz="911429" rtl="0" eaLnBrk="1" latinLnBrk="0" hangingPunct="1">
        <a:defRPr kumimoji="1" sz="1794" kern="1200">
          <a:solidFill>
            <a:schemeClr val="tx1"/>
          </a:solidFill>
          <a:latin typeface="+mn-lt"/>
          <a:ea typeface="+mn-ea"/>
          <a:cs typeface="+mn-cs"/>
        </a:defRPr>
      </a:lvl4pPr>
      <a:lvl5pPr marL="1822857" algn="l" defTabSz="911429" rtl="0" eaLnBrk="1" latinLnBrk="0" hangingPunct="1">
        <a:defRPr kumimoji="1" sz="1794" kern="1200">
          <a:solidFill>
            <a:schemeClr val="tx1"/>
          </a:solidFill>
          <a:latin typeface="+mn-lt"/>
          <a:ea typeface="+mn-ea"/>
          <a:cs typeface="+mn-cs"/>
        </a:defRPr>
      </a:lvl5pPr>
      <a:lvl6pPr marL="2278571" algn="l" defTabSz="911429" rtl="0" eaLnBrk="1" latinLnBrk="0" hangingPunct="1">
        <a:defRPr kumimoji="1" sz="1794" kern="1200">
          <a:solidFill>
            <a:schemeClr val="tx1"/>
          </a:solidFill>
          <a:latin typeface="+mn-lt"/>
          <a:ea typeface="+mn-ea"/>
          <a:cs typeface="+mn-cs"/>
        </a:defRPr>
      </a:lvl6pPr>
      <a:lvl7pPr marL="2734286" algn="l" defTabSz="911429" rtl="0" eaLnBrk="1" latinLnBrk="0" hangingPunct="1">
        <a:defRPr kumimoji="1" sz="1794" kern="1200">
          <a:solidFill>
            <a:schemeClr val="tx1"/>
          </a:solidFill>
          <a:latin typeface="+mn-lt"/>
          <a:ea typeface="+mn-ea"/>
          <a:cs typeface="+mn-cs"/>
        </a:defRPr>
      </a:lvl7pPr>
      <a:lvl8pPr marL="3190000" algn="l" defTabSz="911429" rtl="0" eaLnBrk="1" latinLnBrk="0" hangingPunct="1">
        <a:defRPr kumimoji="1" sz="1794" kern="1200">
          <a:solidFill>
            <a:schemeClr val="tx1"/>
          </a:solidFill>
          <a:latin typeface="+mn-lt"/>
          <a:ea typeface="+mn-ea"/>
          <a:cs typeface="+mn-cs"/>
        </a:defRPr>
      </a:lvl8pPr>
      <a:lvl9pPr marL="3645715" algn="l" defTabSz="911429" rtl="0" eaLnBrk="1" latinLnBrk="0" hangingPunct="1">
        <a:defRPr kumimoji="1" sz="1794"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8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7520"/>
            <a:ext cx="2311400" cy="365125"/>
          </a:xfrm>
          <a:prstGeom prst="rect">
            <a:avLst/>
          </a:prstGeom>
        </p:spPr>
        <p:txBody>
          <a:bodyPr vert="horz" lIns="91440" tIns="45720" rIns="91440" bIns="45720" rtlCol="0" anchor="ctr"/>
          <a:lstStyle>
            <a:lvl1pPr algn="l">
              <a:defRPr sz="1196">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939" y="6357520"/>
            <a:ext cx="3136900" cy="365125"/>
          </a:xfrm>
          <a:prstGeom prst="rect">
            <a:avLst/>
          </a:prstGeom>
        </p:spPr>
        <p:txBody>
          <a:bodyPr vert="horz" lIns="91440" tIns="45720" rIns="91440" bIns="45720" rtlCol="0" anchor="ctr"/>
          <a:lstStyle>
            <a:lvl1pPr algn="ctr">
              <a:defRPr sz="1196">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617296" y="6597546"/>
            <a:ext cx="2311400" cy="365125"/>
          </a:xfrm>
          <a:prstGeom prst="rect">
            <a:avLst/>
          </a:prstGeom>
        </p:spPr>
        <p:txBody>
          <a:bodyPr vert="horz" lIns="91440" tIns="45720" rIns="91440" bIns="45720" rtlCol="0" anchor="ctr"/>
          <a:lstStyle>
            <a:lvl1pPr algn="r">
              <a:defRPr sz="1196">
                <a:solidFill>
                  <a:schemeClr val="tx1"/>
                </a:solidFill>
              </a:defRPr>
            </a:lvl1pPr>
          </a:lstStyle>
          <a:p>
            <a:pPr fontAlgn="auto">
              <a:spcBef>
                <a:spcPts val="0"/>
              </a:spcBef>
              <a:spcAft>
                <a:spcPts val="0"/>
              </a:spcAft>
            </a:pPr>
            <a:fld id="{6C5430D0-4336-49DB-B62F-D1D0AB30FA6F}" type="slidenum">
              <a:rPr lang="ja-JP" altLang="en-US" smtClean="0">
                <a:solidFill>
                  <a:prstClr val="black"/>
                </a:solidFill>
                <a:latin typeface="Calibri"/>
                <a:ea typeface="ＭＳ Ｐゴシック" panose="020B0600070205080204" pitchFamily="50" charset="-128"/>
              </a:rPr>
              <a:pPr fontAlgn="auto">
                <a:spcBef>
                  <a:spcPts val="0"/>
                </a:spcBef>
                <a:spcAft>
                  <a:spcPts val="0"/>
                </a:spcAft>
              </a:pPr>
              <a:t>‹#›</a:t>
            </a:fld>
            <a:endParaRPr lang="ja-JP" altLang="en-US">
              <a:solidFill>
                <a:prstClr val="black"/>
              </a:solidFill>
              <a:latin typeface="Calibri"/>
              <a:ea typeface="ＭＳ Ｐゴシック" panose="020B0600070205080204" pitchFamily="50" charset="-128"/>
            </a:endParaRPr>
          </a:p>
        </p:txBody>
      </p:sp>
      <p:grpSp>
        <p:nvGrpSpPr>
          <p:cNvPr id="7" name="Group 18"/>
          <p:cNvGrpSpPr>
            <a:grpSpLocks/>
          </p:cNvGrpSpPr>
          <p:nvPr/>
        </p:nvGrpSpPr>
        <p:grpSpPr bwMode="auto">
          <a:xfrm>
            <a:off x="389"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672" y="4"/>
            <a:ext cx="1679575" cy="333375"/>
          </a:xfrm>
          <a:prstGeom prst="rect">
            <a:avLst/>
          </a:prstGeom>
          <a:noFill/>
          <a:ln w="9525">
            <a:noFill/>
            <a:miter lim="800000"/>
            <a:headEnd/>
            <a:tailEnd/>
          </a:ln>
        </p:spPr>
      </p:pic>
    </p:spTree>
    <p:extLst>
      <p:ext uri="{BB962C8B-B14F-4D97-AF65-F5344CB8AC3E}">
        <p14:creationId xmlns:p14="http://schemas.microsoft.com/office/powerpoint/2010/main" val="676778244"/>
      </p:ext>
    </p:extLst>
  </p:cSld>
  <p:clrMap bg1="lt1" tx1="dk1" bg2="lt2" tx2="dk2" accent1="accent1" accent2="accent2" accent3="accent3" accent4="accent4" accent5="accent5" accent6="accent6" hlink="hlink" folHlink="folHlink"/>
  <p:sldLayoutIdLst>
    <p:sldLayoutId id="2147485610" r:id="rId1"/>
    <p:sldLayoutId id="2147485611" r:id="rId2"/>
    <p:sldLayoutId id="2147485612" r:id="rId3"/>
    <p:sldLayoutId id="2147485613" r:id="rId4"/>
    <p:sldLayoutId id="2147485614" r:id="rId5"/>
    <p:sldLayoutId id="2147485615" r:id="rId6"/>
    <p:sldLayoutId id="2147485616" r:id="rId7"/>
    <p:sldLayoutId id="2147485617" r:id="rId8"/>
    <p:sldLayoutId id="2147485618" r:id="rId9"/>
    <p:sldLayoutId id="2147485619" r:id="rId10"/>
    <p:sldLayoutId id="2147485620" r:id="rId11"/>
  </p:sldLayoutIdLst>
  <p:timing>
    <p:tnLst>
      <p:par>
        <p:cTn id="1" dur="indefinite" restart="never" nodeType="tmRoot"/>
      </p:par>
    </p:tnLst>
  </p:timing>
  <p:hf hdr="0" ftr="0" dt="0"/>
  <p:txStyles>
    <p:titleStyle>
      <a:lvl1pPr algn="ctr" defTabSz="911474" rtl="0" eaLnBrk="1" latinLnBrk="0" hangingPunct="1">
        <a:spcBef>
          <a:spcPct val="0"/>
        </a:spcBef>
        <a:buNone/>
        <a:defRPr kumimoji="1" sz="4386" kern="1200">
          <a:solidFill>
            <a:schemeClr val="tx1"/>
          </a:solidFill>
          <a:latin typeface="+mj-lt"/>
          <a:ea typeface="+mj-ea"/>
          <a:cs typeface="+mj-cs"/>
        </a:defRPr>
      </a:lvl1pPr>
    </p:titleStyle>
    <p:bodyStyle>
      <a:lvl1pPr marL="341803" indent="-341803" algn="l" defTabSz="911474" rtl="0" eaLnBrk="1" latinLnBrk="0" hangingPunct="1">
        <a:spcBef>
          <a:spcPct val="20000"/>
        </a:spcBef>
        <a:buFont typeface="Arial" pitchFamily="34" charset="0"/>
        <a:buChar char="•"/>
        <a:defRPr kumimoji="1" sz="3190" kern="1200">
          <a:solidFill>
            <a:schemeClr val="tx1"/>
          </a:solidFill>
          <a:latin typeface="+mn-lt"/>
          <a:ea typeface="+mn-ea"/>
          <a:cs typeface="+mn-cs"/>
        </a:defRPr>
      </a:lvl1pPr>
      <a:lvl2pPr marL="740573" indent="-284836" algn="l" defTabSz="911474" rtl="0" eaLnBrk="1" latinLnBrk="0" hangingPunct="1">
        <a:spcBef>
          <a:spcPct val="20000"/>
        </a:spcBef>
        <a:buFont typeface="Arial" pitchFamily="34" charset="0"/>
        <a:buChar char="–"/>
        <a:defRPr kumimoji="1" sz="2791" kern="1200">
          <a:solidFill>
            <a:schemeClr val="tx1"/>
          </a:solidFill>
          <a:latin typeface="+mn-lt"/>
          <a:ea typeface="+mn-ea"/>
          <a:cs typeface="+mn-cs"/>
        </a:defRPr>
      </a:lvl2pPr>
      <a:lvl3pPr marL="1139342" indent="-227868" algn="l" defTabSz="911474" rtl="0" eaLnBrk="1" latinLnBrk="0" hangingPunct="1">
        <a:spcBef>
          <a:spcPct val="20000"/>
        </a:spcBef>
        <a:buFont typeface="Arial" pitchFamily="34" charset="0"/>
        <a:buChar char="•"/>
        <a:defRPr kumimoji="1" sz="2392" kern="1200">
          <a:solidFill>
            <a:schemeClr val="tx1"/>
          </a:solidFill>
          <a:latin typeface="+mn-lt"/>
          <a:ea typeface="+mn-ea"/>
          <a:cs typeface="+mn-cs"/>
        </a:defRPr>
      </a:lvl3pPr>
      <a:lvl4pPr marL="1595079" indent="-227868" algn="l" defTabSz="911474" rtl="0" eaLnBrk="1" latinLnBrk="0" hangingPunct="1">
        <a:spcBef>
          <a:spcPct val="20000"/>
        </a:spcBef>
        <a:buFont typeface="Arial" pitchFamily="34" charset="0"/>
        <a:buChar char="–"/>
        <a:defRPr kumimoji="1" sz="1994" kern="1200">
          <a:solidFill>
            <a:schemeClr val="tx1"/>
          </a:solidFill>
          <a:latin typeface="+mn-lt"/>
          <a:ea typeface="+mn-ea"/>
          <a:cs typeface="+mn-cs"/>
        </a:defRPr>
      </a:lvl4pPr>
      <a:lvl5pPr marL="2050816" indent="-227868" algn="l" defTabSz="911474" rtl="0" eaLnBrk="1" latinLnBrk="0" hangingPunct="1">
        <a:spcBef>
          <a:spcPct val="20000"/>
        </a:spcBef>
        <a:buFont typeface="Arial" pitchFamily="34" charset="0"/>
        <a:buChar char="»"/>
        <a:defRPr kumimoji="1" sz="1994" kern="1200">
          <a:solidFill>
            <a:schemeClr val="tx1"/>
          </a:solidFill>
          <a:latin typeface="+mn-lt"/>
          <a:ea typeface="+mn-ea"/>
          <a:cs typeface="+mn-cs"/>
        </a:defRPr>
      </a:lvl5pPr>
      <a:lvl6pPr marL="2506553" indent="-227868" algn="l" defTabSz="911474" rtl="0" eaLnBrk="1" latinLnBrk="0" hangingPunct="1">
        <a:spcBef>
          <a:spcPct val="20000"/>
        </a:spcBef>
        <a:buFont typeface="Arial" pitchFamily="34" charset="0"/>
        <a:buChar char="•"/>
        <a:defRPr kumimoji="1" sz="1994" kern="1200">
          <a:solidFill>
            <a:schemeClr val="tx1"/>
          </a:solidFill>
          <a:latin typeface="+mn-lt"/>
          <a:ea typeface="+mn-ea"/>
          <a:cs typeface="+mn-cs"/>
        </a:defRPr>
      </a:lvl6pPr>
      <a:lvl7pPr marL="2962290" indent="-227868" algn="l" defTabSz="911474" rtl="0" eaLnBrk="1" latinLnBrk="0" hangingPunct="1">
        <a:spcBef>
          <a:spcPct val="20000"/>
        </a:spcBef>
        <a:buFont typeface="Arial" pitchFamily="34" charset="0"/>
        <a:buChar char="•"/>
        <a:defRPr kumimoji="1" sz="1994" kern="1200">
          <a:solidFill>
            <a:schemeClr val="tx1"/>
          </a:solidFill>
          <a:latin typeface="+mn-lt"/>
          <a:ea typeface="+mn-ea"/>
          <a:cs typeface="+mn-cs"/>
        </a:defRPr>
      </a:lvl7pPr>
      <a:lvl8pPr marL="3418027" indent="-227868" algn="l" defTabSz="911474" rtl="0" eaLnBrk="1" latinLnBrk="0" hangingPunct="1">
        <a:spcBef>
          <a:spcPct val="20000"/>
        </a:spcBef>
        <a:buFont typeface="Arial" pitchFamily="34" charset="0"/>
        <a:buChar char="•"/>
        <a:defRPr kumimoji="1" sz="1994" kern="1200">
          <a:solidFill>
            <a:schemeClr val="tx1"/>
          </a:solidFill>
          <a:latin typeface="+mn-lt"/>
          <a:ea typeface="+mn-ea"/>
          <a:cs typeface="+mn-cs"/>
        </a:defRPr>
      </a:lvl8pPr>
      <a:lvl9pPr marL="3873764" indent="-227868" algn="l" defTabSz="911474" rtl="0" eaLnBrk="1" latinLnBrk="0" hangingPunct="1">
        <a:spcBef>
          <a:spcPct val="20000"/>
        </a:spcBef>
        <a:buFont typeface="Arial" pitchFamily="34" charset="0"/>
        <a:buChar char="•"/>
        <a:defRPr kumimoji="1" sz="1994" kern="1200">
          <a:solidFill>
            <a:schemeClr val="tx1"/>
          </a:solidFill>
          <a:latin typeface="+mn-lt"/>
          <a:ea typeface="+mn-ea"/>
          <a:cs typeface="+mn-cs"/>
        </a:defRPr>
      </a:lvl9pPr>
    </p:bodyStyle>
    <p:otherStyle>
      <a:defPPr>
        <a:defRPr lang="ja-JP"/>
      </a:defPPr>
      <a:lvl1pPr marL="0" algn="l" defTabSz="911474" rtl="0" eaLnBrk="1" latinLnBrk="0" hangingPunct="1">
        <a:defRPr kumimoji="1" sz="1794" kern="1200">
          <a:solidFill>
            <a:schemeClr val="tx1"/>
          </a:solidFill>
          <a:latin typeface="+mn-lt"/>
          <a:ea typeface="+mn-ea"/>
          <a:cs typeface="+mn-cs"/>
        </a:defRPr>
      </a:lvl1pPr>
      <a:lvl2pPr marL="455737" algn="l" defTabSz="911474" rtl="0" eaLnBrk="1" latinLnBrk="0" hangingPunct="1">
        <a:defRPr kumimoji="1" sz="1794" kern="1200">
          <a:solidFill>
            <a:schemeClr val="tx1"/>
          </a:solidFill>
          <a:latin typeface="+mn-lt"/>
          <a:ea typeface="+mn-ea"/>
          <a:cs typeface="+mn-cs"/>
        </a:defRPr>
      </a:lvl2pPr>
      <a:lvl3pPr marL="911474" algn="l" defTabSz="911474" rtl="0" eaLnBrk="1" latinLnBrk="0" hangingPunct="1">
        <a:defRPr kumimoji="1" sz="1794" kern="1200">
          <a:solidFill>
            <a:schemeClr val="tx1"/>
          </a:solidFill>
          <a:latin typeface="+mn-lt"/>
          <a:ea typeface="+mn-ea"/>
          <a:cs typeface="+mn-cs"/>
        </a:defRPr>
      </a:lvl3pPr>
      <a:lvl4pPr marL="1367211" algn="l" defTabSz="911474" rtl="0" eaLnBrk="1" latinLnBrk="0" hangingPunct="1">
        <a:defRPr kumimoji="1" sz="1794" kern="1200">
          <a:solidFill>
            <a:schemeClr val="tx1"/>
          </a:solidFill>
          <a:latin typeface="+mn-lt"/>
          <a:ea typeface="+mn-ea"/>
          <a:cs typeface="+mn-cs"/>
        </a:defRPr>
      </a:lvl4pPr>
      <a:lvl5pPr marL="1822948" algn="l" defTabSz="911474" rtl="0" eaLnBrk="1" latinLnBrk="0" hangingPunct="1">
        <a:defRPr kumimoji="1" sz="1794" kern="1200">
          <a:solidFill>
            <a:schemeClr val="tx1"/>
          </a:solidFill>
          <a:latin typeface="+mn-lt"/>
          <a:ea typeface="+mn-ea"/>
          <a:cs typeface="+mn-cs"/>
        </a:defRPr>
      </a:lvl5pPr>
      <a:lvl6pPr marL="2278685" algn="l" defTabSz="911474" rtl="0" eaLnBrk="1" latinLnBrk="0" hangingPunct="1">
        <a:defRPr kumimoji="1" sz="1794" kern="1200">
          <a:solidFill>
            <a:schemeClr val="tx1"/>
          </a:solidFill>
          <a:latin typeface="+mn-lt"/>
          <a:ea typeface="+mn-ea"/>
          <a:cs typeface="+mn-cs"/>
        </a:defRPr>
      </a:lvl6pPr>
      <a:lvl7pPr marL="2734422" algn="l" defTabSz="911474" rtl="0" eaLnBrk="1" latinLnBrk="0" hangingPunct="1">
        <a:defRPr kumimoji="1" sz="1794" kern="1200">
          <a:solidFill>
            <a:schemeClr val="tx1"/>
          </a:solidFill>
          <a:latin typeface="+mn-lt"/>
          <a:ea typeface="+mn-ea"/>
          <a:cs typeface="+mn-cs"/>
        </a:defRPr>
      </a:lvl7pPr>
      <a:lvl8pPr marL="3190159" algn="l" defTabSz="911474" rtl="0" eaLnBrk="1" latinLnBrk="0" hangingPunct="1">
        <a:defRPr kumimoji="1" sz="1794" kern="1200">
          <a:solidFill>
            <a:schemeClr val="tx1"/>
          </a:solidFill>
          <a:latin typeface="+mn-lt"/>
          <a:ea typeface="+mn-ea"/>
          <a:cs typeface="+mn-cs"/>
        </a:defRPr>
      </a:lvl8pPr>
      <a:lvl9pPr marL="3645896" algn="l" defTabSz="911474" rtl="0" eaLnBrk="1" latinLnBrk="0" hangingPunct="1">
        <a:defRPr kumimoji="1" sz="1794"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3" y="274639"/>
            <a:ext cx="8915400" cy="1143000"/>
          </a:xfrm>
          <a:prstGeom prst="rect">
            <a:avLst/>
          </a:prstGeom>
        </p:spPr>
        <p:txBody>
          <a:bodyPr vert="horz" lIns="91436" tIns="45718" rIns="91436" bIns="4571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3" y="1600206"/>
            <a:ext cx="8915400" cy="4525963"/>
          </a:xfrm>
          <a:prstGeom prst="rect">
            <a:avLst/>
          </a:prstGeom>
        </p:spPr>
        <p:txBody>
          <a:bodyPr vert="horz" lIns="91436" tIns="45718" rIns="91436" bIns="4571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6600"/>
            <a:ext cx="2311400" cy="365125"/>
          </a:xfrm>
          <a:prstGeom prst="rect">
            <a:avLst/>
          </a:prstGeom>
        </p:spPr>
        <p:txBody>
          <a:bodyPr vert="horz" lIns="91436" tIns="45718" rIns="91436" bIns="45718" rtlCol="0" anchor="ctr"/>
          <a:lstStyle>
            <a:lvl1pPr algn="l" fontAlgn="auto">
              <a:spcBef>
                <a:spcPts val="0"/>
              </a:spcBef>
              <a:spcAft>
                <a:spcPts val="0"/>
              </a:spcAft>
              <a:defRPr sz="1196">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635" y="6356600"/>
            <a:ext cx="3136900" cy="365125"/>
          </a:xfrm>
          <a:prstGeom prst="rect">
            <a:avLst/>
          </a:prstGeom>
        </p:spPr>
        <p:txBody>
          <a:bodyPr vert="horz" lIns="91436" tIns="45718" rIns="91436" bIns="45718" rtlCol="0" anchor="ctr"/>
          <a:lstStyle>
            <a:lvl1pPr algn="ctr" fontAlgn="auto">
              <a:spcBef>
                <a:spcPts val="0"/>
              </a:spcBef>
              <a:spcAft>
                <a:spcPts val="0"/>
              </a:spcAft>
              <a:defRPr sz="1196">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1" y="6356600"/>
            <a:ext cx="2311400" cy="365125"/>
          </a:xfrm>
          <a:prstGeom prst="rect">
            <a:avLst/>
          </a:prstGeom>
        </p:spPr>
        <p:txBody>
          <a:bodyPr vert="horz" lIns="91436" tIns="45718" rIns="91436" bIns="45718" rtlCol="0" anchor="ctr"/>
          <a:lstStyle>
            <a:lvl1pPr algn="r" fontAlgn="auto">
              <a:spcBef>
                <a:spcPts val="0"/>
              </a:spcBef>
              <a:spcAft>
                <a:spcPts val="0"/>
              </a:spcAft>
              <a:defRPr sz="1196">
                <a:solidFill>
                  <a:schemeClr val="tx1">
                    <a:tint val="75000"/>
                  </a:schemeClr>
                </a:solidFill>
              </a:defRPr>
            </a:lvl1pPr>
          </a:lstStyle>
          <a:p>
            <a:fld id="{6C5430D0-4336-49DB-B62F-D1D0AB30FA6F}" type="slidenum">
              <a:rPr lang="ja-JP" altLang="en-US" smtClean="0">
                <a:solidFill>
                  <a:prstClr val="black">
                    <a:tint val="75000"/>
                  </a:prstClr>
                </a:solidFill>
                <a:latin typeface="Calibri"/>
                <a:ea typeface="ＭＳ Ｐゴシック" panose="020B0600070205080204" pitchFamily="50" charset="-128"/>
              </a:rPr>
              <a:pPr/>
              <a:t>‹#›</a:t>
            </a:fld>
            <a:endParaRPr lang="ja-JP" altLang="en-US" dirty="0">
              <a:solidFill>
                <a:prstClr val="black">
                  <a:tint val="75000"/>
                </a:prstClr>
              </a:solidFill>
              <a:latin typeface="Calibri"/>
              <a:ea typeface="ＭＳ Ｐゴシック" panose="020B0600070205080204" pitchFamily="50" charset="-128"/>
            </a:endParaRPr>
          </a:p>
        </p:txBody>
      </p:sp>
      <p:grpSp>
        <p:nvGrpSpPr>
          <p:cNvPr id="7" name="Group 18"/>
          <p:cNvGrpSpPr>
            <a:grpSpLocks/>
          </p:cNvGrpSpPr>
          <p:nvPr/>
        </p:nvGrpSpPr>
        <p:grpSpPr bwMode="auto">
          <a:xfrm>
            <a:off x="85"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547" y="9"/>
            <a:ext cx="1679575" cy="333375"/>
          </a:xfrm>
          <a:prstGeom prst="rect">
            <a:avLst/>
          </a:prstGeom>
          <a:noFill/>
          <a:ln w="9525">
            <a:noFill/>
            <a:miter lim="800000"/>
            <a:headEnd/>
            <a:tailEnd/>
          </a:ln>
        </p:spPr>
      </p:pic>
    </p:spTree>
    <p:extLst>
      <p:ext uri="{BB962C8B-B14F-4D97-AF65-F5344CB8AC3E}">
        <p14:creationId xmlns:p14="http://schemas.microsoft.com/office/powerpoint/2010/main" val="3806792364"/>
      </p:ext>
    </p:extLst>
  </p:cSld>
  <p:clrMap bg1="lt1" tx1="dk1" bg2="lt2" tx2="dk2" accent1="accent1" accent2="accent2" accent3="accent3" accent4="accent4" accent5="accent5" accent6="accent6" hlink="hlink" folHlink="folHlink"/>
  <p:sldLayoutIdLst>
    <p:sldLayoutId id="2147485622" r:id="rId1"/>
    <p:sldLayoutId id="2147485623" r:id="rId2"/>
    <p:sldLayoutId id="2147485624" r:id="rId3"/>
    <p:sldLayoutId id="2147485625" r:id="rId4"/>
    <p:sldLayoutId id="2147485626" r:id="rId5"/>
    <p:sldLayoutId id="2147485627" r:id="rId6"/>
    <p:sldLayoutId id="2147485628" r:id="rId7"/>
    <p:sldLayoutId id="2147485629" r:id="rId8"/>
    <p:sldLayoutId id="2147485630" r:id="rId9"/>
    <p:sldLayoutId id="2147485631" r:id="rId10"/>
    <p:sldLayoutId id="2147485632" r:id="rId11"/>
  </p:sldLayoutIdLst>
  <p:hf hdr="0" ftr="0" dt="0"/>
  <p:txStyles>
    <p:titleStyle>
      <a:lvl1pPr algn="ctr" defTabSz="911247" rtl="0" eaLnBrk="1" latinLnBrk="0" hangingPunct="1">
        <a:spcBef>
          <a:spcPct val="0"/>
        </a:spcBef>
        <a:buNone/>
        <a:defRPr kumimoji="1" sz="4385" kern="1200">
          <a:solidFill>
            <a:schemeClr val="tx1"/>
          </a:solidFill>
          <a:latin typeface="+mj-lt"/>
          <a:ea typeface="+mj-ea"/>
          <a:cs typeface="+mj-cs"/>
        </a:defRPr>
      </a:lvl1pPr>
    </p:titleStyle>
    <p:bodyStyle>
      <a:lvl1pPr marL="341717" indent="-341717" algn="l" defTabSz="911247" rtl="0" eaLnBrk="1" latinLnBrk="0" hangingPunct="1">
        <a:spcBef>
          <a:spcPct val="20000"/>
        </a:spcBef>
        <a:buFont typeface="Arial" pitchFamily="34" charset="0"/>
        <a:buChar char="•"/>
        <a:defRPr kumimoji="1" sz="3189" kern="1200">
          <a:solidFill>
            <a:schemeClr val="tx1"/>
          </a:solidFill>
          <a:latin typeface="+mn-lt"/>
          <a:ea typeface="+mn-ea"/>
          <a:cs typeface="+mn-cs"/>
        </a:defRPr>
      </a:lvl1pPr>
      <a:lvl2pPr marL="740387" indent="-284764" algn="l" defTabSz="911247" rtl="0" eaLnBrk="1" latinLnBrk="0" hangingPunct="1">
        <a:spcBef>
          <a:spcPct val="20000"/>
        </a:spcBef>
        <a:buFont typeface="Arial" pitchFamily="34" charset="0"/>
        <a:buChar char="–"/>
        <a:defRPr kumimoji="1" sz="2790" kern="1200">
          <a:solidFill>
            <a:schemeClr val="tx1"/>
          </a:solidFill>
          <a:latin typeface="+mn-lt"/>
          <a:ea typeface="+mn-ea"/>
          <a:cs typeface="+mn-cs"/>
        </a:defRPr>
      </a:lvl2pPr>
      <a:lvl3pPr marL="1139058" indent="-227812" algn="l" defTabSz="911247" rtl="0" eaLnBrk="1" latinLnBrk="0" hangingPunct="1">
        <a:spcBef>
          <a:spcPct val="20000"/>
        </a:spcBef>
        <a:buFont typeface="Arial" pitchFamily="34" charset="0"/>
        <a:buChar char="•"/>
        <a:defRPr kumimoji="1" sz="2392" kern="1200">
          <a:solidFill>
            <a:schemeClr val="tx1"/>
          </a:solidFill>
          <a:latin typeface="+mn-lt"/>
          <a:ea typeface="+mn-ea"/>
          <a:cs typeface="+mn-cs"/>
        </a:defRPr>
      </a:lvl3pPr>
      <a:lvl4pPr marL="1594681"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4pPr>
      <a:lvl5pPr marL="2050305"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5pPr>
      <a:lvl6pPr marL="2505927"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6pPr>
      <a:lvl7pPr marL="2961552"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7pPr>
      <a:lvl8pPr marL="3417174"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8pPr>
      <a:lvl9pPr marL="3872798"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9pPr>
    </p:bodyStyle>
    <p:otherStyle>
      <a:defPPr>
        <a:defRPr lang="ja-JP"/>
      </a:defPPr>
      <a:lvl1pPr marL="0" algn="l" defTabSz="911247" rtl="0" eaLnBrk="1" latinLnBrk="0" hangingPunct="1">
        <a:defRPr kumimoji="1" sz="1794" kern="1200">
          <a:solidFill>
            <a:schemeClr val="tx1"/>
          </a:solidFill>
          <a:latin typeface="+mn-lt"/>
          <a:ea typeface="+mn-ea"/>
          <a:cs typeface="+mn-cs"/>
        </a:defRPr>
      </a:lvl1pPr>
      <a:lvl2pPr marL="455623" algn="l" defTabSz="911247" rtl="0" eaLnBrk="1" latinLnBrk="0" hangingPunct="1">
        <a:defRPr kumimoji="1" sz="1794" kern="1200">
          <a:solidFill>
            <a:schemeClr val="tx1"/>
          </a:solidFill>
          <a:latin typeface="+mn-lt"/>
          <a:ea typeface="+mn-ea"/>
          <a:cs typeface="+mn-cs"/>
        </a:defRPr>
      </a:lvl2pPr>
      <a:lvl3pPr marL="911247" algn="l" defTabSz="911247" rtl="0" eaLnBrk="1" latinLnBrk="0" hangingPunct="1">
        <a:defRPr kumimoji="1" sz="1794" kern="1200">
          <a:solidFill>
            <a:schemeClr val="tx1"/>
          </a:solidFill>
          <a:latin typeface="+mn-lt"/>
          <a:ea typeface="+mn-ea"/>
          <a:cs typeface="+mn-cs"/>
        </a:defRPr>
      </a:lvl3pPr>
      <a:lvl4pPr marL="1366869" algn="l" defTabSz="911247" rtl="0" eaLnBrk="1" latinLnBrk="0" hangingPunct="1">
        <a:defRPr kumimoji="1" sz="1794" kern="1200">
          <a:solidFill>
            <a:schemeClr val="tx1"/>
          </a:solidFill>
          <a:latin typeface="+mn-lt"/>
          <a:ea typeface="+mn-ea"/>
          <a:cs typeface="+mn-cs"/>
        </a:defRPr>
      </a:lvl4pPr>
      <a:lvl5pPr marL="1822492" algn="l" defTabSz="911247" rtl="0" eaLnBrk="1" latinLnBrk="0" hangingPunct="1">
        <a:defRPr kumimoji="1" sz="1794" kern="1200">
          <a:solidFill>
            <a:schemeClr val="tx1"/>
          </a:solidFill>
          <a:latin typeface="+mn-lt"/>
          <a:ea typeface="+mn-ea"/>
          <a:cs typeface="+mn-cs"/>
        </a:defRPr>
      </a:lvl5pPr>
      <a:lvl6pPr marL="2278116" algn="l" defTabSz="911247" rtl="0" eaLnBrk="1" latinLnBrk="0" hangingPunct="1">
        <a:defRPr kumimoji="1" sz="1794" kern="1200">
          <a:solidFill>
            <a:schemeClr val="tx1"/>
          </a:solidFill>
          <a:latin typeface="+mn-lt"/>
          <a:ea typeface="+mn-ea"/>
          <a:cs typeface="+mn-cs"/>
        </a:defRPr>
      </a:lvl6pPr>
      <a:lvl7pPr marL="2733739" algn="l" defTabSz="911247" rtl="0" eaLnBrk="1" latinLnBrk="0" hangingPunct="1">
        <a:defRPr kumimoji="1" sz="1794" kern="1200">
          <a:solidFill>
            <a:schemeClr val="tx1"/>
          </a:solidFill>
          <a:latin typeface="+mn-lt"/>
          <a:ea typeface="+mn-ea"/>
          <a:cs typeface="+mn-cs"/>
        </a:defRPr>
      </a:lvl7pPr>
      <a:lvl8pPr marL="3189362" algn="l" defTabSz="911247" rtl="0" eaLnBrk="1" latinLnBrk="0" hangingPunct="1">
        <a:defRPr kumimoji="1" sz="1794" kern="1200">
          <a:solidFill>
            <a:schemeClr val="tx1"/>
          </a:solidFill>
          <a:latin typeface="+mn-lt"/>
          <a:ea typeface="+mn-ea"/>
          <a:cs typeface="+mn-cs"/>
        </a:defRPr>
      </a:lvl8pPr>
      <a:lvl9pPr marL="3644987" algn="l" defTabSz="911247" rtl="0" eaLnBrk="1" latinLnBrk="0" hangingPunct="1">
        <a:defRPr kumimoji="1" sz="1794"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3" y="274639"/>
            <a:ext cx="8915400" cy="1143000"/>
          </a:xfrm>
          <a:prstGeom prst="rect">
            <a:avLst/>
          </a:prstGeom>
        </p:spPr>
        <p:txBody>
          <a:bodyPr vert="horz" lIns="91436" tIns="45718" rIns="91436" bIns="4571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3" y="1600206"/>
            <a:ext cx="8915400" cy="4525963"/>
          </a:xfrm>
          <a:prstGeom prst="rect">
            <a:avLst/>
          </a:prstGeom>
        </p:spPr>
        <p:txBody>
          <a:bodyPr vert="horz" lIns="91436" tIns="45718" rIns="91436" bIns="4571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6596"/>
            <a:ext cx="2311400" cy="365125"/>
          </a:xfrm>
          <a:prstGeom prst="rect">
            <a:avLst/>
          </a:prstGeom>
        </p:spPr>
        <p:txBody>
          <a:bodyPr vert="horz" lIns="91436" tIns="45718" rIns="91436" bIns="45718" rtlCol="0" anchor="ctr"/>
          <a:lstStyle>
            <a:lvl1pPr algn="l" fontAlgn="auto">
              <a:spcBef>
                <a:spcPts val="0"/>
              </a:spcBef>
              <a:spcAft>
                <a:spcPts val="0"/>
              </a:spcAft>
              <a:defRPr sz="1196">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634" y="6356596"/>
            <a:ext cx="3136900" cy="365125"/>
          </a:xfrm>
          <a:prstGeom prst="rect">
            <a:avLst/>
          </a:prstGeom>
        </p:spPr>
        <p:txBody>
          <a:bodyPr vert="horz" lIns="91436" tIns="45718" rIns="91436" bIns="45718" rtlCol="0" anchor="ctr"/>
          <a:lstStyle>
            <a:lvl1pPr algn="ctr" fontAlgn="auto">
              <a:spcBef>
                <a:spcPts val="0"/>
              </a:spcBef>
              <a:spcAft>
                <a:spcPts val="0"/>
              </a:spcAft>
              <a:defRPr sz="1196">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1" y="6356596"/>
            <a:ext cx="2311400" cy="365125"/>
          </a:xfrm>
          <a:prstGeom prst="rect">
            <a:avLst/>
          </a:prstGeom>
        </p:spPr>
        <p:txBody>
          <a:bodyPr vert="horz" lIns="91436" tIns="45718" rIns="91436" bIns="45718" rtlCol="0" anchor="ctr"/>
          <a:lstStyle>
            <a:lvl1pPr algn="r" fontAlgn="auto">
              <a:spcBef>
                <a:spcPts val="0"/>
              </a:spcBef>
              <a:spcAft>
                <a:spcPts val="0"/>
              </a:spcAft>
              <a:defRPr sz="1196">
                <a:solidFill>
                  <a:schemeClr val="tx1">
                    <a:tint val="75000"/>
                  </a:schemeClr>
                </a:solidFill>
              </a:defRPr>
            </a:lvl1pPr>
          </a:lstStyle>
          <a:p>
            <a:fld id="{6C5430D0-4336-49DB-B62F-D1D0AB30FA6F}" type="slidenum">
              <a:rPr lang="ja-JP" altLang="en-US" smtClean="0">
                <a:solidFill>
                  <a:prstClr val="black">
                    <a:tint val="75000"/>
                  </a:prstClr>
                </a:solidFill>
                <a:latin typeface="Calibri"/>
                <a:ea typeface="ＭＳ Ｐゴシック" panose="020B0600070205080204" pitchFamily="50" charset="-128"/>
              </a:rPr>
              <a:pPr/>
              <a:t>‹#›</a:t>
            </a:fld>
            <a:endParaRPr lang="ja-JP" altLang="en-US" dirty="0">
              <a:solidFill>
                <a:prstClr val="black">
                  <a:tint val="75000"/>
                </a:prstClr>
              </a:solidFill>
              <a:latin typeface="Calibri"/>
              <a:ea typeface="ＭＳ Ｐゴシック" panose="020B0600070205080204" pitchFamily="50" charset="-128"/>
            </a:endParaRPr>
          </a:p>
        </p:txBody>
      </p:sp>
      <p:grpSp>
        <p:nvGrpSpPr>
          <p:cNvPr id="7" name="Group 18"/>
          <p:cNvGrpSpPr>
            <a:grpSpLocks/>
          </p:cNvGrpSpPr>
          <p:nvPr/>
        </p:nvGrpSpPr>
        <p:grpSpPr bwMode="auto">
          <a:xfrm>
            <a:off x="84"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545" y="5"/>
            <a:ext cx="1679575" cy="333375"/>
          </a:xfrm>
          <a:prstGeom prst="rect">
            <a:avLst/>
          </a:prstGeom>
          <a:noFill/>
          <a:ln w="9525">
            <a:noFill/>
            <a:miter lim="800000"/>
            <a:headEnd/>
            <a:tailEnd/>
          </a:ln>
        </p:spPr>
      </p:pic>
    </p:spTree>
    <p:extLst>
      <p:ext uri="{BB962C8B-B14F-4D97-AF65-F5344CB8AC3E}">
        <p14:creationId xmlns:p14="http://schemas.microsoft.com/office/powerpoint/2010/main" val="3183486098"/>
      </p:ext>
    </p:extLst>
  </p:cSld>
  <p:clrMap bg1="lt1" tx1="dk1" bg2="lt2" tx2="dk2" accent1="accent1" accent2="accent2" accent3="accent3" accent4="accent4" accent5="accent5" accent6="accent6" hlink="hlink" folHlink="folHlink"/>
  <p:sldLayoutIdLst>
    <p:sldLayoutId id="2147485730" r:id="rId1"/>
    <p:sldLayoutId id="2147485731" r:id="rId2"/>
    <p:sldLayoutId id="2147485732" r:id="rId3"/>
    <p:sldLayoutId id="2147485733" r:id="rId4"/>
    <p:sldLayoutId id="2147485734" r:id="rId5"/>
    <p:sldLayoutId id="2147485735" r:id="rId6"/>
    <p:sldLayoutId id="2147485736" r:id="rId7"/>
    <p:sldLayoutId id="2147485737" r:id="rId8"/>
    <p:sldLayoutId id="2147485738" r:id="rId9"/>
    <p:sldLayoutId id="2147485739" r:id="rId10"/>
    <p:sldLayoutId id="2147485740" r:id="rId11"/>
  </p:sldLayoutIdLst>
  <p:hf hdr="0" ftr="0" dt="0"/>
  <p:txStyles>
    <p:titleStyle>
      <a:lvl1pPr algn="ctr" defTabSz="911429" rtl="0" eaLnBrk="1" latinLnBrk="0" hangingPunct="1">
        <a:spcBef>
          <a:spcPct val="0"/>
        </a:spcBef>
        <a:buNone/>
        <a:defRPr kumimoji="1" sz="4386" kern="1200">
          <a:solidFill>
            <a:schemeClr val="tx1"/>
          </a:solidFill>
          <a:latin typeface="+mj-lt"/>
          <a:ea typeface="+mj-ea"/>
          <a:cs typeface="+mj-cs"/>
        </a:defRPr>
      </a:lvl1pPr>
    </p:titleStyle>
    <p:bodyStyle>
      <a:lvl1pPr marL="341786" indent="-341786" algn="l" defTabSz="911429" rtl="0" eaLnBrk="1" latinLnBrk="0" hangingPunct="1">
        <a:spcBef>
          <a:spcPct val="20000"/>
        </a:spcBef>
        <a:buFont typeface="Arial" pitchFamily="34" charset="0"/>
        <a:buChar char="•"/>
        <a:defRPr kumimoji="1" sz="3190" kern="1200">
          <a:solidFill>
            <a:schemeClr val="tx1"/>
          </a:solidFill>
          <a:latin typeface="+mn-lt"/>
          <a:ea typeface="+mn-ea"/>
          <a:cs typeface="+mn-cs"/>
        </a:defRPr>
      </a:lvl1pPr>
      <a:lvl2pPr marL="740536" indent="-284821" algn="l" defTabSz="911429" rtl="0" eaLnBrk="1" latinLnBrk="0" hangingPunct="1">
        <a:spcBef>
          <a:spcPct val="20000"/>
        </a:spcBef>
        <a:buFont typeface="Arial" pitchFamily="34" charset="0"/>
        <a:buChar char="–"/>
        <a:defRPr kumimoji="1" sz="2791" kern="1200">
          <a:solidFill>
            <a:schemeClr val="tx1"/>
          </a:solidFill>
          <a:latin typeface="+mn-lt"/>
          <a:ea typeface="+mn-ea"/>
          <a:cs typeface="+mn-cs"/>
        </a:defRPr>
      </a:lvl2pPr>
      <a:lvl3pPr marL="1139287" indent="-227858" algn="l" defTabSz="911429" rtl="0" eaLnBrk="1" latinLnBrk="0" hangingPunct="1">
        <a:spcBef>
          <a:spcPct val="20000"/>
        </a:spcBef>
        <a:buFont typeface="Arial" pitchFamily="34" charset="0"/>
        <a:buChar char="•"/>
        <a:defRPr kumimoji="1" sz="2392" kern="1200">
          <a:solidFill>
            <a:schemeClr val="tx1"/>
          </a:solidFill>
          <a:latin typeface="+mn-lt"/>
          <a:ea typeface="+mn-ea"/>
          <a:cs typeface="+mn-cs"/>
        </a:defRPr>
      </a:lvl3pPr>
      <a:lvl4pPr marL="1595000"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4pPr>
      <a:lvl5pPr marL="2050715"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5pPr>
      <a:lvl6pPr marL="2506429"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6pPr>
      <a:lvl7pPr marL="2962144"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7pPr>
      <a:lvl8pPr marL="3417858"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8pPr>
      <a:lvl9pPr marL="3873573" indent="-227858" algn="l" defTabSz="911429" rtl="0" eaLnBrk="1" latinLnBrk="0" hangingPunct="1">
        <a:spcBef>
          <a:spcPct val="20000"/>
        </a:spcBef>
        <a:buFont typeface="Arial" pitchFamily="34" charset="0"/>
        <a:buChar char="•"/>
        <a:defRPr kumimoji="1" sz="1994" kern="1200">
          <a:solidFill>
            <a:schemeClr val="tx1"/>
          </a:solidFill>
          <a:latin typeface="+mn-lt"/>
          <a:ea typeface="+mn-ea"/>
          <a:cs typeface="+mn-cs"/>
        </a:defRPr>
      </a:lvl9pPr>
    </p:bodyStyle>
    <p:otherStyle>
      <a:defPPr>
        <a:defRPr lang="ja-JP"/>
      </a:defPPr>
      <a:lvl1pPr marL="0" algn="l" defTabSz="911429" rtl="0" eaLnBrk="1" latinLnBrk="0" hangingPunct="1">
        <a:defRPr kumimoji="1" sz="1794" kern="1200">
          <a:solidFill>
            <a:schemeClr val="tx1"/>
          </a:solidFill>
          <a:latin typeface="+mn-lt"/>
          <a:ea typeface="+mn-ea"/>
          <a:cs typeface="+mn-cs"/>
        </a:defRPr>
      </a:lvl1pPr>
      <a:lvl2pPr marL="455714" algn="l" defTabSz="911429" rtl="0" eaLnBrk="1" latinLnBrk="0" hangingPunct="1">
        <a:defRPr kumimoji="1" sz="1794" kern="1200">
          <a:solidFill>
            <a:schemeClr val="tx1"/>
          </a:solidFill>
          <a:latin typeface="+mn-lt"/>
          <a:ea typeface="+mn-ea"/>
          <a:cs typeface="+mn-cs"/>
        </a:defRPr>
      </a:lvl2pPr>
      <a:lvl3pPr marL="911429" algn="l" defTabSz="911429" rtl="0" eaLnBrk="1" latinLnBrk="0" hangingPunct="1">
        <a:defRPr kumimoji="1" sz="1794" kern="1200">
          <a:solidFill>
            <a:schemeClr val="tx1"/>
          </a:solidFill>
          <a:latin typeface="+mn-lt"/>
          <a:ea typeface="+mn-ea"/>
          <a:cs typeface="+mn-cs"/>
        </a:defRPr>
      </a:lvl3pPr>
      <a:lvl4pPr marL="1367142" algn="l" defTabSz="911429" rtl="0" eaLnBrk="1" latinLnBrk="0" hangingPunct="1">
        <a:defRPr kumimoji="1" sz="1794" kern="1200">
          <a:solidFill>
            <a:schemeClr val="tx1"/>
          </a:solidFill>
          <a:latin typeface="+mn-lt"/>
          <a:ea typeface="+mn-ea"/>
          <a:cs typeface="+mn-cs"/>
        </a:defRPr>
      </a:lvl4pPr>
      <a:lvl5pPr marL="1822857" algn="l" defTabSz="911429" rtl="0" eaLnBrk="1" latinLnBrk="0" hangingPunct="1">
        <a:defRPr kumimoji="1" sz="1794" kern="1200">
          <a:solidFill>
            <a:schemeClr val="tx1"/>
          </a:solidFill>
          <a:latin typeface="+mn-lt"/>
          <a:ea typeface="+mn-ea"/>
          <a:cs typeface="+mn-cs"/>
        </a:defRPr>
      </a:lvl5pPr>
      <a:lvl6pPr marL="2278571" algn="l" defTabSz="911429" rtl="0" eaLnBrk="1" latinLnBrk="0" hangingPunct="1">
        <a:defRPr kumimoji="1" sz="1794" kern="1200">
          <a:solidFill>
            <a:schemeClr val="tx1"/>
          </a:solidFill>
          <a:latin typeface="+mn-lt"/>
          <a:ea typeface="+mn-ea"/>
          <a:cs typeface="+mn-cs"/>
        </a:defRPr>
      </a:lvl6pPr>
      <a:lvl7pPr marL="2734286" algn="l" defTabSz="911429" rtl="0" eaLnBrk="1" latinLnBrk="0" hangingPunct="1">
        <a:defRPr kumimoji="1" sz="1794" kern="1200">
          <a:solidFill>
            <a:schemeClr val="tx1"/>
          </a:solidFill>
          <a:latin typeface="+mn-lt"/>
          <a:ea typeface="+mn-ea"/>
          <a:cs typeface="+mn-cs"/>
        </a:defRPr>
      </a:lvl7pPr>
      <a:lvl8pPr marL="3190000" algn="l" defTabSz="911429" rtl="0" eaLnBrk="1" latinLnBrk="0" hangingPunct="1">
        <a:defRPr kumimoji="1" sz="1794" kern="1200">
          <a:solidFill>
            <a:schemeClr val="tx1"/>
          </a:solidFill>
          <a:latin typeface="+mn-lt"/>
          <a:ea typeface="+mn-ea"/>
          <a:cs typeface="+mn-cs"/>
        </a:defRPr>
      </a:lvl8pPr>
      <a:lvl9pPr marL="3645715" algn="l" defTabSz="911429" rtl="0" eaLnBrk="1" latinLnBrk="0" hangingPunct="1">
        <a:defRPr kumimoji="1" sz="1794"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9"/>
            <a:ext cx="8915400" cy="1143000"/>
          </a:xfrm>
          <a:prstGeom prst="rect">
            <a:avLst/>
          </a:prstGeom>
        </p:spPr>
        <p:txBody>
          <a:bodyPr vert="horz" lIns="91436" tIns="45718" rIns="91436" bIns="4571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06"/>
            <a:ext cx="8915400" cy="4525963"/>
          </a:xfrm>
          <a:prstGeom prst="rect">
            <a:avLst/>
          </a:prstGeom>
        </p:spPr>
        <p:txBody>
          <a:bodyPr vert="horz" lIns="91436" tIns="45718" rIns="91436" bIns="4571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6597"/>
            <a:ext cx="2311401" cy="365125"/>
          </a:xfrm>
          <a:prstGeom prst="rect">
            <a:avLst/>
          </a:prstGeom>
        </p:spPr>
        <p:txBody>
          <a:bodyPr vert="horz" lIns="91436" tIns="45718" rIns="91436" bIns="45718" rtlCol="0" anchor="ctr"/>
          <a:lstStyle>
            <a:lvl1pPr algn="l" fontAlgn="auto">
              <a:spcBef>
                <a:spcPts val="0"/>
              </a:spcBef>
              <a:spcAft>
                <a:spcPts val="0"/>
              </a:spcAft>
              <a:defRPr sz="1196">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635" y="6356597"/>
            <a:ext cx="3136900" cy="365125"/>
          </a:xfrm>
          <a:prstGeom prst="rect">
            <a:avLst/>
          </a:prstGeom>
        </p:spPr>
        <p:txBody>
          <a:bodyPr vert="horz" lIns="91436" tIns="45718" rIns="91436" bIns="45718" rtlCol="0" anchor="ctr"/>
          <a:lstStyle>
            <a:lvl1pPr algn="ctr" fontAlgn="auto">
              <a:spcBef>
                <a:spcPts val="0"/>
              </a:spcBef>
              <a:spcAft>
                <a:spcPts val="0"/>
              </a:spcAft>
              <a:defRPr sz="1196">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0" y="6356597"/>
            <a:ext cx="2311401" cy="365125"/>
          </a:xfrm>
          <a:prstGeom prst="rect">
            <a:avLst/>
          </a:prstGeom>
        </p:spPr>
        <p:txBody>
          <a:bodyPr vert="horz" lIns="91436" tIns="45718" rIns="91436" bIns="45718" rtlCol="0" anchor="ctr"/>
          <a:lstStyle>
            <a:lvl1pPr algn="r" fontAlgn="auto">
              <a:spcBef>
                <a:spcPts val="0"/>
              </a:spcBef>
              <a:spcAft>
                <a:spcPts val="0"/>
              </a:spcAft>
              <a:defRPr sz="1196">
                <a:solidFill>
                  <a:schemeClr val="tx1">
                    <a:tint val="75000"/>
                  </a:schemeClr>
                </a:solidFill>
              </a:defRPr>
            </a:lvl1pPr>
          </a:lstStyle>
          <a:p>
            <a:fld id="{6C5430D0-4336-49DB-B62F-D1D0AB30FA6F}" type="slidenum">
              <a:rPr lang="ja-JP" altLang="en-US" smtClean="0">
                <a:solidFill>
                  <a:prstClr val="black">
                    <a:tint val="75000"/>
                  </a:prstClr>
                </a:solidFill>
                <a:latin typeface="Calibri"/>
                <a:ea typeface="ＭＳ Ｐゴシック" panose="020B0600070205080204" pitchFamily="50" charset="-128"/>
              </a:rPr>
              <a:pPr/>
              <a:t>‹#›</a:t>
            </a:fld>
            <a:endParaRPr lang="ja-JP" altLang="en-US" dirty="0">
              <a:solidFill>
                <a:prstClr val="black">
                  <a:tint val="75000"/>
                </a:prstClr>
              </a:solidFill>
              <a:latin typeface="Calibri"/>
              <a:ea typeface="ＭＳ Ｐゴシック" panose="020B0600070205080204" pitchFamily="50" charset="-128"/>
            </a:endParaRPr>
          </a:p>
        </p:txBody>
      </p:sp>
      <p:grpSp>
        <p:nvGrpSpPr>
          <p:cNvPr id="7" name="Group 18"/>
          <p:cNvGrpSpPr>
            <a:grpSpLocks/>
          </p:cNvGrpSpPr>
          <p:nvPr/>
        </p:nvGrpSpPr>
        <p:grpSpPr bwMode="auto">
          <a:xfrm>
            <a:off x="85"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545" y="6"/>
            <a:ext cx="1679575" cy="333375"/>
          </a:xfrm>
          <a:prstGeom prst="rect">
            <a:avLst/>
          </a:prstGeom>
          <a:noFill/>
          <a:ln w="9525">
            <a:noFill/>
            <a:miter lim="800000"/>
            <a:headEnd/>
            <a:tailEnd/>
          </a:ln>
        </p:spPr>
      </p:pic>
    </p:spTree>
    <p:extLst>
      <p:ext uri="{BB962C8B-B14F-4D97-AF65-F5344CB8AC3E}">
        <p14:creationId xmlns:p14="http://schemas.microsoft.com/office/powerpoint/2010/main" val="2071531063"/>
      </p:ext>
    </p:extLst>
  </p:cSld>
  <p:clrMap bg1="lt1" tx1="dk1" bg2="lt2" tx2="dk2" accent1="accent1" accent2="accent2" accent3="accent3" accent4="accent4" accent5="accent5" accent6="accent6" hlink="hlink" folHlink="folHlink"/>
  <p:sldLayoutIdLst>
    <p:sldLayoutId id="2147485800" r:id="rId1"/>
    <p:sldLayoutId id="2147485801" r:id="rId2"/>
    <p:sldLayoutId id="2147485802" r:id="rId3"/>
    <p:sldLayoutId id="2147485803" r:id="rId4"/>
    <p:sldLayoutId id="2147485804" r:id="rId5"/>
    <p:sldLayoutId id="2147485805" r:id="rId6"/>
    <p:sldLayoutId id="2147485806" r:id="rId7"/>
    <p:sldLayoutId id="2147485807" r:id="rId8"/>
    <p:sldLayoutId id="2147485808" r:id="rId9"/>
    <p:sldLayoutId id="2147485809" r:id="rId10"/>
    <p:sldLayoutId id="2147485810" r:id="rId11"/>
  </p:sldLayoutIdLst>
  <p:hf hdr="0" ftr="0" dt="0"/>
  <p:txStyles>
    <p:titleStyle>
      <a:lvl1pPr algn="ctr" defTabSz="911247" rtl="0" eaLnBrk="1" latinLnBrk="0" hangingPunct="1">
        <a:spcBef>
          <a:spcPct val="0"/>
        </a:spcBef>
        <a:buNone/>
        <a:defRPr kumimoji="1" sz="4385" kern="1200">
          <a:solidFill>
            <a:schemeClr val="tx1"/>
          </a:solidFill>
          <a:latin typeface="+mj-lt"/>
          <a:ea typeface="+mj-ea"/>
          <a:cs typeface="+mj-cs"/>
        </a:defRPr>
      </a:lvl1pPr>
    </p:titleStyle>
    <p:bodyStyle>
      <a:lvl1pPr marL="341717" indent="-341717" algn="l" defTabSz="911247" rtl="0" eaLnBrk="1" latinLnBrk="0" hangingPunct="1">
        <a:spcBef>
          <a:spcPct val="20000"/>
        </a:spcBef>
        <a:buFont typeface="Arial" pitchFamily="34" charset="0"/>
        <a:buChar char="•"/>
        <a:defRPr kumimoji="1" sz="3189" kern="1200">
          <a:solidFill>
            <a:schemeClr val="tx1"/>
          </a:solidFill>
          <a:latin typeface="+mn-lt"/>
          <a:ea typeface="+mn-ea"/>
          <a:cs typeface="+mn-cs"/>
        </a:defRPr>
      </a:lvl1pPr>
      <a:lvl2pPr marL="740387" indent="-284764" algn="l" defTabSz="911247" rtl="0" eaLnBrk="1" latinLnBrk="0" hangingPunct="1">
        <a:spcBef>
          <a:spcPct val="20000"/>
        </a:spcBef>
        <a:buFont typeface="Arial" pitchFamily="34" charset="0"/>
        <a:buChar char="–"/>
        <a:defRPr kumimoji="1" sz="2790" kern="1200">
          <a:solidFill>
            <a:schemeClr val="tx1"/>
          </a:solidFill>
          <a:latin typeface="+mn-lt"/>
          <a:ea typeface="+mn-ea"/>
          <a:cs typeface="+mn-cs"/>
        </a:defRPr>
      </a:lvl2pPr>
      <a:lvl3pPr marL="1139058" indent="-227812" algn="l" defTabSz="911247" rtl="0" eaLnBrk="1" latinLnBrk="0" hangingPunct="1">
        <a:spcBef>
          <a:spcPct val="20000"/>
        </a:spcBef>
        <a:buFont typeface="Arial" pitchFamily="34" charset="0"/>
        <a:buChar char="•"/>
        <a:defRPr kumimoji="1" sz="2392" kern="1200">
          <a:solidFill>
            <a:schemeClr val="tx1"/>
          </a:solidFill>
          <a:latin typeface="+mn-lt"/>
          <a:ea typeface="+mn-ea"/>
          <a:cs typeface="+mn-cs"/>
        </a:defRPr>
      </a:lvl3pPr>
      <a:lvl4pPr marL="1594681"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4pPr>
      <a:lvl5pPr marL="2050305"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5pPr>
      <a:lvl6pPr marL="2505927"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6pPr>
      <a:lvl7pPr marL="2961552"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7pPr>
      <a:lvl8pPr marL="3417174"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8pPr>
      <a:lvl9pPr marL="3872798"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9pPr>
    </p:bodyStyle>
    <p:otherStyle>
      <a:defPPr>
        <a:defRPr lang="ja-JP"/>
      </a:defPPr>
      <a:lvl1pPr marL="0" algn="l" defTabSz="911247" rtl="0" eaLnBrk="1" latinLnBrk="0" hangingPunct="1">
        <a:defRPr kumimoji="1" sz="1794" kern="1200">
          <a:solidFill>
            <a:schemeClr val="tx1"/>
          </a:solidFill>
          <a:latin typeface="+mn-lt"/>
          <a:ea typeface="+mn-ea"/>
          <a:cs typeface="+mn-cs"/>
        </a:defRPr>
      </a:lvl1pPr>
      <a:lvl2pPr marL="455623" algn="l" defTabSz="911247" rtl="0" eaLnBrk="1" latinLnBrk="0" hangingPunct="1">
        <a:defRPr kumimoji="1" sz="1794" kern="1200">
          <a:solidFill>
            <a:schemeClr val="tx1"/>
          </a:solidFill>
          <a:latin typeface="+mn-lt"/>
          <a:ea typeface="+mn-ea"/>
          <a:cs typeface="+mn-cs"/>
        </a:defRPr>
      </a:lvl2pPr>
      <a:lvl3pPr marL="911247" algn="l" defTabSz="911247" rtl="0" eaLnBrk="1" latinLnBrk="0" hangingPunct="1">
        <a:defRPr kumimoji="1" sz="1794" kern="1200">
          <a:solidFill>
            <a:schemeClr val="tx1"/>
          </a:solidFill>
          <a:latin typeface="+mn-lt"/>
          <a:ea typeface="+mn-ea"/>
          <a:cs typeface="+mn-cs"/>
        </a:defRPr>
      </a:lvl3pPr>
      <a:lvl4pPr marL="1366869" algn="l" defTabSz="911247" rtl="0" eaLnBrk="1" latinLnBrk="0" hangingPunct="1">
        <a:defRPr kumimoji="1" sz="1794" kern="1200">
          <a:solidFill>
            <a:schemeClr val="tx1"/>
          </a:solidFill>
          <a:latin typeface="+mn-lt"/>
          <a:ea typeface="+mn-ea"/>
          <a:cs typeface="+mn-cs"/>
        </a:defRPr>
      </a:lvl4pPr>
      <a:lvl5pPr marL="1822492" algn="l" defTabSz="911247" rtl="0" eaLnBrk="1" latinLnBrk="0" hangingPunct="1">
        <a:defRPr kumimoji="1" sz="1794" kern="1200">
          <a:solidFill>
            <a:schemeClr val="tx1"/>
          </a:solidFill>
          <a:latin typeface="+mn-lt"/>
          <a:ea typeface="+mn-ea"/>
          <a:cs typeface="+mn-cs"/>
        </a:defRPr>
      </a:lvl5pPr>
      <a:lvl6pPr marL="2278116" algn="l" defTabSz="911247" rtl="0" eaLnBrk="1" latinLnBrk="0" hangingPunct="1">
        <a:defRPr kumimoji="1" sz="1794" kern="1200">
          <a:solidFill>
            <a:schemeClr val="tx1"/>
          </a:solidFill>
          <a:latin typeface="+mn-lt"/>
          <a:ea typeface="+mn-ea"/>
          <a:cs typeface="+mn-cs"/>
        </a:defRPr>
      </a:lvl6pPr>
      <a:lvl7pPr marL="2733739" algn="l" defTabSz="911247" rtl="0" eaLnBrk="1" latinLnBrk="0" hangingPunct="1">
        <a:defRPr kumimoji="1" sz="1794" kern="1200">
          <a:solidFill>
            <a:schemeClr val="tx1"/>
          </a:solidFill>
          <a:latin typeface="+mn-lt"/>
          <a:ea typeface="+mn-ea"/>
          <a:cs typeface="+mn-cs"/>
        </a:defRPr>
      </a:lvl7pPr>
      <a:lvl8pPr marL="3189362" algn="l" defTabSz="911247" rtl="0" eaLnBrk="1" latinLnBrk="0" hangingPunct="1">
        <a:defRPr kumimoji="1" sz="1794" kern="1200">
          <a:solidFill>
            <a:schemeClr val="tx1"/>
          </a:solidFill>
          <a:latin typeface="+mn-lt"/>
          <a:ea typeface="+mn-ea"/>
          <a:cs typeface="+mn-cs"/>
        </a:defRPr>
      </a:lvl8pPr>
      <a:lvl9pPr marL="3644987" algn="l" defTabSz="911247" rtl="0" eaLnBrk="1" latinLnBrk="0" hangingPunct="1">
        <a:defRPr kumimoji="1" sz="1794"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495301"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3075" name="Group 18"/>
          <p:cNvGrpSpPr>
            <a:grpSpLocks/>
          </p:cNvGrpSpPr>
          <p:nvPr/>
        </p:nvGrpSpPr>
        <p:grpSpPr bwMode="auto">
          <a:xfrm>
            <a:off x="0" y="0"/>
            <a:ext cx="9906000" cy="546100"/>
            <a:chOff x="0" y="0"/>
            <a:chExt cx="5760" cy="344"/>
          </a:xfrm>
        </p:grpSpPr>
        <p:pic>
          <p:nvPicPr>
            <p:cNvPr id="3078" name="Picture 9" descr="mlit_top"/>
            <p:cNvPicPr>
              <a:picLocks noChangeAspect="1" noChangeArrowheads="1"/>
            </p:cNvPicPr>
            <p:nvPr userDrawn="1"/>
          </p:nvPicPr>
          <p:blipFill>
            <a:blip r:embed="rId25">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17"/>
            <p:cNvGrpSpPr>
              <a:grpSpLocks/>
            </p:cNvGrpSpPr>
            <p:nvPr userDrawn="1"/>
          </p:nvGrpSpPr>
          <p:grpSpPr bwMode="auto">
            <a:xfrm>
              <a:off x="0" y="0"/>
              <a:ext cx="5760" cy="318"/>
              <a:chOff x="0" y="0"/>
              <a:chExt cx="5760" cy="318"/>
            </a:xfrm>
          </p:grpSpPr>
          <p:pic>
            <p:nvPicPr>
              <p:cNvPr id="3080" name="Picture 11" descr="mlit_top"/>
              <p:cNvPicPr>
                <a:picLocks noChangeAspect="1" noChangeArrowheads="1"/>
              </p:cNvPicPr>
              <p:nvPr userDrawn="1"/>
            </p:nvPicPr>
            <p:blipFill>
              <a:blip r:embed="rId26">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6" descr="mlit_top"/>
              <p:cNvPicPr>
                <a:picLocks noChangeAspect="1" noChangeArrowheads="1"/>
              </p:cNvPicPr>
              <p:nvPr userDrawn="1"/>
            </p:nvPicPr>
            <p:blipFill>
              <a:blip r:embed="rId27">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0" descr="mlit_top"/>
              <p:cNvPicPr>
                <a:picLocks noChangeAspect="1" noChangeArrowheads="1"/>
              </p:cNvPicPr>
              <p:nvPr userDrawn="1"/>
            </p:nvPicPr>
            <p:blipFill>
              <a:blip r:embed="rId27">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076" name="Rectangle 2"/>
          <p:cNvSpPr>
            <a:spLocks noGrp="1" noChangeArrowheads="1"/>
          </p:cNvSpPr>
          <p:nvPr>
            <p:ph type="title"/>
          </p:nvPr>
        </p:nvSpPr>
        <p:spPr bwMode="auto">
          <a:xfrm>
            <a:off x="2" y="0"/>
            <a:ext cx="76057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3077" name="Picture 14"/>
          <p:cNvPicPr>
            <a:picLocks noChangeAspect="1" noChangeArrowheads="1"/>
          </p:cNvPicPr>
          <p:nvPr/>
        </p:nvPicPr>
        <p:blipFill>
          <a:blip r:embed="rId28" cstate="print">
            <a:extLst>
              <a:ext uri="{28A0092B-C50C-407E-A947-70E740481C1C}">
                <a14:useLocalDpi xmlns:a14="http://schemas.microsoft.com/office/drawing/2010/main" val="0"/>
              </a:ext>
            </a:extLst>
          </a:blip>
          <a:srcRect t="3670"/>
          <a:stretch>
            <a:fillRect/>
          </a:stretch>
        </p:blipFill>
        <p:spPr bwMode="auto">
          <a:xfrm>
            <a:off x="8226427" y="4"/>
            <a:ext cx="16795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0869753"/>
      </p:ext>
    </p:extLst>
  </p:cSld>
  <p:clrMap bg1="lt1" tx1="dk1" bg2="lt2" tx2="dk2" accent1="accent1" accent2="accent2" accent3="accent3" accent4="accent4" accent5="accent5" accent6="accent6" hlink="hlink" folHlink="folHlink"/>
  <p:sldLayoutIdLst>
    <p:sldLayoutId id="2147485812" r:id="rId1"/>
    <p:sldLayoutId id="2147485813" r:id="rId2"/>
    <p:sldLayoutId id="2147485814" r:id="rId3"/>
    <p:sldLayoutId id="2147485815" r:id="rId4"/>
    <p:sldLayoutId id="2147485816" r:id="rId5"/>
    <p:sldLayoutId id="2147485817" r:id="rId6"/>
    <p:sldLayoutId id="2147485818" r:id="rId7"/>
    <p:sldLayoutId id="2147485819" r:id="rId8"/>
    <p:sldLayoutId id="2147485820" r:id="rId9"/>
    <p:sldLayoutId id="2147485821" r:id="rId10"/>
    <p:sldLayoutId id="2147485822" r:id="rId11"/>
    <p:sldLayoutId id="2147485823" r:id="rId12"/>
    <p:sldLayoutId id="2147485824" r:id="rId13"/>
    <p:sldLayoutId id="2147485825" r:id="rId14"/>
    <p:sldLayoutId id="2147485826" r:id="rId15"/>
    <p:sldLayoutId id="2147485827" r:id="rId16"/>
    <p:sldLayoutId id="2147485828" r:id="rId17"/>
    <p:sldLayoutId id="2147485829" r:id="rId18"/>
    <p:sldLayoutId id="2147485830" r:id="rId19"/>
    <p:sldLayoutId id="2147485831" r:id="rId20"/>
    <p:sldLayoutId id="2147485832" r:id="rId21"/>
    <p:sldLayoutId id="2147485833" r:id="rId22"/>
    <p:sldLayoutId id="2147485834" r:id="rId23"/>
  </p:sldLayoutIdLst>
  <p:hf hdr="0" ftr="0" dt="0"/>
  <p:txStyles>
    <p:titleStyle>
      <a:lvl1pPr algn="l" rtl="0" eaLnBrk="0" fontAlgn="base" hangingPunct="0">
        <a:spcBef>
          <a:spcPct val="0"/>
        </a:spcBef>
        <a:spcAft>
          <a:spcPct val="0"/>
        </a:spcAft>
        <a:defRPr kumimoji="1" sz="2577">
          <a:solidFill>
            <a:srgbClr val="4087C8"/>
          </a:solidFill>
          <a:latin typeface="+mj-lt"/>
          <a:ea typeface="+mj-ea"/>
          <a:cs typeface="+mj-cs"/>
        </a:defRPr>
      </a:lvl1pPr>
      <a:lvl2pPr algn="l" rtl="0" eaLnBrk="0" fontAlgn="base" hangingPunct="0">
        <a:spcBef>
          <a:spcPct val="0"/>
        </a:spcBef>
        <a:spcAft>
          <a:spcPct val="0"/>
        </a:spcAft>
        <a:defRPr kumimoji="1" sz="2577">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577">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577">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577">
          <a:solidFill>
            <a:srgbClr val="4087C8"/>
          </a:solidFill>
          <a:latin typeface="HGP創英角ｺﾞｼｯｸUB" pitchFamily="50" charset="-128"/>
          <a:ea typeface="HGP創英角ｺﾞｼｯｸUB" pitchFamily="50" charset="-128"/>
        </a:defRPr>
      </a:lvl5pPr>
      <a:lvl6pPr marL="420615" algn="l" rtl="0" eaLnBrk="1" fontAlgn="base" hangingPunct="1">
        <a:spcBef>
          <a:spcPct val="0"/>
        </a:spcBef>
        <a:spcAft>
          <a:spcPct val="0"/>
        </a:spcAft>
        <a:defRPr kumimoji="1" sz="2577">
          <a:solidFill>
            <a:srgbClr val="4087C8"/>
          </a:solidFill>
          <a:latin typeface="HGP創英角ｺﾞｼｯｸUB" pitchFamily="50" charset="-128"/>
          <a:ea typeface="HGP創英角ｺﾞｼｯｸUB" pitchFamily="50" charset="-128"/>
        </a:defRPr>
      </a:lvl6pPr>
      <a:lvl7pPr marL="841229" algn="l" rtl="0" eaLnBrk="1" fontAlgn="base" hangingPunct="1">
        <a:spcBef>
          <a:spcPct val="0"/>
        </a:spcBef>
        <a:spcAft>
          <a:spcPct val="0"/>
        </a:spcAft>
        <a:defRPr kumimoji="1" sz="2577">
          <a:solidFill>
            <a:srgbClr val="4087C8"/>
          </a:solidFill>
          <a:latin typeface="HGP創英角ｺﾞｼｯｸUB" pitchFamily="50" charset="-128"/>
          <a:ea typeface="HGP創英角ｺﾞｼｯｸUB" pitchFamily="50" charset="-128"/>
        </a:defRPr>
      </a:lvl7pPr>
      <a:lvl8pPr marL="1261845" algn="l" rtl="0" eaLnBrk="1" fontAlgn="base" hangingPunct="1">
        <a:spcBef>
          <a:spcPct val="0"/>
        </a:spcBef>
        <a:spcAft>
          <a:spcPct val="0"/>
        </a:spcAft>
        <a:defRPr kumimoji="1" sz="2577">
          <a:solidFill>
            <a:srgbClr val="4087C8"/>
          </a:solidFill>
          <a:latin typeface="HGP創英角ｺﾞｼｯｸUB" pitchFamily="50" charset="-128"/>
          <a:ea typeface="HGP創英角ｺﾞｼｯｸUB" pitchFamily="50" charset="-128"/>
        </a:defRPr>
      </a:lvl8pPr>
      <a:lvl9pPr marL="1682460" algn="l" rtl="0" eaLnBrk="1" fontAlgn="base" hangingPunct="1">
        <a:spcBef>
          <a:spcPct val="0"/>
        </a:spcBef>
        <a:spcAft>
          <a:spcPct val="0"/>
        </a:spcAft>
        <a:defRPr kumimoji="1" sz="2577">
          <a:solidFill>
            <a:srgbClr val="4087C8"/>
          </a:solidFill>
          <a:latin typeface="HGP創英角ｺﾞｼｯｸUB" pitchFamily="50" charset="-128"/>
          <a:ea typeface="HGP創英角ｺﾞｼｯｸUB" pitchFamily="50" charset="-128"/>
        </a:defRPr>
      </a:lvl9pPr>
    </p:titleStyle>
    <p:bodyStyle>
      <a:lvl1pPr marL="314058" indent="-314058" algn="l" rtl="0" eaLnBrk="0" fontAlgn="base" hangingPunct="0">
        <a:spcBef>
          <a:spcPct val="20000"/>
        </a:spcBef>
        <a:spcAft>
          <a:spcPct val="0"/>
        </a:spcAft>
        <a:buChar char="•"/>
        <a:defRPr kumimoji="1" sz="2945">
          <a:solidFill>
            <a:schemeClr val="tx1"/>
          </a:solidFill>
          <a:latin typeface="+mn-lt"/>
          <a:ea typeface="+mn-ea"/>
          <a:cs typeface="+mn-cs"/>
        </a:defRPr>
      </a:lvl1pPr>
      <a:lvl2pPr marL="682162" indent="-261472" algn="l" rtl="0" eaLnBrk="0" fontAlgn="base" hangingPunct="0">
        <a:spcBef>
          <a:spcPct val="20000"/>
        </a:spcBef>
        <a:spcAft>
          <a:spcPct val="0"/>
        </a:spcAft>
        <a:buChar char="–"/>
        <a:defRPr kumimoji="1" sz="2577">
          <a:solidFill>
            <a:schemeClr val="tx1"/>
          </a:solidFill>
          <a:latin typeface="+mn-lt"/>
          <a:ea typeface="+mn-ea"/>
        </a:defRPr>
      </a:lvl2pPr>
      <a:lvl3pPr marL="1050266" indent="-208885" algn="l" rtl="0" eaLnBrk="0" fontAlgn="base" hangingPunct="0">
        <a:spcBef>
          <a:spcPct val="20000"/>
        </a:spcBef>
        <a:spcAft>
          <a:spcPct val="0"/>
        </a:spcAft>
        <a:buChar char="•"/>
        <a:defRPr kumimoji="1" sz="2208">
          <a:solidFill>
            <a:schemeClr val="tx1"/>
          </a:solidFill>
          <a:latin typeface="+mn-lt"/>
          <a:ea typeface="+mn-ea"/>
        </a:defRPr>
      </a:lvl3pPr>
      <a:lvl4pPr marL="1470958" indent="-208885" algn="l" rtl="0" eaLnBrk="0" fontAlgn="base" hangingPunct="0">
        <a:spcBef>
          <a:spcPct val="20000"/>
        </a:spcBef>
        <a:spcAft>
          <a:spcPct val="0"/>
        </a:spcAft>
        <a:buChar char="–"/>
        <a:defRPr kumimoji="1" sz="1840">
          <a:solidFill>
            <a:schemeClr val="tx1"/>
          </a:solidFill>
          <a:latin typeface="+mn-lt"/>
          <a:ea typeface="+mn-ea"/>
        </a:defRPr>
      </a:lvl4pPr>
      <a:lvl5pPr marL="1891648" indent="-208885" algn="l" rtl="0" eaLnBrk="0" fontAlgn="base" hangingPunct="0">
        <a:spcBef>
          <a:spcPct val="20000"/>
        </a:spcBef>
        <a:spcAft>
          <a:spcPct val="0"/>
        </a:spcAft>
        <a:buChar char="»"/>
        <a:defRPr kumimoji="1" sz="1840">
          <a:solidFill>
            <a:schemeClr val="tx1"/>
          </a:solidFill>
          <a:latin typeface="+mn-lt"/>
          <a:ea typeface="+mn-ea"/>
        </a:defRPr>
      </a:lvl5pPr>
      <a:lvl6pPr marL="2313382" indent="-210308" algn="l" rtl="0" eaLnBrk="1" fontAlgn="base" hangingPunct="1">
        <a:spcBef>
          <a:spcPct val="20000"/>
        </a:spcBef>
        <a:spcAft>
          <a:spcPct val="0"/>
        </a:spcAft>
        <a:buChar char="»"/>
        <a:defRPr kumimoji="1" sz="1840">
          <a:solidFill>
            <a:schemeClr val="tx1"/>
          </a:solidFill>
          <a:latin typeface="+mn-lt"/>
          <a:ea typeface="+mn-ea"/>
        </a:defRPr>
      </a:lvl6pPr>
      <a:lvl7pPr marL="2733997" indent="-210308" algn="l" rtl="0" eaLnBrk="1" fontAlgn="base" hangingPunct="1">
        <a:spcBef>
          <a:spcPct val="20000"/>
        </a:spcBef>
        <a:spcAft>
          <a:spcPct val="0"/>
        </a:spcAft>
        <a:buChar char="»"/>
        <a:defRPr kumimoji="1" sz="1840">
          <a:solidFill>
            <a:schemeClr val="tx1"/>
          </a:solidFill>
          <a:latin typeface="+mn-lt"/>
          <a:ea typeface="+mn-ea"/>
        </a:defRPr>
      </a:lvl7pPr>
      <a:lvl8pPr marL="3154612" indent="-210308" algn="l" rtl="0" eaLnBrk="1" fontAlgn="base" hangingPunct="1">
        <a:spcBef>
          <a:spcPct val="20000"/>
        </a:spcBef>
        <a:spcAft>
          <a:spcPct val="0"/>
        </a:spcAft>
        <a:buChar char="»"/>
        <a:defRPr kumimoji="1" sz="1840">
          <a:solidFill>
            <a:schemeClr val="tx1"/>
          </a:solidFill>
          <a:latin typeface="+mn-lt"/>
          <a:ea typeface="+mn-ea"/>
        </a:defRPr>
      </a:lvl8pPr>
      <a:lvl9pPr marL="3575227" indent="-210308" algn="l" rtl="0" eaLnBrk="1" fontAlgn="base" hangingPunct="1">
        <a:spcBef>
          <a:spcPct val="20000"/>
        </a:spcBef>
        <a:spcAft>
          <a:spcPct val="0"/>
        </a:spcAft>
        <a:buChar char="»"/>
        <a:defRPr kumimoji="1" sz="1840">
          <a:solidFill>
            <a:schemeClr val="tx1"/>
          </a:solidFill>
          <a:latin typeface="+mn-lt"/>
          <a:ea typeface="+mn-ea"/>
        </a:defRPr>
      </a:lvl9pPr>
    </p:bodyStyle>
    <p:otherStyle>
      <a:defPPr>
        <a:defRPr lang="ja-JP"/>
      </a:defPPr>
      <a:lvl1pPr marL="0" algn="l" defTabSz="841229" rtl="0" eaLnBrk="1" latinLnBrk="0" hangingPunct="1">
        <a:defRPr kumimoji="1" sz="1657" kern="1200">
          <a:solidFill>
            <a:schemeClr val="tx1"/>
          </a:solidFill>
          <a:latin typeface="+mn-lt"/>
          <a:ea typeface="+mn-ea"/>
          <a:cs typeface="+mn-cs"/>
        </a:defRPr>
      </a:lvl1pPr>
      <a:lvl2pPr marL="420615" algn="l" defTabSz="841229" rtl="0" eaLnBrk="1" latinLnBrk="0" hangingPunct="1">
        <a:defRPr kumimoji="1" sz="1657" kern="1200">
          <a:solidFill>
            <a:schemeClr val="tx1"/>
          </a:solidFill>
          <a:latin typeface="+mn-lt"/>
          <a:ea typeface="+mn-ea"/>
          <a:cs typeface="+mn-cs"/>
        </a:defRPr>
      </a:lvl2pPr>
      <a:lvl3pPr marL="841229" algn="l" defTabSz="841229" rtl="0" eaLnBrk="1" latinLnBrk="0" hangingPunct="1">
        <a:defRPr kumimoji="1" sz="1657" kern="1200">
          <a:solidFill>
            <a:schemeClr val="tx1"/>
          </a:solidFill>
          <a:latin typeface="+mn-lt"/>
          <a:ea typeface="+mn-ea"/>
          <a:cs typeface="+mn-cs"/>
        </a:defRPr>
      </a:lvl3pPr>
      <a:lvl4pPr marL="1261845" algn="l" defTabSz="841229" rtl="0" eaLnBrk="1" latinLnBrk="0" hangingPunct="1">
        <a:defRPr kumimoji="1" sz="1657" kern="1200">
          <a:solidFill>
            <a:schemeClr val="tx1"/>
          </a:solidFill>
          <a:latin typeface="+mn-lt"/>
          <a:ea typeface="+mn-ea"/>
          <a:cs typeface="+mn-cs"/>
        </a:defRPr>
      </a:lvl4pPr>
      <a:lvl5pPr marL="1682460" algn="l" defTabSz="841229" rtl="0" eaLnBrk="1" latinLnBrk="0" hangingPunct="1">
        <a:defRPr kumimoji="1" sz="1657" kern="1200">
          <a:solidFill>
            <a:schemeClr val="tx1"/>
          </a:solidFill>
          <a:latin typeface="+mn-lt"/>
          <a:ea typeface="+mn-ea"/>
          <a:cs typeface="+mn-cs"/>
        </a:defRPr>
      </a:lvl5pPr>
      <a:lvl6pPr marL="2103075" algn="l" defTabSz="841229" rtl="0" eaLnBrk="1" latinLnBrk="0" hangingPunct="1">
        <a:defRPr kumimoji="1" sz="1657" kern="1200">
          <a:solidFill>
            <a:schemeClr val="tx1"/>
          </a:solidFill>
          <a:latin typeface="+mn-lt"/>
          <a:ea typeface="+mn-ea"/>
          <a:cs typeface="+mn-cs"/>
        </a:defRPr>
      </a:lvl6pPr>
      <a:lvl7pPr marL="2523689" algn="l" defTabSz="841229" rtl="0" eaLnBrk="1" latinLnBrk="0" hangingPunct="1">
        <a:defRPr kumimoji="1" sz="1657" kern="1200">
          <a:solidFill>
            <a:schemeClr val="tx1"/>
          </a:solidFill>
          <a:latin typeface="+mn-lt"/>
          <a:ea typeface="+mn-ea"/>
          <a:cs typeface="+mn-cs"/>
        </a:defRPr>
      </a:lvl7pPr>
      <a:lvl8pPr marL="2944305" algn="l" defTabSz="841229" rtl="0" eaLnBrk="1" latinLnBrk="0" hangingPunct="1">
        <a:defRPr kumimoji="1" sz="1657" kern="1200">
          <a:solidFill>
            <a:schemeClr val="tx1"/>
          </a:solidFill>
          <a:latin typeface="+mn-lt"/>
          <a:ea typeface="+mn-ea"/>
          <a:cs typeface="+mn-cs"/>
        </a:defRPr>
      </a:lvl8pPr>
      <a:lvl9pPr marL="3364919" algn="l" defTabSz="841229" rtl="0" eaLnBrk="1" latinLnBrk="0" hangingPunct="1">
        <a:defRPr kumimoji="1" sz="1657"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15" y="1600206"/>
            <a:ext cx="8915400" cy="452596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grpSp>
        <p:nvGrpSpPr>
          <p:cNvPr id="2" name="Group 18"/>
          <p:cNvGrpSpPr>
            <a:grpSpLocks/>
          </p:cNvGrpSpPr>
          <p:nvPr userDrawn="1"/>
        </p:nvGrpSpPr>
        <p:grpSpPr bwMode="auto">
          <a:xfrm>
            <a:off x="0" y="0"/>
            <a:ext cx="9906000" cy="546100"/>
            <a:chOff x="0" y="0"/>
            <a:chExt cx="5760" cy="344"/>
          </a:xfrm>
        </p:grpSpPr>
        <p:pic>
          <p:nvPicPr>
            <p:cNvPr id="1030" name="Picture 9" descr="mlit_top"/>
            <p:cNvPicPr>
              <a:picLocks noChangeAspect="1" noChangeArrowheads="1"/>
            </p:cNvPicPr>
            <p:nvPr userDrawn="1"/>
          </p:nvPicPr>
          <p:blipFill>
            <a:blip r:embed="rId3"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4"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5"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5"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32" y="0"/>
            <a:ext cx="7605713" cy="476250"/>
          </a:xfrm>
          <a:prstGeom prst="rect">
            <a:avLst/>
          </a:prstGeom>
          <a:noFill/>
          <a:ln w="9525">
            <a:noFill/>
            <a:miter lim="800000"/>
            <a:headEnd/>
            <a:tailEnd/>
          </a:ln>
        </p:spPr>
        <p:txBody>
          <a:bodyPr vert="horz" wrap="square" lIns="91423" tIns="45712" rIns="91423" bIns="45712" numCol="1" anchor="ctr" anchorCtr="0" compatLnSpc="1">
            <a:prstTxWarp prst="textNoShape">
              <a:avLst/>
            </a:prstTxWarp>
          </a:bodyPr>
          <a:lstStyle/>
          <a:p>
            <a:pPr lvl="0"/>
            <a:r>
              <a:rPr lang="ja-JP" altLang="en-US"/>
              <a:t>マスタ タイトルの書式設定</a:t>
            </a:r>
          </a:p>
        </p:txBody>
      </p:sp>
      <p:pic>
        <p:nvPicPr>
          <p:cNvPr id="1029" name="Picture 14"/>
          <p:cNvPicPr>
            <a:picLocks noChangeAspect="1" noChangeArrowheads="1"/>
          </p:cNvPicPr>
          <p:nvPr/>
        </p:nvPicPr>
        <p:blipFill>
          <a:blip r:embed="rId6" cstate="print"/>
          <a:srcRect t="3670"/>
          <a:stretch>
            <a:fillRect/>
          </a:stretch>
        </p:blipFill>
        <p:spPr bwMode="auto">
          <a:xfrm>
            <a:off x="8226501" y="10"/>
            <a:ext cx="1679575" cy="333375"/>
          </a:xfrm>
          <a:prstGeom prst="rect">
            <a:avLst/>
          </a:prstGeom>
          <a:noFill/>
          <a:ln w="9525">
            <a:noFill/>
            <a:miter lim="800000"/>
            <a:headEnd/>
            <a:tailEnd/>
          </a:ln>
        </p:spPr>
      </p:pic>
      <p:sp>
        <p:nvSpPr>
          <p:cNvPr id="12" name="スライド番号プレースホルダー 5"/>
          <p:cNvSpPr>
            <a:spLocks noGrp="1"/>
          </p:cNvSpPr>
          <p:nvPr>
            <p:ph type="sldNum" sz="quarter" idx="4"/>
          </p:nvPr>
        </p:nvSpPr>
        <p:spPr>
          <a:xfrm>
            <a:off x="7580844" y="6492878"/>
            <a:ext cx="2311400" cy="365125"/>
          </a:xfrm>
          <a:prstGeom prst="rect">
            <a:avLst/>
          </a:prstGeom>
        </p:spPr>
        <p:txBody>
          <a:bodyPr/>
          <a:lstStyle>
            <a:lvl1pPr algn="r">
              <a:defRPr sz="1196">
                <a:solidFill>
                  <a:schemeClr val="tx1"/>
                </a:solidFill>
              </a:defRPr>
            </a:lvl1pPr>
          </a:lstStyle>
          <a:p>
            <a:fld id="{3DFBBB8F-F31C-4696-8745-3328251D1135}" type="slidenum">
              <a:rPr lang="ja-JP" altLang="en-US" smtClean="0">
                <a:solidFill>
                  <a:prstClr val="black"/>
                </a:solidFill>
                <a:latin typeface="Arial"/>
                <a:ea typeface="ＭＳ Ｐゴシック"/>
              </a:rPr>
              <a:pPr/>
              <a:t>‹#›</a:t>
            </a:fld>
            <a:endParaRPr lang="ja-JP" altLang="en-US">
              <a:solidFill>
                <a:prstClr val="black"/>
              </a:solidFill>
              <a:latin typeface="Arial"/>
              <a:ea typeface="ＭＳ Ｐゴシック"/>
            </a:endParaRPr>
          </a:p>
        </p:txBody>
      </p:sp>
    </p:spTree>
    <p:extLst>
      <p:ext uri="{BB962C8B-B14F-4D97-AF65-F5344CB8AC3E}">
        <p14:creationId xmlns:p14="http://schemas.microsoft.com/office/powerpoint/2010/main" val="2042207249"/>
      </p:ext>
    </p:extLst>
  </p:cSld>
  <p:clrMap bg1="lt1" tx1="dk1" bg2="lt2" tx2="dk2" accent1="accent1" accent2="accent2" accent3="accent3" accent4="accent4" accent5="accent5" accent6="accent6" hlink="hlink" folHlink="folHlink"/>
  <p:sldLayoutIdLst>
    <p:sldLayoutId id="2147485836" r:id="rId1"/>
  </p:sldLayoutIdLst>
  <p:hf hdr="0" ftr="0" dt="0"/>
  <p:txStyles>
    <p:titleStyle>
      <a:lvl1pPr algn="l" rtl="0" eaLnBrk="1" fontAlgn="base" hangingPunct="1">
        <a:spcBef>
          <a:spcPct val="0"/>
        </a:spcBef>
        <a:spcAft>
          <a:spcPct val="0"/>
        </a:spcAft>
        <a:defRPr kumimoji="1" sz="2370">
          <a:solidFill>
            <a:srgbClr val="4087C8"/>
          </a:solidFill>
          <a:latin typeface="+mj-lt"/>
          <a:ea typeface="+mj-ea"/>
          <a:cs typeface="+mj-cs"/>
        </a:defRPr>
      </a:lvl1pPr>
      <a:lvl2pPr algn="l" rtl="0" eaLnBrk="1" fontAlgn="base" hangingPunct="1">
        <a:spcBef>
          <a:spcPct val="0"/>
        </a:spcBef>
        <a:spcAft>
          <a:spcPct val="0"/>
        </a:spcAft>
        <a:defRPr kumimoji="1" sz="237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37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37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370">
          <a:solidFill>
            <a:srgbClr val="4087C8"/>
          </a:solidFill>
          <a:latin typeface="HGP創英角ｺﾞｼｯｸUB" pitchFamily="50" charset="-128"/>
          <a:ea typeface="HGP創英角ｺﾞｼｯｸUB" pitchFamily="50" charset="-128"/>
        </a:defRPr>
      </a:lvl5pPr>
      <a:lvl6pPr marL="387008" algn="l" rtl="0" eaLnBrk="1" fontAlgn="base" hangingPunct="1">
        <a:spcBef>
          <a:spcPct val="0"/>
        </a:spcBef>
        <a:spcAft>
          <a:spcPct val="0"/>
        </a:spcAft>
        <a:defRPr kumimoji="1" sz="2370">
          <a:solidFill>
            <a:srgbClr val="4087C8"/>
          </a:solidFill>
          <a:latin typeface="HGP創英角ｺﾞｼｯｸUB" pitchFamily="50" charset="-128"/>
          <a:ea typeface="HGP創英角ｺﾞｼｯｸUB" pitchFamily="50" charset="-128"/>
        </a:defRPr>
      </a:lvl6pPr>
      <a:lvl7pPr marL="774015" algn="l" rtl="0" eaLnBrk="1" fontAlgn="base" hangingPunct="1">
        <a:spcBef>
          <a:spcPct val="0"/>
        </a:spcBef>
        <a:spcAft>
          <a:spcPct val="0"/>
        </a:spcAft>
        <a:defRPr kumimoji="1" sz="2370">
          <a:solidFill>
            <a:srgbClr val="4087C8"/>
          </a:solidFill>
          <a:latin typeface="HGP創英角ｺﾞｼｯｸUB" pitchFamily="50" charset="-128"/>
          <a:ea typeface="HGP創英角ｺﾞｼｯｸUB" pitchFamily="50" charset="-128"/>
        </a:defRPr>
      </a:lvl7pPr>
      <a:lvl8pPr marL="1161024" algn="l" rtl="0" eaLnBrk="1" fontAlgn="base" hangingPunct="1">
        <a:spcBef>
          <a:spcPct val="0"/>
        </a:spcBef>
        <a:spcAft>
          <a:spcPct val="0"/>
        </a:spcAft>
        <a:defRPr kumimoji="1" sz="2370">
          <a:solidFill>
            <a:srgbClr val="4087C8"/>
          </a:solidFill>
          <a:latin typeface="HGP創英角ｺﾞｼｯｸUB" pitchFamily="50" charset="-128"/>
          <a:ea typeface="HGP創英角ｺﾞｼｯｸUB" pitchFamily="50" charset="-128"/>
        </a:defRPr>
      </a:lvl8pPr>
      <a:lvl9pPr marL="1548031" algn="l" rtl="0" eaLnBrk="1" fontAlgn="base" hangingPunct="1">
        <a:spcBef>
          <a:spcPct val="0"/>
        </a:spcBef>
        <a:spcAft>
          <a:spcPct val="0"/>
        </a:spcAft>
        <a:defRPr kumimoji="1" sz="2370">
          <a:solidFill>
            <a:srgbClr val="4087C8"/>
          </a:solidFill>
          <a:latin typeface="HGP創英角ｺﾞｼｯｸUB" pitchFamily="50" charset="-128"/>
          <a:ea typeface="HGP創英角ｺﾞｼｯｸUB" pitchFamily="50" charset="-128"/>
        </a:defRPr>
      </a:lvl9pPr>
    </p:titleStyle>
    <p:bodyStyle>
      <a:lvl1pPr marL="290256" indent="-290256" algn="l" rtl="0" eaLnBrk="1" fontAlgn="base" hangingPunct="1">
        <a:spcBef>
          <a:spcPct val="20000"/>
        </a:spcBef>
        <a:spcAft>
          <a:spcPct val="0"/>
        </a:spcAft>
        <a:buChar char="•"/>
        <a:defRPr kumimoji="1" sz="2709">
          <a:solidFill>
            <a:schemeClr val="tx1"/>
          </a:solidFill>
          <a:latin typeface="+mn-lt"/>
          <a:ea typeface="+mn-ea"/>
          <a:cs typeface="+mn-cs"/>
        </a:defRPr>
      </a:lvl1pPr>
      <a:lvl2pPr marL="628887" indent="-241880" algn="l" rtl="0" eaLnBrk="1" fontAlgn="base" hangingPunct="1">
        <a:spcBef>
          <a:spcPct val="20000"/>
        </a:spcBef>
        <a:spcAft>
          <a:spcPct val="0"/>
        </a:spcAft>
        <a:buChar char="–"/>
        <a:defRPr kumimoji="1" sz="2370">
          <a:solidFill>
            <a:schemeClr val="tx1"/>
          </a:solidFill>
          <a:latin typeface="+mn-lt"/>
          <a:ea typeface="+mn-ea"/>
        </a:defRPr>
      </a:lvl2pPr>
      <a:lvl3pPr marL="967519" indent="-193504" algn="l" rtl="0" eaLnBrk="1" fontAlgn="base" hangingPunct="1">
        <a:spcBef>
          <a:spcPct val="20000"/>
        </a:spcBef>
        <a:spcAft>
          <a:spcPct val="0"/>
        </a:spcAft>
        <a:buChar char="•"/>
        <a:defRPr kumimoji="1" sz="2031">
          <a:solidFill>
            <a:schemeClr val="tx1"/>
          </a:solidFill>
          <a:latin typeface="+mn-lt"/>
          <a:ea typeface="+mn-ea"/>
        </a:defRPr>
      </a:lvl3pPr>
      <a:lvl4pPr marL="1354527" indent="-193504" algn="l" rtl="0" eaLnBrk="1" fontAlgn="base" hangingPunct="1">
        <a:spcBef>
          <a:spcPct val="20000"/>
        </a:spcBef>
        <a:spcAft>
          <a:spcPct val="0"/>
        </a:spcAft>
        <a:buChar char="–"/>
        <a:defRPr kumimoji="1" sz="1694">
          <a:solidFill>
            <a:schemeClr val="tx1"/>
          </a:solidFill>
          <a:latin typeface="+mn-lt"/>
          <a:ea typeface="+mn-ea"/>
        </a:defRPr>
      </a:lvl4pPr>
      <a:lvl5pPr marL="1741534" indent="-193504" algn="l" rtl="0" eaLnBrk="1" fontAlgn="base" hangingPunct="1">
        <a:spcBef>
          <a:spcPct val="20000"/>
        </a:spcBef>
        <a:spcAft>
          <a:spcPct val="0"/>
        </a:spcAft>
        <a:buChar char="»"/>
        <a:defRPr kumimoji="1" sz="1694">
          <a:solidFill>
            <a:schemeClr val="tx1"/>
          </a:solidFill>
          <a:latin typeface="+mn-lt"/>
          <a:ea typeface="+mn-ea"/>
        </a:defRPr>
      </a:lvl5pPr>
      <a:lvl6pPr marL="2128543" indent="-193504" algn="l" rtl="0" eaLnBrk="1" fontAlgn="base" hangingPunct="1">
        <a:spcBef>
          <a:spcPct val="20000"/>
        </a:spcBef>
        <a:spcAft>
          <a:spcPct val="0"/>
        </a:spcAft>
        <a:buChar char="»"/>
        <a:defRPr kumimoji="1" sz="1694">
          <a:solidFill>
            <a:schemeClr val="tx1"/>
          </a:solidFill>
          <a:latin typeface="+mn-lt"/>
          <a:ea typeface="+mn-ea"/>
        </a:defRPr>
      </a:lvl6pPr>
      <a:lvl7pPr marL="2515550" indent="-193504" algn="l" rtl="0" eaLnBrk="1" fontAlgn="base" hangingPunct="1">
        <a:spcBef>
          <a:spcPct val="20000"/>
        </a:spcBef>
        <a:spcAft>
          <a:spcPct val="0"/>
        </a:spcAft>
        <a:buChar char="»"/>
        <a:defRPr kumimoji="1" sz="1694">
          <a:solidFill>
            <a:schemeClr val="tx1"/>
          </a:solidFill>
          <a:latin typeface="+mn-lt"/>
          <a:ea typeface="+mn-ea"/>
        </a:defRPr>
      </a:lvl7pPr>
      <a:lvl8pPr marL="2902558" indent="-193504" algn="l" rtl="0" eaLnBrk="1" fontAlgn="base" hangingPunct="1">
        <a:spcBef>
          <a:spcPct val="20000"/>
        </a:spcBef>
        <a:spcAft>
          <a:spcPct val="0"/>
        </a:spcAft>
        <a:buChar char="»"/>
        <a:defRPr kumimoji="1" sz="1694">
          <a:solidFill>
            <a:schemeClr val="tx1"/>
          </a:solidFill>
          <a:latin typeface="+mn-lt"/>
          <a:ea typeface="+mn-ea"/>
        </a:defRPr>
      </a:lvl8pPr>
      <a:lvl9pPr marL="3289566" indent="-193504" algn="l" rtl="0" eaLnBrk="1" fontAlgn="base" hangingPunct="1">
        <a:spcBef>
          <a:spcPct val="20000"/>
        </a:spcBef>
        <a:spcAft>
          <a:spcPct val="0"/>
        </a:spcAft>
        <a:buChar char="»"/>
        <a:defRPr kumimoji="1" sz="1694">
          <a:solidFill>
            <a:schemeClr val="tx1"/>
          </a:solidFill>
          <a:latin typeface="+mn-lt"/>
          <a:ea typeface="+mn-ea"/>
        </a:defRPr>
      </a:lvl9pPr>
    </p:bodyStyle>
    <p:otherStyle>
      <a:defPPr>
        <a:defRPr lang="ja-JP"/>
      </a:defPPr>
      <a:lvl1pPr marL="0" algn="l" defTabSz="774015" rtl="0" eaLnBrk="1" latinLnBrk="0" hangingPunct="1">
        <a:defRPr kumimoji="1" sz="1524" kern="1200">
          <a:solidFill>
            <a:schemeClr val="tx1"/>
          </a:solidFill>
          <a:latin typeface="+mn-lt"/>
          <a:ea typeface="+mn-ea"/>
          <a:cs typeface="+mn-cs"/>
        </a:defRPr>
      </a:lvl1pPr>
      <a:lvl2pPr marL="387008" algn="l" defTabSz="774015" rtl="0" eaLnBrk="1" latinLnBrk="0" hangingPunct="1">
        <a:defRPr kumimoji="1" sz="1524" kern="1200">
          <a:solidFill>
            <a:schemeClr val="tx1"/>
          </a:solidFill>
          <a:latin typeface="+mn-lt"/>
          <a:ea typeface="+mn-ea"/>
          <a:cs typeface="+mn-cs"/>
        </a:defRPr>
      </a:lvl2pPr>
      <a:lvl3pPr marL="774015" algn="l" defTabSz="774015" rtl="0" eaLnBrk="1" latinLnBrk="0" hangingPunct="1">
        <a:defRPr kumimoji="1" sz="1524" kern="1200">
          <a:solidFill>
            <a:schemeClr val="tx1"/>
          </a:solidFill>
          <a:latin typeface="+mn-lt"/>
          <a:ea typeface="+mn-ea"/>
          <a:cs typeface="+mn-cs"/>
        </a:defRPr>
      </a:lvl3pPr>
      <a:lvl4pPr marL="1161024" algn="l" defTabSz="774015" rtl="0" eaLnBrk="1" latinLnBrk="0" hangingPunct="1">
        <a:defRPr kumimoji="1" sz="1524" kern="1200">
          <a:solidFill>
            <a:schemeClr val="tx1"/>
          </a:solidFill>
          <a:latin typeface="+mn-lt"/>
          <a:ea typeface="+mn-ea"/>
          <a:cs typeface="+mn-cs"/>
        </a:defRPr>
      </a:lvl4pPr>
      <a:lvl5pPr marL="1548031" algn="l" defTabSz="774015" rtl="0" eaLnBrk="1" latinLnBrk="0" hangingPunct="1">
        <a:defRPr kumimoji="1" sz="1524" kern="1200">
          <a:solidFill>
            <a:schemeClr val="tx1"/>
          </a:solidFill>
          <a:latin typeface="+mn-lt"/>
          <a:ea typeface="+mn-ea"/>
          <a:cs typeface="+mn-cs"/>
        </a:defRPr>
      </a:lvl5pPr>
      <a:lvl6pPr marL="1935039" algn="l" defTabSz="774015" rtl="0" eaLnBrk="1" latinLnBrk="0" hangingPunct="1">
        <a:defRPr kumimoji="1" sz="1524" kern="1200">
          <a:solidFill>
            <a:schemeClr val="tx1"/>
          </a:solidFill>
          <a:latin typeface="+mn-lt"/>
          <a:ea typeface="+mn-ea"/>
          <a:cs typeface="+mn-cs"/>
        </a:defRPr>
      </a:lvl6pPr>
      <a:lvl7pPr marL="2322047" algn="l" defTabSz="774015" rtl="0" eaLnBrk="1" latinLnBrk="0" hangingPunct="1">
        <a:defRPr kumimoji="1" sz="1524" kern="1200">
          <a:solidFill>
            <a:schemeClr val="tx1"/>
          </a:solidFill>
          <a:latin typeface="+mn-lt"/>
          <a:ea typeface="+mn-ea"/>
          <a:cs typeface="+mn-cs"/>
        </a:defRPr>
      </a:lvl7pPr>
      <a:lvl8pPr marL="2709055" algn="l" defTabSz="774015" rtl="0" eaLnBrk="1" latinLnBrk="0" hangingPunct="1">
        <a:defRPr kumimoji="1" sz="1524" kern="1200">
          <a:solidFill>
            <a:schemeClr val="tx1"/>
          </a:solidFill>
          <a:latin typeface="+mn-lt"/>
          <a:ea typeface="+mn-ea"/>
          <a:cs typeface="+mn-cs"/>
        </a:defRPr>
      </a:lvl8pPr>
      <a:lvl9pPr marL="3096062" algn="l" defTabSz="774015" rtl="0" eaLnBrk="1" latinLnBrk="0" hangingPunct="1">
        <a:defRPr kumimoji="1" sz="1524"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6" y="1600206"/>
            <a:ext cx="8915400" cy="452596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0"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25" y="0"/>
            <a:ext cx="7605713" cy="476250"/>
          </a:xfrm>
          <a:prstGeom prst="rect">
            <a:avLst/>
          </a:prstGeom>
          <a:noFill/>
          <a:ln w="9525">
            <a:noFill/>
            <a:miter lim="800000"/>
            <a:headEnd/>
            <a:tailEnd/>
          </a:ln>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478" y="15"/>
            <a:ext cx="1679575" cy="333375"/>
          </a:xfrm>
          <a:prstGeom prst="rect">
            <a:avLst/>
          </a:prstGeom>
          <a:noFill/>
          <a:ln w="9525">
            <a:noFill/>
            <a:miter lim="800000"/>
            <a:headEnd/>
            <a:tailEnd/>
          </a:ln>
        </p:spPr>
      </p:pic>
    </p:spTree>
    <p:extLst>
      <p:ext uri="{BB962C8B-B14F-4D97-AF65-F5344CB8AC3E}">
        <p14:creationId xmlns:p14="http://schemas.microsoft.com/office/powerpoint/2010/main" val="1261948352"/>
      </p:ext>
    </p:extLst>
  </p:cSld>
  <p:clrMap bg1="lt1" tx1="dk1" bg2="lt2" tx2="dk2" accent1="accent1" accent2="accent2" accent3="accent3" accent4="accent4" accent5="accent5" accent6="accent6" hlink="hlink" folHlink="folHlink"/>
  <p:sldLayoutIdLst>
    <p:sldLayoutId id="2147485849" r:id="rId1"/>
    <p:sldLayoutId id="2147485850" r:id="rId2"/>
    <p:sldLayoutId id="2147485851" r:id="rId3"/>
    <p:sldLayoutId id="2147485852" r:id="rId4"/>
    <p:sldLayoutId id="2147485853" r:id="rId5"/>
    <p:sldLayoutId id="2147485854" r:id="rId6"/>
    <p:sldLayoutId id="2147485855" r:id="rId7"/>
    <p:sldLayoutId id="2147485856" r:id="rId8"/>
    <p:sldLayoutId id="2147485857" r:id="rId9"/>
    <p:sldLayoutId id="2147485858" r:id="rId10"/>
    <p:sldLayoutId id="2147485859" r:id="rId11"/>
    <p:sldLayoutId id="2147485860" r:id="rId12"/>
    <p:sldLayoutId id="2147485861" r:id="rId13"/>
  </p:sldLayoutIdLst>
  <p:hf hdr="0" ftr="0" dt="0"/>
  <p:txStyles>
    <p:titleStyle>
      <a:lvl1pPr algn="l" rtl="0" eaLnBrk="1" fontAlgn="base" hangingPunct="1">
        <a:spcBef>
          <a:spcPct val="0"/>
        </a:spcBef>
        <a:spcAft>
          <a:spcPct val="0"/>
        </a:spcAft>
        <a:defRPr kumimoji="1" sz="2755">
          <a:solidFill>
            <a:srgbClr val="4087C8"/>
          </a:solidFill>
          <a:latin typeface="+mj-lt"/>
          <a:ea typeface="+mj-ea"/>
          <a:cs typeface="+mj-cs"/>
        </a:defRPr>
      </a:lvl1pPr>
      <a:lvl2pPr algn="l" rtl="0" eaLnBrk="1" fontAlgn="base" hangingPunct="1">
        <a:spcBef>
          <a:spcPct val="0"/>
        </a:spcBef>
        <a:spcAft>
          <a:spcPct val="0"/>
        </a:spcAft>
        <a:defRPr kumimoji="1" sz="2755">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755">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755">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755">
          <a:solidFill>
            <a:srgbClr val="4087C8"/>
          </a:solidFill>
          <a:latin typeface="HGP創英角ｺﾞｼｯｸUB" pitchFamily="50" charset="-128"/>
          <a:ea typeface="HGP創英角ｺﾞｼｯｸUB" pitchFamily="50" charset="-128"/>
        </a:defRPr>
      </a:lvl5pPr>
      <a:lvl6pPr marL="449822" algn="l" rtl="0" eaLnBrk="1" fontAlgn="base" hangingPunct="1">
        <a:spcBef>
          <a:spcPct val="0"/>
        </a:spcBef>
        <a:spcAft>
          <a:spcPct val="0"/>
        </a:spcAft>
        <a:defRPr kumimoji="1" sz="2755">
          <a:solidFill>
            <a:srgbClr val="4087C8"/>
          </a:solidFill>
          <a:latin typeface="HGP創英角ｺﾞｼｯｸUB" pitchFamily="50" charset="-128"/>
          <a:ea typeface="HGP創英角ｺﾞｼｯｸUB" pitchFamily="50" charset="-128"/>
        </a:defRPr>
      </a:lvl6pPr>
      <a:lvl7pPr marL="899645" algn="l" rtl="0" eaLnBrk="1" fontAlgn="base" hangingPunct="1">
        <a:spcBef>
          <a:spcPct val="0"/>
        </a:spcBef>
        <a:spcAft>
          <a:spcPct val="0"/>
        </a:spcAft>
        <a:defRPr kumimoji="1" sz="2755">
          <a:solidFill>
            <a:srgbClr val="4087C8"/>
          </a:solidFill>
          <a:latin typeface="HGP創英角ｺﾞｼｯｸUB" pitchFamily="50" charset="-128"/>
          <a:ea typeface="HGP創英角ｺﾞｼｯｸUB" pitchFamily="50" charset="-128"/>
        </a:defRPr>
      </a:lvl7pPr>
      <a:lvl8pPr marL="1349469" algn="l" rtl="0" eaLnBrk="1" fontAlgn="base" hangingPunct="1">
        <a:spcBef>
          <a:spcPct val="0"/>
        </a:spcBef>
        <a:spcAft>
          <a:spcPct val="0"/>
        </a:spcAft>
        <a:defRPr kumimoji="1" sz="2755">
          <a:solidFill>
            <a:srgbClr val="4087C8"/>
          </a:solidFill>
          <a:latin typeface="HGP創英角ｺﾞｼｯｸUB" pitchFamily="50" charset="-128"/>
          <a:ea typeface="HGP創英角ｺﾞｼｯｸUB" pitchFamily="50" charset="-128"/>
        </a:defRPr>
      </a:lvl8pPr>
      <a:lvl9pPr marL="1799291" algn="l" rtl="0" eaLnBrk="1" fontAlgn="base" hangingPunct="1">
        <a:spcBef>
          <a:spcPct val="0"/>
        </a:spcBef>
        <a:spcAft>
          <a:spcPct val="0"/>
        </a:spcAft>
        <a:defRPr kumimoji="1" sz="2755">
          <a:solidFill>
            <a:srgbClr val="4087C8"/>
          </a:solidFill>
          <a:latin typeface="HGP創英角ｺﾞｼｯｸUB" pitchFamily="50" charset="-128"/>
          <a:ea typeface="HGP創英角ｺﾞｼｯｸUB" pitchFamily="50" charset="-128"/>
        </a:defRPr>
      </a:lvl9pPr>
    </p:titleStyle>
    <p:bodyStyle>
      <a:lvl1pPr marL="337367" indent="-337367" algn="l" rtl="0" eaLnBrk="1" fontAlgn="base" hangingPunct="1">
        <a:spcBef>
          <a:spcPct val="20000"/>
        </a:spcBef>
        <a:spcAft>
          <a:spcPct val="0"/>
        </a:spcAft>
        <a:buChar char="•"/>
        <a:defRPr kumimoji="1" sz="3150">
          <a:solidFill>
            <a:schemeClr val="tx1"/>
          </a:solidFill>
          <a:latin typeface="+mn-lt"/>
          <a:ea typeface="+mn-ea"/>
          <a:cs typeface="+mn-cs"/>
        </a:defRPr>
      </a:lvl1pPr>
      <a:lvl2pPr marL="730962" indent="-281139" algn="l" rtl="0" eaLnBrk="1" fontAlgn="base" hangingPunct="1">
        <a:spcBef>
          <a:spcPct val="20000"/>
        </a:spcBef>
        <a:spcAft>
          <a:spcPct val="0"/>
        </a:spcAft>
        <a:buChar char="–"/>
        <a:defRPr kumimoji="1" sz="2755">
          <a:solidFill>
            <a:schemeClr val="tx1"/>
          </a:solidFill>
          <a:latin typeface="+mn-lt"/>
          <a:ea typeface="+mn-ea"/>
        </a:defRPr>
      </a:lvl2pPr>
      <a:lvl3pPr marL="1124557" indent="-224913" algn="l" rtl="0" eaLnBrk="1" fontAlgn="base" hangingPunct="1">
        <a:spcBef>
          <a:spcPct val="20000"/>
        </a:spcBef>
        <a:spcAft>
          <a:spcPct val="0"/>
        </a:spcAft>
        <a:buChar char="•"/>
        <a:defRPr kumimoji="1" sz="2361">
          <a:solidFill>
            <a:schemeClr val="tx1"/>
          </a:solidFill>
          <a:latin typeface="+mn-lt"/>
          <a:ea typeface="+mn-ea"/>
        </a:defRPr>
      </a:lvl3pPr>
      <a:lvl4pPr marL="1574380" indent="-224913" algn="l" rtl="0" eaLnBrk="1" fontAlgn="base" hangingPunct="1">
        <a:spcBef>
          <a:spcPct val="20000"/>
        </a:spcBef>
        <a:spcAft>
          <a:spcPct val="0"/>
        </a:spcAft>
        <a:buChar char="–"/>
        <a:defRPr kumimoji="1" sz="1969">
          <a:solidFill>
            <a:schemeClr val="tx1"/>
          </a:solidFill>
          <a:latin typeface="+mn-lt"/>
          <a:ea typeface="+mn-ea"/>
        </a:defRPr>
      </a:lvl4pPr>
      <a:lvl5pPr marL="2024203" indent="-224913" algn="l" rtl="0" eaLnBrk="1" fontAlgn="base" hangingPunct="1">
        <a:spcBef>
          <a:spcPct val="20000"/>
        </a:spcBef>
        <a:spcAft>
          <a:spcPct val="0"/>
        </a:spcAft>
        <a:buChar char="»"/>
        <a:defRPr kumimoji="1" sz="1969">
          <a:solidFill>
            <a:schemeClr val="tx1"/>
          </a:solidFill>
          <a:latin typeface="+mn-lt"/>
          <a:ea typeface="+mn-ea"/>
        </a:defRPr>
      </a:lvl5pPr>
      <a:lvl6pPr marL="2474025" indent="-224913" algn="l" rtl="0" eaLnBrk="1" fontAlgn="base" hangingPunct="1">
        <a:spcBef>
          <a:spcPct val="20000"/>
        </a:spcBef>
        <a:spcAft>
          <a:spcPct val="0"/>
        </a:spcAft>
        <a:buChar char="»"/>
        <a:defRPr kumimoji="1" sz="1969">
          <a:solidFill>
            <a:schemeClr val="tx1"/>
          </a:solidFill>
          <a:latin typeface="+mn-lt"/>
          <a:ea typeface="+mn-ea"/>
        </a:defRPr>
      </a:lvl6pPr>
      <a:lvl7pPr marL="2923847" indent="-224913" algn="l" rtl="0" eaLnBrk="1" fontAlgn="base" hangingPunct="1">
        <a:spcBef>
          <a:spcPct val="20000"/>
        </a:spcBef>
        <a:spcAft>
          <a:spcPct val="0"/>
        </a:spcAft>
        <a:buChar char="»"/>
        <a:defRPr kumimoji="1" sz="1969">
          <a:solidFill>
            <a:schemeClr val="tx1"/>
          </a:solidFill>
          <a:latin typeface="+mn-lt"/>
          <a:ea typeface="+mn-ea"/>
        </a:defRPr>
      </a:lvl7pPr>
      <a:lvl8pPr marL="3373671" indent="-224913" algn="l" rtl="0" eaLnBrk="1" fontAlgn="base" hangingPunct="1">
        <a:spcBef>
          <a:spcPct val="20000"/>
        </a:spcBef>
        <a:spcAft>
          <a:spcPct val="0"/>
        </a:spcAft>
        <a:buChar char="»"/>
        <a:defRPr kumimoji="1" sz="1969">
          <a:solidFill>
            <a:schemeClr val="tx1"/>
          </a:solidFill>
          <a:latin typeface="+mn-lt"/>
          <a:ea typeface="+mn-ea"/>
        </a:defRPr>
      </a:lvl8pPr>
      <a:lvl9pPr marL="3823492" indent="-224913" algn="l" rtl="0" eaLnBrk="1" fontAlgn="base" hangingPunct="1">
        <a:spcBef>
          <a:spcPct val="20000"/>
        </a:spcBef>
        <a:spcAft>
          <a:spcPct val="0"/>
        </a:spcAft>
        <a:buChar char="»"/>
        <a:defRPr kumimoji="1" sz="1969">
          <a:solidFill>
            <a:schemeClr val="tx1"/>
          </a:solidFill>
          <a:latin typeface="+mn-lt"/>
          <a:ea typeface="+mn-ea"/>
        </a:defRPr>
      </a:lvl9pPr>
    </p:bodyStyle>
    <p:otherStyle>
      <a:defPPr>
        <a:defRPr lang="ja-JP"/>
      </a:defPPr>
      <a:lvl1pPr marL="0" algn="l" defTabSz="899645" rtl="0" eaLnBrk="1" latinLnBrk="0" hangingPunct="1">
        <a:defRPr kumimoji="1" sz="1770" kern="1200">
          <a:solidFill>
            <a:schemeClr val="tx1"/>
          </a:solidFill>
          <a:latin typeface="+mn-lt"/>
          <a:ea typeface="+mn-ea"/>
          <a:cs typeface="+mn-cs"/>
        </a:defRPr>
      </a:lvl1pPr>
      <a:lvl2pPr marL="449822" algn="l" defTabSz="899645" rtl="0" eaLnBrk="1" latinLnBrk="0" hangingPunct="1">
        <a:defRPr kumimoji="1" sz="1770" kern="1200">
          <a:solidFill>
            <a:schemeClr val="tx1"/>
          </a:solidFill>
          <a:latin typeface="+mn-lt"/>
          <a:ea typeface="+mn-ea"/>
          <a:cs typeface="+mn-cs"/>
        </a:defRPr>
      </a:lvl2pPr>
      <a:lvl3pPr marL="899645" algn="l" defTabSz="899645" rtl="0" eaLnBrk="1" latinLnBrk="0" hangingPunct="1">
        <a:defRPr kumimoji="1" sz="1770" kern="1200">
          <a:solidFill>
            <a:schemeClr val="tx1"/>
          </a:solidFill>
          <a:latin typeface="+mn-lt"/>
          <a:ea typeface="+mn-ea"/>
          <a:cs typeface="+mn-cs"/>
        </a:defRPr>
      </a:lvl3pPr>
      <a:lvl4pPr marL="1349469" algn="l" defTabSz="899645" rtl="0" eaLnBrk="1" latinLnBrk="0" hangingPunct="1">
        <a:defRPr kumimoji="1" sz="1770" kern="1200">
          <a:solidFill>
            <a:schemeClr val="tx1"/>
          </a:solidFill>
          <a:latin typeface="+mn-lt"/>
          <a:ea typeface="+mn-ea"/>
          <a:cs typeface="+mn-cs"/>
        </a:defRPr>
      </a:lvl4pPr>
      <a:lvl5pPr marL="1799291" algn="l" defTabSz="899645" rtl="0" eaLnBrk="1" latinLnBrk="0" hangingPunct="1">
        <a:defRPr kumimoji="1" sz="1770" kern="1200">
          <a:solidFill>
            <a:schemeClr val="tx1"/>
          </a:solidFill>
          <a:latin typeface="+mn-lt"/>
          <a:ea typeface="+mn-ea"/>
          <a:cs typeface="+mn-cs"/>
        </a:defRPr>
      </a:lvl5pPr>
      <a:lvl6pPr marL="2249114" algn="l" defTabSz="899645" rtl="0" eaLnBrk="1" latinLnBrk="0" hangingPunct="1">
        <a:defRPr kumimoji="1" sz="1770" kern="1200">
          <a:solidFill>
            <a:schemeClr val="tx1"/>
          </a:solidFill>
          <a:latin typeface="+mn-lt"/>
          <a:ea typeface="+mn-ea"/>
          <a:cs typeface="+mn-cs"/>
        </a:defRPr>
      </a:lvl6pPr>
      <a:lvl7pPr marL="2698935" algn="l" defTabSz="899645" rtl="0" eaLnBrk="1" latinLnBrk="0" hangingPunct="1">
        <a:defRPr kumimoji="1" sz="1770" kern="1200">
          <a:solidFill>
            <a:schemeClr val="tx1"/>
          </a:solidFill>
          <a:latin typeface="+mn-lt"/>
          <a:ea typeface="+mn-ea"/>
          <a:cs typeface="+mn-cs"/>
        </a:defRPr>
      </a:lvl7pPr>
      <a:lvl8pPr marL="3148759" algn="l" defTabSz="899645" rtl="0" eaLnBrk="1" latinLnBrk="0" hangingPunct="1">
        <a:defRPr kumimoji="1" sz="1770" kern="1200">
          <a:solidFill>
            <a:schemeClr val="tx1"/>
          </a:solidFill>
          <a:latin typeface="+mn-lt"/>
          <a:ea typeface="+mn-ea"/>
          <a:cs typeface="+mn-cs"/>
        </a:defRPr>
      </a:lvl8pPr>
      <a:lvl9pPr marL="3598581" algn="l" defTabSz="899645" rtl="0" eaLnBrk="1" latinLnBrk="0" hangingPunct="1">
        <a:defRPr kumimoji="1" sz="177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9"/>
            <a:ext cx="8915400" cy="1143000"/>
          </a:xfrm>
          <a:prstGeom prst="rect">
            <a:avLst/>
          </a:prstGeom>
        </p:spPr>
        <p:txBody>
          <a:bodyPr vert="horz" lIns="91436" tIns="45718" rIns="91436" bIns="4571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06"/>
            <a:ext cx="8915400" cy="4525963"/>
          </a:xfrm>
          <a:prstGeom prst="rect">
            <a:avLst/>
          </a:prstGeom>
        </p:spPr>
        <p:txBody>
          <a:bodyPr vert="horz" lIns="91436" tIns="45718" rIns="91436" bIns="4571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6597"/>
            <a:ext cx="2311401" cy="365125"/>
          </a:xfrm>
          <a:prstGeom prst="rect">
            <a:avLst/>
          </a:prstGeom>
        </p:spPr>
        <p:txBody>
          <a:bodyPr vert="horz" lIns="91436" tIns="45718" rIns="91436" bIns="45718" rtlCol="0" anchor="ctr"/>
          <a:lstStyle>
            <a:lvl1pPr algn="l" fontAlgn="auto">
              <a:spcBef>
                <a:spcPts val="0"/>
              </a:spcBef>
              <a:spcAft>
                <a:spcPts val="0"/>
              </a:spcAft>
              <a:defRPr sz="1196">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635" y="6356597"/>
            <a:ext cx="3136900" cy="365125"/>
          </a:xfrm>
          <a:prstGeom prst="rect">
            <a:avLst/>
          </a:prstGeom>
        </p:spPr>
        <p:txBody>
          <a:bodyPr vert="horz" lIns="91436" tIns="45718" rIns="91436" bIns="45718" rtlCol="0" anchor="ctr"/>
          <a:lstStyle>
            <a:lvl1pPr algn="ctr" fontAlgn="auto">
              <a:spcBef>
                <a:spcPts val="0"/>
              </a:spcBef>
              <a:spcAft>
                <a:spcPts val="0"/>
              </a:spcAft>
              <a:defRPr sz="1196">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0" y="6356597"/>
            <a:ext cx="2311401" cy="365125"/>
          </a:xfrm>
          <a:prstGeom prst="rect">
            <a:avLst/>
          </a:prstGeom>
        </p:spPr>
        <p:txBody>
          <a:bodyPr vert="horz" lIns="91436" tIns="45718" rIns="91436" bIns="45718" rtlCol="0" anchor="ctr"/>
          <a:lstStyle>
            <a:lvl1pPr algn="r" fontAlgn="auto">
              <a:spcBef>
                <a:spcPts val="0"/>
              </a:spcBef>
              <a:spcAft>
                <a:spcPts val="0"/>
              </a:spcAft>
              <a:defRPr sz="1196">
                <a:solidFill>
                  <a:schemeClr val="tx1">
                    <a:tint val="75000"/>
                  </a:schemeClr>
                </a:solidFill>
              </a:defRPr>
            </a:lvl1pPr>
          </a:lstStyle>
          <a:p>
            <a:fld id="{6C5430D0-4336-49DB-B62F-D1D0AB30FA6F}" type="slidenum">
              <a:rPr lang="ja-JP" altLang="en-US" smtClean="0">
                <a:solidFill>
                  <a:prstClr val="black">
                    <a:tint val="75000"/>
                  </a:prstClr>
                </a:solidFill>
                <a:latin typeface="Calibri"/>
                <a:ea typeface="ＭＳ Ｐゴシック" panose="020B0600070205080204" pitchFamily="50" charset="-128"/>
              </a:rPr>
              <a:pPr/>
              <a:t>‹#›</a:t>
            </a:fld>
            <a:endParaRPr lang="ja-JP" altLang="en-US" dirty="0">
              <a:solidFill>
                <a:prstClr val="black">
                  <a:tint val="75000"/>
                </a:prstClr>
              </a:solidFill>
              <a:latin typeface="Calibri"/>
              <a:ea typeface="ＭＳ Ｐゴシック" panose="020B0600070205080204" pitchFamily="50" charset="-128"/>
            </a:endParaRPr>
          </a:p>
        </p:txBody>
      </p:sp>
      <p:grpSp>
        <p:nvGrpSpPr>
          <p:cNvPr id="7" name="Group 18"/>
          <p:cNvGrpSpPr>
            <a:grpSpLocks/>
          </p:cNvGrpSpPr>
          <p:nvPr/>
        </p:nvGrpSpPr>
        <p:grpSpPr bwMode="auto">
          <a:xfrm>
            <a:off x="85"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545" y="6"/>
            <a:ext cx="1679575" cy="333375"/>
          </a:xfrm>
          <a:prstGeom prst="rect">
            <a:avLst/>
          </a:prstGeom>
          <a:noFill/>
          <a:ln w="9525">
            <a:noFill/>
            <a:miter lim="800000"/>
            <a:headEnd/>
            <a:tailEnd/>
          </a:ln>
        </p:spPr>
      </p:pic>
    </p:spTree>
    <p:extLst>
      <p:ext uri="{BB962C8B-B14F-4D97-AF65-F5344CB8AC3E}">
        <p14:creationId xmlns:p14="http://schemas.microsoft.com/office/powerpoint/2010/main" val="1287742843"/>
      </p:ext>
    </p:extLst>
  </p:cSld>
  <p:clrMap bg1="lt1" tx1="dk1" bg2="lt2" tx2="dk2" accent1="accent1" accent2="accent2" accent3="accent3" accent4="accent4" accent5="accent5" accent6="accent6" hlink="hlink" folHlink="folHlink"/>
  <p:sldLayoutIdLst>
    <p:sldLayoutId id="2147485875" r:id="rId1"/>
    <p:sldLayoutId id="2147485876" r:id="rId2"/>
    <p:sldLayoutId id="2147485877" r:id="rId3"/>
    <p:sldLayoutId id="2147485878" r:id="rId4"/>
    <p:sldLayoutId id="2147485879" r:id="rId5"/>
    <p:sldLayoutId id="2147485880" r:id="rId6"/>
    <p:sldLayoutId id="2147485881" r:id="rId7"/>
    <p:sldLayoutId id="2147485882" r:id="rId8"/>
    <p:sldLayoutId id="2147485883" r:id="rId9"/>
    <p:sldLayoutId id="2147485884" r:id="rId10"/>
    <p:sldLayoutId id="2147485885" r:id="rId11"/>
  </p:sldLayoutIdLst>
  <p:hf hdr="0" ftr="0" dt="0"/>
  <p:txStyles>
    <p:titleStyle>
      <a:lvl1pPr algn="ctr" defTabSz="911247" rtl="0" eaLnBrk="1" latinLnBrk="0" hangingPunct="1">
        <a:spcBef>
          <a:spcPct val="0"/>
        </a:spcBef>
        <a:buNone/>
        <a:defRPr kumimoji="1" sz="4385" kern="1200">
          <a:solidFill>
            <a:schemeClr val="tx1"/>
          </a:solidFill>
          <a:latin typeface="+mj-lt"/>
          <a:ea typeface="+mj-ea"/>
          <a:cs typeface="+mj-cs"/>
        </a:defRPr>
      </a:lvl1pPr>
    </p:titleStyle>
    <p:bodyStyle>
      <a:lvl1pPr marL="341717" indent="-341717" algn="l" defTabSz="911247" rtl="0" eaLnBrk="1" latinLnBrk="0" hangingPunct="1">
        <a:spcBef>
          <a:spcPct val="20000"/>
        </a:spcBef>
        <a:buFont typeface="Arial" pitchFamily="34" charset="0"/>
        <a:buChar char="•"/>
        <a:defRPr kumimoji="1" sz="3189" kern="1200">
          <a:solidFill>
            <a:schemeClr val="tx1"/>
          </a:solidFill>
          <a:latin typeface="+mn-lt"/>
          <a:ea typeface="+mn-ea"/>
          <a:cs typeface="+mn-cs"/>
        </a:defRPr>
      </a:lvl1pPr>
      <a:lvl2pPr marL="740387" indent="-284764" algn="l" defTabSz="911247" rtl="0" eaLnBrk="1" latinLnBrk="0" hangingPunct="1">
        <a:spcBef>
          <a:spcPct val="20000"/>
        </a:spcBef>
        <a:buFont typeface="Arial" pitchFamily="34" charset="0"/>
        <a:buChar char="–"/>
        <a:defRPr kumimoji="1" sz="2790" kern="1200">
          <a:solidFill>
            <a:schemeClr val="tx1"/>
          </a:solidFill>
          <a:latin typeface="+mn-lt"/>
          <a:ea typeface="+mn-ea"/>
          <a:cs typeface="+mn-cs"/>
        </a:defRPr>
      </a:lvl2pPr>
      <a:lvl3pPr marL="1139058" indent="-227812" algn="l" defTabSz="911247" rtl="0" eaLnBrk="1" latinLnBrk="0" hangingPunct="1">
        <a:spcBef>
          <a:spcPct val="20000"/>
        </a:spcBef>
        <a:buFont typeface="Arial" pitchFamily="34" charset="0"/>
        <a:buChar char="•"/>
        <a:defRPr kumimoji="1" sz="2392" kern="1200">
          <a:solidFill>
            <a:schemeClr val="tx1"/>
          </a:solidFill>
          <a:latin typeface="+mn-lt"/>
          <a:ea typeface="+mn-ea"/>
          <a:cs typeface="+mn-cs"/>
        </a:defRPr>
      </a:lvl3pPr>
      <a:lvl4pPr marL="1594681"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4pPr>
      <a:lvl5pPr marL="2050305"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5pPr>
      <a:lvl6pPr marL="2505927"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6pPr>
      <a:lvl7pPr marL="2961552"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7pPr>
      <a:lvl8pPr marL="3417174"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8pPr>
      <a:lvl9pPr marL="3872798"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9pPr>
    </p:bodyStyle>
    <p:otherStyle>
      <a:defPPr>
        <a:defRPr lang="ja-JP"/>
      </a:defPPr>
      <a:lvl1pPr marL="0" algn="l" defTabSz="911247" rtl="0" eaLnBrk="1" latinLnBrk="0" hangingPunct="1">
        <a:defRPr kumimoji="1" sz="1794" kern="1200">
          <a:solidFill>
            <a:schemeClr val="tx1"/>
          </a:solidFill>
          <a:latin typeface="+mn-lt"/>
          <a:ea typeface="+mn-ea"/>
          <a:cs typeface="+mn-cs"/>
        </a:defRPr>
      </a:lvl1pPr>
      <a:lvl2pPr marL="455623" algn="l" defTabSz="911247" rtl="0" eaLnBrk="1" latinLnBrk="0" hangingPunct="1">
        <a:defRPr kumimoji="1" sz="1794" kern="1200">
          <a:solidFill>
            <a:schemeClr val="tx1"/>
          </a:solidFill>
          <a:latin typeface="+mn-lt"/>
          <a:ea typeface="+mn-ea"/>
          <a:cs typeface="+mn-cs"/>
        </a:defRPr>
      </a:lvl2pPr>
      <a:lvl3pPr marL="911247" algn="l" defTabSz="911247" rtl="0" eaLnBrk="1" latinLnBrk="0" hangingPunct="1">
        <a:defRPr kumimoji="1" sz="1794" kern="1200">
          <a:solidFill>
            <a:schemeClr val="tx1"/>
          </a:solidFill>
          <a:latin typeface="+mn-lt"/>
          <a:ea typeface="+mn-ea"/>
          <a:cs typeface="+mn-cs"/>
        </a:defRPr>
      </a:lvl3pPr>
      <a:lvl4pPr marL="1366869" algn="l" defTabSz="911247" rtl="0" eaLnBrk="1" latinLnBrk="0" hangingPunct="1">
        <a:defRPr kumimoji="1" sz="1794" kern="1200">
          <a:solidFill>
            <a:schemeClr val="tx1"/>
          </a:solidFill>
          <a:latin typeface="+mn-lt"/>
          <a:ea typeface="+mn-ea"/>
          <a:cs typeface="+mn-cs"/>
        </a:defRPr>
      </a:lvl4pPr>
      <a:lvl5pPr marL="1822492" algn="l" defTabSz="911247" rtl="0" eaLnBrk="1" latinLnBrk="0" hangingPunct="1">
        <a:defRPr kumimoji="1" sz="1794" kern="1200">
          <a:solidFill>
            <a:schemeClr val="tx1"/>
          </a:solidFill>
          <a:latin typeface="+mn-lt"/>
          <a:ea typeface="+mn-ea"/>
          <a:cs typeface="+mn-cs"/>
        </a:defRPr>
      </a:lvl5pPr>
      <a:lvl6pPr marL="2278116" algn="l" defTabSz="911247" rtl="0" eaLnBrk="1" latinLnBrk="0" hangingPunct="1">
        <a:defRPr kumimoji="1" sz="1794" kern="1200">
          <a:solidFill>
            <a:schemeClr val="tx1"/>
          </a:solidFill>
          <a:latin typeface="+mn-lt"/>
          <a:ea typeface="+mn-ea"/>
          <a:cs typeface="+mn-cs"/>
        </a:defRPr>
      </a:lvl6pPr>
      <a:lvl7pPr marL="2733739" algn="l" defTabSz="911247" rtl="0" eaLnBrk="1" latinLnBrk="0" hangingPunct="1">
        <a:defRPr kumimoji="1" sz="1794" kern="1200">
          <a:solidFill>
            <a:schemeClr val="tx1"/>
          </a:solidFill>
          <a:latin typeface="+mn-lt"/>
          <a:ea typeface="+mn-ea"/>
          <a:cs typeface="+mn-cs"/>
        </a:defRPr>
      </a:lvl7pPr>
      <a:lvl8pPr marL="3189362" algn="l" defTabSz="911247" rtl="0" eaLnBrk="1" latinLnBrk="0" hangingPunct="1">
        <a:defRPr kumimoji="1" sz="1794" kern="1200">
          <a:solidFill>
            <a:schemeClr val="tx1"/>
          </a:solidFill>
          <a:latin typeface="+mn-lt"/>
          <a:ea typeface="+mn-ea"/>
          <a:cs typeface="+mn-cs"/>
        </a:defRPr>
      </a:lvl8pPr>
      <a:lvl9pPr marL="3644987" algn="l" defTabSz="911247" rtl="0" eaLnBrk="1" latinLnBrk="0" hangingPunct="1">
        <a:defRPr kumimoji="1" sz="1794"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9"/>
            <a:ext cx="8915400" cy="1143000"/>
          </a:xfrm>
          <a:prstGeom prst="rect">
            <a:avLst/>
          </a:prstGeom>
        </p:spPr>
        <p:txBody>
          <a:bodyPr vert="horz" lIns="91436" tIns="45718" rIns="91436" bIns="4571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06"/>
            <a:ext cx="8915400" cy="4525963"/>
          </a:xfrm>
          <a:prstGeom prst="rect">
            <a:avLst/>
          </a:prstGeom>
        </p:spPr>
        <p:txBody>
          <a:bodyPr vert="horz" lIns="91436" tIns="45718" rIns="91436" bIns="4571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600"/>
            <a:ext cx="2311402" cy="365125"/>
          </a:xfrm>
          <a:prstGeom prst="rect">
            <a:avLst/>
          </a:prstGeom>
        </p:spPr>
        <p:txBody>
          <a:bodyPr vert="horz" lIns="91436" tIns="45718" rIns="91436" bIns="45718" rtlCol="0" anchor="ctr"/>
          <a:lstStyle>
            <a:lvl1pPr algn="l" fontAlgn="auto">
              <a:spcBef>
                <a:spcPts val="0"/>
              </a:spcBef>
              <a:spcAft>
                <a:spcPts val="0"/>
              </a:spcAft>
              <a:defRPr sz="1192">
                <a:solidFill>
                  <a:schemeClr val="tx1">
                    <a:tint val="75000"/>
                  </a:schemeClr>
                </a:solidFill>
              </a:defRPr>
            </a:lvl1pPr>
          </a:lstStyle>
          <a:p>
            <a:pPr defTabSz="908194"/>
            <a:endParaRPr lang="ja-JP" altLang="en-US" dirty="0">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636" y="6356600"/>
            <a:ext cx="3136900" cy="365125"/>
          </a:xfrm>
          <a:prstGeom prst="rect">
            <a:avLst/>
          </a:prstGeom>
        </p:spPr>
        <p:txBody>
          <a:bodyPr vert="horz" lIns="91436" tIns="45718" rIns="91436" bIns="45718" rtlCol="0" anchor="ctr"/>
          <a:lstStyle>
            <a:lvl1pPr algn="ctr" fontAlgn="auto">
              <a:spcBef>
                <a:spcPts val="0"/>
              </a:spcBef>
              <a:spcAft>
                <a:spcPts val="0"/>
              </a:spcAft>
              <a:defRPr sz="1192">
                <a:solidFill>
                  <a:schemeClr val="tx1">
                    <a:tint val="75000"/>
                  </a:schemeClr>
                </a:solidFill>
              </a:defRPr>
            </a:lvl1pPr>
          </a:lstStyle>
          <a:p>
            <a:pPr defTabSz="908194"/>
            <a:endParaRPr lang="ja-JP" altLang="en-US" dirty="0">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2" y="6356600"/>
            <a:ext cx="2311402" cy="365125"/>
          </a:xfrm>
          <a:prstGeom prst="rect">
            <a:avLst/>
          </a:prstGeom>
        </p:spPr>
        <p:txBody>
          <a:bodyPr vert="horz" lIns="91436" tIns="45718" rIns="91436" bIns="45718" rtlCol="0" anchor="ctr"/>
          <a:lstStyle>
            <a:lvl1pPr algn="r" fontAlgn="auto">
              <a:spcBef>
                <a:spcPts val="0"/>
              </a:spcBef>
              <a:spcAft>
                <a:spcPts val="0"/>
              </a:spcAft>
              <a:defRPr sz="1192">
                <a:solidFill>
                  <a:schemeClr val="tx1">
                    <a:tint val="75000"/>
                  </a:schemeClr>
                </a:solidFill>
              </a:defRPr>
            </a:lvl1pPr>
          </a:lstStyle>
          <a:p>
            <a:pPr defTabSz="908194"/>
            <a:fld id="{6C5430D0-4336-49DB-B62F-D1D0AB30FA6F}" type="slidenum">
              <a:rPr lang="ja-JP" altLang="en-US" smtClean="0">
                <a:solidFill>
                  <a:prstClr val="black">
                    <a:tint val="75000"/>
                  </a:prstClr>
                </a:solidFill>
                <a:latin typeface="Calibri"/>
                <a:ea typeface="ＭＳ Ｐゴシック" panose="020B0600070205080204" pitchFamily="50" charset="-128"/>
              </a:rPr>
              <a:pPr defTabSz="908194"/>
              <a:t>‹#›</a:t>
            </a:fld>
            <a:endParaRPr lang="ja-JP" altLang="en-US" dirty="0">
              <a:solidFill>
                <a:prstClr val="black">
                  <a:tint val="75000"/>
                </a:prstClr>
              </a:solidFill>
              <a:latin typeface="Calibri"/>
              <a:ea typeface="ＭＳ Ｐゴシック" panose="020B0600070205080204" pitchFamily="50" charset="-128"/>
            </a:endParaRPr>
          </a:p>
        </p:txBody>
      </p:sp>
      <p:grpSp>
        <p:nvGrpSpPr>
          <p:cNvPr id="7" name="Group 18"/>
          <p:cNvGrpSpPr>
            <a:grpSpLocks/>
          </p:cNvGrpSpPr>
          <p:nvPr/>
        </p:nvGrpSpPr>
        <p:grpSpPr bwMode="auto">
          <a:xfrm>
            <a:off x="86"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546" y="9"/>
            <a:ext cx="1679575" cy="333375"/>
          </a:xfrm>
          <a:prstGeom prst="rect">
            <a:avLst/>
          </a:prstGeom>
          <a:noFill/>
          <a:ln w="9525">
            <a:noFill/>
            <a:miter lim="800000"/>
            <a:headEnd/>
            <a:tailEnd/>
          </a:ln>
        </p:spPr>
      </p:pic>
    </p:spTree>
    <p:extLst>
      <p:ext uri="{BB962C8B-B14F-4D97-AF65-F5344CB8AC3E}">
        <p14:creationId xmlns:p14="http://schemas.microsoft.com/office/powerpoint/2010/main" val="1283433092"/>
      </p:ext>
    </p:extLst>
  </p:cSld>
  <p:clrMap bg1="lt1" tx1="dk1" bg2="lt2" tx2="dk2" accent1="accent1" accent2="accent2" accent3="accent3" accent4="accent4" accent5="accent5" accent6="accent6" hlink="hlink" folHlink="folHlink"/>
  <p:sldLayoutIdLst>
    <p:sldLayoutId id="2147485909" r:id="rId1"/>
    <p:sldLayoutId id="2147485910" r:id="rId2"/>
    <p:sldLayoutId id="2147485911" r:id="rId3"/>
    <p:sldLayoutId id="2147485912" r:id="rId4"/>
    <p:sldLayoutId id="2147485913" r:id="rId5"/>
    <p:sldLayoutId id="2147485914" r:id="rId6"/>
    <p:sldLayoutId id="2147485915" r:id="rId7"/>
    <p:sldLayoutId id="2147485916" r:id="rId8"/>
    <p:sldLayoutId id="2147485917" r:id="rId9"/>
    <p:sldLayoutId id="2147485918" r:id="rId10"/>
    <p:sldLayoutId id="2147485919" r:id="rId11"/>
  </p:sldLayoutIdLst>
  <p:hf hdr="0" ftr="0" dt="0"/>
  <p:txStyles>
    <p:titleStyle>
      <a:lvl1pPr algn="ctr" defTabSz="908150" rtl="0" eaLnBrk="1" latinLnBrk="0" hangingPunct="1">
        <a:spcBef>
          <a:spcPct val="0"/>
        </a:spcBef>
        <a:buNone/>
        <a:defRPr kumimoji="1" sz="4370" kern="1200">
          <a:solidFill>
            <a:schemeClr val="tx1"/>
          </a:solidFill>
          <a:latin typeface="+mj-lt"/>
          <a:ea typeface="+mj-ea"/>
          <a:cs typeface="+mj-cs"/>
        </a:defRPr>
      </a:lvl1pPr>
    </p:titleStyle>
    <p:bodyStyle>
      <a:lvl1pPr marL="340557" indent="-340557" algn="l" defTabSz="908150" rtl="0" eaLnBrk="1" latinLnBrk="0" hangingPunct="1">
        <a:spcBef>
          <a:spcPct val="20000"/>
        </a:spcBef>
        <a:buFont typeface="Arial" pitchFamily="34" charset="0"/>
        <a:buChar char="•"/>
        <a:defRPr kumimoji="1" sz="3178" kern="1200">
          <a:solidFill>
            <a:schemeClr val="tx1"/>
          </a:solidFill>
          <a:latin typeface="+mn-lt"/>
          <a:ea typeface="+mn-ea"/>
          <a:cs typeface="+mn-cs"/>
        </a:defRPr>
      </a:lvl1pPr>
      <a:lvl2pPr marL="737871" indent="-283796" algn="l" defTabSz="908150" rtl="0" eaLnBrk="1" latinLnBrk="0" hangingPunct="1">
        <a:spcBef>
          <a:spcPct val="20000"/>
        </a:spcBef>
        <a:buFont typeface="Arial" pitchFamily="34" charset="0"/>
        <a:buChar char="–"/>
        <a:defRPr kumimoji="1" sz="2780" kern="1200">
          <a:solidFill>
            <a:schemeClr val="tx1"/>
          </a:solidFill>
          <a:latin typeface="+mn-lt"/>
          <a:ea typeface="+mn-ea"/>
          <a:cs typeface="+mn-cs"/>
        </a:defRPr>
      </a:lvl2pPr>
      <a:lvl3pPr marL="1135187" indent="-227037" algn="l" defTabSz="908150" rtl="0" eaLnBrk="1" latinLnBrk="0" hangingPunct="1">
        <a:spcBef>
          <a:spcPct val="20000"/>
        </a:spcBef>
        <a:buFont typeface="Arial" pitchFamily="34" charset="0"/>
        <a:buChar char="•"/>
        <a:defRPr kumimoji="1" sz="2384" kern="1200">
          <a:solidFill>
            <a:schemeClr val="tx1"/>
          </a:solidFill>
          <a:latin typeface="+mn-lt"/>
          <a:ea typeface="+mn-ea"/>
          <a:cs typeface="+mn-cs"/>
        </a:defRPr>
      </a:lvl3pPr>
      <a:lvl4pPr marL="1589260" indent="-227037" algn="l" defTabSz="908150" rtl="0" eaLnBrk="1" latinLnBrk="0" hangingPunct="1">
        <a:spcBef>
          <a:spcPct val="20000"/>
        </a:spcBef>
        <a:buFont typeface="Arial" pitchFamily="34" charset="0"/>
        <a:buChar char="–"/>
        <a:defRPr kumimoji="1" sz="1988" kern="1200">
          <a:solidFill>
            <a:schemeClr val="tx1"/>
          </a:solidFill>
          <a:latin typeface="+mn-lt"/>
          <a:ea typeface="+mn-ea"/>
          <a:cs typeface="+mn-cs"/>
        </a:defRPr>
      </a:lvl4pPr>
      <a:lvl5pPr marL="2043335" indent="-227037" algn="l" defTabSz="908150" rtl="0" eaLnBrk="1" latinLnBrk="0" hangingPunct="1">
        <a:spcBef>
          <a:spcPct val="20000"/>
        </a:spcBef>
        <a:buFont typeface="Arial" pitchFamily="34" charset="0"/>
        <a:buChar char="»"/>
        <a:defRPr kumimoji="1" sz="1988" kern="1200">
          <a:solidFill>
            <a:schemeClr val="tx1"/>
          </a:solidFill>
          <a:latin typeface="+mn-lt"/>
          <a:ea typeface="+mn-ea"/>
          <a:cs typeface="+mn-cs"/>
        </a:defRPr>
      </a:lvl5pPr>
      <a:lvl6pPr marL="2497410" indent="-227037" algn="l" defTabSz="908150" rtl="0" eaLnBrk="1" latinLnBrk="0" hangingPunct="1">
        <a:spcBef>
          <a:spcPct val="20000"/>
        </a:spcBef>
        <a:buFont typeface="Arial" pitchFamily="34" charset="0"/>
        <a:buChar char="•"/>
        <a:defRPr kumimoji="1" sz="1988" kern="1200">
          <a:solidFill>
            <a:schemeClr val="tx1"/>
          </a:solidFill>
          <a:latin typeface="+mn-lt"/>
          <a:ea typeface="+mn-ea"/>
          <a:cs typeface="+mn-cs"/>
        </a:defRPr>
      </a:lvl6pPr>
      <a:lvl7pPr marL="2951485" indent="-227037" algn="l" defTabSz="908150" rtl="0" eaLnBrk="1" latinLnBrk="0" hangingPunct="1">
        <a:spcBef>
          <a:spcPct val="20000"/>
        </a:spcBef>
        <a:buFont typeface="Arial" pitchFamily="34" charset="0"/>
        <a:buChar char="•"/>
        <a:defRPr kumimoji="1" sz="1988" kern="1200">
          <a:solidFill>
            <a:schemeClr val="tx1"/>
          </a:solidFill>
          <a:latin typeface="+mn-lt"/>
          <a:ea typeface="+mn-ea"/>
          <a:cs typeface="+mn-cs"/>
        </a:defRPr>
      </a:lvl7pPr>
      <a:lvl8pPr marL="3405558" indent="-227037" algn="l" defTabSz="908150" rtl="0" eaLnBrk="1" latinLnBrk="0" hangingPunct="1">
        <a:spcBef>
          <a:spcPct val="20000"/>
        </a:spcBef>
        <a:buFont typeface="Arial" pitchFamily="34" charset="0"/>
        <a:buChar char="•"/>
        <a:defRPr kumimoji="1" sz="1988" kern="1200">
          <a:solidFill>
            <a:schemeClr val="tx1"/>
          </a:solidFill>
          <a:latin typeface="+mn-lt"/>
          <a:ea typeface="+mn-ea"/>
          <a:cs typeface="+mn-cs"/>
        </a:defRPr>
      </a:lvl8pPr>
      <a:lvl9pPr marL="3859633" indent="-227037" algn="l" defTabSz="908150" rtl="0" eaLnBrk="1" latinLnBrk="0" hangingPunct="1">
        <a:spcBef>
          <a:spcPct val="20000"/>
        </a:spcBef>
        <a:buFont typeface="Arial" pitchFamily="34" charset="0"/>
        <a:buChar char="•"/>
        <a:defRPr kumimoji="1" sz="1988" kern="1200">
          <a:solidFill>
            <a:schemeClr val="tx1"/>
          </a:solidFill>
          <a:latin typeface="+mn-lt"/>
          <a:ea typeface="+mn-ea"/>
          <a:cs typeface="+mn-cs"/>
        </a:defRPr>
      </a:lvl9pPr>
    </p:bodyStyle>
    <p:otherStyle>
      <a:defPPr>
        <a:defRPr lang="ja-JP"/>
      </a:defPPr>
      <a:lvl1pPr marL="0" algn="l" defTabSz="908150" rtl="0" eaLnBrk="1" latinLnBrk="0" hangingPunct="1">
        <a:defRPr kumimoji="1" sz="1788" kern="1200">
          <a:solidFill>
            <a:schemeClr val="tx1"/>
          </a:solidFill>
          <a:latin typeface="+mn-lt"/>
          <a:ea typeface="+mn-ea"/>
          <a:cs typeface="+mn-cs"/>
        </a:defRPr>
      </a:lvl1pPr>
      <a:lvl2pPr marL="454074" algn="l" defTabSz="908150" rtl="0" eaLnBrk="1" latinLnBrk="0" hangingPunct="1">
        <a:defRPr kumimoji="1" sz="1788" kern="1200">
          <a:solidFill>
            <a:schemeClr val="tx1"/>
          </a:solidFill>
          <a:latin typeface="+mn-lt"/>
          <a:ea typeface="+mn-ea"/>
          <a:cs typeface="+mn-cs"/>
        </a:defRPr>
      </a:lvl2pPr>
      <a:lvl3pPr marL="908150" algn="l" defTabSz="908150" rtl="0" eaLnBrk="1" latinLnBrk="0" hangingPunct="1">
        <a:defRPr kumimoji="1" sz="1788" kern="1200">
          <a:solidFill>
            <a:schemeClr val="tx1"/>
          </a:solidFill>
          <a:latin typeface="+mn-lt"/>
          <a:ea typeface="+mn-ea"/>
          <a:cs typeface="+mn-cs"/>
        </a:defRPr>
      </a:lvl3pPr>
      <a:lvl4pPr marL="1362223" algn="l" defTabSz="908150" rtl="0" eaLnBrk="1" latinLnBrk="0" hangingPunct="1">
        <a:defRPr kumimoji="1" sz="1788" kern="1200">
          <a:solidFill>
            <a:schemeClr val="tx1"/>
          </a:solidFill>
          <a:latin typeface="+mn-lt"/>
          <a:ea typeface="+mn-ea"/>
          <a:cs typeface="+mn-cs"/>
        </a:defRPr>
      </a:lvl4pPr>
      <a:lvl5pPr marL="1816297" algn="l" defTabSz="908150" rtl="0" eaLnBrk="1" latinLnBrk="0" hangingPunct="1">
        <a:defRPr kumimoji="1" sz="1788" kern="1200">
          <a:solidFill>
            <a:schemeClr val="tx1"/>
          </a:solidFill>
          <a:latin typeface="+mn-lt"/>
          <a:ea typeface="+mn-ea"/>
          <a:cs typeface="+mn-cs"/>
        </a:defRPr>
      </a:lvl5pPr>
      <a:lvl6pPr marL="2270370" algn="l" defTabSz="908150" rtl="0" eaLnBrk="1" latinLnBrk="0" hangingPunct="1">
        <a:defRPr kumimoji="1" sz="1788" kern="1200">
          <a:solidFill>
            <a:schemeClr val="tx1"/>
          </a:solidFill>
          <a:latin typeface="+mn-lt"/>
          <a:ea typeface="+mn-ea"/>
          <a:cs typeface="+mn-cs"/>
        </a:defRPr>
      </a:lvl6pPr>
      <a:lvl7pPr marL="2724446" algn="l" defTabSz="908150" rtl="0" eaLnBrk="1" latinLnBrk="0" hangingPunct="1">
        <a:defRPr kumimoji="1" sz="1788" kern="1200">
          <a:solidFill>
            <a:schemeClr val="tx1"/>
          </a:solidFill>
          <a:latin typeface="+mn-lt"/>
          <a:ea typeface="+mn-ea"/>
          <a:cs typeface="+mn-cs"/>
        </a:defRPr>
      </a:lvl7pPr>
      <a:lvl8pPr marL="3178520" algn="l" defTabSz="908150" rtl="0" eaLnBrk="1" latinLnBrk="0" hangingPunct="1">
        <a:defRPr kumimoji="1" sz="1788" kern="1200">
          <a:solidFill>
            <a:schemeClr val="tx1"/>
          </a:solidFill>
          <a:latin typeface="+mn-lt"/>
          <a:ea typeface="+mn-ea"/>
          <a:cs typeface="+mn-cs"/>
        </a:defRPr>
      </a:lvl8pPr>
      <a:lvl9pPr marL="3632595" algn="l" defTabSz="908150" rtl="0" eaLnBrk="1" latinLnBrk="0" hangingPunct="1">
        <a:defRPr kumimoji="1" sz="1788"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3" y="274638"/>
            <a:ext cx="8915400" cy="1143000"/>
          </a:xfrm>
          <a:prstGeom prst="rect">
            <a:avLst/>
          </a:prstGeom>
        </p:spPr>
        <p:txBody>
          <a:bodyPr vert="horz" lIns="91423" tIns="45712" rIns="91423" bIns="4571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3" y="1600206"/>
            <a:ext cx="8915400" cy="4525963"/>
          </a:xfrm>
          <a:prstGeom prst="rect">
            <a:avLst/>
          </a:prstGeom>
        </p:spPr>
        <p:txBody>
          <a:bodyPr vert="horz" lIns="91423" tIns="45712" rIns="91423" bIns="4571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1" y="6356432"/>
            <a:ext cx="2311400" cy="365125"/>
          </a:xfrm>
          <a:prstGeom prst="rect">
            <a:avLst/>
          </a:prstGeom>
        </p:spPr>
        <p:txBody>
          <a:bodyPr vert="horz" lIns="91423" tIns="45712" rIns="91423" bIns="45712" rtlCol="0" anchor="ctr"/>
          <a:lstStyle>
            <a:lvl1pPr algn="l">
              <a:defRPr sz="1192">
                <a:solidFill>
                  <a:schemeClr val="tx1">
                    <a:tint val="75000"/>
                  </a:schemeClr>
                </a:solidFill>
              </a:defRPr>
            </a:lvl1pPr>
          </a:lstStyle>
          <a:p>
            <a:pPr defTabSz="911309">
              <a:defRPr/>
            </a:pPr>
            <a:endParaRPr lang="en-US" altLang="ja-JP">
              <a:solidFill>
                <a:prstClr val="black">
                  <a:tint val="75000"/>
                </a:prstClr>
              </a:solidFill>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561" y="6356432"/>
            <a:ext cx="3136900" cy="365125"/>
          </a:xfrm>
          <a:prstGeom prst="rect">
            <a:avLst/>
          </a:prstGeom>
        </p:spPr>
        <p:txBody>
          <a:bodyPr vert="horz" lIns="91423" tIns="45712" rIns="91423" bIns="45712" rtlCol="0" anchor="ctr"/>
          <a:lstStyle>
            <a:lvl1pPr algn="ctr">
              <a:defRPr sz="1192">
                <a:solidFill>
                  <a:schemeClr val="tx1">
                    <a:tint val="75000"/>
                  </a:schemeClr>
                </a:solidFill>
              </a:defRPr>
            </a:lvl1pPr>
          </a:lstStyle>
          <a:p>
            <a:pPr defTabSz="911309">
              <a:defRPr/>
            </a:pPr>
            <a:endParaRPr lang="en-US" altLang="ja-JP">
              <a:solidFill>
                <a:prstClr val="black">
                  <a:tint val="75000"/>
                </a:prstClr>
              </a:solidFill>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1" y="6356432"/>
            <a:ext cx="2311400" cy="365125"/>
          </a:xfrm>
          <a:prstGeom prst="rect">
            <a:avLst/>
          </a:prstGeom>
        </p:spPr>
        <p:txBody>
          <a:bodyPr vert="horz" lIns="91423" tIns="45712" rIns="91423" bIns="45712" rtlCol="0" anchor="ctr"/>
          <a:lstStyle>
            <a:lvl1pPr algn="r">
              <a:defRPr sz="1192">
                <a:solidFill>
                  <a:schemeClr val="tx1">
                    <a:tint val="75000"/>
                  </a:schemeClr>
                </a:solidFill>
              </a:defRPr>
            </a:lvl1pPr>
          </a:lstStyle>
          <a:p>
            <a:pPr defTabSz="911309">
              <a:defRPr/>
            </a:pPr>
            <a:fld id="{3091BEB7-1B0A-4F7A-8B03-36C517BDB2D1}" type="slidenum">
              <a:rPr lang="en-US" altLang="ja-JP" smtClean="0">
                <a:solidFill>
                  <a:prstClr val="black">
                    <a:tint val="75000"/>
                  </a:prstClr>
                </a:solidFill>
                <a:ea typeface="ＭＳ Ｐゴシック" panose="020B0600070205080204" pitchFamily="50" charset="-128"/>
              </a:rPr>
              <a:pPr defTabSz="911309">
                <a:defRPr/>
              </a:pPr>
              <a:t>‹#›</a:t>
            </a:fld>
            <a:endParaRPr lang="en-US" altLang="ja-JP">
              <a:solidFill>
                <a:prstClr val="black">
                  <a:tint val="75000"/>
                </a:prstClr>
              </a:solidFill>
              <a:ea typeface="ＭＳ Ｐゴシック" panose="020B0600070205080204" pitchFamily="50" charset="-128"/>
            </a:endParaRPr>
          </a:p>
        </p:txBody>
      </p:sp>
      <p:grpSp>
        <p:nvGrpSpPr>
          <p:cNvPr id="7" name="Group 18"/>
          <p:cNvGrpSpPr>
            <a:grpSpLocks/>
          </p:cNvGrpSpPr>
          <p:nvPr/>
        </p:nvGrpSpPr>
        <p:grpSpPr bwMode="auto">
          <a:xfrm>
            <a:off x="11" y="0"/>
            <a:ext cx="9906000" cy="546100"/>
            <a:chOff x="0" y="0"/>
            <a:chExt cx="5760" cy="344"/>
          </a:xfrm>
        </p:grpSpPr>
        <p:pic>
          <p:nvPicPr>
            <p:cNvPr id="8"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8" cstate="print"/>
          <a:srcRect t="3670"/>
          <a:stretch>
            <a:fillRect/>
          </a:stretch>
        </p:blipFill>
        <p:spPr bwMode="auto">
          <a:xfrm>
            <a:off x="8226466" y="6"/>
            <a:ext cx="1679575" cy="333375"/>
          </a:xfrm>
          <a:prstGeom prst="rect">
            <a:avLst/>
          </a:prstGeom>
          <a:noFill/>
          <a:ln w="9525">
            <a:noFill/>
            <a:miter lim="800000"/>
            <a:headEnd/>
            <a:tailEnd/>
          </a:ln>
        </p:spPr>
      </p:pic>
    </p:spTree>
    <p:extLst>
      <p:ext uri="{BB962C8B-B14F-4D97-AF65-F5344CB8AC3E}">
        <p14:creationId xmlns:p14="http://schemas.microsoft.com/office/powerpoint/2010/main" val="2193554017"/>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Lst>
  <p:hf hdr="0" ftr="0" dt="0"/>
  <p:txStyles>
    <p:titleStyle>
      <a:lvl1pPr algn="ctr" defTabSz="908393" rtl="0" eaLnBrk="1" latinLnBrk="0" hangingPunct="1">
        <a:spcBef>
          <a:spcPct val="0"/>
        </a:spcBef>
        <a:buNone/>
        <a:defRPr kumimoji="1" sz="4372" kern="1200">
          <a:solidFill>
            <a:schemeClr val="tx1"/>
          </a:solidFill>
          <a:latin typeface="+mj-lt"/>
          <a:ea typeface="+mj-ea"/>
          <a:cs typeface="+mj-cs"/>
        </a:defRPr>
      </a:lvl1pPr>
    </p:titleStyle>
    <p:bodyStyle>
      <a:lvl1pPr marL="340647" indent="-340647" algn="l" defTabSz="908393" rtl="0" eaLnBrk="1" latinLnBrk="0" hangingPunct="1">
        <a:spcBef>
          <a:spcPct val="20000"/>
        </a:spcBef>
        <a:buFont typeface="Arial" pitchFamily="34" charset="0"/>
        <a:buChar char="•"/>
        <a:defRPr kumimoji="1" sz="3180" kern="1200">
          <a:solidFill>
            <a:schemeClr val="tx1"/>
          </a:solidFill>
          <a:latin typeface="+mn-lt"/>
          <a:ea typeface="+mn-ea"/>
          <a:cs typeface="+mn-cs"/>
        </a:defRPr>
      </a:lvl1pPr>
      <a:lvl2pPr marL="738070" indent="-283874" algn="l" defTabSz="908393" rtl="0" eaLnBrk="1" latinLnBrk="0" hangingPunct="1">
        <a:spcBef>
          <a:spcPct val="20000"/>
        </a:spcBef>
        <a:buFont typeface="Arial" pitchFamily="34" charset="0"/>
        <a:buChar char="–"/>
        <a:defRPr kumimoji="1" sz="2782" kern="1200">
          <a:solidFill>
            <a:schemeClr val="tx1"/>
          </a:solidFill>
          <a:latin typeface="+mn-lt"/>
          <a:ea typeface="+mn-ea"/>
          <a:cs typeface="+mn-cs"/>
        </a:defRPr>
      </a:lvl2pPr>
      <a:lvl3pPr marL="1135492" indent="-227099" algn="l" defTabSz="908393" rtl="0" eaLnBrk="1" latinLnBrk="0" hangingPunct="1">
        <a:spcBef>
          <a:spcPct val="20000"/>
        </a:spcBef>
        <a:buFont typeface="Arial" pitchFamily="34" charset="0"/>
        <a:buChar char="•"/>
        <a:defRPr kumimoji="1" sz="2384" kern="1200">
          <a:solidFill>
            <a:schemeClr val="tx1"/>
          </a:solidFill>
          <a:latin typeface="+mn-lt"/>
          <a:ea typeface="+mn-ea"/>
          <a:cs typeface="+mn-cs"/>
        </a:defRPr>
      </a:lvl3pPr>
      <a:lvl4pPr marL="1589688" indent="-227099" algn="l" defTabSz="908393" rtl="0" eaLnBrk="1" latinLnBrk="0" hangingPunct="1">
        <a:spcBef>
          <a:spcPct val="20000"/>
        </a:spcBef>
        <a:buFont typeface="Arial" pitchFamily="34" charset="0"/>
        <a:buChar char="–"/>
        <a:defRPr kumimoji="1" sz="1988" kern="1200">
          <a:solidFill>
            <a:schemeClr val="tx1"/>
          </a:solidFill>
          <a:latin typeface="+mn-lt"/>
          <a:ea typeface="+mn-ea"/>
          <a:cs typeface="+mn-cs"/>
        </a:defRPr>
      </a:lvl4pPr>
      <a:lvl5pPr marL="2043886" indent="-227099" algn="l" defTabSz="908393" rtl="0" eaLnBrk="1" latinLnBrk="0" hangingPunct="1">
        <a:spcBef>
          <a:spcPct val="20000"/>
        </a:spcBef>
        <a:buFont typeface="Arial" pitchFamily="34" charset="0"/>
        <a:buChar char="»"/>
        <a:defRPr kumimoji="1" sz="1988" kern="1200">
          <a:solidFill>
            <a:schemeClr val="tx1"/>
          </a:solidFill>
          <a:latin typeface="+mn-lt"/>
          <a:ea typeface="+mn-ea"/>
          <a:cs typeface="+mn-cs"/>
        </a:defRPr>
      </a:lvl5pPr>
      <a:lvl6pPr marL="2498082" indent="-227099" algn="l" defTabSz="908393" rtl="0" eaLnBrk="1" latinLnBrk="0" hangingPunct="1">
        <a:spcBef>
          <a:spcPct val="20000"/>
        </a:spcBef>
        <a:buFont typeface="Arial" pitchFamily="34" charset="0"/>
        <a:buChar char="•"/>
        <a:defRPr kumimoji="1" sz="1988" kern="1200">
          <a:solidFill>
            <a:schemeClr val="tx1"/>
          </a:solidFill>
          <a:latin typeface="+mn-lt"/>
          <a:ea typeface="+mn-ea"/>
          <a:cs typeface="+mn-cs"/>
        </a:defRPr>
      </a:lvl6pPr>
      <a:lvl7pPr marL="2952278" indent="-227099" algn="l" defTabSz="908393" rtl="0" eaLnBrk="1" latinLnBrk="0" hangingPunct="1">
        <a:spcBef>
          <a:spcPct val="20000"/>
        </a:spcBef>
        <a:buFont typeface="Arial" pitchFamily="34" charset="0"/>
        <a:buChar char="•"/>
        <a:defRPr kumimoji="1" sz="1988" kern="1200">
          <a:solidFill>
            <a:schemeClr val="tx1"/>
          </a:solidFill>
          <a:latin typeface="+mn-lt"/>
          <a:ea typeface="+mn-ea"/>
          <a:cs typeface="+mn-cs"/>
        </a:defRPr>
      </a:lvl7pPr>
      <a:lvl8pPr marL="3406475" indent="-227099" algn="l" defTabSz="908393" rtl="0" eaLnBrk="1" latinLnBrk="0" hangingPunct="1">
        <a:spcBef>
          <a:spcPct val="20000"/>
        </a:spcBef>
        <a:buFont typeface="Arial" pitchFamily="34" charset="0"/>
        <a:buChar char="•"/>
        <a:defRPr kumimoji="1" sz="1988" kern="1200">
          <a:solidFill>
            <a:schemeClr val="tx1"/>
          </a:solidFill>
          <a:latin typeface="+mn-lt"/>
          <a:ea typeface="+mn-ea"/>
          <a:cs typeface="+mn-cs"/>
        </a:defRPr>
      </a:lvl8pPr>
      <a:lvl9pPr marL="3860671" indent="-227099" algn="l" defTabSz="908393" rtl="0" eaLnBrk="1" latinLnBrk="0" hangingPunct="1">
        <a:spcBef>
          <a:spcPct val="20000"/>
        </a:spcBef>
        <a:buFont typeface="Arial" pitchFamily="34" charset="0"/>
        <a:buChar char="•"/>
        <a:defRPr kumimoji="1" sz="1988" kern="1200">
          <a:solidFill>
            <a:schemeClr val="tx1"/>
          </a:solidFill>
          <a:latin typeface="+mn-lt"/>
          <a:ea typeface="+mn-ea"/>
          <a:cs typeface="+mn-cs"/>
        </a:defRPr>
      </a:lvl9pPr>
    </p:bodyStyle>
    <p:otherStyle>
      <a:defPPr>
        <a:defRPr lang="ja-JP"/>
      </a:defPPr>
      <a:lvl1pPr marL="0" algn="l" defTabSz="908393" rtl="0" eaLnBrk="1" latinLnBrk="0" hangingPunct="1">
        <a:defRPr kumimoji="1" sz="1788" kern="1200">
          <a:solidFill>
            <a:schemeClr val="tx1"/>
          </a:solidFill>
          <a:latin typeface="+mn-lt"/>
          <a:ea typeface="+mn-ea"/>
          <a:cs typeface="+mn-cs"/>
        </a:defRPr>
      </a:lvl1pPr>
      <a:lvl2pPr marL="454196" algn="l" defTabSz="908393" rtl="0" eaLnBrk="1" latinLnBrk="0" hangingPunct="1">
        <a:defRPr kumimoji="1" sz="1788" kern="1200">
          <a:solidFill>
            <a:schemeClr val="tx1"/>
          </a:solidFill>
          <a:latin typeface="+mn-lt"/>
          <a:ea typeface="+mn-ea"/>
          <a:cs typeface="+mn-cs"/>
        </a:defRPr>
      </a:lvl2pPr>
      <a:lvl3pPr marL="908393" algn="l" defTabSz="908393" rtl="0" eaLnBrk="1" latinLnBrk="0" hangingPunct="1">
        <a:defRPr kumimoji="1" sz="1788" kern="1200">
          <a:solidFill>
            <a:schemeClr val="tx1"/>
          </a:solidFill>
          <a:latin typeface="+mn-lt"/>
          <a:ea typeface="+mn-ea"/>
          <a:cs typeface="+mn-cs"/>
        </a:defRPr>
      </a:lvl3pPr>
      <a:lvl4pPr marL="1362591" algn="l" defTabSz="908393" rtl="0" eaLnBrk="1" latinLnBrk="0" hangingPunct="1">
        <a:defRPr kumimoji="1" sz="1788" kern="1200">
          <a:solidFill>
            <a:schemeClr val="tx1"/>
          </a:solidFill>
          <a:latin typeface="+mn-lt"/>
          <a:ea typeface="+mn-ea"/>
          <a:cs typeface="+mn-cs"/>
        </a:defRPr>
      </a:lvl4pPr>
      <a:lvl5pPr marL="1816787" algn="l" defTabSz="908393" rtl="0" eaLnBrk="1" latinLnBrk="0" hangingPunct="1">
        <a:defRPr kumimoji="1" sz="1788" kern="1200">
          <a:solidFill>
            <a:schemeClr val="tx1"/>
          </a:solidFill>
          <a:latin typeface="+mn-lt"/>
          <a:ea typeface="+mn-ea"/>
          <a:cs typeface="+mn-cs"/>
        </a:defRPr>
      </a:lvl5pPr>
      <a:lvl6pPr marL="2270984" algn="l" defTabSz="908393" rtl="0" eaLnBrk="1" latinLnBrk="0" hangingPunct="1">
        <a:defRPr kumimoji="1" sz="1788" kern="1200">
          <a:solidFill>
            <a:schemeClr val="tx1"/>
          </a:solidFill>
          <a:latin typeface="+mn-lt"/>
          <a:ea typeface="+mn-ea"/>
          <a:cs typeface="+mn-cs"/>
        </a:defRPr>
      </a:lvl6pPr>
      <a:lvl7pPr marL="2725179" algn="l" defTabSz="908393" rtl="0" eaLnBrk="1" latinLnBrk="0" hangingPunct="1">
        <a:defRPr kumimoji="1" sz="1788" kern="1200">
          <a:solidFill>
            <a:schemeClr val="tx1"/>
          </a:solidFill>
          <a:latin typeface="+mn-lt"/>
          <a:ea typeface="+mn-ea"/>
          <a:cs typeface="+mn-cs"/>
        </a:defRPr>
      </a:lvl7pPr>
      <a:lvl8pPr marL="3179377" algn="l" defTabSz="908393" rtl="0" eaLnBrk="1" latinLnBrk="0" hangingPunct="1">
        <a:defRPr kumimoji="1" sz="1788" kern="1200">
          <a:solidFill>
            <a:schemeClr val="tx1"/>
          </a:solidFill>
          <a:latin typeface="+mn-lt"/>
          <a:ea typeface="+mn-ea"/>
          <a:cs typeface="+mn-cs"/>
        </a:defRPr>
      </a:lvl8pPr>
      <a:lvl9pPr marL="3633573" algn="l" defTabSz="908393" rtl="0" eaLnBrk="1" latinLnBrk="0" hangingPunct="1">
        <a:defRPr kumimoji="1" sz="1788"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8"/>
            <a:ext cx="8915400" cy="1143000"/>
          </a:xfrm>
          <a:prstGeom prst="rect">
            <a:avLst/>
          </a:prstGeom>
        </p:spPr>
        <p:txBody>
          <a:bodyPr vert="horz" lIns="91423" tIns="45712" rIns="91423" bIns="4571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06"/>
            <a:ext cx="8915400" cy="4525963"/>
          </a:xfrm>
          <a:prstGeom prst="rect">
            <a:avLst/>
          </a:prstGeom>
        </p:spPr>
        <p:txBody>
          <a:bodyPr vert="horz" lIns="91423" tIns="45712" rIns="91423" bIns="4571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1" y="6356430"/>
            <a:ext cx="2311400" cy="365125"/>
          </a:xfrm>
          <a:prstGeom prst="rect">
            <a:avLst/>
          </a:prstGeom>
        </p:spPr>
        <p:txBody>
          <a:bodyPr vert="horz" lIns="91423" tIns="45712" rIns="91423" bIns="45712" rtlCol="0" anchor="ctr"/>
          <a:lstStyle>
            <a:lvl1pPr algn="l">
              <a:defRPr sz="1196">
                <a:solidFill>
                  <a:schemeClr val="tx1">
                    <a:tint val="75000"/>
                  </a:schemeClr>
                </a:solidFill>
              </a:defRPr>
            </a:lvl1pPr>
          </a:lstStyle>
          <a:p>
            <a:pPr defTabSz="911309">
              <a:defRPr/>
            </a:pPr>
            <a:endParaRPr lang="en-US" altLang="ja-JP">
              <a:solidFill>
                <a:prstClr val="black">
                  <a:tint val="75000"/>
                </a:prstClr>
              </a:solidFill>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561" y="6356430"/>
            <a:ext cx="3136900" cy="365125"/>
          </a:xfrm>
          <a:prstGeom prst="rect">
            <a:avLst/>
          </a:prstGeom>
        </p:spPr>
        <p:txBody>
          <a:bodyPr vert="horz" lIns="91423" tIns="45712" rIns="91423" bIns="45712" rtlCol="0" anchor="ctr"/>
          <a:lstStyle>
            <a:lvl1pPr algn="ctr">
              <a:defRPr sz="1196">
                <a:solidFill>
                  <a:schemeClr val="tx1">
                    <a:tint val="75000"/>
                  </a:schemeClr>
                </a:solidFill>
              </a:defRPr>
            </a:lvl1pPr>
          </a:lstStyle>
          <a:p>
            <a:pPr defTabSz="911309">
              <a:defRPr/>
            </a:pPr>
            <a:endParaRPr lang="en-US" altLang="ja-JP">
              <a:solidFill>
                <a:prstClr val="black">
                  <a:tint val="75000"/>
                </a:prstClr>
              </a:solidFill>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1" y="6356430"/>
            <a:ext cx="2311400" cy="365125"/>
          </a:xfrm>
          <a:prstGeom prst="rect">
            <a:avLst/>
          </a:prstGeom>
        </p:spPr>
        <p:txBody>
          <a:bodyPr vert="horz" lIns="91423" tIns="45712" rIns="91423" bIns="45712" rtlCol="0" anchor="ctr"/>
          <a:lstStyle>
            <a:lvl1pPr algn="r">
              <a:defRPr sz="1196">
                <a:solidFill>
                  <a:schemeClr val="tx1">
                    <a:tint val="75000"/>
                  </a:schemeClr>
                </a:solidFill>
              </a:defRPr>
            </a:lvl1pPr>
          </a:lstStyle>
          <a:p>
            <a:pPr defTabSz="911309">
              <a:defRPr/>
            </a:pPr>
            <a:fld id="{3091BEB7-1B0A-4F7A-8B03-36C517BDB2D1}" type="slidenum">
              <a:rPr lang="en-US" altLang="ja-JP" smtClean="0">
                <a:solidFill>
                  <a:prstClr val="black">
                    <a:tint val="75000"/>
                  </a:prstClr>
                </a:solidFill>
                <a:ea typeface="ＭＳ Ｐゴシック" panose="020B0600070205080204" pitchFamily="50" charset="-128"/>
              </a:rPr>
              <a:pPr defTabSz="911309">
                <a:defRPr/>
              </a:pPr>
              <a:t>‹#›</a:t>
            </a:fld>
            <a:endParaRPr lang="en-US" altLang="ja-JP">
              <a:solidFill>
                <a:prstClr val="black">
                  <a:tint val="75000"/>
                </a:prstClr>
              </a:solidFill>
              <a:ea typeface="ＭＳ Ｐゴシック" panose="020B0600070205080204" pitchFamily="50" charset="-128"/>
            </a:endParaRPr>
          </a:p>
        </p:txBody>
      </p:sp>
      <p:grpSp>
        <p:nvGrpSpPr>
          <p:cNvPr id="7" name="Group 18"/>
          <p:cNvGrpSpPr>
            <a:grpSpLocks/>
          </p:cNvGrpSpPr>
          <p:nvPr/>
        </p:nvGrpSpPr>
        <p:grpSpPr bwMode="auto">
          <a:xfrm>
            <a:off x="11" y="0"/>
            <a:ext cx="9906000" cy="546100"/>
            <a:chOff x="0" y="0"/>
            <a:chExt cx="5760" cy="344"/>
          </a:xfrm>
        </p:grpSpPr>
        <p:pic>
          <p:nvPicPr>
            <p:cNvPr id="8"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8" cstate="print"/>
          <a:srcRect t="3670"/>
          <a:stretch>
            <a:fillRect/>
          </a:stretch>
        </p:blipFill>
        <p:spPr bwMode="auto">
          <a:xfrm>
            <a:off x="8226465" y="4"/>
            <a:ext cx="1679575" cy="333375"/>
          </a:xfrm>
          <a:prstGeom prst="rect">
            <a:avLst/>
          </a:prstGeom>
          <a:noFill/>
          <a:ln w="9525">
            <a:noFill/>
            <a:miter lim="800000"/>
            <a:headEnd/>
            <a:tailEnd/>
          </a:ln>
        </p:spPr>
      </p:pic>
    </p:spTree>
    <p:extLst>
      <p:ext uri="{BB962C8B-B14F-4D97-AF65-F5344CB8AC3E}">
        <p14:creationId xmlns:p14="http://schemas.microsoft.com/office/powerpoint/2010/main" val="3635384023"/>
      </p:ext>
    </p:extLst>
  </p:cSld>
  <p:clrMap bg1="lt1" tx1="dk1" bg2="lt2" tx2="dk2" accent1="accent1" accent2="accent2" accent3="accent3" accent4="accent4" accent5="accent5" accent6="accent6" hlink="hlink" folHlink="folHlink"/>
  <p:sldLayoutIdLst>
    <p:sldLayoutId id="2147485921" r:id="rId1"/>
    <p:sldLayoutId id="2147485922" r:id="rId2"/>
    <p:sldLayoutId id="2147485923" r:id="rId3"/>
    <p:sldLayoutId id="2147485924" r:id="rId4"/>
    <p:sldLayoutId id="2147485925" r:id="rId5"/>
    <p:sldLayoutId id="2147485926" r:id="rId6"/>
    <p:sldLayoutId id="2147485927" r:id="rId7"/>
    <p:sldLayoutId id="2147485928" r:id="rId8"/>
    <p:sldLayoutId id="2147485929" r:id="rId9"/>
    <p:sldLayoutId id="2147485930" r:id="rId10"/>
    <p:sldLayoutId id="2147485931" r:id="rId11"/>
    <p:sldLayoutId id="2147485932" r:id="rId12"/>
    <p:sldLayoutId id="2147485933" r:id="rId13"/>
  </p:sldLayoutIdLst>
  <p:hf hdr="0" ftr="0" dt="0"/>
  <p:txStyles>
    <p:titleStyle>
      <a:lvl1pPr algn="ctr" defTabSz="911309" rtl="0" eaLnBrk="1" latinLnBrk="0" hangingPunct="1">
        <a:spcBef>
          <a:spcPct val="0"/>
        </a:spcBef>
        <a:buNone/>
        <a:defRPr kumimoji="1" sz="4386" kern="1200">
          <a:solidFill>
            <a:schemeClr val="tx1"/>
          </a:solidFill>
          <a:latin typeface="+mj-lt"/>
          <a:ea typeface="+mj-ea"/>
          <a:cs typeface="+mj-cs"/>
        </a:defRPr>
      </a:lvl1pPr>
    </p:titleStyle>
    <p:bodyStyle>
      <a:lvl1pPr marL="341741" indent="-341741" algn="l" defTabSz="911309" rtl="0" eaLnBrk="1" latinLnBrk="0" hangingPunct="1">
        <a:spcBef>
          <a:spcPct val="20000"/>
        </a:spcBef>
        <a:buFont typeface="Arial" pitchFamily="34" charset="0"/>
        <a:buChar char="•"/>
        <a:defRPr kumimoji="1" sz="3190" kern="1200">
          <a:solidFill>
            <a:schemeClr val="tx1"/>
          </a:solidFill>
          <a:latin typeface="+mn-lt"/>
          <a:ea typeface="+mn-ea"/>
          <a:cs typeface="+mn-cs"/>
        </a:defRPr>
      </a:lvl1pPr>
      <a:lvl2pPr marL="740439" indent="-284785" algn="l" defTabSz="911309" rtl="0" eaLnBrk="1" latinLnBrk="0" hangingPunct="1">
        <a:spcBef>
          <a:spcPct val="20000"/>
        </a:spcBef>
        <a:buFont typeface="Arial" pitchFamily="34" charset="0"/>
        <a:buChar char="–"/>
        <a:defRPr kumimoji="1" sz="2791" kern="1200">
          <a:solidFill>
            <a:schemeClr val="tx1"/>
          </a:solidFill>
          <a:latin typeface="+mn-lt"/>
          <a:ea typeface="+mn-ea"/>
          <a:cs typeface="+mn-cs"/>
        </a:defRPr>
      </a:lvl2pPr>
      <a:lvl3pPr marL="1139137" indent="-227828" algn="l" defTabSz="911309" rtl="0" eaLnBrk="1" latinLnBrk="0" hangingPunct="1">
        <a:spcBef>
          <a:spcPct val="20000"/>
        </a:spcBef>
        <a:buFont typeface="Arial" pitchFamily="34" charset="0"/>
        <a:buChar char="•"/>
        <a:defRPr kumimoji="1" sz="2392" kern="1200">
          <a:solidFill>
            <a:schemeClr val="tx1"/>
          </a:solidFill>
          <a:latin typeface="+mn-lt"/>
          <a:ea typeface="+mn-ea"/>
          <a:cs typeface="+mn-cs"/>
        </a:defRPr>
      </a:lvl3pPr>
      <a:lvl4pPr marL="1594791" indent="-227828" algn="l" defTabSz="911309" rtl="0" eaLnBrk="1" latinLnBrk="0" hangingPunct="1">
        <a:spcBef>
          <a:spcPct val="20000"/>
        </a:spcBef>
        <a:buFont typeface="Arial" pitchFamily="34" charset="0"/>
        <a:buChar char="–"/>
        <a:defRPr kumimoji="1" sz="1994" kern="1200">
          <a:solidFill>
            <a:schemeClr val="tx1"/>
          </a:solidFill>
          <a:latin typeface="+mn-lt"/>
          <a:ea typeface="+mn-ea"/>
          <a:cs typeface="+mn-cs"/>
        </a:defRPr>
      </a:lvl4pPr>
      <a:lvl5pPr marL="2050447" indent="-227828" algn="l" defTabSz="911309" rtl="0" eaLnBrk="1" latinLnBrk="0" hangingPunct="1">
        <a:spcBef>
          <a:spcPct val="20000"/>
        </a:spcBef>
        <a:buFont typeface="Arial" pitchFamily="34" charset="0"/>
        <a:buChar char="»"/>
        <a:defRPr kumimoji="1" sz="1994" kern="1200">
          <a:solidFill>
            <a:schemeClr val="tx1"/>
          </a:solidFill>
          <a:latin typeface="+mn-lt"/>
          <a:ea typeface="+mn-ea"/>
          <a:cs typeface="+mn-cs"/>
        </a:defRPr>
      </a:lvl5pPr>
      <a:lvl6pPr marL="2506102" indent="-227828" algn="l" defTabSz="911309" rtl="0" eaLnBrk="1" latinLnBrk="0" hangingPunct="1">
        <a:spcBef>
          <a:spcPct val="20000"/>
        </a:spcBef>
        <a:buFont typeface="Arial" pitchFamily="34" charset="0"/>
        <a:buChar char="•"/>
        <a:defRPr kumimoji="1" sz="1994" kern="1200">
          <a:solidFill>
            <a:schemeClr val="tx1"/>
          </a:solidFill>
          <a:latin typeface="+mn-lt"/>
          <a:ea typeface="+mn-ea"/>
          <a:cs typeface="+mn-cs"/>
        </a:defRPr>
      </a:lvl6pPr>
      <a:lvl7pPr marL="2961756" indent="-227828" algn="l" defTabSz="911309" rtl="0" eaLnBrk="1" latinLnBrk="0" hangingPunct="1">
        <a:spcBef>
          <a:spcPct val="20000"/>
        </a:spcBef>
        <a:buFont typeface="Arial" pitchFamily="34" charset="0"/>
        <a:buChar char="•"/>
        <a:defRPr kumimoji="1" sz="1994" kern="1200">
          <a:solidFill>
            <a:schemeClr val="tx1"/>
          </a:solidFill>
          <a:latin typeface="+mn-lt"/>
          <a:ea typeface="+mn-ea"/>
          <a:cs typeface="+mn-cs"/>
        </a:defRPr>
      </a:lvl7pPr>
      <a:lvl8pPr marL="3417411" indent="-227828" algn="l" defTabSz="911309" rtl="0" eaLnBrk="1" latinLnBrk="0" hangingPunct="1">
        <a:spcBef>
          <a:spcPct val="20000"/>
        </a:spcBef>
        <a:buFont typeface="Arial" pitchFamily="34" charset="0"/>
        <a:buChar char="•"/>
        <a:defRPr kumimoji="1" sz="1994" kern="1200">
          <a:solidFill>
            <a:schemeClr val="tx1"/>
          </a:solidFill>
          <a:latin typeface="+mn-lt"/>
          <a:ea typeface="+mn-ea"/>
          <a:cs typeface="+mn-cs"/>
        </a:defRPr>
      </a:lvl8pPr>
      <a:lvl9pPr marL="3873065" indent="-227828" algn="l" defTabSz="911309" rtl="0" eaLnBrk="1" latinLnBrk="0" hangingPunct="1">
        <a:spcBef>
          <a:spcPct val="20000"/>
        </a:spcBef>
        <a:buFont typeface="Arial" pitchFamily="34" charset="0"/>
        <a:buChar char="•"/>
        <a:defRPr kumimoji="1" sz="1994" kern="1200">
          <a:solidFill>
            <a:schemeClr val="tx1"/>
          </a:solidFill>
          <a:latin typeface="+mn-lt"/>
          <a:ea typeface="+mn-ea"/>
          <a:cs typeface="+mn-cs"/>
        </a:defRPr>
      </a:lvl9pPr>
    </p:bodyStyle>
    <p:otherStyle>
      <a:defPPr>
        <a:defRPr lang="ja-JP"/>
      </a:defPPr>
      <a:lvl1pPr marL="0" algn="l" defTabSz="911309" rtl="0" eaLnBrk="1" latinLnBrk="0" hangingPunct="1">
        <a:defRPr kumimoji="1" sz="1794" kern="1200">
          <a:solidFill>
            <a:schemeClr val="tx1"/>
          </a:solidFill>
          <a:latin typeface="+mn-lt"/>
          <a:ea typeface="+mn-ea"/>
          <a:cs typeface="+mn-cs"/>
        </a:defRPr>
      </a:lvl1pPr>
      <a:lvl2pPr marL="455654" algn="l" defTabSz="911309" rtl="0" eaLnBrk="1" latinLnBrk="0" hangingPunct="1">
        <a:defRPr kumimoji="1" sz="1794" kern="1200">
          <a:solidFill>
            <a:schemeClr val="tx1"/>
          </a:solidFill>
          <a:latin typeface="+mn-lt"/>
          <a:ea typeface="+mn-ea"/>
          <a:cs typeface="+mn-cs"/>
        </a:defRPr>
      </a:lvl2pPr>
      <a:lvl3pPr marL="911309" algn="l" defTabSz="911309" rtl="0" eaLnBrk="1" latinLnBrk="0" hangingPunct="1">
        <a:defRPr kumimoji="1" sz="1794" kern="1200">
          <a:solidFill>
            <a:schemeClr val="tx1"/>
          </a:solidFill>
          <a:latin typeface="+mn-lt"/>
          <a:ea typeface="+mn-ea"/>
          <a:cs typeface="+mn-cs"/>
        </a:defRPr>
      </a:lvl3pPr>
      <a:lvl4pPr marL="1366965" algn="l" defTabSz="911309" rtl="0" eaLnBrk="1" latinLnBrk="0" hangingPunct="1">
        <a:defRPr kumimoji="1" sz="1794" kern="1200">
          <a:solidFill>
            <a:schemeClr val="tx1"/>
          </a:solidFill>
          <a:latin typeface="+mn-lt"/>
          <a:ea typeface="+mn-ea"/>
          <a:cs typeface="+mn-cs"/>
        </a:defRPr>
      </a:lvl4pPr>
      <a:lvl5pPr marL="1822619" algn="l" defTabSz="911309" rtl="0" eaLnBrk="1" latinLnBrk="0" hangingPunct="1">
        <a:defRPr kumimoji="1" sz="1794" kern="1200">
          <a:solidFill>
            <a:schemeClr val="tx1"/>
          </a:solidFill>
          <a:latin typeface="+mn-lt"/>
          <a:ea typeface="+mn-ea"/>
          <a:cs typeface="+mn-cs"/>
        </a:defRPr>
      </a:lvl5pPr>
      <a:lvl6pPr marL="2278274" algn="l" defTabSz="911309" rtl="0" eaLnBrk="1" latinLnBrk="0" hangingPunct="1">
        <a:defRPr kumimoji="1" sz="1794" kern="1200">
          <a:solidFill>
            <a:schemeClr val="tx1"/>
          </a:solidFill>
          <a:latin typeface="+mn-lt"/>
          <a:ea typeface="+mn-ea"/>
          <a:cs typeface="+mn-cs"/>
        </a:defRPr>
      </a:lvl6pPr>
      <a:lvl7pPr marL="2733928" algn="l" defTabSz="911309" rtl="0" eaLnBrk="1" latinLnBrk="0" hangingPunct="1">
        <a:defRPr kumimoji="1" sz="1794" kern="1200">
          <a:solidFill>
            <a:schemeClr val="tx1"/>
          </a:solidFill>
          <a:latin typeface="+mn-lt"/>
          <a:ea typeface="+mn-ea"/>
          <a:cs typeface="+mn-cs"/>
        </a:defRPr>
      </a:lvl7pPr>
      <a:lvl8pPr marL="3189584" algn="l" defTabSz="911309" rtl="0" eaLnBrk="1" latinLnBrk="0" hangingPunct="1">
        <a:defRPr kumimoji="1" sz="1794" kern="1200">
          <a:solidFill>
            <a:schemeClr val="tx1"/>
          </a:solidFill>
          <a:latin typeface="+mn-lt"/>
          <a:ea typeface="+mn-ea"/>
          <a:cs typeface="+mn-cs"/>
        </a:defRPr>
      </a:lvl8pPr>
      <a:lvl9pPr marL="3645238" algn="l" defTabSz="911309" rtl="0" eaLnBrk="1" latinLnBrk="0" hangingPunct="1">
        <a:defRPr kumimoji="1" sz="1794"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495301"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3075" name="Group 18"/>
          <p:cNvGrpSpPr>
            <a:grpSpLocks/>
          </p:cNvGrpSpPr>
          <p:nvPr/>
        </p:nvGrpSpPr>
        <p:grpSpPr bwMode="auto">
          <a:xfrm>
            <a:off x="0" y="0"/>
            <a:ext cx="9906000" cy="546100"/>
            <a:chOff x="0" y="0"/>
            <a:chExt cx="5760" cy="344"/>
          </a:xfrm>
        </p:grpSpPr>
        <p:pic>
          <p:nvPicPr>
            <p:cNvPr id="3078" name="Picture 9" descr="mlit_top"/>
            <p:cNvPicPr>
              <a:picLocks noChangeAspect="1" noChangeArrowheads="1"/>
            </p:cNvPicPr>
            <p:nvPr userDrawn="1"/>
          </p:nvPicPr>
          <p:blipFill>
            <a:blip r:embed="rId25">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17"/>
            <p:cNvGrpSpPr>
              <a:grpSpLocks/>
            </p:cNvGrpSpPr>
            <p:nvPr userDrawn="1"/>
          </p:nvGrpSpPr>
          <p:grpSpPr bwMode="auto">
            <a:xfrm>
              <a:off x="0" y="0"/>
              <a:ext cx="5760" cy="318"/>
              <a:chOff x="0" y="0"/>
              <a:chExt cx="5760" cy="318"/>
            </a:xfrm>
          </p:grpSpPr>
          <p:pic>
            <p:nvPicPr>
              <p:cNvPr id="3080" name="Picture 11" descr="mlit_top"/>
              <p:cNvPicPr>
                <a:picLocks noChangeAspect="1" noChangeArrowheads="1"/>
              </p:cNvPicPr>
              <p:nvPr userDrawn="1"/>
            </p:nvPicPr>
            <p:blipFill>
              <a:blip r:embed="rId26">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6" descr="mlit_top"/>
              <p:cNvPicPr>
                <a:picLocks noChangeAspect="1" noChangeArrowheads="1"/>
              </p:cNvPicPr>
              <p:nvPr userDrawn="1"/>
            </p:nvPicPr>
            <p:blipFill>
              <a:blip r:embed="rId27">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0" descr="mlit_top"/>
              <p:cNvPicPr>
                <a:picLocks noChangeAspect="1" noChangeArrowheads="1"/>
              </p:cNvPicPr>
              <p:nvPr userDrawn="1"/>
            </p:nvPicPr>
            <p:blipFill>
              <a:blip r:embed="rId27">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076" name="Rectangle 2"/>
          <p:cNvSpPr>
            <a:spLocks noGrp="1" noChangeArrowheads="1"/>
          </p:cNvSpPr>
          <p:nvPr>
            <p:ph type="title"/>
          </p:nvPr>
        </p:nvSpPr>
        <p:spPr bwMode="auto">
          <a:xfrm>
            <a:off x="2" y="0"/>
            <a:ext cx="76057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3077" name="Picture 14"/>
          <p:cNvPicPr>
            <a:picLocks noChangeAspect="1" noChangeArrowheads="1"/>
          </p:cNvPicPr>
          <p:nvPr/>
        </p:nvPicPr>
        <p:blipFill>
          <a:blip r:embed="rId28" cstate="print">
            <a:extLst>
              <a:ext uri="{28A0092B-C50C-407E-A947-70E740481C1C}">
                <a14:useLocalDpi xmlns:a14="http://schemas.microsoft.com/office/drawing/2010/main" val="0"/>
              </a:ext>
            </a:extLst>
          </a:blip>
          <a:srcRect t="3670"/>
          <a:stretch>
            <a:fillRect/>
          </a:stretch>
        </p:blipFill>
        <p:spPr bwMode="auto">
          <a:xfrm>
            <a:off x="8226427" y="4"/>
            <a:ext cx="16795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6106770"/>
      </p:ext>
    </p:extLst>
  </p:cSld>
  <p:clrMap bg1="lt1" tx1="dk1" bg2="lt2" tx2="dk2" accent1="accent1" accent2="accent2" accent3="accent3" accent4="accent4" accent5="accent5" accent6="accent6" hlink="hlink" folHlink="folHlink"/>
  <p:sldLayoutIdLst>
    <p:sldLayoutId id="2147485935" r:id="rId1"/>
    <p:sldLayoutId id="2147485936" r:id="rId2"/>
    <p:sldLayoutId id="2147485937" r:id="rId3"/>
    <p:sldLayoutId id="2147485938" r:id="rId4"/>
    <p:sldLayoutId id="2147485939" r:id="rId5"/>
    <p:sldLayoutId id="2147485940" r:id="rId6"/>
    <p:sldLayoutId id="2147485941" r:id="rId7"/>
    <p:sldLayoutId id="2147485942" r:id="rId8"/>
    <p:sldLayoutId id="2147485943" r:id="rId9"/>
    <p:sldLayoutId id="2147485944" r:id="rId10"/>
    <p:sldLayoutId id="2147485945" r:id="rId11"/>
    <p:sldLayoutId id="2147485946" r:id="rId12"/>
    <p:sldLayoutId id="2147485947" r:id="rId13"/>
    <p:sldLayoutId id="2147485948" r:id="rId14"/>
    <p:sldLayoutId id="2147485949" r:id="rId15"/>
    <p:sldLayoutId id="2147485950" r:id="rId16"/>
    <p:sldLayoutId id="2147485951" r:id="rId17"/>
    <p:sldLayoutId id="2147485952" r:id="rId18"/>
    <p:sldLayoutId id="2147485953" r:id="rId19"/>
    <p:sldLayoutId id="2147485954" r:id="rId20"/>
    <p:sldLayoutId id="2147485955" r:id="rId21"/>
    <p:sldLayoutId id="2147485956" r:id="rId22"/>
    <p:sldLayoutId id="2147485957" r:id="rId23"/>
  </p:sldLayoutIdLst>
  <p:hf hdr="0" ftr="0" dt="0"/>
  <p:txStyles>
    <p:titleStyle>
      <a:lvl1pPr algn="l" rtl="0" eaLnBrk="0" fontAlgn="base" hangingPunct="0">
        <a:spcBef>
          <a:spcPct val="0"/>
        </a:spcBef>
        <a:spcAft>
          <a:spcPct val="0"/>
        </a:spcAft>
        <a:defRPr kumimoji="1" sz="2577">
          <a:solidFill>
            <a:srgbClr val="4087C8"/>
          </a:solidFill>
          <a:latin typeface="+mj-lt"/>
          <a:ea typeface="+mj-ea"/>
          <a:cs typeface="+mj-cs"/>
        </a:defRPr>
      </a:lvl1pPr>
      <a:lvl2pPr algn="l" rtl="0" eaLnBrk="0" fontAlgn="base" hangingPunct="0">
        <a:spcBef>
          <a:spcPct val="0"/>
        </a:spcBef>
        <a:spcAft>
          <a:spcPct val="0"/>
        </a:spcAft>
        <a:defRPr kumimoji="1" sz="2577">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577">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577">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577">
          <a:solidFill>
            <a:srgbClr val="4087C8"/>
          </a:solidFill>
          <a:latin typeface="HGP創英角ｺﾞｼｯｸUB" pitchFamily="50" charset="-128"/>
          <a:ea typeface="HGP創英角ｺﾞｼｯｸUB" pitchFamily="50" charset="-128"/>
        </a:defRPr>
      </a:lvl5pPr>
      <a:lvl6pPr marL="420615" algn="l" rtl="0" eaLnBrk="1" fontAlgn="base" hangingPunct="1">
        <a:spcBef>
          <a:spcPct val="0"/>
        </a:spcBef>
        <a:spcAft>
          <a:spcPct val="0"/>
        </a:spcAft>
        <a:defRPr kumimoji="1" sz="2577">
          <a:solidFill>
            <a:srgbClr val="4087C8"/>
          </a:solidFill>
          <a:latin typeface="HGP創英角ｺﾞｼｯｸUB" pitchFamily="50" charset="-128"/>
          <a:ea typeface="HGP創英角ｺﾞｼｯｸUB" pitchFamily="50" charset="-128"/>
        </a:defRPr>
      </a:lvl6pPr>
      <a:lvl7pPr marL="841229" algn="l" rtl="0" eaLnBrk="1" fontAlgn="base" hangingPunct="1">
        <a:spcBef>
          <a:spcPct val="0"/>
        </a:spcBef>
        <a:spcAft>
          <a:spcPct val="0"/>
        </a:spcAft>
        <a:defRPr kumimoji="1" sz="2577">
          <a:solidFill>
            <a:srgbClr val="4087C8"/>
          </a:solidFill>
          <a:latin typeface="HGP創英角ｺﾞｼｯｸUB" pitchFamily="50" charset="-128"/>
          <a:ea typeface="HGP創英角ｺﾞｼｯｸUB" pitchFamily="50" charset="-128"/>
        </a:defRPr>
      </a:lvl7pPr>
      <a:lvl8pPr marL="1261845" algn="l" rtl="0" eaLnBrk="1" fontAlgn="base" hangingPunct="1">
        <a:spcBef>
          <a:spcPct val="0"/>
        </a:spcBef>
        <a:spcAft>
          <a:spcPct val="0"/>
        </a:spcAft>
        <a:defRPr kumimoji="1" sz="2577">
          <a:solidFill>
            <a:srgbClr val="4087C8"/>
          </a:solidFill>
          <a:latin typeface="HGP創英角ｺﾞｼｯｸUB" pitchFamily="50" charset="-128"/>
          <a:ea typeface="HGP創英角ｺﾞｼｯｸUB" pitchFamily="50" charset="-128"/>
        </a:defRPr>
      </a:lvl8pPr>
      <a:lvl9pPr marL="1682460" algn="l" rtl="0" eaLnBrk="1" fontAlgn="base" hangingPunct="1">
        <a:spcBef>
          <a:spcPct val="0"/>
        </a:spcBef>
        <a:spcAft>
          <a:spcPct val="0"/>
        </a:spcAft>
        <a:defRPr kumimoji="1" sz="2577">
          <a:solidFill>
            <a:srgbClr val="4087C8"/>
          </a:solidFill>
          <a:latin typeface="HGP創英角ｺﾞｼｯｸUB" pitchFamily="50" charset="-128"/>
          <a:ea typeface="HGP創英角ｺﾞｼｯｸUB" pitchFamily="50" charset="-128"/>
        </a:defRPr>
      </a:lvl9pPr>
    </p:titleStyle>
    <p:bodyStyle>
      <a:lvl1pPr marL="314058" indent="-314058" algn="l" rtl="0" eaLnBrk="0" fontAlgn="base" hangingPunct="0">
        <a:spcBef>
          <a:spcPct val="20000"/>
        </a:spcBef>
        <a:spcAft>
          <a:spcPct val="0"/>
        </a:spcAft>
        <a:buChar char="•"/>
        <a:defRPr kumimoji="1" sz="2945">
          <a:solidFill>
            <a:schemeClr val="tx1"/>
          </a:solidFill>
          <a:latin typeface="+mn-lt"/>
          <a:ea typeface="+mn-ea"/>
          <a:cs typeface="+mn-cs"/>
        </a:defRPr>
      </a:lvl1pPr>
      <a:lvl2pPr marL="682162" indent="-261472" algn="l" rtl="0" eaLnBrk="0" fontAlgn="base" hangingPunct="0">
        <a:spcBef>
          <a:spcPct val="20000"/>
        </a:spcBef>
        <a:spcAft>
          <a:spcPct val="0"/>
        </a:spcAft>
        <a:buChar char="–"/>
        <a:defRPr kumimoji="1" sz="2577">
          <a:solidFill>
            <a:schemeClr val="tx1"/>
          </a:solidFill>
          <a:latin typeface="+mn-lt"/>
          <a:ea typeface="+mn-ea"/>
        </a:defRPr>
      </a:lvl2pPr>
      <a:lvl3pPr marL="1050266" indent="-208885" algn="l" rtl="0" eaLnBrk="0" fontAlgn="base" hangingPunct="0">
        <a:spcBef>
          <a:spcPct val="20000"/>
        </a:spcBef>
        <a:spcAft>
          <a:spcPct val="0"/>
        </a:spcAft>
        <a:buChar char="•"/>
        <a:defRPr kumimoji="1" sz="2208">
          <a:solidFill>
            <a:schemeClr val="tx1"/>
          </a:solidFill>
          <a:latin typeface="+mn-lt"/>
          <a:ea typeface="+mn-ea"/>
        </a:defRPr>
      </a:lvl3pPr>
      <a:lvl4pPr marL="1470958" indent="-208885" algn="l" rtl="0" eaLnBrk="0" fontAlgn="base" hangingPunct="0">
        <a:spcBef>
          <a:spcPct val="20000"/>
        </a:spcBef>
        <a:spcAft>
          <a:spcPct val="0"/>
        </a:spcAft>
        <a:buChar char="–"/>
        <a:defRPr kumimoji="1" sz="1840">
          <a:solidFill>
            <a:schemeClr val="tx1"/>
          </a:solidFill>
          <a:latin typeface="+mn-lt"/>
          <a:ea typeface="+mn-ea"/>
        </a:defRPr>
      </a:lvl4pPr>
      <a:lvl5pPr marL="1891648" indent="-208885" algn="l" rtl="0" eaLnBrk="0" fontAlgn="base" hangingPunct="0">
        <a:spcBef>
          <a:spcPct val="20000"/>
        </a:spcBef>
        <a:spcAft>
          <a:spcPct val="0"/>
        </a:spcAft>
        <a:buChar char="»"/>
        <a:defRPr kumimoji="1" sz="1840">
          <a:solidFill>
            <a:schemeClr val="tx1"/>
          </a:solidFill>
          <a:latin typeface="+mn-lt"/>
          <a:ea typeface="+mn-ea"/>
        </a:defRPr>
      </a:lvl5pPr>
      <a:lvl6pPr marL="2313382" indent="-210308" algn="l" rtl="0" eaLnBrk="1" fontAlgn="base" hangingPunct="1">
        <a:spcBef>
          <a:spcPct val="20000"/>
        </a:spcBef>
        <a:spcAft>
          <a:spcPct val="0"/>
        </a:spcAft>
        <a:buChar char="»"/>
        <a:defRPr kumimoji="1" sz="1840">
          <a:solidFill>
            <a:schemeClr val="tx1"/>
          </a:solidFill>
          <a:latin typeface="+mn-lt"/>
          <a:ea typeface="+mn-ea"/>
        </a:defRPr>
      </a:lvl6pPr>
      <a:lvl7pPr marL="2733997" indent="-210308" algn="l" rtl="0" eaLnBrk="1" fontAlgn="base" hangingPunct="1">
        <a:spcBef>
          <a:spcPct val="20000"/>
        </a:spcBef>
        <a:spcAft>
          <a:spcPct val="0"/>
        </a:spcAft>
        <a:buChar char="»"/>
        <a:defRPr kumimoji="1" sz="1840">
          <a:solidFill>
            <a:schemeClr val="tx1"/>
          </a:solidFill>
          <a:latin typeface="+mn-lt"/>
          <a:ea typeface="+mn-ea"/>
        </a:defRPr>
      </a:lvl7pPr>
      <a:lvl8pPr marL="3154612" indent="-210308" algn="l" rtl="0" eaLnBrk="1" fontAlgn="base" hangingPunct="1">
        <a:spcBef>
          <a:spcPct val="20000"/>
        </a:spcBef>
        <a:spcAft>
          <a:spcPct val="0"/>
        </a:spcAft>
        <a:buChar char="»"/>
        <a:defRPr kumimoji="1" sz="1840">
          <a:solidFill>
            <a:schemeClr val="tx1"/>
          </a:solidFill>
          <a:latin typeface="+mn-lt"/>
          <a:ea typeface="+mn-ea"/>
        </a:defRPr>
      </a:lvl8pPr>
      <a:lvl9pPr marL="3575227" indent="-210308" algn="l" rtl="0" eaLnBrk="1" fontAlgn="base" hangingPunct="1">
        <a:spcBef>
          <a:spcPct val="20000"/>
        </a:spcBef>
        <a:spcAft>
          <a:spcPct val="0"/>
        </a:spcAft>
        <a:buChar char="»"/>
        <a:defRPr kumimoji="1" sz="1840">
          <a:solidFill>
            <a:schemeClr val="tx1"/>
          </a:solidFill>
          <a:latin typeface="+mn-lt"/>
          <a:ea typeface="+mn-ea"/>
        </a:defRPr>
      </a:lvl9pPr>
    </p:bodyStyle>
    <p:otherStyle>
      <a:defPPr>
        <a:defRPr lang="ja-JP"/>
      </a:defPPr>
      <a:lvl1pPr marL="0" algn="l" defTabSz="841229" rtl="0" eaLnBrk="1" latinLnBrk="0" hangingPunct="1">
        <a:defRPr kumimoji="1" sz="1657" kern="1200">
          <a:solidFill>
            <a:schemeClr val="tx1"/>
          </a:solidFill>
          <a:latin typeface="+mn-lt"/>
          <a:ea typeface="+mn-ea"/>
          <a:cs typeface="+mn-cs"/>
        </a:defRPr>
      </a:lvl1pPr>
      <a:lvl2pPr marL="420615" algn="l" defTabSz="841229" rtl="0" eaLnBrk="1" latinLnBrk="0" hangingPunct="1">
        <a:defRPr kumimoji="1" sz="1657" kern="1200">
          <a:solidFill>
            <a:schemeClr val="tx1"/>
          </a:solidFill>
          <a:latin typeface="+mn-lt"/>
          <a:ea typeface="+mn-ea"/>
          <a:cs typeface="+mn-cs"/>
        </a:defRPr>
      </a:lvl2pPr>
      <a:lvl3pPr marL="841229" algn="l" defTabSz="841229" rtl="0" eaLnBrk="1" latinLnBrk="0" hangingPunct="1">
        <a:defRPr kumimoji="1" sz="1657" kern="1200">
          <a:solidFill>
            <a:schemeClr val="tx1"/>
          </a:solidFill>
          <a:latin typeface="+mn-lt"/>
          <a:ea typeface="+mn-ea"/>
          <a:cs typeface="+mn-cs"/>
        </a:defRPr>
      </a:lvl3pPr>
      <a:lvl4pPr marL="1261845" algn="l" defTabSz="841229" rtl="0" eaLnBrk="1" latinLnBrk="0" hangingPunct="1">
        <a:defRPr kumimoji="1" sz="1657" kern="1200">
          <a:solidFill>
            <a:schemeClr val="tx1"/>
          </a:solidFill>
          <a:latin typeface="+mn-lt"/>
          <a:ea typeface="+mn-ea"/>
          <a:cs typeface="+mn-cs"/>
        </a:defRPr>
      </a:lvl4pPr>
      <a:lvl5pPr marL="1682460" algn="l" defTabSz="841229" rtl="0" eaLnBrk="1" latinLnBrk="0" hangingPunct="1">
        <a:defRPr kumimoji="1" sz="1657" kern="1200">
          <a:solidFill>
            <a:schemeClr val="tx1"/>
          </a:solidFill>
          <a:latin typeface="+mn-lt"/>
          <a:ea typeface="+mn-ea"/>
          <a:cs typeface="+mn-cs"/>
        </a:defRPr>
      </a:lvl5pPr>
      <a:lvl6pPr marL="2103075" algn="l" defTabSz="841229" rtl="0" eaLnBrk="1" latinLnBrk="0" hangingPunct="1">
        <a:defRPr kumimoji="1" sz="1657" kern="1200">
          <a:solidFill>
            <a:schemeClr val="tx1"/>
          </a:solidFill>
          <a:latin typeface="+mn-lt"/>
          <a:ea typeface="+mn-ea"/>
          <a:cs typeface="+mn-cs"/>
        </a:defRPr>
      </a:lvl6pPr>
      <a:lvl7pPr marL="2523689" algn="l" defTabSz="841229" rtl="0" eaLnBrk="1" latinLnBrk="0" hangingPunct="1">
        <a:defRPr kumimoji="1" sz="1657" kern="1200">
          <a:solidFill>
            <a:schemeClr val="tx1"/>
          </a:solidFill>
          <a:latin typeface="+mn-lt"/>
          <a:ea typeface="+mn-ea"/>
          <a:cs typeface="+mn-cs"/>
        </a:defRPr>
      </a:lvl7pPr>
      <a:lvl8pPr marL="2944305" algn="l" defTabSz="841229" rtl="0" eaLnBrk="1" latinLnBrk="0" hangingPunct="1">
        <a:defRPr kumimoji="1" sz="1657" kern="1200">
          <a:solidFill>
            <a:schemeClr val="tx1"/>
          </a:solidFill>
          <a:latin typeface="+mn-lt"/>
          <a:ea typeface="+mn-ea"/>
          <a:cs typeface="+mn-cs"/>
        </a:defRPr>
      </a:lvl8pPr>
      <a:lvl9pPr marL="3364919" algn="l" defTabSz="841229" rtl="0" eaLnBrk="1" latinLnBrk="0" hangingPunct="1">
        <a:defRPr kumimoji="1" sz="1657"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9"/>
            <a:ext cx="8915400" cy="1143000"/>
          </a:xfrm>
          <a:prstGeom prst="rect">
            <a:avLst/>
          </a:prstGeom>
        </p:spPr>
        <p:txBody>
          <a:bodyPr vert="horz" lIns="91436" tIns="45718" rIns="91436" bIns="45718"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2" y="1600206"/>
            <a:ext cx="8915400" cy="4525963"/>
          </a:xfrm>
          <a:prstGeom prst="rect">
            <a:avLst/>
          </a:prstGeom>
        </p:spPr>
        <p:txBody>
          <a:bodyPr vert="horz" lIns="91436" tIns="45718" rIns="91436" bIns="45718"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2" y="6356594"/>
            <a:ext cx="2311400" cy="365125"/>
          </a:xfrm>
          <a:prstGeom prst="rect">
            <a:avLst/>
          </a:prstGeom>
        </p:spPr>
        <p:txBody>
          <a:bodyPr vert="horz" lIns="91436" tIns="45718" rIns="91436" bIns="45718" rtlCol="0" anchor="ctr"/>
          <a:lstStyle>
            <a:lvl1pPr algn="l" fontAlgn="auto">
              <a:spcBef>
                <a:spcPts val="0"/>
              </a:spcBef>
              <a:spcAft>
                <a:spcPts val="0"/>
              </a:spcAft>
              <a:defRPr sz="1200">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634" y="6356594"/>
            <a:ext cx="3136900" cy="365125"/>
          </a:xfrm>
          <a:prstGeom prst="rect">
            <a:avLst/>
          </a:prstGeom>
        </p:spPr>
        <p:txBody>
          <a:bodyPr vert="horz" lIns="91436" tIns="45718" rIns="91436" bIns="45718" rtlCol="0" anchor="ctr"/>
          <a:lstStyle>
            <a:lvl1pPr algn="ctr" fontAlgn="auto">
              <a:spcBef>
                <a:spcPts val="0"/>
              </a:spcBef>
              <a:spcAft>
                <a:spcPts val="0"/>
              </a:spcAft>
              <a:defRPr sz="1200">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1" y="6356594"/>
            <a:ext cx="2311400" cy="365125"/>
          </a:xfrm>
          <a:prstGeom prst="rect">
            <a:avLst/>
          </a:prstGeom>
        </p:spPr>
        <p:txBody>
          <a:bodyPr vert="horz" lIns="91436" tIns="45718" rIns="91436" bIns="45718" rtlCol="0" anchor="ctr"/>
          <a:lstStyle>
            <a:lvl1pPr algn="r" fontAlgn="auto">
              <a:spcBef>
                <a:spcPts val="0"/>
              </a:spcBef>
              <a:spcAft>
                <a:spcPts val="0"/>
              </a:spcAft>
              <a:defRPr sz="1200">
                <a:solidFill>
                  <a:schemeClr val="tx1">
                    <a:tint val="75000"/>
                  </a:schemeClr>
                </a:solidFill>
              </a:defRPr>
            </a:lvl1pPr>
          </a:lstStyle>
          <a:p>
            <a:fld id="{6C5430D0-4336-49DB-B62F-D1D0AB30FA6F}" type="slidenum">
              <a:rPr lang="ja-JP" altLang="en-US" smtClean="0">
                <a:solidFill>
                  <a:prstClr val="black">
                    <a:tint val="75000"/>
                  </a:prstClr>
                </a:solidFill>
                <a:latin typeface="Calibri"/>
                <a:ea typeface="ＭＳ Ｐゴシック" panose="020B0600070205080204" pitchFamily="50" charset="-128"/>
              </a:rPr>
              <a:pPr/>
              <a:t>‹#›</a:t>
            </a:fld>
            <a:endParaRPr lang="ja-JP" altLang="en-US" dirty="0">
              <a:solidFill>
                <a:prstClr val="black">
                  <a:tint val="75000"/>
                </a:prstClr>
              </a:solidFill>
              <a:latin typeface="Calibri"/>
              <a:ea typeface="ＭＳ Ｐゴシック" panose="020B0600070205080204" pitchFamily="50" charset="-128"/>
            </a:endParaRPr>
          </a:p>
        </p:txBody>
      </p:sp>
      <p:grpSp>
        <p:nvGrpSpPr>
          <p:cNvPr id="7" name="Group 18"/>
          <p:cNvGrpSpPr>
            <a:grpSpLocks/>
          </p:cNvGrpSpPr>
          <p:nvPr/>
        </p:nvGrpSpPr>
        <p:grpSpPr bwMode="auto">
          <a:xfrm>
            <a:off x="84"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544" y="3"/>
            <a:ext cx="1679575" cy="333375"/>
          </a:xfrm>
          <a:prstGeom prst="rect">
            <a:avLst/>
          </a:prstGeom>
          <a:noFill/>
          <a:ln w="9525">
            <a:noFill/>
            <a:miter lim="800000"/>
            <a:headEnd/>
            <a:tailEnd/>
          </a:ln>
        </p:spPr>
      </p:pic>
    </p:spTree>
    <p:extLst>
      <p:ext uri="{BB962C8B-B14F-4D97-AF65-F5344CB8AC3E}">
        <p14:creationId xmlns:p14="http://schemas.microsoft.com/office/powerpoint/2010/main" val="1532552188"/>
      </p:ext>
    </p:extLst>
  </p:cSld>
  <p:clrMap bg1="lt1" tx1="dk1" bg2="lt2" tx2="dk2" accent1="accent1" accent2="accent2" accent3="accent3" accent4="accent4" accent5="accent5" accent6="accent6" hlink="hlink" folHlink="folHlink"/>
  <p:sldLayoutIdLst>
    <p:sldLayoutId id="2147485959" r:id="rId1"/>
    <p:sldLayoutId id="2147485960" r:id="rId2"/>
    <p:sldLayoutId id="2147485961" r:id="rId3"/>
    <p:sldLayoutId id="2147485962" r:id="rId4"/>
    <p:sldLayoutId id="2147485963" r:id="rId5"/>
    <p:sldLayoutId id="2147485964" r:id="rId6"/>
    <p:sldLayoutId id="2147485965" r:id="rId7"/>
    <p:sldLayoutId id="2147485966" r:id="rId8"/>
    <p:sldLayoutId id="2147485967" r:id="rId9"/>
    <p:sldLayoutId id="2147485968" r:id="rId10"/>
    <p:sldLayoutId id="2147485969" r:id="rId11"/>
  </p:sldLayoutIdLst>
  <p:hf hdr="0" ftr="0" dt="0"/>
  <p:txStyles>
    <p:titleStyle>
      <a:lvl1pPr algn="ctr" defTabSz="914355" rtl="0" eaLnBrk="1" latinLnBrk="0" hangingPunct="1">
        <a:spcBef>
          <a:spcPct val="0"/>
        </a:spcBef>
        <a:buNone/>
        <a:defRPr kumimoji="1" sz="4400" kern="1200">
          <a:solidFill>
            <a:schemeClr val="tx1"/>
          </a:solidFill>
          <a:latin typeface="+mj-lt"/>
          <a:ea typeface="+mj-ea"/>
          <a:cs typeface="+mj-cs"/>
        </a:defRPr>
      </a:lvl1pPr>
    </p:titleStyle>
    <p:bodyStyle>
      <a:lvl1pPr marL="342883" indent="-342883" algn="l" defTabSz="91435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13" indent="-285735" algn="l" defTabSz="91435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944" indent="-228589" algn="l" defTabSz="91435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120"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298"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475"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653"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830"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008"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55" rtl="0" eaLnBrk="1" latinLnBrk="0" hangingPunct="1">
        <a:defRPr kumimoji="1" sz="1800" kern="1200">
          <a:solidFill>
            <a:schemeClr val="tx1"/>
          </a:solidFill>
          <a:latin typeface="+mn-lt"/>
          <a:ea typeface="+mn-ea"/>
          <a:cs typeface="+mn-cs"/>
        </a:defRPr>
      </a:lvl1pPr>
      <a:lvl2pPr marL="457177" algn="l" defTabSz="914355" rtl="0" eaLnBrk="1" latinLnBrk="0" hangingPunct="1">
        <a:defRPr kumimoji="1" sz="1800" kern="1200">
          <a:solidFill>
            <a:schemeClr val="tx1"/>
          </a:solidFill>
          <a:latin typeface="+mn-lt"/>
          <a:ea typeface="+mn-ea"/>
          <a:cs typeface="+mn-cs"/>
        </a:defRPr>
      </a:lvl2pPr>
      <a:lvl3pPr marL="914355" algn="l" defTabSz="914355" rtl="0" eaLnBrk="1" latinLnBrk="0" hangingPunct="1">
        <a:defRPr kumimoji="1" sz="1800" kern="1200">
          <a:solidFill>
            <a:schemeClr val="tx1"/>
          </a:solidFill>
          <a:latin typeface="+mn-lt"/>
          <a:ea typeface="+mn-ea"/>
          <a:cs typeface="+mn-cs"/>
        </a:defRPr>
      </a:lvl3pPr>
      <a:lvl4pPr marL="1371531" algn="l" defTabSz="914355" rtl="0" eaLnBrk="1" latinLnBrk="0" hangingPunct="1">
        <a:defRPr kumimoji="1" sz="1800" kern="1200">
          <a:solidFill>
            <a:schemeClr val="tx1"/>
          </a:solidFill>
          <a:latin typeface="+mn-lt"/>
          <a:ea typeface="+mn-ea"/>
          <a:cs typeface="+mn-cs"/>
        </a:defRPr>
      </a:lvl4pPr>
      <a:lvl5pPr marL="1828709" algn="l" defTabSz="914355" rtl="0" eaLnBrk="1" latinLnBrk="0" hangingPunct="1">
        <a:defRPr kumimoji="1" sz="1800" kern="1200">
          <a:solidFill>
            <a:schemeClr val="tx1"/>
          </a:solidFill>
          <a:latin typeface="+mn-lt"/>
          <a:ea typeface="+mn-ea"/>
          <a:cs typeface="+mn-cs"/>
        </a:defRPr>
      </a:lvl5pPr>
      <a:lvl6pPr marL="2285886" algn="l" defTabSz="914355" rtl="0" eaLnBrk="1" latinLnBrk="0" hangingPunct="1">
        <a:defRPr kumimoji="1" sz="1800" kern="1200">
          <a:solidFill>
            <a:schemeClr val="tx1"/>
          </a:solidFill>
          <a:latin typeface="+mn-lt"/>
          <a:ea typeface="+mn-ea"/>
          <a:cs typeface="+mn-cs"/>
        </a:defRPr>
      </a:lvl6pPr>
      <a:lvl7pPr marL="2743064" algn="l" defTabSz="914355" rtl="0" eaLnBrk="1" latinLnBrk="0" hangingPunct="1">
        <a:defRPr kumimoji="1" sz="1800" kern="1200">
          <a:solidFill>
            <a:schemeClr val="tx1"/>
          </a:solidFill>
          <a:latin typeface="+mn-lt"/>
          <a:ea typeface="+mn-ea"/>
          <a:cs typeface="+mn-cs"/>
        </a:defRPr>
      </a:lvl7pPr>
      <a:lvl8pPr marL="3200241" algn="l" defTabSz="914355" rtl="0" eaLnBrk="1" latinLnBrk="0" hangingPunct="1">
        <a:defRPr kumimoji="1" sz="1800" kern="1200">
          <a:solidFill>
            <a:schemeClr val="tx1"/>
          </a:solidFill>
          <a:latin typeface="+mn-lt"/>
          <a:ea typeface="+mn-ea"/>
          <a:cs typeface="+mn-cs"/>
        </a:defRPr>
      </a:lvl8pPr>
      <a:lvl9pPr marL="3657419" algn="l" defTabSz="914355" rtl="0" eaLnBrk="1" latinLnBrk="0" hangingPunct="1">
        <a:defRPr kumimoji="1"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17" y="1600206"/>
            <a:ext cx="8915400" cy="4525963"/>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162"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179" y="0"/>
            <a:ext cx="7605713" cy="476250"/>
          </a:xfrm>
          <a:prstGeom prst="rect">
            <a:avLst/>
          </a:prstGeom>
          <a:noFill/>
          <a:ln w="9525">
            <a:noFill/>
            <a:miter lim="800000"/>
            <a:headEnd/>
            <a:tailEnd/>
          </a:ln>
        </p:spPr>
        <p:txBody>
          <a:bodyPr vert="horz" wrap="square" lIns="91431" tIns="45716" rIns="91431" bIns="45716"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614" y="8"/>
            <a:ext cx="1679575" cy="333375"/>
          </a:xfrm>
          <a:prstGeom prst="rect">
            <a:avLst/>
          </a:prstGeom>
          <a:noFill/>
          <a:ln w="9525">
            <a:noFill/>
            <a:miter lim="800000"/>
            <a:headEnd/>
            <a:tailEnd/>
          </a:ln>
        </p:spPr>
      </p:pic>
    </p:spTree>
    <p:extLst>
      <p:ext uri="{BB962C8B-B14F-4D97-AF65-F5344CB8AC3E}">
        <p14:creationId xmlns:p14="http://schemas.microsoft.com/office/powerpoint/2010/main" val="1708987205"/>
      </p:ext>
    </p:extLst>
  </p:cSld>
  <p:clrMap bg1="lt1" tx1="dk1" bg2="lt2" tx2="dk2" accent1="accent1" accent2="accent2" accent3="accent3" accent4="accent4" accent5="accent5" accent6="accent6" hlink="hlink" folHlink="folHlink"/>
  <p:sldLayoutIdLst>
    <p:sldLayoutId id="2147486080" r:id="rId1"/>
    <p:sldLayoutId id="2147486081" r:id="rId2"/>
    <p:sldLayoutId id="2147486082" r:id="rId3"/>
    <p:sldLayoutId id="2147486083" r:id="rId4"/>
    <p:sldLayoutId id="2147486084" r:id="rId5"/>
    <p:sldLayoutId id="2147486085" r:id="rId6"/>
    <p:sldLayoutId id="2147486086" r:id="rId7"/>
    <p:sldLayoutId id="2147486087" r:id="rId8"/>
    <p:sldLayoutId id="2147486088" r:id="rId9"/>
    <p:sldLayoutId id="2147486089" r:id="rId10"/>
    <p:sldLayoutId id="2147486090" r:id="rId11"/>
    <p:sldLayoutId id="2147486091" r:id="rId12"/>
    <p:sldLayoutId id="2147486092" r:id="rId13"/>
  </p:sldLayoutIdLst>
  <p:hf hdr="0" ftr="0" dt="0"/>
  <p:txStyles>
    <p:titleStyle>
      <a:lvl1pPr algn="l" rtl="0" eaLnBrk="1" fontAlgn="base" hangingPunct="1">
        <a:spcBef>
          <a:spcPct val="0"/>
        </a:spcBef>
        <a:spcAft>
          <a:spcPct val="0"/>
        </a:spcAft>
        <a:defRPr kumimoji="1" sz="2773">
          <a:solidFill>
            <a:srgbClr val="4087C8"/>
          </a:solidFill>
          <a:latin typeface="+mj-lt"/>
          <a:ea typeface="+mj-ea"/>
          <a:cs typeface="+mj-cs"/>
        </a:defRPr>
      </a:lvl1pPr>
      <a:lvl2pPr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5pPr>
      <a:lvl6pPr marL="452780"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6pPr>
      <a:lvl7pPr marL="905561"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7pPr>
      <a:lvl8pPr marL="1358340"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8pPr>
      <a:lvl9pPr marL="1811122"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9pPr>
    </p:titleStyle>
    <p:bodyStyle>
      <a:lvl1pPr marL="339585" indent="-339585" algn="l" rtl="0" eaLnBrk="1" fontAlgn="base" hangingPunct="1">
        <a:spcBef>
          <a:spcPct val="20000"/>
        </a:spcBef>
        <a:spcAft>
          <a:spcPct val="0"/>
        </a:spcAft>
        <a:buChar char="•"/>
        <a:defRPr kumimoji="1" sz="3170">
          <a:solidFill>
            <a:schemeClr val="tx1"/>
          </a:solidFill>
          <a:latin typeface="+mn-lt"/>
          <a:ea typeface="+mn-ea"/>
          <a:cs typeface="+mn-cs"/>
        </a:defRPr>
      </a:lvl1pPr>
      <a:lvl2pPr marL="735768" indent="-282989" algn="l" rtl="0" eaLnBrk="1" fontAlgn="base" hangingPunct="1">
        <a:spcBef>
          <a:spcPct val="20000"/>
        </a:spcBef>
        <a:spcAft>
          <a:spcPct val="0"/>
        </a:spcAft>
        <a:buChar char="–"/>
        <a:defRPr kumimoji="1" sz="2773">
          <a:solidFill>
            <a:schemeClr val="tx1"/>
          </a:solidFill>
          <a:latin typeface="+mn-lt"/>
          <a:ea typeface="+mn-ea"/>
        </a:defRPr>
      </a:lvl2pPr>
      <a:lvl3pPr marL="1131951" indent="-226391" algn="l" rtl="0" eaLnBrk="1" fontAlgn="base" hangingPunct="1">
        <a:spcBef>
          <a:spcPct val="20000"/>
        </a:spcBef>
        <a:spcAft>
          <a:spcPct val="0"/>
        </a:spcAft>
        <a:buChar char="•"/>
        <a:defRPr kumimoji="1" sz="2376">
          <a:solidFill>
            <a:schemeClr val="tx1"/>
          </a:solidFill>
          <a:latin typeface="+mn-lt"/>
          <a:ea typeface="+mn-ea"/>
        </a:defRPr>
      </a:lvl3pPr>
      <a:lvl4pPr marL="1584732" indent="-226391" algn="l" rtl="0" eaLnBrk="1" fontAlgn="base" hangingPunct="1">
        <a:spcBef>
          <a:spcPct val="20000"/>
        </a:spcBef>
        <a:spcAft>
          <a:spcPct val="0"/>
        </a:spcAft>
        <a:buChar char="–"/>
        <a:defRPr kumimoji="1" sz="1982">
          <a:solidFill>
            <a:schemeClr val="tx1"/>
          </a:solidFill>
          <a:latin typeface="+mn-lt"/>
          <a:ea typeface="+mn-ea"/>
        </a:defRPr>
      </a:lvl4pPr>
      <a:lvl5pPr marL="2037513" indent="-226391" algn="l" rtl="0" eaLnBrk="1" fontAlgn="base" hangingPunct="1">
        <a:spcBef>
          <a:spcPct val="20000"/>
        </a:spcBef>
        <a:spcAft>
          <a:spcPct val="0"/>
        </a:spcAft>
        <a:buChar char="»"/>
        <a:defRPr kumimoji="1" sz="1982">
          <a:solidFill>
            <a:schemeClr val="tx1"/>
          </a:solidFill>
          <a:latin typeface="+mn-lt"/>
          <a:ea typeface="+mn-ea"/>
        </a:defRPr>
      </a:lvl5pPr>
      <a:lvl6pPr marL="2490292" indent="-226391" algn="l" rtl="0" eaLnBrk="1" fontAlgn="base" hangingPunct="1">
        <a:spcBef>
          <a:spcPct val="20000"/>
        </a:spcBef>
        <a:spcAft>
          <a:spcPct val="0"/>
        </a:spcAft>
        <a:buChar char="»"/>
        <a:defRPr kumimoji="1" sz="1982">
          <a:solidFill>
            <a:schemeClr val="tx1"/>
          </a:solidFill>
          <a:latin typeface="+mn-lt"/>
          <a:ea typeface="+mn-ea"/>
        </a:defRPr>
      </a:lvl6pPr>
      <a:lvl7pPr marL="2943074" indent="-226391" algn="l" rtl="0" eaLnBrk="1" fontAlgn="base" hangingPunct="1">
        <a:spcBef>
          <a:spcPct val="20000"/>
        </a:spcBef>
        <a:spcAft>
          <a:spcPct val="0"/>
        </a:spcAft>
        <a:buChar char="»"/>
        <a:defRPr kumimoji="1" sz="1982">
          <a:solidFill>
            <a:schemeClr val="tx1"/>
          </a:solidFill>
          <a:latin typeface="+mn-lt"/>
          <a:ea typeface="+mn-ea"/>
        </a:defRPr>
      </a:lvl7pPr>
      <a:lvl8pPr marL="3395853" indent="-226391" algn="l" rtl="0" eaLnBrk="1" fontAlgn="base" hangingPunct="1">
        <a:spcBef>
          <a:spcPct val="20000"/>
        </a:spcBef>
        <a:spcAft>
          <a:spcPct val="0"/>
        </a:spcAft>
        <a:buChar char="»"/>
        <a:defRPr kumimoji="1" sz="1982">
          <a:solidFill>
            <a:schemeClr val="tx1"/>
          </a:solidFill>
          <a:latin typeface="+mn-lt"/>
          <a:ea typeface="+mn-ea"/>
        </a:defRPr>
      </a:lvl8pPr>
      <a:lvl9pPr marL="3848635" indent="-226391" algn="l" rtl="0" eaLnBrk="1" fontAlgn="base" hangingPunct="1">
        <a:spcBef>
          <a:spcPct val="20000"/>
        </a:spcBef>
        <a:spcAft>
          <a:spcPct val="0"/>
        </a:spcAft>
        <a:buChar char="»"/>
        <a:defRPr kumimoji="1" sz="1982">
          <a:solidFill>
            <a:schemeClr val="tx1"/>
          </a:solidFill>
          <a:latin typeface="+mn-lt"/>
          <a:ea typeface="+mn-ea"/>
        </a:defRPr>
      </a:lvl9pPr>
    </p:bodyStyle>
    <p:otherStyle>
      <a:defPPr>
        <a:defRPr lang="ja-JP"/>
      </a:defPPr>
      <a:lvl1pPr marL="0" algn="l" defTabSz="905561" rtl="0" eaLnBrk="1" latinLnBrk="0" hangingPunct="1">
        <a:defRPr kumimoji="1" sz="1782" kern="1200">
          <a:solidFill>
            <a:schemeClr val="tx1"/>
          </a:solidFill>
          <a:latin typeface="+mn-lt"/>
          <a:ea typeface="+mn-ea"/>
          <a:cs typeface="+mn-cs"/>
        </a:defRPr>
      </a:lvl1pPr>
      <a:lvl2pPr marL="452780" algn="l" defTabSz="905561" rtl="0" eaLnBrk="1" latinLnBrk="0" hangingPunct="1">
        <a:defRPr kumimoji="1" sz="1782" kern="1200">
          <a:solidFill>
            <a:schemeClr val="tx1"/>
          </a:solidFill>
          <a:latin typeface="+mn-lt"/>
          <a:ea typeface="+mn-ea"/>
          <a:cs typeface="+mn-cs"/>
        </a:defRPr>
      </a:lvl2pPr>
      <a:lvl3pPr marL="905561" algn="l" defTabSz="905561" rtl="0" eaLnBrk="1" latinLnBrk="0" hangingPunct="1">
        <a:defRPr kumimoji="1" sz="1782" kern="1200">
          <a:solidFill>
            <a:schemeClr val="tx1"/>
          </a:solidFill>
          <a:latin typeface="+mn-lt"/>
          <a:ea typeface="+mn-ea"/>
          <a:cs typeface="+mn-cs"/>
        </a:defRPr>
      </a:lvl3pPr>
      <a:lvl4pPr marL="1358340" algn="l" defTabSz="905561" rtl="0" eaLnBrk="1" latinLnBrk="0" hangingPunct="1">
        <a:defRPr kumimoji="1" sz="1782" kern="1200">
          <a:solidFill>
            <a:schemeClr val="tx1"/>
          </a:solidFill>
          <a:latin typeface="+mn-lt"/>
          <a:ea typeface="+mn-ea"/>
          <a:cs typeface="+mn-cs"/>
        </a:defRPr>
      </a:lvl4pPr>
      <a:lvl5pPr marL="1811122" algn="l" defTabSz="905561" rtl="0" eaLnBrk="1" latinLnBrk="0" hangingPunct="1">
        <a:defRPr kumimoji="1" sz="1782" kern="1200">
          <a:solidFill>
            <a:schemeClr val="tx1"/>
          </a:solidFill>
          <a:latin typeface="+mn-lt"/>
          <a:ea typeface="+mn-ea"/>
          <a:cs typeface="+mn-cs"/>
        </a:defRPr>
      </a:lvl5pPr>
      <a:lvl6pPr marL="2263903" algn="l" defTabSz="905561" rtl="0" eaLnBrk="1" latinLnBrk="0" hangingPunct="1">
        <a:defRPr kumimoji="1" sz="1782" kern="1200">
          <a:solidFill>
            <a:schemeClr val="tx1"/>
          </a:solidFill>
          <a:latin typeface="+mn-lt"/>
          <a:ea typeface="+mn-ea"/>
          <a:cs typeface="+mn-cs"/>
        </a:defRPr>
      </a:lvl6pPr>
      <a:lvl7pPr marL="2716684" algn="l" defTabSz="905561" rtl="0" eaLnBrk="1" latinLnBrk="0" hangingPunct="1">
        <a:defRPr kumimoji="1" sz="1782" kern="1200">
          <a:solidFill>
            <a:schemeClr val="tx1"/>
          </a:solidFill>
          <a:latin typeface="+mn-lt"/>
          <a:ea typeface="+mn-ea"/>
          <a:cs typeface="+mn-cs"/>
        </a:defRPr>
      </a:lvl7pPr>
      <a:lvl8pPr marL="3169463" algn="l" defTabSz="905561" rtl="0" eaLnBrk="1" latinLnBrk="0" hangingPunct="1">
        <a:defRPr kumimoji="1" sz="1782" kern="1200">
          <a:solidFill>
            <a:schemeClr val="tx1"/>
          </a:solidFill>
          <a:latin typeface="+mn-lt"/>
          <a:ea typeface="+mn-ea"/>
          <a:cs typeface="+mn-cs"/>
        </a:defRPr>
      </a:lvl8pPr>
      <a:lvl9pPr marL="3622245" algn="l" defTabSz="905561" rtl="0" eaLnBrk="1" latinLnBrk="0" hangingPunct="1">
        <a:defRPr kumimoji="1" sz="1782"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0" y="0"/>
            <a:ext cx="9906000" cy="546100"/>
            <a:chOff x="0" y="0"/>
            <a:chExt cx="5760" cy="344"/>
          </a:xfrm>
        </p:grpSpPr>
        <p:pic>
          <p:nvPicPr>
            <p:cNvPr id="1030" name="Picture 9" descr="mlit_top"/>
            <p:cNvPicPr>
              <a:picLocks noChangeAspect="1" noChangeArrowheads="1"/>
            </p:cNvPicPr>
            <p:nvPr userDrawn="1"/>
          </p:nvPicPr>
          <p:blipFill>
            <a:blip r:embed="rId17"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8"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9"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9"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2" y="0"/>
            <a:ext cx="7605713" cy="476250"/>
          </a:xfrm>
          <a:prstGeom prst="rect">
            <a:avLst/>
          </a:prstGeom>
          <a:noFill/>
          <a:ln w="9525">
            <a:noFill/>
            <a:miter lim="800000"/>
            <a:headEnd/>
            <a:tailEnd/>
          </a:ln>
        </p:spPr>
        <p:txBody>
          <a:bodyPr vert="horz" wrap="square" lIns="91431" tIns="45716" rIns="91431" bIns="45716"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20" cstate="print"/>
          <a:srcRect t="3670"/>
          <a:stretch>
            <a:fillRect/>
          </a:stretch>
        </p:blipFill>
        <p:spPr bwMode="auto">
          <a:xfrm>
            <a:off x="8226443" y="6"/>
            <a:ext cx="1679575" cy="333375"/>
          </a:xfrm>
          <a:prstGeom prst="rect">
            <a:avLst/>
          </a:prstGeom>
          <a:noFill/>
          <a:ln w="9525">
            <a:noFill/>
            <a:miter lim="800000"/>
            <a:headEnd/>
            <a:tailEnd/>
          </a:ln>
        </p:spPr>
      </p:pic>
    </p:spTree>
    <p:extLst>
      <p:ext uri="{BB962C8B-B14F-4D97-AF65-F5344CB8AC3E}">
        <p14:creationId xmlns:p14="http://schemas.microsoft.com/office/powerpoint/2010/main" val="1731887702"/>
      </p:ext>
    </p:extLst>
  </p:cSld>
  <p:clrMap bg1="lt1" tx1="dk1" bg2="lt2" tx2="dk2" accent1="accent1" accent2="accent2" accent3="accent3" accent4="accent4" accent5="accent5" accent6="accent6" hlink="hlink" folHlink="folHlink"/>
  <p:sldLayoutIdLst>
    <p:sldLayoutId id="2147486117" r:id="rId1"/>
    <p:sldLayoutId id="2147486118" r:id="rId2"/>
    <p:sldLayoutId id="2147486119" r:id="rId3"/>
    <p:sldLayoutId id="2147486120" r:id="rId4"/>
    <p:sldLayoutId id="2147486121" r:id="rId5"/>
    <p:sldLayoutId id="2147486122" r:id="rId6"/>
    <p:sldLayoutId id="2147486123" r:id="rId7"/>
    <p:sldLayoutId id="2147486124" r:id="rId8"/>
    <p:sldLayoutId id="2147486125" r:id="rId9"/>
    <p:sldLayoutId id="2147486126" r:id="rId10"/>
    <p:sldLayoutId id="2147486127" r:id="rId11"/>
    <p:sldLayoutId id="2147486128" r:id="rId12"/>
    <p:sldLayoutId id="2147486129" r:id="rId13"/>
    <p:sldLayoutId id="2147486130" r:id="rId14"/>
    <p:sldLayoutId id="2147486131" r:id="rId15"/>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55"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31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65"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621"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866" indent="-342866" algn="l" rtl="0" eaLnBrk="1" fontAlgn="base" hangingPunct="1">
        <a:spcBef>
          <a:spcPct val="20000"/>
        </a:spcBef>
        <a:spcAft>
          <a:spcPct val="0"/>
        </a:spcAft>
        <a:buChar char="•"/>
        <a:defRPr kumimoji="1" sz="3200">
          <a:solidFill>
            <a:schemeClr val="tx1"/>
          </a:solidFill>
          <a:latin typeface="+mn-lt"/>
          <a:ea typeface="+mn-ea"/>
          <a:cs typeface="+mn-cs"/>
        </a:defRPr>
      </a:lvl1pPr>
      <a:lvl2pPr marL="742877" indent="-285722" algn="l" rtl="0" eaLnBrk="1" fontAlgn="base" hangingPunct="1">
        <a:spcBef>
          <a:spcPct val="20000"/>
        </a:spcBef>
        <a:spcAft>
          <a:spcPct val="0"/>
        </a:spcAft>
        <a:buChar char="–"/>
        <a:defRPr kumimoji="1" sz="2800">
          <a:solidFill>
            <a:schemeClr val="tx1"/>
          </a:solidFill>
          <a:latin typeface="+mn-lt"/>
          <a:ea typeface="+mn-ea"/>
        </a:defRPr>
      </a:lvl2pPr>
      <a:lvl3pPr marL="1142888" indent="-228578" algn="l" rtl="0" eaLnBrk="1" fontAlgn="base" hangingPunct="1">
        <a:spcBef>
          <a:spcPct val="20000"/>
        </a:spcBef>
        <a:spcAft>
          <a:spcPct val="0"/>
        </a:spcAft>
        <a:buChar char="•"/>
        <a:defRPr kumimoji="1" sz="2400">
          <a:solidFill>
            <a:schemeClr val="tx1"/>
          </a:solidFill>
          <a:latin typeface="+mn-lt"/>
          <a:ea typeface="+mn-ea"/>
        </a:defRPr>
      </a:lvl3pPr>
      <a:lvl4pPr marL="1600043" indent="-228578" algn="l" rtl="0" eaLnBrk="1" fontAlgn="base" hangingPunct="1">
        <a:spcBef>
          <a:spcPct val="20000"/>
        </a:spcBef>
        <a:spcAft>
          <a:spcPct val="0"/>
        </a:spcAft>
        <a:buChar char="–"/>
        <a:defRPr kumimoji="1" sz="2000">
          <a:solidFill>
            <a:schemeClr val="tx1"/>
          </a:solidFill>
          <a:latin typeface="+mn-lt"/>
          <a:ea typeface="+mn-ea"/>
        </a:defRPr>
      </a:lvl4pPr>
      <a:lvl5pPr marL="2057199" indent="-228578" algn="l" rtl="0" eaLnBrk="1" fontAlgn="base" hangingPunct="1">
        <a:spcBef>
          <a:spcPct val="20000"/>
        </a:spcBef>
        <a:spcAft>
          <a:spcPct val="0"/>
        </a:spcAft>
        <a:buChar char="»"/>
        <a:defRPr kumimoji="1" sz="2000">
          <a:solidFill>
            <a:schemeClr val="tx1"/>
          </a:solidFill>
          <a:latin typeface="+mn-lt"/>
          <a:ea typeface="+mn-ea"/>
        </a:defRPr>
      </a:lvl5pPr>
      <a:lvl6pPr marL="2514353" indent="-228578" algn="l" rtl="0" eaLnBrk="1" fontAlgn="base" hangingPunct="1">
        <a:spcBef>
          <a:spcPct val="20000"/>
        </a:spcBef>
        <a:spcAft>
          <a:spcPct val="0"/>
        </a:spcAft>
        <a:buChar char="»"/>
        <a:defRPr kumimoji="1" sz="2000">
          <a:solidFill>
            <a:schemeClr val="tx1"/>
          </a:solidFill>
          <a:latin typeface="+mn-lt"/>
          <a:ea typeface="+mn-ea"/>
        </a:defRPr>
      </a:lvl6pPr>
      <a:lvl7pPr marL="2971509" indent="-228578" algn="l" rtl="0" eaLnBrk="1" fontAlgn="base" hangingPunct="1">
        <a:spcBef>
          <a:spcPct val="20000"/>
        </a:spcBef>
        <a:spcAft>
          <a:spcPct val="0"/>
        </a:spcAft>
        <a:buChar char="»"/>
        <a:defRPr kumimoji="1" sz="2000">
          <a:solidFill>
            <a:schemeClr val="tx1"/>
          </a:solidFill>
          <a:latin typeface="+mn-lt"/>
          <a:ea typeface="+mn-ea"/>
        </a:defRPr>
      </a:lvl7pPr>
      <a:lvl8pPr marL="3428664" indent="-228578" algn="l" rtl="0" eaLnBrk="1" fontAlgn="base" hangingPunct="1">
        <a:spcBef>
          <a:spcPct val="20000"/>
        </a:spcBef>
        <a:spcAft>
          <a:spcPct val="0"/>
        </a:spcAft>
        <a:buChar char="»"/>
        <a:defRPr kumimoji="1" sz="2000">
          <a:solidFill>
            <a:schemeClr val="tx1"/>
          </a:solidFill>
          <a:latin typeface="+mn-lt"/>
          <a:ea typeface="+mn-ea"/>
        </a:defRPr>
      </a:lvl8pPr>
      <a:lvl9pPr marL="3885820" indent="-228578"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310" rtl="0" eaLnBrk="1" latinLnBrk="0" hangingPunct="1">
        <a:defRPr kumimoji="1" sz="1800" kern="1200">
          <a:solidFill>
            <a:schemeClr val="tx1"/>
          </a:solidFill>
          <a:latin typeface="+mn-lt"/>
          <a:ea typeface="+mn-ea"/>
          <a:cs typeface="+mn-cs"/>
        </a:defRPr>
      </a:lvl1pPr>
      <a:lvl2pPr marL="457155" algn="l" defTabSz="914310" rtl="0" eaLnBrk="1" latinLnBrk="0" hangingPunct="1">
        <a:defRPr kumimoji="1" sz="1800" kern="1200">
          <a:solidFill>
            <a:schemeClr val="tx1"/>
          </a:solidFill>
          <a:latin typeface="+mn-lt"/>
          <a:ea typeface="+mn-ea"/>
          <a:cs typeface="+mn-cs"/>
        </a:defRPr>
      </a:lvl2pPr>
      <a:lvl3pPr marL="914310" algn="l" defTabSz="914310" rtl="0" eaLnBrk="1" latinLnBrk="0" hangingPunct="1">
        <a:defRPr kumimoji="1" sz="1800" kern="1200">
          <a:solidFill>
            <a:schemeClr val="tx1"/>
          </a:solidFill>
          <a:latin typeface="+mn-lt"/>
          <a:ea typeface="+mn-ea"/>
          <a:cs typeface="+mn-cs"/>
        </a:defRPr>
      </a:lvl3pPr>
      <a:lvl4pPr marL="1371465" algn="l" defTabSz="914310" rtl="0" eaLnBrk="1" latinLnBrk="0" hangingPunct="1">
        <a:defRPr kumimoji="1" sz="1800" kern="1200">
          <a:solidFill>
            <a:schemeClr val="tx1"/>
          </a:solidFill>
          <a:latin typeface="+mn-lt"/>
          <a:ea typeface="+mn-ea"/>
          <a:cs typeface="+mn-cs"/>
        </a:defRPr>
      </a:lvl4pPr>
      <a:lvl5pPr marL="1828621" algn="l" defTabSz="914310" rtl="0" eaLnBrk="1" latinLnBrk="0" hangingPunct="1">
        <a:defRPr kumimoji="1" sz="1800" kern="1200">
          <a:solidFill>
            <a:schemeClr val="tx1"/>
          </a:solidFill>
          <a:latin typeface="+mn-lt"/>
          <a:ea typeface="+mn-ea"/>
          <a:cs typeface="+mn-cs"/>
        </a:defRPr>
      </a:lvl5pPr>
      <a:lvl6pPr marL="2285776" algn="l" defTabSz="914310" rtl="0" eaLnBrk="1" latinLnBrk="0" hangingPunct="1">
        <a:defRPr kumimoji="1" sz="1800" kern="1200">
          <a:solidFill>
            <a:schemeClr val="tx1"/>
          </a:solidFill>
          <a:latin typeface="+mn-lt"/>
          <a:ea typeface="+mn-ea"/>
          <a:cs typeface="+mn-cs"/>
        </a:defRPr>
      </a:lvl6pPr>
      <a:lvl7pPr marL="2742931" algn="l" defTabSz="914310" rtl="0" eaLnBrk="1" latinLnBrk="0" hangingPunct="1">
        <a:defRPr kumimoji="1" sz="1800" kern="1200">
          <a:solidFill>
            <a:schemeClr val="tx1"/>
          </a:solidFill>
          <a:latin typeface="+mn-lt"/>
          <a:ea typeface="+mn-ea"/>
          <a:cs typeface="+mn-cs"/>
        </a:defRPr>
      </a:lvl7pPr>
      <a:lvl8pPr marL="3200086" algn="l" defTabSz="914310" rtl="0" eaLnBrk="1" latinLnBrk="0" hangingPunct="1">
        <a:defRPr kumimoji="1" sz="1800" kern="1200">
          <a:solidFill>
            <a:schemeClr val="tx1"/>
          </a:solidFill>
          <a:latin typeface="+mn-lt"/>
          <a:ea typeface="+mn-ea"/>
          <a:cs typeface="+mn-cs"/>
        </a:defRPr>
      </a:lvl8pPr>
      <a:lvl9pPr marL="3657242" algn="l" defTabSz="914310" rtl="0" eaLnBrk="1" latinLnBrk="0" hangingPunct="1">
        <a:defRPr kumimoji="1"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16" y="1600206"/>
            <a:ext cx="8915400" cy="4525963"/>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162"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179" y="0"/>
            <a:ext cx="7605713" cy="476250"/>
          </a:xfrm>
          <a:prstGeom prst="rect">
            <a:avLst/>
          </a:prstGeom>
          <a:noFill/>
          <a:ln w="9525">
            <a:noFill/>
            <a:miter lim="800000"/>
            <a:headEnd/>
            <a:tailEnd/>
          </a:ln>
        </p:spPr>
        <p:txBody>
          <a:bodyPr vert="horz" wrap="square" lIns="91431" tIns="45716" rIns="91431" bIns="45716"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613" y="6"/>
            <a:ext cx="1679575" cy="333375"/>
          </a:xfrm>
          <a:prstGeom prst="rect">
            <a:avLst/>
          </a:prstGeom>
          <a:noFill/>
          <a:ln w="9525">
            <a:noFill/>
            <a:miter lim="800000"/>
            <a:headEnd/>
            <a:tailEnd/>
          </a:ln>
        </p:spPr>
      </p:pic>
    </p:spTree>
    <p:extLst>
      <p:ext uri="{BB962C8B-B14F-4D97-AF65-F5344CB8AC3E}">
        <p14:creationId xmlns:p14="http://schemas.microsoft.com/office/powerpoint/2010/main" val="1606889959"/>
      </p:ext>
    </p:extLst>
  </p:cSld>
  <p:clrMap bg1="lt1" tx1="dk1" bg2="lt2" tx2="dk2" accent1="accent1" accent2="accent2" accent3="accent3" accent4="accent4" accent5="accent5" accent6="accent6" hlink="hlink" folHlink="folHlink"/>
  <p:sldLayoutIdLst>
    <p:sldLayoutId id="2147486220" r:id="rId1"/>
    <p:sldLayoutId id="2147486221" r:id="rId2"/>
    <p:sldLayoutId id="2147486222" r:id="rId3"/>
    <p:sldLayoutId id="2147486223" r:id="rId4"/>
    <p:sldLayoutId id="2147486224" r:id="rId5"/>
    <p:sldLayoutId id="2147486225" r:id="rId6"/>
    <p:sldLayoutId id="2147486226" r:id="rId7"/>
    <p:sldLayoutId id="2147486227" r:id="rId8"/>
    <p:sldLayoutId id="2147486228" r:id="rId9"/>
    <p:sldLayoutId id="2147486229" r:id="rId10"/>
    <p:sldLayoutId id="2147486230" r:id="rId11"/>
    <p:sldLayoutId id="2147486231" r:id="rId12"/>
    <p:sldLayoutId id="2147486232" r:id="rId13"/>
  </p:sldLayoutIdLst>
  <p:hf hdr="0" ftr="0" dt="0"/>
  <p:txStyles>
    <p:titleStyle>
      <a:lvl1pPr algn="l" rtl="0" eaLnBrk="1" fontAlgn="base" hangingPunct="1">
        <a:spcBef>
          <a:spcPct val="0"/>
        </a:spcBef>
        <a:spcAft>
          <a:spcPct val="0"/>
        </a:spcAft>
        <a:defRPr kumimoji="1" sz="2782">
          <a:solidFill>
            <a:srgbClr val="4087C8"/>
          </a:solidFill>
          <a:latin typeface="+mj-lt"/>
          <a:ea typeface="+mj-ea"/>
          <a:cs typeface="+mj-cs"/>
        </a:defRPr>
      </a:lvl1pPr>
      <a:lvl2pPr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5pPr>
      <a:lvl6pPr marL="454234"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6pPr>
      <a:lvl7pPr marL="908468"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7pPr>
      <a:lvl8pPr marL="1362701"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8pPr>
      <a:lvl9pPr marL="1816936"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9pPr>
    </p:titleStyle>
    <p:bodyStyle>
      <a:lvl1pPr marL="340675" indent="-340675" algn="l" rtl="0" eaLnBrk="1" fontAlgn="base" hangingPunct="1">
        <a:spcBef>
          <a:spcPct val="20000"/>
        </a:spcBef>
        <a:spcAft>
          <a:spcPct val="0"/>
        </a:spcAft>
        <a:buChar char="•"/>
        <a:defRPr kumimoji="1" sz="3180">
          <a:solidFill>
            <a:schemeClr val="tx1"/>
          </a:solidFill>
          <a:latin typeface="+mn-lt"/>
          <a:ea typeface="+mn-ea"/>
          <a:cs typeface="+mn-cs"/>
        </a:defRPr>
      </a:lvl1pPr>
      <a:lvl2pPr marL="738130" indent="-283897" algn="l" rtl="0" eaLnBrk="1" fontAlgn="base" hangingPunct="1">
        <a:spcBef>
          <a:spcPct val="20000"/>
        </a:spcBef>
        <a:spcAft>
          <a:spcPct val="0"/>
        </a:spcAft>
        <a:buChar char="–"/>
        <a:defRPr kumimoji="1" sz="2782">
          <a:solidFill>
            <a:schemeClr val="tx1"/>
          </a:solidFill>
          <a:latin typeface="+mn-lt"/>
          <a:ea typeface="+mn-ea"/>
        </a:defRPr>
      </a:lvl2pPr>
      <a:lvl3pPr marL="1135585" indent="-227118" algn="l" rtl="0" eaLnBrk="1" fontAlgn="base" hangingPunct="1">
        <a:spcBef>
          <a:spcPct val="20000"/>
        </a:spcBef>
        <a:spcAft>
          <a:spcPct val="0"/>
        </a:spcAft>
        <a:buChar char="•"/>
        <a:defRPr kumimoji="1" sz="2384">
          <a:solidFill>
            <a:schemeClr val="tx1"/>
          </a:solidFill>
          <a:latin typeface="+mn-lt"/>
          <a:ea typeface="+mn-ea"/>
        </a:defRPr>
      </a:lvl3pPr>
      <a:lvl4pPr marL="1589819" indent="-227118" algn="l" rtl="0" eaLnBrk="1" fontAlgn="base" hangingPunct="1">
        <a:spcBef>
          <a:spcPct val="20000"/>
        </a:spcBef>
        <a:spcAft>
          <a:spcPct val="0"/>
        </a:spcAft>
        <a:buChar char="–"/>
        <a:defRPr kumimoji="1" sz="1988">
          <a:solidFill>
            <a:schemeClr val="tx1"/>
          </a:solidFill>
          <a:latin typeface="+mn-lt"/>
          <a:ea typeface="+mn-ea"/>
        </a:defRPr>
      </a:lvl4pPr>
      <a:lvl5pPr marL="2044054" indent="-227118" algn="l" rtl="0" eaLnBrk="1" fontAlgn="base" hangingPunct="1">
        <a:spcBef>
          <a:spcPct val="20000"/>
        </a:spcBef>
        <a:spcAft>
          <a:spcPct val="0"/>
        </a:spcAft>
        <a:buChar char="»"/>
        <a:defRPr kumimoji="1" sz="1988">
          <a:solidFill>
            <a:schemeClr val="tx1"/>
          </a:solidFill>
          <a:latin typeface="+mn-lt"/>
          <a:ea typeface="+mn-ea"/>
        </a:defRPr>
      </a:lvl5pPr>
      <a:lvl6pPr marL="2498287" indent="-227118" algn="l" rtl="0" eaLnBrk="1" fontAlgn="base" hangingPunct="1">
        <a:spcBef>
          <a:spcPct val="20000"/>
        </a:spcBef>
        <a:spcAft>
          <a:spcPct val="0"/>
        </a:spcAft>
        <a:buChar char="»"/>
        <a:defRPr kumimoji="1" sz="1988">
          <a:solidFill>
            <a:schemeClr val="tx1"/>
          </a:solidFill>
          <a:latin typeface="+mn-lt"/>
          <a:ea typeface="+mn-ea"/>
        </a:defRPr>
      </a:lvl6pPr>
      <a:lvl7pPr marL="2952522" indent="-227118" algn="l" rtl="0" eaLnBrk="1" fontAlgn="base" hangingPunct="1">
        <a:spcBef>
          <a:spcPct val="20000"/>
        </a:spcBef>
        <a:spcAft>
          <a:spcPct val="0"/>
        </a:spcAft>
        <a:buChar char="»"/>
        <a:defRPr kumimoji="1" sz="1988">
          <a:solidFill>
            <a:schemeClr val="tx1"/>
          </a:solidFill>
          <a:latin typeface="+mn-lt"/>
          <a:ea typeface="+mn-ea"/>
        </a:defRPr>
      </a:lvl7pPr>
      <a:lvl8pPr marL="3406755" indent="-227118" algn="l" rtl="0" eaLnBrk="1" fontAlgn="base" hangingPunct="1">
        <a:spcBef>
          <a:spcPct val="20000"/>
        </a:spcBef>
        <a:spcAft>
          <a:spcPct val="0"/>
        </a:spcAft>
        <a:buChar char="»"/>
        <a:defRPr kumimoji="1" sz="1988">
          <a:solidFill>
            <a:schemeClr val="tx1"/>
          </a:solidFill>
          <a:latin typeface="+mn-lt"/>
          <a:ea typeface="+mn-ea"/>
        </a:defRPr>
      </a:lvl8pPr>
      <a:lvl9pPr marL="3860990" indent="-227118" algn="l" rtl="0" eaLnBrk="1" fontAlgn="base" hangingPunct="1">
        <a:spcBef>
          <a:spcPct val="20000"/>
        </a:spcBef>
        <a:spcAft>
          <a:spcPct val="0"/>
        </a:spcAft>
        <a:buChar char="»"/>
        <a:defRPr kumimoji="1" sz="1988">
          <a:solidFill>
            <a:schemeClr val="tx1"/>
          </a:solidFill>
          <a:latin typeface="+mn-lt"/>
          <a:ea typeface="+mn-ea"/>
        </a:defRPr>
      </a:lvl9pPr>
    </p:bodyStyle>
    <p:otherStyle>
      <a:defPPr>
        <a:defRPr lang="ja-JP"/>
      </a:defPPr>
      <a:lvl1pPr marL="0" algn="l" defTabSz="908468" rtl="0" eaLnBrk="1" latinLnBrk="0" hangingPunct="1">
        <a:defRPr kumimoji="1" sz="1788" kern="1200">
          <a:solidFill>
            <a:schemeClr val="tx1"/>
          </a:solidFill>
          <a:latin typeface="+mn-lt"/>
          <a:ea typeface="+mn-ea"/>
          <a:cs typeface="+mn-cs"/>
        </a:defRPr>
      </a:lvl1pPr>
      <a:lvl2pPr marL="454234" algn="l" defTabSz="908468" rtl="0" eaLnBrk="1" latinLnBrk="0" hangingPunct="1">
        <a:defRPr kumimoji="1" sz="1788" kern="1200">
          <a:solidFill>
            <a:schemeClr val="tx1"/>
          </a:solidFill>
          <a:latin typeface="+mn-lt"/>
          <a:ea typeface="+mn-ea"/>
          <a:cs typeface="+mn-cs"/>
        </a:defRPr>
      </a:lvl2pPr>
      <a:lvl3pPr marL="908468" algn="l" defTabSz="908468" rtl="0" eaLnBrk="1" latinLnBrk="0" hangingPunct="1">
        <a:defRPr kumimoji="1" sz="1788" kern="1200">
          <a:solidFill>
            <a:schemeClr val="tx1"/>
          </a:solidFill>
          <a:latin typeface="+mn-lt"/>
          <a:ea typeface="+mn-ea"/>
          <a:cs typeface="+mn-cs"/>
        </a:defRPr>
      </a:lvl3pPr>
      <a:lvl4pPr marL="1362701" algn="l" defTabSz="908468" rtl="0" eaLnBrk="1" latinLnBrk="0" hangingPunct="1">
        <a:defRPr kumimoji="1" sz="1788" kern="1200">
          <a:solidFill>
            <a:schemeClr val="tx1"/>
          </a:solidFill>
          <a:latin typeface="+mn-lt"/>
          <a:ea typeface="+mn-ea"/>
          <a:cs typeface="+mn-cs"/>
        </a:defRPr>
      </a:lvl4pPr>
      <a:lvl5pPr marL="1816936" algn="l" defTabSz="908468" rtl="0" eaLnBrk="1" latinLnBrk="0" hangingPunct="1">
        <a:defRPr kumimoji="1" sz="1788" kern="1200">
          <a:solidFill>
            <a:schemeClr val="tx1"/>
          </a:solidFill>
          <a:latin typeface="+mn-lt"/>
          <a:ea typeface="+mn-ea"/>
          <a:cs typeface="+mn-cs"/>
        </a:defRPr>
      </a:lvl5pPr>
      <a:lvl6pPr marL="2271171" algn="l" defTabSz="908468" rtl="0" eaLnBrk="1" latinLnBrk="0" hangingPunct="1">
        <a:defRPr kumimoji="1" sz="1788" kern="1200">
          <a:solidFill>
            <a:schemeClr val="tx1"/>
          </a:solidFill>
          <a:latin typeface="+mn-lt"/>
          <a:ea typeface="+mn-ea"/>
          <a:cs typeface="+mn-cs"/>
        </a:defRPr>
      </a:lvl6pPr>
      <a:lvl7pPr marL="2725405" algn="l" defTabSz="908468" rtl="0" eaLnBrk="1" latinLnBrk="0" hangingPunct="1">
        <a:defRPr kumimoji="1" sz="1788" kern="1200">
          <a:solidFill>
            <a:schemeClr val="tx1"/>
          </a:solidFill>
          <a:latin typeface="+mn-lt"/>
          <a:ea typeface="+mn-ea"/>
          <a:cs typeface="+mn-cs"/>
        </a:defRPr>
      </a:lvl7pPr>
      <a:lvl8pPr marL="3179638" algn="l" defTabSz="908468" rtl="0" eaLnBrk="1" latinLnBrk="0" hangingPunct="1">
        <a:defRPr kumimoji="1" sz="1788" kern="1200">
          <a:solidFill>
            <a:schemeClr val="tx1"/>
          </a:solidFill>
          <a:latin typeface="+mn-lt"/>
          <a:ea typeface="+mn-ea"/>
          <a:cs typeface="+mn-cs"/>
        </a:defRPr>
      </a:lvl8pPr>
      <a:lvl9pPr marL="3633873" algn="l" defTabSz="908468" rtl="0" eaLnBrk="1" latinLnBrk="0" hangingPunct="1">
        <a:defRPr kumimoji="1" sz="1788"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06"/>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6447"/>
            <a:ext cx="2311400" cy="365125"/>
          </a:xfrm>
          <a:prstGeom prst="rect">
            <a:avLst/>
          </a:prstGeom>
        </p:spPr>
        <p:txBody>
          <a:bodyPr vert="horz" lIns="91440" tIns="45720" rIns="91440" bIns="45720" rtlCol="0" anchor="ctr"/>
          <a:lstStyle>
            <a:lvl1pPr algn="l">
              <a:defRPr sz="1196">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563" y="6356447"/>
            <a:ext cx="3136900" cy="365125"/>
          </a:xfrm>
          <a:prstGeom prst="rect">
            <a:avLst/>
          </a:prstGeom>
        </p:spPr>
        <p:txBody>
          <a:bodyPr vert="horz" lIns="91440" tIns="45720" rIns="91440" bIns="45720" rtlCol="0" anchor="ctr"/>
          <a:lstStyle>
            <a:lvl1pPr algn="ctr">
              <a:defRPr sz="1196">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1" y="6356447"/>
            <a:ext cx="2311400" cy="365125"/>
          </a:xfrm>
          <a:prstGeom prst="rect">
            <a:avLst/>
          </a:prstGeom>
        </p:spPr>
        <p:txBody>
          <a:bodyPr vert="horz" lIns="91440" tIns="45720" rIns="91440" bIns="45720" rtlCol="0" anchor="ctr"/>
          <a:lstStyle>
            <a:lvl1pPr algn="r">
              <a:defRPr sz="1196">
                <a:solidFill>
                  <a:schemeClr val="tx1">
                    <a:tint val="75000"/>
                  </a:schemeClr>
                </a:solidFill>
              </a:defRPr>
            </a:lvl1pPr>
          </a:lstStyle>
          <a:p>
            <a:pPr fontAlgn="auto">
              <a:spcBef>
                <a:spcPts val="0"/>
              </a:spcBef>
              <a:spcAft>
                <a:spcPts val="0"/>
              </a:spcAft>
            </a:pPr>
            <a:fld id="{6C5430D0-4336-49DB-B62F-D1D0AB30FA6F}" type="slidenum">
              <a:rPr lang="ja-JP" altLang="en-US" smtClean="0">
                <a:solidFill>
                  <a:prstClr val="black">
                    <a:tint val="75000"/>
                  </a:prstClr>
                </a:solidFill>
                <a:latin typeface="Calibri"/>
                <a:ea typeface="ＭＳ Ｐゴシック" panose="020B0600070205080204" pitchFamily="50" charset="-128"/>
              </a:rPr>
              <a:pPr fontAlgn="auto">
                <a:spcBef>
                  <a:spcPts val="0"/>
                </a:spcBef>
                <a:spcAft>
                  <a:spcPts val="0"/>
                </a:spcAft>
              </a:pPr>
              <a:t>‹#›</a:t>
            </a:fld>
            <a:endParaRPr lang="ja-JP" altLang="en-US">
              <a:solidFill>
                <a:prstClr val="black">
                  <a:tint val="75000"/>
                </a:prstClr>
              </a:solidFill>
              <a:latin typeface="Calibri"/>
              <a:ea typeface="ＭＳ Ｐゴシック" panose="020B0600070205080204" pitchFamily="50" charset="-128"/>
            </a:endParaRPr>
          </a:p>
        </p:txBody>
      </p:sp>
      <p:grpSp>
        <p:nvGrpSpPr>
          <p:cNvPr id="7" name="Group 18"/>
          <p:cNvGrpSpPr>
            <a:grpSpLocks/>
          </p:cNvGrpSpPr>
          <p:nvPr/>
        </p:nvGrpSpPr>
        <p:grpSpPr bwMode="auto">
          <a:xfrm>
            <a:off x="13"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474" y="5"/>
            <a:ext cx="1679575" cy="333375"/>
          </a:xfrm>
          <a:prstGeom prst="rect">
            <a:avLst/>
          </a:prstGeom>
          <a:noFill/>
          <a:ln w="9525">
            <a:noFill/>
            <a:miter lim="800000"/>
            <a:headEnd/>
            <a:tailEnd/>
          </a:ln>
        </p:spPr>
      </p:pic>
    </p:spTree>
    <p:extLst>
      <p:ext uri="{BB962C8B-B14F-4D97-AF65-F5344CB8AC3E}">
        <p14:creationId xmlns:p14="http://schemas.microsoft.com/office/powerpoint/2010/main" val="1178237948"/>
      </p:ext>
    </p:extLst>
  </p:cSld>
  <p:clrMap bg1="lt1" tx1="dk1" bg2="lt2" tx2="dk2" accent1="accent1" accent2="accent2" accent3="accent3" accent4="accent4" accent5="accent5" accent6="accent6" hlink="hlink" folHlink="folHlink"/>
  <p:sldLayoutIdLst>
    <p:sldLayoutId id="2147486239" r:id="rId1"/>
    <p:sldLayoutId id="2147486240" r:id="rId2"/>
    <p:sldLayoutId id="2147486241" r:id="rId3"/>
    <p:sldLayoutId id="2147486242" r:id="rId4"/>
    <p:sldLayoutId id="2147486243" r:id="rId5"/>
    <p:sldLayoutId id="2147486244" r:id="rId6"/>
    <p:sldLayoutId id="2147486245" r:id="rId7"/>
    <p:sldLayoutId id="2147486246" r:id="rId8"/>
    <p:sldLayoutId id="2147486247" r:id="rId9"/>
    <p:sldLayoutId id="2147486248" r:id="rId10"/>
    <p:sldLayoutId id="2147486249" r:id="rId11"/>
  </p:sldLayoutIdLst>
  <p:hf hdr="0" ftr="0" dt="0"/>
  <p:txStyles>
    <p:titleStyle>
      <a:lvl1pPr algn="ctr" defTabSz="911474" rtl="0" eaLnBrk="1" latinLnBrk="0" hangingPunct="1">
        <a:spcBef>
          <a:spcPct val="0"/>
        </a:spcBef>
        <a:buNone/>
        <a:defRPr kumimoji="1" sz="4386" kern="1200">
          <a:solidFill>
            <a:schemeClr val="tx1"/>
          </a:solidFill>
          <a:latin typeface="+mj-lt"/>
          <a:ea typeface="+mj-ea"/>
          <a:cs typeface="+mj-cs"/>
        </a:defRPr>
      </a:lvl1pPr>
    </p:titleStyle>
    <p:bodyStyle>
      <a:lvl1pPr marL="341803" indent="-341803" algn="l" defTabSz="911474" rtl="0" eaLnBrk="1" latinLnBrk="0" hangingPunct="1">
        <a:spcBef>
          <a:spcPct val="20000"/>
        </a:spcBef>
        <a:buFont typeface="Arial" pitchFamily="34" charset="0"/>
        <a:buChar char="•"/>
        <a:defRPr kumimoji="1" sz="3190" kern="1200">
          <a:solidFill>
            <a:schemeClr val="tx1"/>
          </a:solidFill>
          <a:latin typeface="+mn-lt"/>
          <a:ea typeface="+mn-ea"/>
          <a:cs typeface="+mn-cs"/>
        </a:defRPr>
      </a:lvl1pPr>
      <a:lvl2pPr marL="740573" indent="-284836" algn="l" defTabSz="911474" rtl="0" eaLnBrk="1" latinLnBrk="0" hangingPunct="1">
        <a:spcBef>
          <a:spcPct val="20000"/>
        </a:spcBef>
        <a:buFont typeface="Arial" pitchFamily="34" charset="0"/>
        <a:buChar char="–"/>
        <a:defRPr kumimoji="1" sz="2791" kern="1200">
          <a:solidFill>
            <a:schemeClr val="tx1"/>
          </a:solidFill>
          <a:latin typeface="+mn-lt"/>
          <a:ea typeface="+mn-ea"/>
          <a:cs typeface="+mn-cs"/>
        </a:defRPr>
      </a:lvl2pPr>
      <a:lvl3pPr marL="1139342" indent="-227868" algn="l" defTabSz="911474" rtl="0" eaLnBrk="1" latinLnBrk="0" hangingPunct="1">
        <a:spcBef>
          <a:spcPct val="20000"/>
        </a:spcBef>
        <a:buFont typeface="Arial" pitchFamily="34" charset="0"/>
        <a:buChar char="•"/>
        <a:defRPr kumimoji="1" sz="2392" kern="1200">
          <a:solidFill>
            <a:schemeClr val="tx1"/>
          </a:solidFill>
          <a:latin typeface="+mn-lt"/>
          <a:ea typeface="+mn-ea"/>
          <a:cs typeface="+mn-cs"/>
        </a:defRPr>
      </a:lvl3pPr>
      <a:lvl4pPr marL="1595079" indent="-227868" algn="l" defTabSz="911474" rtl="0" eaLnBrk="1" latinLnBrk="0" hangingPunct="1">
        <a:spcBef>
          <a:spcPct val="20000"/>
        </a:spcBef>
        <a:buFont typeface="Arial" pitchFamily="34" charset="0"/>
        <a:buChar char="–"/>
        <a:defRPr kumimoji="1" sz="1994" kern="1200">
          <a:solidFill>
            <a:schemeClr val="tx1"/>
          </a:solidFill>
          <a:latin typeface="+mn-lt"/>
          <a:ea typeface="+mn-ea"/>
          <a:cs typeface="+mn-cs"/>
        </a:defRPr>
      </a:lvl4pPr>
      <a:lvl5pPr marL="2050816" indent="-227868" algn="l" defTabSz="911474" rtl="0" eaLnBrk="1" latinLnBrk="0" hangingPunct="1">
        <a:spcBef>
          <a:spcPct val="20000"/>
        </a:spcBef>
        <a:buFont typeface="Arial" pitchFamily="34" charset="0"/>
        <a:buChar char="»"/>
        <a:defRPr kumimoji="1" sz="1994" kern="1200">
          <a:solidFill>
            <a:schemeClr val="tx1"/>
          </a:solidFill>
          <a:latin typeface="+mn-lt"/>
          <a:ea typeface="+mn-ea"/>
          <a:cs typeface="+mn-cs"/>
        </a:defRPr>
      </a:lvl5pPr>
      <a:lvl6pPr marL="2506553" indent="-227868" algn="l" defTabSz="911474" rtl="0" eaLnBrk="1" latinLnBrk="0" hangingPunct="1">
        <a:spcBef>
          <a:spcPct val="20000"/>
        </a:spcBef>
        <a:buFont typeface="Arial" pitchFamily="34" charset="0"/>
        <a:buChar char="•"/>
        <a:defRPr kumimoji="1" sz="1994" kern="1200">
          <a:solidFill>
            <a:schemeClr val="tx1"/>
          </a:solidFill>
          <a:latin typeface="+mn-lt"/>
          <a:ea typeface="+mn-ea"/>
          <a:cs typeface="+mn-cs"/>
        </a:defRPr>
      </a:lvl6pPr>
      <a:lvl7pPr marL="2962290" indent="-227868" algn="l" defTabSz="911474" rtl="0" eaLnBrk="1" latinLnBrk="0" hangingPunct="1">
        <a:spcBef>
          <a:spcPct val="20000"/>
        </a:spcBef>
        <a:buFont typeface="Arial" pitchFamily="34" charset="0"/>
        <a:buChar char="•"/>
        <a:defRPr kumimoji="1" sz="1994" kern="1200">
          <a:solidFill>
            <a:schemeClr val="tx1"/>
          </a:solidFill>
          <a:latin typeface="+mn-lt"/>
          <a:ea typeface="+mn-ea"/>
          <a:cs typeface="+mn-cs"/>
        </a:defRPr>
      </a:lvl7pPr>
      <a:lvl8pPr marL="3418027" indent="-227868" algn="l" defTabSz="911474" rtl="0" eaLnBrk="1" latinLnBrk="0" hangingPunct="1">
        <a:spcBef>
          <a:spcPct val="20000"/>
        </a:spcBef>
        <a:buFont typeface="Arial" pitchFamily="34" charset="0"/>
        <a:buChar char="•"/>
        <a:defRPr kumimoji="1" sz="1994" kern="1200">
          <a:solidFill>
            <a:schemeClr val="tx1"/>
          </a:solidFill>
          <a:latin typeface="+mn-lt"/>
          <a:ea typeface="+mn-ea"/>
          <a:cs typeface="+mn-cs"/>
        </a:defRPr>
      </a:lvl8pPr>
      <a:lvl9pPr marL="3873764" indent="-227868" algn="l" defTabSz="911474" rtl="0" eaLnBrk="1" latinLnBrk="0" hangingPunct="1">
        <a:spcBef>
          <a:spcPct val="20000"/>
        </a:spcBef>
        <a:buFont typeface="Arial" pitchFamily="34" charset="0"/>
        <a:buChar char="•"/>
        <a:defRPr kumimoji="1" sz="1994" kern="1200">
          <a:solidFill>
            <a:schemeClr val="tx1"/>
          </a:solidFill>
          <a:latin typeface="+mn-lt"/>
          <a:ea typeface="+mn-ea"/>
          <a:cs typeface="+mn-cs"/>
        </a:defRPr>
      </a:lvl9pPr>
    </p:bodyStyle>
    <p:otherStyle>
      <a:defPPr>
        <a:defRPr lang="ja-JP"/>
      </a:defPPr>
      <a:lvl1pPr marL="0" algn="l" defTabSz="911474" rtl="0" eaLnBrk="1" latinLnBrk="0" hangingPunct="1">
        <a:defRPr kumimoji="1" sz="1794" kern="1200">
          <a:solidFill>
            <a:schemeClr val="tx1"/>
          </a:solidFill>
          <a:latin typeface="+mn-lt"/>
          <a:ea typeface="+mn-ea"/>
          <a:cs typeface="+mn-cs"/>
        </a:defRPr>
      </a:lvl1pPr>
      <a:lvl2pPr marL="455737" algn="l" defTabSz="911474" rtl="0" eaLnBrk="1" latinLnBrk="0" hangingPunct="1">
        <a:defRPr kumimoji="1" sz="1794" kern="1200">
          <a:solidFill>
            <a:schemeClr val="tx1"/>
          </a:solidFill>
          <a:latin typeface="+mn-lt"/>
          <a:ea typeface="+mn-ea"/>
          <a:cs typeface="+mn-cs"/>
        </a:defRPr>
      </a:lvl2pPr>
      <a:lvl3pPr marL="911474" algn="l" defTabSz="911474" rtl="0" eaLnBrk="1" latinLnBrk="0" hangingPunct="1">
        <a:defRPr kumimoji="1" sz="1794" kern="1200">
          <a:solidFill>
            <a:schemeClr val="tx1"/>
          </a:solidFill>
          <a:latin typeface="+mn-lt"/>
          <a:ea typeface="+mn-ea"/>
          <a:cs typeface="+mn-cs"/>
        </a:defRPr>
      </a:lvl3pPr>
      <a:lvl4pPr marL="1367211" algn="l" defTabSz="911474" rtl="0" eaLnBrk="1" latinLnBrk="0" hangingPunct="1">
        <a:defRPr kumimoji="1" sz="1794" kern="1200">
          <a:solidFill>
            <a:schemeClr val="tx1"/>
          </a:solidFill>
          <a:latin typeface="+mn-lt"/>
          <a:ea typeface="+mn-ea"/>
          <a:cs typeface="+mn-cs"/>
        </a:defRPr>
      </a:lvl4pPr>
      <a:lvl5pPr marL="1822948" algn="l" defTabSz="911474" rtl="0" eaLnBrk="1" latinLnBrk="0" hangingPunct="1">
        <a:defRPr kumimoji="1" sz="1794" kern="1200">
          <a:solidFill>
            <a:schemeClr val="tx1"/>
          </a:solidFill>
          <a:latin typeface="+mn-lt"/>
          <a:ea typeface="+mn-ea"/>
          <a:cs typeface="+mn-cs"/>
        </a:defRPr>
      </a:lvl5pPr>
      <a:lvl6pPr marL="2278685" algn="l" defTabSz="911474" rtl="0" eaLnBrk="1" latinLnBrk="0" hangingPunct="1">
        <a:defRPr kumimoji="1" sz="1794" kern="1200">
          <a:solidFill>
            <a:schemeClr val="tx1"/>
          </a:solidFill>
          <a:latin typeface="+mn-lt"/>
          <a:ea typeface="+mn-ea"/>
          <a:cs typeface="+mn-cs"/>
        </a:defRPr>
      </a:lvl6pPr>
      <a:lvl7pPr marL="2734422" algn="l" defTabSz="911474" rtl="0" eaLnBrk="1" latinLnBrk="0" hangingPunct="1">
        <a:defRPr kumimoji="1" sz="1794" kern="1200">
          <a:solidFill>
            <a:schemeClr val="tx1"/>
          </a:solidFill>
          <a:latin typeface="+mn-lt"/>
          <a:ea typeface="+mn-ea"/>
          <a:cs typeface="+mn-cs"/>
        </a:defRPr>
      </a:lvl7pPr>
      <a:lvl8pPr marL="3190159" algn="l" defTabSz="911474" rtl="0" eaLnBrk="1" latinLnBrk="0" hangingPunct="1">
        <a:defRPr kumimoji="1" sz="1794" kern="1200">
          <a:solidFill>
            <a:schemeClr val="tx1"/>
          </a:solidFill>
          <a:latin typeface="+mn-lt"/>
          <a:ea typeface="+mn-ea"/>
          <a:cs typeface="+mn-cs"/>
        </a:defRPr>
      </a:lvl8pPr>
      <a:lvl9pPr marL="3645896" algn="l" defTabSz="911474" rtl="0" eaLnBrk="1" latinLnBrk="0" hangingPunct="1">
        <a:defRPr kumimoji="1" sz="1794"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6" y="1600206"/>
            <a:ext cx="8915400" cy="452596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0"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25" y="0"/>
            <a:ext cx="7605713" cy="476250"/>
          </a:xfrm>
          <a:prstGeom prst="rect">
            <a:avLst/>
          </a:prstGeom>
          <a:noFill/>
          <a:ln w="9525">
            <a:noFill/>
            <a:miter lim="800000"/>
            <a:headEnd/>
            <a:tailEnd/>
          </a:ln>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478" y="15"/>
            <a:ext cx="1679575" cy="333375"/>
          </a:xfrm>
          <a:prstGeom prst="rect">
            <a:avLst/>
          </a:prstGeom>
          <a:noFill/>
          <a:ln w="9525">
            <a:noFill/>
            <a:miter lim="800000"/>
            <a:headEnd/>
            <a:tailEnd/>
          </a:ln>
        </p:spPr>
      </p:pic>
    </p:spTree>
    <p:extLst>
      <p:ext uri="{BB962C8B-B14F-4D97-AF65-F5344CB8AC3E}">
        <p14:creationId xmlns:p14="http://schemas.microsoft.com/office/powerpoint/2010/main" val="2151899209"/>
      </p:ext>
    </p:extLst>
  </p:cSld>
  <p:clrMap bg1="lt1" tx1="dk1" bg2="lt2" tx2="dk2" accent1="accent1" accent2="accent2" accent3="accent3" accent4="accent4" accent5="accent5" accent6="accent6" hlink="hlink" folHlink="folHlink"/>
  <p:sldLayoutIdLst>
    <p:sldLayoutId id="2147486251" r:id="rId1"/>
    <p:sldLayoutId id="2147486252" r:id="rId2"/>
    <p:sldLayoutId id="2147486253" r:id="rId3"/>
    <p:sldLayoutId id="2147486254" r:id="rId4"/>
    <p:sldLayoutId id="2147486255" r:id="rId5"/>
    <p:sldLayoutId id="2147486256" r:id="rId6"/>
    <p:sldLayoutId id="2147486257" r:id="rId7"/>
    <p:sldLayoutId id="2147486258" r:id="rId8"/>
    <p:sldLayoutId id="2147486259" r:id="rId9"/>
    <p:sldLayoutId id="2147486260" r:id="rId10"/>
    <p:sldLayoutId id="2147486261" r:id="rId11"/>
    <p:sldLayoutId id="2147486262" r:id="rId12"/>
    <p:sldLayoutId id="2147486263" r:id="rId13"/>
  </p:sldLayoutIdLst>
  <p:hf hdr="0" ftr="0" dt="0"/>
  <p:txStyles>
    <p:titleStyle>
      <a:lvl1pPr algn="l" rtl="0" eaLnBrk="1" fontAlgn="base" hangingPunct="1">
        <a:spcBef>
          <a:spcPct val="0"/>
        </a:spcBef>
        <a:spcAft>
          <a:spcPct val="0"/>
        </a:spcAft>
        <a:defRPr kumimoji="1" sz="2755">
          <a:solidFill>
            <a:srgbClr val="4087C8"/>
          </a:solidFill>
          <a:latin typeface="+mj-lt"/>
          <a:ea typeface="+mj-ea"/>
          <a:cs typeface="+mj-cs"/>
        </a:defRPr>
      </a:lvl1pPr>
      <a:lvl2pPr algn="l" rtl="0" eaLnBrk="1" fontAlgn="base" hangingPunct="1">
        <a:spcBef>
          <a:spcPct val="0"/>
        </a:spcBef>
        <a:spcAft>
          <a:spcPct val="0"/>
        </a:spcAft>
        <a:defRPr kumimoji="1" sz="2755">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755">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755">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755">
          <a:solidFill>
            <a:srgbClr val="4087C8"/>
          </a:solidFill>
          <a:latin typeface="HGP創英角ｺﾞｼｯｸUB" pitchFamily="50" charset="-128"/>
          <a:ea typeface="HGP創英角ｺﾞｼｯｸUB" pitchFamily="50" charset="-128"/>
        </a:defRPr>
      </a:lvl5pPr>
      <a:lvl6pPr marL="449822" algn="l" rtl="0" eaLnBrk="1" fontAlgn="base" hangingPunct="1">
        <a:spcBef>
          <a:spcPct val="0"/>
        </a:spcBef>
        <a:spcAft>
          <a:spcPct val="0"/>
        </a:spcAft>
        <a:defRPr kumimoji="1" sz="2755">
          <a:solidFill>
            <a:srgbClr val="4087C8"/>
          </a:solidFill>
          <a:latin typeface="HGP創英角ｺﾞｼｯｸUB" pitchFamily="50" charset="-128"/>
          <a:ea typeface="HGP創英角ｺﾞｼｯｸUB" pitchFamily="50" charset="-128"/>
        </a:defRPr>
      </a:lvl6pPr>
      <a:lvl7pPr marL="899645" algn="l" rtl="0" eaLnBrk="1" fontAlgn="base" hangingPunct="1">
        <a:spcBef>
          <a:spcPct val="0"/>
        </a:spcBef>
        <a:spcAft>
          <a:spcPct val="0"/>
        </a:spcAft>
        <a:defRPr kumimoji="1" sz="2755">
          <a:solidFill>
            <a:srgbClr val="4087C8"/>
          </a:solidFill>
          <a:latin typeface="HGP創英角ｺﾞｼｯｸUB" pitchFamily="50" charset="-128"/>
          <a:ea typeface="HGP創英角ｺﾞｼｯｸUB" pitchFamily="50" charset="-128"/>
        </a:defRPr>
      </a:lvl7pPr>
      <a:lvl8pPr marL="1349469" algn="l" rtl="0" eaLnBrk="1" fontAlgn="base" hangingPunct="1">
        <a:spcBef>
          <a:spcPct val="0"/>
        </a:spcBef>
        <a:spcAft>
          <a:spcPct val="0"/>
        </a:spcAft>
        <a:defRPr kumimoji="1" sz="2755">
          <a:solidFill>
            <a:srgbClr val="4087C8"/>
          </a:solidFill>
          <a:latin typeface="HGP創英角ｺﾞｼｯｸUB" pitchFamily="50" charset="-128"/>
          <a:ea typeface="HGP創英角ｺﾞｼｯｸUB" pitchFamily="50" charset="-128"/>
        </a:defRPr>
      </a:lvl8pPr>
      <a:lvl9pPr marL="1799291" algn="l" rtl="0" eaLnBrk="1" fontAlgn="base" hangingPunct="1">
        <a:spcBef>
          <a:spcPct val="0"/>
        </a:spcBef>
        <a:spcAft>
          <a:spcPct val="0"/>
        </a:spcAft>
        <a:defRPr kumimoji="1" sz="2755">
          <a:solidFill>
            <a:srgbClr val="4087C8"/>
          </a:solidFill>
          <a:latin typeface="HGP創英角ｺﾞｼｯｸUB" pitchFamily="50" charset="-128"/>
          <a:ea typeface="HGP創英角ｺﾞｼｯｸUB" pitchFamily="50" charset="-128"/>
        </a:defRPr>
      </a:lvl9pPr>
    </p:titleStyle>
    <p:bodyStyle>
      <a:lvl1pPr marL="337367" indent="-337367" algn="l" rtl="0" eaLnBrk="1" fontAlgn="base" hangingPunct="1">
        <a:spcBef>
          <a:spcPct val="20000"/>
        </a:spcBef>
        <a:spcAft>
          <a:spcPct val="0"/>
        </a:spcAft>
        <a:buChar char="•"/>
        <a:defRPr kumimoji="1" sz="3150">
          <a:solidFill>
            <a:schemeClr val="tx1"/>
          </a:solidFill>
          <a:latin typeface="+mn-lt"/>
          <a:ea typeface="+mn-ea"/>
          <a:cs typeface="+mn-cs"/>
        </a:defRPr>
      </a:lvl1pPr>
      <a:lvl2pPr marL="730962" indent="-281139" algn="l" rtl="0" eaLnBrk="1" fontAlgn="base" hangingPunct="1">
        <a:spcBef>
          <a:spcPct val="20000"/>
        </a:spcBef>
        <a:spcAft>
          <a:spcPct val="0"/>
        </a:spcAft>
        <a:buChar char="–"/>
        <a:defRPr kumimoji="1" sz="2755">
          <a:solidFill>
            <a:schemeClr val="tx1"/>
          </a:solidFill>
          <a:latin typeface="+mn-lt"/>
          <a:ea typeface="+mn-ea"/>
        </a:defRPr>
      </a:lvl2pPr>
      <a:lvl3pPr marL="1124557" indent="-224913" algn="l" rtl="0" eaLnBrk="1" fontAlgn="base" hangingPunct="1">
        <a:spcBef>
          <a:spcPct val="20000"/>
        </a:spcBef>
        <a:spcAft>
          <a:spcPct val="0"/>
        </a:spcAft>
        <a:buChar char="•"/>
        <a:defRPr kumimoji="1" sz="2361">
          <a:solidFill>
            <a:schemeClr val="tx1"/>
          </a:solidFill>
          <a:latin typeface="+mn-lt"/>
          <a:ea typeface="+mn-ea"/>
        </a:defRPr>
      </a:lvl3pPr>
      <a:lvl4pPr marL="1574380" indent="-224913" algn="l" rtl="0" eaLnBrk="1" fontAlgn="base" hangingPunct="1">
        <a:spcBef>
          <a:spcPct val="20000"/>
        </a:spcBef>
        <a:spcAft>
          <a:spcPct val="0"/>
        </a:spcAft>
        <a:buChar char="–"/>
        <a:defRPr kumimoji="1" sz="1969">
          <a:solidFill>
            <a:schemeClr val="tx1"/>
          </a:solidFill>
          <a:latin typeface="+mn-lt"/>
          <a:ea typeface="+mn-ea"/>
        </a:defRPr>
      </a:lvl4pPr>
      <a:lvl5pPr marL="2024203" indent="-224913" algn="l" rtl="0" eaLnBrk="1" fontAlgn="base" hangingPunct="1">
        <a:spcBef>
          <a:spcPct val="20000"/>
        </a:spcBef>
        <a:spcAft>
          <a:spcPct val="0"/>
        </a:spcAft>
        <a:buChar char="»"/>
        <a:defRPr kumimoji="1" sz="1969">
          <a:solidFill>
            <a:schemeClr val="tx1"/>
          </a:solidFill>
          <a:latin typeface="+mn-lt"/>
          <a:ea typeface="+mn-ea"/>
        </a:defRPr>
      </a:lvl5pPr>
      <a:lvl6pPr marL="2474025" indent="-224913" algn="l" rtl="0" eaLnBrk="1" fontAlgn="base" hangingPunct="1">
        <a:spcBef>
          <a:spcPct val="20000"/>
        </a:spcBef>
        <a:spcAft>
          <a:spcPct val="0"/>
        </a:spcAft>
        <a:buChar char="»"/>
        <a:defRPr kumimoji="1" sz="1969">
          <a:solidFill>
            <a:schemeClr val="tx1"/>
          </a:solidFill>
          <a:latin typeface="+mn-lt"/>
          <a:ea typeface="+mn-ea"/>
        </a:defRPr>
      </a:lvl6pPr>
      <a:lvl7pPr marL="2923847" indent="-224913" algn="l" rtl="0" eaLnBrk="1" fontAlgn="base" hangingPunct="1">
        <a:spcBef>
          <a:spcPct val="20000"/>
        </a:spcBef>
        <a:spcAft>
          <a:spcPct val="0"/>
        </a:spcAft>
        <a:buChar char="»"/>
        <a:defRPr kumimoji="1" sz="1969">
          <a:solidFill>
            <a:schemeClr val="tx1"/>
          </a:solidFill>
          <a:latin typeface="+mn-lt"/>
          <a:ea typeface="+mn-ea"/>
        </a:defRPr>
      </a:lvl7pPr>
      <a:lvl8pPr marL="3373671" indent="-224913" algn="l" rtl="0" eaLnBrk="1" fontAlgn="base" hangingPunct="1">
        <a:spcBef>
          <a:spcPct val="20000"/>
        </a:spcBef>
        <a:spcAft>
          <a:spcPct val="0"/>
        </a:spcAft>
        <a:buChar char="»"/>
        <a:defRPr kumimoji="1" sz="1969">
          <a:solidFill>
            <a:schemeClr val="tx1"/>
          </a:solidFill>
          <a:latin typeface="+mn-lt"/>
          <a:ea typeface="+mn-ea"/>
        </a:defRPr>
      </a:lvl8pPr>
      <a:lvl9pPr marL="3823492" indent="-224913" algn="l" rtl="0" eaLnBrk="1" fontAlgn="base" hangingPunct="1">
        <a:spcBef>
          <a:spcPct val="20000"/>
        </a:spcBef>
        <a:spcAft>
          <a:spcPct val="0"/>
        </a:spcAft>
        <a:buChar char="»"/>
        <a:defRPr kumimoji="1" sz="1969">
          <a:solidFill>
            <a:schemeClr val="tx1"/>
          </a:solidFill>
          <a:latin typeface="+mn-lt"/>
          <a:ea typeface="+mn-ea"/>
        </a:defRPr>
      </a:lvl9pPr>
    </p:bodyStyle>
    <p:otherStyle>
      <a:defPPr>
        <a:defRPr lang="ja-JP"/>
      </a:defPPr>
      <a:lvl1pPr marL="0" algn="l" defTabSz="899645" rtl="0" eaLnBrk="1" latinLnBrk="0" hangingPunct="1">
        <a:defRPr kumimoji="1" sz="1770" kern="1200">
          <a:solidFill>
            <a:schemeClr val="tx1"/>
          </a:solidFill>
          <a:latin typeface="+mn-lt"/>
          <a:ea typeface="+mn-ea"/>
          <a:cs typeface="+mn-cs"/>
        </a:defRPr>
      </a:lvl1pPr>
      <a:lvl2pPr marL="449822" algn="l" defTabSz="899645" rtl="0" eaLnBrk="1" latinLnBrk="0" hangingPunct="1">
        <a:defRPr kumimoji="1" sz="1770" kern="1200">
          <a:solidFill>
            <a:schemeClr val="tx1"/>
          </a:solidFill>
          <a:latin typeface="+mn-lt"/>
          <a:ea typeface="+mn-ea"/>
          <a:cs typeface="+mn-cs"/>
        </a:defRPr>
      </a:lvl2pPr>
      <a:lvl3pPr marL="899645" algn="l" defTabSz="899645" rtl="0" eaLnBrk="1" latinLnBrk="0" hangingPunct="1">
        <a:defRPr kumimoji="1" sz="1770" kern="1200">
          <a:solidFill>
            <a:schemeClr val="tx1"/>
          </a:solidFill>
          <a:latin typeface="+mn-lt"/>
          <a:ea typeface="+mn-ea"/>
          <a:cs typeface="+mn-cs"/>
        </a:defRPr>
      </a:lvl3pPr>
      <a:lvl4pPr marL="1349469" algn="l" defTabSz="899645" rtl="0" eaLnBrk="1" latinLnBrk="0" hangingPunct="1">
        <a:defRPr kumimoji="1" sz="1770" kern="1200">
          <a:solidFill>
            <a:schemeClr val="tx1"/>
          </a:solidFill>
          <a:latin typeface="+mn-lt"/>
          <a:ea typeface="+mn-ea"/>
          <a:cs typeface="+mn-cs"/>
        </a:defRPr>
      </a:lvl4pPr>
      <a:lvl5pPr marL="1799291" algn="l" defTabSz="899645" rtl="0" eaLnBrk="1" latinLnBrk="0" hangingPunct="1">
        <a:defRPr kumimoji="1" sz="1770" kern="1200">
          <a:solidFill>
            <a:schemeClr val="tx1"/>
          </a:solidFill>
          <a:latin typeface="+mn-lt"/>
          <a:ea typeface="+mn-ea"/>
          <a:cs typeface="+mn-cs"/>
        </a:defRPr>
      </a:lvl5pPr>
      <a:lvl6pPr marL="2249114" algn="l" defTabSz="899645" rtl="0" eaLnBrk="1" latinLnBrk="0" hangingPunct="1">
        <a:defRPr kumimoji="1" sz="1770" kern="1200">
          <a:solidFill>
            <a:schemeClr val="tx1"/>
          </a:solidFill>
          <a:latin typeface="+mn-lt"/>
          <a:ea typeface="+mn-ea"/>
          <a:cs typeface="+mn-cs"/>
        </a:defRPr>
      </a:lvl6pPr>
      <a:lvl7pPr marL="2698935" algn="l" defTabSz="899645" rtl="0" eaLnBrk="1" latinLnBrk="0" hangingPunct="1">
        <a:defRPr kumimoji="1" sz="1770" kern="1200">
          <a:solidFill>
            <a:schemeClr val="tx1"/>
          </a:solidFill>
          <a:latin typeface="+mn-lt"/>
          <a:ea typeface="+mn-ea"/>
          <a:cs typeface="+mn-cs"/>
        </a:defRPr>
      </a:lvl7pPr>
      <a:lvl8pPr marL="3148759" algn="l" defTabSz="899645" rtl="0" eaLnBrk="1" latinLnBrk="0" hangingPunct="1">
        <a:defRPr kumimoji="1" sz="1770" kern="1200">
          <a:solidFill>
            <a:schemeClr val="tx1"/>
          </a:solidFill>
          <a:latin typeface="+mn-lt"/>
          <a:ea typeface="+mn-ea"/>
          <a:cs typeface="+mn-cs"/>
        </a:defRPr>
      </a:lvl8pPr>
      <a:lvl9pPr marL="3598581" algn="l" defTabSz="899645" rtl="0" eaLnBrk="1" latinLnBrk="0" hangingPunct="1">
        <a:defRPr kumimoji="1" sz="177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3" y="1600206"/>
            <a:ext cx="8915400" cy="452596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0" y="0"/>
            <a:ext cx="9906000" cy="546100"/>
            <a:chOff x="0" y="0"/>
            <a:chExt cx="5760" cy="344"/>
          </a:xfrm>
        </p:grpSpPr>
        <p:pic>
          <p:nvPicPr>
            <p:cNvPr id="1030" name="Picture 9" descr="mlit_top"/>
            <p:cNvPicPr>
              <a:picLocks noChangeAspect="1" noChangeArrowheads="1"/>
            </p:cNvPicPr>
            <p:nvPr userDrawn="1"/>
          </p:nvPicPr>
          <p:blipFill>
            <a:blip r:embed="rId18"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9"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20"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20"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16" y="0"/>
            <a:ext cx="7605713" cy="476250"/>
          </a:xfrm>
          <a:prstGeom prst="rect">
            <a:avLst/>
          </a:prstGeom>
          <a:noFill/>
          <a:ln w="9525">
            <a:noFill/>
            <a:miter lim="800000"/>
            <a:headEnd/>
            <a:tailEnd/>
          </a:ln>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21" cstate="print"/>
          <a:srcRect t="3670"/>
          <a:stretch>
            <a:fillRect/>
          </a:stretch>
        </p:blipFill>
        <p:spPr bwMode="auto">
          <a:xfrm>
            <a:off x="8226468" y="6"/>
            <a:ext cx="1679575" cy="333375"/>
          </a:xfrm>
          <a:prstGeom prst="rect">
            <a:avLst/>
          </a:prstGeom>
          <a:noFill/>
          <a:ln w="9525">
            <a:noFill/>
            <a:miter lim="800000"/>
            <a:headEnd/>
            <a:tailEnd/>
          </a:ln>
        </p:spPr>
      </p:pic>
    </p:spTree>
    <p:extLst>
      <p:ext uri="{BB962C8B-B14F-4D97-AF65-F5344CB8AC3E}">
        <p14:creationId xmlns:p14="http://schemas.microsoft.com/office/powerpoint/2010/main" val="1684429529"/>
      </p:ext>
    </p:extLst>
  </p:cSld>
  <p:clrMap bg1="lt1" tx1="dk1" bg2="lt2" tx2="dk2" accent1="accent1" accent2="accent2" accent3="accent3" accent4="accent4" accent5="accent5" accent6="accent6" hlink="hlink" folHlink="folHlink"/>
  <p:sldLayoutIdLst>
    <p:sldLayoutId id="2147486265" r:id="rId1"/>
    <p:sldLayoutId id="2147486266" r:id="rId2"/>
    <p:sldLayoutId id="2147486267" r:id="rId3"/>
    <p:sldLayoutId id="2147486268" r:id="rId4"/>
    <p:sldLayoutId id="2147486269" r:id="rId5"/>
    <p:sldLayoutId id="2147486270" r:id="rId6"/>
    <p:sldLayoutId id="2147486271" r:id="rId7"/>
    <p:sldLayoutId id="2147486272" r:id="rId8"/>
    <p:sldLayoutId id="2147486273" r:id="rId9"/>
    <p:sldLayoutId id="2147486274" r:id="rId10"/>
    <p:sldLayoutId id="2147486275" r:id="rId11"/>
    <p:sldLayoutId id="2147486276" r:id="rId12"/>
    <p:sldLayoutId id="2147486277" r:id="rId13"/>
    <p:sldLayoutId id="2147486278" r:id="rId14"/>
    <p:sldLayoutId id="2147486279" r:id="rId15"/>
    <p:sldLayoutId id="2147486280" r:id="rId16"/>
  </p:sldLayoutIdLst>
  <p:hf hdr="0" ftr="0" dt="0"/>
  <p:txStyles>
    <p:titleStyle>
      <a:lvl1pPr algn="l" rtl="0" eaLnBrk="1" fontAlgn="base" hangingPunct="1">
        <a:spcBef>
          <a:spcPct val="0"/>
        </a:spcBef>
        <a:spcAft>
          <a:spcPct val="0"/>
        </a:spcAft>
        <a:defRPr kumimoji="1" sz="2782">
          <a:solidFill>
            <a:srgbClr val="4087C8"/>
          </a:solidFill>
          <a:latin typeface="+mj-lt"/>
          <a:ea typeface="+mj-ea"/>
          <a:cs typeface="+mj-cs"/>
        </a:defRPr>
      </a:lvl1pPr>
      <a:lvl2pPr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5pPr>
      <a:lvl6pPr marL="454196"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6pPr>
      <a:lvl7pPr marL="908393"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7pPr>
      <a:lvl8pPr marL="1362591"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8pPr>
      <a:lvl9pPr marL="1816787" algn="l" rtl="0" eaLnBrk="1" fontAlgn="base" hangingPunct="1">
        <a:spcBef>
          <a:spcPct val="0"/>
        </a:spcBef>
        <a:spcAft>
          <a:spcPct val="0"/>
        </a:spcAft>
        <a:defRPr kumimoji="1" sz="2782">
          <a:solidFill>
            <a:srgbClr val="4087C8"/>
          </a:solidFill>
          <a:latin typeface="HGP創英角ｺﾞｼｯｸUB" pitchFamily="50" charset="-128"/>
          <a:ea typeface="HGP創英角ｺﾞｼｯｸUB" pitchFamily="50" charset="-128"/>
        </a:defRPr>
      </a:lvl9pPr>
    </p:titleStyle>
    <p:bodyStyle>
      <a:lvl1pPr marL="340647" indent="-340647" algn="l" rtl="0" eaLnBrk="1" fontAlgn="base" hangingPunct="1">
        <a:spcBef>
          <a:spcPct val="20000"/>
        </a:spcBef>
        <a:spcAft>
          <a:spcPct val="0"/>
        </a:spcAft>
        <a:buChar char="•"/>
        <a:defRPr kumimoji="1" sz="3180">
          <a:solidFill>
            <a:schemeClr val="tx1"/>
          </a:solidFill>
          <a:latin typeface="+mn-lt"/>
          <a:ea typeface="+mn-ea"/>
          <a:cs typeface="+mn-cs"/>
        </a:defRPr>
      </a:lvl1pPr>
      <a:lvl2pPr marL="738070" indent="-283874" algn="l" rtl="0" eaLnBrk="1" fontAlgn="base" hangingPunct="1">
        <a:spcBef>
          <a:spcPct val="20000"/>
        </a:spcBef>
        <a:spcAft>
          <a:spcPct val="0"/>
        </a:spcAft>
        <a:buChar char="–"/>
        <a:defRPr kumimoji="1" sz="2782">
          <a:solidFill>
            <a:schemeClr val="tx1"/>
          </a:solidFill>
          <a:latin typeface="+mn-lt"/>
          <a:ea typeface="+mn-ea"/>
        </a:defRPr>
      </a:lvl2pPr>
      <a:lvl3pPr marL="1135492" indent="-227099" algn="l" rtl="0" eaLnBrk="1" fontAlgn="base" hangingPunct="1">
        <a:spcBef>
          <a:spcPct val="20000"/>
        </a:spcBef>
        <a:spcAft>
          <a:spcPct val="0"/>
        </a:spcAft>
        <a:buChar char="•"/>
        <a:defRPr kumimoji="1" sz="2384">
          <a:solidFill>
            <a:schemeClr val="tx1"/>
          </a:solidFill>
          <a:latin typeface="+mn-lt"/>
          <a:ea typeface="+mn-ea"/>
        </a:defRPr>
      </a:lvl3pPr>
      <a:lvl4pPr marL="1589688" indent="-227099" algn="l" rtl="0" eaLnBrk="1" fontAlgn="base" hangingPunct="1">
        <a:spcBef>
          <a:spcPct val="20000"/>
        </a:spcBef>
        <a:spcAft>
          <a:spcPct val="0"/>
        </a:spcAft>
        <a:buChar char="–"/>
        <a:defRPr kumimoji="1" sz="1988">
          <a:solidFill>
            <a:schemeClr val="tx1"/>
          </a:solidFill>
          <a:latin typeface="+mn-lt"/>
          <a:ea typeface="+mn-ea"/>
        </a:defRPr>
      </a:lvl4pPr>
      <a:lvl5pPr marL="2043886" indent="-227099" algn="l" rtl="0" eaLnBrk="1" fontAlgn="base" hangingPunct="1">
        <a:spcBef>
          <a:spcPct val="20000"/>
        </a:spcBef>
        <a:spcAft>
          <a:spcPct val="0"/>
        </a:spcAft>
        <a:buChar char="»"/>
        <a:defRPr kumimoji="1" sz="1988">
          <a:solidFill>
            <a:schemeClr val="tx1"/>
          </a:solidFill>
          <a:latin typeface="+mn-lt"/>
          <a:ea typeface="+mn-ea"/>
        </a:defRPr>
      </a:lvl5pPr>
      <a:lvl6pPr marL="2498082" indent="-227099" algn="l" rtl="0" eaLnBrk="1" fontAlgn="base" hangingPunct="1">
        <a:spcBef>
          <a:spcPct val="20000"/>
        </a:spcBef>
        <a:spcAft>
          <a:spcPct val="0"/>
        </a:spcAft>
        <a:buChar char="»"/>
        <a:defRPr kumimoji="1" sz="1988">
          <a:solidFill>
            <a:schemeClr val="tx1"/>
          </a:solidFill>
          <a:latin typeface="+mn-lt"/>
          <a:ea typeface="+mn-ea"/>
        </a:defRPr>
      </a:lvl6pPr>
      <a:lvl7pPr marL="2952278" indent="-227099" algn="l" rtl="0" eaLnBrk="1" fontAlgn="base" hangingPunct="1">
        <a:spcBef>
          <a:spcPct val="20000"/>
        </a:spcBef>
        <a:spcAft>
          <a:spcPct val="0"/>
        </a:spcAft>
        <a:buChar char="»"/>
        <a:defRPr kumimoji="1" sz="1988">
          <a:solidFill>
            <a:schemeClr val="tx1"/>
          </a:solidFill>
          <a:latin typeface="+mn-lt"/>
          <a:ea typeface="+mn-ea"/>
        </a:defRPr>
      </a:lvl7pPr>
      <a:lvl8pPr marL="3406475" indent="-227099" algn="l" rtl="0" eaLnBrk="1" fontAlgn="base" hangingPunct="1">
        <a:spcBef>
          <a:spcPct val="20000"/>
        </a:spcBef>
        <a:spcAft>
          <a:spcPct val="0"/>
        </a:spcAft>
        <a:buChar char="»"/>
        <a:defRPr kumimoji="1" sz="1988">
          <a:solidFill>
            <a:schemeClr val="tx1"/>
          </a:solidFill>
          <a:latin typeface="+mn-lt"/>
          <a:ea typeface="+mn-ea"/>
        </a:defRPr>
      </a:lvl8pPr>
      <a:lvl9pPr marL="3860671" indent="-227099" algn="l" rtl="0" eaLnBrk="1" fontAlgn="base" hangingPunct="1">
        <a:spcBef>
          <a:spcPct val="20000"/>
        </a:spcBef>
        <a:spcAft>
          <a:spcPct val="0"/>
        </a:spcAft>
        <a:buChar char="»"/>
        <a:defRPr kumimoji="1" sz="1988">
          <a:solidFill>
            <a:schemeClr val="tx1"/>
          </a:solidFill>
          <a:latin typeface="+mn-lt"/>
          <a:ea typeface="+mn-ea"/>
        </a:defRPr>
      </a:lvl9pPr>
    </p:bodyStyle>
    <p:otherStyle>
      <a:defPPr>
        <a:defRPr lang="ja-JP"/>
      </a:defPPr>
      <a:lvl1pPr marL="0" algn="l" defTabSz="908393" rtl="0" eaLnBrk="1" latinLnBrk="0" hangingPunct="1">
        <a:defRPr kumimoji="1" sz="1788" kern="1200">
          <a:solidFill>
            <a:schemeClr val="tx1"/>
          </a:solidFill>
          <a:latin typeface="+mn-lt"/>
          <a:ea typeface="+mn-ea"/>
          <a:cs typeface="+mn-cs"/>
        </a:defRPr>
      </a:lvl1pPr>
      <a:lvl2pPr marL="454196" algn="l" defTabSz="908393" rtl="0" eaLnBrk="1" latinLnBrk="0" hangingPunct="1">
        <a:defRPr kumimoji="1" sz="1788" kern="1200">
          <a:solidFill>
            <a:schemeClr val="tx1"/>
          </a:solidFill>
          <a:latin typeface="+mn-lt"/>
          <a:ea typeface="+mn-ea"/>
          <a:cs typeface="+mn-cs"/>
        </a:defRPr>
      </a:lvl2pPr>
      <a:lvl3pPr marL="908393" algn="l" defTabSz="908393" rtl="0" eaLnBrk="1" latinLnBrk="0" hangingPunct="1">
        <a:defRPr kumimoji="1" sz="1788" kern="1200">
          <a:solidFill>
            <a:schemeClr val="tx1"/>
          </a:solidFill>
          <a:latin typeface="+mn-lt"/>
          <a:ea typeface="+mn-ea"/>
          <a:cs typeface="+mn-cs"/>
        </a:defRPr>
      </a:lvl3pPr>
      <a:lvl4pPr marL="1362591" algn="l" defTabSz="908393" rtl="0" eaLnBrk="1" latinLnBrk="0" hangingPunct="1">
        <a:defRPr kumimoji="1" sz="1788" kern="1200">
          <a:solidFill>
            <a:schemeClr val="tx1"/>
          </a:solidFill>
          <a:latin typeface="+mn-lt"/>
          <a:ea typeface="+mn-ea"/>
          <a:cs typeface="+mn-cs"/>
        </a:defRPr>
      </a:lvl4pPr>
      <a:lvl5pPr marL="1816787" algn="l" defTabSz="908393" rtl="0" eaLnBrk="1" latinLnBrk="0" hangingPunct="1">
        <a:defRPr kumimoji="1" sz="1788" kern="1200">
          <a:solidFill>
            <a:schemeClr val="tx1"/>
          </a:solidFill>
          <a:latin typeface="+mn-lt"/>
          <a:ea typeface="+mn-ea"/>
          <a:cs typeface="+mn-cs"/>
        </a:defRPr>
      </a:lvl5pPr>
      <a:lvl6pPr marL="2270984" algn="l" defTabSz="908393" rtl="0" eaLnBrk="1" latinLnBrk="0" hangingPunct="1">
        <a:defRPr kumimoji="1" sz="1788" kern="1200">
          <a:solidFill>
            <a:schemeClr val="tx1"/>
          </a:solidFill>
          <a:latin typeface="+mn-lt"/>
          <a:ea typeface="+mn-ea"/>
          <a:cs typeface="+mn-cs"/>
        </a:defRPr>
      </a:lvl6pPr>
      <a:lvl7pPr marL="2725179" algn="l" defTabSz="908393" rtl="0" eaLnBrk="1" latinLnBrk="0" hangingPunct="1">
        <a:defRPr kumimoji="1" sz="1788" kern="1200">
          <a:solidFill>
            <a:schemeClr val="tx1"/>
          </a:solidFill>
          <a:latin typeface="+mn-lt"/>
          <a:ea typeface="+mn-ea"/>
          <a:cs typeface="+mn-cs"/>
        </a:defRPr>
      </a:lvl7pPr>
      <a:lvl8pPr marL="3179377" algn="l" defTabSz="908393" rtl="0" eaLnBrk="1" latinLnBrk="0" hangingPunct="1">
        <a:defRPr kumimoji="1" sz="1788" kern="1200">
          <a:solidFill>
            <a:schemeClr val="tx1"/>
          </a:solidFill>
          <a:latin typeface="+mn-lt"/>
          <a:ea typeface="+mn-ea"/>
          <a:cs typeface="+mn-cs"/>
        </a:defRPr>
      </a:lvl8pPr>
      <a:lvl9pPr marL="3633573" algn="l" defTabSz="908393" rtl="0" eaLnBrk="1" latinLnBrk="0" hangingPunct="1">
        <a:defRPr kumimoji="1" sz="1788"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17" y="1600206"/>
            <a:ext cx="8915400" cy="4525963"/>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162"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179" y="0"/>
            <a:ext cx="7605713" cy="476250"/>
          </a:xfrm>
          <a:prstGeom prst="rect">
            <a:avLst/>
          </a:prstGeom>
          <a:noFill/>
          <a:ln w="9525">
            <a:noFill/>
            <a:miter lim="800000"/>
            <a:headEnd/>
            <a:tailEnd/>
          </a:ln>
        </p:spPr>
        <p:txBody>
          <a:bodyPr vert="horz" wrap="square" lIns="91431" tIns="45716" rIns="91431" bIns="45716"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614" y="8"/>
            <a:ext cx="1679575" cy="333375"/>
          </a:xfrm>
          <a:prstGeom prst="rect">
            <a:avLst/>
          </a:prstGeom>
          <a:noFill/>
          <a:ln w="9525">
            <a:noFill/>
            <a:miter lim="800000"/>
            <a:headEnd/>
            <a:tailEnd/>
          </a:ln>
        </p:spPr>
      </p:pic>
    </p:spTree>
    <p:extLst>
      <p:ext uri="{BB962C8B-B14F-4D97-AF65-F5344CB8AC3E}">
        <p14:creationId xmlns:p14="http://schemas.microsoft.com/office/powerpoint/2010/main" val="2743697003"/>
      </p:ext>
    </p:extLst>
  </p:cSld>
  <p:clrMap bg1="lt1" tx1="dk1" bg2="lt2" tx2="dk2" accent1="accent1" accent2="accent2" accent3="accent3" accent4="accent4" accent5="accent5" accent6="accent6" hlink="hlink" folHlink="folHlink"/>
  <p:sldLayoutIdLst>
    <p:sldLayoutId id="2147486282" r:id="rId1"/>
    <p:sldLayoutId id="2147486283" r:id="rId2"/>
    <p:sldLayoutId id="2147486284" r:id="rId3"/>
    <p:sldLayoutId id="2147486285" r:id="rId4"/>
    <p:sldLayoutId id="2147486286" r:id="rId5"/>
    <p:sldLayoutId id="2147486287" r:id="rId6"/>
    <p:sldLayoutId id="2147486288" r:id="rId7"/>
    <p:sldLayoutId id="2147486289" r:id="rId8"/>
    <p:sldLayoutId id="2147486290" r:id="rId9"/>
    <p:sldLayoutId id="2147486291" r:id="rId10"/>
    <p:sldLayoutId id="2147486292" r:id="rId11"/>
    <p:sldLayoutId id="2147486293" r:id="rId12"/>
    <p:sldLayoutId id="2147486294" r:id="rId13"/>
  </p:sldLayoutIdLst>
  <p:hf hdr="0" ftr="0" dt="0"/>
  <p:txStyles>
    <p:titleStyle>
      <a:lvl1pPr algn="l" rtl="0" eaLnBrk="1" fontAlgn="base" hangingPunct="1">
        <a:spcBef>
          <a:spcPct val="0"/>
        </a:spcBef>
        <a:spcAft>
          <a:spcPct val="0"/>
        </a:spcAft>
        <a:defRPr kumimoji="1" sz="2773">
          <a:solidFill>
            <a:srgbClr val="4087C8"/>
          </a:solidFill>
          <a:latin typeface="+mj-lt"/>
          <a:ea typeface="+mj-ea"/>
          <a:cs typeface="+mj-cs"/>
        </a:defRPr>
      </a:lvl1pPr>
      <a:lvl2pPr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5pPr>
      <a:lvl6pPr marL="452780"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6pPr>
      <a:lvl7pPr marL="905561"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7pPr>
      <a:lvl8pPr marL="1358340"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8pPr>
      <a:lvl9pPr marL="1811122"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9pPr>
    </p:titleStyle>
    <p:bodyStyle>
      <a:lvl1pPr marL="339585" indent="-339585" algn="l" rtl="0" eaLnBrk="1" fontAlgn="base" hangingPunct="1">
        <a:spcBef>
          <a:spcPct val="20000"/>
        </a:spcBef>
        <a:spcAft>
          <a:spcPct val="0"/>
        </a:spcAft>
        <a:buChar char="•"/>
        <a:defRPr kumimoji="1" sz="3170">
          <a:solidFill>
            <a:schemeClr val="tx1"/>
          </a:solidFill>
          <a:latin typeface="+mn-lt"/>
          <a:ea typeface="+mn-ea"/>
          <a:cs typeface="+mn-cs"/>
        </a:defRPr>
      </a:lvl1pPr>
      <a:lvl2pPr marL="735768" indent="-282989" algn="l" rtl="0" eaLnBrk="1" fontAlgn="base" hangingPunct="1">
        <a:spcBef>
          <a:spcPct val="20000"/>
        </a:spcBef>
        <a:spcAft>
          <a:spcPct val="0"/>
        </a:spcAft>
        <a:buChar char="–"/>
        <a:defRPr kumimoji="1" sz="2773">
          <a:solidFill>
            <a:schemeClr val="tx1"/>
          </a:solidFill>
          <a:latin typeface="+mn-lt"/>
          <a:ea typeface="+mn-ea"/>
        </a:defRPr>
      </a:lvl2pPr>
      <a:lvl3pPr marL="1131951" indent="-226391" algn="l" rtl="0" eaLnBrk="1" fontAlgn="base" hangingPunct="1">
        <a:spcBef>
          <a:spcPct val="20000"/>
        </a:spcBef>
        <a:spcAft>
          <a:spcPct val="0"/>
        </a:spcAft>
        <a:buChar char="•"/>
        <a:defRPr kumimoji="1" sz="2376">
          <a:solidFill>
            <a:schemeClr val="tx1"/>
          </a:solidFill>
          <a:latin typeface="+mn-lt"/>
          <a:ea typeface="+mn-ea"/>
        </a:defRPr>
      </a:lvl3pPr>
      <a:lvl4pPr marL="1584732" indent="-226391" algn="l" rtl="0" eaLnBrk="1" fontAlgn="base" hangingPunct="1">
        <a:spcBef>
          <a:spcPct val="20000"/>
        </a:spcBef>
        <a:spcAft>
          <a:spcPct val="0"/>
        </a:spcAft>
        <a:buChar char="–"/>
        <a:defRPr kumimoji="1" sz="1982">
          <a:solidFill>
            <a:schemeClr val="tx1"/>
          </a:solidFill>
          <a:latin typeface="+mn-lt"/>
          <a:ea typeface="+mn-ea"/>
        </a:defRPr>
      </a:lvl4pPr>
      <a:lvl5pPr marL="2037513" indent="-226391" algn="l" rtl="0" eaLnBrk="1" fontAlgn="base" hangingPunct="1">
        <a:spcBef>
          <a:spcPct val="20000"/>
        </a:spcBef>
        <a:spcAft>
          <a:spcPct val="0"/>
        </a:spcAft>
        <a:buChar char="»"/>
        <a:defRPr kumimoji="1" sz="1982">
          <a:solidFill>
            <a:schemeClr val="tx1"/>
          </a:solidFill>
          <a:latin typeface="+mn-lt"/>
          <a:ea typeface="+mn-ea"/>
        </a:defRPr>
      </a:lvl5pPr>
      <a:lvl6pPr marL="2490292" indent="-226391" algn="l" rtl="0" eaLnBrk="1" fontAlgn="base" hangingPunct="1">
        <a:spcBef>
          <a:spcPct val="20000"/>
        </a:spcBef>
        <a:spcAft>
          <a:spcPct val="0"/>
        </a:spcAft>
        <a:buChar char="»"/>
        <a:defRPr kumimoji="1" sz="1982">
          <a:solidFill>
            <a:schemeClr val="tx1"/>
          </a:solidFill>
          <a:latin typeface="+mn-lt"/>
          <a:ea typeface="+mn-ea"/>
        </a:defRPr>
      </a:lvl6pPr>
      <a:lvl7pPr marL="2943074" indent="-226391" algn="l" rtl="0" eaLnBrk="1" fontAlgn="base" hangingPunct="1">
        <a:spcBef>
          <a:spcPct val="20000"/>
        </a:spcBef>
        <a:spcAft>
          <a:spcPct val="0"/>
        </a:spcAft>
        <a:buChar char="»"/>
        <a:defRPr kumimoji="1" sz="1982">
          <a:solidFill>
            <a:schemeClr val="tx1"/>
          </a:solidFill>
          <a:latin typeface="+mn-lt"/>
          <a:ea typeface="+mn-ea"/>
        </a:defRPr>
      </a:lvl7pPr>
      <a:lvl8pPr marL="3395853" indent="-226391" algn="l" rtl="0" eaLnBrk="1" fontAlgn="base" hangingPunct="1">
        <a:spcBef>
          <a:spcPct val="20000"/>
        </a:spcBef>
        <a:spcAft>
          <a:spcPct val="0"/>
        </a:spcAft>
        <a:buChar char="»"/>
        <a:defRPr kumimoji="1" sz="1982">
          <a:solidFill>
            <a:schemeClr val="tx1"/>
          </a:solidFill>
          <a:latin typeface="+mn-lt"/>
          <a:ea typeface="+mn-ea"/>
        </a:defRPr>
      </a:lvl8pPr>
      <a:lvl9pPr marL="3848635" indent="-226391" algn="l" rtl="0" eaLnBrk="1" fontAlgn="base" hangingPunct="1">
        <a:spcBef>
          <a:spcPct val="20000"/>
        </a:spcBef>
        <a:spcAft>
          <a:spcPct val="0"/>
        </a:spcAft>
        <a:buChar char="»"/>
        <a:defRPr kumimoji="1" sz="1982">
          <a:solidFill>
            <a:schemeClr val="tx1"/>
          </a:solidFill>
          <a:latin typeface="+mn-lt"/>
          <a:ea typeface="+mn-ea"/>
        </a:defRPr>
      </a:lvl9pPr>
    </p:bodyStyle>
    <p:otherStyle>
      <a:defPPr>
        <a:defRPr lang="ja-JP"/>
      </a:defPPr>
      <a:lvl1pPr marL="0" algn="l" defTabSz="905561" rtl="0" eaLnBrk="1" latinLnBrk="0" hangingPunct="1">
        <a:defRPr kumimoji="1" sz="1782" kern="1200">
          <a:solidFill>
            <a:schemeClr val="tx1"/>
          </a:solidFill>
          <a:latin typeface="+mn-lt"/>
          <a:ea typeface="+mn-ea"/>
          <a:cs typeface="+mn-cs"/>
        </a:defRPr>
      </a:lvl1pPr>
      <a:lvl2pPr marL="452780" algn="l" defTabSz="905561" rtl="0" eaLnBrk="1" latinLnBrk="0" hangingPunct="1">
        <a:defRPr kumimoji="1" sz="1782" kern="1200">
          <a:solidFill>
            <a:schemeClr val="tx1"/>
          </a:solidFill>
          <a:latin typeface="+mn-lt"/>
          <a:ea typeface="+mn-ea"/>
          <a:cs typeface="+mn-cs"/>
        </a:defRPr>
      </a:lvl2pPr>
      <a:lvl3pPr marL="905561" algn="l" defTabSz="905561" rtl="0" eaLnBrk="1" latinLnBrk="0" hangingPunct="1">
        <a:defRPr kumimoji="1" sz="1782" kern="1200">
          <a:solidFill>
            <a:schemeClr val="tx1"/>
          </a:solidFill>
          <a:latin typeface="+mn-lt"/>
          <a:ea typeface="+mn-ea"/>
          <a:cs typeface="+mn-cs"/>
        </a:defRPr>
      </a:lvl3pPr>
      <a:lvl4pPr marL="1358340" algn="l" defTabSz="905561" rtl="0" eaLnBrk="1" latinLnBrk="0" hangingPunct="1">
        <a:defRPr kumimoji="1" sz="1782" kern="1200">
          <a:solidFill>
            <a:schemeClr val="tx1"/>
          </a:solidFill>
          <a:latin typeface="+mn-lt"/>
          <a:ea typeface="+mn-ea"/>
          <a:cs typeface="+mn-cs"/>
        </a:defRPr>
      </a:lvl4pPr>
      <a:lvl5pPr marL="1811122" algn="l" defTabSz="905561" rtl="0" eaLnBrk="1" latinLnBrk="0" hangingPunct="1">
        <a:defRPr kumimoji="1" sz="1782" kern="1200">
          <a:solidFill>
            <a:schemeClr val="tx1"/>
          </a:solidFill>
          <a:latin typeface="+mn-lt"/>
          <a:ea typeface="+mn-ea"/>
          <a:cs typeface="+mn-cs"/>
        </a:defRPr>
      </a:lvl5pPr>
      <a:lvl6pPr marL="2263903" algn="l" defTabSz="905561" rtl="0" eaLnBrk="1" latinLnBrk="0" hangingPunct="1">
        <a:defRPr kumimoji="1" sz="1782" kern="1200">
          <a:solidFill>
            <a:schemeClr val="tx1"/>
          </a:solidFill>
          <a:latin typeface="+mn-lt"/>
          <a:ea typeface="+mn-ea"/>
          <a:cs typeface="+mn-cs"/>
        </a:defRPr>
      </a:lvl6pPr>
      <a:lvl7pPr marL="2716684" algn="l" defTabSz="905561" rtl="0" eaLnBrk="1" latinLnBrk="0" hangingPunct="1">
        <a:defRPr kumimoji="1" sz="1782" kern="1200">
          <a:solidFill>
            <a:schemeClr val="tx1"/>
          </a:solidFill>
          <a:latin typeface="+mn-lt"/>
          <a:ea typeface="+mn-ea"/>
          <a:cs typeface="+mn-cs"/>
        </a:defRPr>
      </a:lvl7pPr>
      <a:lvl8pPr marL="3169463" algn="l" defTabSz="905561" rtl="0" eaLnBrk="1" latinLnBrk="0" hangingPunct="1">
        <a:defRPr kumimoji="1" sz="1782" kern="1200">
          <a:solidFill>
            <a:schemeClr val="tx1"/>
          </a:solidFill>
          <a:latin typeface="+mn-lt"/>
          <a:ea typeface="+mn-ea"/>
          <a:cs typeface="+mn-cs"/>
        </a:defRPr>
      </a:lvl8pPr>
      <a:lvl9pPr marL="3622245" algn="l" defTabSz="905561" rtl="0" eaLnBrk="1" latinLnBrk="0" hangingPunct="1">
        <a:defRPr kumimoji="1" sz="1782"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9"/>
            <a:ext cx="8915400" cy="1143000"/>
          </a:xfrm>
          <a:prstGeom prst="rect">
            <a:avLst/>
          </a:prstGeom>
        </p:spPr>
        <p:txBody>
          <a:bodyPr vert="horz" lIns="91436" tIns="45718" rIns="91436" bIns="4571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06"/>
            <a:ext cx="8915400" cy="4525963"/>
          </a:xfrm>
          <a:prstGeom prst="rect">
            <a:avLst/>
          </a:prstGeom>
        </p:spPr>
        <p:txBody>
          <a:bodyPr vert="horz" lIns="91436" tIns="45718" rIns="91436" bIns="4571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6596"/>
            <a:ext cx="2311400" cy="365125"/>
          </a:xfrm>
          <a:prstGeom prst="rect">
            <a:avLst/>
          </a:prstGeom>
        </p:spPr>
        <p:txBody>
          <a:bodyPr vert="horz" lIns="91436" tIns="45718" rIns="91436" bIns="45718" rtlCol="0" anchor="ctr"/>
          <a:lstStyle>
            <a:lvl1pPr algn="l" fontAlgn="auto">
              <a:spcBef>
                <a:spcPts val="0"/>
              </a:spcBef>
              <a:spcAft>
                <a:spcPts val="0"/>
              </a:spcAft>
              <a:defRPr sz="1200">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634" y="6356596"/>
            <a:ext cx="3136900" cy="365125"/>
          </a:xfrm>
          <a:prstGeom prst="rect">
            <a:avLst/>
          </a:prstGeom>
        </p:spPr>
        <p:txBody>
          <a:bodyPr vert="horz" lIns="91436" tIns="45718" rIns="91436" bIns="45718" rtlCol="0" anchor="ctr"/>
          <a:lstStyle>
            <a:lvl1pPr algn="ctr" fontAlgn="auto">
              <a:spcBef>
                <a:spcPts val="0"/>
              </a:spcBef>
              <a:spcAft>
                <a:spcPts val="0"/>
              </a:spcAft>
              <a:defRPr sz="1200">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1" y="6356596"/>
            <a:ext cx="2311400" cy="365125"/>
          </a:xfrm>
          <a:prstGeom prst="rect">
            <a:avLst/>
          </a:prstGeom>
        </p:spPr>
        <p:txBody>
          <a:bodyPr vert="horz" lIns="91436" tIns="45718" rIns="91436" bIns="45718" rtlCol="0" anchor="ctr"/>
          <a:lstStyle>
            <a:lvl1pPr algn="r" fontAlgn="auto">
              <a:spcBef>
                <a:spcPts val="0"/>
              </a:spcBef>
              <a:spcAft>
                <a:spcPts val="0"/>
              </a:spcAft>
              <a:defRPr sz="1200">
                <a:solidFill>
                  <a:schemeClr val="tx1">
                    <a:tint val="75000"/>
                  </a:schemeClr>
                </a:solidFill>
              </a:defRPr>
            </a:lvl1pPr>
          </a:lstStyle>
          <a:p>
            <a:fld id="{6C5430D0-4336-49DB-B62F-D1D0AB30FA6F}" type="slidenum">
              <a:rPr lang="ja-JP" altLang="en-US" smtClean="0">
                <a:solidFill>
                  <a:prstClr val="black">
                    <a:tint val="75000"/>
                  </a:prstClr>
                </a:solidFill>
                <a:latin typeface="Calibri"/>
                <a:ea typeface="ＭＳ Ｐゴシック" panose="020B0600070205080204" pitchFamily="50" charset="-128"/>
              </a:rPr>
              <a:pPr/>
              <a:t>‹#›</a:t>
            </a:fld>
            <a:endParaRPr lang="ja-JP" altLang="en-US" dirty="0">
              <a:solidFill>
                <a:prstClr val="black">
                  <a:tint val="75000"/>
                </a:prstClr>
              </a:solidFill>
              <a:latin typeface="Calibri"/>
              <a:ea typeface="ＭＳ Ｐゴシック" panose="020B0600070205080204" pitchFamily="50" charset="-128"/>
            </a:endParaRPr>
          </a:p>
        </p:txBody>
      </p:sp>
      <p:grpSp>
        <p:nvGrpSpPr>
          <p:cNvPr id="7" name="Group 18"/>
          <p:cNvGrpSpPr>
            <a:grpSpLocks/>
          </p:cNvGrpSpPr>
          <p:nvPr/>
        </p:nvGrpSpPr>
        <p:grpSpPr bwMode="auto">
          <a:xfrm>
            <a:off x="84"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545" y="5"/>
            <a:ext cx="1679575" cy="333375"/>
          </a:xfrm>
          <a:prstGeom prst="rect">
            <a:avLst/>
          </a:prstGeom>
          <a:noFill/>
          <a:ln w="9525">
            <a:noFill/>
            <a:miter lim="800000"/>
            <a:headEnd/>
            <a:tailEnd/>
          </a:ln>
        </p:spPr>
      </p:pic>
    </p:spTree>
    <p:extLst>
      <p:ext uri="{BB962C8B-B14F-4D97-AF65-F5344CB8AC3E}">
        <p14:creationId xmlns:p14="http://schemas.microsoft.com/office/powerpoint/2010/main" val="2902936268"/>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hdr="0" ftr="0" dt="0"/>
  <p:txStyles>
    <p:titleStyle>
      <a:lvl1pPr algn="ctr" defTabSz="914355" rtl="0" eaLnBrk="1" latinLnBrk="0" hangingPunct="1">
        <a:spcBef>
          <a:spcPct val="0"/>
        </a:spcBef>
        <a:buNone/>
        <a:defRPr kumimoji="1" sz="4400" kern="1200">
          <a:solidFill>
            <a:schemeClr val="tx1"/>
          </a:solidFill>
          <a:latin typeface="+mj-lt"/>
          <a:ea typeface="+mj-ea"/>
          <a:cs typeface="+mj-cs"/>
        </a:defRPr>
      </a:lvl1pPr>
    </p:titleStyle>
    <p:bodyStyle>
      <a:lvl1pPr marL="342883" indent="-342883" algn="l" defTabSz="91435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13" indent="-285735" algn="l" defTabSz="91435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944" indent="-228589" algn="l" defTabSz="91435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120"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298"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475"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653"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830"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008" indent="-228589" algn="l" defTabSz="91435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55" rtl="0" eaLnBrk="1" latinLnBrk="0" hangingPunct="1">
        <a:defRPr kumimoji="1" sz="1800" kern="1200">
          <a:solidFill>
            <a:schemeClr val="tx1"/>
          </a:solidFill>
          <a:latin typeface="+mn-lt"/>
          <a:ea typeface="+mn-ea"/>
          <a:cs typeface="+mn-cs"/>
        </a:defRPr>
      </a:lvl1pPr>
      <a:lvl2pPr marL="457177" algn="l" defTabSz="914355" rtl="0" eaLnBrk="1" latinLnBrk="0" hangingPunct="1">
        <a:defRPr kumimoji="1" sz="1800" kern="1200">
          <a:solidFill>
            <a:schemeClr val="tx1"/>
          </a:solidFill>
          <a:latin typeface="+mn-lt"/>
          <a:ea typeface="+mn-ea"/>
          <a:cs typeface="+mn-cs"/>
        </a:defRPr>
      </a:lvl2pPr>
      <a:lvl3pPr marL="914355" algn="l" defTabSz="914355" rtl="0" eaLnBrk="1" latinLnBrk="0" hangingPunct="1">
        <a:defRPr kumimoji="1" sz="1800" kern="1200">
          <a:solidFill>
            <a:schemeClr val="tx1"/>
          </a:solidFill>
          <a:latin typeface="+mn-lt"/>
          <a:ea typeface="+mn-ea"/>
          <a:cs typeface="+mn-cs"/>
        </a:defRPr>
      </a:lvl3pPr>
      <a:lvl4pPr marL="1371531" algn="l" defTabSz="914355" rtl="0" eaLnBrk="1" latinLnBrk="0" hangingPunct="1">
        <a:defRPr kumimoji="1" sz="1800" kern="1200">
          <a:solidFill>
            <a:schemeClr val="tx1"/>
          </a:solidFill>
          <a:latin typeface="+mn-lt"/>
          <a:ea typeface="+mn-ea"/>
          <a:cs typeface="+mn-cs"/>
        </a:defRPr>
      </a:lvl4pPr>
      <a:lvl5pPr marL="1828709" algn="l" defTabSz="914355" rtl="0" eaLnBrk="1" latinLnBrk="0" hangingPunct="1">
        <a:defRPr kumimoji="1" sz="1800" kern="1200">
          <a:solidFill>
            <a:schemeClr val="tx1"/>
          </a:solidFill>
          <a:latin typeface="+mn-lt"/>
          <a:ea typeface="+mn-ea"/>
          <a:cs typeface="+mn-cs"/>
        </a:defRPr>
      </a:lvl5pPr>
      <a:lvl6pPr marL="2285886" algn="l" defTabSz="914355" rtl="0" eaLnBrk="1" latinLnBrk="0" hangingPunct="1">
        <a:defRPr kumimoji="1" sz="1800" kern="1200">
          <a:solidFill>
            <a:schemeClr val="tx1"/>
          </a:solidFill>
          <a:latin typeface="+mn-lt"/>
          <a:ea typeface="+mn-ea"/>
          <a:cs typeface="+mn-cs"/>
        </a:defRPr>
      </a:lvl6pPr>
      <a:lvl7pPr marL="2743064" algn="l" defTabSz="914355" rtl="0" eaLnBrk="1" latinLnBrk="0" hangingPunct="1">
        <a:defRPr kumimoji="1" sz="1800" kern="1200">
          <a:solidFill>
            <a:schemeClr val="tx1"/>
          </a:solidFill>
          <a:latin typeface="+mn-lt"/>
          <a:ea typeface="+mn-ea"/>
          <a:cs typeface="+mn-cs"/>
        </a:defRPr>
      </a:lvl7pPr>
      <a:lvl8pPr marL="3200241" algn="l" defTabSz="914355" rtl="0" eaLnBrk="1" latinLnBrk="0" hangingPunct="1">
        <a:defRPr kumimoji="1" sz="1800" kern="1200">
          <a:solidFill>
            <a:schemeClr val="tx1"/>
          </a:solidFill>
          <a:latin typeface="+mn-lt"/>
          <a:ea typeface="+mn-ea"/>
          <a:cs typeface="+mn-cs"/>
        </a:defRPr>
      </a:lvl8pPr>
      <a:lvl9pPr marL="3657419" algn="l" defTabSz="914355" rtl="0" eaLnBrk="1" latinLnBrk="0" hangingPunct="1">
        <a:defRPr kumimoji="1"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9"/>
            <a:ext cx="8915400" cy="1143000"/>
          </a:xfrm>
          <a:prstGeom prst="rect">
            <a:avLst/>
          </a:prstGeom>
        </p:spPr>
        <p:txBody>
          <a:bodyPr vert="horz" lIns="91436" tIns="45718" rIns="91436" bIns="4571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06"/>
            <a:ext cx="8915400" cy="4525963"/>
          </a:xfrm>
          <a:prstGeom prst="rect">
            <a:avLst/>
          </a:prstGeom>
        </p:spPr>
        <p:txBody>
          <a:bodyPr vert="horz" lIns="91436" tIns="45718" rIns="91436" bIns="4571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6597"/>
            <a:ext cx="2311401" cy="365125"/>
          </a:xfrm>
          <a:prstGeom prst="rect">
            <a:avLst/>
          </a:prstGeom>
        </p:spPr>
        <p:txBody>
          <a:bodyPr vert="horz" lIns="91436" tIns="45718" rIns="91436" bIns="45718" rtlCol="0" anchor="ctr"/>
          <a:lstStyle>
            <a:lvl1pPr algn="l" fontAlgn="auto">
              <a:spcBef>
                <a:spcPts val="0"/>
              </a:spcBef>
              <a:spcAft>
                <a:spcPts val="0"/>
              </a:spcAft>
              <a:defRPr sz="1196">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635" y="6356597"/>
            <a:ext cx="3136900" cy="365125"/>
          </a:xfrm>
          <a:prstGeom prst="rect">
            <a:avLst/>
          </a:prstGeom>
        </p:spPr>
        <p:txBody>
          <a:bodyPr vert="horz" lIns="91436" tIns="45718" rIns="91436" bIns="45718" rtlCol="0" anchor="ctr"/>
          <a:lstStyle>
            <a:lvl1pPr algn="ctr" fontAlgn="auto">
              <a:spcBef>
                <a:spcPts val="0"/>
              </a:spcBef>
              <a:spcAft>
                <a:spcPts val="0"/>
              </a:spcAft>
              <a:defRPr sz="1196">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0" y="6356597"/>
            <a:ext cx="2311401" cy="365125"/>
          </a:xfrm>
          <a:prstGeom prst="rect">
            <a:avLst/>
          </a:prstGeom>
        </p:spPr>
        <p:txBody>
          <a:bodyPr vert="horz" lIns="91436" tIns="45718" rIns="91436" bIns="45718" rtlCol="0" anchor="ctr"/>
          <a:lstStyle>
            <a:lvl1pPr algn="r" fontAlgn="auto">
              <a:spcBef>
                <a:spcPts val="0"/>
              </a:spcBef>
              <a:spcAft>
                <a:spcPts val="0"/>
              </a:spcAft>
              <a:defRPr sz="1196">
                <a:solidFill>
                  <a:schemeClr val="tx1">
                    <a:tint val="75000"/>
                  </a:schemeClr>
                </a:solidFill>
              </a:defRPr>
            </a:lvl1pPr>
          </a:lstStyle>
          <a:p>
            <a:fld id="{6C5430D0-4336-49DB-B62F-D1D0AB30FA6F}" type="slidenum">
              <a:rPr lang="ja-JP" altLang="en-US" smtClean="0">
                <a:solidFill>
                  <a:prstClr val="black">
                    <a:tint val="75000"/>
                  </a:prstClr>
                </a:solidFill>
                <a:latin typeface="Calibri"/>
                <a:ea typeface="ＭＳ Ｐゴシック" panose="020B0600070205080204" pitchFamily="50" charset="-128"/>
              </a:rPr>
              <a:pPr/>
              <a:t>‹#›</a:t>
            </a:fld>
            <a:endParaRPr lang="ja-JP" altLang="en-US" dirty="0">
              <a:solidFill>
                <a:prstClr val="black">
                  <a:tint val="75000"/>
                </a:prstClr>
              </a:solidFill>
              <a:latin typeface="Calibri"/>
              <a:ea typeface="ＭＳ Ｐゴシック" panose="020B0600070205080204" pitchFamily="50" charset="-128"/>
            </a:endParaRPr>
          </a:p>
        </p:txBody>
      </p:sp>
      <p:grpSp>
        <p:nvGrpSpPr>
          <p:cNvPr id="7" name="Group 18"/>
          <p:cNvGrpSpPr>
            <a:grpSpLocks/>
          </p:cNvGrpSpPr>
          <p:nvPr/>
        </p:nvGrpSpPr>
        <p:grpSpPr bwMode="auto">
          <a:xfrm>
            <a:off x="85"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545" y="6"/>
            <a:ext cx="1679575" cy="333375"/>
          </a:xfrm>
          <a:prstGeom prst="rect">
            <a:avLst/>
          </a:prstGeom>
          <a:noFill/>
          <a:ln w="9525">
            <a:noFill/>
            <a:miter lim="800000"/>
            <a:headEnd/>
            <a:tailEnd/>
          </a:ln>
        </p:spPr>
      </p:pic>
    </p:spTree>
    <p:extLst>
      <p:ext uri="{BB962C8B-B14F-4D97-AF65-F5344CB8AC3E}">
        <p14:creationId xmlns:p14="http://schemas.microsoft.com/office/powerpoint/2010/main" val="165336478"/>
      </p:ext>
    </p:extLst>
  </p:cSld>
  <p:clrMap bg1="lt1" tx1="dk1" bg2="lt2" tx2="dk2" accent1="accent1" accent2="accent2" accent3="accent3" accent4="accent4" accent5="accent5" accent6="accent6" hlink="hlink" folHlink="folHlink"/>
  <p:sldLayoutIdLst>
    <p:sldLayoutId id="2147486296" r:id="rId1"/>
    <p:sldLayoutId id="2147486297" r:id="rId2"/>
    <p:sldLayoutId id="2147486298" r:id="rId3"/>
    <p:sldLayoutId id="2147486299" r:id="rId4"/>
    <p:sldLayoutId id="2147486300" r:id="rId5"/>
    <p:sldLayoutId id="2147486301" r:id="rId6"/>
    <p:sldLayoutId id="2147486302" r:id="rId7"/>
    <p:sldLayoutId id="2147486303" r:id="rId8"/>
    <p:sldLayoutId id="2147486304" r:id="rId9"/>
    <p:sldLayoutId id="2147486305" r:id="rId10"/>
    <p:sldLayoutId id="2147486306" r:id="rId11"/>
  </p:sldLayoutIdLst>
  <p:hf hdr="0" ftr="0" dt="0"/>
  <p:txStyles>
    <p:titleStyle>
      <a:lvl1pPr algn="ctr" defTabSz="911247" rtl="0" eaLnBrk="1" latinLnBrk="0" hangingPunct="1">
        <a:spcBef>
          <a:spcPct val="0"/>
        </a:spcBef>
        <a:buNone/>
        <a:defRPr kumimoji="1" sz="4385" kern="1200">
          <a:solidFill>
            <a:schemeClr val="tx1"/>
          </a:solidFill>
          <a:latin typeface="+mj-lt"/>
          <a:ea typeface="+mj-ea"/>
          <a:cs typeface="+mj-cs"/>
        </a:defRPr>
      </a:lvl1pPr>
    </p:titleStyle>
    <p:bodyStyle>
      <a:lvl1pPr marL="341717" indent="-341717" algn="l" defTabSz="911247" rtl="0" eaLnBrk="1" latinLnBrk="0" hangingPunct="1">
        <a:spcBef>
          <a:spcPct val="20000"/>
        </a:spcBef>
        <a:buFont typeface="Arial" pitchFamily="34" charset="0"/>
        <a:buChar char="•"/>
        <a:defRPr kumimoji="1" sz="3189" kern="1200">
          <a:solidFill>
            <a:schemeClr val="tx1"/>
          </a:solidFill>
          <a:latin typeface="+mn-lt"/>
          <a:ea typeface="+mn-ea"/>
          <a:cs typeface="+mn-cs"/>
        </a:defRPr>
      </a:lvl1pPr>
      <a:lvl2pPr marL="740387" indent="-284764" algn="l" defTabSz="911247" rtl="0" eaLnBrk="1" latinLnBrk="0" hangingPunct="1">
        <a:spcBef>
          <a:spcPct val="20000"/>
        </a:spcBef>
        <a:buFont typeface="Arial" pitchFamily="34" charset="0"/>
        <a:buChar char="–"/>
        <a:defRPr kumimoji="1" sz="2790" kern="1200">
          <a:solidFill>
            <a:schemeClr val="tx1"/>
          </a:solidFill>
          <a:latin typeface="+mn-lt"/>
          <a:ea typeface="+mn-ea"/>
          <a:cs typeface="+mn-cs"/>
        </a:defRPr>
      </a:lvl2pPr>
      <a:lvl3pPr marL="1139058" indent="-227812" algn="l" defTabSz="911247" rtl="0" eaLnBrk="1" latinLnBrk="0" hangingPunct="1">
        <a:spcBef>
          <a:spcPct val="20000"/>
        </a:spcBef>
        <a:buFont typeface="Arial" pitchFamily="34" charset="0"/>
        <a:buChar char="•"/>
        <a:defRPr kumimoji="1" sz="2392" kern="1200">
          <a:solidFill>
            <a:schemeClr val="tx1"/>
          </a:solidFill>
          <a:latin typeface="+mn-lt"/>
          <a:ea typeface="+mn-ea"/>
          <a:cs typeface="+mn-cs"/>
        </a:defRPr>
      </a:lvl3pPr>
      <a:lvl4pPr marL="1594681"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4pPr>
      <a:lvl5pPr marL="2050305"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5pPr>
      <a:lvl6pPr marL="2505927"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6pPr>
      <a:lvl7pPr marL="2961552"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7pPr>
      <a:lvl8pPr marL="3417174"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8pPr>
      <a:lvl9pPr marL="3872798"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9pPr>
    </p:bodyStyle>
    <p:otherStyle>
      <a:defPPr>
        <a:defRPr lang="ja-JP"/>
      </a:defPPr>
      <a:lvl1pPr marL="0" algn="l" defTabSz="911247" rtl="0" eaLnBrk="1" latinLnBrk="0" hangingPunct="1">
        <a:defRPr kumimoji="1" sz="1794" kern="1200">
          <a:solidFill>
            <a:schemeClr val="tx1"/>
          </a:solidFill>
          <a:latin typeface="+mn-lt"/>
          <a:ea typeface="+mn-ea"/>
          <a:cs typeface="+mn-cs"/>
        </a:defRPr>
      </a:lvl1pPr>
      <a:lvl2pPr marL="455623" algn="l" defTabSz="911247" rtl="0" eaLnBrk="1" latinLnBrk="0" hangingPunct="1">
        <a:defRPr kumimoji="1" sz="1794" kern="1200">
          <a:solidFill>
            <a:schemeClr val="tx1"/>
          </a:solidFill>
          <a:latin typeface="+mn-lt"/>
          <a:ea typeface="+mn-ea"/>
          <a:cs typeface="+mn-cs"/>
        </a:defRPr>
      </a:lvl2pPr>
      <a:lvl3pPr marL="911247" algn="l" defTabSz="911247" rtl="0" eaLnBrk="1" latinLnBrk="0" hangingPunct="1">
        <a:defRPr kumimoji="1" sz="1794" kern="1200">
          <a:solidFill>
            <a:schemeClr val="tx1"/>
          </a:solidFill>
          <a:latin typeface="+mn-lt"/>
          <a:ea typeface="+mn-ea"/>
          <a:cs typeface="+mn-cs"/>
        </a:defRPr>
      </a:lvl3pPr>
      <a:lvl4pPr marL="1366869" algn="l" defTabSz="911247" rtl="0" eaLnBrk="1" latinLnBrk="0" hangingPunct="1">
        <a:defRPr kumimoji="1" sz="1794" kern="1200">
          <a:solidFill>
            <a:schemeClr val="tx1"/>
          </a:solidFill>
          <a:latin typeface="+mn-lt"/>
          <a:ea typeface="+mn-ea"/>
          <a:cs typeface="+mn-cs"/>
        </a:defRPr>
      </a:lvl4pPr>
      <a:lvl5pPr marL="1822492" algn="l" defTabSz="911247" rtl="0" eaLnBrk="1" latinLnBrk="0" hangingPunct="1">
        <a:defRPr kumimoji="1" sz="1794" kern="1200">
          <a:solidFill>
            <a:schemeClr val="tx1"/>
          </a:solidFill>
          <a:latin typeface="+mn-lt"/>
          <a:ea typeface="+mn-ea"/>
          <a:cs typeface="+mn-cs"/>
        </a:defRPr>
      </a:lvl5pPr>
      <a:lvl6pPr marL="2278116" algn="l" defTabSz="911247" rtl="0" eaLnBrk="1" latinLnBrk="0" hangingPunct="1">
        <a:defRPr kumimoji="1" sz="1794" kern="1200">
          <a:solidFill>
            <a:schemeClr val="tx1"/>
          </a:solidFill>
          <a:latin typeface="+mn-lt"/>
          <a:ea typeface="+mn-ea"/>
          <a:cs typeface="+mn-cs"/>
        </a:defRPr>
      </a:lvl6pPr>
      <a:lvl7pPr marL="2733739" algn="l" defTabSz="911247" rtl="0" eaLnBrk="1" latinLnBrk="0" hangingPunct="1">
        <a:defRPr kumimoji="1" sz="1794" kern="1200">
          <a:solidFill>
            <a:schemeClr val="tx1"/>
          </a:solidFill>
          <a:latin typeface="+mn-lt"/>
          <a:ea typeface="+mn-ea"/>
          <a:cs typeface="+mn-cs"/>
        </a:defRPr>
      </a:lvl7pPr>
      <a:lvl8pPr marL="3189362" algn="l" defTabSz="911247" rtl="0" eaLnBrk="1" latinLnBrk="0" hangingPunct="1">
        <a:defRPr kumimoji="1" sz="1794" kern="1200">
          <a:solidFill>
            <a:schemeClr val="tx1"/>
          </a:solidFill>
          <a:latin typeface="+mn-lt"/>
          <a:ea typeface="+mn-ea"/>
          <a:cs typeface="+mn-cs"/>
        </a:defRPr>
      </a:lvl8pPr>
      <a:lvl9pPr marL="3644987" algn="l" defTabSz="911247" rtl="0" eaLnBrk="1" latinLnBrk="0" hangingPunct="1">
        <a:defRPr kumimoji="1" sz="1794"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17" y="1600206"/>
            <a:ext cx="8915400" cy="4525963"/>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162"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179" y="0"/>
            <a:ext cx="7605713" cy="476250"/>
          </a:xfrm>
          <a:prstGeom prst="rect">
            <a:avLst/>
          </a:prstGeom>
          <a:noFill/>
          <a:ln w="9525">
            <a:noFill/>
            <a:miter lim="800000"/>
            <a:headEnd/>
            <a:tailEnd/>
          </a:ln>
        </p:spPr>
        <p:txBody>
          <a:bodyPr vert="horz" wrap="square" lIns="91431" tIns="45716" rIns="91431" bIns="45716"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614" y="8"/>
            <a:ext cx="1679575" cy="333375"/>
          </a:xfrm>
          <a:prstGeom prst="rect">
            <a:avLst/>
          </a:prstGeom>
          <a:noFill/>
          <a:ln w="9525">
            <a:noFill/>
            <a:miter lim="800000"/>
            <a:headEnd/>
            <a:tailEnd/>
          </a:ln>
        </p:spPr>
      </p:pic>
    </p:spTree>
    <p:extLst>
      <p:ext uri="{BB962C8B-B14F-4D97-AF65-F5344CB8AC3E}">
        <p14:creationId xmlns:p14="http://schemas.microsoft.com/office/powerpoint/2010/main" val="3762072202"/>
      </p:ext>
    </p:extLst>
  </p:cSld>
  <p:clrMap bg1="lt1" tx1="dk1" bg2="lt2" tx2="dk2" accent1="accent1" accent2="accent2" accent3="accent3" accent4="accent4" accent5="accent5" accent6="accent6" hlink="hlink" folHlink="folHlink"/>
  <p:sldLayoutIdLst>
    <p:sldLayoutId id="2147486320" r:id="rId1"/>
    <p:sldLayoutId id="2147486321" r:id="rId2"/>
    <p:sldLayoutId id="2147486322" r:id="rId3"/>
    <p:sldLayoutId id="2147486323" r:id="rId4"/>
    <p:sldLayoutId id="2147486324" r:id="rId5"/>
    <p:sldLayoutId id="2147486325" r:id="rId6"/>
    <p:sldLayoutId id="2147486326" r:id="rId7"/>
    <p:sldLayoutId id="2147486327" r:id="rId8"/>
    <p:sldLayoutId id="2147486328" r:id="rId9"/>
    <p:sldLayoutId id="2147486329" r:id="rId10"/>
    <p:sldLayoutId id="2147486330" r:id="rId11"/>
    <p:sldLayoutId id="2147486331" r:id="rId12"/>
    <p:sldLayoutId id="2147486332" r:id="rId13"/>
  </p:sldLayoutIdLst>
  <p:hf hdr="0" ftr="0" dt="0"/>
  <p:txStyles>
    <p:titleStyle>
      <a:lvl1pPr algn="l" rtl="0" eaLnBrk="1" fontAlgn="base" hangingPunct="1">
        <a:spcBef>
          <a:spcPct val="0"/>
        </a:spcBef>
        <a:spcAft>
          <a:spcPct val="0"/>
        </a:spcAft>
        <a:defRPr kumimoji="1" sz="2773">
          <a:solidFill>
            <a:srgbClr val="4087C8"/>
          </a:solidFill>
          <a:latin typeface="+mj-lt"/>
          <a:ea typeface="+mj-ea"/>
          <a:cs typeface="+mj-cs"/>
        </a:defRPr>
      </a:lvl1pPr>
      <a:lvl2pPr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5pPr>
      <a:lvl6pPr marL="452780"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6pPr>
      <a:lvl7pPr marL="905561"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7pPr>
      <a:lvl8pPr marL="1358340"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8pPr>
      <a:lvl9pPr marL="1811122" algn="l" rtl="0" eaLnBrk="1" fontAlgn="base" hangingPunct="1">
        <a:spcBef>
          <a:spcPct val="0"/>
        </a:spcBef>
        <a:spcAft>
          <a:spcPct val="0"/>
        </a:spcAft>
        <a:defRPr kumimoji="1" sz="2773">
          <a:solidFill>
            <a:srgbClr val="4087C8"/>
          </a:solidFill>
          <a:latin typeface="HGP創英角ｺﾞｼｯｸUB" pitchFamily="50" charset="-128"/>
          <a:ea typeface="HGP創英角ｺﾞｼｯｸUB" pitchFamily="50" charset="-128"/>
        </a:defRPr>
      </a:lvl9pPr>
    </p:titleStyle>
    <p:bodyStyle>
      <a:lvl1pPr marL="339585" indent="-339585" algn="l" rtl="0" eaLnBrk="1" fontAlgn="base" hangingPunct="1">
        <a:spcBef>
          <a:spcPct val="20000"/>
        </a:spcBef>
        <a:spcAft>
          <a:spcPct val="0"/>
        </a:spcAft>
        <a:buChar char="•"/>
        <a:defRPr kumimoji="1" sz="3170">
          <a:solidFill>
            <a:schemeClr val="tx1"/>
          </a:solidFill>
          <a:latin typeface="+mn-lt"/>
          <a:ea typeface="+mn-ea"/>
          <a:cs typeface="+mn-cs"/>
        </a:defRPr>
      </a:lvl1pPr>
      <a:lvl2pPr marL="735768" indent="-282989" algn="l" rtl="0" eaLnBrk="1" fontAlgn="base" hangingPunct="1">
        <a:spcBef>
          <a:spcPct val="20000"/>
        </a:spcBef>
        <a:spcAft>
          <a:spcPct val="0"/>
        </a:spcAft>
        <a:buChar char="–"/>
        <a:defRPr kumimoji="1" sz="2773">
          <a:solidFill>
            <a:schemeClr val="tx1"/>
          </a:solidFill>
          <a:latin typeface="+mn-lt"/>
          <a:ea typeface="+mn-ea"/>
        </a:defRPr>
      </a:lvl2pPr>
      <a:lvl3pPr marL="1131951" indent="-226391" algn="l" rtl="0" eaLnBrk="1" fontAlgn="base" hangingPunct="1">
        <a:spcBef>
          <a:spcPct val="20000"/>
        </a:spcBef>
        <a:spcAft>
          <a:spcPct val="0"/>
        </a:spcAft>
        <a:buChar char="•"/>
        <a:defRPr kumimoji="1" sz="2376">
          <a:solidFill>
            <a:schemeClr val="tx1"/>
          </a:solidFill>
          <a:latin typeface="+mn-lt"/>
          <a:ea typeface="+mn-ea"/>
        </a:defRPr>
      </a:lvl3pPr>
      <a:lvl4pPr marL="1584732" indent="-226391" algn="l" rtl="0" eaLnBrk="1" fontAlgn="base" hangingPunct="1">
        <a:spcBef>
          <a:spcPct val="20000"/>
        </a:spcBef>
        <a:spcAft>
          <a:spcPct val="0"/>
        </a:spcAft>
        <a:buChar char="–"/>
        <a:defRPr kumimoji="1" sz="1982">
          <a:solidFill>
            <a:schemeClr val="tx1"/>
          </a:solidFill>
          <a:latin typeface="+mn-lt"/>
          <a:ea typeface="+mn-ea"/>
        </a:defRPr>
      </a:lvl4pPr>
      <a:lvl5pPr marL="2037513" indent="-226391" algn="l" rtl="0" eaLnBrk="1" fontAlgn="base" hangingPunct="1">
        <a:spcBef>
          <a:spcPct val="20000"/>
        </a:spcBef>
        <a:spcAft>
          <a:spcPct val="0"/>
        </a:spcAft>
        <a:buChar char="»"/>
        <a:defRPr kumimoji="1" sz="1982">
          <a:solidFill>
            <a:schemeClr val="tx1"/>
          </a:solidFill>
          <a:latin typeface="+mn-lt"/>
          <a:ea typeface="+mn-ea"/>
        </a:defRPr>
      </a:lvl5pPr>
      <a:lvl6pPr marL="2490292" indent="-226391" algn="l" rtl="0" eaLnBrk="1" fontAlgn="base" hangingPunct="1">
        <a:spcBef>
          <a:spcPct val="20000"/>
        </a:spcBef>
        <a:spcAft>
          <a:spcPct val="0"/>
        </a:spcAft>
        <a:buChar char="»"/>
        <a:defRPr kumimoji="1" sz="1982">
          <a:solidFill>
            <a:schemeClr val="tx1"/>
          </a:solidFill>
          <a:latin typeface="+mn-lt"/>
          <a:ea typeface="+mn-ea"/>
        </a:defRPr>
      </a:lvl6pPr>
      <a:lvl7pPr marL="2943074" indent="-226391" algn="l" rtl="0" eaLnBrk="1" fontAlgn="base" hangingPunct="1">
        <a:spcBef>
          <a:spcPct val="20000"/>
        </a:spcBef>
        <a:spcAft>
          <a:spcPct val="0"/>
        </a:spcAft>
        <a:buChar char="»"/>
        <a:defRPr kumimoji="1" sz="1982">
          <a:solidFill>
            <a:schemeClr val="tx1"/>
          </a:solidFill>
          <a:latin typeface="+mn-lt"/>
          <a:ea typeface="+mn-ea"/>
        </a:defRPr>
      </a:lvl7pPr>
      <a:lvl8pPr marL="3395853" indent="-226391" algn="l" rtl="0" eaLnBrk="1" fontAlgn="base" hangingPunct="1">
        <a:spcBef>
          <a:spcPct val="20000"/>
        </a:spcBef>
        <a:spcAft>
          <a:spcPct val="0"/>
        </a:spcAft>
        <a:buChar char="»"/>
        <a:defRPr kumimoji="1" sz="1982">
          <a:solidFill>
            <a:schemeClr val="tx1"/>
          </a:solidFill>
          <a:latin typeface="+mn-lt"/>
          <a:ea typeface="+mn-ea"/>
        </a:defRPr>
      </a:lvl8pPr>
      <a:lvl9pPr marL="3848635" indent="-226391" algn="l" rtl="0" eaLnBrk="1" fontAlgn="base" hangingPunct="1">
        <a:spcBef>
          <a:spcPct val="20000"/>
        </a:spcBef>
        <a:spcAft>
          <a:spcPct val="0"/>
        </a:spcAft>
        <a:buChar char="»"/>
        <a:defRPr kumimoji="1" sz="1982">
          <a:solidFill>
            <a:schemeClr val="tx1"/>
          </a:solidFill>
          <a:latin typeface="+mn-lt"/>
          <a:ea typeface="+mn-ea"/>
        </a:defRPr>
      </a:lvl9pPr>
    </p:bodyStyle>
    <p:otherStyle>
      <a:defPPr>
        <a:defRPr lang="ja-JP"/>
      </a:defPPr>
      <a:lvl1pPr marL="0" algn="l" defTabSz="905561" rtl="0" eaLnBrk="1" latinLnBrk="0" hangingPunct="1">
        <a:defRPr kumimoji="1" sz="1782" kern="1200">
          <a:solidFill>
            <a:schemeClr val="tx1"/>
          </a:solidFill>
          <a:latin typeface="+mn-lt"/>
          <a:ea typeface="+mn-ea"/>
          <a:cs typeface="+mn-cs"/>
        </a:defRPr>
      </a:lvl1pPr>
      <a:lvl2pPr marL="452780" algn="l" defTabSz="905561" rtl="0" eaLnBrk="1" latinLnBrk="0" hangingPunct="1">
        <a:defRPr kumimoji="1" sz="1782" kern="1200">
          <a:solidFill>
            <a:schemeClr val="tx1"/>
          </a:solidFill>
          <a:latin typeface="+mn-lt"/>
          <a:ea typeface="+mn-ea"/>
          <a:cs typeface="+mn-cs"/>
        </a:defRPr>
      </a:lvl2pPr>
      <a:lvl3pPr marL="905561" algn="l" defTabSz="905561" rtl="0" eaLnBrk="1" latinLnBrk="0" hangingPunct="1">
        <a:defRPr kumimoji="1" sz="1782" kern="1200">
          <a:solidFill>
            <a:schemeClr val="tx1"/>
          </a:solidFill>
          <a:latin typeface="+mn-lt"/>
          <a:ea typeface="+mn-ea"/>
          <a:cs typeface="+mn-cs"/>
        </a:defRPr>
      </a:lvl3pPr>
      <a:lvl4pPr marL="1358340" algn="l" defTabSz="905561" rtl="0" eaLnBrk="1" latinLnBrk="0" hangingPunct="1">
        <a:defRPr kumimoji="1" sz="1782" kern="1200">
          <a:solidFill>
            <a:schemeClr val="tx1"/>
          </a:solidFill>
          <a:latin typeface="+mn-lt"/>
          <a:ea typeface="+mn-ea"/>
          <a:cs typeface="+mn-cs"/>
        </a:defRPr>
      </a:lvl4pPr>
      <a:lvl5pPr marL="1811122" algn="l" defTabSz="905561" rtl="0" eaLnBrk="1" latinLnBrk="0" hangingPunct="1">
        <a:defRPr kumimoji="1" sz="1782" kern="1200">
          <a:solidFill>
            <a:schemeClr val="tx1"/>
          </a:solidFill>
          <a:latin typeface="+mn-lt"/>
          <a:ea typeface="+mn-ea"/>
          <a:cs typeface="+mn-cs"/>
        </a:defRPr>
      </a:lvl5pPr>
      <a:lvl6pPr marL="2263903" algn="l" defTabSz="905561" rtl="0" eaLnBrk="1" latinLnBrk="0" hangingPunct="1">
        <a:defRPr kumimoji="1" sz="1782" kern="1200">
          <a:solidFill>
            <a:schemeClr val="tx1"/>
          </a:solidFill>
          <a:latin typeface="+mn-lt"/>
          <a:ea typeface="+mn-ea"/>
          <a:cs typeface="+mn-cs"/>
        </a:defRPr>
      </a:lvl6pPr>
      <a:lvl7pPr marL="2716684" algn="l" defTabSz="905561" rtl="0" eaLnBrk="1" latinLnBrk="0" hangingPunct="1">
        <a:defRPr kumimoji="1" sz="1782" kern="1200">
          <a:solidFill>
            <a:schemeClr val="tx1"/>
          </a:solidFill>
          <a:latin typeface="+mn-lt"/>
          <a:ea typeface="+mn-ea"/>
          <a:cs typeface="+mn-cs"/>
        </a:defRPr>
      </a:lvl7pPr>
      <a:lvl8pPr marL="3169463" algn="l" defTabSz="905561" rtl="0" eaLnBrk="1" latinLnBrk="0" hangingPunct="1">
        <a:defRPr kumimoji="1" sz="1782" kern="1200">
          <a:solidFill>
            <a:schemeClr val="tx1"/>
          </a:solidFill>
          <a:latin typeface="+mn-lt"/>
          <a:ea typeface="+mn-ea"/>
          <a:cs typeface="+mn-cs"/>
        </a:defRPr>
      </a:lvl8pPr>
      <a:lvl9pPr marL="3622245" algn="l" defTabSz="905561" rtl="0" eaLnBrk="1" latinLnBrk="0" hangingPunct="1">
        <a:defRPr kumimoji="1" sz="1782"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22" y="274638"/>
            <a:ext cx="8915399"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22" y="1600206"/>
            <a:ext cx="8915399"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639"/>
            <a:ext cx="2311400" cy="365125"/>
          </a:xfrm>
          <a:prstGeom prst="rect">
            <a:avLst/>
          </a:prstGeom>
        </p:spPr>
        <p:txBody>
          <a:bodyPr vert="horz" lIns="91440" tIns="45720" rIns="91440" bIns="45720" rtlCol="0" anchor="ctr"/>
          <a:lstStyle>
            <a:lvl1pPr algn="l">
              <a:defRPr sz="1199">
                <a:solidFill>
                  <a:schemeClr val="tx1">
                    <a:tint val="75000"/>
                  </a:schemeClr>
                </a:solidFill>
              </a:defRPr>
            </a:lvl1pPr>
          </a:lstStyle>
          <a:p>
            <a:pPr defTabSz="913943" fontAlgn="auto">
              <a:spcBef>
                <a:spcPts val="0"/>
              </a:spcBef>
              <a:spcAft>
                <a:spcPts val="0"/>
              </a:spcAft>
            </a:pPr>
            <a:endParaRPr lang="ja-JP" altLang="en-US">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609" y="6356639"/>
            <a:ext cx="3136900"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pPr defTabSz="913943" fontAlgn="auto">
              <a:spcBef>
                <a:spcPts val="0"/>
              </a:spcBef>
              <a:spcAft>
                <a:spcPts val="0"/>
              </a:spcAft>
            </a:pPr>
            <a:endParaRPr lang="ja-JP" altLang="en-US">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51" y="6356639"/>
            <a:ext cx="2311400" cy="365125"/>
          </a:xfrm>
          <a:prstGeom prst="rect">
            <a:avLst/>
          </a:prstGeom>
        </p:spPr>
        <p:txBody>
          <a:bodyPr vert="horz" lIns="91440" tIns="45720" rIns="91440" bIns="45720" rtlCol="0" anchor="ctr"/>
          <a:lstStyle>
            <a:lvl1pPr algn="r">
              <a:defRPr sz="1199">
                <a:solidFill>
                  <a:schemeClr val="tx1">
                    <a:tint val="75000"/>
                  </a:schemeClr>
                </a:solidFill>
              </a:defRPr>
            </a:lvl1pPr>
          </a:lstStyle>
          <a:p>
            <a:pPr defTabSz="913943" fontAlgn="auto">
              <a:spcBef>
                <a:spcPts val="0"/>
              </a:spcBef>
              <a:spcAft>
                <a:spcPts val="0"/>
              </a:spcAft>
            </a:pPr>
            <a:fld id="{6C5430D0-4336-49DB-B62F-D1D0AB30FA6F}" type="slidenum">
              <a:rPr lang="ja-JP" altLang="en-US" smtClean="0">
                <a:solidFill>
                  <a:prstClr val="black">
                    <a:tint val="75000"/>
                  </a:prstClr>
                </a:solidFill>
                <a:latin typeface="Calibri"/>
                <a:ea typeface="ＭＳ Ｐゴシック" panose="020B0600070205080204" pitchFamily="50" charset="-128"/>
              </a:rPr>
              <a:pPr defTabSz="913943" fontAlgn="auto">
                <a:spcBef>
                  <a:spcPts val="0"/>
                </a:spcBef>
                <a:spcAft>
                  <a:spcPts val="0"/>
                </a:spcAft>
              </a:pPr>
              <a:t>‹#›</a:t>
            </a:fld>
            <a:endParaRPr lang="ja-JP" altLang="en-US">
              <a:solidFill>
                <a:prstClr val="black">
                  <a:tint val="75000"/>
                </a:prstClr>
              </a:solidFill>
              <a:latin typeface="Calibri"/>
              <a:ea typeface="ＭＳ Ｐゴシック" panose="020B0600070205080204" pitchFamily="50" charset="-128"/>
            </a:endParaRPr>
          </a:p>
        </p:txBody>
      </p:sp>
      <p:grpSp>
        <p:nvGrpSpPr>
          <p:cNvPr id="7" name="Group 18"/>
          <p:cNvGrpSpPr>
            <a:grpSpLocks/>
          </p:cNvGrpSpPr>
          <p:nvPr/>
        </p:nvGrpSpPr>
        <p:grpSpPr bwMode="auto">
          <a:xfrm>
            <a:off x="59"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userDrawn="1"/>
        </p:nvPicPr>
        <p:blipFill>
          <a:blip r:embed="rId16" cstate="print"/>
          <a:srcRect t="3670"/>
          <a:stretch>
            <a:fillRect/>
          </a:stretch>
        </p:blipFill>
        <p:spPr bwMode="auto">
          <a:xfrm>
            <a:off x="8226520" y="5"/>
            <a:ext cx="1679575" cy="333375"/>
          </a:xfrm>
          <a:prstGeom prst="rect">
            <a:avLst/>
          </a:prstGeom>
          <a:noFill/>
          <a:ln w="9525">
            <a:noFill/>
            <a:miter lim="800000"/>
            <a:headEnd/>
            <a:tailEnd/>
          </a:ln>
        </p:spPr>
      </p:pic>
    </p:spTree>
    <p:extLst>
      <p:ext uri="{BB962C8B-B14F-4D97-AF65-F5344CB8AC3E}">
        <p14:creationId xmlns:p14="http://schemas.microsoft.com/office/powerpoint/2010/main" val="327873650"/>
      </p:ext>
    </p:extLst>
  </p:cSld>
  <p:clrMap bg1="lt1" tx1="dk1" bg2="lt2" tx2="dk2" accent1="accent1" accent2="accent2" accent3="accent3" accent4="accent4" accent5="accent5" accent6="accent6" hlink="hlink" folHlink="folHlink"/>
  <p:sldLayoutIdLst>
    <p:sldLayoutId id="2147486334" r:id="rId1"/>
    <p:sldLayoutId id="2147486335" r:id="rId2"/>
    <p:sldLayoutId id="2147486336" r:id="rId3"/>
    <p:sldLayoutId id="2147486337" r:id="rId4"/>
    <p:sldLayoutId id="2147486338" r:id="rId5"/>
    <p:sldLayoutId id="2147486339" r:id="rId6"/>
    <p:sldLayoutId id="2147486340" r:id="rId7"/>
    <p:sldLayoutId id="2147486341" r:id="rId8"/>
    <p:sldLayoutId id="2147486342" r:id="rId9"/>
    <p:sldLayoutId id="2147486343" r:id="rId10"/>
    <p:sldLayoutId id="2147486344" r:id="rId11"/>
  </p:sldLayoutIdLst>
  <p:hf hdr="0" ftr="0" dt="0"/>
  <p:txStyles>
    <p:titleStyle>
      <a:lvl1pPr algn="ctr" defTabSz="913943" rtl="0" eaLnBrk="1" latinLnBrk="0" hangingPunct="1">
        <a:spcBef>
          <a:spcPct val="0"/>
        </a:spcBef>
        <a:buNone/>
        <a:defRPr kumimoji="1" sz="4398" kern="1200">
          <a:solidFill>
            <a:schemeClr val="tx1"/>
          </a:solidFill>
          <a:latin typeface="+mj-lt"/>
          <a:ea typeface="+mj-ea"/>
          <a:cs typeface="+mj-cs"/>
        </a:defRPr>
      </a:lvl1pPr>
    </p:titleStyle>
    <p:bodyStyle>
      <a:lvl1pPr marL="342729" indent="-342729" algn="l" defTabSz="913943" rtl="0" eaLnBrk="1" latinLnBrk="0" hangingPunct="1">
        <a:spcBef>
          <a:spcPct val="20000"/>
        </a:spcBef>
        <a:buFont typeface="Arial" pitchFamily="34" charset="0"/>
        <a:buChar char="•"/>
        <a:defRPr kumimoji="1" sz="3198" kern="1200">
          <a:solidFill>
            <a:schemeClr val="tx1"/>
          </a:solidFill>
          <a:latin typeface="+mn-lt"/>
          <a:ea typeface="+mn-ea"/>
          <a:cs typeface="+mn-cs"/>
        </a:defRPr>
      </a:lvl1pPr>
      <a:lvl2pPr marL="742579" indent="-285607" algn="l" defTabSz="913943" rtl="0" eaLnBrk="1" latinLnBrk="0" hangingPunct="1">
        <a:spcBef>
          <a:spcPct val="20000"/>
        </a:spcBef>
        <a:buFont typeface="Arial" pitchFamily="34" charset="0"/>
        <a:buChar char="–"/>
        <a:defRPr kumimoji="1" sz="2799" kern="1200">
          <a:solidFill>
            <a:schemeClr val="tx1"/>
          </a:solidFill>
          <a:latin typeface="+mn-lt"/>
          <a:ea typeface="+mn-ea"/>
          <a:cs typeface="+mn-cs"/>
        </a:defRPr>
      </a:lvl2pPr>
      <a:lvl3pPr marL="1142429" indent="-228486" algn="l" defTabSz="913943" rtl="0" eaLnBrk="1" latinLnBrk="0" hangingPunct="1">
        <a:spcBef>
          <a:spcPct val="20000"/>
        </a:spcBef>
        <a:buFont typeface="Arial" pitchFamily="34" charset="0"/>
        <a:buChar char="•"/>
        <a:defRPr kumimoji="1" sz="2399" kern="1200">
          <a:solidFill>
            <a:schemeClr val="tx1"/>
          </a:solidFill>
          <a:latin typeface="+mn-lt"/>
          <a:ea typeface="+mn-ea"/>
          <a:cs typeface="+mn-cs"/>
        </a:defRPr>
      </a:lvl3pPr>
      <a:lvl4pPr marL="1599400" indent="-228486" algn="l" defTabSz="913943" rtl="0" eaLnBrk="1" latinLnBrk="0" hangingPunct="1">
        <a:spcBef>
          <a:spcPct val="20000"/>
        </a:spcBef>
        <a:buFont typeface="Arial" pitchFamily="34" charset="0"/>
        <a:buChar char="–"/>
        <a:defRPr kumimoji="1" sz="1999" kern="1200">
          <a:solidFill>
            <a:schemeClr val="tx1"/>
          </a:solidFill>
          <a:latin typeface="+mn-lt"/>
          <a:ea typeface="+mn-ea"/>
          <a:cs typeface="+mn-cs"/>
        </a:defRPr>
      </a:lvl4pPr>
      <a:lvl5pPr marL="2056371" indent="-228486" algn="l" defTabSz="913943" rtl="0" eaLnBrk="1" latinLnBrk="0" hangingPunct="1">
        <a:spcBef>
          <a:spcPct val="20000"/>
        </a:spcBef>
        <a:buFont typeface="Arial" pitchFamily="34" charset="0"/>
        <a:buChar char="»"/>
        <a:defRPr kumimoji="1" sz="1999" kern="1200">
          <a:solidFill>
            <a:schemeClr val="tx1"/>
          </a:solidFill>
          <a:latin typeface="+mn-lt"/>
          <a:ea typeface="+mn-ea"/>
          <a:cs typeface="+mn-cs"/>
        </a:defRPr>
      </a:lvl5pPr>
      <a:lvl6pPr marL="2513343" indent="-228486" algn="l" defTabSz="913943" rtl="0" eaLnBrk="1" latinLnBrk="0" hangingPunct="1">
        <a:spcBef>
          <a:spcPct val="20000"/>
        </a:spcBef>
        <a:buFont typeface="Arial" pitchFamily="34" charset="0"/>
        <a:buChar char="•"/>
        <a:defRPr kumimoji="1"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kumimoji="1"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kumimoji="1"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kumimoji="1" sz="1999" kern="1200">
          <a:solidFill>
            <a:schemeClr val="tx1"/>
          </a:solidFill>
          <a:latin typeface="+mn-lt"/>
          <a:ea typeface="+mn-ea"/>
          <a:cs typeface="+mn-cs"/>
        </a:defRPr>
      </a:lvl9pPr>
    </p:bodyStyle>
    <p:otherStyle>
      <a:defPPr>
        <a:defRPr lang="ja-JP"/>
      </a:defPPr>
      <a:lvl1pPr marL="0" algn="l" defTabSz="913943" rtl="0" eaLnBrk="1" latinLnBrk="0" hangingPunct="1">
        <a:defRPr kumimoji="1" sz="1799" kern="1200">
          <a:solidFill>
            <a:schemeClr val="tx1"/>
          </a:solidFill>
          <a:latin typeface="+mn-lt"/>
          <a:ea typeface="+mn-ea"/>
          <a:cs typeface="+mn-cs"/>
        </a:defRPr>
      </a:lvl1pPr>
      <a:lvl2pPr marL="456971" algn="l" defTabSz="913943" rtl="0" eaLnBrk="1" latinLnBrk="0" hangingPunct="1">
        <a:defRPr kumimoji="1" sz="1799" kern="1200">
          <a:solidFill>
            <a:schemeClr val="tx1"/>
          </a:solidFill>
          <a:latin typeface="+mn-lt"/>
          <a:ea typeface="+mn-ea"/>
          <a:cs typeface="+mn-cs"/>
        </a:defRPr>
      </a:lvl2pPr>
      <a:lvl3pPr marL="913943" algn="l" defTabSz="913943" rtl="0" eaLnBrk="1" latinLnBrk="0" hangingPunct="1">
        <a:defRPr kumimoji="1" sz="1799" kern="1200">
          <a:solidFill>
            <a:schemeClr val="tx1"/>
          </a:solidFill>
          <a:latin typeface="+mn-lt"/>
          <a:ea typeface="+mn-ea"/>
          <a:cs typeface="+mn-cs"/>
        </a:defRPr>
      </a:lvl3pPr>
      <a:lvl4pPr marL="1370914" algn="l" defTabSz="913943" rtl="0" eaLnBrk="1" latinLnBrk="0" hangingPunct="1">
        <a:defRPr kumimoji="1" sz="1799" kern="1200">
          <a:solidFill>
            <a:schemeClr val="tx1"/>
          </a:solidFill>
          <a:latin typeface="+mn-lt"/>
          <a:ea typeface="+mn-ea"/>
          <a:cs typeface="+mn-cs"/>
        </a:defRPr>
      </a:lvl4pPr>
      <a:lvl5pPr marL="1827886" algn="l" defTabSz="913943" rtl="0" eaLnBrk="1" latinLnBrk="0" hangingPunct="1">
        <a:defRPr kumimoji="1" sz="1799" kern="1200">
          <a:solidFill>
            <a:schemeClr val="tx1"/>
          </a:solidFill>
          <a:latin typeface="+mn-lt"/>
          <a:ea typeface="+mn-ea"/>
          <a:cs typeface="+mn-cs"/>
        </a:defRPr>
      </a:lvl5pPr>
      <a:lvl6pPr marL="2284857" algn="l" defTabSz="913943" rtl="0" eaLnBrk="1" latinLnBrk="0" hangingPunct="1">
        <a:defRPr kumimoji="1" sz="1799" kern="1200">
          <a:solidFill>
            <a:schemeClr val="tx1"/>
          </a:solidFill>
          <a:latin typeface="+mn-lt"/>
          <a:ea typeface="+mn-ea"/>
          <a:cs typeface="+mn-cs"/>
        </a:defRPr>
      </a:lvl6pPr>
      <a:lvl7pPr marL="2741828" algn="l" defTabSz="913943" rtl="0" eaLnBrk="1" latinLnBrk="0" hangingPunct="1">
        <a:defRPr kumimoji="1" sz="1799" kern="1200">
          <a:solidFill>
            <a:schemeClr val="tx1"/>
          </a:solidFill>
          <a:latin typeface="+mn-lt"/>
          <a:ea typeface="+mn-ea"/>
          <a:cs typeface="+mn-cs"/>
        </a:defRPr>
      </a:lvl7pPr>
      <a:lvl8pPr marL="3198800" algn="l" defTabSz="913943" rtl="0" eaLnBrk="1" latinLnBrk="0" hangingPunct="1">
        <a:defRPr kumimoji="1" sz="1799" kern="1200">
          <a:solidFill>
            <a:schemeClr val="tx1"/>
          </a:solidFill>
          <a:latin typeface="+mn-lt"/>
          <a:ea typeface="+mn-ea"/>
          <a:cs typeface="+mn-cs"/>
        </a:defRPr>
      </a:lvl8pPr>
      <a:lvl9pPr marL="3655771" algn="l" defTabSz="913943" rtl="0" eaLnBrk="1" latinLnBrk="0" hangingPunct="1">
        <a:defRPr kumimoji="1" sz="1799"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3" y="274639"/>
            <a:ext cx="8915400" cy="1143000"/>
          </a:xfrm>
          <a:prstGeom prst="rect">
            <a:avLst/>
          </a:prstGeom>
        </p:spPr>
        <p:txBody>
          <a:bodyPr vert="horz" lIns="91436" tIns="45718" rIns="91436" bIns="4571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3" y="1600206"/>
            <a:ext cx="8915400" cy="4525963"/>
          </a:xfrm>
          <a:prstGeom prst="rect">
            <a:avLst/>
          </a:prstGeom>
        </p:spPr>
        <p:txBody>
          <a:bodyPr vert="horz" lIns="91436" tIns="45718" rIns="91436" bIns="4571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6600"/>
            <a:ext cx="2311400" cy="365125"/>
          </a:xfrm>
          <a:prstGeom prst="rect">
            <a:avLst/>
          </a:prstGeom>
        </p:spPr>
        <p:txBody>
          <a:bodyPr vert="horz" lIns="91436" tIns="45718" rIns="91436" bIns="45718" rtlCol="0" anchor="ctr"/>
          <a:lstStyle>
            <a:lvl1pPr algn="l" fontAlgn="auto">
              <a:spcBef>
                <a:spcPts val="0"/>
              </a:spcBef>
              <a:spcAft>
                <a:spcPts val="0"/>
              </a:spcAft>
              <a:defRPr sz="1196">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635" y="6356600"/>
            <a:ext cx="3136900" cy="365125"/>
          </a:xfrm>
          <a:prstGeom prst="rect">
            <a:avLst/>
          </a:prstGeom>
        </p:spPr>
        <p:txBody>
          <a:bodyPr vert="horz" lIns="91436" tIns="45718" rIns="91436" bIns="45718" rtlCol="0" anchor="ctr"/>
          <a:lstStyle>
            <a:lvl1pPr algn="ctr" fontAlgn="auto">
              <a:spcBef>
                <a:spcPts val="0"/>
              </a:spcBef>
              <a:spcAft>
                <a:spcPts val="0"/>
              </a:spcAft>
              <a:defRPr sz="1196">
                <a:solidFill>
                  <a:schemeClr val="tx1">
                    <a:tint val="75000"/>
                  </a:schemeClr>
                </a:solidFill>
              </a:defRPr>
            </a:lvl1pPr>
          </a:lstStyle>
          <a:p>
            <a:endParaRPr lang="ja-JP" altLang="en-US" dirty="0">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1" y="6356600"/>
            <a:ext cx="2311400" cy="365125"/>
          </a:xfrm>
          <a:prstGeom prst="rect">
            <a:avLst/>
          </a:prstGeom>
        </p:spPr>
        <p:txBody>
          <a:bodyPr vert="horz" lIns="91436" tIns="45718" rIns="91436" bIns="45718" rtlCol="0" anchor="ctr"/>
          <a:lstStyle>
            <a:lvl1pPr algn="r" fontAlgn="auto">
              <a:spcBef>
                <a:spcPts val="0"/>
              </a:spcBef>
              <a:spcAft>
                <a:spcPts val="0"/>
              </a:spcAft>
              <a:defRPr sz="1196">
                <a:solidFill>
                  <a:schemeClr val="tx1">
                    <a:tint val="75000"/>
                  </a:schemeClr>
                </a:solidFill>
              </a:defRPr>
            </a:lvl1pPr>
          </a:lstStyle>
          <a:p>
            <a:fld id="{6C5430D0-4336-49DB-B62F-D1D0AB30FA6F}" type="slidenum">
              <a:rPr lang="ja-JP" altLang="en-US" smtClean="0">
                <a:solidFill>
                  <a:prstClr val="black">
                    <a:tint val="75000"/>
                  </a:prstClr>
                </a:solidFill>
                <a:latin typeface="Calibri"/>
                <a:ea typeface="ＭＳ Ｐゴシック" panose="020B0600070205080204" pitchFamily="50" charset="-128"/>
              </a:rPr>
              <a:pPr/>
              <a:t>‹#›</a:t>
            </a:fld>
            <a:endParaRPr lang="ja-JP" altLang="en-US" dirty="0">
              <a:solidFill>
                <a:prstClr val="black">
                  <a:tint val="75000"/>
                </a:prstClr>
              </a:solidFill>
              <a:latin typeface="Calibri"/>
              <a:ea typeface="ＭＳ Ｐゴシック" panose="020B0600070205080204" pitchFamily="50" charset="-128"/>
            </a:endParaRPr>
          </a:p>
        </p:txBody>
      </p:sp>
      <p:grpSp>
        <p:nvGrpSpPr>
          <p:cNvPr id="7" name="Group 18"/>
          <p:cNvGrpSpPr>
            <a:grpSpLocks/>
          </p:cNvGrpSpPr>
          <p:nvPr/>
        </p:nvGrpSpPr>
        <p:grpSpPr bwMode="auto">
          <a:xfrm>
            <a:off x="85"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547" y="9"/>
            <a:ext cx="1679575" cy="333375"/>
          </a:xfrm>
          <a:prstGeom prst="rect">
            <a:avLst/>
          </a:prstGeom>
          <a:noFill/>
          <a:ln w="9525">
            <a:noFill/>
            <a:miter lim="800000"/>
            <a:headEnd/>
            <a:tailEnd/>
          </a:ln>
        </p:spPr>
      </p:pic>
    </p:spTree>
    <p:extLst>
      <p:ext uri="{BB962C8B-B14F-4D97-AF65-F5344CB8AC3E}">
        <p14:creationId xmlns:p14="http://schemas.microsoft.com/office/powerpoint/2010/main" val="465716015"/>
      </p:ext>
    </p:extLst>
  </p:cSld>
  <p:clrMap bg1="lt1" tx1="dk1" bg2="lt2" tx2="dk2" accent1="accent1" accent2="accent2" accent3="accent3" accent4="accent4" accent5="accent5" accent6="accent6" hlink="hlink" folHlink="folHlink"/>
  <p:sldLayoutIdLst>
    <p:sldLayoutId id="2147486346" r:id="rId1"/>
    <p:sldLayoutId id="2147486347" r:id="rId2"/>
    <p:sldLayoutId id="2147486348" r:id="rId3"/>
    <p:sldLayoutId id="2147486349" r:id="rId4"/>
    <p:sldLayoutId id="2147486350" r:id="rId5"/>
    <p:sldLayoutId id="2147486351" r:id="rId6"/>
    <p:sldLayoutId id="2147486352" r:id="rId7"/>
    <p:sldLayoutId id="2147486353" r:id="rId8"/>
    <p:sldLayoutId id="2147486354" r:id="rId9"/>
    <p:sldLayoutId id="2147486355" r:id="rId10"/>
    <p:sldLayoutId id="2147486356" r:id="rId11"/>
  </p:sldLayoutIdLst>
  <p:hf hdr="0" ftr="0" dt="0"/>
  <p:txStyles>
    <p:titleStyle>
      <a:lvl1pPr algn="ctr" defTabSz="911247" rtl="0" eaLnBrk="1" latinLnBrk="0" hangingPunct="1">
        <a:spcBef>
          <a:spcPct val="0"/>
        </a:spcBef>
        <a:buNone/>
        <a:defRPr kumimoji="1" sz="4385" kern="1200">
          <a:solidFill>
            <a:schemeClr val="tx1"/>
          </a:solidFill>
          <a:latin typeface="+mj-lt"/>
          <a:ea typeface="+mj-ea"/>
          <a:cs typeface="+mj-cs"/>
        </a:defRPr>
      </a:lvl1pPr>
    </p:titleStyle>
    <p:bodyStyle>
      <a:lvl1pPr marL="341717" indent="-341717" algn="l" defTabSz="911247" rtl="0" eaLnBrk="1" latinLnBrk="0" hangingPunct="1">
        <a:spcBef>
          <a:spcPct val="20000"/>
        </a:spcBef>
        <a:buFont typeface="Arial" pitchFamily="34" charset="0"/>
        <a:buChar char="•"/>
        <a:defRPr kumimoji="1" sz="3189" kern="1200">
          <a:solidFill>
            <a:schemeClr val="tx1"/>
          </a:solidFill>
          <a:latin typeface="+mn-lt"/>
          <a:ea typeface="+mn-ea"/>
          <a:cs typeface="+mn-cs"/>
        </a:defRPr>
      </a:lvl1pPr>
      <a:lvl2pPr marL="740387" indent="-284764" algn="l" defTabSz="911247" rtl="0" eaLnBrk="1" latinLnBrk="0" hangingPunct="1">
        <a:spcBef>
          <a:spcPct val="20000"/>
        </a:spcBef>
        <a:buFont typeface="Arial" pitchFamily="34" charset="0"/>
        <a:buChar char="–"/>
        <a:defRPr kumimoji="1" sz="2790" kern="1200">
          <a:solidFill>
            <a:schemeClr val="tx1"/>
          </a:solidFill>
          <a:latin typeface="+mn-lt"/>
          <a:ea typeface="+mn-ea"/>
          <a:cs typeface="+mn-cs"/>
        </a:defRPr>
      </a:lvl2pPr>
      <a:lvl3pPr marL="1139058" indent="-227812" algn="l" defTabSz="911247" rtl="0" eaLnBrk="1" latinLnBrk="0" hangingPunct="1">
        <a:spcBef>
          <a:spcPct val="20000"/>
        </a:spcBef>
        <a:buFont typeface="Arial" pitchFamily="34" charset="0"/>
        <a:buChar char="•"/>
        <a:defRPr kumimoji="1" sz="2392" kern="1200">
          <a:solidFill>
            <a:schemeClr val="tx1"/>
          </a:solidFill>
          <a:latin typeface="+mn-lt"/>
          <a:ea typeface="+mn-ea"/>
          <a:cs typeface="+mn-cs"/>
        </a:defRPr>
      </a:lvl3pPr>
      <a:lvl4pPr marL="1594681"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4pPr>
      <a:lvl5pPr marL="2050305"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5pPr>
      <a:lvl6pPr marL="2505927"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6pPr>
      <a:lvl7pPr marL="2961552"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7pPr>
      <a:lvl8pPr marL="3417174"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8pPr>
      <a:lvl9pPr marL="3872798" indent="-227812" algn="l" defTabSz="911247" rtl="0" eaLnBrk="1" latinLnBrk="0" hangingPunct="1">
        <a:spcBef>
          <a:spcPct val="20000"/>
        </a:spcBef>
        <a:buFont typeface="Arial" pitchFamily="34" charset="0"/>
        <a:buChar char="•"/>
        <a:defRPr kumimoji="1" sz="1994" kern="1200">
          <a:solidFill>
            <a:schemeClr val="tx1"/>
          </a:solidFill>
          <a:latin typeface="+mn-lt"/>
          <a:ea typeface="+mn-ea"/>
          <a:cs typeface="+mn-cs"/>
        </a:defRPr>
      </a:lvl9pPr>
    </p:bodyStyle>
    <p:otherStyle>
      <a:defPPr>
        <a:defRPr lang="ja-JP"/>
      </a:defPPr>
      <a:lvl1pPr marL="0" algn="l" defTabSz="911247" rtl="0" eaLnBrk="1" latinLnBrk="0" hangingPunct="1">
        <a:defRPr kumimoji="1" sz="1794" kern="1200">
          <a:solidFill>
            <a:schemeClr val="tx1"/>
          </a:solidFill>
          <a:latin typeface="+mn-lt"/>
          <a:ea typeface="+mn-ea"/>
          <a:cs typeface="+mn-cs"/>
        </a:defRPr>
      </a:lvl1pPr>
      <a:lvl2pPr marL="455623" algn="l" defTabSz="911247" rtl="0" eaLnBrk="1" latinLnBrk="0" hangingPunct="1">
        <a:defRPr kumimoji="1" sz="1794" kern="1200">
          <a:solidFill>
            <a:schemeClr val="tx1"/>
          </a:solidFill>
          <a:latin typeface="+mn-lt"/>
          <a:ea typeface="+mn-ea"/>
          <a:cs typeface="+mn-cs"/>
        </a:defRPr>
      </a:lvl2pPr>
      <a:lvl3pPr marL="911247" algn="l" defTabSz="911247" rtl="0" eaLnBrk="1" latinLnBrk="0" hangingPunct="1">
        <a:defRPr kumimoji="1" sz="1794" kern="1200">
          <a:solidFill>
            <a:schemeClr val="tx1"/>
          </a:solidFill>
          <a:latin typeface="+mn-lt"/>
          <a:ea typeface="+mn-ea"/>
          <a:cs typeface="+mn-cs"/>
        </a:defRPr>
      </a:lvl3pPr>
      <a:lvl4pPr marL="1366869" algn="l" defTabSz="911247" rtl="0" eaLnBrk="1" latinLnBrk="0" hangingPunct="1">
        <a:defRPr kumimoji="1" sz="1794" kern="1200">
          <a:solidFill>
            <a:schemeClr val="tx1"/>
          </a:solidFill>
          <a:latin typeface="+mn-lt"/>
          <a:ea typeface="+mn-ea"/>
          <a:cs typeface="+mn-cs"/>
        </a:defRPr>
      </a:lvl4pPr>
      <a:lvl5pPr marL="1822492" algn="l" defTabSz="911247" rtl="0" eaLnBrk="1" latinLnBrk="0" hangingPunct="1">
        <a:defRPr kumimoji="1" sz="1794" kern="1200">
          <a:solidFill>
            <a:schemeClr val="tx1"/>
          </a:solidFill>
          <a:latin typeface="+mn-lt"/>
          <a:ea typeface="+mn-ea"/>
          <a:cs typeface="+mn-cs"/>
        </a:defRPr>
      </a:lvl5pPr>
      <a:lvl6pPr marL="2278116" algn="l" defTabSz="911247" rtl="0" eaLnBrk="1" latinLnBrk="0" hangingPunct="1">
        <a:defRPr kumimoji="1" sz="1794" kern="1200">
          <a:solidFill>
            <a:schemeClr val="tx1"/>
          </a:solidFill>
          <a:latin typeface="+mn-lt"/>
          <a:ea typeface="+mn-ea"/>
          <a:cs typeface="+mn-cs"/>
        </a:defRPr>
      </a:lvl6pPr>
      <a:lvl7pPr marL="2733739" algn="l" defTabSz="911247" rtl="0" eaLnBrk="1" latinLnBrk="0" hangingPunct="1">
        <a:defRPr kumimoji="1" sz="1794" kern="1200">
          <a:solidFill>
            <a:schemeClr val="tx1"/>
          </a:solidFill>
          <a:latin typeface="+mn-lt"/>
          <a:ea typeface="+mn-ea"/>
          <a:cs typeface="+mn-cs"/>
        </a:defRPr>
      </a:lvl7pPr>
      <a:lvl8pPr marL="3189362" algn="l" defTabSz="911247" rtl="0" eaLnBrk="1" latinLnBrk="0" hangingPunct="1">
        <a:defRPr kumimoji="1" sz="1794" kern="1200">
          <a:solidFill>
            <a:schemeClr val="tx1"/>
          </a:solidFill>
          <a:latin typeface="+mn-lt"/>
          <a:ea typeface="+mn-ea"/>
          <a:cs typeface="+mn-cs"/>
        </a:defRPr>
      </a:lvl8pPr>
      <a:lvl9pPr marL="3644987" algn="l" defTabSz="911247" rtl="0" eaLnBrk="1" latinLnBrk="0" hangingPunct="1">
        <a:defRPr kumimoji="1" sz="1794"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4" y="274638"/>
            <a:ext cx="8915400" cy="1143000"/>
          </a:xfrm>
          <a:prstGeom prst="rect">
            <a:avLst/>
          </a:prstGeom>
        </p:spPr>
        <p:txBody>
          <a:bodyPr vert="horz" lIns="91423" tIns="45712" rIns="91423" bIns="4571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4" y="1600206"/>
            <a:ext cx="8915400" cy="4525963"/>
          </a:xfrm>
          <a:prstGeom prst="rect">
            <a:avLst/>
          </a:prstGeom>
        </p:spPr>
        <p:txBody>
          <a:bodyPr vert="horz" lIns="91423" tIns="45712" rIns="91423" bIns="4571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1" y="6356434"/>
            <a:ext cx="2311400" cy="365125"/>
          </a:xfrm>
          <a:prstGeom prst="rect">
            <a:avLst/>
          </a:prstGeom>
        </p:spPr>
        <p:txBody>
          <a:bodyPr vert="horz" lIns="91423" tIns="45712" rIns="91423" bIns="45712" rtlCol="0" anchor="ctr"/>
          <a:lstStyle>
            <a:lvl1pPr algn="l">
              <a:defRPr sz="1188">
                <a:solidFill>
                  <a:schemeClr val="tx1">
                    <a:tint val="75000"/>
                  </a:schemeClr>
                </a:solidFill>
              </a:defRPr>
            </a:lvl1pPr>
          </a:lstStyle>
          <a:p>
            <a:pPr defTabSz="908393">
              <a:defRPr/>
            </a:pPr>
            <a:endParaRPr lang="en-US" altLang="ja-JP">
              <a:solidFill>
                <a:prstClr val="black">
                  <a:tint val="75000"/>
                </a:prstClr>
              </a:solidFill>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561" y="6356434"/>
            <a:ext cx="3136900" cy="365125"/>
          </a:xfrm>
          <a:prstGeom prst="rect">
            <a:avLst/>
          </a:prstGeom>
        </p:spPr>
        <p:txBody>
          <a:bodyPr vert="horz" lIns="91423" tIns="45712" rIns="91423" bIns="45712" rtlCol="0" anchor="ctr"/>
          <a:lstStyle>
            <a:lvl1pPr algn="ctr">
              <a:defRPr sz="1188">
                <a:solidFill>
                  <a:schemeClr val="tx1">
                    <a:tint val="75000"/>
                  </a:schemeClr>
                </a:solidFill>
              </a:defRPr>
            </a:lvl1pPr>
          </a:lstStyle>
          <a:p>
            <a:pPr defTabSz="908393">
              <a:defRPr/>
            </a:pPr>
            <a:endParaRPr lang="en-US" altLang="ja-JP">
              <a:solidFill>
                <a:prstClr val="black">
                  <a:tint val="75000"/>
                </a:prstClr>
              </a:solidFill>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1" y="6356434"/>
            <a:ext cx="2311400" cy="365125"/>
          </a:xfrm>
          <a:prstGeom prst="rect">
            <a:avLst/>
          </a:prstGeom>
        </p:spPr>
        <p:txBody>
          <a:bodyPr vert="horz" lIns="91423" tIns="45712" rIns="91423" bIns="45712" rtlCol="0" anchor="ctr"/>
          <a:lstStyle>
            <a:lvl1pPr algn="r">
              <a:defRPr sz="1188">
                <a:solidFill>
                  <a:schemeClr val="tx1">
                    <a:tint val="75000"/>
                  </a:schemeClr>
                </a:solidFill>
              </a:defRPr>
            </a:lvl1pPr>
          </a:lstStyle>
          <a:p>
            <a:pPr defTabSz="908393">
              <a:defRPr/>
            </a:pPr>
            <a:fld id="{3091BEB7-1B0A-4F7A-8B03-36C517BDB2D1}" type="slidenum">
              <a:rPr lang="en-US" altLang="ja-JP" smtClean="0">
                <a:solidFill>
                  <a:prstClr val="black">
                    <a:tint val="75000"/>
                  </a:prstClr>
                </a:solidFill>
                <a:ea typeface="ＭＳ Ｐゴシック" panose="020B0600070205080204" pitchFamily="50" charset="-128"/>
              </a:rPr>
              <a:pPr defTabSz="908393">
                <a:defRPr/>
              </a:pPr>
              <a:t>‹#›</a:t>
            </a:fld>
            <a:endParaRPr lang="en-US" altLang="ja-JP">
              <a:solidFill>
                <a:prstClr val="black">
                  <a:tint val="75000"/>
                </a:prstClr>
              </a:solidFill>
              <a:ea typeface="ＭＳ Ｐゴシック" panose="020B0600070205080204" pitchFamily="50" charset="-128"/>
            </a:endParaRPr>
          </a:p>
        </p:txBody>
      </p:sp>
      <p:grpSp>
        <p:nvGrpSpPr>
          <p:cNvPr id="7" name="Group 18"/>
          <p:cNvGrpSpPr>
            <a:grpSpLocks/>
          </p:cNvGrpSpPr>
          <p:nvPr/>
        </p:nvGrpSpPr>
        <p:grpSpPr bwMode="auto">
          <a:xfrm>
            <a:off x="11" y="0"/>
            <a:ext cx="9906000" cy="546100"/>
            <a:chOff x="0" y="0"/>
            <a:chExt cx="5760" cy="344"/>
          </a:xfrm>
        </p:grpSpPr>
        <p:pic>
          <p:nvPicPr>
            <p:cNvPr id="8"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8" cstate="print"/>
          <a:srcRect t="3670"/>
          <a:stretch>
            <a:fillRect/>
          </a:stretch>
        </p:blipFill>
        <p:spPr bwMode="auto">
          <a:xfrm>
            <a:off x="8226467" y="8"/>
            <a:ext cx="1679575" cy="333375"/>
          </a:xfrm>
          <a:prstGeom prst="rect">
            <a:avLst/>
          </a:prstGeom>
          <a:noFill/>
          <a:ln w="9525">
            <a:noFill/>
            <a:miter lim="800000"/>
            <a:headEnd/>
            <a:tailEnd/>
          </a:ln>
        </p:spPr>
      </p:pic>
    </p:spTree>
    <p:extLst>
      <p:ext uri="{BB962C8B-B14F-4D97-AF65-F5344CB8AC3E}">
        <p14:creationId xmlns:p14="http://schemas.microsoft.com/office/powerpoint/2010/main" val="371976495"/>
      </p:ext>
    </p:extLst>
  </p:cSld>
  <p:clrMap bg1="lt1" tx1="dk1" bg2="lt2" tx2="dk2" accent1="accent1" accent2="accent2" accent3="accent3" accent4="accent4" accent5="accent5" accent6="accent6" hlink="hlink" folHlink="folHlink"/>
  <p:sldLayoutIdLst>
    <p:sldLayoutId id="2147486358" r:id="rId1"/>
    <p:sldLayoutId id="2147486359" r:id="rId2"/>
    <p:sldLayoutId id="2147486360" r:id="rId3"/>
    <p:sldLayoutId id="2147486361" r:id="rId4"/>
    <p:sldLayoutId id="2147486362" r:id="rId5"/>
    <p:sldLayoutId id="2147486363" r:id="rId6"/>
    <p:sldLayoutId id="2147486364" r:id="rId7"/>
    <p:sldLayoutId id="2147486365" r:id="rId8"/>
    <p:sldLayoutId id="2147486366" r:id="rId9"/>
    <p:sldLayoutId id="2147486367" r:id="rId10"/>
    <p:sldLayoutId id="2147486368" r:id="rId11"/>
    <p:sldLayoutId id="2147486369" r:id="rId12"/>
    <p:sldLayoutId id="2147486370" r:id="rId13"/>
  </p:sldLayoutIdLst>
  <p:hf hdr="0" ftr="0" dt="0"/>
  <p:txStyles>
    <p:titleStyle>
      <a:lvl1pPr algn="ctr" defTabSz="905486" rtl="0" eaLnBrk="1" latinLnBrk="0" hangingPunct="1">
        <a:spcBef>
          <a:spcPct val="0"/>
        </a:spcBef>
        <a:buNone/>
        <a:defRPr kumimoji="1" sz="4358" kern="1200">
          <a:solidFill>
            <a:schemeClr val="tx1"/>
          </a:solidFill>
          <a:latin typeface="+mj-lt"/>
          <a:ea typeface="+mj-ea"/>
          <a:cs typeface="+mj-cs"/>
        </a:defRPr>
      </a:lvl1pPr>
    </p:titleStyle>
    <p:bodyStyle>
      <a:lvl1pPr marL="339557" indent="-339557" algn="l" defTabSz="905486" rtl="0" eaLnBrk="1" latinLnBrk="0" hangingPunct="1">
        <a:spcBef>
          <a:spcPct val="20000"/>
        </a:spcBef>
        <a:buFont typeface="Arial" pitchFamily="34" charset="0"/>
        <a:buChar char="•"/>
        <a:defRPr kumimoji="1" sz="3170" kern="1200">
          <a:solidFill>
            <a:schemeClr val="tx1"/>
          </a:solidFill>
          <a:latin typeface="+mn-lt"/>
          <a:ea typeface="+mn-ea"/>
          <a:cs typeface="+mn-cs"/>
        </a:defRPr>
      </a:lvl1pPr>
      <a:lvl2pPr marL="735708" indent="-282966" algn="l" defTabSz="905486" rtl="0" eaLnBrk="1" latinLnBrk="0" hangingPunct="1">
        <a:spcBef>
          <a:spcPct val="20000"/>
        </a:spcBef>
        <a:buFont typeface="Arial" pitchFamily="34" charset="0"/>
        <a:buChar char="–"/>
        <a:defRPr kumimoji="1" sz="2773" kern="1200">
          <a:solidFill>
            <a:schemeClr val="tx1"/>
          </a:solidFill>
          <a:latin typeface="+mn-lt"/>
          <a:ea typeface="+mn-ea"/>
          <a:cs typeface="+mn-cs"/>
        </a:defRPr>
      </a:lvl2pPr>
      <a:lvl3pPr marL="1131858" indent="-226372" algn="l" defTabSz="905486" rtl="0" eaLnBrk="1" latinLnBrk="0" hangingPunct="1">
        <a:spcBef>
          <a:spcPct val="20000"/>
        </a:spcBef>
        <a:buFont typeface="Arial" pitchFamily="34" charset="0"/>
        <a:buChar char="•"/>
        <a:defRPr kumimoji="1" sz="2376" kern="1200">
          <a:solidFill>
            <a:schemeClr val="tx1"/>
          </a:solidFill>
          <a:latin typeface="+mn-lt"/>
          <a:ea typeface="+mn-ea"/>
          <a:cs typeface="+mn-cs"/>
        </a:defRPr>
      </a:lvl3pPr>
      <a:lvl4pPr marL="1584601" indent="-226372" algn="l" defTabSz="905486" rtl="0" eaLnBrk="1" latinLnBrk="0" hangingPunct="1">
        <a:spcBef>
          <a:spcPct val="20000"/>
        </a:spcBef>
        <a:buFont typeface="Arial" pitchFamily="34" charset="0"/>
        <a:buChar char="–"/>
        <a:defRPr kumimoji="1" sz="1982" kern="1200">
          <a:solidFill>
            <a:schemeClr val="tx1"/>
          </a:solidFill>
          <a:latin typeface="+mn-lt"/>
          <a:ea typeface="+mn-ea"/>
          <a:cs typeface="+mn-cs"/>
        </a:defRPr>
      </a:lvl4pPr>
      <a:lvl5pPr marL="2037346" indent="-226372" algn="l" defTabSz="905486" rtl="0" eaLnBrk="1" latinLnBrk="0" hangingPunct="1">
        <a:spcBef>
          <a:spcPct val="20000"/>
        </a:spcBef>
        <a:buFont typeface="Arial" pitchFamily="34" charset="0"/>
        <a:buChar char="»"/>
        <a:defRPr kumimoji="1" sz="1982" kern="1200">
          <a:solidFill>
            <a:schemeClr val="tx1"/>
          </a:solidFill>
          <a:latin typeface="+mn-lt"/>
          <a:ea typeface="+mn-ea"/>
          <a:cs typeface="+mn-cs"/>
        </a:defRPr>
      </a:lvl5pPr>
      <a:lvl6pPr marL="2490088" indent="-226372" algn="l" defTabSz="905486" rtl="0" eaLnBrk="1" latinLnBrk="0" hangingPunct="1">
        <a:spcBef>
          <a:spcPct val="20000"/>
        </a:spcBef>
        <a:buFont typeface="Arial" pitchFamily="34" charset="0"/>
        <a:buChar char="•"/>
        <a:defRPr kumimoji="1" sz="1982" kern="1200">
          <a:solidFill>
            <a:schemeClr val="tx1"/>
          </a:solidFill>
          <a:latin typeface="+mn-lt"/>
          <a:ea typeface="+mn-ea"/>
          <a:cs typeface="+mn-cs"/>
        </a:defRPr>
      </a:lvl6pPr>
      <a:lvl7pPr marL="2942831" indent="-226372" algn="l" defTabSz="905486" rtl="0" eaLnBrk="1" latinLnBrk="0" hangingPunct="1">
        <a:spcBef>
          <a:spcPct val="20000"/>
        </a:spcBef>
        <a:buFont typeface="Arial" pitchFamily="34" charset="0"/>
        <a:buChar char="•"/>
        <a:defRPr kumimoji="1" sz="1982" kern="1200">
          <a:solidFill>
            <a:schemeClr val="tx1"/>
          </a:solidFill>
          <a:latin typeface="+mn-lt"/>
          <a:ea typeface="+mn-ea"/>
          <a:cs typeface="+mn-cs"/>
        </a:defRPr>
      </a:lvl7pPr>
      <a:lvl8pPr marL="3395574" indent="-226372" algn="l" defTabSz="905486" rtl="0" eaLnBrk="1" latinLnBrk="0" hangingPunct="1">
        <a:spcBef>
          <a:spcPct val="20000"/>
        </a:spcBef>
        <a:buFont typeface="Arial" pitchFamily="34" charset="0"/>
        <a:buChar char="•"/>
        <a:defRPr kumimoji="1" sz="1982" kern="1200">
          <a:solidFill>
            <a:schemeClr val="tx1"/>
          </a:solidFill>
          <a:latin typeface="+mn-lt"/>
          <a:ea typeface="+mn-ea"/>
          <a:cs typeface="+mn-cs"/>
        </a:defRPr>
      </a:lvl8pPr>
      <a:lvl9pPr marL="3848317" indent="-226372" algn="l" defTabSz="905486" rtl="0" eaLnBrk="1" latinLnBrk="0" hangingPunct="1">
        <a:spcBef>
          <a:spcPct val="20000"/>
        </a:spcBef>
        <a:buFont typeface="Arial" pitchFamily="34" charset="0"/>
        <a:buChar char="•"/>
        <a:defRPr kumimoji="1" sz="1982" kern="1200">
          <a:solidFill>
            <a:schemeClr val="tx1"/>
          </a:solidFill>
          <a:latin typeface="+mn-lt"/>
          <a:ea typeface="+mn-ea"/>
          <a:cs typeface="+mn-cs"/>
        </a:defRPr>
      </a:lvl9pPr>
    </p:bodyStyle>
    <p:otherStyle>
      <a:defPPr>
        <a:defRPr lang="ja-JP"/>
      </a:defPPr>
      <a:lvl1pPr marL="0" algn="l" defTabSz="905486" rtl="0" eaLnBrk="1" latinLnBrk="0" hangingPunct="1">
        <a:defRPr kumimoji="1" sz="1782" kern="1200">
          <a:solidFill>
            <a:schemeClr val="tx1"/>
          </a:solidFill>
          <a:latin typeface="+mn-lt"/>
          <a:ea typeface="+mn-ea"/>
          <a:cs typeface="+mn-cs"/>
        </a:defRPr>
      </a:lvl1pPr>
      <a:lvl2pPr marL="452743" algn="l" defTabSz="905486" rtl="0" eaLnBrk="1" latinLnBrk="0" hangingPunct="1">
        <a:defRPr kumimoji="1" sz="1782" kern="1200">
          <a:solidFill>
            <a:schemeClr val="tx1"/>
          </a:solidFill>
          <a:latin typeface="+mn-lt"/>
          <a:ea typeface="+mn-ea"/>
          <a:cs typeface="+mn-cs"/>
        </a:defRPr>
      </a:lvl2pPr>
      <a:lvl3pPr marL="905486" algn="l" defTabSz="905486" rtl="0" eaLnBrk="1" latinLnBrk="0" hangingPunct="1">
        <a:defRPr kumimoji="1" sz="1782" kern="1200">
          <a:solidFill>
            <a:schemeClr val="tx1"/>
          </a:solidFill>
          <a:latin typeface="+mn-lt"/>
          <a:ea typeface="+mn-ea"/>
          <a:cs typeface="+mn-cs"/>
        </a:defRPr>
      </a:lvl3pPr>
      <a:lvl4pPr marL="1358231" algn="l" defTabSz="905486" rtl="0" eaLnBrk="1" latinLnBrk="0" hangingPunct="1">
        <a:defRPr kumimoji="1" sz="1782" kern="1200">
          <a:solidFill>
            <a:schemeClr val="tx1"/>
          </a:solidFill>
          <a:latin typeface="+mn-lt"/>
          <a:ea typeface="+mn-ea"/>
          <a:cs typeface="+mn-cs"/>
        </a:defRPr>
      </a:lvl4pPr>
      <a:lvl5pPr marL="1810973" algn="l" defTabSz="905486" rtl="0" eaLnBrk="1" latinLnBrk="0" hangingPunct="1">
        <a:defRPr kumimoji="1" sz="1782" kern="1200">
          <a:solidFill>
            <a:schemeClr val="tx1"/>
          </a:solidFill>
          <a:latin typeface="+mn-lt"/>
          <a:ea typeface="+mn-ea"/>
          <a:cs typeface="+mn-cs"/>
        </a:defRPr>
      </a:lvl5pPr>
      <a:lvl6pPr marL="2263717" algn="l" defTabSz="905486" rtl="0" eaLnBrk="1" latinLnBrk="0" hangingPunct="1">
        <a:defRPr kumimoji="1" sz="1782" kern="1200">
          <a:solidFill>
            <a:schemeClr val="tx1"/>
          </a:solidFill>
          <a:latin typeface="+mn-lt"/>
          <a:ea typeface="+mn-ea"/>
          <a:cs typeface="+mn-cs"/>
        </a:defRPr>
      </a:lvl6pPr>
      <a:lvl7pPr marL="2716458" algn="l" defTabSz="905486" rtl="0" eaLnBrk="1" latinLnBrk="0" hangingPunct="1">
        <a:defRPr kumimoji="1" sz="1782" kern="1200">
          <a:solidFill>
            <a:schemeClr val="tx1"/>
          </a:solidFill>
          <a:latin typeface="+mn-lt"/>
          <a:ea typeface="+mn-ea"/>
          <a:cs typeface="+mn-cs"/>
        </a:defRPr>
      </a:lvl7pPr>
      <a:lvl8pPr marL="3169203" algn="l" defTabSz="905486" rtl="0" eaLnBrk="1" latinLnBrk="0" hangingPunct="1">
        <a:defRPr kumimoji="1" sz="1782" kern="1200">
          <a:solidFill>
            <a:schemeClr val="tx1"/>
          </a:solidFill>
          <a:latin typeface="+mn-lt"/>
          <a:ea typeface="+mn-ea"/>
          <a:cs typeface="+mn-cs"/>
        </a:defRPr>
      </a:lvl8pPr>
      <a:lvl9pPr marL="3621946" algn="l" defTabSz="905486" rtl="0" eaLnBrk="1" latinLnBrk="0" hangingPunct="1">
        <a:defRPr kumimoji="1" sz="1782"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8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7520"/>
            <a:ext cx="2311400" cy="365125"/>
          </a:xfrm>
          <a:prstGeom prst="rect">
            <a:avLst/>
          </a:prstGeom>
        </p:spPr>
        <p:txBody>
          <a:bodyPr vert="horz" lIns="91440" tIns="45720" rIns="91440" bIns="45720" rtlCol="0" anchor="ctr"/>
          <a:lstStyle>
            <a:lvl1pPr algn="l">
              <a:defRPr sz="1196">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939" y="6357520"/>
            <a:ext cx="3136900" cy="365125"/>
          </a:xfrm>
          <a:prstGeom prst="rect">
            <a:avLst/>
          </a:prstGeom>
        </p:spPr>
        <p:txBody>
          <a:bodyPr vert="horz" lIns="91440" tIns="45720" rIns="91440" bIns="45720" rtlCol="0" anchor="ctr"/>
          <a:lstStyle>
            <a:lvl1pPr algn="ctr">
              <a:defRPr sz="1196">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617296" y="6597546"/>
            <a:ext cx="2311400" cy="365125"/>
          </a:xfrm>
          <a:prstGeom prst="rect">
            <a:avLst/>
          </a:prstGeom>
        </p:spPr>
        <p:txBody>
          <a:bodyPr vert="horz" lIns="91440" tIns="45720" rIns="91440" bIns="45720" rtlCol="0" anchor="ctr"/>
          <a:lstStyle>
            <a:lvl1pPr algn="r">
              <a:defRPr sz="1196">
                <a:solidFill>
                  <a:schemeClr val="tx1"/>
                </a:solidFill>
              </a:defRPr>
            </a:lvl1pPr>
          </a:lstStyle>
          <a:p>
            <a:pPr fontAlgn="auto">
              <a:spcBef>
                <a:spcPts val="0"/>
              </a:spcBef>
              <a:spcAft>
                <a:spcPts val="0"/>
              </a:spcAft>
            </a:pPr>
            <a:fld id="{6C5430D0-4336-49DB-B62F-D1D0AB30FA6F}" type="slidenum">
              <a:rPr lang="ja-JP" altLang="en-US" smtClean="0">
                <a:solidFill>
                  <a:prstClr val="black"/>
                </a:solidFill>
                <a:latin typeface="Calibri"/>
                <a:ea typeface="ＭＳ Ｐゴシック" panose="020B0600070205080204" pitchFamily="50" charset="-128"/>
              </a:rPr>
              <a:pPr fontAlgn="auto">
                <a:spcBef>
                  <a:spcPts val="0"/>
                </a:spcBef>
                <a:spcAft>
                  <a:spcPts val="0"/>
                </a:spcAft>
              </a:pPr>
              <a:t>‹#›</a:t>
            </a:fld>
            <a:endParaRPr lang="ja-JP" altLang="en-US">
              <a:solidFill>
                <a:prstClr val="black"/>
              </a:solidFill>
              <a:latin typeface="Calibri"/>
              <a:ea typeface="ＭＳ Ｐゴシック" panose="020B0600070205080204" pitchFamily="50" charset="-128"/>
            </a:endParaRPr>
          </a:p>
        </p:txBody>
      </p:sp>
      <p:grpSp>
        <p:nvGrpSpPr>
          <p:cNvPr id="7" name="Group 18"/>
          <p:cNvGrpSpPr>
            <a:grpSpLocks/>
          </p:cNvGrpSpPr>
          <p:nvPr/>
        </p:nvGrpSpPr>
        <p:grpSpPr bwMode="auto">
          <a:xfrm>
            <a:off x="389"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672" y="4"/>
            <a:ext cx="1679575" cy="333375"/>
          </a:xfrm>
          <a:prstGeom prst="rect">
            <a:avLst/>
          </a:prstGeom>
          <a:noFill/>
          <a:ln w="9525">
            <a:noFill/>
            <a:miter lim="800000"/>
            <a:headEnd/>
            <a:tailEnd/>
          </a:ln>
        </p:spPr>
      </p:pic>
    </p:spTree>
    <p:extLst>
      <p:ext uri="{BB962C8B-B14F-4D97-AF65-F5344CB8AC3E}">
        <p14:creationId xmlns:p14="http://schemas.microsoft.com/office/powerpoint/2010/main" val="1910229730"/>
      </p:ext>
    </p:extLst>
  </p:cSld>
  <p:clrMap bg1="lt1" tx1="dk1" bg2="lt2" tx2="dk2" accent1="accent1" accent2="accent2" accent3="accent3" accent4="accent4" accent5="accent5" accent6="accent6" hlink="hlink" folHlink="folHlink"/>
  <p:sldLayoutIdLst>
    <p:sldLayoutId id="2147486372" r:id="rId1"/>
    <p:sldLayoutId id="2147486373" r:id="rId2"/>
    <p:sldLayoutId id="2147486374" r:id="rId3"/>
    <p:sldLayoutId id="2147486375" r:id="rId4"/>
    <p:sldLayoutId id="2147486376" r:id="rId5"/>
    <p:sldLayoutId id="2147486377" r:id="rId6"/>
    <p:sldLayoutId id="2147486378" r:id="rId7"/>
    <p:sldLayoutId id="2147486379" r:id="rId8"/>
    <p:sldLayoutId id="2147486380" r:id="rId9"/>
    <p:sldLayoutId id="2147486381" r:id="rId10"/>
    <p:sldLayoutId id="2147486382" r:id="rId11"/>
  </p:sldLayoutIdLst>
  <p:timing>
    <p:tnLst>
      <p:par>
        <p:cTn id="1" dur="indefinite" restart="never" nodeType="tmRoot"/>
      </p:par>
    </p:tnLst>
  </p:timing>
  <p:hf hdr="0" ftr="0" dt="0"/>
  <p:txStyles>
    <p:titleStyle>
      <a:lvl1pPr algn="ctr" defTabSz="911474" rtl="0" eaLnBrk="1" latinLnBrk="0" hangingPunct="1">
        <a:spcBef>
          <a:spcPct val="0"/>
        </a:spcBef>
        <a:buNone/>
        <a:defRPr kumimoji="1" sz="4386" kern="1200">
          <a:solidFill>
            <a:schemeClr val="tx1"/>
          </a:solidFill>
          <a:latin typeface="+mj-lt"/>
          <a:ea typeface="+mj-ea"/>
          <a:cs typeface="+mj-cs"/>
        </a:defRPr>
      </a:lvl1pPr>
    </p:titleStyle>
    <p:bodyStyle>
      <a:lvl1pPr marL="341803" indent="-341803" algn="l" defTabSz="911474" rtl="0" eaLnBrk="1" latinLnBrk="0" hangingPunct="1">
        <a:spcBef>
          <a:spcPct val="20000"/>
        </a:spcBef>
        <a:buFont typeface="Arial" pitchFamily="34" charset="0"/>
        <a:buChar char="•"/>
        <a:defRPr kumimoji="1" sz="3190" kern="1200">
          <a:solidFill>
            <a:schemeClr val="tx1"/>
          </a:solidFill>
          <a:latin typeface="+mn-lt"/>
          <a:ea typeface="+mn-ea"/>
          <a:cs typeface="+mn-cs"/>
        </a:defRPr>
      </a:lvl1pPr>
      <a:lvl2pPr marL="740573" indent="-284836" algn="l" defTabSz="911474" rtl="0" eaLnBrk="1" latinLnBrk="0" hangingPunct="1">
        <a:spcBef>
          <a:spcPct val="20000"/>
        </a:spcBef>
        <a:buFont typeface="Arial" pitchFamily="34" charset="0"/>
        <a:buChar char="–"/>
        <a:defRPr kumimoji="1" sz="2791" kern="1200">
          <a:solidFill>
            <a:schemeClr val="tx1"/>
          </a:solidFill>
          <a:latin typeface="+mn-lt"/>
          <a:ea typeface="+mn-ea"/>
          <a:cs typeface="+mn-cs"/>
        </a:defRPr>
      </a:lvl2pPr>
      <a:lvl3pPr marL="1139342" indent="-227868" algn="l" defTabSz="911474" rtl="0" eaLnBrk="1" latinLnBrk="0" hangingPunct="1">
        <a:spcBef>
          <a:spcPct val="20000"/>
        </a:spcBef>
        <a:buFont typeface="Arial" pitchFamily="34" charset="0"/>
        <a:buChar char="•"/>
        <a:defRPr kumimoji="1" sz="2392" kern="1200">
          <a:solidFill>
            <a:schemeClr val="tx1"/>
          </a:solidFill>
          <a:latin typeface="+mn-lt"/>
          <a:ea typeface="+mn-ea"/>
          <a:cs typeface="+mn-cs"/>
        </a:defRPr>
      </a:lvl3pPr>
      <a:lvl4pPr marL="1595079" indent="-227868" algn="l" defTabSz="911474" rtl="0" eaLnBrk="1" latinLnBrk="0" hangingPunct="1">
        <a:spcBef>
          <a:spcPct val="20000"/>
        </a:spcBef>
        <a:buFont typeface="Arial" pitchFamily="34" charset="0"/>
        <a:buChar char="–"/>
        <a:defRPr kumimoji="1" sz="1994" kern="1200">
          <a:solidFill>
            <a:schemeClr val="tx1"/>
          </a:solidFill>
          <a:latin typeface="+mn-lt"/>
          <a:ea typeface="+mn-ea"/>
          <a:cs typeface="+mn-cs"/>
        </a:defRPr>
      </a:lvl4pPr>
      <a:lvl5pPr marL="2050816" indent="-227868" algn="l" defTabSz="911474" rtl="0" eaLnBrk="1" latinLnBrk="0" hangingPunct="1">
        <a:spcBef>
          <a:spcPct val="20000"/>
        </a:spcBef>
        <a:buFont typeface="Arial" pitchFamily="34" charset="0"/>
        <a:buChar char="»"/>
        <a:defRPr kumimoji="1" sz="1994" kern="1200">
          <a:solidFill>
            <a:schemeClr val="tx1"/>
          </a:solidFill>
          <a:latin typeface="+mn-lt"/>
          <a:ea typeface="+mn-ea"/>
          <a:cs typeface="+mn-cs"/>
        </a:defRPr>
      </a:lvl5pPr>
      <a:lvl6pPr marL="2506553" indent="-227868" algn="l" defTabSz="911474" rtl="0" eaLnBrk="1" latinLnBrk="0" hangingPunct="1">
        <a:spcBef>
          <a:spcPct val="20000"/>
        </a:spcBef>
        <a:buFont typeface="Arial" pitchFamily="34" charset="0"/>
        <a:buChar char="•"/>
        <a:defRPr kumimoji="1" sz="1994" kern="1200">
          <a:solidFill>
            <a:schemeClr val="tx1"/>
          </a:solidFill>
          <a:latin typeface="+mn-lt"/>
          <a:ea typeface="+mn-ea"/>
          <a:cs typeface="+mn-cs"/>
        </a:defRPr>
      </a:lvl6pPr>
      <a:lvl7pPr marL="2962290" indent="-227868" algn="l" defTabSz="911474" rtl="0" eaLnBrk="1" latinLnBrk="0" hangingPunct="1">
        <a:spcBef>
          <a:spcPct val="20000"/>
        </a:spcBef>
        <a:buFont typeface="Arial" pitchFamily="34" charset="0"/>
        <a:buChar char="•"/>
        <a:defRPr kumimoji="1" sz="1994" kern="1200">
          <a:solidFill>
            <a:schemeClr val="tx1"/>
          </a:solidFill>
          <a:latin typeface="+mn-lt"/>
          <a:ea typeface="+mn-ea"/>
          <a:cs typeface="+mn-cs"/>
        </a:defRPr>
      </a:lvl7pPr>
      <a:lvl8pPr marL="3418027" indent="-227868" algn="l" defTabSz="911474" rtl="0" eaLnBrk="1" latinLnBrk="0" hangingPunct="1">
        <a:spcBef>
          <a:spcPct val="20000"/>
        </a:spcBef>
        <a:buFont typeface="Arial" pitchFamily="34" charset="0"/>
        <a:buChar char="•"/>
        <a:defRPr kumimoji="1" sz="1994" kern="1200">
          <a:solidFill>
            <a:schemeClr val="tx1"/>
          </a:solidFill>
          <a:latin typeface="+mn-lt"/>
          <a:ea typeface="+mn-ea"/>
          <a:cs typeface="+mn-cs"/>
        </a:defRPr>
      </a:lvl8pPr>
      <a:lvl9pPr marL="3873764" indent="-227868" algn="l" defTabSz="911474" rtl="0" eaLnBrk="1" latinLnBrk="0" hangingPunct="1">
        <a:spcBef>
          <a:spcPct val="20000"/>
        </a:spcBef>
        <a:buFont typeface="Arial" pitchFamily="34" charset="0"/>
        <a:buChar char="•"/>
        <a:defRPr kumimoji="1" sz="1994" kern="1200">
          <a:solidFill>
            <a:schemeClr val="tx1"/>
          </a:solidFill>
          <a:latin typeface="+mn-lt"/>
          <a:ea typeface="+mn-ea"/>
          <a:cs typeface="+mn-cs"/>
        </a:defRPr>
      </a:lvl9pPr>
    </p:bodyStyle>
    <p:otherStyle>
      <a:defPPr>
        <a:defRPr lang="ja-JP"/>
      </a:defPPr>
      <a:lvl1pPr marL="0" algn="l" defTabSz="911474" rtl="0" eaLnBrk="1" latinLnBrk="0" hangingPunct="1">
        <a:defRPr kumimoji="1" sz="1794" kern="1200">
          <a:solidFill>
            <a:schemeClr val="tx1"/>
          </a:solidFill>
          <a:latin typeface="+mn-lt"/>
          <a:ea typeface="+mn-ea"/>
          <a:cs typeface="+mn-cs"/>
        </a:defRPr>
      </a:lvl1pPr>
      <a:lvl2pPr marL="455737" algn="l" defTabSz="911474" rtl="0" eaLnBrk="1" latinLnBrk="0" hangingPunct="1">
        <a:defRPr kumimoji="1" sz="1794" kern="1200">
          <a:solidFill>
            <a:schemeClr val="tx1"/>
          </a:solidFill>
          <a:latin typeface="+mn-lt"/>
          <a:ea typeface="+mn-ea"/>
          <a:cs typeface="+mn-cs"/>
        </a:defRPr>
      </a:lvl2pPr>
      <a:lvl3pPr marL="911474" algn="l" defTabSz="911474" rtl="0" eaLnBrk="1" latinLnBrk="0" hangingPunct="1">
        <a:defRPr kumimoji="1" sz="1794" kern="1200">
          <a:solidFill>
            <a:schemeClr val="tx1"/>
          </a:solidFill>
          <a:latin typeface="+mn-lt"/>
          <a:ea typeface="+mn-ea"/>
          <a:cs typeface="+mn-cs"/>
        </a:defRPr>
      </a:lvl3pPr>
      <a:lvl4pPr marL="1367211" algn="l" defTabSz="911474" rtl="0" eaLnBrk="1" latinLnBrk="0" hangingPunct="1">
        <a:defRPr kumimoji="1" sz="1794" kern="1200">
          <a:solidFill>
            <a:schemeClr val="tx1"/>
          </a:solidFill>
          <a:latin typeface="+mn-lt"/>
          <a:ea typeface="+mn-ea"/>
          <a:cs typeface="+mn-cs"/>
        </a:defRPr>
      </a:lvl4pPr>
      <a:lvl5pPr marL="1822948" algn="l" defTabSz="911474" rtl="0" eaLnBrk="1" latinLnBrk="0" hangingPunct="1">
        <a:defRPr kumimoji="1" sz="1794" kern="1200">
          <a:solidFill>
            <a:schemeClr val="tx1"/>
          </a:solidFill>
          <a:latin typeface="+mn-lt"/>
          <a:ea typeface="+mn-ea"/>
          <a:cs typeface="+mn-cs"/>
        </a:defRPr>
      </a:lvl5pPr>
      <a:lvl6pPr marL="2278685" algn="l" defTabSz="911474" rtl="0" eaLnBrk="1" latinLnBrk="0" hangingPunct="1">
        <a:defRPr kumimoji="1" sz="1794" kern="1200">
          <a:solidFill>
            <a:schemeClr val="tx1"/>
          </a:solidFill>
          <a:latin typeface="+mn-lt"/>
          <a:ea typeface="+mn-ea"/>
          <a:cs typeface="+mn-cs"/>
        </a:defRPr>
      </a:lvl6pPr>
      <a:lvl7pPr marL="2734422" algn="l" defTabSz="911474" rtl="0" eaLnBrk="1" latinLnBrk="0" hangingPunct="1">
        <a:defRPr kumimoji="1" sz="1794" kern="1200">
          <a:solidFill>
            <a:schemeClr val="tx1"/>
          </a:solidFill>
          <a:latin typeface="+mn-lt"/>
          <a:ea typeface="+mn-ea"/>
          <a:cs typeface="+mn-cs"/>
        </a:defRPr>
      </a:lvl7pPr>
      <a:lvl8pPr marL="3190159" algn="l" defTabSz="911474" rtl="0" eaLnBrk="1" latinLnBrk="0" hangingPunct="1">
        <a:defRPr kumimoji="1" sz="1794" kern="1200">
          <a:solidFill>
            <a:schemeClr val="tx1"/>
          </a:solidFill>
          <a:latin typeface="+mn-lt"/>
          <a:ea typeface="+mn-ea"/>
          <a:cs typeface="+mn-cs"/>
        </a:defRPr>
      </a:lvl8pPr>
      <a:lvl9pPr marL="3645896" algn="l" defTabSz="911474" rtl="0" eaLnBrk="1" latinLnBrk="0" hangingPunct="1">
        <a:defRPr kumimoji="1" sz="1794"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1" y="1600203"/>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512">
                <a:ea typeface="ＭＳ Ｐゴシック" pitchFamily="50" charset="-128"/>
              </a:defRPr>
            </a:lvl1pPr>
          </a:lstStyle>
          <a:p>
            <a:pPr>
              <a:defRPr/>
            </a:pPr>
            <a:endParaRPr lang="en-US" altLang="ja-JP">
              <a:solidFill>
                <a:prstClr val="black"/>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512">
                <a:ea typeface="ＭＳ Ｐゴシック" pitchFamily="50" charset="-128"/>
              </a:defRPr>
            </a:lvl1pPr>
          </a:lstStyle>
          <a:p>
            <a:pPr>
              <a:defRPr/>
            </a:pPr>
            <a:endParaRPr lang="en-US" altLang="ja-JP">
              <a:solidFill>
                <a:prstClr val="black"/>
              </a:solidFill>
            </a:endParaRPr>
          </a:p>
        </p:txBody>
      </p:sp>
      <p:sp>
        <p:nvSpPr>
          <p:cNvPr id="1030" name="Rectangle 6"/>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512">
                <a:ea typeface="ＭＳ Ｐゴシック" pitchFamily="50" charset="-128"/>
              </a:defRPr>
            </a:lvl1pPr>
          </a:lstStyle>
          <a:p>
            <a:pPr>
              <a:defRPr/>
            </a:pPr>
            <a:fld id="{FFDCE21E-3BF4-4A13-BE4A-B95BE9787BE2}" type="slidenum">
              <a:rPr lang="en-US" altLang="ja-JP">
                <a:solidFill>
                  <a:prstClr val="black"/>
                </a:solidFill>
              </a:rPr>
              <a:pPr>
                <a:defRPr/>
              </a:pPr>
              <a:t>‹#›</a:t>
            </a:fld>
            <a:endParaRPr lang="en-US" altLang="ja-JP">
              <a:solidFill>
                <a:prstClr val="black"/>
              </a:solidFill>
            </a:endParaRPr>
          </a:p>
        </p:txBody>
      </p:sp>
      <p:grpSp>
        <p:nvGrpSpPr>
          <p:cNvPr id="2" name="Group 18"/>
          <p:cNvGrpSpPr>
            <a:grpSpLocks/>
          </p:cNvGrpSpPr>
          <p:nvPr userDrawn="1"/>
        </p:nvGrpSpPr>
        <p:grpSpPr bwMode="auto">
          <a:xfrm>
            <a:off x="0" y="0"/>
            <a:ext cx="9906000" cy="546100"/>
            <a:chOff x="0" y="0"/>
            <a:chExt cx="5760" cy="344"/>
          </a:xfrm>
        </p:grpSpPr>
        <p:pic>
          <p:nvPicPr>
            <p:cNvPr id="1034" name="Picture 9" descr="mlit_top"/>
            <p:cNvPicPr>
              <a:picLocks noChangeAspect="1" noChangeArrowheads="1"/>
            </p:cNvPicPr>
            <p:nvPr userDrawn="1"/>
          </p:nvPicPr>
          <p:blipFill>
            <a:blip r:embed="rId13">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5" name="Group 17"/>
            <p:cNvGrpSpPr>
              <a:grpSpLocks/>
            </p:cNvGrpSpPr>
            <p:nvPr userDrawn="1"/>
          </p:nvGrpSpPr>
          <p:grpSpPr bwMode="auto">
            <a:xfrm>
              <a:off x="0" y="0"/>
              <a:ext cx="5760" cy="318"/>
              <a:chOff x="0" y="0"/>
              <a:chExt cx="5760" cy="318"/>
            </a:xfrm>
          </p:grpSpPr>
          <p:pic>
            <p:nvPicPr>
              <p:cNvPr id="1036" name="Picture 11" descr="mlit_top"/>
              <p:cNvPicPr>
                <a:picLocks noChangeAspect="1" noChangeArrowheads="1"/>
              </p:cNvPicPr>
              <p:nvPr userDrawn="1"/>
            </p:nvPicPr>
            <p:blipFill>
              <a:blip r:embed="rId14">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6"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0"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31" name="Rectangle 2"/>
          <p:cNvSpPr>
            <a:spLocks noGrp="1" noChangeArrowheads="1"/>
          </p:cNvSpPr>
          <p:nvPr>
            <p:ph type="title"/>
          </p:nvPr>
        </p:nvSpPr>
        <p:spPr bwMode="auto">
          <a:xfrm>
            <a:off x="2" y="0"/>
            <a:ext cx="534339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pic>
        <p:nvPicPr>
          <p:cNvPr id="1032" name="Picture 1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t="3670"/>
          <a:stretch>
            <a:fillRect/>
          </a:stretch>
        </p:blipFill>
        <p:spPr bwMode="auto">
          <a:xfrm>
            <a:off x="8225766" y="3"/>
            <a:ext cx="1680236"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1231455"/>
      </p:ext>
    </p:extLst>
  </p:cSld>
  <p:clrMap bg1="lt1" tx1="dk1" bg2="lt2" tx2="dk2" accent1="accent1" accent2="accent2" accent3="accent3" accent4="accent4" accent5="accent5" accent6="accent6" hlink="hlink" folHlink="folHlink"/>
  <p:sldLayoutIdLst>
    <p:sldLayoutId id="2147486396" r:id="rId1"/>
    <p:sldLayoutId id="2147486397" r:id="rId2"/>
    <p:sldLayoutId id="2147486398" r:id="rId3"/>
    <p:sldLayoutId id="2147486399" r:id="rId4"/>
    <p:sldLayoutId id="2147486400" r:id="rId5"/>
    <p:sldLayoutId id="2147486401" r:id="rId6"/>
    <p:sldLayoutId id="2147486402" r:id="rId7"/>
    <p:sldLayoutId id="2147486403" r:id="rId8"/>
    <p:sldLayoutId id="2147486404" r:id="rId9"/>
    <p:sldLayoutId id="2147486405" r:id="rId10"/>
    <p:sldLayoutId id="2147486406" r:id="rId11"/>
  </p:sldLayoutIdLst>
  <p:timing>
    <p:tnLst>
      <p:par>
        <p:cTn id="1" dur="indefinite" restart="never" nodeType="tmRoot"/>
      </p:par>
    </p:tnLst>
  </p:timing>
  <p:hf hdr="0" ftr="0" dt="0"/>
  <p:txStyles>
    <p:titleStyle>
      <a:lvl1pPr algn="l" rtl="0" eaLnBrk="1" fontAlgn="base" hangingPunct="1">
        <a:spcBef>
          <a:spcPct val="0"/>
        </a:spcBef>
        <a:spcAft>
          <a:spcPct val="0"/>
        </a:spcAft>
        <a:defRPr kumimoji="1" sz="3023">
          <a:solidFill>
            <a:srgbClr val="4087C8"/>
          </a:solidFill>
          <a:latin typeface="+mj-lt"/>
          <a:ea typeface="+mj-ea"/>
          <a:cs typeface="+mj-cs"/>
        </a:defRPr>
      </a:lvl1pPr>
      <a:lvl2pPr algn="l" rtl="0" eaLnBrk="1" fontAlgn="base" hangingPunct="1">
        <a:spcBef>
          <a:spcPct val="0"/>
        </a:spcBef>
        <a:spcAft>
          <a:spcPct val="0"/>
        </a:spcAft>
        <a:defRPr kumimoji="1" sz="3023">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3023">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3023">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3023">
          <a:solidFill>
            <a:srgbClr val="4087C8"/>
          </a:solidFill>
          <a:latin typeface="HGP創英角ｺﾞｼｯｸUB" pitchFamily="50" charset="-128"/>
          <a:ea typeface="HGP創英角ｺﾞｼｯｸUB" pitchFamily="50" charset="-128"/>
        </a:defRPr>
      </a:lvl5pPr>
      <a:lvl6pPr marL="493700" algn="l" rtl="0" eaLnBrk="1" fontAlgn="base" hangingPunct="1">
        <a:spcBef>
          <a:spcPct val="0"/>
        </a:spcBef>
        <a:spcAft>
          <a:spcPct val="0"/>
        </a:spcAft>
        <a:defRPr kumimoji="1" sz="3023">
          <a:solidFill>
            <a:srgbClr val="4087C8"/>
          </a:solidFill>
          <a:latin typeface="HGP創英角ｺﾞｼｯｸUB" pitchFamily="50" charset="-128"/>
          <a:ea typeface="HGP創英角ｺﾞｼｯｸUB" pitchFamily="50" charset="-128"/>
        </a:defRPr>
      </a:lvl6pPr>
      <a:lvl7pPr marL="987400" algn="l" rtl="0" eaLnBrk="1" fontAlgn="base" hangingPunct="1">
        <a:spcBef>
          <a:spcPct val="0"/>
        </a:spcBef>
        <a:spcAft>
          <a:spcPct val="0"/>
        </a:spcAft>
        <a:defRPr kumimoji="1" sz="3023">
          <a:solidFill>
            <a:srgbClr val="4087C8"/>
          </a:solidFill>
          <a:latin typeface="HGP創英角ｺﾞｼｯｸUB" pitchFamily="50" charset="-128"/>
          <a:ea typeface="HGP創英角ｺﾞｼｯｸUB" pitchFamily="50" charset="-128"/>
        </a:defRPr>
      </a:lvl7pPr>
      <a:lvl8pPr marL="1481099" algn="l" rtl="0" eaLnBrk="1" fontAlgn="base" hangingPunct="1">
        <a:spcBef>
          <a:spcPct val="0"/>
        </a:spcBef>
        <a:spcAft>
          <a:spcPct val="0"/>
        </a:spcAft>
        <a:defRPr kumimoji="1" sz="3023">
          <a:solidFill>
            <a:srgbClr val="4087C8"/>
          </a:solidFill>
          <a:latin typeface="HGP創英角ｺﾞｼｯｸUB" pitchFamily="50" charset="-128"/>
          <a:ea typeface="HGP創英角ｺﾞｼｯｸUB" pitchFamily="50" charset="-128"/>
        </a:defRPr>
      </a:lvl8pPr>
      <a:lvl9pPr marL="1974799" algn="l" rtl="0" eaLnBrk="1" fontAlgn="base" hangingPunct="1">
        <a:spcBef>
          <a:spcPct val="0"/>
        </a:spcBef>
        <a:spcAft>
          <a:spcPct val="0"/>
        </a:spcAft>
        <a:defRPr kumimoji="1" sz="3023">
          <a:solidFill>
            <a:srgbClr val="4087C8"/>
          </a:solidFill>
          <a:latin typeface="HGP創英角ｺﾞｼｯｸUB" pitchFamily="50" charset="-128"/>
          <a:ea typeface="HGP創英角ｺﾞｼｯｸUB" pitchFamily="50" charset="-128"/>
        </a:defRPr>
      </a:lvl9pPr>
    </p:titleStyle>
    <p:bodyStyle>
      <a:lvl1pPr marL="370275" indent="-370275" algn="l" rtl="0" eaLnBrk="1" fontAlgn="base" hangingPunct="1">
        <a:spcBef>
          <a:spcPct val="20000"/>
        </a:spcBef>
        <a:spcAft>
          <a:spcPct val="0"/>
        </a:spcAft>
        <a:buChar char="•"/>
        <a:defRPr kumimoji="1" sz="3456">
          <a:solidFill>
            <a:schemeClr val="tx1"/>
          </a:solidFill>
          <a:latin typeface="+mn-lt"/>
          <a:ea typeface="+mn-ea"/>
          <a:cs typeface="+mn-cs"/>
        </a:defRPr>
      </a:lvl1pPr>
      <a:lvl2pPr marL="802263" indent="-308562" algn="l" rtl="0" eaLnBrk="1" fontAlgn="base" hangingPunct="1">
        <a:spcBef>
          <a:spcPct val="20000"/>
        </a:spcBef>
        <a:spcAft>
          <a:spcPct val="0"/>
        </a:spcAft>
        <a:buChar char="–"/>
        <a:defRPr kumimoji="1" sz="3023">
          <a:solidFill>
            <a:schemeClr val="tx1"/>
          </a:solidFill>
          <a:latin typeface="+mn-lt"/>
          <a:ea typeface="+mn-ea"/>
        </a:defRPr>
      </a:lvl2pPr>
      <a:lvl3pPr marL="1234250" indent="-246850" algn="l" rtl="0" eaLnBrk="1" fontAlgn="base" hangingPunct="1">
        <a:spcBef>
          <a:spcPct val="20000"/>
        </a:spcBef>
        <a:spcAft>
          <a:spcPct val="0"/>
        </a:spcAft>
        <a:buChar char="•"/>
        <a:defRPr kumimoji="1" sz="2592">
          <a:solidFill>
            <a:schemeClr val="tx1"/>
          </a:solidFill>
          <a:latin typeface="+mn-lt"/>
          <a:ea typeface="+mn-ea"/>
        </a:defRPr>
      </a:lvl3pPr>
      <a:lvl4pPr marL="1727950" indent="-246850" algn="l" rtl="0" eaLnBrk="1" fontAlgn="base" hangingPunct="1">
        <a:spcBef>
          <a:spcPct val="20000"/>
        </a:spcBef>
        <a:spcAft>
          <a:spcPct val="0"/>
        </a:spcAft>
        <a:buChar char="–"/>
        <a:defRPr kumimoji="1" sz="2160">
          <a:solidFill>
            <a:schemeClr val="tx1"/>
          </a:solidFill>
          <a:latin typeface="+mn-lt"/>
          <a:ea typeface="+mn-ea"/>
        </a:defRPr>
      </a:lvl4pPr>
      <a:lvl5pPr marL="2221649" indent="-246850" algn="l" rtl="0" eaLnBrk="1" fontAlgn="base" hangingPunct="1">
        <a:spcBef>
          <a:spcPct val="20000"/>
        </a:spcBef>
        <a:spcAft>
          <a:spcPct val="0"/>
        </a:spcAft>
        <a:buChar char="»"/>
        <a:defRPr kumimoji="1" sz="2160">
          <a:solidFill>
            <a:schemeClr val="tx1"/>
          </a:solidFill>
          <a:latin typeface="+mn-lt"/>
          <a:ea typeface="+mn-ea"/>
        </a:defRPr>
      </a:lvl5pPr>
      <a:lvl6pPr marL="2715349" indent="-246850" algn="l" rtl="0" eaLnBrk="1" fontAlgn="base" hangingPunct="1">
        <a:spcBef>
          <a:spcPct val="20000"/>
        </a:spcBef>
        <a:spcAft>
          <a:spcPct val="0"/>
        </a:spcAft>
        <a:buChar char="»"/>
        <a:defRPr kumimoji="1" sz="2160">
          <a:solidFill>
            <a:schemeClr val="tx1"/>
          </a:solidFill>
          <a:latin typeface="+mn-lt"/>
          <a:ea typeface="+mn-ea"/>
        </a:defRPr>
      </a:lvl6pPr>
      <a:lvl7pPr marL="3209049" indent="-246850" algn="l" rtl="0" eaLnBrk="1" fontAlgn="base" hangingPunct="1">
        <a:spcBef>
          <a:spcPct val="20000"/>
        </a:spcBef>
        <a:spcAft>
          <a:spcPct val="0"/>
        </a:spcAft>
        <a:buChar char="»"/>
        <a:defRPr kumimoji="1" sz="2160">
          <a:solidFill>
            <a:schemeClr val="tx1"/>
          </a:solidFill>
          <a:latin typeface="+mn-lt"/>
          <a:ea typeface="+mn-ea"/>
        </a:defRPr>
      </a:lvl7pPr>
      <a:lvl8pPr marL="3702749" indent="-246850" algn="l" rtl="0" eaLnBrk="1" fontAlgn="base" hangingPunct="1">
        <a:spcBef>
          <a:spcPct val="20000"/>
        </a:spcBef>
        <a:spcAft>
          <a:spcPct val="0"/>
        </a:spcAft>
        <a:buChar char="»"/>
        <a:defRPr kumimoji="1" sz="2160">
          <a:solidFill>
            <a:schemeClr val="tx1"/>
          </a:solidFill>
          <a:latin typeface="+mn-lt"/>
          <a:ea typeface="+mn-ea"/>
        </a:defRPr>
      </a:lvl8pPr>
      <a:lvl9pPr marL="4196448" indent="-246850" algn="l" rtl="0" eaLnBrk="1" fontAlgn="base" hangingPunct="1">
        <a:spcBef>
          <a:spcPct val="20000"/>
        </a:spcBef>
        <a:spcAft>
          <a:spcPct val="0"/>
        </a:spcAft>
        <a:buChar char="»"/>
        <a:defRPr kumimoji="1" sz="2160">
          <a:solidFill>
            <a:schemeClr val="tx1"/>
          </a:solidFill>
          <a:latin typeface="+mn-lt"/>
          <a:ea typeface="+mn-ea"/>
        </a:defRPr>
      </a:lvl9pPr>
    </p:bodyStyle>
    <p:otherStyle>
      <a:defPPr>
        <a:defRPr lang="ja-JP"/>
      </a:defPPr>
      <a:lvl1pPr marL="0" algn="l" defTabSz="987400" rtl="0" eaLnBrk="1" latinLnBrk="0" hangingPunct="1">
        <a:defRPr kumimoji="1" sz="1944" kern="1200">
          <a:solidFill>
            <a:schemeClr val="tx1"/>
          </a:solidFill>
          <a:latin typeface="+mn-lt"/>
          <a:ea typeface="+mn-ea"/>
          <a:cs typeface="+mn-cs"/>
        </a:defRPr>
      </a:lvl1pPr>
      <a:lvl2pPr marL="493700" algn="l" defTabSz="987400" rtl="0" eaLnBrk="1" latinLnBrk="0" hangingPunct="1">
        <a:defRPr kumimoji="1" sz="1944" kern="1200">
          <a:solidFill>
            <a:schemeClr val="tx1"/>
          </a:solidFill>
          <a:latin typeface="+mn-lt"/>
          <a:ea typeface="+mn-ea"/>
          <a:cs typeface="+mn-cs"/>
        </a:defRPr>
      </a:lvl2pPr>
      <a:lvl3pPr marL="987400" algn="l" defTabSz="987400" rtl="0" eaLnBrk="1" latinLnBrk="0" hangingPunct="1">
        <a:defRPr kumimoji="1" sz="1944" kern="1200">
          <a:solidFill>
            <a:schemeClr val="tx1"/>
          </a:solidFill>
          <a:latin typeface="+mn-lt"/>
          <a:ea typeface="+mn-ea"/>
          <a:cs typeface="+mn-cs"/>
        </a:defRPr>
      </a:lvl3pPr>
      <a:lvl4pPr marL="1481099" algn="l" defTabSz="987400" rtl="0" eaLnBrk="1" latinLnBrk="0" hangingPunct="1">
        <a:defRPr kumimoji="1" sz="1944" kern="1200">
          <a:solidFill>
            <a:schemeClr val="tx1"/>
          </a:solidFill>
          <a:latin typeface="+mn-lt"/>
          <a:ea typeface="+mn-ea"/>
          <a:cs typeface="+mn-cs"/>
        </a:defRPr>
      </a:lvl4pPr>
      <a:lvl5pPr marL="1974799" algn="l" defTabSz="987400" rtl="0" eaLnBrk="1" latinLnBrk="0" hangingPunct="1">
        <a:defRPr kumimoji="1" sz="1944" kern="1200">
          <a:solidFill>
            <a:schemeClr val="tx1"/>
          </a:solidFill>
          <a:latin typeface="+mn-lt"/>
          <a:ea typeface="+mn-ea"/>
          <a:cs typeface="+mn-cs"/>
        </a:defRPr>
      </a:lvl5pPr>
      <a:lvl6pPr marL="2468499" algn="l" defTabSz="987400" rtl="0" eaLnBrk="1" latinLnBrk="0" hangingPunct="1">
        <a:defRPr kumimoji="1" sz="1944" kern="1200">
          <a:solidFill>
            <a:schemeClr val="tx1"/>
          </a:solidFill>
          <a:latin typeface="+mn-lt"/>
          <a:ea typeface="+mn-ea"/>
          <a:cs typeface="+mn-cs"/>
        </a:defRPr>
      </a:lvl6pPr>
      <a:lvl7pPr marL="2962200" algn="l" defTabSz="987400" rtl="0" eaLnBrk="1" latinLnBrk="0" hangingPunct="1">
        <a:defRPr kumimoji="1" sz="1944" kern="1200">
          <a:solidFill>
            <a:schemeClr val="tx1"/>
          </a:solidFill>
          <a:latin typeface="+mn-lt"/>
          <a:ea typeface="+mn-ea"/>
          <a:cs typeface="+mn-cs"/>
        </a:defRPr>
      </a:lvl7pPr>
      <a:lvl8pPr marL="3455899" algn="l" defTabSz="987400" rtl="0" eaLnBrk="1" latinLnBrk="0" hangingPunct="1">
        <a:defRPr kumimoji="1" sz="1944" kern="1200">
          <a:solidFill>
            <a:schemeClr val="tx1"/>
          </a:solidFill>
          <a:latin typeface="+mn-lt"/>
          <a:ea typeface="+mn-ea"/>
          <a:cs typeface="+mn-cs"/>
        </a:defRPr>
      </a:lvl8pPr>
      <a:lvl9pPr marL="3949599" algn="l" defTabSz="987400" rtl="0" eaLnBrk="1" latinLnBrk="0" hangingPunct="1">
        <a:defRPr kumimoji="1" sz="1944"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517">
                <a:ea typeface="ＭＳ Ｐゴシック" pitchFamily="50" charset="-128"/>
              </a:defRPr>
            </a:lvl1pPr>
          </a:lstStyle>
          <a:p>
            <a:pPr>
              <a:defRPr/>
            </a:pPr>
            <a:endParaRPr lang="en-US" altLang="ja-JP" dirty="0">
              <a:solidFill>
                <a:prstClr val="black"/>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517">
                <a:ea typeface="ＭＳ Ｐゴシック" pitchFamily="50" charset="-128"/>
              </a:defRPr>
            </a:lvl1pPr>
          </a:lstStyle>
          <a:p>
            <a:pPr>
              <a:defRPr/>
            </a:pPr>
            <a:endParaRPr lang="en-US" altLang="ja-JP">
              <a:solidFill>
                <a:prstClr val="black"/>
              </a:solidFill>
            </a:endParaRPr>
          </a:p>
        </p:txBody>
      </p:sp>
      <p:grpSp>
        <p:nvGrpSpPr>
          <p:cNvPr id="2" name="Group 18"/>
          <p:cNvGrpSpPr>
            <a:grpSpLocks/>
          </p:cNvGrpSpPr>
          <p:nvPr userDrawn="1"/>
        </p:nvGrpSpPr>
        <p:grpSpPr bwMode="auto">
          <a:xfrm>
            <a:off x="0" y="0"/>
            <a:ext cx="9906000" cy="546100"/>
            <a:chOff x="0" y="0"/>
            <a:chExt cx="5760" cy="344"/>
          </a:xfrm>
        </p:grpSpPr>
        <p:pic>
          <p:nvPicPr>
            <p:cNvPr id="1034" name="Picture 9" descr="mlit_top"/>
            <p:cNvPicPr>
              <a:picLocks noChangeAspect="1" noChangeArrowheads="1"/>
            </p:cNvPicPr>
            <p:nvPr userDrawn="1"/>
          </p:nvPicPr>
          <p:blipFill>
            <a:blip r:embed="rId9" cstate="print">
              <a:extLst>
                <a:ext uri="{28A0092B-C50C-407E-A947-70E740481C1C}">
                  <a14:useLocalDpi xmlns:a14="http://schemas.microsoft.com/office/drawing/2010/main"/>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5" name="Group 17"/>
            <p:cNvGrpSpPr>
              <a:grpSpLocks/>
            </p:cNvGrpSpPr>
            <p:nvPr userDrawn="1"/>
          </p:nvGrpSpPr>
          <p:grpSpPr bwMode="auto">
            <a:xfrm>
              <a:off x="0" y="0"/>
              <a:ext cx="5760" cy="318"/>
              <a:chOff x="0" y="0"/>
              <a:chExt cx="5760" cy="318"/>
            </a:xfrm>
          </p:grpSpPr>
          <p:pic>
            <p:nvPicPr>
              <p:cNvPr id="1036" name="Picture 11" descr="mlit_top"/>
              <p:cNvPicPr>
                <a:picLocks noChangeAspect="1" noChangeArrowheads="1"/>
              </p:cNvPicPr>
              <p:nvPr userDrawn="1"/>
            </p:nvPicPr>
            <p:blipFill>
              <a:blip r:embed="rId10" cstate="print">
                <a:extLst>
                  <a:ext uri="{28A0092B-C50C-407E-A947-70E740481C1C}">
                    <a14:useLocalDpi xmlns:a14="http://schemas.microsoft.com/office/drawing/2010/main"/>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6" descr="mlit_top"/>
              <p:cNvPicPr>
                <a:picLocks noChangeAspect="1" noChangeArrowheads="1"/>
              </p:cNvPicPr>
              <p:nvPr userDrawn="1"/>
            </p:nvPicPr>
            <p:blipFill>
              <a:blip r:embed="rId11" cstate="print">
                <a:extLst>
                  <a:ext uri="{28A0092B-C50C-407E-A947-70E740481C1C}">
                    <a14:useLocalDpi xmlns:a14="http://schemas.microsoft.com/office/drawing/2010/main"/>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0" descr="mlit_top"/>
              <p:cNvPicPr>
                <a:picLocks noChangeAspect="1" noChangeArrowheads="1"/>
              </p:cNvPicPr>
              <p:nvPr userDrawn="1"/>
            </p:nvPicPr>
            <p:blipFill>
              <a:blip r:embed="rId11" cstate="print">
                <a:extLst>
                  <a:ext uri="{28A0092B-C50C-407E-A947-70E740481C1C}">
                    <a14:useLocalDpi xmlns:a14="http://schemas.microsoft.com/office/drawing/2010/main"/>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31" name="Rectangle 2"/>
          <p:cNvSpPr>
            <a:spLocks noGrp="1" noChangeArrowheads="1"/>
          </p:cNvSpPr>
          <p:nvPr>
            <p:ph type="title"/>
          </p:nvPr>
        </p:nvSpPr>
        <p:spPr bwMode="auto">
          <a:xfrm>
            <a:off x="1" y="0"/>
            <a:ext cx="8225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smtClean="0"/>
              <a:t>マスタ タイトルの書式設定</a:t>
            </a:r>
          </a:p>
        </p:txBody>
      </p:sp>
      <p:pic>
        <p:nvPicPr>
          <p:cNvPr id="1032" name="Picture 14"/>
          <p:cNvPicPr>
            <a:picLocks noChangeAspect="1" noChangeArrowheads="1"/>
          </p:cNvPicPr>
          <p:nvPr userDrawn="1"/>
        </p:nvPicPr>
        <p:blipFill>
          <a:blip r:embed="rId12" cstate="print">
            <a:extLst>
              <a:ext uri="{28A0092B-C50C-407E-A947-70E740481C1C}">
                <a14:useLocalDpi xmlns:a14="http://schemas.microsoft.com/office/drawing/2010/main"/>
              </a:ext>
            </a:extLst>
          </a:blip>
          <a:srcRect t="3670"/>
          <a:stretch>
            <a:fillRect/>
          </a:stretch>
        </p:blipFill>
        <p:spPr bwMode="auto">
          <a:xfrm>
            <a:off x="8225765" y="1"/>
            <a:ext cx="1680236"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6"/>
          <p:cNvSpPr>
            <a:spLocks noGrp="1" noChangeArrowheads="1"/>
          </p:cNvSpPr>
          <p:nvPr>
            <p:ph type="sldNum" sz="quarter" idx="4"/>
          </p:nvPr>
        </p:nvSpPr>
        <p:spPr>
          <a:xfrm>
            <a:off x="7594600" y="6501978"/>
            <a:ext cx="2311400" cy="326199"/>
          </a:xfrm>
          <a:prstGeom prst="rect">
            <a:avLst/>
          </a:prstGeom>
        </p:spPr>
        <p:txBody>
          <a:bodyPr/>
          <a:lstStyle>
            <a:lvl1pPr algn="r">
              <a:defRPr sz="1800"/>
            </a:lvl1pPr>
          </a:lstStyle>
          <a:p>
            <a:pPr>
              <a:defRPr/>
            </a:pPr>
            <a:fld id="{35C1E978-A3B9-4673-8199-379729392307}"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557076642"/>
      </p:ext>
    </p:extLst>
  </p:cSld>
  <p:clrMap bg1="lt1" tx1="dk1" bg2="lt2" tx2="dk2" accent1="accent1" accent2="accent2" accent3="accent3" accent4="accent4" accent5="accent5" accent6="accent6" hlink="hlink" folHlink="folHlink"/>
  <p:sldLayoutIdLst>
    <p:sldLayoutId id="2147486413" r:id="rId1"/>
    <p:sldLayoutId id="2147486414" r:id="rId2"/>
    <p:sldLayoutId id="2147486415" r:id="rId3"/>
    <p:sldLayoutId id="2147486416" r:id="rId4"/>
    <p:sldLayoutId id="2147486417" r:id="rId5"/>
    <p:sldLayoutId id="2147486418" r:id="rId6"/>
    <p:sldLayoutId id="2147486419" r:id="rId7"/>
  </p:sldLayoutIdLst>
  <p:timing>
    <p:tnLst>
      <p:par>
        <p:cTn id="1" dur="indefinite" restart="never" nodeType="tmRoot"/>
      </p:par>
    </p:tnLst>
  </p:timing>
  <p:hf hdr="0" ftr="0" dt="0"/>
  <p:txStyles>
    <p:titleStyle>
      <a:lvl1pPr algn="l" rtl="0" eaLnBrk="1" fontAlgn="base" hangingPunct="1">
        <a:spcBef>
          <a:spcPct val="0"/>
        </a:spcBef>
        <a:spcAft>
          <a:spcPct val="0"/>
        </a:spcAft>
        <a:defRPr kumimoji="1" sz="2400">
          <a:solidFill>
            <a:srgbClr val="4087C8"/>
          </a:solidFill>
          <a:latin typeface="+mj-lt"/>
          <a:ea typeface="+mj-ea"/>
          <a:cs typeface="+mj-cs"/>
        </a:defRPr>
      </a:lvl1pPr>
      <a:lvl2pPr algn="l" rtl="0" eaLnBrk="1" fontAlgn="base" hangingPunct="1">
        <a:spcBef>
          <a:spcPct val="0"/>
        </a:spcBef>
        <a:spcAft>
          <a:spcPct val="0"/>
        </a:spcAft>
        <a:defRPr kumimoji="1" sz="3033">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3033">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3033">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3033">
          <a:solidFill>
            <a:srgbClr val="4087C8"/>
          </a:solidFill>
          <a:latin typeface="HGP創英角ｺﾞｼｯｸUB" pitchFamily="50" charset="-128"/>
          <a:ea typeface="HGP創英角ｺﾞｼｯｸUB" pitchFamily="50" charset="-128"/>
        </a:defRPr>
      </a:lvl5pPr>
      <a:lvl6pPr marL="495285" algn="l" rtl="0" eaLnBrk="1" fontAlgn="base" hangingPunct="1">
        <a:spcBef>
          <a:spcPct val="0"/>
        </a:spcBef>
        <a:spcAft>
          <a:spcPct val="0"/>
        </a:spcAft>
        <a:defRPr kumimoji="1" sz="3033">
          <a:solidFill>
            <a:srgbClr val="4087C8"/>
          </a:solidFill>
          <a:latin typeface="HGP創英角ｺﾞｼｯｸUB" pitchFamily="50" charset="-128"/>
          <a:ea typeface="HGP創英角ｺﾞｼｯｸUB" pitchFamily="50" charset="-128"/>
        </a:defRPr>
      </a:lvl6pPr>
      <a:lvl7pPr marL="990570" algn="l" rtl="0" eaLnBrk="1" fontAlgn="base" hangingPunct="1">
        <a:spcBef>
          <a:spcPct val="0"/>
        </a:spcBef>
        <a:spcAft>
          <a:spcPct val="0"/>
        </a:spcAft>
        <a:defRPr kumimoji="1" sz="3033">
          <a:solidFill>
            <a:srgbClr val="4087C8"/>
          </a:solidFill>
          <a:latin typeface="HGP創英角ｺﾞｼｯｸUB" pitchFamily="50" charset="-128"/>
          <a:ea typeface="HGP創英角ｺﾞｼｯｸUB" pitchFamily="50" charset="-128"/>
        </a:defRPr>
      </a:lvl7pPr>
      <a:lvl8pPr marL="1485854" algn="l" rtl="0" eaLnBrk="1" fontAlgn="base" hangingPunct="1">
        <a:spcBef>
          <a:spcPct val="0"/>
        </a:spcBef>
        <a:spcAft>
          <a:spcPct val="0"/>
        </a:spcAft>
        <a:defRPr kumimoji="1" sz="3033">
          <a:solidFill>
            <a:srgbClr val="4087C8"/>
          </a:solidFill>
          <a:latin typeface="HGP創英角ｺﾞｼｯｸUB" pitchFamily="50" charset="-128"/>
          <a:ea typeface="HGP創英角ｺﾞｼｯｸUB" pitchFamily="50" charset="-128"/>
        </a:defRPr>
      </a:lvl8pPr>
      <a:lvl9pPr marL="1981139" algn="l" rtl="0" eaLnBrk="1" fontAlgn="base" hangingPunct="1">
        <a:spcBef>
          <a:spcPct val="0"/>
        </a:spcBef>
        <a:spcAft>
          <a:spcPct val="0"/>
        </a:spcAft>
        <a:defRPr kumimoji="1" sz="3033">
          <a:solidFill>
            <a:srgbClr val="4087C8"/>
          </a:solidFill>
          <a:latin typeface="HGP創英角ｺﾞｼｯｸUB" pitchFamily="50" charset="-128"/>
          <a:ea typeface="HGP創英角ｺﾞｼｯｸUB" pitchFamily="50" charset="-128"/>
        </a:defRPr>
      </a:lvl9pPr>
    </p:titleStyle>
    <p:bodyStyle>
      <a:lvl1pPr marL="371464" indent="-371464" algn="l" rtl="0" eaLnBrk="1" fontAlgn="base" hangingPunct="1">
        <a:spcBef>
          <a:spcPct val="20000"/>
        </a:spcBef>
        <a:spcAft>
          <a:spcPct val="0"/>
        </a:spcAft>
        <a:buChar char="•"/>
        <a:defRPr kumimoji="1" sz="3467">
          <a:solidFill>
            <a:schemeClr val="tx1"/>
          </a:solidFill>
          <a:latin typeface="+mn-lt"/>
          <a:ea typeface="+mn-ea"/>
          <a:cs typeface="+mn-cs"/>
        </a:defRPr>
      </a:lvl1pPr>
      <a:lvl2pPr marL="804838" indent="-309553" algn="l" rtl="0" eaLnBrk="1" fontAlgn="base" hangingPunct="1">
        <a:spcBef>
          <a:spcPct val="20000"/>
        </a:spcBef>
        <a:spcAft>
          <a:spcPct val="0"/>
        </a:spcAft>
        <a:buChar char="–"/>
        <a:defRPr kumimoji="1" sz="3033">
          <a:solidFill>
            <a:schemeClr val="tx1"/>
          </a:solidFill>
          <a:latin typeface="+mn-lt"/>
          <a:ea typeface="+mn-ea"/>
        </a:defRPr>
      </a:lvl2pPr>
      <a:lvl3pPr marL="1238212" indent="-247642" algn="l" rtl="0" eaLnBrk="1" fontAlgn="base" hangingPunct="1">
        <a:spcBef>
          <a:spcPct val="20000"/>
        </a:spcBef>
        <a:spcAft>
          <a:spcPct val="0"/>
        </a:spcAft>
        <a:buChar char="•"/>
        <a:defRPr kumimoji="1" sz="2600">
          <a:solidFill>
            <a:schemeClr val="tx1"/>
          </a:solidFill>
          <a:latin typeface="+mn-lt"/>
          <a:ea typeface="+mn-ea"/>
        </a:defRPr>
      </a:lvl3pPr>
      <a:lvl4pPr marL="1733497" indent="-247642" algn="l" rtl="0" eaLnBrk="1" fontAlgn="base" hangingPunct="1">
        <a:spcBef>
          <a:spcPct val="20000"/>
        </a:spcBef>
        <a:spcAft>
          <a:spcPct val="0"/>
        </a:spcAft>
        <a:buChar char="–"/>
        <a:defRPr kumimoji="1" sz="2167">
          <a:solidFill>
            <a:schemeClr val="tx1"/>
          </a:solidFill>
          <a:latin typeface="+mn-lt"/>
          <a:ea typeface="+mn-ea"/>
        </a:defRPr>
      </a:lvl4pPr>
      <a:lvl5pPr marL="2228781" indent="-247642" algn="l" rtl="0" eaLnBrk="1" fontAlgn="base" hangingPunct="1">
        <a:spcBef>
          <a:spcPct val="20000"/>
        </a:spcBef>
        <a:spcAft>
          <a:spcPct val="0"/>
        </a:spcAft>
        <a:buChar char="»"/>
        <a:defRPr kumimoji="1" sz="2167">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22" y="274638"/>
            <a:ext cx="8915399"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22" y="1600206"/>
            <a:ext cx="8915399"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641"/>
            <a:ext cx="2311400" cy="365125"/>
          </a:xfrm>
          <a:prstGeom prst="rect">
            <a:avLst/>
          </a:prstGeom>
        </p:spPr>
        <p:txBody>
          <a:bodyPr vert="horz" lIns="91440" tIns="45720" rIns="91440" bIns="45720" rtlCol="0" anchor="ctr"/>
          <a:lstStyle>
            <a:lvl1pPr algn="l">
              <a:defRPr sz="1195">
                <a:solidFill>
                  <a:schemeClr val="tx1">
                    <a:tint val="75000"/>
                  </a:schemeClr>
                </a:solidFill>
              </a:defRPr>
            </a:lvl1pPr>
          </a:lstStyle>
          <a:p>
            <a:pPr defTabSz="911018" fontAlgn="auto">
              <a:spcBef>
                <a:spcPts val="0"/>
              </a:spcBef>
              <a:spcAft>
                <a:spcPts val="0"/>
              </a:spcAft>
            </a:pPr>
            <a:endParaRPr lang="ja-JP" altLang="en-US">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609" y="6356641"/>
            <a:ext cx="3136900" cy="365125"/>
          </a:xfrm>
          <a:prstGeom prst="rect">
            <a:avLst/>
          </a:prstGeom>
        </p:spPr>
        <p:txBody>
          <a:bodyPr vert="horz" lIns="91440" tIns="45720" rIns="91440" bIns="45720" rtlCol="0" anchor="ctr"/>
          <a:lstStyle>
            <a:lvl1pPr algn="ctr">
              <a:defRPr sz="1195">
                <a:solidFill>
                  <a:schemeClr val="tx1">
                    <a:tint val="75000"/>
                  </a:schemeClr>
                </a:solidFill>
              </a:defRPr>
            </a:lvl1pPr>
          </a:lstStyle>
          <a:p>
            <a:pPr defTabSz="911018" fontAlgn="auto">
              <a:spcBef>
                <a:spcPts val="0"/>
              </a:spcBef>
              <a:spcAft>
                <a:spcPts val="0"/>
              </a:spcAft>
            </a:pPr>
            <a:endParaRPr lang="ja-JP" altLang="en-US">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51" y="6356641"/>
            <a:ext cx="2311400" cy="365125"/>
          </a:xfrm>
          <a:prstGeom prst="rect">
            <a:avLst/>
          </a:prstGeom>
        </p:spPr>
        <p:txBody>
          <a:bodyPr vert="horz" lIns="91440" tIns="45720" rIns="91440" bIns="45720" rtlCol="0" anchor="ctr"/>
          <a:lstStyle>
            <a:lvl1pPr algn="r">
              <a:defRPr sz="1195">
                <a:solidFill>
                  <a:schemeClr val="tx1">
                    <a:tint val="75000"/>
                  </a:schemeClr>
                </a:solidFill>
              </a:defRPr>
            </a:lvl1pPr>
          </a:lstStyle>
          <a:p>
            <a:pPr defTabSz="911018" fontAlgn="auto">
              <a:spcBef>
                <a:spcPts val="0"/>
              </a:spcBef>
              <a:spcAft>
                <a:spcPts val="0"/>
              </a:spcAft>
            </a:pPr>
            <a:fld id="{6C5430D0-4336-49DB-B62F-D1D0AB30FA6F}" type="slidenum">
              <a:rPr lang="ja-JP" altLang="en-US" smtClean="0">
                <a:solidFill>
                  <a:prstClr val="black">
                    <a:tint val="75000"/>
                  </a:prstClr>
                </a:solidFill>
                <a:latin typeface="Calibri"/>
                <a:ea typeface="ＭＳ Ｐゴシック" panose="020B0600070205080204" pitchFamily="50" charset="-128"/>
              </a:rPr>
              <a:pPr defTabSz="911018" fontAlgn="auto">
                <a:spcBef>
                  <a:spcPts val="0"/>
                </a:spcBef>
                <a:spcAft>
                  <a:spcPts val="0"/>
                </a:spcAft>
              </a:pPr>
              <a:t>‹#›</a:t>
            </a:fld>
            <a:endParaRPr lang="ja-JP" altLang="en-US">
              <a:solidFill>
                <a:prstClr val="black">
                  <a:tint val="75000"/>
                </a:prstClr>
              </a:solidFill>
              <a:latin typeface="Calibri"/>
              <a:ea typeface="ＭＳ Ｐゴシック" panose="020B0600070205080204" pitchFamily="50" charset="-128"/>
            </a:endParaRPr>
          </a:p>
        </p:txBody>
      </p:sp>
      <p:grpSp>
        <p:nvGrpSpPr>
          <p:cNvPr id="7" name="Group 18"/>
          <p:cNvGrpSpPr>
            <a:grpSpLocks/>
          </p:cNvGrpSpPr>
          <p:nvPr/>
        </p:nvGrpSpPr>
        <p:grpSpPr bwMode="auto">
          <a:xfrm>
            <a:off x="59"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userDrawn="1"/>
        </p:nvPicPr>
        <p:blipFill>
          <a:blip r:embed="rId16" cstate="print"/>
          <a:srcRect t="3670"/>
          <a:stretch>
            <a:fillRect/>
          </a:stretch>
        </p:blipFill>
        <p:spPr bwMode="auto">
          <a:xfrm>
            <a:off x="8226521" y="7"/>
            <a:ext cx="1679575" cy="333375"/>
          </a:xfrm>
          <a:prstGeom prst="rect">
            <a:avLst/>
          </a:prstGeom>
          <a:noFill/>
          <a:ln w="9525">
            <a:noFill/>
            <a:miter lim="800000"/>
            <a:headEnd/>
            <a:tailEnd/>
          </a:ln>
        </p:spPr>
      </p:pic>
    </p:spTree>
    <p:extLst>
      <p:ext uri="{BB962C8B-B14F-4D97-AF65-F5344CB8AC3E}">
        <p14:creationId xmlns:p14="http://schemas.microsoft.com/office/powerpoint/2010/main" val="2131356615"/>
      </p:ext>
    </p:extLst>
  </p:cSld>
  <p:clrMap bg1="lt1" tx1="dk1" bg2="lt2" tx2="dk2" accent1="accent1" accent2="accent2" accent3="accent3" accent4="accent4" accent5="accent5" accent6="accent6" hlink="hlink" folHlink="folHlink"/>
  <p:sldLayoutIdLst>
    <p:sldLayoutId id="2147486426" r:id="rId1"/>
    <p:sldLayoutId id="2147486427" r:id="rId2"/>
    <p:sldLayoutId id="2147486428" r:id="rId3"/>
    <p:sldLayoutId id="2147486429" r:id="rId4"/>
    <p:sldLayoutId id="2147486430" r:id="rId5"/>
    <p:sldLayoutId id="2147486431" r:id="rId6"/>
    <p:sldLayoutId id="2147486432" r:id="rId7"/>
    <p:sldLayoutId id="2147486433" r:id="rId8"/>
    <p:sldLayoutId id="2147486434" r:id="rId9"/>
    <p:sldLayoutId id="2147486435" r:id="rId10"/>
    <p:sldLayoutId id="2147486436" r:id="rId11"/>
  </p:sldLayoutIdLst>
  <p:hf hdr="0" ftr="0" dt="0"/>
  <p:txStyles>
    <p:titleStyle>
      <a:lvl1pPr algn="ctr" defTabSz="911018" rtl="0" eaLnBrk="1" latinLnBrk="0" hangingPunct="1">
        <a:spcBef>
          <a:spcPct val="0"/>
        </a:spcBef>
        <a:buNone/>
        <a:defRPr kumimoji="1" sz="4384" kern="1200">
          <a:solidFill>
            <a:schemeClr val="tx1"/>
          </a:solidFill>
          <a:latin typeface="+mj-lt"/>
          <a:ea typeface="+mj-ea"/>
          <a:cs typeface="+mj-cs"/>
        </a:defRPr>
      </a:lvl1pPr>
    </p:titleStyle>
    <p:bodyStyle>
      <a:lvl1pPr marL="341632" indent="-341632" algn="l" defTabSz="911018" rtl="0" eaLnBrk="1" latinLnBrk="0" hangingPunct="1">
        <a:spcBef>
          <a:spcPct val="20000"/>
        </a:spcBef>
        <a:buFont typeface="Arial" pitchFamily="34" charset="0"/>
        <a:buChar char="•"/>
        <a:defRPr kumimoji="1" sz="3188" kern="1200">
          <a:solidFill>
            <a:schemeClr val="tx1"/>
          </a:solidFill>
          <a:latin typeface="+mn-lt"/>
          <a:ea typeface="+mn-ea"/>
          <a:cs typeface="+mn-cs"/>
        </a:defRPr>
      </a:lvl1pPr>
      <a:lvl2pPr marL="740203" indent="-284693" algn="l" defTabSz="911018" rtl="0" eaLnBrk="1" latinLnBrk="0" hangingPunct="1">
        <a:spcBef>
          <a:spcPct val="20000"/>
        </a:spcBef>
        <a:buFont typeface="Arial" pitchFamily="34" charset="0"/>
        <a:buChar char="–"/>
        <a:defRPr kumimoji="1" sz="2790" kern="1200">
          <a:solidFill>
            <a:schemeClr val="tx1"/>
          </a:solidFill>
          <a:latin typeface="+mn-lt"/>
          <a:ea typeface="+mn-ea"/>
          <a:cs typeface="+mn-cs"/>
        </a:defRPr>
      </a:lvl2pPr>
      <a:lvl3pPr marL="1138773" indent="-227755" algn="l" defTabSz="911018" rtl="0" eaLnBrk="1" latinLnBrk="0" hangingPunct="1">
        <a:spcBef>
          <a:spcPct val="20000"/>
        </a:spcBef>
        <a:buFont typeface="Arial" pitchFamily="34" charset="0"/>
        <a:buChar char="•"/>
        <a:defRPr kumimoji="1" sz="2391" kern="1200">
          <a:solidFill>
            <a:schemeClr val="tx1"/>
          </a:solidFill>
          <a:latin typeface="+mn-lt"/>
          <a:ea typeface="+mn-ea"/>
          <a:cs typeface="+mn-cs"/>
        </a:defRPr>
      </a:lvl3pPr>
      <a:lvl4pPr marL="1594282" indent="-227755" algn="l" defTabSz="911018" rtl="0" eaLnBrk="1" latinLnBrk="0" hangingPunct="1">
        <a:spcBef>
          <a:spcPct val="20000"/>
        </a:spcBef>
        <a:buFont typeface="Arial" pitchFamily="34" charset="0"/>
        <a:buChar char="–"/>
        <a:defRPr kumimoji="1" sz="1993" kern="1200">
          <a:solidFill>
            <a:schemeClr val="tx1"/>
          </a:solidFill>
          <a:latin typeface="+mn-lt"/>
          <a:ea typeface="+mn-ea"/>
          <a:cs typeface="+mn-cs"/>
        </a:defRPr>
      </a:lvl4pPr>
      <a:lvl5pPr marL="2049791" indent="-227755" algn="l" defTabSz="911018" rtl="0" eaLnBrk="1" latinLnBrk="0" hangingPunct="1">
        <a:spcBef>
          <a:spcPct val="20000"/>
        </a:spcBef>
        <a:buFont typeface="Arial" pitchFamily="34" charset="0"/>
        <a:buChar char="»"/>
        <a:defRPr kumimoji="1" sz="1993" kern="1200">
          <a:solidFill>
            <a:schemeClr val="tx1"/>
          </a:solidFill>
          <a:latin typeface="+mn-lt"/>
          <a:ea typeface="+mn-ea"/>
          <a:cs typeface="+mn-cs"/>
        </a:defRPr>
      </a:lvl5pPr>
      <a:lvl6pPr marL="2505300" indent="-227755" algn="l" defTabSz="911018" rtl="0" eaLnBrk="1" latinLnBrk="0" hangingPunct="1">
        <a:spcBef>
          <a:spcPct val="20000"/>
        </a:spcBef>
        <a:buFont typeface="Arial" pitchFamily="34" charset="0"/>
        <a:buChar char="•"/>
        <a:defRPr kumimoji="1" sz="1993" kern="1200">
          <a:solidFill>
            <a:schemeClr val="tx1"/>
          </a:solidFill>
          <a:latin typeface="+mn-lt"/>
          <a:ea typeface="+mn-ea"/>
          <a:cs typeface="+mn-cs"/>
        </a:defRPr>
      </a:lvl6pPr>
      <a:lvl7pPr marL="2960809" indent="-227755" algn="l" defTabSz="911018" rtl="0" eaLnBrk="1" latinLnBrk="0" hangingPunct="1">
        <a:spcBef>
          <a:spcPct val="20000"/>
        </a:spcBef>
        <a:buFont typeface="Arial" pitchFamily="34" charset="0"/>
        <a:buChar char="•"/>
        <a:defRPr kumimoji="1" sz="1993" kern="1200">
          <a:solidFill>
            <a:schemeClr val="tx1"/>
          </a:solidFill>
          <a:latin typeface="+mn-lt"/>
          <a:ea typeface="+mn-ea"/>
          <a:cs typeface="+mn-cs"/>
        </a:defRPr>
      </a:lvl7pPr>
      <a:lvl8pPr marL="3416319" indent="-227755" algn="l" defTabSz="911018" rtl="0" eaLnBrk="1" latinLnBrk="0" hangingPunct="1">
        <a:spcBef>
          <a:spcPct val="20000"/>
        </a:spcBef>
        <a:buFont typeface="Arial" pitchFamily="34" charset="0"/>
        <a:buChar char="•"/>
        <a:defRPr kumimoji="1" sz="1993" kern="1200">
          <a:solidFill>
            <a:schemeClr val="tx1"/>
          </a:solidFill>
          <a:latin typeface="+mn-lt"/>
          <a:ea typeface="+mn-ea"/>
          <a:cs typeface="+mn-cs"/>
        </a:defRPr>
      </a:lvl8pPr>
      <a:lvl9pPr marL="3871827" indent="-227755" algn="l" defTabSz="911018" rtl="0" eaLnBrk="1" latinLnBrk="0" hangingPunct="1">
        <a:spcBef>
          <a:spcPct val="20000"/>
        </a:spcBef>
        <a:buFont typeface="Arial" pitchFamily="34" charset="0"/>
        <a:buChar char="•"/>
        <a:defRPr kumimoji="1" sz="1993" kern="1200">
          <a:solidFill>
            <a:schemeClr val="tx1"/>
          </a:solidFill>
          <a:latin typeface="+mn-lt"/>
          <a:ea typeface="+mn-ea"/>
          <a:cs typeface="+mn-cs"/>
        </a:defRPr>
      </a:lvl9pPr>
    </p:bodyStyle>
    <p:otherStyle>
      <a:defPPr>
        <a:defRPr lang="ja-JP"/>
      </a:defPPr>
      <a:lvl1pPr marL="0" algn="l" defTabSz="911018" rtl="0" eaLnBrk="1" latinLnBrk="0" hangingPunct="1">
        <a:defRPr kumimoji="1" sz="1793" kern="1200">
          <a:solidFill>
            <a:schemeClr val="tx1"/>
          </a:solidFill>
          <a:latin typeface="+mn-lt"/>
          <a:ea typeface="+mn-ea"/>
          <a:cs typeface="+mn-cs"/>
        </a:defRPr>
      </a:lvl1pPr>
      <a:lvl2pPr marL="455509" algn="l" defTabSz="911018" rtl="0" eaLnBrk="1" latinLnBrk="0" hangingPunct="1">
        <a:defRPr kumimoji="1" sz="1793" kern="1200">
          <a:solidFill>
            <a:schemeClr val="tx1"/>
          </a:solidFill>
          <a:latin typeface="+mn-lt"/>
          <a:ea typeface="+mn-ea"/>
          <a:cs typeface="+mn-cs"/>
        </a:defRPr>
      </a:lvl2pPr>
      <a:lvl3pPr marL="911018" algn="l" defTabSz="911018" rtl="0" eaLnBrk="1" latinLnBrk="0" hangingPunct="1">
        <a:defRPr kumimoji="1" sz="1793" kern="1200">
          <a:solidFill>
            <a:schemeClr val="tx1"/>
          </a:solidFill>
          <a:latin typeface="+mn-lt"/>
          <a:ea typeface="+mn-ea"/>
          <a:cs typeface="+mn-cs"/>
        </a:defRPr>
      </a:lvl3pPr>
      <a:lvl4pPr marL="1366527" algn="l" defTabSz="911018" rtl="0" eaLnBrk="1" latinLnBrk="0" hangingPunct="1">
        <a:defRPr kumimoji="1" sz="1793" kern="1200">
          <a:solidFill>
            <a:schemeClr val="tx1"/>
          </a:solidFill>
          <a:latin typeface="+mn-lt"/>
          <a:ea typeface="+mn-ea"/>
          <a:cs typeface="+mn-cs"/>
        </a:defRPr>
      </a:lvl4pPr>
      <a:lvl5pPr marL="1822037" algn="l" defTabSz="911018" rtl="0" eaLnBrk="1" latinLnBrk="0" hangingPunct="1">
        <a:defRPr kumimoji="1" sz="1793" kern="1200">
          <a:solidFill>
            <a:schemeClr val="tx1"/>
          </a:solidFill>
          <a:latin typeface="+mn-lt"/>
          <a:ea typeface="+mn-ea"/>
          <a:cs typeface="+mn-cs"/>
        </a:defRPr>
      </a:lvl5pPr>
      <a:lvl6pPr marL="2277545" algn="l" defTabSz="911018" rtl="0" eaLnBrk="1" latinLnBrk="0" hangingPunct="1">
        <a:defRPr kumimoji="1" sz="1793" kern="1200">
          <a:solidFill>
            <a:schemeClr val="tx1"/>
          </a:solidFill>
          <a:latin typeface="+mn-lt"/>
          <a:ea typeface="+mn-ea"/>
          <a:cs typeface="+mn-cs"/>
        </a:defRPr>
      </a:lvl6pPr>
      <a:lvl7pPr marL="2733054" algn="l" defTabSz="911018" rtl="0" eaLnBrk="1" latinLnBrk="0" hangingPunct="1">
        <a:defRPr kumimoji="1" sz="1793" kern="1200">
          <a:solidFill>
            <a:schemeClr val="tx1"/>
          </a:solidFill>
          <a:latin typeface="+mn-lt"/>
          <a:ea typeface="+mn-ea"/>
          <a:cs typeface="+mn-cs"/>
        </a:defRPr>
      </a:lvl7pPr>
      <a:lvl8pPr marL="3188564" algn="l" defTabSz="911018" rtl="0" eaLnBrk="1" latinLnBrk="0" hangingPunct="1">
        <a:defRPr kumimoji="1" sz="1793" kern="1200">
          <a:solidFill>
            <a:schemeClr val="tx1"/>
          </a:solidFill>
          <a:latin typeface="+mn-lt"/>
          <a:ea typeface="+mn-ea"/>
          <a:cs typeface="+mn-cs"/>
        </a:defRPr>
      </a:lvl8pPr>
      <a:lvl9pPr marL="3644073" algn="l" defTabSz="911018" rtl="0" eaLnBrk="1" latinLnBrk="0" hangingPunct="1">
        <a:defRPr kumimoji="1" sz="1793"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11" y="1600206"/>
            <a:ext cx="8915400" cy="452596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0"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20" y="0"/>
            <a:ext cx="7605713" cy="476250"/>
          </a:xfrm>
          <a:prstGeom prst="rect">
            <a:avLst/>
          </a:prstGeom>
          <a:noFill/>
          <a:ln w="9525">
            <a:noFill/>
            <a:miter lim="800000"/>
            <a:headEnd/>
            <a:tailEnd/>
          </a:ln>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482" y="4"/>
            <a:ext cx="1679575" cy="333375"/>
          </a:xfrm>
          <a:prstGeom prst="rect">
            <a:avLst/>
          </a:prstGeom>
          <a:noFill/>
          <a:ln w="9525">
            <a:noFill/>
            <a:miter lim="800000"/>
            <a:headEnd/>
            <a:tailEnd/>
          </a:ln>
        </p:spPr>
      </p:pic>
    </p:spTree>
    <p:extLst>
      <p:ext uri="{BB962C8B-B14F-4D97-AF65-F5344CB8AC3E}">
        <p14:creationId xmlns:p14="http://schemas.microsoft.com/office/powerpoint/2010/main" val="1207834712"/>
      </p:ext>
    </p:extLst>
  </p:cSld>
  <p:clrMap bg1="lt1" tx1="dk1" bg2="lt2" tx2="dk2" accent1="accent1" accent2="accent2" accent3="accent3" accent4="accent4" accent5="accent5" accent6="accent6" hlink="hlink" folHlink="folHlink"/>
  <p:sldLayoutIdLst>
    <p:sldLayoutId id="2147486443" r:id="rId1"/>
    <p:sldLayoutId id="2147486444" r:id="rId2"/>
    <p:sldLayoutId id="2147486445" r:id="rId3"/>
    <p:sldLayoutId id="2147486446" r:id="rId4"/>
    <p:sldLayoutId id="2147486447" r:id="rId5"/>
    <p:sldLayoutId id="2147486448" r:id="rId6"/>
    <p:sldLayoutId id="2147486449" r:id="rId7"/>
    <p:sldLayoutId id="2147486450" r:id="rId8"/>
    <p:sldLayoutId id="2147486451" r:id="rId9"/>
    <p:sldLayoutId id="2147486452" r:id="rId10"/>
    <p:sldLayoutId id="2147486453" r:id="rId11"/>
    <p:sldLayoutId id="2147486454" r:id="rId12"/>
    <p:sldLayoutId id="2147486455" r:id="rId13"/>
  </p:sldLayoutIdLst>
  <p:hf hdr="0" ftr="0" dt="0"/>
  <p:txStyles>
    <p:titleStyle>
      <a:lvl1pPr algn="l" rtl="0" eaLnBrk="1" fontAlgn="base" hangingPunct="1">
        <a:spcBef>
          <a:spcPct val="0"/>
        </a:spcBef>
        <a:spcAft>
          <a:spcPct val="0"/>
        </a:spcAft>
        <a:defRPr kumimoji="1" sz="2791">
          <a:solidFill>
            <a:srgbClr val="4087C8"/>
          </a:solidFill>
          <a:latin typeface="+mj-lt"/>
          <a:ea typeface="+mj-ea"/>
          <a:cs typeface="+mj-cs"/>
        </a:defRPr>
      </a:lvl1pPr>
      <a:lvl2pPr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5pPr>
      <a:lvl6pPr marL="455654"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6pPr>
      <a:lvl7pPr marL="911309"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7pPr>
      <a:lvl8pPr marL="1366965"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8pPr>
      <a:lvl9pPr marL="1822619" algn="l" rtl="0" eaLnBrk="1" fontAlgn="base" hangingPunct="1">
        <a:spcBef>
          <a:spcPct val="0"/>
        </a:spcBef>
        <a:spcAft>
          <a:spcPct val="0"/>
        </a:spcAft>
        <a:defRPr kumimoji="1" sz="2791">
          <a:solidFill>
            <a:srgbClr val="4087C8"/>
          </a:solidFill>
          <a:latin typeface="HGP創英角ｺﾞｼｯｸUB" pitchFamily="50" charset="-128"/>
          <a:ea typeface="HGP創英角ｺﾞｼｯｸUB" pitchFamily="50" charset="-128"/>
        </a:defRPr>
      </a:lvl9pPr>
    </p:titleStyle>
    <p:bodyStyle>
      <a:lvl1pPr marL="341741" indent="-341741" algn="l" rtl="0" eaLnBrk="1" fontAlgn="base" hangingPunct="1">
        <a:spcBef>
          <a:spcPct val="20000"/>
        </a:spcBef>
        <a:spcAft>
          <a:spcPct val="0"/>
        </a:spcAft>
        <a:buChar char="•"/>
        <a:defRPr kumimoji="1" sz="3190">
          <a:solidFill>
            <a:schemeClr val="tx1"/>
          </a:solidFill>
          <a:latin typeface="+mn-lt"/>
          <a:ea typeface="+mn-ea"/>
          <a:cs typeface="+mn-cs"/>
        </a:defRPr>
      </a:lvl1pPr>
      <a:lvl2pPr marL="740439" indent="-284785" algn="l" rtl="0" eaLnBrk="1" fontAlgn="base" hangingPunct="1">
        <a:spcBef>
          <a:spcPct val="20000"/>
        </a:spcBef>
        <a:spcAft>
          <a:spcPct val="0"/>
        </a:spcAft>
        <a:buChar char="–"/>
        <a:defRPr kumimoji="1" sz="2791">
          <a:solidFill>
            <a:schemeClr val="tx1"/>
          </a:solidFill>
          <a:latin typeface="+mn-lt"/>
          <a:ea typeface="+mn-ea"/>
        </a:defRPr>
      </a:lvl2pPr>
      <a:lvl3pPr marL="1139137" indent="-227828" algn="l" rtl="0" eaLnBrk="1" fontAlgn="base" hangingPunct="1">
        <a:spcBef>
          <a:spcPct val="20000"/>
        </a:spcBef>
        <a:spcAft>
          <a:spcPct val="0"/>
        </a:spcAft>
        <a:buChar char="•"/>
        <a:defRPr kumimoji="1" sz="2392">
          <a:solidFill>
            <a:schemeClr val="tx1"/>
          </a:solidFill>
          <a:latin typeface="+mn-lt"/>
          <a:ea typeface="+mn-ea"/>
        </a:defRPr>
      </a:lvl3pPr>
      <a:lvl4pPr marL="1594791" indent="-227828" algn="l" rtl="0" eaLnBrk="1" fontAlgn="base" hangingPunct="1">
        <a:spcBef>
          <a:spcPct val="20000"/>
        </a:spcBef>
        <a:spcAft>
          <a:spcPct val="0"/>
        </a:spcAft>
        <a:buChar char="–"/>
        <a:defRPr kumimoji="1" sz="1994">
          <a:solidFill>
            <a:schemeClr val="tx1"/>
          </a:solidFill>
          <a:latin typeface="+mn-lt"/>
          <a:ea typeface="+mn-ea"/>
        </a:defRPr>
      </a:lvl4pPr>
      <a:lvl5pPr marL="2050447" indent="-227828" algn="l" rtl="0" eaLnBrk="1" fontAlgn="base" hangingPunct="1">
        <a:spcBef>
          <a:spcPct val="20000"/>
        </a:spcBef>
        <a:spcAft>
          <a:spcPct val="0"/>
        </a:spcAft>
        <a:buChar char="»"/>
        <a:defRPr kumimoji="1" sz="1994">
          <a:solidFill>
            <a:schemeClr val="tx1"/>
          </a:solidFill>
          <a:latin typeface="+mn-lt"/>
          <a:ea typeface="+mn-ea"/>
        </a:defRPr>
      </a:lvl5pPr>
      <a:lvl6pPr marL="2506102" indent="-227828" algn="l" rtl="0" eaLnBrk="1" fontAlgn="base" hangingPunct="1">
        <a:spcBef>
          <a:spcPct val="20000"/>
        </a:spcBef>
        <a:spcAft>
          <a:spcPct val="0"/>
        </a:spcAft>
        <a:buChar char="»"/>
        <a:defRPr kumimoji="1" sz="1994">
          <a:solidFill>
            <a:schemeClr val="tx1"/>
          </a:solidFill>
          <a:latin typeface="+mn-lt"/>
          <a:ea typeface="+mn-ea"/>
        </a:defRPr>
      </a:lvl6pPr>
      <a:lvl7pPr marL="2961756" indent="-227828" algn="l" rtl="0" eaLnBrk="1" fontAlgn="base" hangingPunct="1">
        <a:spcBef>
          <a:spcPct val="20000"/>
        </a:spcBef>
        <a:spcAft>
          <a:spcPct val="0"/>
        </a:spcAft>
        <a:buChar char="»"/>
        <a:defRPr kumimoji="1" sz="1994">
          <a:solidFill>
            <a:schemeClr val="tx1"/>
          </a:solidFill>
          <a:latin typeface="+mn-lt"/>
          <a:ea typeface="+mn-ea"/>
        </a:defRPr>
      </a:lvl7pPr>
      <a:lvl8pPr marL="3417411" indent="-227828" algn="l" rtl="0" eaLnBrk="1" fontAlgn="base" hangingPunct="1">
        <a:spcBef>
          <a:spcPct val="20000"/>
        </a:spcBef>
        <a:spcAft>
          <a:spcPct val="0"/>
        </a:spcAft>
        <a:buChar char="»"/>
        <a:defRPr kumimoji="1" sz="1994">
          <a:solidFill>
            <a:schemeClr val="tx1"/>
          </a:solidFill>
          <a:latin typeface="+mn-lt"/>
          <a:ea typeface="+mn-ea"/>
        </a:defRPr>
      </a:lvl8pPr>
      <a:lvl9pPr marL="3873065" indent="-227828" algn="l" rtl="0" eaLnBrk="1" fontAlgn="base" hangingPunct="1">
        <a:spcBef>
          <a:spcPct val="20000"/>
        </a:spcBef>
        <a:spcAft>
          <a:spcPct val="0"/>
        </a:spcAft>
        <a:buChar char="»"/>
        <a:defRPr kumimoji="1" sz="1994">
          <a:solidFill>
            <a:schemeClr val="tx1"/>
          </a:solidFill>
          <a:latin typeface="+mn-lt"/>
          <a:ea typeface="+mn-ea"/>
        </a:defRPr>
      </a:lvl9pPr>
    </p:bodyStyle>
    <p:otherStyle>
      <a:defPPr>
        <a:defRPr lang="ja-JP"/>
      </a:defPPr>
      <a:lvl1pPr marL="0" algn="l" defTabSz="911309" rtl="0" eaLnBrk="1" latinLnBrk="0" hangingPunct="1">
        <a:defRPr kumimoji="1" sz="1794" kern="1200">
          <a:solidFill>
            <a:schemeClr val="tx1"/>
          </a:solidFill>
          <a:latin typeface="+mn-lt"/>
          <a:ea typeface="+mn-ea"/>
          <a:cs typeface="+mn-cs"/>
        </a:defRPr>
      </a:lvl1pPr>
      <a:lvl2pPr marL="455654" algn="l" defTabSz="911309" rtl="0" eaLnBrk="1" latinLnBrk="0" hangingPunct="1">
        <a:defRPr kumimoji="1" sz="1794" kern="1200">
          <a:solidFill>
            <a:schemeClr val="tx1"/>
          </a:solidFill>
          <a:latin typeface="+mn-lt"/>
          <a:ea typeface="+mn-ea"/>
          <a:cs typeface="+mn-cs"/>
        </a:defRPr>
      </a:lvl2pPr>
      <a:lvl3pPr marL="911309" algn="l" defTabSz="911309" rtl="0" eaLnBrk="1" latinLnBrk="0" hangingPunct="1">
        <a:defRPr kumimoji="1" sz="1794" kern="1200">
          <a:solidFill>
            <a:schemeClr val="tx1"/>
          </a:solidFill>
          <a:latin typeface="+mn-lt"/>
          <a:ea typeface="+mn-ea"/>
          <a:cs typeface="+mn-cs"/>
        </a:defRPr>
      </a:lvl3pPr>
      <a:lvl4pPr marL="1366965" algn="l" defTabSz="911309" rtl="0" eaLnBrk="1" latinLnBrk="0" hangingPunct="1">
        <a:defRPr kumimoji="1" sz="1794" kern="1200">
          <a:solidFill>
            <a:schemeClr val="tx1"/>
          </a:solidFill>
          <a:latin typeface="+mn-lt"/>
          <a:ea typeface="+mn-ea"/>
          <a:cs typeface="+mn-cs"/>
        </a:defRPr>
      </a:lvl4pPr>
      <a:lvl5pPr marL="1822619" algn="l" defTabSz="911309" rtl="0" eaLnBrk="1" latinLnBrk="0" hangingPunct="1">
        <a:defRPr kumimoji="1" sz="1794" kern="1200">
          <a:solidFill>
            <a:schemeClr val="tx1"/>
          </a:solidFill>
          <a:latin typeface="+mn-lt"/>
          <a:ea typeface="+mn-ea"/>
          <a:cs typeface="+mn-cs"/>
        </a:defRPr>
      </a:lvl5pPr>
      <a:lvl6pPr marL="2278274" algn="l" defTabSz="911309" rtl="0" eaLnBrk="1" latinLnBrk="0" hangingPunct="1">
        <a:defRPr kumimoji="1" sz="1794" kern="1200">
          <a:solidFill>
            <a:schemeClr val="tx1"/>
          </a:solidFill>
          <a:latin typeface="+mn-lt"/>
          <a:ea typeface="+mn-ea"/>
          <a:cs typeface="+mn-cs"/>
        </a:defRPr>
      </a:lvl6pPr>
      <a:lvl7pPr marL="2733928" algn="l" defTabSz="911309" rtl="0" eaLnBrk="1" latinLnBrk="0" hangingPunct="1">
        <a:defRPr kumimoji="1" sz="1794" kern="1200">
          <a:solidFill>
            <a:schemeClr val="tx1"/>
          </a:solidFill>
          <a:latin typeface="+mn-lt"/>
          <a:ea typeface="+mn-ea"/>
          <a:cs typeface="+mn-cs"/>
        </a:defRPr>
      </a:lvl7pPr>
      <a:lvl8pPr marL="3189584" algn="l" defTabSz="911309" rtl="0" eaLnBrk="1" latinLnBrk="0" hangingPunct="1">
        <a:defRPr kumimoji="1" sz="1794" kern="1200">
          <a:solidFill>
            <a:schemeClr val="tx1"/>
          </a:solidFill>
          <a:latin typeface="+mn-lt"/>
          <a:ea typeface="+mn-ea"/>
          <a:cs typeface="+mn-cs"/>
        </a:defRPr>
      </a:lvl8pPr>
      <a:lvl9pPr marL="3645238" algn="l" defTabSz="911309" rtl="0" eaLnBrk="1" latinLnBrk="0" hangingPunct="1">
        <a:defRPr kumimoji="1" sz="179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10.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jpeg"/><Relationship Id="rId1" Type="http://schemas.openxmlformats.org/officeDocument/2006/relationships/slideLayout" Target="../slideLayouts/slideLayout1253.xml"/><Relationship Id="rId6" Type="http://schemas.openxmlformats.org/officeDocument/2006/relationships/image" Target="../media/image11.tmp"/><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23.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2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4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761917" y="1988840"/>
            <a:ext cx="9062005" cy="1388985"/>
          </a:xfrm>
        </p:spPr>
        <p:txBody>
          <a:bodyPr/>
          <a:lstStyle/>
          <a:p>
            <a:pPr algn="ctr"/>
            <a:r>
              <a:rPr lang="ja-JP" altLang="en-US" sz="3200" dirty="0" smtClean="0"/>
              <a:t>新・担い手三法の改正について</a:t>
            </a:r>
            <a:r>
              <a:rPr lang="en-US" altLang="ja-JP" sz="3200" dirty="0" smtClean="0"/>
              <a:t/>
            </a:r>
            <a:br>
              <a:rPr lang="en-US" altLang="ja-JP" sz="3200" dirty="0" smtClean="0"/>
            </a:br>
            <a:endParaRPr lang="ja-JP" altLang="en-US" sz="3200" dirty="0"/>
          </a:p>
        </p:txBody>
      </p:sp>
      <p:sp>
        <p:nvSpPr>
          <p:cNvPr id="3" name="テキスト ボックス 2"/>
          <p:cNvSpPr txBox="1"/>
          <p:nvPr/>
        </p:nvSpPr>
        <p:spPr>
          <a:xfrm>
            <a:off x="1280592" y="3861048"/>
            <a:ext cx="7128792" cy="1815882"/>
          </a:xfrm>
          <a:prstGeom prst="rect">
            <a:avLst/>
          </a:prstGeom>
          <a:noFill/>
        </p:spPr>
        <p:txBody>
          <a:bodyPr wrap="square" rtlCol="0">
            <a:spAutoFit/>
          </a:bodyPr>
          <a:lstStyle/>
          <a:p>
            <a:pPr algn="ctr" defTabSz="914235" fontAlgn="auto">
              <a:spcBef>
                <a:spcPts val="0"/>
              </a:spcBef>
              <a:spcAft>
                <a:spcPts val="0"/>
              </a:spcAft>
            </a:pPr>
            <a:r>
              <a:rPr lang="ja-JP" altLang="en-US" sz="2800" dirty="0" smtClean="0">
                <a:solidFill>
                  <a:prstClr val="black"/>
                </a:solidFill>
                <a:latin typeface="Arial"/>
                <a:ea typeface="ＭＳ Ｐゴシック"/>
              </a:rPr>
              <a:t>令和元年</a:t>
            </a:r>
            <a:r>
              <a:rPr lang="ja-JP" altLang="en-US" sz="2800" dirty="0">
                <a:solidFill>
                  <a:prstClr val="black"/>
                </a:solidFill>
                <a:latin typeface="Arial"/>
                <a:ea typeface="ＭＳ Ｐゴシック"/>
              </a:rPr>
              <a:t>７</a:t>
            </a:r>
            <a:r>
              <a:rPr lang="ja-JP" altLang="en-US" sz="2800" dirty="0" smtClean="0">
                <a:solidFill>
                  <a:prstClr val="black"/>
                </a:solidFill>
                <a:latin typeface="Arial"/>
                <a:ea typeface="ＭＳ Ｐゴシック"/>
              </a:rPr>
              <a:t>月</a:t>
            </a:r>
            <a:endParaRPr lang="en-US" altLang="ja-JP" sz="2800" dirty="0" smtClean="0">
              <a:solidFill>
                <a:prstClr val="black"/>
              </a:solidFill>
              <a:latin typeface="Arial"/>
              <a:ea typeface="ＭＳ Ｐゴシック"/>
            </a:endParaRPr>
          </a:p>
          <a:p>
            <a:pPr algn="ctr" defTabSz="914235" fontAlgn="auto">
              <a:spcBef>
                <a:spcPts val="0"/>
              </a:spcBef>
              <a:spcAft>
                <a:spcPts val="0"/>
              </a:spcAft>
            </a:pPr>
            <a:r>
              <a:rPr lang="ja-JP" altLang="en-US" sz="2800" dirty="0" smtClean="0">
                <a:solidFill>
                  <a:prstClr val="black"/>
                </a:solidFill>
                <a:latin typeface="Arial"/>
                <a:ea typeface="ＭＳ Ｐゴシック"/>
              </a:rPr>
              <a:t>近畿地方整備局建政部</a:t>
            </a:r>
            <a:endParaRPr lang="en-US" altLang="ja-JP" sz="2800" dirty="0" smtClean="0">
              <a:solidFill>
                <a:prstClr val="black"/>
              </a:solidFill>
              <a:latin typeface="Arial"/>
              <a:ea typeface="ＭＳ Ｐゴシック"/>
            </a:endParaRPr>
          </a:p>
          <a:p>
            <a:pPr algn="ctr" defTabSz="914235" fontAlgn="auto">
              <a:spcBef>
                <a:spcPts val="0"/>
              </a:spcBef>
              <a:spcAft>
                <a:spcPts val="0"/>
              </a:spcAft>
            </a:pPr>
            <a:r>
              <a:rPr lang="ja-JP" altLang="en-US" sz="2800" dirty="0" smtClean="0">
                <a:solidFill>
                  <a:prstClr val="black"/>
                </a:solidFill>
                <a:latin typeface="Arial"/>
                <a:ea typeface="ＭＳ Ｐゴシック"/>
              </a:rPr>
              <a:t>建設産業第一課</a:t>
            </a:r>
            <a:endParaRPr lang="en-US" altLang="ja-JP" sz="2800" dirty="0" smtClean="0">
              <a:solidFill>
                <a:prstClr val="black"/>
              </a:solidFill>
              <a:latin typeface="Arial"/>
              <a:ea typeface="ＭＳ Ｐゴシック"/>
            </a:endParaRPr>
          </a:p>
          <a:p>
            <a:pPr algn="ctr" defTabSz="914235" fontAlgn="auto">
              <a:spcBef>
                <a:spcPts val="0"/>
              </a:spcBef>
              <a:spcAft>
                <a:spcPts val="0"/>
              </a:spcAft>
            </a:pPr>
            <a:endParaRPr lang="en-US" altLang="ja-JP" sz="2800" dirty="0" smtClean="0">
              <a:solidFill>
                <a:prstClr val="black"/>
              </a:solidFill>
              <a:latin typeface="Arial"/>
              <a:ea typeface="ＭＳ Ｐゴシック"/>
            </a:endParaRPr>
          </a:p>
        </p:txBody>
      </p:sp>
      <p:sp>
        <p:nvSpPr>
          <p:cNvPr id="2" name="テキスト ボックス 1"/>
          <p:cNvSpPr txBox="1"/>
          <p:nvPr/>
        </p:nvSpPr>
        <p:spPr>
          <a:xfrm>
            <a:off x="8481392" y="188640"/>
            <a:ext cx="1198514" cy="338554"/>
          </a:xfrm>
          <a:prstGeom prst="rect">
            <a:avLst/>
          </a:prstGeom>
          <a:noFill/>
          <a:ln>
            <a:solidFill>
              <a:schemeClr val="tx1"/>
            </a:solidFill>
          </a:ln>
        </p:spPr>
        <p:txBody>
          <a:bodyPr wrap="square" rtlCol="0">
            <a:spAutoFit/>
          </a:bodyPr>
          <a:lstStyle/>
          <a:p>
            <a:pPr algn="ctr"/>
            <a:r>
              <a:rPr kumimoji="1" lang="ja-JP" altLang="en-US" sz="1600" dirty="0" smtClean="0"/>
              <a:t>資料１</a:t>
            </a:r>
            <a:endParaRPr kumimoji="1" lang="ja-JP" altLang="en-US" sz="1600" dirty="0"/>
          </a:p>
        </p:txBody>
      </p:sp>
    </p:spTree>
    <p:extLst>
      <p:ext uri="{BB962C8B-B14F-4D97-AF65-F5344CB8AC3E}">
        <p14:creationId xmlns:p14="http://schemas.microsoft.com/office/powerpoint/2010/main" val="2894269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128462" y="593377"/>
            <a:ext cx="9513538" cy="38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770" tIns="45137" rIns="17770" bIns="45137"/>
          <a:lstStyle>
            <a:lvl1pPr defTabSz="9032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032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032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032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032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032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032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032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032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0"/>
              </a:spcBef>
              <a:buFontTx/>
              <a:buNone/>
            </a:pPr>
            <a:r>
              <a:rPr lang="ja-JP" altLang="ja-JP" sz="1800" b="1" dirty="0" smtClean="0">
                <a:latin typeface="HGS創英角ｺﾞｼｯｸUB" panose="020B0900000000000000" pitchFamily="50" charset="-128"/>
                <a:ea typeface="HGS創英角ｺﾞｼｯｸUB" panose="020B0900000000000000" pitchFamily="50" charset="-128"/>
              </a:rPr>
              <a:t>建設業法</a:t>
            </a:r>
            <a:r>
              <a:rPr lang="ja-JP" altLang="ja-JP" sz="1800" b="1" dirty="0">
                <a:latin typeface="HGS創英角ｺﾞｼｯｸUB" panose="020B0900000000000000" pitchFamily="50" charset="-128"/>
                <a:ea typeface="HGS創英角ｺﾞｼｯｸUB" panose="020B0900000000000000" pitchFamily="50" charset="-128"/>
              </a:rPr>
              <a:t>及び公共工事の入札及び契約の適正化の</a:t>
            </a:r>
            <a:r>
              <a:rPr lang="ja-JP" altLang="ja-JP" sz="1800" b="1" dirty="0" smtClean="0">
                <a:latin typeface="HGS創英角ｺﾞｼｯｸUB" panose="020B0900000000000000" pitchFamily="50" charset="-128"/>
                <a:ea typeface="HGS創英角ｺﾞｼｯｸUB" panose="020B0900000000000000" pitchFamily="50" charset="-128"/>
              </a:rPr>
              <a:t>促進に関する法律の一部を改正する法律</a:t>
            </a:r>
            <a:endParaRPr lang="ja-JP" altLang="en-US" sz="1800" dirty="0">
              <a:ea typeface="ＭＳ ゴシック" panose="020B0609070205080204" pitchFamily="49" charset="-128"/>
            </a:endParaRPr>
          </a:p>
        </p:txBody>
      </p:sp>
      <p:sp>
        <p:nvSpPr>
          <p:cNvPr id="7" name="AutoShape 16"/>
          <p:cNvSpPr>
            <a:spLocks noChangeArrowheads="1"/>
          </p:cNvSpPr>
          <p:nvPr/>
        </p:nvSpPr>
        <p:spPr bwMode="auto">
          <a:xfrm>
            <a:off x="25432" y="1155187"/>
            <a:ext cx="1316719" cy="257589"/>
          </a:xfrm>
          <a:prstGeom prst="roundRect">
            <a:avLst>
              <a:gd name="adj" fmla="val 0"/>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39" tIns="43619" rIns="87239" bIns="43619" anchor="ctr"/>
          <a:lstStyle>
            <a:lvl1pPr defTabSz="873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b="1" dirty="0" smtClean="0">
                <a:solidFill>
                  <a:srgbClr val="FFFFFF"/>
                </a:solidFill>
              </a:rPr>
              <a:t>背景・必要性</a:t>
            </a:r>
            <a:endParaRPr lang="ja-JP" altLang="en-US" sz="1400" b="1" dirty="0">
              <a:solidFill>
                <a:srgbClr val="FFFFFF"/>
              </a:solidFill>
            </a:endParaRPr>
          </a:p>
        </p:txBody>
      </p:sp>
      <p:sp>
        <p:nvSpPr>
          <p:cNvPr id="8" name="AutoShape 15"/>
          <p:cNvSpPr>
            <a:spLocks noChangeArrowheads="1"/>
          </p:cNvSpPr>
          <p:nvPr/>
        </p:nvSpPr>
        <p:spPr bwMode="auto">
          <a:xfrm>
            <a:off x="25433" y="1182799"/>
            <a:ext cx="9814026" cy="2102185"/>
          </a:xfrm>
          <a:prstGeom prst="roundRect">
            <a:avLst>
              <a:gd name="adj" fmla="val 0"/>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87273" tIns="43636" rIns="87273" bIns="43636" anchor="ctr"/>
          <a:lstStyle>
            <a:lvl1pPr defTabSz="873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en-US" altLang="ja-JP" sz="1200">
              <a:solidFill>
                <a:srgbClr val="000000"/>
              </a:solidFill>
            </a:endParaRPr>
          </a:p>
          <a:p>
            <a:pPr eaLnBrk="1" hangingPunct="1">
              <a:spcBef>
                <a:spcPct val="0"/>
              </a:spcBef>
              <a:buFontTx/>
              <a:buNone/>
            </a:pPr>
            <a:endParaRPr lang="en-US" altLang="ja-JP" sz="1200">
              <a:solidFill>
                <a:srgbClr val="000000"/>
              </a:solidFill>
            </a:endParaRPr>
          </a:p>
        </p:txBody>
      </p:sp>
      <p:grpSp>
        <p:nvGrpSpPr>
          <p:cNvPr id="10" name="グループ化 9"/>
          <p:cNvGrpSpPr/>
          <p:nvPr/>
        </p:nvGrpSpPr>
        <p:grpSpPr>
          <a:xfrm>
            <a:off x="483982" y="2110523"/>
            <a:ext cx="2477703" cy="1141122"/>
            <a:chOff x="4465839" y="843581"/>
            <a:chExt cx="2477703" cy="1141122"/>
          </a:xfrm>
        </p:grpSpPr>
        <p:sp>
          <p:nvSpPr>
            <p:cNvPr id="11" name="テキスト ボックス 10"/>
            <p:cNvSpPr txBox="1"/>
            <p:nvPr/>
          </p:nvSpPr>
          <p:spPr>
            <a:xfrm>
              <a:off x="4784967" y="843581"/>
              <a:ext cx="1839443" cy="253916"/>
            </a:xfrm>
            <a:prstGeom prst="rect">
              <a:avLst/>
            </a:prstGeom>
            <a:noFill/>
          </p:spPr>
          <p:txBody>
            <a:bodyPr wrap="square" rtlCol="0">
              <a:spAutoFit/>
            </a:bodyPr>
            <a:lstStyle/>
            <a:p>
              <a:pPr marL="177800" indent="-177800" algn="ctr"/>
              <a:r>
                <a:rPr lang="ja-JP" altLang="en-US" sz="1000" i="1" dirty="0" smtClean="0">
                  <a:solidFill>
                    <a:srgbClr val="000000"/>
                  </a:solidFill>
                  <a:latin typeface="ＭＳ Ｐゴシック"/>
                  <a:ea typeface="ＭＳ Ｐゴシック"/>
                  <a:cs typeface="メイリオ" panose="020B0604030504040204" pitchFamily="50" charset="-128"/>
                </a:rPr>
                <a:t>＜時間外労働の上限規制＞</a:t>
              </a:r>
              <a:endParaRPr lang="en-US" altLang="ja-JP" sz="1000" i="1" dirty="0" smtClean="0">
                <a:solidFill>
                  <a:srgbClr val="000000"/>
                </a:solidFill>
                <a:latin typeface="ＭＳ Ｐゴシック"/>
                <a:ea typeface="ＭＳ Ｐゴシック"/>
                <a:cs typeface="メイリオ" panose="020B0604030504040204" pitchFamily="50" charset="-128"/>
              </a:endParaRPr>
            </a:p>
          </p:txBody>
        </p:sp>
        <p:sp>
          <p:nvSpPr>
            <p:cNvPr id="12" name="テキスト ボックス 11"/>
            <p:cNvSpPr txBox="1"/>
            <p:nvPr/>
          </p:nvSpPr>
          <p:spPr>
            <a:xfrm>
              <a:off x="4465839" y="1052677"/>
              <a:ext cx="2477703" cy="923330"/>
            </a:xfrm>
            <a:prstGeom prst="rect">
              <a:avLst/>
            </a:prstGeom>
            <a:noFill/>
            <a:ln>
              <a:noFill/>
            </a:ln>
          </p:spPr>
          <p:txBody>
            <a:bodyPr wrap="square" rtlCol="0">
              <a:spAutoFit/>
            </a:bodyPr>
            <a:lstStyle/>
            <a:p>
              <a:pPr marL="288000" indent="-457200" algn="just">
                <a:spcAft>
                  <a:spcPts val="0"/>
                </a:spcAft>
                <a:buFont typeface="+mj-cs"/>
                <a:buNone/>
              </a:pPr>
              <a:r>
                <a:rPr lang="ja-JP" altLang="en-US" sz="900" kern="100" dirty="0" smtClean="0">
                  <a:solidFill>
                    <a:srgbClr val="000000"/>
                  </a:solidFill>
                  <a:latin typeface="ＭＳ Ｐゴシック"/>
                  <a:cs typeface="Times New Roman" panose="02020603050405020304" pitchFamily="18" charset="0"/>
                </a:rPr>
                <a:t>✓</a:t>
              </a:r>
              <a:r>
                <a:rPr lang="ja-JP" altLang="ja-JP" sz="900" kern="100" dirty="0" smtClean="0">
                  <a:solidFill>
                    <a:srgbClr val="000000"/>
                  </a:solidFill>
                  <a:latin typeface="ＭＳ Ｐゴシック"/>
                  <a:cs typeface="Times New Roman" panose="02020603050405020304" pitchFamily="18" charset="0"/>
                </a:rPr>
                <a:t>原則</a:t>
              </a:r>
              <a:r>
                <a:rPr lang="ja-JP" altLang="ja-JP" sz="900" kern="100" dirty="0">
                  <a:solidFill>
                    <a:srgbClr val="000000"/>
                  </a:solidFill>
                  <a:latin typeface="ＭＳ Ｐゴシック"/>
                  <a:cs typeface="Times New Roman" panose="02020603050405020304" pitchFamily="18" charset="0"/>
                </a:rPr>
                <a:t>、月４５時間 かつ 年３６０時間</a:t>
              </a:r>
              <a:endParaRPr lang="en-US" altLang="ja-JP" sz="900" kern="100" dirty="0">
                <a:solidFill>
                  <a:srgbClr val="000000"/>
                </a:solidFill>
                <a:latin typeface="ＭＳ Ｐゴシック"/>
                <a:cs typeface="Times New Roman" panose="02020603050405020304" pitchFamily="18" charset="0"/>
              </a:endParaRPr>
            </a:p>
            <a:p>
              <a:pPr algn="just">
                <a:spcAft>
                  <a:spcPts val="0"/>
                </a:spcAft>
                <a:buFont typeface="+mj-cs"/>
                <a:buNone/>
              </a:pPr>
              <a:r>
                <a:rPr lang="ja-JP" altLang="en-US" sz="900" kern="100" dirty="0" smtClean="0">
                  <a:solidFill>
                    <a:srgbClr val="000000"/>
                  </a:solidFill>
                  <a:latin typeface="ＭＳ Ｐゴシック"/>
                  <a:cs typeface="Times New Roman" panose="02020603050405020304" pitchFamily="18" charset="0"/>
                </a:rPr>
                <a:t>✓</a:t>
              </a:r>
              <a:r>
                <a:rPr lang="ja-JP" altLang="ja-JP" sz="900" kern="100" dirty="0" smtClean="0">
                  <a:solidFill>
                    <a:srgbClr val="000000"/>
                  </a:solidFill>
                  <a:latin typeface="ＭＳ Ｐゴシック"/>
                  <a:cs typeface="Times New Roman" panose="02020603050405020304" pitchFamily="18" charset="0"/>
                </a:rPr>
                <a:t>特別</a:t>
              </a:r>
              <a:r>
                <a:rPr lang="ja-JP" altLang="ja-JP" sz="900" kern="100" dirty="0">
                  <a:solidFill>
                    <a:srgbClr val="000000"/>
                  </a:solidFill>
                  <a:latin typeface="ＭＳ Ｐゴシック"/>
                  <a:cs typeface="Times New Roman" panose="02020603050405020304" pitchFamily="18" charset="0"/>
                </a:rPr>
                <a:t>条項でも上回ることの出来な</a:t>
              </a:r>
              <a:r>
                <a:rPr lang="ja-JP" altLang="en-US" sz="900" kern="100" dirty="0">
                  <a:solidFill>
                    <a:srgbClr val="000000"/>
                  </a:solidFill>
                  <a:latin typeface="ＭＳ Ｐゴシック"/>
                  <a:cs typeface="Times New Roman" panose="02020603050405020304" pitchFamily="18" charset="0"/>
                </a:rPr>
                <a:t>いもの</a:t>
              </a:r>
              <a:r>
                <a:rPr lang="ja-JP" altLang="en-US" sz="900" kern="100" dirty="0" smtClean="0">
                  <a:solidFill>
                    <a:srgbClr val="000000"/>
                  </a:solidFill>
                  <a:latin typeface="ＭＳ Ｐゴシック"/>
                  <a:cs typeface="Times New Roman" panose="02020603050405020304" pitchFamily="18" charset="0"/>
                </a:rPr>
                <a:t>：</a:t>
              </a:r>
              <a:endParaRPr lang="en-US" altLang="ja-JP" sz="800" kern="100" dirty="0">
                <a:solidFill>
                  <a:srgbClr val="000000"/>
                </a:solidFill>
                <a:latin typeface="ＭＳ Ｐゴシック"/>
                <a:cs typeface="Times New Roman" panose="02020603050405020304" pitchFamily="18" charset="0"/>
              </a:endParaRPr>
            </a:p>
            <a:p>
              <a:pPr algn="just">
                <a:spcAft>
                  <a:spcPts val="0"/>
                </a:spcAft>
                <a:buFont typeface="+mj-cs"/>
                <a:buNone/>
              </a:pPr>
              <a:r>
                <a:rPr lang="ja-JP" altLang="en-US" sz="900" kern="100" dirty="0" smtClean="0">
                  <a:solidFill>
                    <a:srgbClr val="000000"/>
                  </a:solidFill>
                  <a:latin typeface="ＭＳ Ｐゴシック"/>
                  <a:cs typeface="Times New Roman" panose="02020603050405020304" pitchFamily="18" charset="0"/>
                </a:rPr>
                <a:t>　　・</a:t>
              </a:r>
              <a:r>
                <a:rPr lang="ja-JP" altLang="ja-JP" sz="900" kern="100" dirty="0" smtClean="0">
                  <a:solidFill>
                    <a:srgbClr val="000000"/>
                  </a:solidFill>
                  <a:latin typeface="ＭＳ Ｐゴシック"/>
                  <a:cs typeface="Times New Roman" panose="02020603050405020304" pitchFamily="18" charset="0"/>
                </a:rPr>
                <a:t>年</a:t>
              </a:r>
              <a:r>
                <a:rPr lang="ja-JP" altLang="ja-JP" sz="900" kern="100" dirty="0">
                  <a:solidFill>
                    <a:srgbClr val="000000"/>
                  </a:solidFill>
                  <a:latin typeface="ＭＳ Ｐゴシック"/>
                  <a:cs typeface="Times New Roman" panose="02020603050405020304" pitchFamily="18" charset="0"/>
                </a:rPr>
                <a:t>７２０時間（月平均６０時間</a:t>
              </a:r>
              <a:r>
                <a:rPr lang="ja-JP" altLang="ja-JP" sz="900" kern="100" dirty="0" smtClean="0">
                  <a:solidFill>
                    <a:srgbClr val="000000"/>
                  </a:solidFill>
                  <a:latin typeface="ＭＳ Ｐゴシック"/>
                  <a:cs typeface="Times New Roman" panose="02020603050405020304" pitchFamily="18" charset="0"/>
                </a:rPr>
                <a:t>）</a:t>
              </a:r>
              <a:endParaRPr lang="en-US" altLang="ja-JP" sz="800" kern="100" dirty="0" smtClean="0">
                <a:solidFill>
                  <a:srgbClr val="FF0000"/>
                </a:solidFill>
                <a:latin typeface="ＭＳ Ｐゴシック"/>
                <a:cs typeface="Times New Roman" panose="02020603050405020304" pitchFamily="18" charset="0"/>
              </a:endParaRPr>
            </a:p>
            <a:p>
              <a:pPr algn="just">
                <a:spcAft>
                  <a:spcPts val="0"/>
                </a:spcAft>
                <a:buFont typeface="+mj-cs"/>
                <a:buNone/>
              </a:pPr>
              <a:r>
                <a:rPr lang="ja-JP" altLang="en-US" sz="900" kern="100" dirty="0" smtClean="0">
                  <a:solidFill>
                    <a:srgbClr val="000000"/>
                  </a:solidFill>
                  <a:latin typeface="ＭＳ Ｐゴシック"/>
                  <a:cs typeface="Times New Roman" panose="02020603050405020304" pitchFamily="18" charset="0"/>
                </a:rPr>
                <a:t>　</a:t>
              </a:r>
              <a:r>
                <a:rPr lang="ja-JP" altLang="en-US" sz="900" kern="100" dirty="0">
                  <a:solidFill>
                    <a:srgbClr val="000000"/>
                  </a:solidFill>
                  <a:latin typeface="ＭＳ Ｐゴシック"/>
                  <a:cs typeface="Times New Roman" panose="02020603050405020304" pitchFamily="18" charset="0"/>
                </a:rPr>
                <a:t>　</a:t>
              </a:r>
              <a:r>
                <a:rPr lang="ja-JP" altLang="en-US" sz="900" kern="100" dirty="0" smtClean="0">
                  <a:solidFill>
                    <a:srgbClr val="000000"/>
                  </a:solidFill>
                  <a:latin typeface="ＭＳ Ｐゴシック"/>
                  <a:cs typeface="Times New Roman" panose="02020603050405020304" pitchFamily="18" charset="0"/>
                </a:rPr>
                <a:t>・</a:t>
              </a:r>
              <a:r>
                <a:rPr lang="ja-JP" altLang="ja-JP" sz="900" kern="100" dirty="0" smtClean="0">
                  <a:solidFill>
                    <a:srgbClr val="000000"/>
                  </a:solidFill>
                  <a:latin typeface="ＭＳ Ｐゴシック"/>
                  <a:cs typeface="Times New Roman" panose="02020603050405020304" pitchFamily="18" charset="0"/>
                </a:rPr>
                <a:t>２～６ヶ月の平均でいずれも８０時間以内</a:t>
              </a:r>
              <a:endParaRPr lang="en-US" altLang="ja-JP" sz="800" kern="100" dirty="0" smtClean="0">
                <a:solidFill>
                  <a:srgbClr val="FF0000"/>
                </a:solidFill>
                <a:latin typeface="ＭＳ Ｐゴシック"/>
                <a:cs typeface="Times New Roman" panose="02020603050405020304" pitchFamily="18" charset="0"/>
              </a:endParaRPr>
            </a:p>
            <a:p>
              <a:pPr algn="just">
                <a:spcAft>
                  <a:spcPts val="0"/>
                </a:spcAft>
                <a:buFont typeface="+mj-cs"/>
                <a:buNone/>
              </a:pPr>
              <a:r>
                <a:rPr lang="ja-JP" altLang="en-US" sz="900" kern="100" dirty="0" smtClean="0">
                  <a:solidFill>
                    <a:srgbClr val="000000"/>
                  </a:solidFill>
                  <a:latin typeface="ＭＳ Ｐゴシック"/>
                  <a:cs typeface="Times New Roman" panose="02020603050405020304" pitchFamily="18" charset="0"/>
                </a:rPr>
                <a:t>　　・</a:t>
              </a:r>
              <a:r>
                <a:rPr lang="ja-JP" altLang="ja-JP" sz="900" kern="100" dirty="0" smtClean="0">
                  <a:solidFill>
                    <a:srgbClr val="000000"/>
                  </a:solidFill>
                  <a:latin typeface="ＭＳ Ｐゴシック"/>
                  <a:cs typeface="Times New Roman" panose="02020603050405020304" pitchFamily="18" charset="0"/>
                </a:rPr>
                <a:t>単</a:t>
              </a:r>
              <a:r>
                <a:rPr lang="ja-JP" altLang="ja-JP" sz="900" kern="100" dirty="0">
                  <a:solidFill>
                    <a:srgbClr val="000000"/>
                  </a:solidFill>
                  <a:latin typeface="ＭＳ Ｐゴシック"/>
                  <a:cs typeface="Times New Roman" panose="02020603050405020304" pitchFamily="18" charset="0"/>
                </a:rPr>
                <a:t>月１００時間</a:t>
              </a:r>
              <a:r>
                <a:rPr lang="ja-JP" altLang="ja-JP" sz="900" kern="100" dirty="0" smtClean="0">
                  <a:solidFill>
                    <a:srgbClr val="000000"/>
                  </a:solidFill>
                  <a:latin typeface="ＭＳ Ｐゴシック"/>
                  <a:cs typeface="Times New Roman" panose="02020603050405020304" pitchFamily="18" charset="0"/>
                </a:rPr>
                <a:t>未満</a:t>
              </a:r>
              <a:endParaRPr lang="en-US" altLang="ja-JP" sz="800" kern="100" dirty="0">
                <a:solidFill>
                  <a:srgbClr val="FF0000"/>
                </a:solidFill>
                <a:latin typeface="ＭＳ Ｐゴシック"/>
                <a:cs typeface="Times New Roman" panose="02020603050405020304" pitchFamily="18" charset="0"/>
              </a:endParaRPr>
            </a:p>
            <a:p>
              <a:pPr algn="just">
                <a:spcAft>
                  <a:spcPts val="0"/>
                </a:spcAft>
                <a:buFont typeface="+mj-cs"/>
                <a:buNone/>
              </a:pPr>
              <a:r>
                <a:rPr lang="ja-JP" altLang="en-US" sz="900" kern="100" dirty="0" smtClean="0">
                  <a:solidFill>
                    <a:srgbClr val="000000"/>
                  </a:solidFill>
                  <a:latin typeface="ＭＳ Ｐゴシック"/>
                  <a:cs typeface="Times New Roman" panose="02020603050405020304" pitchFamily="18" charset="0"/>
                </a:rPr>
                <a:t>　　・</a:t>
              </a:r>
              <a:r>
                <a:rPr lang="ja-JP" altLang="ja-JP" sz="900" kern="100" dirty="0" smtClean="0">
                  <a:solidFill>
                    <a:srgbClr val="000000"/>
                  </a:solidFill>
                  <a:latin typeface="ＭＳ Ｐゴシック"/>
                  <a:cs typeface="Times New Roman" panose="02020603050405020304" pitchFamily="18" charset="0"/>
                </a:rPr>
                <a:t>月</a:t>
              </a:r>
              <a:r>
                <a:rPr lang="ja-JP" altLang="ja-JP" sz="900" kern="100" dirty="0">
                  <a:solidFill>
                    <a:srgbClr val="000000"/>
                  </a:solidFill>
                  <a:latin typeface="ＭＳ Ｐゴシック"/>
                  <a:cs typeface="Times New Roman" panose="02020603050405020304" pitchFamily="18" charset="0"/>
                </a:rPr>
                <a:t>４５時間を上回る月は年６回を上限</a:t>
              </a:r>
              <a:endParaRPr lang="en-US" altLang="ja-JP" sz="900" kern="100" dirty="0">
                <a:solidFill>
                  <a:srgbClr val="FF0000"/>
                </a:solidFill>
                <a:latin typeface="ＭＳ Ｐゴシック"/>
                <a:cs typeface="Times New Roman" panose="02020603050405020304" pitchFamily="18" charset="0"/>
              </a:endParaRPr>
            </a:p>
          </p:txBody>
        </p:sp>
        <p:sp>
          <p:nvSpPr>
            <p:cNvPr id="13" name="正方形/長方形 12"/>
            <p:cNvSpPr/>
            <p:nvPr/>
          </p:nvSpPr>
          <p:spPr>
            <a:xfrm>
              <a:off x="4554153" y="1052677"/>
              <a:ext cx="2205332" cy="932026"/>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grpSp>
        <p:nvGrpSpPr>
          <p:cNvPr id="31" name="グループ化 30"/>
          <p:cNvGrpSpPr/>
          <p:nvPr/>
        </p:nvGrpSpPr>
        <p:grpSpPr>
          <a:xfrm>
            <a:off x="4162213" y="2124599"/>
            <a:ext cx="2140450" cy="1140772"/>
            <a:chOff x="4162213" y="2124599"/>
            <a:chExt cx="2140450" cy="1140772"/>
          </a:xfrm>
        </p:grpSpPr>
        <p:sp>
          <p:nvSpPr>
            <p:cNvPr id="6" name="テキスト ボックス 5"/>
            <p:cNvSpPr txBox="1"/>
            <p:nvPr/>
          </p:nvSpPr>
          <p:spPr>
            <a:xfrm>
              <a:off x="4292525" y="2124599"/>
              <a:ext cx="1893667" cy="246221"/>
            </a:xfrm>
            <a:prstGeom prst="rect">
              <a:avLst/>
            </a:prstGeom>
            <a:noFill/>
          </p:spPr>
          <p:txBody>
            <a:bodyPr wrap="square" rtlCol="0">
              <a:spAutoFit/>
            </a:bodyPr>
            <a:lstStyle/>
            <a:p>
              <a:pPr marL="177800" indent="-177800" algn="ctr"/>
              <a:r>
                <a:rPr lang="ja-JP" altLang="en-US" sz="1000" i="1" dirty="0" smtClean="0">
                  <a:solidFill>
                    <a:srgbClr val="000000"/>
                  </a:solidFill>
                  <a:latin typeface="ＭＳ Ｐゴシック"/>
                  <a:ea typeface="ＭＳ Ｐゴシック"/>
                  <a:cs typeface="メイリオ" panose="020B0604030504040204" pitchFamily="50" charset="-128"/>
                </a:rPr>
                <a:t>＜年齢構成別の技能者数＞</a:t>
              </a:r>
              <a:endParaRPr lang="en-US" altLang="ja-JP" sz="1000" i="1" dirty="0" smtClean="0">
                <a:solidFill>
                  <a:srgbClr val="000000"/>
                </a:solidFill>
                <a:latin typeface="ＭＳ Ｐゴシック"/>
                <a:ea typeface="ＭＳ Ｐゴシック"/>
                <a:cs typeface="メイリオ" panose="020B0604030504040204" pitchFamily="50" charset="-128"/>
              </a:endParaRPr>
            </a:p>
          </p:txBody>
        </p:sp>
        <p:pic>
          <p:nvPicPr>
            <p:cNvPr id="14" name="図 13"/>
            <p:cNvPicPr>
              <a:picLocks noChangeAspect="1"/>
            </p:cNvPicPr>
            <p:nvPr/>
          </p:nvPicPr>
          <p:blipFill>
            <a:blip r:embed="rId2"/>
            <a:stretch>
              <a:fillRect/>
            </a:stretch>
          </p:blipFill>
          <p:spPr>
            <a:xfrm>
              <a:off x="4162213" y="2299768"/>
              <a:ext cx="2140450" cy="965603"/>
            </a:xfrm>
            <a:prstGeom prst="rect">
              <a:avLst/>
            </a:prstGeom>
          </p:spPr>
        </p:pic>
      </p:grpSp>
      <p:sp>
        <p:nvSpPr>
          <p:cNvPr id="17" name="テキスト ボックス 16"/>
          <p:cNvSpPr txBox="1"/>
          <p:nvPr/>
        </p:nvSpPr>
        <p:spPr>
          <a:xfrm>
            <a:off x="-27079" y="3831124"/>
            <a:ext cx="4281503" cy="1197550"/>
          </a:xfrm>
          <a:prstGeom prst="rect">
            <a:avLst/>
          </a:prstGeom>
          <a:noFill/>
        </p:spPr>
        <p:txBody>
          <a:bodyPr wrap="square" lIns="88688" tIns="44344" rIns="88688" bIns="44344" rtlCol="0">
            <a:spAutoFit/>
          </a:bodyPr>
          <a:lstStyle/>
          <a:p>
            <a:pPr marL="176213" indent="-176213"/>
            <a:r>
              <a:rPr lang="ja-JP" altLang="en-US" sz="1200" b="1" dirty="0" smtClean="0">
                <a:solidFill>
                  <a:srgbClr val="000000"/>
                </a:solidFill>
                <a:latin typeface="ＭＳ Ｐゴシック"/>
                <a:ea typeface="ＭＳ Ｐゴシック"/>
              </a:rPr>
              <a:t>（１）長時間労働の是正 （工期の適正化等）</a:t>
            </a:r>
            <a:endParaRPr lang="en-US" altLang="ja-JP" sz="1200" b="1" dirty="0" smtClean="0">
              <a:solidFill>
                <a:srgbClr val="000000"/>
              </a:solidFill>
              <a:latin typeface="ＭＳ Ｐゴシック"/>
              <a:ea typeface="ＭＳ Ｐゴシック"/>
            </a:endParaRPr>
          </a:p>
          <a:p>
            <a:pPr marL="176213" indent="-176213"/>
            <a:r>
              <a:rPr lang="ja-JP" altLang="en-US" sz="1200" dirty="0">
                <a:solidFill>
                  <a:srgbClr val="000000"/>
                </a:solidFill>
                <a:latin typeface="ＭＳ Ｐゴシック"/>
                <a:ea typeface="ＭＳ Ｐゴシック"/>
              </a:rPr>
              <a:t>　</a:t>
            </a:r>
            <a:r>
              <a:rPr lang="ja-JP" altLang="en-US" sz="1200" dirty="0" smtClean="0">
                <a:solidFill>
                  <a:srgbClr val="000000"/>
                </a:solidFill>
                <a:latin typeface="ＭＳ Ｐゴシック"/>
                <a:ea typeface="ＭＳ Ｐゴシック"/>
              </a:rPr>
              <a:t>■　</a:t>
            </a:r>
            <a:r>
              <a:rPr lang="ja-JP" altLang="en-US" sz="1200" u="sng" dirty="0" smtClean="0">
                <a:solidFill>
                  <a:srgbClr val="000000"/>
                </a:solidFill>
                <a:latin typeface="ＭＳ Ｐゴシック"/>
                <a:ea typeface="ＭＳ Ｐゴシック"/>
              </a:rPr>
              <a:t>中央建設業審議会が、工期に関する基準を作成・勧告</a:t>
            </a:r>
            <a:r>
              <a:rPr lang="ja-JP" altLang="en-US" sz="1200" dirty="0" smtClean="0">
                <a:solidFill>
                  <a:srgbClr val="000000"/>
                </a:solidFill>
                <a:latin typeface="ＭＳ Ｐゴシック"/>
                <a:ea typeface="ＭＳ Ｐゴシック"/>
              </a:rPr>
              <a:t>。</a:t>
            </a:r>
            <a:endParaRPr lang="en-US" altLang="ja-JP" sz="1200" dirty="0" smtClean="0">
              <a:solidFill>
                <a:srgbClr val="000000"/>
              </a:solidFill>
              <a:latin typeface="ＭＳ Ｐゴシック"/>
              <a:ea typeface="ＭＳ Ｐゴシック"/>
            </a:endParaRPr>
          </a:p>
          <a:p>
            <a:pPr marL="176213" indent="-176213"/>
            <a:r>
              <a:rPr lang="ja-JP" altLang="en-US" sz="1200" dirty="0">
                <a:solidFill>
                  <a:srgbClr val="000000"/>
                </a:solidFill>
                <a:latin typeface="ＭＳ Ｐゴシック"/>
                <a:ea typeface="ＭＳ Ｐゴシック"/>
              </a:rPr>
              <a:t>　</a:t>
            </a:r>
            <a:r>
              <a:rPr lang="ja-JP" altLang="en-US" sz="1200" dirty="0" smtClean="0">
                <a:solidFill>
                  <a:srgbClr val="000000"/>
                </a:solidFill>
                <a:latin typeface="ＭＳ Ｐゴシック"/>
                <a:ea typeface="ＭＳ Ｐゴシック"/>
              </a:rPr>
              <a:t>　また、</a:t>
            </a:r>
            <a:r>
              <a:rPr lang="ja-JP" altLang="en-US" sz="1200" u="sng" dirty="0" smtClean="0">
                <a:solidFill>
                  <a:srgbClr val="000000"/>
                </a:solidFill>
                <a:latin typeface="ＭＳ Ｐゴシック"/>
                <a:ea typeface="ＭＳ Ｐゴシック"/>
              </a:rPr>
              <a:t>著しく短い工期による請負契約の締結を禁止し、違反者には国土交通大臣等から勧告等を実施</a:t>
            </a:r>
            <a:r>
              <a:rPr lang="ja-JP" altLang="en-US" sz="1200" dirty="0" smtClean="0">
                <a:solidFill>
                  <a:srgbClr val="000000"/>
                </a:solidFill>
                <a:latin typeface="ＭＳ Ｐゴシック"/>
                <a:ea typeface="ＭＳ Ｐゴシック"/>
              </a:rPr>
              <a:t>。</a:t>
            </a:r>
            <a:endParaRPr lang="en-US" altLang="ja-JP" sz="400" dirty="0">
              <a:solidFill>
                <a:srgbClr val="000000"/>
              </a:solidFill>
              <a:latin typeface="ＭＳ Ｐゴシック"/>
              <a:ea typeface="ＭＳ Ｐゴシック"/>
            </a:endParaRPr>
          </a:p>
          <a:p>
            <a:pPr marL="176213" indent="-176213"/>
            <a:r>
              <a:rPr lang="ja-JP" altLang="en-US" sz="1200" dirty="0" smtClean="0">
                <a:solidFill>
                  <a:srgbClr val="000000"/>
                </a:solidFill>
                <a:latin typeface="ＭＳ Ｐゴシック"/>
                <a:ea typeface="ＭＳ Ｐゴシック"/>
              </a:rPr>
              <a:t>　■　</a:t>
            </a:r>
            <a:r>
              <a:rPr lang="ja-JP" altLang="en-US" sz="1200" u="sng" dirty="0" smtClean="0">
                <a:solidFill>
                  <a:srgbClr val="000000"/>
                </a:solidFill>
                <a:latin typeface="ＭＳ Ｐゴシック"/>
                <a:ea typeface="ＭＳ Ｐゴシック"/>
              </a:rPr>
              <a:t>公共工事の発注者に、必要な工期の確保と施工時期の平準化のための方策を講ずることを努力義務化</a:t>
            </a:r>
            <a:r>
              <a:rPr lang="ja-JP" altLang="en-US" sz="1200" dirty="0" smtClean="0">
                <a:solidFill>
                  <a:srgbClr val="000000"/>
                </a:solidFill>
                <a:latin typeface="ＭＳ Ｐゴシック"/>
                <a:ea typeface="ＭＳ Ｐゴシック"/>
              </a:rPr>
              <a:t>。</a:t>
            </a:r>
            <a:endParaRPr lang="en-US" altLang="ja-JP" sz="1200" dirty="0" smtClean="0">
              <a:solidFill>
                <a:srgbClr val="000000"/>
              </a:solidFill>
              <a:latin typeface="ＭＳ Ｐゴシック"/>
              <a:ea typeface="ＭＳ Ｐゴシック"/>
            </a:endParaRPr>
          </a:p>
        </p:txBody>
      </p:sp>
      <p:sp>
        <p:nvSpPr>
          <p:cNvPr id="18" name="テキスト ボックス 17"/>
          <p:cNvSpPr txBox="1"/>
          <p:nvPr/>
        </p:nvSpPr>
        <p:spPr>
          <a:xfrm>
            <a:off x="-38101" y="4936491"/>
            <a:ext cx="4330625" cy="705107"/>
          </a:xfrm>
          <a:prstGeom prst="rect">
            <a:avLst/>
          </a:prstGeom>
          <a:noFill/>
        </p:spPr>
        <p:txBody>
          <a:bodyPr wrap="square" lIns="88688" tIns="44344" rIns="88688" bIns="44344" rtlCol="0">
            <a:spAutoFit/>
          </a:bodyPr>
          <a:lstStyle/>
          <a:p>
            <a:pPr marL="176213" indent="-176213"/>
            <a:r>
              <a:rPr lang="ja-JP" altLang="en-US" sz="1200" b="1" dirty="0" smtClean="0">
                <a:solidFill>
                  <a:srgbClr val="000000"/>
                </a:solidFill>
                <a:latin typeface="ＭＳ Ｐゴシック"/>
                <a:ea typeface="ＭＳ Ｐゴシック"/>
              </a:rPr>
              <a:t>（２）現場の処遇改善</a:t>
            </a:r>
            <a:endParaRPr lang="en-US" altLang="ja-JP" sz="1200" b="1" dirty="0">
              <a:solidFill>
                <a:srgbClr val="000000"/>
              </a:solidFill>
              <a:latin typeface="ＭＳ Ｐゴシック"/>
              <a:ea typeface="ＭＳ Ｐゴシック"/>
            </a:endParaRPr>
          </a:p>
          <a:p>
            <a:pPr marL="176213" indent="-176213"/>
            <a:r>
              <a:rPr lang="ja-JP" altLang="en-US" sz="1400" dirty="0" smtClean="0">
                <a:solidFill>
                  <a:srgbClr val="000000"/>
                </a:solidFill>
                <a:latin typeface="ＭＳ Ｐゴシック"/>
                <a:ea typeface="ＭＳ Ｐゴシック"/>
              </a:rPr>
              <a:t>　</a:t>
            </a:r>
            <a:r>
              <a:rPr lang="ja-JP" altLang="en-US" sz="1200" dirty="0" smtClean="0">
                <a:solidFill>
                  <a:srgbClr val="000000"/>
                </a:solidFill>
                <a:latin typeface="ＭＳ Ｐゴシック"/>
                <a:ea typeface="ＭＳ Ｐゴシック"/>
              </a:rPr>
              <a:t>■　</a:t>
            </a:r>
            <a:r>
              <a:rPr lang="ja-JP" altLang="en-US" sz="1200" u="sng" dirty="0" smtClean="0">
                <a:solidFill>
                  <a:srgbClr val="000000"/>
                </a:solidFill>
                <a:latin typeface="ＭＳ Ｐゴシック"/>
                <a:ea typeface="ＭＳ Ｐゴシック"/>
              </a:rPr>
              <a:t>建設業許可の基準を見直し、社会保険への加入を要件化</a:t>
            </a:r>
            <a:r>
              <a:rPr lang="ja-JP" altLang="en-US" sz="1200" dirty="0" smtClean="0">
                <a:solidFill>
                  <a:srgbClr val="000000"/>
                </a:solidFill>
                <a:latin typeface="ＭＳ Ｐゴシック"/>
                <a:ea typeface="ＭＳ Ｐゴシック"/>
              </a:rPr>
              <a:t>。</a:t>
            </a:r>
            <a:endParaRPr lang="en-US" altLang="ja-JP" sz="400" dirty="0" smtClean="0">
              <a:solidFill>
                <a:srgbClr val="000000"/>
              </a:solidFill>
              <a:latin typeface="ＭＳ Ｐゴシック"/>
              <a:ea typeface="ＭＳ Ｐゴシック"/>
            </a:endParaRPr>
          </a:p>
          <a:p>
            <a:pPr marL="176213" indent="-176213"/>
            <a:r>
              <a:rPr lang="ja-JP" altLang="en-US" sz="1400" dirty="0" smtClean="0">
                <a:solidFill>
                  <a:srgbClr val="000000"/>
                </a:solidFill>
                <a:latin typeface="ＭＳ Ｐゴシック"/>
                <a:ea typeface="ＭＳ Ｐゴシック"/>
              </a:rPr>
              <a:t>　</a:t>
            </a:r>
            <a:r>
              <a:rPr lang="ja-JP" altLang="en-US" sz="1200" dirty="0" smtClean="0">
                <a:solidFill>
                  <a:srgbClr val="000000"/>
                </a:solidFill>
                <a:latin typeface="ＭＳ Ｐゴシック"/>
                <a:ea typeface="ＭＳ Ｐゴシック"/>
              </a:rPr>
              <a:t>■　</a:t>
            </a:r>
            <a:r>
              <a:rPr lang="ja-JP" altLang="en-US" sz="1200" u="sng" dirty="0" smtClean="0">
                <a:solidFill>
                  <a:srgbClr val="000000"/>
                </a:solidFill>
                <a:latin typeface="ＭＳ Ｐゴシック"/>
                <a:ea typeface="ＭＳ Ｐゴシック"/>
              </a:rPr>
              <a:t>下請代金のうち、労務費相当分については現金払い</a:t>
            </a:r>
            <a:r>
              <a:rPr lang="ja-JP" altLang="en-US" sz="1200" dirty="0" smtClean="0">
                <a:solidFill>
                  <a:srgbClr val="000000"/>
                </a:solidFill>
                <a:latin typeface="ＭＳ Ｐゴシック"/>
                <a:ea typeface="ＭＳ Ｐゴシック"/>
              </a:rPr>
              <a:t>。</a:t>
            </a:r>
            <a:endParaRPr lang="en-US" altLang="ja-JP" sz="1200" dirty="0">
              <a:solidFill>
                <a:srgbClr val="000000"/>
              </a:solidFill>
              <a:latin typeface="ＭＳ Ｐゴシック"/>
              <a:ea typeface="ＭＳ Ｐゴシック"/>
            </a:endParaRPr>
          </a:p>
        </p:txBody>
      </p:sp>
      <p:sp>
        <p:nvSpPr>
          <p:cNvPr id="19" name="テキスト ボックス 18"/>
          <p:cNvSpPr txBox="1"/>
          <p:nvPr/>
        </p:nvSpPr>
        <p:spPr>
          <a:xfrm>
            <a:off x="4103892" y="3798890"/>
            <a:ext cx="6772209" cy="1951602"/>
          </a:xfrm>
          <a:prstGeom prst="rect">
            <a:avLst/>
          </a:prstGeom>
          <a:noFill/>
        </p:spPr>
        <p:txBody>
          <a:bodyPr wrap="square" lIns="88688" tIns="44344" rIns="88688" bIns="44344" rtlCol="0">
            <a:spAutoFit/>
          </a:bodyPr>
          <a:lstStyle/>
          <a:p>
            <a:pPr marL="176213" indent="-176213"/>
            <a:r>
              <a:rPr lang="ja-JP" altLang="en-US" sz="1200" b="1" dirty="0" smtClean="0">
                <a:solidFill>
                  <a:srgbClr val="000000"/>
                </a:solidFill>
                <a:latin typeface="ＭＳ Ｐゴシック"/>
                <a:ea typeface="ＭＳ Ｐゴシック"/>
              </a:rPr>
              <a:t>（１）限りある人材の有効活用と若者の入職促進</a:t>
            </a:r>
            <a:endParaRPr lang="en-US" altLang="ja-JP" sz="1200" b="1" dirty="0" smtClean="0">
              <a:solidFill>
                <a:srgbClr val="000000"/>
              </a:solidFill>
              <a:latin typeface="ＭＳ Ｐゴシック"/>
              <a:ea typeface="ＭＳ Ｐゴシック"/>
            </a:endParaRPr>
          </a:p>
          <a:p>
            <a:pPr marL="176213" indent="-176213"/>
            <a:r>
              <a:rPr lang="ja-JP" altLang="en-US" sz="1200" dirty="0">
                <a:solidFill>
                  <a:srgbClr val="000000"/>
                </a:solidFill>
                <a:latin typeface="ＭＳ Ｐゴシック"/>
                <a:ea typeface="ＭＳ Ｐゴシック"/>
              </a:rPr>
              <a:t>　</a:t>
            </a:r>
            <a:r>
              <a:rPr lang="ja-JP" altLang="en-US" sz="1200" dirty="0" smtClean="0">
                <a:solidFill>
                  <a:srgbClr val="000000"/>
                </a:solidFill>
                <a:latin typeface="ＭＳ Ｐゴシック"/>
                <a:ea typeface="ＭＳ Ｐゴシック"/>
              </a:rPr>
              <a:t>■　</a:t>
            </a:r>
            <a:r>
              <a:rPr lang="ja-JP" altLang="en-US" sz="1200" u="sng" dirty="0" smtClean="0">
                <a:solidFill>
                  <a:srgbClr val="000000"/>
                </a:solidFill>
                <a:latin typeface="ＭＳ Ｐゴシック"/>
                <a:ea typeface="ＭＳ Ｐゴシック"/>
              </a:rPr>
              <a:t>工事現場</a:t>
            </a:r>
            <a:r>
              <a:rPr lang="ja-JP" altLang="en-US" sz="1200" u="sng" dirty="0">
                <a:solidFill>
                  <a:srgbClr val="000000"/>
                </a:solidFill>
                <a:latin typeface="ＭＳ Ｐゴシック"/>
                <a:ea typeface="ＭＳ Ｐゴシック"/>
              </a:rPr>
              <a:t>の</a:t>
            </a:r>
            <a:r>
              <a:rPr lang="ja-JP" altLang="en-US" sz="1200" u="sng" dirty="0" smtClean="0">
                <a:solidFill>
                  <a:srgbClr val="000000"/>
                </a:solidFill>
                <a:latin typeface="ＭＳ Ｐゴシック"/>
                <a:ea typeface="ＭＳ Ｐゴシック"/>
              </a:rPr>
              <a:t>技術者に関する規制を合理化</a:t>
            </a:r>
            <a:r>
              <a:rPr lang="ja-JP" altLang="en-US" sz="1200" dirty="0">
                <a:solidFill>
                  <a:srgbClr val="000000"/>
                </a:solidFill>
                <a:latin typeface="ＭＳ Ｐゴシック"/>
                <a:ea typeface="ＭＳ Ｐゴシック"/>
              </a:rPr>
              <a:t>。</a:t>
            </a:r>
            <a:endParaRPr lang="en-US" altLang="ja-JP" sz="1200" dirty="0" smtClean="0">
              <a:solidFill>
                <a:srgbClr val="000000"/>
              </a:solidFill>
              <a:latin typeface="ＭＳ Ｐゴシック"/>
              <a:ea typeface="ＭＳ Ｐゴシック"/>
            </a:endParaRPr>
          </a:p>
          <a:p>
            <a:pPr marL="176213" indent="-176213"/>
            <a:endParaRPr lang="en-US" altLang="ja-JP" sz="300" dirty="0" smtClean="0">
              <a:solidFill>
                <a:srgbClr val="000000"/>
              </a:solidFill>
              <a:latin typeface="ＭＳ Ｐゴシック"/>
              <a:ea typeface="ＭＳ Ｐゴシック"/>
            </a:endParaRPr>
          </a:p>
          <a:p>
            <a:pPr marL="176213" indent="-176213"/>
            <a:r>
              <a:rPr lang="ja-JP" altLang="en-US" sz="1050" dirty="0">
                <a:solidFill>
                  <a:srgbClr val="000000"/>
                </a:solidFill>
                <a:latin typeface="ＭＳ Ｐゴシック"/>
                <a:ea typeface="ＭＳ Ｐゴシック"/>
              </a:rPr>
              <a:t>　 </a:t>
            </a:r>
            <a:r>
              <a:rPr lang="ja-JP" altLang="en-US" sz="1050" dirty="0" smtClean="0">
                <a:solidFill>
                  <a:srgbClr val="000000"/>
                </a:solidFill>
                <a:latin typeface="ＭＳ Ｐゴシック"/>
                <a:ea typeface="ＭＳ Ｐゴシック"/>
              </a:rPr>
              <a:t>（</a:t>
            </a:r>
            <a:r>
              <a:rPr lang="en-US" altLang="ja-JP" sz="1050" dirty="0" smtClean="0">
                <a:solidFill>
                  <a:srgbClr val="000000"/>
                </a:solidFill>
                <a:latin typeface="ＭＳ Ｐゴシック"/>
                <a:ea typeface="ＭＳ Ｐゴシック"/>
              </a:rPr>
              <a:t>ⅰ</a:t>
            </a:r>
            <a:r>
              <a:rPr lang="ja-JP" altLang="en-US" sz="1050" dirty="0" smtClean="0">
                <a:solidFill>
                  <a:srgbClr val="000000"/>
                </a:solidFill>
                <a:latin typeface="ＭＳ Ｐゴシック"/>
                <a:ea typeface="ＭＳ Ｐゴシック"/>
              </a:rPr>
              <a:t>）</a:t>
            </a:r>
            <a:r>
              <a:rPr lang="ja-JP" altLang="en-US" sz="1050" u="sng" dirty="0" smtClean="0">
                <a:solidFill>
                  <a:srgbClr val="000000"/>
                </a:solidFill>
                <a:latin typeface="ＭＳ Ｐゴシック"/>
                <a:ea typeface="ＭＳ Ｐゴシック"/>
              </a:rPr>
              <a:t>元請の監理技術者</a:t>
            </a:r>
            <a:r>
              <a:rPr lang="ja-JP" altLang="en-US" sz="1050" dirty="0" smtClean="0">
                <a:solidFill>
                  <a:srgbClr val="000000"/>
                </a:solidFill>
                <a:latin typeface="ＭＳ Ｐゴシック"/>
                <a:ea typeface="ＭＳ Ｐゴシック"/>
              </a:rPr>
              <a:t>に関し、</a:t>
            </a:r>
            <a:r>
              <a:rPr lang="ja-JP" altLang="en-US" sz="1050" u="sng" dirty="0" smtClean="0">
                <a:solidFill>
                  <a:srgbClr val="000000"/>
                </a:solidFill>
                <a:latin typeface="ＭＳ Ｐゴシック"/>
                <a:ea typeface="ＭＳ Ｐゴシック"/>
              </a:rPr>
              <a:t>これを補佐する制度を創</a:t>
            </a:r>
            <a:endParaRPr lang="en-US" altLang="ja-JP" sz="1050" u="sng" dirty="0" smtClean="0">
              <a:solidFill>
                <a:srgbClr val="000000"/>
              </a:solidFill>
              <a:latin typeface="ＭＳ Ｐゴシック"/>
              <a:ea typeface="ＭＳ Ｐゴシック"/>
            </a:endParaRPr>
          </a:p>
          <a:p>
            <a:pPr marL="176213" indent="-176213"/>
            <a:r>
              <a:rPr lang="ja-JP" altLang="en-US" sz="1050" dirty="0">
                <a:solidFill>
                  <a:srgbClr val="000000"/>
                </a:solidFill>
                <a:latin typeface="ＭＳ Ｐゴシック"/>
                <a:ea typeface="ＭＳ Ｐゴシック"/>
              </a:rPr>
              <a:t>　</a:t>
            </a:r>
            <a:r>
              <a:rPr lang="ja-JP" altLang="en-US" sz="1050" dirty="0" smtClean="0">
                <a:solidFill>
                  <a:srgbClr val="000000"/>
                </a:solidFill>
                <a:latin typeface="ＭＳ Ｐゴシック"/>
                <a:ea typeface="ＭＳ Ｐゴシック"/>
              </a:rPr>
              <a:t>　　　</a:t>
            </a:r>
            <a:r>
              <a:rPr lang="ja-JP" altLang="en-US" sz="1050" u="sng" dirty="0" smtClean="0">
                <a:solidFill>
                  <a:srgbClr val="000000"/>
                </a:solidFill>
                <a:latin typeface="ＭＳ Ｐゴシック"/>
                <a:ea typeface="ＭＳ Ｐゴシック"/>
              </a:rPr>
              <a:t> </a:t>
            </a:r>
            <a:r>
              <a:rPr lang="ja-JP" altLang="en-US" sz="1050" u="sng" dirty="0" err="1" smtClean="0">
                <a:solidFill>
                  <a:srgbClr val="000000"/>
                </a:solidFill>
                <a:latin typeface="ＭＳ Ｐゴシック"/>
                <a:ea typeface="ＭＳ Ｐゴシック"/>
              </a:rPr>
              <a:t>設</a:t>
            </a:r>
            <a:r>
              <a:rPr lang="ja-JP" altLang="en-US" sz="1050" dirty="0" err="1" smtClean="0">
                <a:solidFill>
                  <a:srgbClr val="000000"/>
                </a:solidFill>
                <a:latin typeface="ＭＳ Ｐゴシック"/>
                <a:ea typeface="ＭＳ Ｐゴシック"/>
              </a:rPr>
              <a:t>し</a:t>
            </a:r>
            <a:r>
              <a:rPr lang="ja-JP" altLang="en-US" sz="1050" dirty="0" smtClean="0">
                <a:solidFill>
                  <a:srgbClr val="000000"/>
                </a:solidFill>
                <a:latin typeface="ＭＳ Ｐゴシック"/>
                <a:ea typeface="ＭＳ Ｐゴシック"/>
              </a:rPr>
              <a:t>、技士補がいる場合は</a:t>
            </a:r>
            <a:r>
              <a:rPr lang="ja-JP" altLang="en-US" sz="1050" u="sng" dirty="0" smtClean="0">
                <a:solidFill>
                  <a:srgbClr val="000000"/>
                </a:solidFill>
                <a:latin typeface="ＭＳ Ｐゴシック"/>
                <a:ea typeface="ＭＳ Ｐゴシック"/>
              </a:rPr>
              <a:t>複数現場の兼任を容認</a:t>
            </a:r>
            <a:r>
              <a:rPr lang="ja-JP" altLang="en-US" sz="1050" dirty="0" smtClean="0">
                <a:solidFill>
                  <a:srgbClr val="000000"/>
                </a:solidFill>
                <a:latin typeface="ＭＳ Ｐゴシック"/>
                <a:ea typeface="ＭＳ Ｐゴシック"/>
              </a:rPr>
              <a:t>。</a:t>
            </a:r>
            <a:endParaRPr lang="en-US" altLang="ja-JP" sz="1050" dirty="0" smtClean="0">
              <a:solidFill>
                <a:srgbClr val="000000"/>
              </a:solidFill>
              <a:latin typeface="ＭＳ Ｐゴシック"/>
              <a:ea typeface="ＭＳ Ｐゴシック"/>
            </a:endParaRPr>
          </a:p>
          <a:p>
            <a:pPr marL="176213" indent="-176213"/>
            <a:r>
              <a:rPr lang="ja-JP" altLang="en-US" sz="1050" dirty="0">
                <a:solidFill>
                  <a:srgbClr val="000000"/>
                </a:solidFill>
                <a:latin typeface="ＭＳ Ｐゴシック"/>
                <a:ea typeface="ＭＳ Ｐゴシック"/>
              </a:rPr>
              <a:t>　 </a:t>
            </a:r>
            <a:r>
              <a:rPr lang="ja-JP" altLang="en-US" sz="1050" dirty="0" smtClean="0">
                <a:solidFill>
                  <a:srgbClr val="000000"/>
                </a:solidFill>
                <a:latin typeface="ＭＳ Ｐゴシック"/>
                <a:ea typeface="ＭＳ Ｐゴシック"/>
              </a:rPr>
              <a:t>（</a:t>
            </a:r>
            <a:r>
              <a:rPr lang="en-US" altLang="ja-JP" sz="1050" dirty="0" smtClean="0">
                <a:solidFill>
                  <a:srgbClr val="000000"/>
                </a:solidFill>
                <a:latin typeface="ＭＳ Ｐゴシック"/>
                <a:ea typeface="ＭＳ Ｐゴシック"/>
              </a:rPr>
              <a:t>ⅱ</a:t>
            </a:r>
            <a:r>
              <a:rPr lang="ja-JP" altLang="en-US" sz="1050" dirty="0" smtClean="0">
                <a:solidFill>
                  <a:srgbClr val="000000"/>
                </a:solidFill>
                <a:latin typeface="ＭＳ Ｐゴシック"/>
                <a:ea typeface="ＭＳ Ｐゴシック"/>
              </a:rPr>
              <a:t>）</a:t>
            </a:r>
            <a:r>
              <a:rPr lang="ja-JP" altLang="en-US" sz="1050" u="sng" dirty="0" smtClean="0">
                <a:solidFill>
                  <a:srgbClr val="000000"/>
                </a:solidFill>
                <a:latin typeface="ＭＳ Ｐゴシック"/>
                <a:ea typeface="ＭＳ Ｐゴシック"/>
              </a:rPr>
              <a:t>下請の主任技術者</a:t>
            </a:r>
            <a:r>
              <a:rPr lang="ja-JP" altLang="en-US" sz="1050" dirty="0" smtClean="0">
                <a:solidFill>
                  <a:srgbClr val="000000"/>
                </a:solidFill>
                <a:latin typeface="ＭＳ Ｐゴシック"/>
                <a:ea typeface="ＭＳ Ｐゴシック"/>
              </a:rPr>
              <a:t>に</a:t>
            </a:r>
            <a:r>
              <a:rPr lang="ja-JP" altLang="en-US" sz="1050" dirty="0">
                <a:solidFill>
                  <a:srgbClr val="000000"/>
                </a:solidFill>
                <a:latin typeface="ＭＳ Ｐゴシック"/>
                <a:ea typeface="ＭＳ Ｐゴシック"/>
              </a:rPr>
              <a:t>関し</a:t>
            </a:r>
            <a:r>
              <a:rPr lang="ja-JP" altLang="en-US" sz="1050" dirty="0" smtClean="0">
                <a:solidFill>
                  <a:srgbClr val="000000"/>
                </a:solidFill>
                <a:latin typeface="ＭＳ Ｐゴシック"/>
                <a:ea typeface="ＭＳ Ｐゴシック"/>
              </a:rPr>
              <a:t>、一定未満の工事金額等の</a:t>
            </a:r>
            <a:endParaRPr lang="en-US" altLang="ja-JP" sz="1050" dirty="0" smtClean="0">
              <a:solidFill>
                <a:srgbClr val="000000"/>
              </a:solidFill>
              <a:latin typeface="ＭＳ Ｐゴシック"/>
              <a:ea typeface="ＭＳ Ｐゴシック"/>
            </a:endParaRPr>
          </a:p>
          <a:p>
            <a:pPr marL="176213" indent="-176213"/>
            <a:r>
              <a:rPr lang="ja-JP" altLang="en-US" sz="1050" dirty="0">
                <a:solidFill>
                  <a:srgbClr val="000000"/>
                </a:solidFill>
                <a:latin typeface="ＭＳ Ｐゴシック"/>
                <a:ea typeface="ＭＳ Ｐゴシック"/>
              </a:rPr>
              <a:t>　</a:t>
            </a:r>
            <a:r>
              <a:rPr lang="ja-JP" altLang="en-US" sz="1050" dirty="0" smtClean="0">
                <a:solidFill>
                  <a:srgbClr val="000000"/>
                </a:solidFill>
                <a:latin typeface="ＭＳ Ｐゴシック"/>
                <a:ea typeface="ＭＳ Ｐゴシック"/>
              </a:rPr>
              <a:t>　　　 要件を満たす場合は</a:t>
            </a:r>
            <a:r>
              <a:rPr lang="ja-JP" altLang="en-US" sz="1050" u="sng" dirty="0" smtClean="0">
                <a:solidFill>
                  <a:srgbClr val="000000"/>
                </a:solidFill>
                <a:latin typeface="ＭＳ Ｐゴシック"/>
                <a:ea typeface="ＭＳ Ｐゴシック"/>
              </a:rPr>
              <a:t>設置を不要化</a:t>
            </a:r>
            <a:r>
              <a:rPr lang="ja-JP" altLang="en-US" sz="1050" dirty="0" smtClean="0">
                <a:solidFill>
                  <a:srgbClr val="000000"/>
                </a:solidFill>
                <a:latin typeface="ＭＳ Ｐゴシック"/>
                <a:ea typeface="ＭＳ Ｐゴシック"/>
              </a:rPr>
              <a:t>。</a:t>
            </a:r>
            <a:endParaRPr lang="en-US" altLang="ja-JP" sz="1050" i="1" dirty="0" smtClean="0">
              <a:solidFill>
                <a:srgbClr val="000000"/>
              </a:solidFill>
              <a:latin typeface="ＭＳ Ｐゴシック"/>
              <a:ea typeface="ＭＳ Ｐゴシック"/>
            </a:endParaRPr>
          </a:p>
          <a:p>
            <a:pPr marL="176213" indent="-176213"/>
            <a:endParaRPr lang="en-US" altLang="ja-JP" sz="400" i="1" dirty="0">
              <a:solidFill>
                <a:srgbClr val="000000"/>
              </a:solidFill>
              <a:latin typeface="ＭＳ Ｐゴシック"/>
              <a:ea typeface="ＭＳ Ｐゴシック"/>
            </a:endParaRPr>
          </a:p>
          <a:p>
            <a:pPr marL="176213" indent="-176213"/>
            <a:r>
              <a:rPr lang="ja-JP" altLang="en-US" sz="1200" b="1" dirty="0" smtClean="0">
                <a:solidFill>
                  <a:srgbClr val="000000"/>
                </a:solidFill>
                <a:latin typeface="ＭＳ Ｐゴシック"/>
                <a:ea typeface="ＭＳ Ｐゴシック"/>
              </a:rPr>
              <a:t>（２）建設工事の施工の効率化の促進</a:t>
            </a:r>
            <a:r>
              <a:rPr lang="ja-JP" altLang="en-US" sz="1200" b="1" dirty="0">
                <a:latin typeface="ＭＳ Ｐゴシック"/>
                <a:ea typeface="ＭＳ Ｐゴシック"/>
              </a:rPr>
              <a:t>のための環境</a:t>
            </a:r>
            <a:r>
              <a:rPr lang="ja-JP" altLang="en-US" sz="1200" b="1" dirty="0" smtClean="0">
                <a:latin typeface="ＭＳ Ｐゴシック"/>
                <a:ea typeface="ＭＳ Ｐゴシック"/>
              </a:rPr>
              <a:t>整備</a:t>
            </a:r>
            <a:endParaRPr lang="en-US" altLang="ja-JP" sz="1200" b="1" dirty="0" smtClean="0">
              <a:latin typeface="ＭＳ Ｐゴシック"/>
              <a:ea typeface="ＭＳ Ｐゴシック"/>
            </a:endParaRPr>
          </a:p>
          <a:p>
            <a:pPr marL="176213" indent="-176213"/>
            <a:r>
              <a:rPr lang="ja-JP" altLang="en-US" sz="1200" dirty="0">
                <a:solidFill>
                  <a:srgbClr val="000000"/>
                </a:solidFill>
                <a:latin typeface="ＭＳ Ｐゴシック"/>
                <a:ea typeface="ＭＳ Ｐゴシック"/>
              </a:rPr>
              <a:t>　</a:t>
            </a:r>
            <a:r>
              <a:rPr lang="ja-JP" altLang="en-US" sz="1200" dirty="0" smtClean="0">
                <a:solidFill>
                  <a:srgbClr val="000000"/>
                </a:solidFill>
                <a:latin typeface="ＭＳ Ｐゴシック"/>
                <a:ea typeface="ＭＳ Ｐゴシック"/>
              </a:rPr>
              <a:t>■　</a:t>
            </a:r>
            <a:r>
              <a:rPr lang="ja-JP" altLang="en-US" sz="1200" dirty="0">
                <a:solidFill>
                  <a:srgbClr val="000000"/>
                </a:solidFill>
                <a:latin typeface="ＭＳ Ｐゴシック"/>
                <a:ea typeface="ＭＳ Ｐゴシック"/>
              </a:rPr>
              <a:t>建設業者が工場製品等の資材の積極活用を通じて生産性を向上できるよう</a:t>
            </a:r>
            <a:r>
              <a:rPr lang="ja-JP" altLang="en-US" sz="1200" dirty="0" smtClean="0">
                <a:solidFill>
                  <a:srgbClr val="000000"/>
                </a:solidFill>
                <a:latin typeface="ＭＳ Ｐゴシック"/>
                <a:ea typeface="ＭＳ Ｐゴシック"/>
              </a:rPr>
              <a:t>、</a:t>
            </a:r>
            <a:endParaRPr lang="en-US" altLang="ja-JP" sz="1200" dirty="0" smtClean="0">
              <a:solidFill>
                <a:srgbClr val="000000"/>
              </a:solidFill>
              <a:latin typeface="ＭＳ Ｐゴシック"/>
              <a:ea typeface="ＭＳ Ｐゴシック"/>
            </a:endParaRPr>
          </a:p>
          <a:p>
            <a:pPr marL="176213" indent="-176213"/>
            <a:r>
              <a:rPr lang="ja-JP" altLang="en-US" sz="1200" dirty="0">
                <a:solidFill>
                  <a:srgbClr val="000000"/>
                </a:solidFill>
                <a:latin typeface="ＭＳ Ｐゴシック"/>
                <a:ea typeface="ＭＳ Ｐゴシック"/>
              </a:rPr>
              <a:t>　</a:t>
            </a:r>
            <a:r>
              <a:rPr lang="ja-JP" altLang="en-US" sz="1200" dirty="0" smtClean="0">
                <a:solidFill>
                  <a:srgbClr val="000000"/>
                </a:solidFill>
                <a:latin typeface="ＭＳ Ｐゴシック"/>
                <a:ea typeface="ＭＳ Ｐゴシック"/>
              </a:rPr>
              <a:t>　</a:t>
            </a:r>
            <a:r>
              <a:rPr lang="ja-JP" altLang="en-US" sz="1200" u="sng" dirty="0" smtClean="0">
                <a:solidFill>
                  <a:srgbClr val="000000"/>
                </a:solidFill>
                <a:latin typeface="ＭＳ Ｐゴシック"/>
                <a:ea typeface="ＭＳ Ｐゴシック"/>
              </a:rPr>
              <a:t>資材</a:t>
            </a:r>
            <a:r>
              <a:rPr lang="ja-JP" altLang="en-US" sz="1200" u="sng" dirty="0">
                <a:solidFill>
                  <a:srgbClr val="000000"/>
                </a:solidFill>
                <a:latin typeface="ＭＳ Ｐゴシック"/>
                <a:ea typeface="ＭＳ Ｐゴシック"/>
              </a:rPr>
              <a:t>の欠陥に</a:t>
            </a:r>
            <a:r>
              <a:rPr lang="ja-JP" altLang="en-US" sz="1200" u="sng" dirty="0" smtClean="0">
                <a:solidFill>
                  <a:srgbClr val="000000"/>
                </a:solidFill>
                <a:latin typeface="ＭＳ Ｐゴシック"/>
                <a:ea typeface="ＭＳ Ｐゴシック"/>
              </a:rPr>
              <a:t>伴い施工</a:t>
            </a:r>
            <a:r>
              <a:rPr lang="ja-JP" altLang="en-US" sz="1200" u="sng" dirty="0">
                <a:solidFill>
                  <a:srgbClr val="000000"/>
                </a:solidFill>
                <a:latin typeface="ＭＳ Ｐゴシック"/>
                <a:ea typeface="ＭＳ Ｐゴシック"/>
              </a:rPr>
              <a:t>不良が生じた場合</a:t>
            </a:r>
            <a:r>
              <a:rPr lang="ja-JP" altLang="en-US" sz="1200" u="sng" dirty="0" smtClean="0">
                <a:solidFill>
                  <a:srgbClr val="000000"/>
                </a:solidFill>
                <a:latin typeface="ＭＳ Ｐゴシック"/>
                <a:ea typeface="ＭＳ Ｐゴシック"/>
              </a:rPr>
              <a:t>、建設業者等への指示に併せて、</a:t>
            </a:r>
            <a:endParaRPr lang="en-US" altLang="ja-JP" sz="1200" u="sng" dirty="0" smtClean="0">
              <a:solidFill>
                <a:srgbClr val="000000"/>
              </a:solidFill>
              <a:latin typeface="ＭＳ Ｐゴシック"/>
              <a:ea typeface="ＭＳ Ｐゴシック"/>
            </a:endParaRPr>
          </a:p>
          <a:p>
            <a:pPr marL="176213" indent="-176213"/>
            <a:r>
              <a:rPr lang="ja-JP" altLang="en-US" sz="1200" dirty="0">
                <a:solidFill>
                  <a:srgbClr val="000000"/>
                </a:solidFill>
                <a:latin typeface="ＭＳ Ｐゴシック"/>
                <a:ea typeface="ＭＳ Ｐゴシック"/>
              </a:rPr>
              <a:t>　</a:t>
            </a:r>
            <a:r>
              <a:rPr lang="ja-JP" altLang="en-US" sz="1200" dirty="0" smtClean="0">
                <a:solidFill>
                  <a:srgbClr val="000000"/>
                </a:solidFill>
                <a:latin typeface="ＭＳ Ｐゴシック"/>
                <a:ea typeface="ＭＳ Ｐゴシック"/>
              </a:rPr>
              <a:t>　</a:t>
            </a:r>
            <a:r>
              <a:rPr lang="ja-JP" altLang="en-US" sz="1200" u="sng" dirty="0" smtClean="0">
                <a:solidFill>
                  <a:srgbClr val="000000"/>
                </a:solidFill>
                <a:latin typeface="ＭＳ Ｐゴシック"/>
                <a:ea typeface="ＭＳ Ｐゴシック"/>
              </a:rPr>
              <a:t>国土</a:t>
            </a:r>
            <a:r>
              <a:rPr lang="ja-JP" altLang="en-US" sz="1200" u="sng" dirty="0">
                <a:solidFill>
                  <a:srgbClr val="000000"/>
                </a:solidFill>
                <a:latin typeface="ＭＳ Ｐゴシック"/>
                <a:ea typeface="ＭＳ Ｐゴシック"/>
              </a:rPr>
              <a:t>交通大臣等は</a:t>
            </a:r>
            <a:r>
              <a:rPr lang="ja-JP" altLang="en-US" sz="1200" u="sng" dirty="0" smtClean="0">
                <a:solidFill>
                  <a:srgbClr val="000000"/>
                </a:solidFill>
                <a:latin typeface="ＭＳ Ｐゴシック"/>
                <a:ea typeface="ＭＳ Ｐゴシック"/>
              </a:rPr>
              <a:t>、</a:t>
            </a:r>
            <a:r>
              <a:rPr lang="ja-JP" altLang="en-US" sz="1200" u="sng" dirty="0">
                <a:latin typeface="ＭＳ Ｐゴシック"/>
                <a:ea typeface="ＭＳ Ｐゴシック"/>
              </a:rPr>
              <a:t>建設資材</a:t>
            </a:r>
            <a:r>
              <a:rPr lang="ja-JP" altLang="en-US" sz="1200" u="sng" dirty="0" smtClean="0">
                <a:solidFill>
                  <a:srgbClr val="000000"/>
                </a:solidFill>
                <a:latin typeface="ＭＳ Ｐゴシック"/>
                <a:ea typeface="ＭＳ Ｐゴシック"/>
              </a:rPr>
              <a:t>製造</a:t>
            </a:r>
            <a:r>
              <a:rPr lang="ja-JP" altLang="en-US" sz="1200" u="sng" dirty="0">
                <a:solidFill>
                  <a:srgbClr val="000000"/>
                </a:solidFill>
                <a:latin typeface="ＭＳ Ｐゴシック"/>
                <a:ea typeface="ＭＳ Ｐゴシック"/>
              </a:rPr>
              <a:t>業者</a:t>
            </a:r>
            <a:r>
              <a:rPr lang="ja-JP" altLang="en-US" sz="1200" u="sng" dirty="0" smtClean="0">
                <a:solidFill>
                  <a:srgbClr val="000000"/>
                </a:solidFill>
                <a:latin typeface="ＭＳ Ｐゴシック"/>
                <a:ea typeface="ＭＳ Ｐゴシック"/>
              </a:rPr>
              <a:t>に対して</a:t>
            </a:r>
            <a:r>
              <a:rPr lang="ja-JP" altLang="en-US" sz="1200" u="sng" dirty="0">
                <a:solidFill>
                  <a:srgbClr val="000000"/>
                </a:solidFill>
                <a:latin typeface="ＭＳ Ｐゴシック"/>
                <a:ea typeface="ＭＳ Ｐゴシック"/>
              </a:rPr>
              <a:t>改善勧告・命令できる仕組みを構築</a:t>
            </a:r>
            <a:r>
              <a:rPr lang="ja-JP" altLang="en-US" sz="1200" dirty="0">
                <a:solidFill>
                  <a:srgbClr val="000000"/>
                </a:solidFill>
                <a:latin typeface="ＭＳ Ｐゴシック"/>
                <a:ea typeface="ＭＳ Ｐゴシック"/>
              </a:rPr>
              <a:t>。</a:t>
            </a:r>
            <a:endParaRPr lang="en-US" altLang="ja-JP" sz="1200" dirty="0">
              <a:solidFill>
                <a:srgbClr val="000000"/>
              </a:solidFill>
              <a:latin typeface="ＭＳ Ｐゴシック"/>
              <a:ea typeface="ＭＳ Ｐゴシック"/>
            </a:endParaRPr>
          </a:p>
        </p:txBody>
      </p:sp>
      <p:sp>
        <p:nvSpPr>
          <p:cNvPr id="20" name="テキスト ボックス 19"/>
          <p:cNvSpPr txBox="1"/>
          <p:nvPr/>
        </p:nvSpPr>
        <p:spPr>
          <a:xfrm>
            <a:off x="7271982" y="3576340"/>
            <a:ext cx="3319009" cy="230832"/>
          </a:xfrm>
          <a:prstGeom prst="rect">
            <a:avLst/>
          </a:prstGeom>
          <a:noFill/>
        </p:spPr>
        <p:txBody>
          <a:bodyPr wrap="square" rtlCol="0">
            <a:spAutoFit/>
          </a:bodyPr>
          <a:lstStyle/>
          <a:p>
            <a:pPr marL="177800" indent="-177800"/>
            <a:r>
              <a:rPr lang="ja-JP" altLang="en-US" sz="900" i="1" dirty="0" smtClean="0">
                <a:solidFill>
                  <a:srgbClr val="000000"/>
                </a:solidFill>
                <a:latin typeface="ＭＳ Ｐゴシック"/>
                <a:ea typeface="ＭＳ Ｐゴシック"/>
                <a:cs typeface="メイリオ" panose="020B0604030504040204" pitchFamily="50" charset="-128"/>
              </a:rPr>
              <a:t>＜</a:t>
            </a:r>
            <a:r>
              <a:rPr lang="ja-JP" altLang="en-US" sz="900" i="1" dirty="0">
                <a:solidFill>
                  <a:srgbClr val="000000"/>
                </a:solidFill>
                <a:latin typeface="ＭＳ Ｐゴシック"/>
                <a:ea typeface="ＭＳ Ｐゴシック"/>
                <a:cs typeface="メイリオ" panose="020B0604030504040204" pitchFamily="50" charset="-128"/>
              </a:rPr>
              <a:t>元請</a:t>
            </a:r>
            <a:r>
              <a:rPr lang="ja-JP" altLang="en-US" sz="900" i="1" dirty="0" smtClean="0">
                <a:solidFill>
                  <a:srgbClr val="000000"/>
                </a:solidFill>
                <a:latin typeface="ＭＳ Ｐゴシック"/>
                <a:ea typeface="ＭＳ Ｐゴシック"/>
                <a:cs typeface="メイリオ" panose="020B0604030504040204" pitchFamily="50" charset="-128"/>
              </a:rPr>
              <a:t>の監理技術者＞　　＜下請の主任技術者＞</a:t>
            </a:r>
            <a:endParaRPr lang="en-US" altLang="ja-JP" sz="900" i="1" dirty="0" smtClean="0">
              <a:solidFill>
                <a:srgbClr val="000000"/>
              </a:solidFill>
              <a:latin typeface="ＭＳ Ｐゴシック"/>
              <a:ea typeface="ＭＳ Ｐゴシック"/>
              <a:cs typeface="メイリオ" panose="020B0604030504040204" pitchFamily="50" charset="-128"/>
            </a:endParaRPr>
          </a:p>
        </p:txBody>
      </p:sp>
      <p:sp>
        <p:nvSpPr>
          <p:cNvPr id="21" name="正方形/長方形 20"/>
          <p:cNvSpPr/>
          <p:nvPr/>
        </p:nvSpPr>
        <p:spPr>
          <a:xfrm>
            <a:off x="109362" y="5675007"/>
            <a:ext cx="2291503" cy="202265"/>
          </a:xfrm>
          <a:prstGeom prst="rect">
            <a:avLst/>
          </a:prstGeom>
          <a:solidFill>
            <a:srgbClr val="99663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rgbClr val="FFFFFF"/>
                </a:solidFill>
                <a:latin typeface="ＭＳ Ｐゴシック"/>
                <a:cs typeface="メイリオ" panose="020B0604030504040204" pitchFamily="50" charset="-128"/>
              </a:rPr>
              <a:t>３．持続可能な事業環境の確保</a:t>
            </a:r>
            <a:endParaRPr lang="ja-JP" altLang="en-US" sz="1200" b="1" dirty="0">
              <a:solidFill>
                <a:srgbClr val="FFFFFF"/>
              </a:solidFill>
              <a:latin typeface="ＭＳ Ｐゴシック"/>
              <a:cs typeface="メイリオ" panose="020B0604030504040204" pitchFamily="50" charset="-128"/>
            </a:endParaRPr>
          </a:p>
        </p:txBody>
      </p:sp>
      <p:sp>
        <p:nvSpPr>
          <p:cNvPr id="22" name="テキスト ボックス 21"/>
          <p:cNvSpPr txBox="1"/>
          <p:nvPr/>
        </p:nvSpPr>
        <p:spPr>
          <a:xfrm>
            <a:off x="70553" y="5882372"/>
            <a:ext cx="7059405" cy="858996"/>
          </a:xfrm>
          <a:prstGeom prst="rect">
            <a:avLst/>
          </a:prstGeom>
          <a:noFill/>
        </p:spPr>
        <p:txBody>
          <a:bodyPr wrap="square" lIns="88688" tIns="44344" rIns="88688" bIns="44344" rtlCol="0">
            <a:spAutoFit/>
          </a:bodyPr>
          <a:lstStyle/>
          <a:p>
            <a:pPr marL="176213" indent="-176213"/>
            <a:r>
              <a:rPr lang="ja-JP" altLang="en-US" sz="1200" dirty="0" smtClean="0">
                <a:solidFill>
                  <a:srgbClr val="000000"/>
                </a:solidFill>
                <a:latin typeface="ＭＳ Ｐゴシック"/>
                <a:ea typeface="ＭＳ Ｐゴシック"/>
              </a:rPr>
              <a:t>■　経営業務に関する多様な人材確保等に資するよう、</a:t>
            </a:r>
            <a:r>
              <a:rPr lang="ja-JP" altLang="en-US" sz="1200" u="sng" dirty="0" smtClean="0">
                <a:solidFill>
                  <a:srgbClr val="000000"/>
                </a:solidFill>
                <a:latin typeface="ＭＳ Ｐゴシック"/>
                <a:ea typeface="ＭＳ Ｐゴシック"/>
              </a:rPr>
              <a:t>経営業務管理責任者に関する規制を合理化</a:t>
            </a:r>
            <a:r>
              <a:rPr lang="ja-JP" altLang="en-US" sz="800" u="sng" dirty="0" smtClean="0">
                <a:solidFill>
                  <a:srgbClr val="000000"/>
                </a:solidFill>
                <a:latin typeface="ＭＳ Ｐゴシック"/>
                <a:ea typeface="ＭＳ Ｐゴシック"/>
              </a:rPr>
              <a:t>（</a:t>
            </a:r>
            <a:r>
              <a:rPr lang="en-US" altLang="ja-JP" sz="800" u="sng" dirty="0" smtClean="0">
                <a:solidFill>
                  <a:srgbClr val="000000"/>
                </a:solidFill>
                <a:latin typeface="ＭＳ Ｐゴシック"/>
                <a:ea typeface="ＭＳ Ｐゴシック"/>
              </a:rPr>
              <a:t>※</a:t>
            </a:r>
            <a:r>
              <a:rPr lang="ja-JP" altLang="en-US" sz="800" u="sng" dirty="0" smtClean="0">
                <a:solidFill>
                  <a:srgbClr val="000000"/>
                </a:solidFill>
                <a:latin typeface="ＭＳ Ｐゴシック"/>
                <a:ea typeface="ＭＳ Ｐゴシック"/>
              </a:rPr>
              <a:t>）</a:t>
            </a:r>
            <a:r>
              <a:rPr lang="ja-JP" altLang="en-US" sz="1200" dirty="0" smtClean="0">
                <a:solidFill>
                  <a:srgbClr val="000000"/>
                </a:solidFill>
                <a:latin typeface="ＭＳ Ｐゴシック"/>
                <a:ea typeface="ＭＳ Ｐゴシック"/>
              </a:rPr>
              <a:t>。</a:t>
            </a:r>
            <a:endParaRPr lang="en-US" altLang="ja-JP" sz="1000" dirty="0" smtClean="0">
              <a:solidFill>
                <a:srgbClr val="000000"/>
              </a:solidFill>
              <a:latin typeface="ＭＳ 明朝" panose="02020609040205080304" pitchFamily="17" charset="-128"/>
              <a:ea typeface="ＭＳ 明朝" panose="02020609040205080304" pitchFamily="17" charset="-128"/>
            </a:endParaRPr>
          </a:p>
          <a:p>
            <a:pPr marL="176213" indent="-176213"/>
            <a:endParaRPr lang="en-US" altLang="ja-JP" sz="300" dirty="0" smtClean="0">
              <a:solidFill>
                <a:srgbClr val="000000"/>
              </a:solidFill>
              <a:latin typeface="ＭＳ 明朝" panose="02020609040205080304" pitchFamily="17" charset="-128"/>
              <a:ea typeface="ＭＳ 明朝" panose="02020609040205080304" pitchFamily="17" charset="-128"/>
            </a:endParaRPr>
          </a:p>
          <a:p>
            <a:pPr marL="176213" indent="-176213"/>
            <a:r>
              <a:rPr lang="ja-JP" altLang="en-US" sz="900" dirty="0" smtClean="0">
                <a:solidFill>
                  <a:srgbClr val="000000"/>
                </a:solidFill>
                <a:latin typeface="ＭＳ 明朝" panose="02020609040205080304" pitchFamily="17" charset="-128"/>
                <a:ea typeface="ＭＳ 明朝" panose="02020609040205080304" pitchFamily="17" charset="-128"/>
              </a:rPr>
              <a:t>　</a:t>
            </a:r>
            <a:r>
              <a:rPr lang="en-US" altLang="ja-JP" sz="1000" dirty="0" smtClean="0">
                <a:solidFill>
                  <a:srgbClr val="000000"/>
                </a:solidFill>
                <a:latin typeface="ＭＳ 明朝" panose="02020609040205080304" pitchFamily="17" charset="-128"/>
                <a:ea typeface="ＭＳ 明朝" panose="02020609040205080304" pitchFamily="17" charset="-128"/>
              </a:rPr>
              <a:t>※</a:t>
            </a:r>
            <a:r>
              <a:rPr lang="ja-JP" altLang="en-US" sz="1000" dirty="0" smtClean="0">
                <a:solidFill>
                  <a:srgbClr val="000000"/>
                </a:solidFill>
                <a:latin typeface="ＭＳ 明朝" panose="02020609040205080304" pitchFamily="17" charset="-128"/>
                <a:ea typeface="ＭＳ 明朝" panose="02020609040205080304" pitchFamily="17" charset="-128"/>
              </a:rPr>
              <a:t> 建設業経営に関し</a:t>
            </a:r>
            <a:r>
              <a:rPr lang="ja-JP" altLang="en-US" sz="1000" u="sng" dirty="0" smtClean="0">
                <a:solidFill>
                  <a:srgbClr val="000000"/>
                </a:solidFill>
                <a:latin typeface="ＭＳ 明朝" panose="02020609040205080304" pitchFamily="17" charset="-128"/>
                <a:ea typeface="ＭＳ 明朝" panose="02020609040205080304" pitchFamily="17" charset="-128"/>
              </a:rPr>
              <a:t>過去５年以上の経験者</a:t>
            </a:r>
            <a:r>
              <a:rPr lang="ja-JP" altLang="en-US" sz="1000" dirty="0" smtClean="0">
                <a:solidFill>
                  <a:srgbClr val="000000"/>
                </a:solidFill>
                <a:latin typeface="ＭＳ 明朝" panose="02020609040205080304" pitchFamily="17" charset="-128"/>
                <a:ea typeface="ＭＳ 明朝" panose="02020609040205080304" pitchFamily="17" charset="-128"/>
              </a:rPr>
              <a:t>が役員にいないと許可が得られないとする</a:t>
            </a:r>
            <a:r>
              <a:rPr lang="ja-JP" altLang="en-US" sz="1000" u="sng" dirty="0" smtClean="0">
                <a:solidFill>
                  <a:srgbClr val="000000"/>
                </a:solidFill>
                <a:latin typeface="ＭＳ 明朝" panose="02020609040205080304" pitchFamily="17" charset="-128"/>
                <a:ea typeface="ＭＳ 明朝" panose="02020609040205080304" pitchFamily="17" charset="-128"/>
              </a:rPr>
              <a:t>現行の規制を見直し、</a:t>
            </a:r>
            <a:endParaRPr lang="en-US" altLang="ja-JP" sz="1000" u="sng" dirty="0" smtClean="0">
              <a:solidFill>
                <a:srgbClr val="000000"/>
              </a:solidFill>
              <a:latin typeface="ＭＳ 明朝" panose="02020609040205080304" pitchFamily="17" charset="-128"/>
              <a:ea typeface="ＭＳ 明朝" panose="02020609040205080304" pitchFamily="17" charset="-128"/>
            </a:endParaRPr>
          </a:p>
          <a:p>
            <a:pPr marL="176213" indent="-176213"/>
            <a:r>
              <a:rPr lang="ja-JP" altLang="en-US" sz="1000" dirty="0">
                <a:solidFill>
                  <a:srgbClr val="000000"/>
                </a:solidFill>
                <a:latin typeface="ＭＳ 明朝" panose="02020609040205080304" pitchFamily="17" charset="-128"/>
                <a:ea typeface="ＭＳ 明朝" panose="02020609040205080304" pitchFamily="17" charset="-128"/>
              </a:rPr>
              <a:t>　</a:t>
            </a:r>
            <a:r>
              <a:rPr lang="ja-JP" altLang="en-US" sz="1000" dirty="0" smtClean="0">
                <a:solidFill>
                  <a:srgbClr val="000000"/>
                </a:solidFill>
                <a:latin typeface="ＭＳ 明朝" panose="02020609040205080304" pitchFamily="17" charset="-128"/>
                <a:ea typeface="ＭＳ 明朝" panose="02020609040205080304" pitchFamily="17" charset="-128"/>
              </a:rPr>
              <a:t>　</a:t>
            </a:r>
            <a:r>
              <a:rPr lang="ja-JP" altLang="en-US" sz="1000" u="sng" dirty="0" smtClean="0">
                <a:solidFill>
                  <a:srgbClr val="000000"/>
                </a:solidFill>
                <a:latin typeface="ＭＳ 明朝" panose="02020609040205080304" pitchFamily="17" charset="-128"/>
                <a:ea typeface="ＭＳ 明朝" panose="02020609040205080304" pitchFamily="17" charset="-128"/>
              </a:rPr>
              <a:t>今後は、事業者全体として適切な経営管理責任体制を有</a:t>
            </a:r>
            <a:r>
              <a:rPr lang="ja-JP" altLang="en-US" sz="1000" u="sng" dirty="0">
                <a:solidFill>
                  <a:srgbClr val="000000"/>
                </a:solidFill>
                <a:latin typeface="ＭＳ 明朝" panose="02020609040205080304" pitchFamily="17" charset="-128"/>
                <a:ea typeface="ＭＳ 明朝" panose="02020609040205080304" pitchFamily="17" charset="-128"/>
              </a:rPr>
              <a:t>す</a:t>
            </a:r>
            <a:r>
              <a:rPr lang="ja-JP" altLang="en-US" sz="1000" u="sng" dirty="0" smtClean="0">
                <a:solidFill>
                  <a:srgbClr val="000000"/>
                </a:solidFill>
                <a:latin typeface="ＭＳ 明朝" panose="02020609040205080304" pitchFamily="17" charset="-128"/>
                <a:ea typeface="ＭＳ 明朝" panose="02020609040205080304" pitchFamily="17" charset="-128"/>
              </a:rPr>
              <a:t>ることを求める</a:t>
            </a:r>
            <a:r>
              <a:rPr lang="ja-JP" altLang="en-US" sz="1000" u="sng" dirty="0">
                <a:solidFill>
                  <a:srgbClr val="000000"/>
                </a:solidFill>
                <a:latin typeface="ＭＳ 明朝" panose="02020609040205080304" pitchFamily="17" charset="-128"/>
                <a:ea typeface="ＭＳ 明朝" panose="02020609040205080304" pitchFamily="17" charset="-128"/>
              </a:rPr>
              <a:t>こととする</a:t>
            </a:r>
            <a:r>
              <a:rPr lang="ja-JP" altLang="en-US" sz="1000" dirty="0" smtClean="0">
                <a:solidFill>
                  <a:srgbClr val="000000"/>
                </a:solidFill>
                <a:latin typeface="ＭＳ 明朝" panose="02020609040205080304" pitchFamily="17" charset="-128"/>
                <a:ea typeface="ＭＳ 明朝" panose="02020609040205080304" pitchFamily="17" charset="-128"/>
              </a:rPr>
              <a:t>。</a:t>
            </a:r>
            <a:endParaRPr lang="en-US" altLang="ja-JP" sz="1000" dirty="0" smtClean="0">
              <a:solidFill>
                <a:srgbClr val="000000"/>
              </a:solidFill>
              <a:latin typeface="ＭＳ 明朝" panose="02020609040205080304" pitchFamily="17" charset="-128"/>
              <a:ea typeface="ＭＳ 明朝" panose="02020609040205080304" pitchFamily="17" charset="-128"/>
            </a:endParaRPr>
          </a:p>
          <a:p>
            <a:pPr marL="176213" indent="-176213"/>
            <a:endParaRPr lang="en-US" altLang="ja-JP" sz="300" dirty="0">
              <a:solidFill>
                <a:srgbClr val="000000"/>
              </a:solidFill>
              <a:latin typeface="ＭＳ Ｐゴシック"/>
              <a:ea typeface="ＭＳ Ｐゴシック"/>
            </a:endParaRPr>
          </a:p>
          <a:p>
            <a:pPr marL="176213" indent="-176213"/>
            <a:r>
              <a:rPr lang="ja-JP" altLang="en-US" sz="1200" dirty="0" smtClean="0">
                <a:solidFill>
                  <a:srgbClr val="000000"/>
                </a:solidFill>
                <a:latin typeface="ＭＳ Ｐゴシック"/>
                <a:ea typeface="ＭＳ Ｐゴシック"/>
              </a:rPr>
              <a:t>■　合併・事業譲渡等に際し、事前認可の手続きにより</a:t>
            </a:r>
            <a:r>
              <a:rPr lang="ja-JP" altLang="en-US" sz="1200" u="sng" dirty="0" smtClean="0">
                <a:solidFill>
                  <a:srgbClr val="000000"/>
                </a:solidFill>
                <a:latin typeface="ＭＳ Ｐゴシック"/>
                <a:ea typeface="ＭＳ Ｐゴシック"/>
              </a:rPr>
              <a:t>円滑に事業承継できる仕組みを構築</a:t>
            </a:r>
            <a:r>
              <a:rPr lang="ja-JP" altLang="en-US" sz="1200" dirty="0" smtClean="0">
                <a:solidFill>
                  <a:srgbClr val="000000"/>
                </a:solidFill>
                <a:latin typeface="ＭＳ Ｐゴシック"/>
                <a:ea typeface="ＭＳ Ｐゴシック"/>
              </a:rPr>
              <a:t>。</a:t>
            </a:r>
            <a:endParaRPr lang="ja-JP" altLang="en-US" sz="1200" dirty="0">
              <a:solidFill>
                <a:srgbClr val="000000"/>
              </a:solidFill>
              <a:latin typeface="ＭＳ Ｐゴシック"/>
              <a:ea typeface="ＭＳ Ｐゴシック"/>
            </a:endParaRPr>
          </a:p>
        </p:txBody>
      </p:sp>
      <p:sp>
        <p:nvSpPr>
          <p:cNvPr id="23" name="AutoShape 10"/>
          <p:cNvSpPr>
            <a:spLocks noChangeArrowheads="1"/>
          </p:cNvSpPr>
          <p:nvPr/>
        </p:nvSpPr>
        <p:spPr bwMode="auto">
          <a:xfrm>
            <a:off x="15662" y="3360318"/>
            <a:ext cx="1316945" cy="263739"/>
          </a:xfrm>
          <a:prstGeom prst="roundRect">
            <a:avLst>
              <a:gd name="adj" fmla="val 0"/>
            </a:avLst>
          </a:prstGeom>
          <a:solidFill>
            <a:srgbClr val="FF0066"/>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39" tIns="43619" rIns="87239" bIns="43619" anchor="ctr"/>
          <a:lstStyle>
            <a:lvl1pPr defTabSz="873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b="1" dirty="0" smtClean="0">
                <a:solidFill>
                  <a:srgbClr val="FFFFFF"/>
                </a:solidFill>
              </a:rPr>
              <a:t>法案の</a:t>
            </a:r>
            <a:r>
              <a:rPr lang="ja-JP" altLang="en-US" sz="1400" b="1" dirty="0">
                <a:solidFill>
                  <a:srgbClr val="FFFFFF"/>
                </a:solidFill>
              </a:rPr>
              <a:t>概要</a:t>
            </a:r>
          </a:p>
        </p:txBody>
      </p:sp>
      <p:sp>
        <p:nvSpPr>
          <p:cNvPr id="24" name="AutoShape 7"/>
          <p:cNvSpPr>
            <a:spLocks noChangeArrowheads="1"/>
          </p:cNvSpPr>
          <p:nvPr/>
        </p:nvSpPr>
        <p:spPr bwMode="auto">
          <a:xfrm>
            <a:off x="29698" y="3356992"/>
            <a:ext cx="9803590" cy="3336150"/>
          </a:xfrm>
          <a:prstGeom prst="roundRect">
            <a:avLst>
              <a:gd name="adj" fmla="val 0"/>
            </a:avLst>
          </a:prstGeom>
          <a:noFill/>
          <a:ln w="19050">
            <a:solidFill>
              <a:srgbClr val="FF0066"/>
            </a:solidFill>
            <a:round/>
            <a:headEnd/>
            <a:tailEnd/>
          </a:ln>
          <a:effectLst/>
          <a:extLst>
            <a:ext uri="{909E8E84-426E-40DD-AFC4-6F175D3DCCD1}">
              <a14:hiddenFill xmlns:a14="http://schemas.microsoft.com/office/drawing/2010/main">
                <a:solidFill>
                  <a:srgbClr val="FF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3" tIns="43636" rIns="87273" bIns="43636" anchor="ctr"/>
          <a:lstStyle>
            <a:lvl1pPr defTabSz="873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sz="900">
              <a:solidFill>
                <a:srgbClr val="000000"/>
              </a:solidFill>
            </a:endParaRPr>
          </a:p>
        </p:txBody>
      </p:sp>
      <p:sp>
        <p:nvSpPr>
          <p:cNvPr id="25" name="正方形/長方形 24"/>
          <p:cNvSpPr/>
          <p:nvPr/>
        </p:nvSpPr>
        <p:spPr>
          <a:xfrm>
            <a:off x="123183" y="3652987"/>
            <a:ext cx="2284032" cy="210815"/>
          </a:xfrm>
          <a:prstGeom prst="rect">
            <a:avLst/>
          </a:prstGeom>
          <a:solidFill>
            <a:srgbClr val="00CC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rgbClr val="FFFFFF"/>
                </a:solidFill>
                <a:latin typeface="ＭＳ Ｐゴシック"/>
                <a:cs typeface="メイリオ" panose="020B0604030504040204" pitchFamily="50" charset="-128"/>
              </a:rPr>
              <a:t>１．建設業の働き方改革の促進</a:t>
            </a:r>
          </a:p>
        </p:txBody>
      </p:sp>
      <p:sp>
        <p:nvSpPr>
          <p:cNvPr id="26" name="正方形/長方形 25"/>
          <p:cNvSpPr/>
          <p:nvPr/>
        </p:nvSpPr>
        <p:spPr>
          <a:xfrm>
            <a:off x="4015996" y="3590340"/>
            <a:ext cx="2230746" cy="216528"/>
          </a:xfrm>
          <a:prstGeom prst="rect">
            <a:avLst/>
          </a:prstGeom>
          <a:solidFill>
            <a:srgbClr val="6666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rgbClr val="FFFFFF"/>
                </a:solidFill>
                <a:latin typeface="ＭＳ Ｐゴシック"/>
                <a:cs typeface="メイリオ" panose="020B0604030504040204" pitchFamily="50" charset="-128"/>
              </a:rPr>
              <a:t>２．建設現場の生産性の向上</a:t>
            </a:r>
          </a:p>
        </p:txBody>
      </p:sp>
      <p:pic>
        <p:nvPicPr>
          <p:cNvPr id="27" name="図 26"/>
          <p:cNvPicPr>
            <a:picLocks noChangeAspect="1"/>
          </p:cNvPicPr>
          <p:nvPr/>
        </p:nvPicPr>
        <p:blipFill>
          <a:blip r:embed="rId3"/>
          <a:stretch>
            <a:fillRect/>
          </a:stretch>
        </p:blipFill>
        <p:spPr>
          <a:xfrm>
            <a:off x="7598199" y="3801849"/>
            <a:ext cx="937121" cy="1211327"/>
          </a:xfrm>
          <a:prstGeom prst="rect">
            <a:avLst/>
          </a:prstGeom>
        </p:spPr>
      </p:pic>
      <p:pic>
        <p:nvPicPr>
          <p:cNvPr id="28" name="図 27"/>
          <p:cNvPicPr>
            <a:picLocks noChangeAspect="1"/>
          </p:cNvPicPr>
          <p:nvPr/>
        </p:nvPicPr>
        <p:blipFill>
          <a:blip r:embed="rId4"/>
          <a:stretch>
            <a:fillRect/>
          </a:stretch>
        </p:blipFill>
        <p:spPr>
          <a:xfrm>
            <a:off x="8625408" y="3818594"/>
            <a:ext cx="1207880" cy="1125345"/>
          </a:xfrm>
          <a:prstGeom prst="rect">
            <a:avLst/>
          </a:prstGeom>
        </p:spPr>
      </p:pic>
      <p:grpSp>
        <p:nvGrpSpPr>
          <p:cNvPr id="16" name="グループ化 15"/>
          <p:cNvGrpSpPr/>
          <p:nvPr/>
        </p:nvGrpSpPr>
        <p:grpSpPr>
          <a:xfrm>
            <a:off x="25432" y="1432684"/>
            <a:ext cx="9629039" cy="931755"/>
            <a:chOff x="25432" y="1458442"/>
            <a:chExt cx="9629039" cy="931755"/>
          </a:xfrm>
        </p:grpSpPr>
        <p:sp>
          <p:nvSpPr>
            <p:cNvPr id="2" name="テキスト ボックス 1"/>
            <p:cNvSpPr txBox="1"/>
            <p:nvPr/>
          </p:nvSpPr>
          <p:spPr>
            <a:xfrm>
              <a:off x="25432" y="1622022"/>
              <a:ext cx="4027660" cy="569387"/>
            </a:xfrm>
            <a:prstGeom prst="rect">
              <a:avLst/>
            </a:prstGeom>
            <a:noFill/>
          </p:spPr>
          <p:txBody>
            <a:bodyPr wrap="square" rtlCol="0">
              <a:spAutoFit/>
            </a:bodyPr>
            <a:lstStyle/>
            <a:p>
              <a:pPr marL="177800" indent="-177800"/>
              <a:r>
                <a:rPr lang="ja-JP" altLang="en-US" sz="1100" dirty="0" smtClean="0">
                  <a:solidFill>
                    <a:srgbClr val="000000"/>
                  </a:solidFill>
                  <a:latin typeface="ＭＳ Ｐゴシック"/>
                  <a:ea typeface="ＭＳ Ｐゴシック"/>
                  <a:cs typeface="メイリオ" panose="020B0604030504040204" pitchFamily="50" charset="-128"/>
                </a:rPr>
                <a:t>○　</a:t>
              </a:r>
              <a:r>
                <a:rPr lang="ja-JP" altLang="en-US" sz="1100" u="sng" dirty="0" smtClean="0">
                  <a:solidFill>
                    <a:srgbClr val="000000"/>
                  </a:solidFill>
                  <a:latin typeface="ＭＳ Ｐゴシック"/>
                  <a:ea typeface="ＭＳ Ｐゴシック"/>
                  <a:cs typeface="メイリオ" panose="020B0604030504040204" pitchFamily="50" charset="-128"/>
                </a:rPr>
                <a:t>長時間労働が常態化</a:t>
              </a:r>
              <a:r>
                <a:rPr lang="ja-JP" altLang="en-US" sz="1100" dirty="0" smtClean="0">
                  <a:solidFill>
                    <a:srgbClr val="000000"/>
                  </a:solidFill>
                  <a:latin typeface="ＭＳ Ｐゴシック"/>
                  <a:ea typeface="ＭＳ Ｐゴシック"/>
                  <a:cs typeface="メイリオ" panose="020B0604030504040204" pitchFamily="50" charset="-128"/>
                </a:rPr>
                <a:t>する中、</a:t>
              </a:r>
              <a:r>
                <a:rPr lang="ja-JP" altLang="en-US" sz="1100" u="sng" dirty="0" smtClean="0">
                  <a:solidFill>
                    <a:srgbClr val="000000"/>
                  </a:solidFill>
                  <a:latin typeface="ＭＳ Ｐゴシック"/>
                  <a:ea typeface="ＭＳ Ｐゴシック"/>
                  <a:cs typeface="メイリオ" panose="020B0604030504040204" pitchFamily="50" charset="-128"/>
                </a:rPr>
                <a:t>その是正等が急務。</a:t>
              </a:r>
              <a:endParaRPr lang="en-US" altLang="ja-JP" sz="1100" u="sng" dirty="0" smtClean="0">
                <a:solidFill>
                  <a:srgbClr val="000000"/>
                </a:solidFill>
                <a:latin typeface="ＭＳ Ｐゴシック"/>
                <a:ea typeface="ＭＳ Ｐゴシック"/>
                <a:cs typeface="メイリオ" panose="020B0604030504040204" pitchFamily="50" charset="-128"/>
              </a:endParaRPr>
            </a:p>
            <a:p>
              <a:pPr marL="177800" indent="-177800"/>
              <a:endParaRPr lang="en-US" altLang="ja-JP" sz="200" u="sng" dirty="0" smtClean="0">
                <a:solidFill>
                  <a:srgbClr val="000000"/>
                </a:solidFill>
                <a:latin typeface="ＭＳ Ｐゴシック"/>
                <a:ea typeface="ＭＳ Ｐゴシック"/>
                <a:cs typeface="メイリオ" panose="020B0604030504040204" pitchFamily="50" charset="-128"/>
              </a:endParaRPr>
            </a:p>
            <a:p>
              <a:pPr marL="177800" indent="-177800"/>
              <a:r>
                <a:rPr lang="ja-JP" altLang="en-US" sz="900" dirty="0" smtClean="0">
                  <a:solidFill>
                    <a:srgbClr val="000000"/>
                  </a:solidFill>
                  <a:latin typeface="ＭＳ Ｐ明朝" panose="02020600040205080304" pitchFamily="18" charset="-128"/>
                  <a:ea typeface="ＭＳ Ｐ明朝" panose="02020600040205080304" pitchFamily="18" charset="-128"/>
                  <a:cs typeface="メイリオ" panose="020B0604030504040204" pitchFamily="50" charset="-128"/>
                </a:rPr>
                <a:t>　　</a:t>
              </a:r>
              <a:r>
                <a:rPr lang="en-US" altLang="ja-JP" sz="900" dirty="0" smtClean="0">
                  <a:solidFill>
                    <a:srgbClr val="000000"/>
                  </a:solidFill>
                  <a:latin typeface="ＭＳ Ｐ明朝" panose="02020600040205080304" pitchFamily="18" charset="-128"/>
                  <a:ea typeface="ＭＳ Ｐ明朝" panose="02020600040205080304" pitchFamily="18" charset="-128"/>
                  <a:cs typeface="メイリオ" panose="020B0604030504040204" pitchFamily="50" charset="-128"/>
                </a:rPr>
                <a:t>※ </a:t>
              </a:r>
              <a:r>
                <a:rPr lang="ja-JP" altLang="en-US" sz="900" dirty="0" smtClean="0">
                  <a:solidFill>
                    <a:srgbClr val="000000"/>
                  </a:solidFill>
                  <a:latin typeface="ＭＳ Ｐ明朝" panose="02020600040205080304" pitchFamily="18" charset="-128"/>
                  <a:ea typeface="ＭＳ Ｐ明朝" panose="02020600040205080304" pitchFamily="18" charset="-128"/>
                  <a:cs typeface="メイリオ" panose="020B0604030504040204" pitchFamily="50" charset="-128"/>
                </a:rPr>
                <a:t>働き方改革関連法（</a:t>
              </a:r>
              <a:r>
                <a:rPr lang="en-US" altLang="ja-JP" sz="900" dirty="0" smtClean="0">
                  <a:solidFill>
                    <a:srgbClr val="000000"/>
                  </a:solidFill>
                  <a:latin typeface="ＭＳ Ｐ明朝" panose="02020600040205080304" pitchFamily="18" charset="-128"/>
                  <a:ea typeface="ＭＳ Ｐ明朝" panose="02020600040205080304" pitchFamily="18" charset="-128"/>
                  <a:cs typeface="メイリオ" panose="020B0604030504040204" pitchFamily="50" charset="-128"/>
                </a:rPr>
                <a:t>2018</a:t>
              </a:r>
              <a:r>
                <a:rPr lang="ja-JP" altLang="en-US" sz="900" dirty="0" smtClean="0">
                  <a:solidFill>
                    <a:srgbClr val="000000"/>
                  </a:solidFill>
                  <a:latin typeface="ＭＳ Ｐ明朝" panose="02020600040205080304" pitchFamily="18" charset="-128"/>
                  <a:ea typeface="ＭＳ Ｐ明朝" panose="02020600040205080304" pitchFamily="18" charset="-128"/>
                  <a:cs typeface="メイリオ" panose="020B0604030504040204" pitchFamily="50" charset="-128"/>
                </a:rPr>
                <a:t>年</a:t>
              </a:r>
              <a:r>
                <a:rPr lang="en-US" altLang="ja-JP" sz="900" dirty="0">
                  <a:solidFill>
                    <a:srgbClr val="000000"/>
                  </a:solidFill>
                  <a:latin typeface="ＭＳ Ｐ明朝" panose="02020600040205080304" pitchFamily="18" charset="-128"/>
                  <a:ea typeface="ＭＳ Ｐ明朝" panose="02020600040205080304" pitchFamily="18" charset="-128"/>
                  <a:cs typeface="メイリオ" panose="020B0604030504040204" pitchFamily="50" charset="-128"/>
                </a:rPr>
                <a:t>6</a:t>
              </a:r>
              <a:r>
                <a:rPr lang="ja-JP" altLang="en-US" sz="900" dirty="0" smtClean="0">
                  <a:solidFill>
                    <a:srgbClr val="000000"/>
                  </a:solidFill>
                  <a:latin typeface="ＭＳ Ｐ明朝" panose="02020600040205080304" pitchFamily="18" charset="-128"/>
                  <a:ea typeface="ＭＳ Ｐ明朝" panose="02020600040205080304" pitchFamily="18" charset="-128"/>
                  <a:cs typeface="メイリオ" panose="020B0604030504040204" pitchFamily="50" charset="-128"/>
                </a:rPr>
                <a:t>月</a:t>
              </a:r>
              <a:r>
                <a:rPr lang="en-US" altLang="ja-JP" sz="900" dirty="0" smtClean="0">
                  <a:solidFill>
                    <a:srgbClr val="000000"/>
                  </a:solidFill>
                  <a:latin typeface="ＭＳ Ｐ明朝" panose="02020600040205080304" pitchFamily="18" charset="-128"/>
                  <a:ea typeface="ＭＳ Ｐ明朝" panose="02020600040205080304" pitchFamily="18" charset="-128"/>
                  <a:cs typeface="メイリオ" panose="020B0604030504040204" pitchFamily="50" charset="-128"/>
                </a:rPr>
                <a:t>29</a:t>
              </a:r>
              <a:r>
                <a:rPr lang="ja-JP" altLang="en-US" sz="900" dirty="0" smtClean="0">
                  <a:solidFill>
                    <a:srgbClr val="000000"/>
                  </a:solidFill>
                  <a:latin typeface="ＭＳ Ｐ明朝" panose="02020600040205080304" pitchFamily="18" charset="-128"/>
                  <a:ea typeface="ＭＳ Ｐ明朝" panose="02020600040205080304" pitchFamily="18" charset="-128"/>
                  <a:cs typeface="メイリオ" panose="020B0604030504040204" pitchFamily="50" charset="-128"/>
                </a:rPr>
                <a:t>日成立）による改正労働基準法に基づき、</a:t>
              </a:r>
              <a:endParaRPr lang="en-US" altLang="ja-JP" sz="900" dirty="0" smtClean="0">
                <a:solidFill>
                  <a:srgbClr val="00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marL="177800" indent="-177800"/>
              <a:r>
                <a:rPr lang="ja-JP" altLang="en-US" sz="900" dirty="0">
                  <a:solidFill>
                    <a:srgbClr val="000000"/>
                  </a:solidFill>
                  <a:latin typeface="ＭＳ Ｐ明朝" panose="02020600040205080304" pitchFamily="18" charset="-128"/>
                  <a:ea typeface="ＭＳ Ｐ明朝" panose="02020600040205080304" pitchFamily="18" charset="-128"/>
                  <a:cs typeface="メイリオ" panose="020B0604030504040204" pitchFamily="50" charset="-128"/>
                </a:rPr>
                <a:t>　</a:t>
              </a:r>
              <a:r>
                <a:rPr lang="ja-JP" altLang="en-US" sz="900" dirty="0" smtClean="0">
                  <a:solidFill>
                    <a:srgbClr val="000000"/>
                  </a:solidFill>
                  <a:latin typeface="ＭＳ Ｐ明朝" panose="02020600040205080304" pitchFamily="18" charset="-128"/>
                  <a:ea typeface="ＭＳ Ｐ明朝" panose="02020600040205080304" pitchFamily="18" charset="-128"/>
                  <a:cs typeface="メイリオ" panose="020B0604030504040204" pitchFamily="50" charset="-128"/>
                </a:rPr>
                <a:t>　　建設業</a:t>
              </a:r>
              <a:r>
                <a:rPr lang="ja-JP" altLang="en-US" sz="900" dirty="0">
                  <a:solidFill>
                    <a:srgbClr val="000000"/>
                  </a:solidFill>
                  <a:latin typeface="ＭＳ Ｐ明朝" panose="02020600040205080304" pitchFamily="18" charset="-128"/>
                  <a:ea typeface="ＭＳ Ｐ明朝" panose="02020600040205080304" pitchFamily="18" charset="-128"/>
                  <a:cs typeface="メイリオ" panose="020B0604030504040204" pitchFamily="50" charset="-128"/>
                </a:rPr>
                <a:t>では</a:t>
              </a:r>
              <a:r>
                <a:rPr lang="ja-JP" altLang="en-US" sz="900" dirty="0" smtClean="0">
                  <a:solidFill>
                    <a:srgbClr val="000000"/>
                  </a:solidFill>
                  <a:latin typeface="ＭＳ Ｐ明朝" panose="02020600040205080304" pitchFamily="18" charset="-128"/>
                  <a:ea typeface="ＭＳ Ｐ明朝" panose="02020600040205080304" pitchFamily="18" charset="-128"/>
                  <a:cs typeface="メイリオ" panose="020B0604030504040204" pitchFamily="50" charset="-128"/>
                </a:rPr>
                <a:t>、</a:t>
              </a:r>
              <a:r>
                <a:rPr lang="en-US" altLang="ja-JP" sz="900" dirty="0" smtClean="0">
                  <a:solidFill>
                    <a:srgbClr val="000000"/>
                  </a:solidFill>
                  <a:latin typeface="ＭＳ Ｐ明朝" panose="02020600040205080304" pitchFamily="18" charset="-128"/>
                  <a:ea typeface="ＭＳ Ｐ明朝" panose="02020600040205080304" pitchFamily="18" charset="-128"/>
                  <a:cs typeface="メイリオ" panose="020B0604030504040204" pitchFamily="50" charset="-128"/>
                </a:rPr>
                <a:t>2024</a:t>
              </a:r>
              <a:r>
                <a:rPr lang="ja-JP" altLang="en-US" sz="900" dirty="0" smtClean="0">
                  <a:solidFill>
                    <a:srgbClr val="000000"/>
                  </a:solidFill>
                  <a:latin typeface="ＭＳ Ｐ明朝" panose="02020600040205080304" pitchFamily="18" charset="-128"/>
                  <a:ea typeface="ＭＳ Ｐ明朝" panose="02020600040205080304" pitchFamily="18" charset="-128"/>
                  <a:cs typeface="メイリオ" panose="020B0604030504040204" pitchFamily="50" charset="-128"/>
                </a:rPr>
                <a:t>年度から時間外労働の上限規制（罰則付き）が適用開始。</a:t>
              </a:r>
              <a:endParaRPr lang="en-US" altLang="ja-JP" sz="900" dirty="0" smtClean="0">
                <a:solidFill>
                  <a:srgbClr val="00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4" name="正方形/長方形 3"/>
            <p:cNvSpPr/>
            <p:nvPr/>
          </p:nvSpPr>
          <p:spPr>
            <a:xfrm>
              <a:off x="3968535" y="1467760"/>
              <a:ext cx="2140716" cy="208335"/>
            </a:xfrm>
            <a:prstGeom prst="rect">
              <a:avLst/>
            </a:prstGeom>
            <a:solidFill>
              <a:srgbClr val="6666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rgbClr val="FFFFFF"/>
                  </a:solidFill>
                  <a:latin typeface="ＭＳ Ｐゴシック"/>
                  <a:cs typeface="メイリオ" panose="020B0604030504040204" pitchFamily="50" charset="-128"/>
                </a:rPr>
                <a:t>２．建設現場の生産性の向上</a:t>
              </a:r>
            </a:p>
          </p:txBody>
        </p:sp>
        <p:sp>
          <p:nvSpPr>
            <p:cNvPr id="5" name="正方形/長方形 4"/>
            <p:cNvSpPr/>
            <p:nvPr/>
          </p:nvSpPr>
          <p:spPr>
            <a:xfrm>
              <a:off x="7271982" y="1458442"/>
              <a:ext cx="2370018" cy="210289"/>
            </a:xfrm>
            <a:prstGeom prst="rect">
              <a:avLst/>
            </a:prstGeom>
            <a:solidFill>
              <a:srgbClr val="99663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rgbClr val="FFFFFF"/>
                  </a:solidFill>
                  <a:latin typeface="ＭＳ Ｐゴシック"/>
                  <a:cs typeface="メイリオ" panose="020B0604030504040204" pitchFamily="50" charset="-128"/>
                </a:rPr>
                <a:t>３．持続可能な事業環境の確保</a:t>
              </a:r>
              <a:endParaRPr lang="ja-JP" altLang="en-US" sz="1200" b="1" dirty="0">
                <a:solidFill>
                  <a:srgbClr val="FFFFFF"/>
                </a:solidFill>
                <a:latin typeface="ＭＳ Ｐゴシック"/>
                <a:cs typeface="メイリオ" panose="020B0604030504040204" pitchFamily="50" charset="-128"/>
              </a:endParaRPr>
            </a:p>
          </p:txBody>
        </p:sp>
        <p:sp>
          <p:nvSpPr>
            <p:cNvPr id="9" name="正方形/長方形 8"/>
            <p:cNvSpPr/>
            <p:nvPr/>
          </p:nvSpPr>
          <p:spPr>
            <a:xfrm>
              <a:off x="87871" y="1461116"/>
              <a:ext cx="2284732" cy="215198"/>
            </a:xfrm>
            <a:prstGeom prst="rect">
              <a:avLst/>
            </a:prstGeom>
            <a:solidFill>
              <a:srgbClr val="00CC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rgbClr val="FFFFFF"/>
                  </a:solidFill>
                  <a:latin typeface="ＭＳ Ｐゴシック"/>
                  <a:cs typeface="メイリオ" panose="020B0604030504040204" pitchFamily="50" charset="-128"/>
                </a:rPr>
                <a:t>１．建設業の働き方改革の促進</a:t>
              </a:r>
            </a:p>
          </p:txBody>
        </p:sp>
        <p:sp>
          <p:nvSpPr>
            <p:cNvPr id="15" name="テキスト ボックス 14"/>
            <p:cNvSpPr txBox="1"/>
            <p:nvPr/>
          </p:nvSpPr>
          <p:spPr>
            <a:xfrm>
              <a:off x="7244909" y="1620756"/>
              <a:ext cx="2409562" cy="769441"/>
            </a:xfrm>
            <a:prstGeom prst="rect">
              <a:avLst/>
            </a:prstGeom>
            <a:noFill/>
          </p:spPr>
          <p:txBody>
            <a:bodyPr wrap="square" rtlCol="0">
              <a:spAutoFit/>
            </a:bodyPr>
            <a:lstStyle/>
            <a:p>
              <a:pPr marL="177800" indent="-177800"/>
              <a:r>
                <a:rPr lang="ja-JP" altLang="en-US" sz="1100" dirty="0">
                  <a:solidFill>
                    <a:srgbClr val="000000"/>
                  </a:solidFill>
                  <a:latin typeface="ＭＳ Ｐゴシック"/>
                  <a:ea typeface="ＭＳ Ｐゴシック"/>
                  <a:cs typeface="メイリオ" panose="020B0604030504040204" pitchFamily="50" charset="-128"/>
                </a:rPr>
                <a:t>○　</a:t>
              </a:r>
              <a:r>
                <a:rPr lang="ja-JP" altLang="en-US" sz="1100" u="sng" dirty="0">
                  <a:solidFill>
                    <a:srgbClr val="000000"/>
                  </a:solidFill>
                  <a:latin typeface="ＭＳ Ｐゴシック"/>
                  <a:ea typeface="ＭＳ Ｐゴシック"/>
                  <a:cs typeface="メイリオ" panose="020B0604030504040204" pitchFamily="50" charset="-128"/>
                </a:rPr>
                <a:t>地方部を中心に事業者が減少し、後継者難が重要な経営課題</a:t>
              </a:r>
              <a:r>
                <a:rPr lang="ja-JP" altLang="en-US" sz="1100" dirty="0" smtClean="0">
                  <a:solidFill>
                    <a:srgbClr val="000000"/>
                  </a:solidFill>
                  <a:latin typeface="ＭＳ Ｐゴシック"/>
                  <a:ea typeface="ＭＳ Ｐゴシック"/>
                  <a:cs typeface="メイリオ" panose="020B0604030504040204" pitchFamily="50" charset="-128"/>
                </a:rPr>
                <a:t>となる</a:t>
              </a:r>
              <a:r>
                <a:rPr lang="ja-JP" altLang="en-US" sz="1100" dirty="0">
                  <a:solidFill>
                    <a:srgbClr val="000000"/>
                  </a:solidFill>
                  <a:latin typeface="ＭＳ Ｐゴシック"/>
                  <a:ea typeface="ＭＳ Ｐゴシック"/>
                  <a:cs typeface="メイリオ" panose="020B0604030504040204" pitchFamily="50" charset="-128"/>
                </a:rPr>
                <a:t>中、</a:t>
              </a:r>
              <a:r>
                <a:rPr lang="ja-JP" altLang="en-US" sz="1100" u="sng" dirty="0">
                  <a:solidFill>
                    <a:srgbClr val="000000"/>
                  </a:solidFill>
                  <a:latin typeface="ＭＳ Ｐゴシック"/>
                  <a:ea typeface="ＭＳ Ｐゴシック"/>
                  <a:cs typeface="メイリオ" panose="020B0604030504040204" pitchFamily="50" charset="-128"/>
                </a:rPr>
                <a:t>今後も「守り手」として活躍し続けやすい環境整備が必要</a:t>
              </a:r>
              <a:r>
                <a:rPr lang="ja-JP" altLang="en-US" sz="1100" dirty="0" smtClean="0">
                  <a:solidFill>
                    <a:srgbClr val="000000"/>
                  </a:solidFill>
                  <a:latin typeface="ＭＳ Ｐゴシック"/>
                  <a:ea typeface="ＭＳ Ｐゴシック"/>
                  <a:cs typeface="メイリオ" panose="020B0604030504040204" pitchFamily="50" charset="-128"/>
                </a:rPr>
                <a:t>。</a:t>
              </a:r>
              <a:endParaRPr lang="en-US" altLang="ja-JP" sz="1100" dirty="0">
                <a:solidFill>
                  <a:srgbClr val="000000"/>
                </a:solidFill>
                <a:latin typeface="ＭＳ Ｐゴシック"/>
                <a:ea typeface="ＭＳ Ｐゴシック"/>
                <a:cs typeface="メイリオ" panose="020B0604030504040204" pitchFamily="50" charset="-128"/>
              </a:endParaRPr>
            </a:p>
          </p:txBody>
        </p:sp>
        <p:sp>
          <p:nvSpPr>
            <p:cNvPr id="30" name="テキスト ボックス 29"/>
            <p:cNvSpPr txBox="1"/>
            <p:nvPr/>
          </p:nvSpPr>
          <p:spPr>
            <a:xfrm>
              <a:off x="3951109" y="1620756"/>
              <a:ext cx="3957816" cy="600164"/>
            </a:xfrm>
            <a:prstGeom prst="rect">
              <a:avLst/>
            </a:prstGeom>
            <a:noFill/>
          </p:spPr>
          <p:txBody>
            <a:bodyPr wrap="square" rtlCol="0">
              <a:spAutoFit/>
            </a:bodyPr>
            <a:lstStyle/>
            <a:p>
              <a:pPr marL="177800" indent="-177800"/>
              <a:r>
                <a:rPr lang="ja-JP" altLang="en-US" sz="1100" dirty="0">
                  <a:solidFill>
                    <a:srgbClr val="000000"/>
                  </a:solidFill>
                  <a:latin typeface="ＭＳ Ｐゴシック"/>
                  <a:ea typeface="ＭＳ Ｐゴシック"/>
                  <a:cs typeface="メイリオ" panose="020B0604030504040204" pitchFamily="50" charset="-128"/>
                </a:rPr>
                <a:t>○　</a:t>
              </a:r>
              <a:r>
                <a:rPr lang="ja-JP" altLang="en-US" sz="1100" u="sng" dirty="0">
                  <a:solidFill>
                    <a:srgbClr val="000000"/>
                  </a:solidFill>
                  <a:latin typeface="ＭＳ Ｐゴシック"/>
                  <a:ea typeface="ＭＳ Ｐゴシック"/>
                  <a:cs typeface="メイリオ" panose="020B0604030504040204" pitchFamily="50" charset="-128"/>
                </a:rPr>
                <a:t>現場の急速な高齢化と若者離れが深刻化</a:t>
              </a:r>
              <a:r>
                <a:rPr lang="ja-JP" altLang="en-US" sz="1100" dirty="0">
                  <a:solidFill>
                    <a:srgbClr val="000000"/>
                  </a:solidFill>
                  <a:latin typeface="ＭＳ Ｐゴシック"/>
                  <a:ea typeface="ＭＳ Ｐゴシック"/>
                  <a:cs typeface="メイリオ" panose="020B0604030504040204" pitchFamily="50" charset="-128"/>
                </a:rPr>
                <a:t>する中、</a:t>
              </a:r>
              <a:endParaRPr lang="en-US" altLang="ja-JP" sz="1100" dirty="0">
                <a:solidFill>
                  <a:srgbClr val="000000"/>
                </a:solidFill>
                <a:latin typeface="ＭＳ Ｐゴシック"/>
                <a:ea typeface="ＭＳ Ｐゴシック"/>
                <a:cs typeface="メイリオ" panose="020B0604030504040204" pitchFamily="50" charset="-128"/>
              </a:endParaRPr>
            </a:p>
            <a:p>
              <a:pPr marL="177800" indent="-177800"/>
              <a:r>
                <a:rPr lang="ja-JP" altLang="en-US" sz="1100" dirty="0">
                  <a:solidFill>
                    <a:srgbClr val="000000"/>
                  </a:solidFill>
                  <a:latin typeface="ＭＳ Ｐゴシック"/>
                  <a:ea typeface="ＭＳ Ｐゴシック"/>
                  <a:cs typeface="メイリオ" panose="020B0604030504040204" pitchFamily="50" charset="-128"/>
                </a:rPr>
                <a:t>　限りある人材の有効活用と若者の入職促進による</a:t>
              </a:r>
              <a:endParaRPr lang="en-US" altLang="ja-JP" sz="1100" dirty="0">
                <a:solidFill>
                  <a:srgbClr val="000000"/>
                </a:solidFill>
                <a:latin typeface="ＭＳ Ｐゴシック"/>
                <a:ea typeface="ＭＳ Ｐゴシック"/>
                <a:cs typeface="メイリオ" panose="020B0604030504040204" pitchFamily="50" charset="-128"/>
              </a:endParaRPr>
            </a:p>
            <a:p>
              <a:pPr marL="177800" indent="-177800"/>
              <a:r>
                <a:rPr lang="ja-JP" altLang="en-US" sz="1100" dirty="0">
                  <a:solidFill>
                    <a:srgbClr val="000000"/>
                  </a:solidFill>
                  <a:latin typeface="ＭＳ Ｐゴシック"/>
                  <a:ea typeface="ＭＳ Ｐゴシック"/>
                  <a:cs typeface="メイリオ" panose="020B0604030504040204" pitchFamily="50" charset="-128"/>
                </a:rPr>
                <a:t>　</a:t>
              </a:r>
              <a:r>
                <a:rPr lang="ja-JP" altLang="en-US" sz="1100" u="sng" dirty="0">
                  <a:solidFill>
                    <a:srgbClr val="000000"/>
                  </a:solidFill>
                  <a:latin typeface="ＭＳ Ｐゴシック"/>
                  <a:ea typeface="ＭＳ Ｐゴシック"/>
                  <a:cs typeface="メイリオ" panose="020B0604030504040204" pitchFamily="50" charset="-128"/>
                </a:rPr>
                <a:t>将来の担い手の確保が急務</a:t>
              </a:r>
              <a:r>
                <a:rPr lang="ja-JP" altLang="en-US" sz="1100" dirty="0" smtClean="0">
                  <a:solidFill>
                    <a:srgbClr val="000000"/>
                  </a:solidFill>
                  <a:latin typeface="ＭＳ Ｐゴシック"/>
                  <a:ea typeface="ＭＳ Ｐゴシック"/>
                  <a:cs typeface="メイリオ" panose="020B0604030504040204" pitchFamily="50" charset="-128"/>
                </a:rPr>
                <a:t>。</a:t>
              </a:r>
              <a:endParaRPr lang="en-US" altLang="ja-JP" sz="1200" dirty="0">
                <a:solidFill>
                  <a:srgbClr val="000000"/>
                </a:solidFill>
                <a:latin typeface="ＭＳ Ｐゴシック"/>
                <a:ea typeface="ＭＳ Ｐゴシック"/>
                <a:cs typeface="メイリオ" panose="020B0604030504040204" pitchFamily="50" charset="-128"/>
              </a:endParaRPr>
            </a:p>
          </p:txBody>
        </p:sp>
      </p:grpSp>
      <p:sp>
        <p:nvSpPr>
          <p:cNvPr id="34" name="スライド番号プレースホルダー 8"/>
          <p:cNvSpPr txBox="1">
            <a:spLocks/>
          </p:cNvSpPr>
          <p:nvPr/>
        </p:nvSpPr>
        <p:spPr bwMode="auto">
          <a:xfrm>
            <a:off x="9043606" y="6588026"/>
            <a:ext cx="813255" cy="269974"/>
          </a:xfrm>
          <a:prstGeom prst="rect">
            <a:avLst/>
          </a:prstGeom>
          <a:noFill/>
          <a:ln w="9525">
            <a:noFill/>
            <a:miter lim="800000"/>
            <a:headEnd/>
            <a:tailEnd/>
          </a:ln>
        </p:spPr>
        <p:txBody>
          <a:bodyPr/>
          <a:lstStyle/>
          <a:p>
            <a:pPr algn="r"/>
            <a:r>
              <a:rPr lang="ja-JP" altLang="en-US" sz="1400" b="1" dirty="0" smtClean="0">
                <a:solidFill>
                  <a:srgbClr val="000000"/>
                </a:solidFill>
                <a:latin typeface="+mn-ea"/>
                <a:ea typeface="+mn-ea"/>
                <a:cs typeface="Arial" panose="020B0604020202020204" pitchFamily="34" charset="0"/>
              </a:rPr>
              <a:t>２</a:t>
            </a:r>
            <a:endParaRPr lang="ja-JP" altLang="en-US" sz="1400" b="1" dirty="0">
              <a:solidFill>
                <a:srgbClr val="000000"/>
              </a:solidFill>
              <a:latin typeface="+mn-ea"/>
              <a:ea typeface="+mn-ea"/>
              <a:cs typeface="Arial" panose="020B0604020202020204" pitchFamily="34" charset="0"/>
            </a:endParaRPr>
          </a:p>
        </p:txBody>
      </p:sp>
      <p:sp>
        <p:nvSpPr>
          <p:cNvPr id="35" name="Text Box 5"/>
          <p:cNvSpPr txBox="1">
            <a:spLocks noChangeArrowheads="1"/>
          </p:cNvSpPr>
          <p:nvPr/>
        </p:nvSpPr>
        <p:spPr bwMode="auto">
          <a:xfrm>
            <a:off x="212517" y="881409"/>
            <a:ext cx="2220203" cy="38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770" tIns="45137" rIns="17770" bIns="45137"/>
          <a:lstStyle>
            <a:lvl1pPr defTabSz="9032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032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032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032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032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032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032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032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032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0"/>
              </a:spcBef>
              <a:buFontTx/>
              <a:buNone/>
            </a:pPr>
            <a:r>
              <a:rPr lang="ja-JP" altLang="en-US" sz="1400" b="1" dirty="0" smtClean="0">
                <a:latin typeface="HGS創英角ｺﾞｼｯｸUB" panose="020B0900000000000000" pitchFamily="50" charset="-128"/>
                <a:ea typeface="HGS創英角ｺﾞｼｯｸUB" panose="020B0900000000000000" pitchFamily="50" charset="-128"/>
              </a:rPr>
              <a:t>（令和元年法律第三十号）</a:t>
            </a:r>
            <a:endParaRPr lang="ja-JP" altLang="en-US" sz="1400" dirty="0">
              <a:ea typeface="ＭＳ ゴシック" panose="020B0609070205080204" pitchFamily="49" charset="-128"/>
            </a:endParaRPr>
          </a:p>
        </p:txBody>
      </p:sp>
      <p:sp>
        <p:nvSpPr>
          <p:cNvPr id="36" name="Text Box 5"/>
          <p:cNvSpPr txBox="1">
            <a:spLocks noChangeArrowheads="1"/>
          </p:cNvSpPr>
          <p:nvPr/>
        </p:nvSpPr>
        <p:spPr bwMode="auto">
          <a:xfrm>
            <a:off x="6302663" y="881409"/>
            <a:ext cx="3386609" cy="38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770" tIns="45137" rIns="17770" bIns="45137"/>
          <a:lstStyle>
            <a:lvl1pPr defTabSz="9032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032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032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032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032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032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032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032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032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0"/>
              </a:spcBef>
              <a:buFontTx/>
              <a:buNone/>
            </a:pPr>
            <a:r>
              <a:rPr lang="ja-JP" altLang="en-US" sz="1200" b="1" dirty="0" smtClean="0">
                <a:latin typeface="HGS創英角ｺﾞｼｯｸUB" panose="020B0900000000000000" pitchFamily="50" charset="-128"/>
                <a:ea typeface="HGS創英角ｺﾞｼｯｸUB" panose="020B0900000000000000" pitchFamily="50" charset="-128"/>
              </a:rPr>
              <a:t>（令和元年６月５日成立、６月１２日公布）</a:t>
            </a:r>
            <a:endParaRPr lang="ja-JP" altLang="en-US" sz="1200" dirty="0">
              <a:ea typeface="ＭＳ ゴシック" panose="020B0609070205080204" pitchFamily="49" charset="-128"/>
            </a:endParaRPr>
          </a:p>
        </p:txBody>
      </p:sp>
    </p:spTree>
    <p:extLst>
      <p:ext uri="{BB962C8B-B14F-4D97-AF65-F5344CB8AC3E}">
        <p14:creationId xmlns:p14="http://schemas.microsoft.com/office/powerpoint/2010/main" val="1357916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正方形/長方形 112"/>
          <p:cNvSpPr/>
          <p:nvPr/>
        </p:nvSpPr>
        <p:spPr>
          <a:xfrm>
            <a:off x="61856" y="3397652"/>
            <a:ext cx="4869427" cy="3370687"/>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タイトル 2"/>
          <p:cNvSpPr>
            <a:spLocks noGrp="1"/>
          </p:cNvSpPr>
          <p:nvPr>
            <p:ph type="title"/>
          </p:nvPr>
        </p:nvSpPr>
        <p:spPr>
          <a:xfrm>
            <a:off x="1" y="0"/>
            <a:ext cx="9905999" cy="476250"/>
          </a:xfrm>
        </p:spPr>
        <p:txBody>
          <a:bodyPr/>
          <a:lstStyle/>
          <a:p>
            <a:r>
              <a:rPr kumimoji="1" lang="ja-JP" altLang="en-US" dirty="0" smtClean="0"/>
              <a:t>１</a:t>
            </a:r>
            <a:r>
              <a:rPr kumimoji="1" lang="en-US" altLang="ja-JP" dirty="0" smtClean="0"/>
              <a:t>.</a:t>
            </a:r>
            <a:r>
              <a:rPr kumimoji="1" lang="ja-JP" altLang="en-US" dirty="0" smtClean="0"/>
              <a:t>建設業の働き方改革の促進</a:t>
            </a:r>
            <a:endParaRPr kumimoji="1" lang="ja-JP" altLang="en-US" dirty="0"/>
          </a:p>
        </p:txBody>
      </p:sp>
      <p:sp>
        <p:nvSpPr>
          <p:cNvPr id="13" name="正方形/長方形 12"/>
          <p:cNvSpPr/>
          <p:nvPr/>
        </p:nvSpPr>
        <p:spPr>
          <a:xfrm>
            <a:off x="74519" y="726615"/>
            <a:ext cx="9803917" cy="2498373"/>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7" name="正方形/長方形 56"/>
          <p:cNvSpPr/>
          <p:nvPr/>
        </p:nvSpPr>
        <p:spPr>
          <a:xfrm>
            <a:off x="4985128" y="3403661"/>
            <a:ext cx="4877503" cy="3364679"/>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0" name="角丸四角形 109"/>
          <p:cNvSpPr/>
          <p:nvPr/>
        </p:nvSpPr>
        <p:spPr>
          <a:xfrm>
            <a:off x="5023217" y="3413691"/>
            <a:ext cx="4775530" cy="1817399"/>
          </a:xfrm>
          <a:prstGeom prst="roundRect">
            <a:avLst>
              <a:gd name="adj" fmla="val 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8" name="テキスト ボックス 107"/>
          <p:cNvSpPr txBox="1"/>
          <p:nvPr/>
        </p:nvSpPr>
        <p:spPr>
          <a:xfrm>
            <a:off x="6098204" y="3423509"/>
            <a:ext cx="3860222" cy="276999"/>
          </a:xfrm>
          <a:prstGeom prst="rect">
            <a:avLst/>
          </a:prstGeom>
          <a:noFill/>
        </p:spPr>
        <p:txBody>
          <a:bodyPr wrap="square" rtlCol="0">
            <a:spAutoFit/>
          </a:bodyPr>
          <a:lstStyle/>
          <a:p>
            <a:r>
              <a:rPr lang="ja-JP" altLang="en-US" sz="1200" dirty="0" smtClean="0">
                <a:solidFill>
                  <a:prstClr val="black"/>
                </a:solidFill>
              </a:rPr>
              <a:t>下請代金のうち</a:t>
            </a:r>
            <a:r>
              <a:rPr lang="ja-JP" altLang="en-US" sz="1200" b="1" dirty="0" smtClean="0">
                <a:solidFill>
                  <a:srgbClr val="FF0000"/>
                </a:solidFill>
              </a:rPr>
              <a:t>労務費相当分について現金払</a:t>
            </a:r>
            <a:endParaRPr lang="ja-JP" altLang="en-US" sz="1100" b="1" u="sng" dirty="0">
              <a:solidFill>
                <a:srgbClr val="FF0000"/>
              </a:solidFill>
            </a:endParaRPr>
          </a:p>
        </p:txBody>
      </p:sp>
      <p:sp>
        <p:nvSpPr>
          <p:cNvPr id="43" name="正方形/長方形 42"/>
          <p:cNvSpPr/>
          <p:nvPr/>
        </p:nvSpPr>
        <p:spPr>
          <a:xfrm>
            <a:off x="132613" y="791077"/>
            <a:ext cx="9678094" cy="2368574"/>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9" name="グループ化 38"/>
          <p:cNvGrpSpPr/>
          <p:nvPr/>
        </p:nvGrpSpPr>
        <p:grpSpPr>
          <a:xfrm>
            <a:off x="2563806" y="1636714"/>
            <a:ext cx="2688944" cy="525977"/>
            <a:chOff x="2966238" y="2724829"/>
            <a:chExt cx="2688944" cy="376571"/>
          </a:xfrm>
        </p:grpSpPr>
        <p:sp>
          <p:nvSpPr>
            <p:cNvPr id="29" name="右矢印 28"/>
            <p:cNvSpPr/>
            <p:nvPr/>
          </p:nvSpPr>
          <p:spPr>
            <a:xfrm rot="10800000">
              <a:off x="2966238" y="2724829"/>
              <a:ext cx="2688943" cy="376571"/>
            </a:xfrm>
            <a:prstGeom prst="rightArrow">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テキスト ボックス 29"/>
            <p:cNvSpPr txBox="1"/>
            <p:nvPr/>
          </p:nvSpPr>
          <p:spPr>
            <a:xfrm>
              <a:off x="3331136" y="2802940"/>
              <a:ext cx="2324046" cy="220352"/>
            </a:xfrm>
            <a:prstGeom prst="rect">
              <a:avLst/>
            </a:prstGeom>
            <a:noFill/>
          </p:spPr>
          <p:txBody>
            <a:bodyPr wrap="square" rtlCol="0">
              <a:spAutoFit/>
            </a:bodyPr>
            <a:lstStyle/>
            <a:p>
              <a:r>
                <a:rPr lang="ja-JP" altLang="en-US" sz="1400" dirty="0" smtClean="0">
                  <a:solidFill>
                    <a:srgbClr val="FF0000"/>
                  </a:solidFill>
                </a:rPr>
                <a:t>工期も含む見積書を交付</a:t>
              </a:r>
              <a:endParaRPr lang="en-US" altLang="ja-JP" sz="1400" dirty="0" smtClean="0">
                <a:solidFill>
                  <a:srgbClr val="FF0000"/>
                </a:solidFill>
              </a:endParaRPr>
            </a:p>
          </p:txBody>
        </p:sp>
      </p:grpSp>
      <p:grpSp>
        <p:nvGrpSpPr>
          <p:cNvPr id="40" name="グループ化 39"/>
          <p:cNvGrpSpPr/>
          <p:nvPr/>
        </p:nvGrpSpPr>
        <p:grpSpPr>
          <a:xfrm>
            <a:off x="2549770" y="2177970"/>
            <a:ext cx="2792493" cy="888197"/>
            <a:chOff x="2945116" y="3280683"/>
            <a:chExt cx="2756103" cy="700929"/>
          </a:xfrm>
        </p:grpSpPr>
        <p:sp>
          <p:nvSpPr>
            <p:cNvPr id="31" name="上下矢印 30"/>
            <p:cNvSpPr/>
            <p:nvPr/>
          </p:nvSpPr>
          <p:spPr>
            <a:xfrm rot="5400000">
              <a:off x="3939961" y="2285838"/>
              <a:ext cx="700929" cy="2690620"/>
            </a:xfrm>
            <a:prstGeom prst="upDownArrow">
              <a:avLst>
                <a:gd name="adj1" fmla="val 46568"/>
                <a:gd name="adj2" fmla="val 33693"/>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テキスト ボックス 31"/>
            <p:cNvSpPr txBox="1"/>
            <p:nvPr/>
          </p:nvSpPr>
          <p:spPr>
            <a:xfrm>
              <a:off x="2964923" y="3443049"/>
              <a:ext cx="2736296" cy="388616"/>
            </a:xfrm>
            <a:prstGeom prst="rect">
              <a:avLst/>
            </a:prstGeom>
            <a:noFill/>
          </p:spPr>
          <p:txBody>
            <a:bodyPr wrap="square" rtlCol="0">
              <a:spAutoFit/>
            </a:bodyPr>
            <a:lstStyle/>
            <a:p>
              <a:r>
                <a:rPr lang="ja-JP" altLang="en-US" sz="1300" dirty="0" smtClean="0">
                  <a:solidFill>
                    <a:prstClr val="black"/>
                  </a:solidFill>
                </a:rPr>
                <a:t>工事を施工しない日や時間帯の定めをするときには</a:t>
              </a:r>
              <a:r>
                <a:rPr lang="ja-JP" altLang="en-US" sz="1300" dirty="0" smtClean="0">
                  <a:solidFill>
                    <a:srgbClr val="FF0000"/>
                  </a:solidFill>
                </a:rPr>
                <a:t>契約書面に明記</a:t>
              </a:r>
              <a:endParaRPr lang="en-US" altLang="ja-JP" sz="1300" dirty="0" smtClean="0">
                <a:solidFill>
                  <a:srgbClr val="FF0000"/>
                </a:solidFill>
              </a:endParaRPr>
            </a:p>
          </p:txBody>
        </p:sp>
      </p:grpSp>
      <p:grpSp>
        <p:nvGrpSpPr>
          <p:cNvPr id="11" name="グループ化 10"/>
          <p:cNvGrpSpPr/>
          <p:nvPr/>
        </p:nvGrpSpPr>
        <p:grpSpPr>
          <a:xfrm>
            <a:off x="7858993" y="849863"/>
            <a:ext cx="1831460" cy="2267287"/>
            <a:chOff x="7953257" y="1220763"/>
            <a:chExt cx="1831460" cy="2318071"/>
          </a:xfrm>
        </p:grpSpPr>
        <p:sp>
          <p:nvSpPr>
            <p:cNvPr id="6" name="テキスト ボックス 5"/>
            <p:cNvSpPr txBox="1"/>
            <p:nvPr/>
          </p:nvSpPr>
          <p:spPr>
            <a:xfrm>
              <a:off x="7953257" y="1220763"/>
              <a:ext cx="1831460" cy="2318071"/>
            </a:xfrm>
            <a:prstGeom prst="rect">
              <a:avLst/>
            </a:prstGeom>
            <a:noFill/>
            <a:ln w="6350">
              <a:solidFill>
                <a:schemeClr val="tx1"/>
              </a:solidFill>
              <a:prstDash val="dash"/>
            </a:ln>
          </p:spPr>
          <p:txBody>
            <a:bodyPr wrap="square" rtlCol="0">
              <a:spAutoFit/>
            </a:bodyPr>
            <a:lstStyle/>
            <a:p>
              <a:pPr algn="just">
                <a:lnSpc>
                  <a:spcPts val="1400"/>
                </a:lnSpc>
              </a:pPr>
              <a:r>
                <a:rPr lang="ja-JP" altLang="en-US" sz="1200" dirty="0" smtClean="0">
                  <a:solidFill>
                    <a:prstClr val="black"/>
                  </a:solidFill>
                </a:rPr>
                <a:t>＜参考＞</a:t>
              </a:r>
              <a:endParaRPr lang="en-US" altLang="ja-JP" sz="1200" dirty="0" smtClean="0">
                <a:solidFill>
                  <a:prstClr val="black"/>
                </a:solidFill>
              </a:endParaRPr>
            </a:p>
            <a:p>
              <a:pPr algn="just">
                <a:lnSpc>
                  <a:spcPts val="1400"/>
                </a:lnSpc>
              </a:pPr>
              <a:r>
                <a:rPr lang="ja-JP" altLang="en-US" sz="1200" dirty="0" smtClean="0">
                  <a:solidFill>
                    <a:prstClr val="black"/>
                  </a:solidFill>
                </a:rPr>
                <a:t>建設業の働き方改革のための関係省庁連絡会議において、</a:t>
              </a:r>
              <a:r>
                <a:rPr lang="ja-JP" altLang="en-US" sz="1200" dirty="0" smtClean="0">
                  <a:solidFill>
                    <a:srgbClr val="FF0000"/>
                  </a:solidFill>
                </a:rPr>
                <a:t>「建設</a:t>
              </a:r>
              <a:r>
                <a:rPr lang="ja-JP" altLang="en-US" sz="1200" dirty="0">
                  <a:solidFill>
                    <a:srgbClr val="FF0000"/>
                  </a:solidFill>
                </a:rPr>
                <a:t>工事における適正な工期設定等のための</a:t>
              </a:r>
              <a:r>
                <a:rPr lang="ja-JP" altLang="en-US" sz="1200" dirty="0" smtClean="0">
                  <a:solidFill>
                    <a:srgbClr val="FF0000"/>
                  </a:solidFill>
                </a:rPr>
                <a:t>ガイドライン」</a:t>
              </a:r>
              <a:r>
                <a:rPr lang="ja-JP" altLang="en-US" sz="1200" dirty="0" smtClean="0">
                  <a:solidFill>
                    <a:prstClr val="black"/>
                  </a:solidFill>
                </a:rPr>
                <a:t>を策定し、関係省庁に要請。</a:t>
              </a:r>
              <a:endParaRPr lang="en-US" altLang="ja-JP" sz="1200" dirty="0" smtClean="0">
                <a:solidFill>
                  <a:prstClr val="black"/>
                </a:solidFill>
              </a:endParaRPr>
            </a:p>
            <a:p>
              <a:pPr algn="just">
                <a:lnSpc>
                  <a:spcPts val="1400"/>
                </a:lnSpc>
              </a:pPr>
              <a:endParaRPr lang="en-US" altLang="ja-JP" sz="1300" dirty="0" smtClean="0">
                <a:solidFill>
                  <a:prstClr val="black"/>
                </a:solidFill>
              </a:endParaRPr>
            </a:p>
            <a:p>
              <a:endParaRPr lang="en-US" altLang="ja-JP" sz="1200" dirty="0">
                <a:solidFill>
                  <a:prstClr val="black"/>
                </a:solidFill>
              </a:endParaRPr>
            </a:p>
            <a:p>
              <a:endParaRPr lang="en-US" altLang="ja-JP" sz="1200" dirty="0" smtClean="0">
                <a:solidFill>
                  <a:prstClr val="black"/>
                </a:solidFill>
              </a:endParaRPr>
            </a:p>
            <a:p>
              <a:endParaRPr lang="en-US" altLang="ja-JP" sz="1200" dirty="0">
                <a:solidFill>
                  <a:prstClr val="black"/>
                </a:solidFill>
              </a:endParaRPr>
            </a:p>
            <a:p>
              <a:endParaRPr lang="en-US" altLang="ja-JP" sz="1200" dirty="0" smtClean="0">
                <a:solidFill>
                  <a:prstClr val="black"/>
                </a:solidFill>
              </a:endParaRPr>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1964" t="25710" r="3538" b="13250"/>
            <a:stretch/>
          </p:blipFill>
          <p:spPr>
            <a:xfrm>
              <a:off x="8067222" y="2566557"/>
              <a:ext cx="1567239" cy="929856"/>
            </a:xfrm>
            <a:prstGeom prst="rect">
              <a:avLst/>
            </a:prstGeom>
          </p:spPr>
        </p:pic>
      </p:grpSp>
      <p:grpSp>
        <p:nvGrpSpPr>
          <p:cNvPr id="28" name="グループ化 27"/>
          <p:cNvGrpSpPr/>
          <p:nvPr/>
        </p:nvGrpSpPr>
        <p:grpSpPr>
          <a:xfrm>
            <a:off x="2430084" y="1376816"/>
            <a:ext cx="2883682" cy="333717"/>
            <a:chOff x="2187039" y="1287304"/>
            <a:chExt cx="2883682" cy="333717"/>
          </a:xfrm>
        </p:grpSpPr>
        <p:sp>
          <p:nvSpPr>
            <p:cNvPr id="16" name="右矢印 15"/>
            <p:cNvSpPr/>
            <p:nvPr/>
          </p:nvSpPr>
          <p:spPr>
            <a:xfrm rot="5400000">
              <a:off x="3475619" y="25919"/>
              <a:ext cx="306522" cy="2883682"/>
            </a:xfrm>
            <a:prstGeom prst="rightArrow">
              <a:avLst>
                <a:gd name="adj1" fmla="val 50000"/>
                <a:gd name="adj2" fmla="val 100000"/>
              </a:avLst>
            </a:prstGeom>
            <a:solidFill>
              <a:schemeClr val="accent6">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テキスト ボックス 20"/>
            <p:cNvSpPr txBox="1"/>
            <p:nvPr/>
          </p:nvSpPr>
          <p:spPr>
            <a:xfrm>
              <a:off x="3089587" y="1287304"/>
              <a:ext cx="1241831" cy="307777"/>
            </a:xfrm>
            <a:prstGeom prst="rect">
              <a:avLst/>
            </a:prstGeom>
            <a:noFill/>
          </p:spPr>
          <p:txBody>
            <a:bodyPr wrap="square" rtlCol="0">
              <a:spAutoFit/>
            </a:bodyPr>
            <a:lstStyle/>
            <a:p>
              <a:r>
                <a:rPr lang="ja-JP" altLang="en-US" sz="1400" dirty="0">
                  <a:solidFill>
                    <a:prstClr val="black"/>
                  </a:solidFill>
                  <a:latin typeface="ＭＳ Ｐゴシック"/>
                  <a:ea typeface="ＭＳ Ｐゴシック"/>
                </a:rPr>
                <a:t>実施を</a:t>
              </a:r>
              <a:r>
                <a:rPr lang="ja-JP" altLang="en-US" sz="1400" dirty="0" smtClean="0">
                  <a:solidFill>
                    <a:prstClr val="black"/>
                  </a:solidFill>
                  <a:latin typeface="ＭＳ Ｐゴシック"/>
                  <a:ea typeface="ＭＳ Ｐゴシック"/>
                </a:rPr>
                <a:t>勧告</a:t>
              </a:r>
              <a:endParaRPr lang="en-US" altLang="ja-JP" sz="1400" dirty="0">
                <a:solidFill>
                  <a:prstClr val="black"/>
                </a:solidFill>
                <a:latin typeface="ＭＳ Ｐゴシック"/>
                <a:ea typeface="ＭＳ Ｐゴシック"/>
              </a:endParaRPr>
            </a:p>
          </p:txBody>
        </p:sp>
      </p:grpSp>
      <p:grpSp>
        <p:nvGrpSpPr>
          <p:cNvPr id="33" name="グループ化 32"/>
          <p:cNvGrpSpPr/>
          <p:nvPr/>
        </p:nvGrpSpPr>
        <p:grpSpPr>
          <a:xfrm>
            <a:off x="1356560" y="999676"/>
            <a:ext cx="5078700" cy="370657"/>
            <a:chOff x="1880131" y="976103"/>
            <a:chExt cx="5078700" cy="370657"/>
          </a:xfrm>
        </p:grpSpPr>
        <p:sp>
          <p:nvSpPr>
            <p:cNvPr id="109" name="角丸四角形 108"/>
            <p:cNvSpPr/>
            <p:nvPr/>
          </p:nvSpPr>
          <p:spPr>
            <a:xfrm>
              <a:off x="1880131" y="976103"/>
              <a:ext cx="5078700" cy="327463"/>
            </a:xfrm>
            <a:prstGeom prst="roundRect">
              <a:avLst>
                <a:gd name="adj" fmla="val 28808"/>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テキスト ボックス 11"/>
            <p:cNvSpPr txBox="1"/>
            <p:nvPr/>
          </p:nvSpPr>
          <p:spPr>
            <a:xfrm>
              <a:off x="2058079" y="977428"/>
              <a:ext cx="4739091" cy="369332"/>
            </a:xfrm>
            <a:prstGeom prst="rect">
              <a:avLst/>
            </a:prstGeom>
            <a:noFill/>
          </p:spPr>
          <p:txBody>
            <a:bodyPr wrap="square" rtlCol="0">
              <a:spAutoFit/>
            </a:bodyPr>
            <a:lstStyle/>
            <a:p>
              <a:r>
                <a:rPr lang="ja-JP" altLang="en-US" dirty="0">
                  <a:solidFill>
                    <a:prstClr val="black"/>
                  </a:solidFill>
                </a:rPr>
                <a:t>中央建設業審</a:t>
              </a:r>
              <a:r>
                <a:rPr lang="ja-JP" altLang="en-US" dirty="0" smtClean="0">
                  <a:solidFill>
                    <a:prstClr val="black"/>
                  </a:solidFill>
                </a:rPr>
                <a:t>議会が</a:t>
              </a:r>
              <a:r>
                <a:rPr lang="ja-JP" altLang="en-US" b="1" dirty="0">
                  <a:solidFill>
                    <a:srgbClr val="FF0000"/>
                  </a:solidFill>
                </a:rPr>
                <a:t>工期に関する基準</a:t>
              </a:r>
              <a:r>
                <a:rPr lang="ja-JP" altLang="en-US" dirty="0">
                  <a:solidFill>
                    <a:prstClr val="black"/>
                  </a:solidFill>
                </a:rPr>
                <a:t>を</a:t>
              </a:r>
              <a:r>
                <a:rPr lang="ja-JP" altLang="en-US" dirty="0" smtClean="0">
                  <a:solidFill>
                    <a:prstClr val="black"/>
                  </a:solidFill>
                </a:rPr>
                <a:t>作成</a:t>
              </a:r>
              <a:endParaRPr lang="en-US" altLang="ja-JP" dirty="0" smtClean="0">
                <a:solidFill>
                  <a:prstClr val="black"/>
                </a:solidFill>
              </a:endParaRPr>
            </a:p>
          </p:txBody>
        </p:sp>
      </p:grpSp>
      <p:sp>
        <p:nvSpPr>
          <p:cNvPr id="121" name="テキスト ボックス 120"/>
          <p:cNvSpPr txBox="1"/>
          <p:nvPr/>
        </p:nvSpPr>
        <p:spPr>
          <a:xfrm>
            <a:off x="80496" y="581470"/>
            <a:ext cx="2040344" cy="369331"/>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p>
            <a:r>
              <a:rPr lang="ja-JP" altLang="en-US" b="1" dirty="0" smtClean="0">
                <a:solidFill>
                  <a:prstClr val="black"/>
                </a:solidFill>
                <a:latin typeface="ＭＳ Ｐゴシック"/>
                <a:ea typeface="ＭＳ Ｐゴシック"/>
                <a:cs typeface="Meiryo UI" panose="020B0604030504040204" pitchFamily="50" charset="-128"/>
              </a:rPr>
              <a:t>長時間労働の是正</a:t>
            </a:r>
            <a:endParaRPr lang="ja-JP" altLang="en-US" b="1" dirty="0">
              <a:solidFill>
                <a:prstClr val="black"/>
              </a:solidFill>
              <a:latin typeface="ＭＳ Ｐゴシック"/>
              <a:ea typeface="ＭＳ Ｐゴシック"/>
              <a:cs typeface="Meiryo UI" panose="020B0604030504040204" pitchFamily="50" charset="-128"/>
            </a:endParaRPr>
          </a:p>
        </p:txBody>
      </p:sp>
      <p:sp>
        <p:nvSpPr>
          <p:cNvPr id="123" name="正方形/長方形 122"/>
          <p:cNvSpPr/>
          <p:nvPr/>
        </p:nvSpPr>
        <p:spPr>
          <a:xfrm>
            <a:off x="129084" y="3442855"/>
            <a:ext cx="4761573" cy="3286289"/>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45" name="グループ化 44"/>
          <p:cNvGrpSpPr/>
          <p:nvPr/>
        </p:nvGrpSpPr>
        <p:grpSpPr>
          <a:xfrm>
            <a:off x="107819" y="3734996"/>
            <a:ext cx="4642929" cy="673718"/>
            <a:chOff x="125533" y="4142978"/>
            <a:chExt cx="4946463" cy="673718"/>
          </a:xfrm>
        </p:grpSpPr>
        <p:sp>
          <p:nvSpPr>
            <p:cNvPr id="82" name="テキスト ボックス 81"/>
            <p:cNvSpPr txBox="1"/>
            <p:nvPr/>
          </p:nvSpPr>
          <p:spPr>
            <a:xfrm>
              <a:off x="125533" y="4142978"/>
              <a:ext cx="4946463" cy="523220"/>
            </a:xfrm>
            <a:prstGeom prst="rect">
              <a:avLst/>
            </a:prstGeom>
            <a:noFill/>
          </p:spPr>
          <p:txBody>
            <a:bodyPr wrap="square" rtlCol="0">
              <a:spAutoFit/>
            </a:bodyPr>
            <a:lstStyle/>
            <a:p>
              <a:r>
                <a:rPr lang="ja-JP" altLang="en-US" sz="1400" dirty="0" smtClean="0">
                  <a:solidFill>
                    <a:prstClr val="black"/>
                  </a:solidFill>
                </a:rPr>
                <a:t>入札契約適正化指針に公共発注者が取り組むべき事項として、</a:t>
              </a:r>
              <a:r>
                <a:rPr lang="ja-JP" altLang="en-US" sz="1400" b="1" dirty="0" smtClean="0">
                  <a:solidFill>
                    <a:srgbClr val="FF0000"/>
                  </a:solidFill>
                </a:rPr>
                <a:t>工期の確保や施工時期の平準化を明記</a:t>
              </a:r>
              <a:r>
                <a:rPr lang="ja-JP" altLang="en-US" sz="1200" dirty="0" smtClean="0">
                  <a:solidFill>
                    <a:prstClr val="black"/>
                  </a:solidFill>
                </a:rPr>
                <a:t>（</a:t>
              </a:r>
              <a:r>
                <a:rPr lang="en-US" altLang="ja-JP" sz="1200" dirty="0" smtClean="0">
                  <a:solidFill>
                    <a:prstClr val="black"/>
                  </a:solidFill>
                </a:rPr>
                <a:t>※</a:t>
              </a:r>
              <a:r>
                <a:rPr lang="ja-JP" altLang="en-US" sz="1200" dirty="0" smtClean="0">
                  <a:solidFill>
                    <a:prstClr val="black"/>
                  </a:solidFill>
                </a:rPr>
                <a:t>）</a:t>
              </a:r>
              <a:endParaRPr lang="ja-JP" altLang="en-US" sz="1400" dirty="0">
                <a:solidFill>
                  <a:prstClr val="black"/>
                </a:solidFill>
              </a:endParaRPr>
            </a:p>
          </p:txBody>
        </p:sp>
        <p:sp>
          <p:nvSpPr>
            <p:cNvPr id="114" name="テキスト ボックス 113"/>
            <p:cNvSpPr txBox="1"/>
            <p:nvPr/>
          </p:nvSpPr>
          <p:spPr>
            <a:xfrm>
              <a:off x="170531" y="4555086"/>
              <a:ext cx="4800183" cy="261610"/>
            </a:xfrm>
            <a:prstGeom prst="rect">
              <a:avLst/>
            </a:prstGeom>
            <a:noFill/>
          </p:spPr>
          <p:txBody>
            <a:bodyPr wrap="square" rtlCol="0">
              <a:spAutoFit/>
            </a:bodyPr>
            <a:lstStyle/>
            <a:p>
              <a:r>
                <a:rPr lang="ja-JP" altLang="en-US" sz="1100" dirty="0" smtClean="0">
                  <a:solidFill>
                    <a:prstClr val="black"/>
                  </a:solidFill>
                </a:rPr>
                <a:t>（</a:t>
              </a:r>
              <a:r>
                <a:rPr lang="en-US" altLang="ja-JP" sz="1100" dirty="0" smtClean="0">
                  <a:solidFill>
                    <a:prstClr val="black"/>
                  </a:solidFill>
                </a:rPr>
                <a:t>※</a:t>
              </a:r>
              <a:r>
                <a:rPr lang="ja-JP" altLang="en-US" sz="1100" dirty="0" smtClean="0">
                  <a:solidFill>
                    <a:prstClr val="black"/>
                  </a:solidFill>
                </a:rPr>
                <a:t>）公共団体等に対する努力義務。地方自治体への要請が可能</a:t>
              </a:r>
              <a:r>
                <a:rPr lang="ja-JP" altLang="en-US" sz="1100" dirty="0">
                  <a:solidFill>
                    <a:prstClr val="black"/>
                  </a:solidFill>
                </a:rPr>
                <a:t>となる。</a:t>
              </a:r>
            </a:p>
          </p:txBody>
        </p:sp>
      </p:grpSp>
      <p:sp>
        <p:nvSpPr>
          <p:cNvPr id="125" name="正方形/長方形 124"/>
          <p:cNvSpPr/>
          <p:nvPr/>
        </p:nvSpPr>
        <p:spPr>
          <a:xfrm>
            <a:off x="5025481" y="5274150"/>
            <a:ext cx="4762688" cy="1486537"/>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26" name="グループ化 125"/>
          <p:cNvGrpSpPr/>
          <p:nvPr/>
        </p:nvGrpSpPr>
        <p:grpSpPr>
          <a:xfrm>
            <a:off x="4991812" y="5306064"/>
            <a:ext cx="4426125" cy="1476452"/>
            <a:chOff x="5606100" y="5610000"/>
            <a:chExt cx="4124349" cy="1476452"/>
          </a:xfrm>
        </p:grpSpPr>
        <p:grpSp>
          <p:nvGrpSpPr>
            <p:cNvPr id="128" name="グループ化 127"/>
            <p:cNvGrpSpPr/>
            <p:nvPr/>
          </p:nvGrpSpPr>
          <p:grpSpPr>
            <a:xfrm>
              <a:off x="5606100" y="5610000"/>
              <a:ext cx="4124349" cy="1476452"/>
              <a:chOff x="5606100" y="5610000"/>
              <a:chExt cx="4124349" cy="1476452"/>
            </a:xfrm>
          </p:grpSpPr>
          <p:sp>
            <p:nvSpPr>
              <p:cNvPr id="130" name="テキスト ボックス 129"/>
              <p:cNvSpPr txBox="1"/>
              <p:nvPr/>
            </p:nvSpPr>
            <p:spPr>
              <a:xfrm>
                <a:off x="8277635" y="6855620"/>
                <a:ext cx="1452814" cy="230832"/>
              </a:xfrm>
              <a:prstGeom prst="rect">
                <a:avLst/>
              </a:prstGeom>
              <a:noFill/>
              <a:ln>
                <a:noFill/>
              </a:ln>
            </p:spPr>
            <p:txBody>
              <a:bodyPr wrap="square" rtlCol="0">
                <a:spAutoFit/>
              </a:bodyPr>
              <a:lstStyle/>
              <a:p>
                <a:r>
                  <a:rPr lang="en-US" altLang="ja-JP" sz="900" dirty="0" smtClean="0">
                    <a:solidFill>
                      <a:prstClr val="black"/>
                    </a:solidFill>
                  </a:rPr>
                  <a:t>※</a:t>
                </a:r>
                <a:r>
                  <a:rPr lang="ja-JP" altLang="en-US" sz="900" dirty="0" smtClean="0">
                    <a:solidFill>
                      <a:prstClr val="black"/>
                    </a:solidFill>
                  </a:rPr>
                  <a:t>省令事項として位置付け</a:t>
                </a:r>
                <a:endParaRPr lang="ja-JP" altLang="en-US" sz="900" dirty="0">
                  <a:solidFill>
                    <a:prstClr val="black"/>
                  </a:solidFill>
                </a:endParaRPr>
              </a:p>
            </p:txBody>
          </p:sp>
          <p:sp>
            <p:nvSpPr>
              <p:cNvPr id="131" name="テキスト ボックス 130"/>
              <p:cNvSpPr txBox="1"/>
              <p:nvPr/>
            </p:nvSpPr>
            <p:spPr>
              <a:xfrm>
                <a:off x="5606100" y="5610000"/>
                <a:ext cx="2315645" cy="830997"/>
              </a:xfrm>
              <a:prstGeom prst="rect">
                <a:avLst/>
              </a:prstGeom>
              <a:noFill/>
              <a:ln>
                <a:noFill/>
              </a:ln>
            </p:spPr>
            <p:txBody>
              <a:bodyPr wrap="square" rtlCol="0">
                <a:spAutoFit/>
              </a:bodyPr>
              <a:lstStyle/>
              <a:p>
                <a:r>
                  <a:rPr lang="ja-JP" altLang="en-US" sz="1200" dirty="0" smtClean="0">
                    <a:solidFill>
                      <a:prstClr val="black"/>
                    </a:solidFill>
                  </a:rPr>
                  <a:t>下請の建設企業も含め社会保険加入を徹底するため、社会保険に未加入の建設企業は</a:t>
                </a:r>
                <a:r>
                  <a:rPr lang="ja-JP" altLang="en-US" sz="1200" b="1" dirty="0" smtClean="0">
                    <a:solidFill>
                      <a:srgbClr val="FF0000"/>
                    </a:solidFill>
                  </a:rPr>
                  <a:t>建設業の許可・更新を認めない</a:t>
                </a:r>
                <a:r>
                  <a:rPr lang="ja-JP" altLang="en-US" sz="1200" dirty="0" smtClean="0">
                    <a:solidFill>
                      <a:prstClr val="black"/>
                    </a:solidFill>
                  </a:rPr>
                  <a:t>仕組みを構築</a:t>
                </a:r>
                <a:endParaRPr lang="ja-JP" altLang="en-US" sz="1200" dirty="0">
                  <a:solidFill>
                    <a:prstClr val="black"/>
                  </a:solidFill>
                </a:endParaRPr>
              </a:p>
            </p:txBody>
          </p:sp>
          <p:sp>
            <p:nvSpPr>
              <p:cNvPr id="129" name="テキスト ボックス 128"/>
              <p:cNvSpPr txBox="1"/>
              <p:nvPr/>
            </p:nvSpPr>
            <p:spPr>
              <a:xfrm>
                <a:off x="5975861" y="6491038"/>
                <a:ext cx="2017718" cy="461665"/>
              </a:xfrm>
              <a:prstGeom prst="rect">
                <a:avLst/>
              </a:prstGeom>
              <a:noFill/>
              <a:ln>
                <a:noFill/>
              </a:ln>
            </p:spPr>
            <p:txBody>
              <a:bodyPr wrap="square" rtlCol="0">
                <a:spAutoFit/>
              </a:bodyPr>
              <a:lstStyle/>
              <a:p>
                <a:r>
                  <a:rPr lang="ja-JP" altLang="en-US" sz="1200" b="1" dirty="0" smtClean="0">
                    <a:solidFill>
                      <a:srgbClr val="FF0000"/>
                    </a:solidFill>
                  </a:rPr>
                  <a:t>不良・不適格業者の排除　</a:t>
                </a:r>
                <a:endParaRPr lang="en-US" altLang="ja-JP" sz="1200" b="1" dirty="0" smtClean="0">
                  <a:solidFill>
                    <a:srgbClr val="FF0000"/>
                  </a:solidFill>
                </a:endParaRPr>
              </a:p>
              <a:p>
                <a:r>
                  <a:rPr lang="ja-JP" altLang="en-US" sz="1200" dirty="0" smtClean="0">
                    <a:solidFill>
                      <a:prstClr val="black"/>
                    </a:solidFill>
                  </a:rPr>
                  <a:t>や</a:t>
                </a:r>
                <a:r>
                  <a:rPr lang="ja-JP" altLang="en-US" sz="1200" b="1" dirty="0" smtClean="0">
                    <a:solidFill>
                      <a:srgbClr val="FF0000"/>
                    </a:solidFill>
                  </a:rPr>
                  <a:t>公正な競争を促進</a:t>
                </a:r>
                <a:endParaRPr lang="ja-JP" altLang="en-US" sz="1200" b="1" dirty="0">
                  <a:solidFill>
                    <a:srgbClr val="FF0000"/>
                  </a:solidFill>
                </a:endParaRPr>
              </a:p>
            </p:txBody>
          </p:sp>
        </p:grpSp>
        <p:sp>
          <p:nvSpPr>
            <p:cNvPr id="127" name="右矢印 126"/>
            <p:cNvSpPr/>
            <p:nvPr/>
          </p:nvSpPr>
          <p:spPr>
            <a:xfrm>
              <a:off x="5771090" y="6612423"/>
              <a:ext cx="236745" cy="203857"/>
            </a:xfrm>
            <a:prstGeom prst="rightArrow">
              <a:avLst/>
            </a:prstGeom>
            <a:solidFill>
              <a:srgbClr val="FFFF00"/>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grpSp>
      <p:grpSp>
        <p:nvGrpSpPr>
          <p:cNvPr id="14" name="グループ化 13"/>
          <p:cNvGrpSpPr/>
          <p:nvPr/>
        </p:nvGrpSpPr>
        <p:grpSpPr>
          <a:xfrm>
            <a:off x="5015494" y="3709668"/>
            <a:ext cx="2715959" cy="1374151"/>
            <a:chOff x="198389" y="5470911"/>
            <a:chExt cx="5641031" cy="1223826"/>
          </a:xfrm>
        </p:grpSpPr>
        <p:grpSp>
          <p:nvGrpSpPr>
            <p:cNvPr id="10" name="グループ化 9"/>
            <p:cNvGrpSpPr/>
            <p:nvPr/>
          </p:nvGrpSpPr>
          <p:grpSpPr>
            <a:xfrm>
              <a:off x="198389" y="5470911"/>
              <a:ext cx="5641031" cy="1218733"/>
              <a:chOff x="3799545" y="5143472"/>
              <a:chExt cx="6053071" cy="1544526"/>
            </a:xfrm>
          </p:grpSpPr>
          <p:sp>
            <p:nvSpPr>
              <p:cNvPr id="92" name="正方形/長方形 91"/>
              <p:cNvSpPr/>
              <p:nvPr/>
            </p:nvSpPr>
            <p:spPr>
              <a:xfrm>
                <a:off x="5971538" y="5143472"/>
                <a:ext cx="1299281" cy="199848"/>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rgbClr val="C0504D">
                        <a:lumMod val="50000"/>
                      </a:srgbClr>
                    </a:solidFill>
                  </a:rPr>
                  <a:t>元請</a:t>
                </a:r>
              </a:p>
            </p:txBody>
          </p:sp>
          <p:sp>
            <p:nvSpPr>
              <p:cNvPr id="93" name="正方形/長方形 92"/>
              <p:cNvSpPr/>
              <p:nvPr/>
            </p:nvSpPr>
            <p:spPr>
              <a:xfrm>
                <a:off x="5971536" y="5579322"/>
                <a:ext cx="1361707" cy="185361"/>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rgbClr val="C0504D">
                        <a:lumMod val="50000"/>
                      </a:srgbClr>
                    </a:solidFill>
                  </a:rPr>
                  <a:t>一次下請</a:t>
                </a:r>
              </a:p>
            </p:txBody>
          </p:sp>
          <p:sp>
            <p:nvSpPr>
              <p:cNvPr id="94" name="正方形/長方形 93"/>
              <p:cNvSpPr/>
              <p:nvPr/>
            </p:nvSpPr>
            <p:spPr>
              <a:xfrm>
                <a:off x="5971538" y="6015170"/>
                <a:ext cx="1395151" cy="189340"/>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rgbClr val="C0504D">
                        <a:lumMod val="50000"/>
                      </a:srgbClr>
                    </a:solidFill>
                  </a:rPr>
                  <a:t>二次下請</a:t>
                </a:r>
              </a:p>
            </p:txBody>
          </p:sp>
          <p:sp>
            <p:nvSpPr>
              <p:cNvPr id="95" name="下矢印 94"/>
              <p:cNvSpPr/>
              <p:nvPr/>
            </p:nvSpPr>
            <p:spPr>
              <a:xfrm>
                <a:off x="6465978" y="5421258"/>
                <a:ext cx="261263" cy="108012"/>
              </a:xfrm>
              <a:prstGeom prst="downArrow">
                <a:avLst/>
              </a:prstGeom>
              <a:solidFill>
                <a:schemeClr val="accent2">
                  <a:lumMod val="20000"/>
                  <a:lumOff val="80000"/>
                </a:schemeClr>
              </a:solidFill>
              <a:ln w="158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00">
                  <a:solidFill>
                    <a:prstClr val="white"/>
                  </a:solidFill>
                </a:endParaRPr>
              </a:p>
            </p:txBody>
          </p:sp>
          <p:sp>
            <p:nvSpPr>
              <p:cNvPr id="96" name="下矢印 95"/>
              <p:cNvSpPr/>
              <p:nvPr/>
            </p:nvSpPr>
            <p:spPr>
              <a:xfrm>
                <a:off x="6465978" y="5841141"/>
                <a:ext cx="261263" cy="108012"/>
              </a:xfrm>
              <a:prstGeom prst="downArrow">
                <a:avLst/>
              </a:prstGeom>
              <a:solidFill>
                <a:schemeClr val="accent2">
                  <a:lumMod val="20000"/>
                  <a:lumOff val="80000"/>
                </a:schemeClr>
              </a:solidFill>
              <a:ln w="158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00">
                  <a:solidFill>
                    <a:prstClr val="white"/>
                  </a:solidFill>
                </a:endParaRPr>
              </a:p>
            </p:txBody>
          </p:sp>
          <p:sp>
            <p:nvSpPr>
              <p:cNvPr id="97" name="テキスト ボックス 96"/>
              <p:cNvSpPr txBox="1"/>
              <p:nvPr/>
            </p:nvSpPr>
            <p:spPr>
              <a:xfrm>
                <a:off x="3799545" y="5483925"/>
                <a:ext cx="1979948" cy="521073"/>
              </a:xfrm>
              <a:prstGeom prst="rect">
                <a:avLst/>
              </a:prstGeom>
              <a:noFill/>
            </p:spPr>
            <p:txBody>
              <a:bodyPr wrap="none" rtlCol="0">
                <a:spAutoFit/>
              </a:bodyPr>
              <a:lstStyle/>
              <a:p>
                <a:pPr algn="ctr"/>
                <a:r>
                  <a:rPr lang="ja-JP" altLang="en-US" sz="800" dirty="0">
                    <a:solidFill>
                      <a:prstClr val="black"/>
                    </a:solidFill>
                  </a:rPr>
                  <a:t>下請代金のうち</a:t>
                </a:r>
                <a:endParaRPr lang="en-US" altLang="ja-JP" sz="800" dirty="0">
                  <a:solidFill>
                    <a:prstClr val="black"/>
                  </a:solidFill>
                </a:endParaRPr>
              </a:p>
              <a:p>
                <a:pPr algn="ctr"/>
                <a:r>
                  <a:rPr lang="ja-JP" altLang="en-US" sz="800" dirty="0">
                    <a:solidFill>
                      <a:prstClr val="black"/>
                    </a:solidFill>
                  </a:rPr>
                  <a:t>労務費相当分</a:t>
                </a:r>
                <a:r>
                  <a:rPr lang="ja-JP" altLang="en-US" sz="800" dirty="0" smtClean="0">
                    <a:solidFill>
                      <a:prstClr val="black"/>
                    </a:solidFill>
                  </a:rPr>
                  <a:t>を</a:t>
                </a:r>
                <a:endParaRPr lang="en-US" altLang="ja-JP" sz="800" dirty="0" smtClean="0">
                  <a:solidFill>
                    <a:prstClr val="black"/>
                  </a:solidFill>
                </a:endParaRPr>
              </a:p>
              <a:p>
                <a:pPr algn="ctr"/>
                <a:r>
                  <a:rPr lang="ja-JP" altLang="en-US" sz="800" dirty="0" smtClean="0">
                    <a:solidFill>
                      <a:prstClr val="black"/>
                    </a:solidFill>
                  </a:rPr>
                  <a:t>現金払</a:t>
                </a:r>
                <a:endParaRPr lang="ja-JP" altLang="en-US" sz="800" dirty="0">
                  <a:solidFill>
                    <a:prstClr val="black"/>
                  </a:solidFill>
                </a:endParaRPr>
              </a:p>
            </p:txBody>
          </p:sp>
          <p:sp>
            <p:nvSpPr>
              <p:cNvPr id="98" name="右矢印 97"/>
              <p:cNvSpPr/>
              <p:nvPr/>
            </p:nvSpPr>
            <p:spPr>
              <a:xfrm>
                <a:off x="7451641" y="6034949"/>
                <a:ext cx="704973" cy="172418"/>
              </a:xfrm>
              <a:prstGeom prst="rightArrow">
                <a:avLst/>
              </a:prstGeom>
              <a:pattFill prst="dkDnDiag">
                <a:fgClr>
                  <a:schemeClr val="accent2">
                    <a:lumMod val="75000"/>
                  </a:schemeClr>
                </a:fgClr>
                <a:bgClr>
                  <a:schemeClr val="bg1"/>
                </a:bgClr>
              </a:pattFill>
              <a:ln w="158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00">
                  <a:solidFill>
                    <a:prstClr val="white"/>
                  </a:solidFill>
                </a:endParaRPr>
              </a:p>
            </p:txBody>
          </p:sp>
          <p:sp>
            <p:nvSpPr>
              <p:cNvPr id="99" name="正方形/長方形 98"/>
              <p:cNvSpPr/>
              <p:nvPr/>
            </p:nvSpPr>
            <p:spPr>
              <a:xfrm>
                <a:off x="8177325" y="6021621"/>
                <a:ext cx="1251276" cy="216024"/>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rgbClr val="C0504D">
                        <a:lumMod val="50000"/>
                      </a:srgbClr>
                    </a:solidFill>
                  </a:rPr>
                  <a:t>技能者</a:t>
                </a:r>
              </a:p>
            </p:txBody>
          </p:sp>
          <p:sp>
            <p:nvSpPr>
              <p:cNvPr id="100" name="テキスト ボックス 99"/>
              <p:cNvSpPr txBox="1"/>
              <p:nvPr/>
            </p:nvSpPr>
            <p:spPr>
              <a:xfrm>
                <a:off x="7054537" y="5602644"/>
                <a:ext cx="2798079" cy="347383"/>
              </a:xfrm>
              <a:prstGeom prst="rect">
                <a:avLst/>
              </a:prstGeom>
              <a:noFill/>
            </p:spPr>
            <p:txBody>
              <a:bodyPr wrap="none" rtlCol="0">
                <a:spAutoFit/>
              </a:bodyPr>
              <a:lstStyle/>
              <a:p>
                <a:pPr algn="ctr"/>
                <a:r>
                  <a:rPr lang="ja-JP" altLang="en-US" sz="700" dirty="0">
                    <a:solidFill>
                      <a:prstClr val="black"/>
                    </a:solidFill>
                  </a:rPr>
                  <a:t>毎月の</a:t>
                </a:r>
                <a:r>
                  <a:rPr lang="ja-JP" altLang="en-US" sz="700" dirty="0" smtClean="0">
                    <a:solidFill>
                      <a:prstClr val="black"/>
                    </a:solidFill>
                  </a:rPr>
                  <a:t>給与</a:t>
                </a:r>
                <a:endParaRPr lang="en-US" altLang="ja-JP" sz="700" dirty="0" smtClean="0">
                  <a:solidFill>
                    <a:prstClr val="black"/>
                  </a:solidFill>
                </a:endParaRPr>
              </a:p>
              <a:p>
                <a:pPr algn="ctr"/>
                <a:r>
                  <a:rPr lang="ja-JP" altLang="en-US" sz="700" dirty="0" smtClean="0">
                    <a:solidFill>
                      <a:prstClr val="black"/>
                    </a:solidFill>
                  </a:rPr>
                  <a:t>（</a:t>
                </a:r>
                <a:r>
                  <a:rPr lang="ja-JP" altLang="en-US" sz="700" dirty="0">
                    <a:solidFill>
                      <a:prstClr val="black"/>
                    </a:solidFill>
                  </a:rPr>
                  <a:t>法定福利費含む）の支払い</a:t>
                </a:r>
              </a:p>
            </p:txBody>
          </p:sp>
          <p:sp>
            <p:nvSpPr>
              <p:cNvPr id="101" name="左中かっこ 100"/>
              <p:cNvSpPr/>
              <p:nvPr/>
            </p:nvSpPr>
            <p:spPr>
              <a:xfrm rot="16200000">
                <a:off x="8349225" y="4726215"/>
                <a:ext cx="136356" cy="2407851"/>
              </a:xfrm>
              <a:prstGeom prst="leftBrace">
                <a:avLst>
                  <a:gd name="adj1" fmla="val 8333"/>
                  <a:gd name="adj2" fmla="val 18318"/>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500">
                  <a:solidFill>
                    <a:prstClr val="black"/>
                  </a:solidFill>
                </a:endParaRPr>
              </a:p>
            </p:txBody>
          </p:sp>
          <p:cxnSp>
            <p:nvCxnSpPr>
              <p:cNvPr id="102" name="直線矢印コネクタ 101"/>
              <p:cNvCxnSpPr/>
              <p:nvPr/>
            </p:nvCxnSpPr>
            <p:spPr>
              <a:xfrm>
                <a:off x="5665805" y="5823343"/>
                <a:ext cx="513067" cy="57945"/>
              </a:xfrm>
              <a:prstGeom prst="straightConnector1">
                <a:avLst/>
              </a:prstGeom>
              <a:ln w="158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p:nvPr/>
            </p:nvCxnSpPr>
            <p:spPr>
              <a:xfrm flipV="1">
                <a:off x="5646805" y="5430413"/>
                <a:ext cx="532066" cy="114825"/>
              </a:xfrm>
              <a:prstGeom prst="straightConnector1">
                <a:avLst/>
              </a:prstGeom>
              <a:ln w="158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4" name="角丸四角形吹き出し 103"/>
              <p:cNvSpPr/>
              <p:nvPr/>
            </p:nvSpPr>
            <p:spPr>
              <a:xfrm>
                <a:off x="5621905" y="6338943"/>
                <a:ext cx="2613375" cy="349055"/>
              </a:xfrm>
              <a:prstGeom prst="wedgeRoundRectCallout">
                <a:avLst>
                  <a:gd name="adj1" fmla="val 2772"/>
                  <a:gd name="adj2" fmla="val -73885"/>
                  <a:gd name="adj3" fmla="val 16667"/>
                </a:avLst>
              </a:prstGeom>
              <a:solidFill>
                <a:srgbClr val="FFFF00">
                  <a:alpha val="25000"/>
                </a:srgbClr>
              </a:solid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00">
                  <a:solidFill>
                    <a:prstClr val="white"/>
                  </a:solidFill>
                </a:endParaRPr>
              </a:p>
            </p:txBody>
          </p:sp>
          <p:sp>
            <p:nvSpPr>
              <p:cNvPr id="105" name="円/楕円 104"/>
              <p:cNvSpPr/>
              <p:nvPr/>
            </p:nvSpPr>
            <p:spPr>
              <a:xfrm>
                <a:off x="3866996" y="5394923"/>
                <a:ext cx="1783635" cy="703919"/>
              </a:xfrm>
              <a:prstGeom prst="ellipse">
                <a:avLst/>
              </a:prstGeom>
              <a:noFill/>
              <a:ln w="158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00">
                  <a:solidFill>
                    <a:prstClr val="white"/>
                  </a:solidFill>
                </a:endParaRPr>
              </a:p>
            </p:txBody>
          </p:sp>
        </p:grpSp>
        <p:sp>
          <p:nvSpPr>
            <p:cNvPr id="106" name="テキスト ボックス 105"/>
            <p:cNvSpPr txBox="1"/>
            <p:nvPr/>
          </p:nvSpPr>
          <p:spPr>
            <a:xfrm>
              <a:off x="1814106" y="6420629"/>
              <a:ext cx="2737130" cy="274108"/>
            </a:xfrm>
            <a:prstGeom prst="rect">
              <a:avLst/>
            </a:prstGeom>
            <a:noFill/>
          </p:spPr>
          <p:txBody>
            <a:bodyPr wrap="square" rtlCol="0">
              <a:spAutoFit/>
            </a:bodyPr>
            <a:lstStyle/>
            <a:p>
              <a:r>
                <a:rPr lang="ja-JP" altLang="en-US" sz="700" dirty="0">
                  <a:solidFill>
                    <a:prstClr val="black"/>
                  </a:solidFill>
                </a:rPr>
                <a:t>適正な賃金水準や社会保険加入のための原資を確保</a:t>
              </a:r>
            </a:p>
          </p:txBody>
        </p:sp>
      </p:grpSp>
      <p:sp>
        <p:nvSpPr>
          <p:cNvPr id="132" name="テキスト ボックス 131"/>
          <p:cNvSpPr txBox="1"/>
          <p:nvPr/>
        </p:nvSpPr>
        <p:spPr>
          <a:xfrm>
            <a:off x="4967331" y="3261423"/>
            <a:ext cx="1164861" cy="369332"/>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p>
            <a:r>
              <a:rPr lang="ja-JP" altLang="en-US" b="1" dirty="0" smtClean="0">
                <a:solidFill>
                  <a:prstClr val="black"/>
                </a:solidFill>
                <a:latin typeface="ＭＳ Ｐゴシック"/>
                <a:ea typeface="ＭＳ Ｐゴシック"/>
                <a:cs typeface="Meiryo UI" panose="020B0604030504040204" pitchFamily="50" charset="-128"/>
              </a:rPr>
              <a:t>処遇改善</a:t>
            </a:r>
            <a:endParaRPr lang="ja-JP" altLang="en-US" b="1" dirty="0">
              <a:solidFill>
                <a:prstClr val="black"/>
              </a:solidFill>
              <a:latin typeface="ＭＳ Ｐゴシック"/>
              <a:ea typeface="ＭＳ Ｐゴシック"/>
              <a:cs typeface="Meiryo UI" panose="020B0604030504040204" pitchFamily="50" charset="-128"/>
            </a:endParaRPr>
          </a:p>
        </p:txBody>
      </p:sp>
      <p:grpSp>
        <p:nvGrpSpPr>
          <p:cNvPr id="26" name="グループ化 25"/>
          <p:cNvGrpSpPr/>
          <p:nvPr/>
        </p:nvGrpSpPr>
        <p:grpSpPr>
          <a:xfrm>
            <a:off x="193925" y="1207619"/>
            <a:ext cx="2247946" cy="1885415"/>
            <a:chOff x="154043" y="1274675"/>
            <a:chExt cx="2247946" cy="1885415"/>
          </a:xfrm>
        </p:grpSpPr>
        <p:grpSp>
          <p:nvGrpSpPr>
            <p:cNvPr id="35" name="グループ化 34"/>
            <p:cNvGrpSpPr/>
            <p:nvPr/>
          </p:nvGrpSpPr>
          <p:grpSpPr>
            <a:xfrm>
              <a:off x="154043" y="1445758"/>
              <a:ext cx="2247946" cy="1714332"/>
              <a:chOff x="169596" y="1640676"/>
              <a:chExt cx="2247946" cy="1398858"/>
            </a:xfrm>
          </p:grpSpPr>
          <p:sp>
            <p:nvSpPr>
              <p:cNvPr id="20" name="角丸四角形 19"/>
              <p:cNvSpPr/>
              <p:nvPr/>
            </p:nvSpPr>
            <p:spPr>
              <a:xfrm>
                <a:off x="179147" y="1640676"/>
                <a:ext cx="2228845" cy="1398858"/>
              </a:xfrm>
              <a:prstGeom prst="roundRect">
                <a:avLst>
                  <a:gd name="adj" fmla="val 9532"/>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テキスト ボックス 21"/>
              <p:cNvSpPr txBox="1"/>
              <p:nvPr/>
            </p:nvSpPr>
            <p:spPr>
              <a:xfrm>
                <a:off x="169596" y="1727845"/>
                <a:ext cx="2247946" cy="1280809"/>
              </a:xfrm>
              <a:prstGeom prst="rect">
                <a:avLst/>
              </a:prstGeom>
              <a:noFill/>
            </p:spPr>
            <p:txBody>
              <a:bodyPr wrap="square" rtlCol="0">
                <a:spAutoFit/>
              </a:bodyPr>
              <a:lstStyle/>
              <a:p>
                <a:pPr algn="just">
                  <a:spcAft>
                    <a:spcPts val="0"/>
                  </a:spcAft>
                </a:pPr>
                <a:r>
                  <a:rPr lang="ja-JP" altLang="en-US" sz="1400" dirty="0">
                    <a:solidFill>
                      <a:prstClr val="black"/>
                    </a:solidFill>
                  </a:rPr>
                  <a:t>通常必要と認められる期間に比して</a:t>
                </a:r>
                <a:r>
                  <a:rPr lang="ja-JP" altLang="en-US" sz="1400" b="1" dirty="0">
                    <a:solidFill>
                      <a:srgbClr val="FF0000"/>
                    </a:solidFill>
                  </a:rPr>
                  <a:t>著しく短い工期による請負契約の締結を</a:t>
                </a:r>
                <a:r>
                  <a:rPr lang="ja-JP" altLang="en-US" sz="1400" b="1" dirty="0" smtClean="0">
                    <a:solidFill>
                      <a:srgbClr val="FF0000"/>
                    </a:solidFill>
                  </a:rPr>
                  <a:t>禁止</a:t>
                </a:r>
                <a:endParaRPr lang="en-US" altLang="ja-JP" sz="1400" dirty="0" smtClean="0">
                  <a:solidFill>
                    <a:prstClr val="black"/>
                  </a:solidFill>
                </a:endParaRPr>
              </a:p>
              <a:p>
                <a:pPr algn="just">
                  <a:spcAft>
                    <a:spcPts val="0"/>
                  </a:spcAft>
                </a:pPr>
                <a:r>
                  <a:rPr lang="ja-JP" altLang="en-US" sz="1400" dirty="0">
                    <a:solidFill>
                      <a:prstClr val="black"/>
                    </a:solidFill>
                  </a:rPr>
                  <a:t>・</a:t>
                </a:r>
                <a:r>
                  <a:rPr lang="ja-JP" altLang="en-US" sz="1400" dirty="0" smtClean="0">
                    <a:solidFill>
                      <a:prstClr val="black"/>
                    </a:solidFill>
                  </a:rPr>
                  <a:t>違反した場合、</a:t>
                </a:r>
                <a:r>
                  <a:rPr lang="ja-JP" altLang="en-US" sz="1400" b="1" dirty="0" smtClean="0">
                    <a:solidFill>
                      <a:srgbClr val="FF0000"/>
                    </a:solidFill>
                  </a:rPr>
                  <a:t>勧告</a:t>
                </a:r>
                <a:endParaRPr lang="en-US" altLang="ja-JP" sz="1400" dirty="0" smtClean="0">
                  <a:solidFill>
                    <a:prstClr val="black"/>
                  </a:solidFill>
                </a:endParaRPr>
              </a:p>
              <a:p>
                <a:pPr algn="just">
                  <a:spcAft>
                    <a:spcPts val="0"/>
                  </a:spcAft>
                </a:pPr>
                <a:r>
                  <a:rPr lang="ja-JP" altLang="en-US" sz="1400" dirty="0" smtClean="0">
                    <a:solidFill>
                      <a:prstClr val="black"/>
                    </a:solidFill>
                  </a:rPr>
                  <a:t>・従わないときは、その旨を</a:t>
                </a:r>
                <a:endParaRPr lang="en-US" altLang="ja-JP" sz="1400" dirty="0" smtClean="0">
                  <a:solidFill>
                    <a:prstClr val="black"/>
                  </a:solidFill>
                </a:endParaRPr>
              </a:p>
              <a:p>
                <a:pPr algn="just">
                  <a:spcAft>
                    <a:spcPts val="0"/>
                  </a:spcAft>
                </a:pPr>
                <a:r>
                  <a:rPr lang="ja-JP" altLang="en-US" sz="1400" b="1" dirty="0" smtClean="0">
                    <a:solidFill>
                      <a:prstClr val="black"/>
                    </a:solidFill>
                  </a:rPr>
                  <a:t> </a:t>
                </a:r>
                <a:r>
                  <a:rPr lang="ja-JP" altLang="en-US" sz="1400" b="1" dirty="0" smtClean="0">
                    <a:solidFill>
                      <a:srgbClr val="FF0000"/>
                    </a:solidFill>
                  </a:rPr>
                  <a:t>公表</a:t>
                </a:r>
                <a:endParaRPr lang="en-US" altLang="ja-JP" sz="1400" dirty="0" smtClean="0">
                  <a:solidFill>
                    <a:prstClr val="black"/>
                  </a:solidFill>
                </a:endParaRPr>
              </a:p>
              <a:p>
                <a:pPr algn="just">
                  <a:spcAft>
                    <a:spcPts val="0"/>
                  </a:spcAft>
                </a:pPr>
                <a:r>
                  <a:rPr lang="en-US" altLang="ja-JP" sz="1200" dirty="0" smtClean="0">
                    <a:solidFill>
                      <a:prstClr val="black"/>
                    </a:solidFill>
                  </a:rPr>
                  <a:t>※</a:t>
                </a:r>
                <a:r>
                  <a:rPr lang="ja-JP" altLang="en-US" sz="1200" dirty="0" smtClean="0">
                    <a:solidFill>
                      <a:prstClr val="black"/>
                    </a:solidFill>
                  </a:rPr>
                  <a:t>建設業者の場合は</a:t>
                </a:r>
                <a:r>
                  <a:rPr lang="ja-JP" altLang="en-US" sz="1200" u="sng" dirty="0" smtClean="0">
                    <a:solidFill>
                      <a:prstClr val="black"/>
                    </a:solidFill>
                  </a:rPr>
                  <a:t>監督処分</a:t>
                </a:r>
                <a:endParaRPr lang="ja-JP" altLang="en-US" sz="1200" u="sng" dirty="0">
                  <a:solidFill>
                    <a:prstClr val="black"/>
                  </a:solidFill>
                </a:endParaRPr>
              </a:p>
            </p:txBody>
          </p:sp>
        </p:grpSp>
        <p:sp>
          <p:nvSpPr>
            <p:cNvPr id="17" name="角丸四角形 16"/>
            <p:cNvSpPr/>
            <p:nvPr/>
          </p:nvSpPr>
          <p:spPr>
            <a:xfrm>
              <a:off x="174744" y="1274675"/>
              <a:ext cx="923919" cy="300631"/>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rPr>
                <a:t>注文者</a:t>
              </a:r>
              <a:endParaRPr lang="ja-JP" altLang="en-US" sz="1600" dirty="0">
                <a:solidFill>
                  <a:prstClr val="black"/>
                </a:solidFill>
              </a:endParaRPr>
            </a:p>
          </p:txBody>
        </p:sp>
      </p:grpSp>
      <p:grpSp>
        <p:nvGrpSpPr>
          <p:cNvPr id="18" name="グループ化 17"/>
          <p:cNvGrpSpPr/>
          <p:nvPr/>
        </p:nvGrpSpPr>
        <p:grpSpPr>
          <a:xfrm>
            <a:off x="5464928" y="1253453"/>
            <a:ext cx="2202727" cy="1792194"/>
            <a:chOff x="5462410" y="1354023"/>
            <a:chExt cx="2166574" cy="2021678"/>
          </a:xfrm>
        </p:grpSpPr>
        <p:sp>
          <p:nvSpPr>
            <p:cNvPr id="23" name="角丸四角形 22"/>
            <p:cNvSpPr/>
            <p:nvPr/>
          </p:nvSpPr>
          <p:spPr>
            <a:xfrm>
              <a:off x="5462410" y="1522006"/>
              <a:ext cx="2166574" cy="1853695"/>
            </a:xfrm>
            <a:prstGeom prst="roundRect">
              <a:avLst>
                <a:gd name="adj" fmla="val 10449"/>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テキスト ボックス 23"/>
            <p:cNvSpPr txBox="1"/>
            <p:nvPr/>
          </p:nvSpPr>
          <p:spPr>
            <a:xfrm>
              <a:off x="5522424" y="1818062"/>
              <a:ext cx="2037629" cy="1215152"/>
            </a:xfrm>
            <a:prstGeom prst="rect">
              <a:avLst/>
            </a:prstGeom>
            <a:noFill/>
          </p:spPr>
          <p:txBody>
            <a:bodyPr wrap="square" rtlCol="0">
              <a:spAutoFit/>
            </a:bodyPr>
            <a:lstStyle/>
            <a:p>
              <a:pPr algn="just"/>
              <a:r>
                <a:rPr lang="ja-JP" altLang="en-US" sz="1600" b="1" dirty="0">
                  <a:solidFill>
                    <a:srgbClr val="FF0000"/>
                  </a:solidFill>
                </a:rPr>
                <a:t>工程の細目を明らか</a:t>
              </a:r>
              <a:r>
                <a:rPr lang="ja-JP" altLang="en-US" sz="1600" dirty="0" smtClean="0">
                  <a:solidFill>
                    <a:prstClr val="black"/>
                  </a:solidFill>
                </a:rPr>
                <a:t>にし、工種ごとの作業及びその準備に必要な日数を見積り</a:t>
              </a:r>
              <a:endParaRPr lang="ja-JP" altLang="en-US" sz="1400" dirty="0">
                <a:solidFill>
                  <a:prstClr val="black"/>
                </a:solidFill>
              </a:endParaRPr>
            </a:p>
          </p:txBody>
        </p:sp>
        <p:sp>
          <p:nvSpPr>
            <p:cNvPr id="90" name="角丸四角形 89"/>
            <p:cNvSpPr/>
            <p:nvPr/>
          </p:nvSpPr>
          <p:spPr>
            <a:xfrm>
              <a:off x="6520292" y="1354023"/>
              <a:ext cx="1100384" cy="322167"/>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rPr>
                <a:t>建設業者</a:t>
              </a:r>
              <a:endParaRPr lang="ja-JP" altLang="en-US" sz="1600" dirty="0">
                <a:solidFill>
                  <a:prstClr val="black"/>
                </a:solidFill>
              </a:endParaRPr>
            </a:p>
          </p:txBody>
        </p:sp>
      </p:grpSp>
      <p:sp>
        <p:nvSpPr>
          <p:cNvPr id="112" name="テキスト ボックス 111"/>
          <p:cNvSpPr txBox="1"/>
          <p:nvPr/>
        </p:nvSpPr>
        <p:spPr>
          <a:xfrm>
            <a:off x="56085" y="3275556"/>
            <a:ext cx="1005657" cy="369331"/>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p>
            <a:r>
              <a:rPr lang="ja-JP" altLang="en-US" b="1" dirty="0" smtClean="0">
                <a:solidFill>
                  <a:prstClr val="black"/>
                </a:solidFill>
                <a:latin typeface="ＭＳ Ｐゴシック"/>
                <a:ea typeface="ＭＳ Ｐゴシック"/>
                <a:cs typeface="Meiryo UI" panose="020B0604030504040204" pitchFamily="50" charset="-128"/>
              </a:rPr>
              <a:t>平準化</a:t>
            </a:r>
            <a:endParaRPr lang="ja-JP" altLang="en-US" b="1" dirty="0">
              <a:solidFill>
                <a:prstClr val="black"/>
              </a:solidFill>
              <a:latin typeface="ＭＳ Ｐゴシック"/>
              <a:ea typeface="ＭＳ Ｐゴシック"/>
              <a:cs typeface="Meiryo UI" panose="020B0604030504040204" pitchFamily="50" charset="-128"/>
            </a:endParaRPr>
          </a:p>
        </p:txBody>
      </p:sp>
      <p:sp>
        <p:nvSpPr>
          <p:cNvPr id="115" name="テキスト ボックス 114"/>
          <p:cNvSpPr txBox="1"/>
          <p:nvPr/>
        </p:nvSpPr>
        <p:spPr>
          <a:xfrm>
            <a:off x="1067448" y="3463884"/>
            <a:ext cx="1674587" cy="276999"/>
          </a:xfrm>
          <a:prstGeom prst="rect">
            <a:avLst/>
          </a:prstGeom>
          <a:noFill/>
        </p:spPr>
        <p:txBody>
          <a:bodyPr wrap="square" rtlCol="0">
            <a:spAutoFit/>
          </a:bodyPr>
          <a:lstStyle/>
          <a:p>
            <a:r>
              <a:rPr lang="ja-JP" altLang="en-US" sz="1200" dirty="0" smtClean="0">
                <a:solidFill>
                  <a:prstClr val="black"/>
                </a:solidFill>
              </a:rPr>
              <a:t>＜入契法にて措置＞</a:t>
            </a:r>
            <a:endParaRPr lang="ja-JP" altLang="en-US" sz="1200" dirty="0">
              <a:solidFill>
                <a:prstClr val="black"/>
              </a:solidFill>
            </a:endParaRPr>
          </a:p>
        </p:txBody>
      </p:sp>
      <p:sp>
        <p:nvSpPr>
          <p:cNvPr id="133" name="テキスト ボックス 1"/>
          <p:cNvSpPr txBox="1">
            <a:spLocks noChangeArrowheads="1"/>
          </p:cNvSpPr>
          <p:nvPr/>
        </p:nvSpPr>
        <p:spPr bwMode="auto">
          <a:xfrm>
            <a:off x="3310358" y="6536952"/>
            <a:ext cx="1572346" cy="25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457200">
              <a:defRPr kumimoji="1">
                <a:solidFill>
                  <a:schemeClr val="tx1"/>
                </a:solidFill>
                <a:latin typeface="Arial" panose="020B0604020202020204" pitchFamily="34" charset="0"/>
                <a:ea typeface="ＭＳ Ｐゴシック" panose="020B0600070205080204" pitchFamily="50" charset="-128"/>
              </a:defRPr>
            </a:lvl2pPr>
            <a:lvl3pPr marL="914400">
              <a:defRPr kumimoji="1">
                <a:solidFill>
                  <a:schemeClr val="tx1"/>
                </a:solidFill>
                <a:latin typeface="Arial" panose="020B0604020202020204" pitchFamily="34" charset="0"/>
                <a:ea typeface="ＭＳ Ｐゴシック" panose="020B0600070205080204" pitchFamily="50" charset="-128"/>
              </a:defRPr>
            </a:lvl3pPr>
            <a:lvl4pPr marL="1371600">
              <a:defRPr kumimoji="1">
                <a:solidFill>
                  <a:schemeClr val="tx1"/>
                </a:solidFill>
                <a:latin typeface="Arial" panose="020B0604020202020204" pitchFamily="34" charset="0"/>
                <a:ea typeface="ＭＳ Ｐゴシック" panose="020B0600070205080204" pitchFamily="50" charset="-128"/>
              </a:defRPr>
            </a:lvl4pPr>
            <a:lvl5pPr marL="1828800">
              <a:defRPr kumimoji="1">
                <a:solidFill>
                  <a:schemeClr val="tx1"/>
                </a:solidFill>
                <a:latin typeface="Arial" panose="020B0604020202020204" pitchFamily="34" charset="0"/>
                <a:ea typeface="ＭＳ Ｐゴシック" panose="020B0600070205080204" pitchFamily="50" charset="-128"/>
              </a:defRPr>
            </a:lvl5pPr>
            <a:lvl6pPr indent="31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indent="31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indent="31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indent="31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0" hangingPunct="0"/>
            <a:r>
              <a:rPr lang="ja-JP" altLang="en-US" sz="600" dirty="0">
                <a:solidFill>
                  <a:srgbClr val="000000"/>
                </a:solidFill>
                <a:latin typeface="ＭＳ Ｐゴシック"/>
                <a:ea typeface="ＭＳ Ｐゴシック"/>
                <a:cs typeface="メイリオ" panose="020B0604030504040204" pitchFamily="50" charset="-128"/>
              </a:rPr>
              <a:t>出典：建設総合統計　出来高ベース（全国）　</a:t>
            </a:r>
          </a:p>
        </p:txBody>
      </p:sp>
      <p:sp>
        <p:nvSpPr>
          <p:cNvPr id="134" name="テキスト ボックス 1"/>
          <p:cNvSpPr txBox="1">
            <a:spLocks noChangeArrowheads="1"/>
          </p:cNvSpPr>
          <p:nvPr/>
        </p:nvSpPr>
        <p:spPr bwMode="auto">
          <a:xfrm>
            <a:off x="1811356" y="4387039"/>
            <a:ext cx="1521275" cy="19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457200">
              <a:defRPr kumimoji="1">
                <a:solidFill>
                  <a:schemeClr val="tx1"/>
                </a:solidFill>
                <a:latin typeface="Arial" panose="020B0604020202020204" pitchFamily="34" charset="0"/>
                <a:ea typeface="ＭＳ Ｐゴシック" panose="020B0600070205080204" pitchFamily="50" charset="-128"/>
              </a:defRPr>
            </a:lvl2pPr>
            <a:lvl3pPr marL="914400">
              <a:defRPr kumimoji="1">
                <a:solidFill>
                  <a:schemeClr val="tx1"/>
                </a:solidFill>
                <a:latin typeface="Arial" panose="020B0604020202020204" pitchFamily="34" charset="0"/>
                <a:ea typeface="ＭＳ Ｐゴシック" panose="020B0600070205080204" pitchFamily="50" charset="-128"/>
              </a:defRPr>
            </a:lvl3pPr>
            <a:lvl4pPr marL="1371600">
              <a:defRPr kumimoji="1">
                <a:solidFill>
                  <a:schemeClr val="tx1"/>
                </a:solidFill>
                <a:latin typeface="Arial" panose="020B0604020202020204" pitchFamily="34" charset="0"/>
                <a:ea typeface="ＭＳ Ｐゴシック" panose="020B0600070205080204" pitchFamily="50" charset="-128"/>
              </a:defRPr>
            </a:lvl4pPr>
            <a:lvl5pPr marL="1828800">
              <a:defRPr kumimoji="1">
                <a:solidFill>
                  <a:schemeClr val="tx1"/>
                </a:solidFill>
                <a:latin typeface="Arial" panose="020B0604020202020204" pitchFamily="34" charset="0"/>
                <a:ea typeface="ＭＳ Ｐゴシック" panose="020B0600070205080204" pitchFamily="50" charset="-128"/>
              </a:defRPr>
            </a:lvl5pPr>
            <a:lvl6pPr indent="31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indent="31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indent="31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indent="31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0" hangingPunct="0"/>
            <a:r>
              <a:rPr lang="ja-JP" altLang="en-US" sz="1050" dirty="0">
                <a:solidFill>
                  <a:prstClr val="black">
                    <a:lumMod val="65000"/>
                    <a:lumOff val="35000"/>
                  </a:prstClr>
                </a:solidFill>
                <a:latin typeface="ＭＳ Ｐゴシック" panose="020B0600070205080204" pitchFamily="50" charset="-128"/>
                <a:cs typeface="メイリオ" panose="020B0604030504040204" pitchFamily="50" charset="-128"/>
              </a:rPr>
              <a:t>建設工事の月別推移</a:t>
            </a:r>
          </a:p>
        </p:txBody>
      </p:sp>
      <p:graphicFrame>
        <p:nvGraphicFramePr>
          <p:cNvPr id="38" name="グラフ 37"/>
          <p:cNvGraphicFramePr/>
          <p:nvPr>
            <p:extLst/>
          </p:nvPr>
        </p:nvGraphicFramePr>
        <p:xfrm>
          <a:off x="7591393" y="3652286"/>
          <a:ext cx="2189054" cy="2229585"/>
        </p:xfrm>
        <a:graphic>
          <a:graphicData uri="http://schemas.openxmlformats.org/drawingml/2006/chart">
            <c:chart xmlns:c="http://schemas.openxmlformats.org/drawingml/2006/chart" xmlns:r="http://schemas.openxmlformats.org/officeDocument/2006/relationships" r:id="rId3"/>
          </a:graphicData>
        </a:graphic>
      </p:graphicFrame>
      <p:sp>
        <p:nvSpPr>
          <p:cNvPr id="138" name="テキスト ボックス 137"/>
          <p:cNvSpPr txBox="1"/>
          <p:nvPr/>
        </p:nvSpPr>
        <p:spPr>
          <a:xfrm>
            <a:off x="8222176" y="5022904"/>
            <a:ext cx="1831887" cy="169277"/>
          </a:xfrm>
          <a:prstGeom prst="rect">
            <a:avLst/>
          </a:prstGeom>
          <a:noFill/>
        </p:spPr>
        <p:txBody>
          <a:bodyPr wrap="square" rtlCol="0">
            <a:spAutoFit/>
          </a:bodyPr>
          <a:lstStyle/>
          <a:p>
            <a:r>
              <a:rPr lang="ja-JP" altLang="en-US" sz="500" dirty="0" smtClean="0">
                <a:solidFill>
                  <a:prstClr val="black"/>
                </a:solidFill>
              </a:rPr>
              <a:t>出典：国土交通省「平成</a:t>
            </a:r>
            <a:r>
              <a:rPr lang="en-US" altLang="ja-JP" sz="500" dirty="0">
                <a:solidFill>
                  <a:prstClr val="black"/>
                </a:solidFill>
              </a:rPr>
              <a:t>30</a:t>
            </a:r>
            <a:r>
              <a:rPr lang="ja-JP" altLang="en-US" sz="500" dirty="0">
                <a:solidFill>
                  <a:prstClr val="black"/>
                </a:solidFill>
              </a:rPr>
              <a:t>年度下請取引実態</a:t>
            </a:r>
            <a:r>
              <a:rPr lang="ja-JP" altLang="en-US" sz="500" dirty="0" smtClean="0">
                <a:solidFill>
                  <a:prstClr val="black"/>
                </a:solidFill>
              </a:rPr>
              <a:t>調査」</a:t>
            </a:r>
            <a:endParaRPr lang="en-US" altLang="ja-JP" sz="500" dirty="0">
              <a:solidFill>
                <a:prstClr val="black"/>
              </a:solidFill>
            </a:endParaRPr>
          </a:p>
        </p:txBody>
      </p:sp>
      <p:sp>
        <p:nvSpPr>
          <p:cNvPr id="91" name="テキスト ボックス 90"/>
          <p:cNvSpPr txBox="1"/>
          <p:nvPr/>
        </p:nvSpPr>
        <p:spPr>
          <a:xfrm>
            <a:off x="8026069" y="3942051"/>
            <a:ext cx="1536530" cy="200055"/>
          </a:xfrm>
          <a:prstGeom prst="rect">
            <a:avLst/>
          </a:prstGeom>
          <a:noFill/>
        </p:spPr>
        <p:txBody>
          <a:bodyPr wrap="square" rtlCol="0">
            <a:spAutoFit/>
          </a:bodyPr>
          <a:lstStyle/>
          <a:p>
            <a:r>
              <a:rPr lang="ja-JP" altLang="en-US" sz="700" dirty="0" smtClean="0">
                <a:solidFill>
                  <a:prstClr val="black"/>
                </a:solidFill>
              </a:rPr>
              <a:t>支払手段に関する回答結果</a:t>
            </a:r>
            <a:endParaRPr lang="en-US" altLang="ja-JP" sz="700" dirty="0" smtClean="0">
              <a:solidFill>
                <a:prstClr val="black"/>
              </a:solidFill>
            </a:endParaRPr>
          </a:p>
        </p:txBody>
      </p:sp>
      <p:sp>
        <p:nvSpPr>
          <p:cNvPr id="107" name="右矢印 106"/>
          <p:cNvSpPr/>
          <p:nvPr/>
        </p:nvSpPr>
        <p:spPr>
          <a:xfrm>
            <a:off x="7823149" y="3659757"/>
            <a:ext cx="149810" cy="163539"/>
          </a:xfrm>
          <a:prstGeom prst="rightArrow">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1" name="テキスト ボックス 110"/>
          <p:cNvSpPr txBox="1"/>
          <p:nvPr/>
        </p:nvSpPr>
        <p:spPr>
          <a:xfrm>
            <a:off x="7932543" y="3608775"/>
            <a:ext cx="1999159" cy="276999"/>
          </a:xfrm>
          <a:prstGeom prst="rect">
            <a:avLst/>
          </a:prstGeom>
          <a:noFill/>
        </p:spPr>
        <p:txBody>
          <a:bodyPr wrap="square" rtlCol="0">
            <a:spAutoFit/>
          </a:bodyPr>
          <a:lstStyle/>
          <a:p>
            <a:r>
              <a:rPr lang="ja-JP" altLang="en-US" sz="1200" b="1" dirty="0" smtClean="0">
                <a:solidFill>
                  <a:srgbClr val="FF0000"/>
                </a:solidFill>
              </a:rPr>
              <a:t>下請労働者の処遇改善</a:t>
            </a:r>
            <a:endParaRPr lang="ja-JP" altLang="en-US" sz="1200" b="1" dirty="0">
              <a:solidFill>
                <a:srgbClr val="FF0000"/>
              </a:solidFill>
            </a:endParaRPr>
          </a:p>
        </p:txBody>
      </p:sp>
      <p:sp>
        <p:nvSpPr>
          <p:cNvPr id="42" name="テキスト ボックス 41"/>
          <p:cNvSpPr txBox="1"/>
          <p:nvPr/>
        </p:nvSpPr>
        <p:spPr>
          <a:xfrm>
            <a:off x="8781042" y="4107567"/>
            <a:ext cx="1042786" cy="184666"/>
          </a:xfrm>
          <a:prstGeom prst="rect">
            <a:avLst/>
          </a:prstGeom>
          <a:noFill/>
        </p:spPr>
        <p:txBody>
          <a:bodyPr wrap="square" rtlCol="0">
            <a:spAutoFit/>
          </a:bodyPr>
          <a:lstStyle/>
          <a:p>
            <a:r>
              <a:rPr lang="ja-JP" altLang="en-US" sz="600" dirty="0" smtClean="0">
                <a:solidFill>
                  <a:prstClr val="black"/>
                </a:solidFill>
              </a:rPr>
              <a:t>全額現金で支払っている</a:t>
            </a:r>
            <a:endParaRPr lang="ja-JP" altLang="en-US" sz="600" dirty="0">
              <a:solidFill>
                <a:prstClr val="black"/>
              </a:solidFill>
            </a:endParaRPr>
          </a:p>
        </p:txBody>
      </p:sp>
      <p:sp>
        <p:nvSpPr>
          <p:cNvPr id="141" name="テキスト ボックス 140"/>
          <p:cNvSpPr txBox="1"/>
          <p:nvPr/>
        </p:nvSpPr>
        <p:spPr>
          <a:xfrm>
            <a:off x="8768995" y="4314027"/>
            <a:ext cx="1037703" cy="369332"/>
          </a:xfrm>
          <a:prstGeom prst="rect">
            <a:avLst/>
          </a:prstGeom>
          <a:noFill/>
        </p:spPr>
        <p:txBody>
          <a:bodyPr wrap="square" rtlCol="0">
            <a:spAutoFit/>
          </a:bodyPr>
          <a:lstStyle/>
          <a:p>
            <a:r>
              <a:rPr lang="ja-JP" altLang="en-US" sz="600" dirty="0" smtClean="0">
                <a:solidFill>
                  <a:prstClr val="black"/>
                </a:solidFill>
              </a:rPr>
              <a:t>少なくとも労務費相当分は現金で支払い、残りは手形で支払っている</a:t>
            </a:r>
            <a:endParaRPr lang="ja-JP" altLang="en-US" sz="600" dirty="0">
              <a:solidFill>
                <a:prstClr val="black"/>
              </a:solidFill>
            </a:endParaRPr>
          </a:p>
        </p:txBody>
      </p:sp>
      <p:sp>
        <p:nvSpPr>
          <p:cNvPr id="142" name="テキスト ボックス 141"/>
          <p:cNvSpPr txBox="1"/>
          <p:nvPr/>
        </p:nvSpPr>
        <p:spPr>
          <a:xfrm>
            <a:off x="8790649" y="4707882"/>
            <a:ext cx="1037703" cy="184666"/>
          </a:xfrm>
          <a:prstGeom prst="rect">
            <a:avLst/>
          </a:prstGeom>
          <a:noFill/>
        </p:spPr>
        <p:txBody>
          <a:bodyPr wrap="square" rtlCol="0">
            <a:spAutoFit/>
          </a:bodyPr>
          <a:lstStyle/>
          <a:p>
            <a:r>
              <a:rPr lang="ja-JP" altLang="en-US" sz="600" dirty="0" smtClean="0">
                <a:solidFill>
                  <a:prstClr val="black"/>
                </a:solidFill>
              </a:rPr>
              <a:t>その他</a:t>
            </a:r>
            <a:endParaRPr lang="ja-JP" altLang="en-US" sz="600" dirty="0">
              <a:solidFill>
                <a:prstClr val="black"/>
              </a:solidFill>
            </a:endParaRPr>
          </a:p>
        </p:txBody>
      </p:sp>
      <p:grpSp>
        <p:nvGrpSpPr>
          <p:cNvPr id="27" name="グループ化 26"/>
          <p:cNvGrpSpPr/>
          <p:nvPr/>
        </p:nvGrpSpPr>
        <p:grpSpPr>
          <a:xfrm>
            <a:off x="7454757" y="5128219"/>
            <a:ext cx="2685818" cy="1704589"/>
            <a:chOff x="5510564" y="5369606"/>
            <a:chExt cx="2502697" cy="1577283"/>
          </a:xfrm>
        </p:grpSpPr>
        <p:grpSp>
          <p:nvGrpSpPr>
            <p:cNvPr id="8" name="グループ化 7"/>
            <p:cNvGrpSpPr/>
            <p:nvPr/>
          </p:nvGrpSpPr>
          <p:grpSpPr>
            <a:xfrm>
              <a:off x="5510564" y="5369606"/>
              <a:ext cx="2101193" cy="1577283"/>
              <a:chOff x="5510564" y="5369606"/>
              <a:chExt cx="2101193" cy="1577283"/>
            </a:xfrm>
          </p:grpSpPr>
          <p:graphicFrame>
            <p:nvGraphicFramePr>
              <p:cNvPr id="139" name="グラフ 138"/>
              <p:cNvGraphicFramePr>
                <a:graphicFrameLocks/>
              </p:cNvGraphicFramePr>
              <p:nvPr>
                <p:extLst/>
              </p:nvPr>
            </p:nvGraphicFramePr>
            <p:xfrm>
              <a:off x="5680364" y="5369606"/>
              <a:ext cx="1633815" cy="1577283"/>
            </p:xfrm>
            <a:graphic>
              <a:graphicData uri="http://schemas.openxmlformats.org/drawingml/2006/chart">
                <c:chart xmlns:c="http://schemas.openxmlformats.org/drawingml/2006/chart" xmlns:r="http://schemas.openxmlformats.org/officeDocument/2006/relationships" r:id="rId4"/>
              </a:graphicData>
            </a:graphic>
          </p:graphicFrame>
          <p:sp>
            <p:nvSpPr>
              <p:cNvPr id="140" name="テキスト ボックス 139"/>
              <p:cNvSpPr txBox="1"/>
              <p:nvPr/>
            </p:nvSpPr>
            <p:spPr>
              <a:xfrm>
                <a:off x="5519924" y="5621240"/>
                <a:ext cx="468290" cy="200055"/>
              </a:xfrm>
              <a:prstGeom prst="rect">
                <a:avLst/>
              </a:prstGeom>
              <a:solidFill>
                <a:schemeClr val="tx1"/>
              </a:solidFill>
              <a:ln>
                <a:solidFill>
                  <a:schemeClr val="tx1"/>
                </a:solidFill>
              </a:ln>
            </p:spPr>
            <p:txBody>
              <a:bodyPr wrap="square" rtlCol="0">
                <a:spAutoFit/>
              </a:bodyPr>
              <a:lstStyle/>
              <a:p>
                <a:pPr algn="ctr"/>
                <a:r>
                  <a:rPr lang="ja-JP" altLang="en-US" sz="700" dirty="0">
                    <a:solidFill>
                      <a:prstClr val="white"/>
                    </a:solidFill>
                  </a:rPr>
                  <a:t>企業別</a:t>
                </a:r>
              </a:p>
            </p:txBody>
          </p:sp>
          <p:sp>
            <p:nvSpPr>
              <p:cNvPr id="41" name="テキスト ボックス 40"/>
              <p:cNvSpPr txBox="1"/>
              <p:nvPr/>
            </p:nvSpPr>
            <p:spPr>
              <a:xfrm>
                <a:off x="5962947" y="5589589"/>
                <a:ext cx="763410" cy="230832"/>
              </a:xfrm>
              <a:prstGeom prst="rect">
                <a:avLst/>
              </a:prstGeom>
              <a:noFill/>
            </p:spPr>
            <p:txBody>
              <a:bodyPr wrap="square" rtlCol="0">
                <a:spAutoFit/>
              </a:bodyPr>
              <a:lstStyle/>
              <a:p>
                <a:r>
                  <a:rPr lang="ja-JP" altLang="en-US" sz="900" dirty="0" smtClean="0">
                    <a:solidFill>
                      <a:prstClr val="black"/>
                    </a:solidFill>
                  </a:rPr>
                  <a:t>＜３保険＞</a:t>
                </a:r>
                <a:endParaRPr lang="ja-JP" altLang="en-US" sz="900" dirty="0">
                  <a:solidFill>
                    <a:prstClr val="black"/>
                  </a:solidFill>
                </a:endParaRPr>
              </a:p>
            </p:txBody>
          </p:sp>
          <p:sp>
            <p:nvSpPr>
              <p:cNvPr id="46" name="正方形/長方形 45"/>
              <p:cNvSpPr/>
              <p:nvPr/>
            </p:nvSpPr>
            <p:spPr>
              <a:xfrm>
                <a:off x="5510564" y="5621240"/>
                <a:ext cx="2101193" cy="1074016"/>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116" name="テキスト ボックス 115"/>
            <p:cNvSpPr txBox="1"/>
            <p:nvPr/>
          </p:nvSpPr>
          <p:spPr>
            <a:xfrm>
              <a:off x="6450521" y="6307856"/>
              <a:ext cx="1223097" cy="299030"/>
            </a:xfrm>
            <a:prstGeom prst="rect">
              <a:avLst/>
            </a:prstGeom>
            <a:noFill/>
          </p:spPr>
          <p:txBody>
            <a:bodyPr wrap="square" rtlCol="0">
              <a:spAutoFit/>
            </a:bodyPr>
            <a:lstStyle/>
            <a:p>
              <a:pPr marL="143539"/>
              <a:r>
                <a:rPr lang="en-US" altLang="ja-JP" sz="500" dirty="0" smtClean="0">
                  <a:solidFill>
                    <a:prstClr val="black"/>
                  </a:solidFill>
                </a:rPr>
                <a:t>※</a:t>
              </a:r>
              <a:r>
                <a:rPr lang="ja-JP" altLang="en-US" sz="500" dirty="0" smtClean="0">
                  <a:solidFill>
                    <a:prstClr val="black"/>
                  </a:solidFill>
                </a:rPr>
                <a:t>「未加入」には、関係法令上社会保険の 加入義務のないケースも含んでいる。</a:t>
              </a:r>
              <a:endParaRPr lang="ja-JP" altLang="en-US" sz="500" dirty="0">
                <a:solidFill>
                  <a:prstClr val="black"/>
                </a:solidFill>
              </a:endParaRPr>
            </a:p>
          </p:txBody>
        </p:sp>
        <p:sp>
          <p:nvSpPr>
            <p:cNvPr id="118" name="テキスト ボックス 117"/>
            <p:cNvSpPr txBox="1"/>
            <p:nvPr/>
          </p:nvSpPr>
          <p:spPr>
            <a:xfrm>
              <a:off x="6267817" y="6565747"/>
              <a:ext cx="1745444" cy="169277"/>
            </a:xfrm>
            <a:prstGeom prst="rect">
              <a:avLst/>
            </a:prstGeom>
            <a:noFill/>
          </p:spPr>
          <p:txBody>
            <a:bodyPr wrap="square" rtlCol="0">
              <a:spAutoFit/>
            </a:bodyPr>
            <a:lstStyle/>
            <a:p>
              <a:pPr defTabSz="908393" fontAlgn="auto">
                <a:spcBef>
                  <a:spcPts val="0"/>
                </a:spcBef>
                <a:spcAft>
                  <a:spcPts val="0"/>
                </a:spcAft>
              </a:pPr>
              <a:r>
                <a:rPr lang="ja-JP" altLang="en-US" sz="500" dirty="0">
                  <a:solidFill>
                    <a:prstClr val="black"/>
                  </a:solidFill>
                  <a:latin typeface="ＭＳ Ｐゴシック"/>
                  <a:ea typeface="ＭＳ Ｐゴシック"/>
                  <a:cs typeface="メイリオ" panose="020B0604030504040204" pitchFamily="50" charset="-128"/>
                </a:rPr>
                <a:t>出典：  </a:t>
              </a:r>
              <a:r>
                <a:rPr lang="ja-JP" altLang="en-US" sz="500" dirty="0" smtClean="0">
                  <a:solidFill>
                    <a:prstClr val="black"/>
                  </a:solidFill>
                  <a:latin typeface="ＭＳ Ｐゴシック"/>
                  <a:ea typeface="ＭＳ Ｐゴシック"/>
                  <a:cs typeface="メイリオ" panose="020B0604030504040204" pitchFamily="50" charset="-128"/>
                </a:rPr>
                <a:t>農水省、国交省「</a:t>
              </a:r>
              <a:r>
                <a:rPr lang="ja-JP" altLang="en-US" sz="500" dirty="0">
                  <a:solidFill>
                    <a:prstClr val="black"/>
                  </a:solidFill>
                  <a:latin typeface="ＭＳ Ｐゴシック"/>
                  <a:ea typeface="ＭＳ Ｐゴシック"/>
                  <a:cs typeface="Meiryo UI" panose="020B0604030504040204" pitchFamily="50" charset="-128"/>
                </a:rPr>
                <a:t>公共事業労務費調査</a:t>
              </a:r>
              <a:r>
                <a:rPr lang="ja-JP" altLang="en-US" sz="500" dirty="0" smtClean="0">
                  <a:solidFill>
                    <a:prstClr val="black"/>
                  </a:solidFill>
                  <a:latin typeface="ＭＳ Ｐゴシック"/>
                  <a:ea typeface="ＭＳ Ｐゴシック"/>
                  <a:cs typeface="メイリオ" panose="020B0604030504040204" pitchFamily="50" charset="-128"/>
                </a:rPr>
                <a:t>」</a:t>
              </a:r>
              <a:endParaRPr lang="en-US" altLang="ja-JP" sz="500" dirty="0">
                <a:solidFill>
                  <a:prstClr val="black"/>
                </a:solidFill>
                <a:latin typeface="ＭＳ Ｐゴシック"/>
                <a:ea typeface="ＭＳ Ｐゴシック"/>
                <a:cs typeface="メイリオ" panose="020B0604030504040204" pitchFamily="50" charset="-128"/>
              </a:endParaRPr>
            </a:p>
          </p:txBody>
        </p:sp>
      </p:grpSp>
      <p:graphicFrame>
        <p:nvGraphicFramePr>
          <p:cNvPr id="117" name="グラフ 116"/>
          <p:cNvGraphicFramePr>
            <a:graphicFrameLocks/>
          </p:cNvGraphicFramePr>
          <p:nvPr>
            <p:extLst/>
          </p:nvPr>
        </p:nvGraphicFramePr>
        <p:xfrm>
          <a:off x="350130" y="4310671"/>
          <a:ext cx="4571575" cy="2293172"/>
        </p:xfrm>
        <a:graphic>
          <a:graphicData uri="http://schemas.openxmlformats.org/drawingml/2006/chart">
            <c:chart xmlns:c="http://schemas.openxmlformats.org/drawingml/2006/chart" xmlns:r="http://schemas.openxmlformats.org/officeDocument/2006/relationships" r:id="rId5"/>
          </a:graphicData>
        </a:graphic>
      </p:graphicFrame>
      <p:sp>
        <p:nvSpPr>
          <p:cNvPr id="120" name="テキスト ボックス 119"/>
          <p:cNvSpPr txBox="1"/>
          <p:nvPr/>
        </p:nvSpPr>
        <p:spPr>
          <a:xfrm>
            <a:off x="316126" y="4556115"/>
            <a:ext cx="492443" cy="184666"/>
          </a:xfrm>
          <a:prstGeom prst="rect">
            <a:avLst/>
          </a:prstGeom>
          <a:noFill/>
        </p:spPr>
        <p:txBody>
          <a:bodyPr wrap="none" rtlCol="0">
            <a:spAutoFit/>
          </a:bodyPr>
          <a:lstStyle/>
          <a:p>
            <a:r>
              <a:rPr lang="ja-JP" altLang="en-US" sz="600" dirty="0" smtClean="0">
                <a:solidFill>
                  <a:prstClr val="black"/>
                </a:solidFill>
              </a:rPr>
              <a:t>（百万円）</a:t>
            </a:r>
            <a:endParaRPr lang="ja-JP" altLang="en-US" sz="1200" dirty="0">
              <a:solidFill>
                <a:prstClr val="black"/>
              </a:solidFill>
            </a:endParaRPr>
          </a:p>
        </p:txBody>
      </p:sp>
      <p:sp>
        <p:nvSpPr>
          <p:cNvPr id="2" name="スライド番号プレースホルダー 1"/>
          <p:cNvSpPr>
            <a:spLocks noGrp="1"/>
          </p:cNvSpPr>
          <p:nvPr>
            <p:ph type="sldNum" sz="quarter" idx="12"/>
          </p:nvPr>
        </p:nvSpPr>
        <p:spPr>
          <a:xfrm>
            <a:off x="7516952" y="6524241"/>
            <a:ext cx="2311400" cy="326199"/>
          </a:xfrm>
        </p:spPr>
        <p:txBody>
          <a:bodyPr/>
          <a:lstStyle/>
          <a:p>
            <a:pPr>
              <a:defRPr/>
            </a:pPr>
            <a:r>
              <a:rPr lang="ja-JP" altLang="en-US" sz="1400" b="1" dirty="0" smtClean="0">
                <a:solidFill>
                  <a:prstClr val="black"/>
                </a:solidFill>
              </a:rPr>
              <a:t>３</a:t>
            </a:r>
            <a:endParaRPr lang="en-US" altLang="ja-JP" sz="1400" b="1" dirty="0">
              <a:solidFill>
                <a:prstClr val="black"/>
              </a:solidFill>
            </a:endParaRPr>
          </a:p>
        </p:txBody>
      </p:sp>
      <p:pic>
        <p:nvPicPr>
          <p:cNvPr id="5" name="図 4" descr="画面の領域"/>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40192" y="4107567"/>
            <a:ext cx="1019317" cy="1000265"/>
          </a:xfrm>
          <a:prstGeom prst="rect">
            <a:avLst/>
          </a:prstGeom>
        </p:spPr>
      </p:pic>
    </p:spTree>
    <p:extLst>
      <p:ext uri="{BB962C8B-B14F-4D97-AF65-F5344CB8AC3E}">
        <p14:creationId xmlns:p14="http://schemas.microsoft.com/office/powerpoint/2010/main" val="1644507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64448" y="4557797"/>
            <a:ext cx="9806495" cy="2259771"/>
          </a:xfrm>
          <a:prstGeom prst="rect">
            <a:avLst/>
          </a:prstGeom>
          <a:solidFill>
            <a:schemeClr val="tx2">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正方形/長方形 3"/>
          <p:cNvSpPr/>
          <p:nvPr/>
        </p:nvSpPr>
        <p:spPr>
          <a:xfrm>
            <a:off x="64448" y="644636"/>
            <a:ext cx="9781550" cy="3781124"/>
          </a:xfrm>
          <a:prstGeom prst="rect">
            <a:avLst/>
          </a:prstGeom>
          <a:solidFill>
            <a:schemeClr val="accent1">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タイトル 2"/>
          <p:cNvSpPr>
            <a:spLocks noGrp="1"/>
          </p:cNvSpPr>
          <p:nvPr>
            <p:ph type="title"/>
          </p:nvPr>
        </p:nvSpPr>
        <p:spPr>
          <a:xfrm>
            <a:off x="1" y="0"/>
            <a:ext cx="9993559" cy="476250"/>
          </a:xfrm>
        </p:spPr>
        <p:txBody>
          <a:bodyPr/>
          <a:lstStyle/>
          <a:p>
            <a:r>
              <a:rPr kumimoji="1" lang="ja-JP" altLang="en-US" dirty="0" smtClean="0"/>
              <a:t>２</a:t>
            </a:r>
            <a:r>
              <a:rPr kumimoji="1" lang="en-US" altLang="ja-JP" dirty="0" smtClean="0"/>
              <a:t>.</a:t>
            </a:r>
            <a:r>
              <a:rPr kumimoji="1" lang="ja-JP" altLang="en-US" dirty="0" smtClean="0"/>
              <a:t>建設現場</a:t>
            </a:r>
            <a:r>
              <a:rPr lang="ja-JP" altLang="en-US" dirty="0" smtClean="0"/>
              <a:t>の生産性の向上</a:t>
            </a:r>
            <a:endParaRPr kumimoji="1" lang="ja-JP" altLang="en-US" dirty="0"/>
          </a:p>
        </p:txBody>
      </p:sp>
      <p:grpSp>
        <p:nvGrpSpPr>
          <p:cNvPr id="229" name="グループ化 228"/>
          <p:cNvGrpSpPr/>
          <p:nvPr/>
        </p:nvGrpSpPr>
        <p:grpSpPr>
          <a:xfrm>
            <a:off x="8817453" y="6246635"/>
            <a:ext cx="905171" cy="516498"/>
            <a:chOff x="8114563" y="2948091"/>
            <a:chExt cx="1116067" cy="826378"/>
          </a:xfrm>
        </p:grpSpPr>
        <p:pic>
          <p:nvPicPr>
            <p:cNvPr id="239" name="図 238"/>
            <p:cNvPicPr>
              <a:picLocks noChangeAspect="1"/>
            </p:cNvPicPr>
            <p:nvPr/>
          </p:nvPicPr>
          <p:blipFill>
            <a:blip r:embed="rId2"/>
            <a:stretch>
              <a:fillRect/>
            </a:stretch>
          </p:blipFill>
          <p:spPr>
            <a:xfrm>
              <a:off x="8114563" y="2948091"/>
              <a:ext cx="1116067" cy="826378"/>
            </a:xfrm>
            <a:prstGeom prst="rect">
              <a:avLst/>
            </a:prstGeom>
          </p:spPr>
        </p:pic>
        <p:sp>
          <p:nvSpPr>
            <p:cNvPr id="240" name="角丸四角形 239"/>
            <p:cNvSpPr/>
            <p:nvPr/>
          </p:nvSpPr>
          <p:spPr>
            <a:xfrm>
              <a:off x="8631926" y="3072144"/>
              <a:ext cx="297682" cy="389885"/>
            </a:xfrm>
            <a:prstGeom prst="round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145" fontAlgn="auto">
                <a:spcBef>
                  <a:spcPts val="0"/>
                </a:spcBef>
                <a:spcAft>
                  <a:spcPts val="0"/>
                </a:spcAft>
              </a:pPr>
              <a:endParaRPr lang="ja-JP" altLang="en-US" sz="1790">
                <a:solidFill>
                  <a:srgbClr val="FFFFFF"/>
                </a:solidFill>
              </a:endParaRPr>
            </a:p>
          </p:txBody>
        </p:sp>
      </p:grpSp>
      <p:sp>
        <p:nvSpPr>
          <p:cNvPr id="230" name="テキスト ボックス 229"/>
          <p:cNvSpPr txBox="1"/>
          <p:nvPr/>
        </p:nvSpPr>
        <p:spPr>
          <a:xfrm>
            <a:off x="6425754" y="6566617"/>
            <a:ext cx="1269884" cy="184666"/>
          </a:xfrm>
          <a:prstGeom prst="rect">
            <a:avLst/>
          </a:prstGeom>
          <a:noFill/>
        </p:spPr>
        <p:txBody>
          <a:bodyPr wrap="square" rtlCol="0">
            <a:spAutoFit/>
          </a:bodyPr>
          <a:lstStyle/>
          <a:p>
            <a:pPr defTabSz="911145" fontAlgn="auto">
              <a:spcBef>
                <a:spcPts val="0"/>
              </a:spcBef>
              <a:spcAft>
                <a:spcPts val="0"/>
              </a:spcAft>
            </a:pPr>
            <a:r>
              <a:rPr lang="ja-JP" altLang="en-US" sz="600" dirty="0" smtClean="0">
                <a:solidFill>
                  <a:srgbClr val="000000"/>
                </a:solidFill>
                <a:latin typeface="Arial"/>
                <a:ea typeface="ＭＳ Ｐゴシック"/>
              </a:rPr>
              <a:t>落</a:t>
            </a:r>
            <a:r>
              <a:rPr lang="ja-JP" altLang="en-US" sz="600" dirty="0">
                <a:solidFill>
                  <a:srgbClr val="000000"/>
                </a:solidFill>
                <a:latin typeface="Arial"/>
                <a:ea typeface="ＭＳ Ｐゴシック"/>
              </a:rPr>
              <a:t>橋防止装置 ・変位制限</a:t>
            </a:r>
            <a:r>
              <a:rPr lang="ja-JP" altLang="en-US" sz="600" dirty="0" smtClean="0">
                <a:solidFill>
                  <a:srgbClr val="000000"/>
                </a:solidFill>
                <a:latin typeface="Arial"/>
                <a:ea typeface="ＭＳ Ｐゴシック"/>
              </a:rPr>
              <a:t>装置→</a:t>
            </a:r>
            <a:endParaRPr lang="ja-JP" altLang="en-US" sz="600" dirty="0">
              <a:solidFill>
                <a:srgbClr val="000000"/>
              </a:solidFill>
              <a:latin typeface="Arial"/>
              <a:ea typeface="ＭＳ Ｐゴシック"/>
            </a:endParaRPr>
          </a:p>
        </p:txBody>
      </p:sp>
      <p:grpSp>
        <p:nvGrpSpPr>
          <p:cNvPr id="231" name="グループ化 230"/>
          <p:cNvGrpSpPr/>
          <p:nvPr/>
        </p:nvGrpSpPr>
        <p:grpSpPr>
          <a:xfrm>
            <a:off x="7563570" y="6228329"/>
            <a:ext cx="1138726" cy="564673"/>
            <a:chOff x="6123192" y="2948455"/>
            <a:chExt cx="1376075" cy="899236"/>
          </a:xfrm>
        </p:grpSpPr>
        <p:pic>
          <p:nvPicPr>
            <p:cNvPr id="232" name="図 231"/>
            <p:cNvPicPr>
              <a:picLocks noChangeAspect="1"/>
            </p:cNvPicPr>
            <p:nvPr/>
          </p:nvPicPr>
          <p:blipFill>
            <a:blip r:embed="rId3"/>
            <a:stretch>
              <a:fillRect/>
            </a:stretch>
          </p:blipFill>
          <p:spPr>
            <a:xfrm>
              <a:off x="6195661" y="2948455"/>
              <a:ext cx="1110598" cy="829208"/>
            </a:xfrm>
            <a:prstGeom prst="rect">
              <a:avLst/>
            </a:prstGeom>
          </p:spPr>
        </p:pic>
        <p:sp>
          <p:nvSpPr>
            <p:cNvPr id="233" name="角丸四角形 232"/>
            <p:cNvSpPr/>
            <p:nvPr/>
          </p:nvSpPr>
          <p:spPr>
            <a:xfrm>
              <a:off x="6360847" y="3296449"/>
              <a:ext cx="171633" cy="139752"/>
            </a:xfrm>
            <a:prstGeom prst="roundRect">
              <a:avLst>
                <a:gd name="adj" fmla="val 7733"/>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145" fontAlgn="auto">
                <a:spcBef>
                  <a:spcPts val="0"/>
                </a:spcBef>
                <a:spcAft>
                  <a:spcPts val="0"/>
                </a:spcAft>
              </a:pPr>
              <a:endParaRPr lang="ja-JP" altLang="en-US" sz="1790">
                <a:solidFill>
                  <a:srgbClr val="FFFFFF"/>
                </a:solidFill>
              </a:endParaRPr>
            </a:p>
          </p:txBody>
        </p:sp>
        <p:sp>
          <p:nvSpPr>
            <p:cNvPr id="234" name="角丸四角形 233"/>
            <p:cNvSpPr/>
            <p:nvPr/>
          </p:nvSpPr>
          <p:spPr>
            <a:xfrm>
              <a:off x="6598283" y="3324242"/>
              <a:ext cx="167033" cy="132051"/>
            </a:xfrm>
            <a:prstGeom prst="roundRect">
              <a:avLst>
                <a:gd name="adj" fmla="val 7733"/>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145" fontAlgn="auto">
                <a:spcBef>
                  <a:spcPts val="0"/>
                </a:spcBef>
                <a:spcAft>
                  <a:spcPts val="0"/>
                </a:spcAft>
              </a:pPr>
              <a:endParaRPr lang="ja-JP" altLang="en-US" sz="1790">
                <a:solidFill>
                  <a:srgbClr val="FFFFFF"/>
                </a:solidFill>
              </a:endParaRPr>
            </a:p>
          </p:txBody>
        </p:sp>
        <p:sp>
          <p:nvSpPr>
            <p:cNvPr id="235" name="テキスト ボックス 234"/>
            <p:cNvSpPr txBox="1"/>
            <p:nvPr/>
          </p:nvSpPr>
          <p:spPr>
            <a:xfrm>
              <a:off x="6123192" y="3457495"/>
              <a:ext cx="754180" cy="262174"/>
            </a:xfrm>
            <a:prstGeom prst="rect">
              <a:avLst/>
            </a:prstGeom>
            <a:noFill/>
          </p:spPr>
          <p:txBody>
            <a:bodyPr wrap="square" rtlCol="0">
              <a:spAutoFit/>
            </a:bodyPr>
            <a:lstStyle/>
            <a:p>
              <a:pPr defTabSz="911145" fontAlgn="auto">
                <a:spcBef>
                  <a:spcPts val="0"/>
                </a:spcBef>
                <a:spcAft>
                  <a:spcPts val="0"/>
                </a:spcAft>
              </a:pPr>
              <a:r>
                <a:rPr lang="ja-JP" altLang="en-US" sz="500" b="1" dirty="0">
                  <a:solidFill>
                    <a:srgbClr val="FF0000"/>
                  </a:solidFill>
                  <a:latin typeface="Arial"/>
                  <a:ea typeface="ＭＳ Ｐゴシック"/>
                </a:rPr>
                <a:t>落橋防止装置</a:t>
              </a:r>
            </a:p>
          </p:txBody>
        </p:sp>
        <p:sp>
          <p:nvSpPr>
            <p:cNvPr id="236" name="テキスト ボックス 235"/>
            <p:cNvSpPr txBox="1"/>
            <p:nvPr/>
          </p:nvSpPr>
          <p:spPr>
            <a:xfrm>
              <a:off x="6652399" y="3585517"/>
              <a:ext cx="846868" cy="262174"/>
            </a:xfrm>
            <a:prstGeom prst="rect">
              <a:avLst/>
            </a:prstGeom>
            <a:noFill/>
          </p:spPr>
          <p:txBody>
            <a:bodyPr wrap="square" rtlCol="0">
              <a:spAutoFit/>
            </a:bodyPr>
            <a:lstStyle/>
            <a:p>
              <a:pPr algn="ctr" defTabSz="911145" fontAlgn="auto">
                <a:spcBef>
                  <a:spcPts val="0"/>
                </a:spcBef>
                <a:spcAft>
                  <a:spcPts val="0"/>
                </a:spcAft>
              </a:pPr>
              <a:r>
                <a:rPr lang="ja-JP" altLang="en-US" sz="500" b="1" dirty="0">
                  <a:solidFill>
                    <a:srgbClr val="FF0000"/>
                  </a:solidFill>
                  <a:latin typeface="Arial"/>
                  <a:ea typeface="ＭＳ Ｐゴシック"/>
                </a:rPr>
                <a:t>変位制限装置</a:t>
              </a:r>
            </a:p>
          </p:txBody>
        </p:sp>
        <p:sp>
          <p:nvSpPr>
            <p:cNvPr id="237" name="角丸四角形 236"/>
            <p:cNvSpPr/>
            <p:nvPr/>
          </p:nvSpPr>
          <p:spPr>
            <a:xfrm>
              <a:off x="7034305" y="3480284"/>
              <a:ext cx="167033" cy="132051"/>
            </a:xfrm>
            <a:prstGeom prst="roundRect">
              <a:avLst>
                <a:gd name="adj" fmla="val 7733"/>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145" fontAlgn="auto">
                <a:spcBef>
                  <a:spcPts val="0"/>
                </a:spcBef>
                <a:spcAft>
                  <a:spcPts val="0"/>
                </a:spcAft>
              </a:pPr>
              <a:endParaRPr lang="ja-JP" altLang="en-US" sz="1790">
                <a:solidFill>
                  <a:srgbClr val="FFFFFF"/>
                </a:solidFill>
              </a:endParaRPr>
            </a:p>
          </p:txBody>
        </p:sp>
        <p:sp>
          <p:nvSpPr>
            <p:cNvPr id="238" name="角丸四角形 237"/>
            <p:cNvSpPr/>
            <p:nvPr/>
          </p:nvSpPr>
          <p:spPr>
            <a:xfrm>
              <a:off x="6786535" y="3462052"/>
              <a:ext cx="167033" cy="132051"/>
            </a:xfrm>
            <a:prstGeom prst="roundRect">
              <a:avLst>
                <a:gd name="adj" fmla="val 7733"/>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145" fontAlgn="auto">
                <a:spcBef>
                  <a:spcPts val="0"/>
                </a:spcBef>
                <a:spcAft>
                  <a:spcPts val="0"/>
                </a:spcAft>
              </a:pPr>
              <a:endParaRPr lang="ja-JP" altLang="en-US" sz="1790">
                <a:solidFill>
                  <a:srgbClr val="FFFFFF"/>
                </a:solidFill>
              </a:endParaRPr>
            </a:p>
          </p:txBody>
        </p:sp>
      </p:grpSp>
      <p:sp>
        <p:nvSpPr>
          <p:cNvPr id="28" name="角丸四角形 27"/>
          <p:cNvSpPr/>
          <p:nvPr/>
        </p:nvSpPr>
        <p:spPr>
          <a:xfrm>
            <a:off x="114176" y="702102"/>
            <a:ext cx="9653059" cy="3651059"/>
          </a:xfrm>
          <a:prstGeom prst="roundRect">
            <a:avLst>
              <a:gd name="adj" fmla="val 0"/>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41" name="グループ化 40"/>
          <p:cNvGrpSpPr/>
          <p:nvPr/>
        </p:nvGrpSpPr>
        <p:grpSpPr>
          <a:xfrm>
            <a:off x="182631" y="1229323"/>
            <a:ext cx="4904536" cy="639976"/>
            <a:chOff x="195672" y="3215311"/>
            <a:chExt cx="4904536" cy="639976"/>
          </a:xfrm>
        </p:grpSpPr>
        <p:sp>
          <p:nvSpPr>
            <p:cNvPr id="34" name="テキスト ボックス 33"/>
            <p:cNvSpPr txBox="1"/>
            <p:nvPr/>
          </p:nvSpPr>
          <p:spPr>
            <a:xfrm>
              <a:off x="195672" y="3215311"/>
              <a:ext cx="2788857" cy="307777"/>
            </a:xfrm>
            <a:prstGeom prst="rect">
              <a:avLst/>
            </a:prstGeom>
            <a:noFill/>
          </p:spPr>
          <p:txBody>
            <a:bodyPr wrap="square" rtlCol="0">
              <a:spAutoFit/>
            </a:bodyPr>
            <a:lstStyle/>
            <a:p>
              <a:r>
                <a:rPr lang="ja-JP" altLang="en-US" sz="1400" dirty="0" smtClean="0">
                  <a:solidFill>
                    <a:prstClr val="black"/>
                  </a:solidFill>
                </a:rPr>
                <a:t>○監理技術者の</a:t>
              </a:r>
              <a:r>
                <a:rPr lang="ja-JP" altLang="en-US" sz="1400" dirty="0">
                  <a:solidFill>
                    <a:prstClr val="black"/>
                  </a:solidFill>
                </a:rPr>
                <a:t>専</a:t>
              </a:r>
              <a:r>
                <a:rPr lang="ja-JP" altLang="en-US" sz="1400" dirty="0" smtClean="0">
                  <a:solidFill>
                    <a:prstClr val="black"/>
                  </a:solidFill>
                </a:rPr>
                <a:t>任緩和</a:t>
              </a:r>
              <a:endParaRPr lang="en-US" altLang="ja-JP" sz="1400" b="1" dirty="0" smtClean="0">
                <a:solidFill>
                  <a:srgbClr val="FF0000"/>
                </a:solidFill>
              </a:endParaRPr>
            </a:p>
          </p:txBody>
        </p:sp>
        <p:sp>
          <p:nvSpPr>
            <p:cNvPr id="38" name="テキスト ボックス 37"/>
            <p:cNvSpPr txBox="1"/>
            <p:nvPr/>
          </p:nvSpPr>
          <p:spPr>
            <a:xfrm>
              <a:off x="446003" y="3393622"/>
              <a:ext cx="4654205" cy="461665"/>
            </a:xfrm>
            <a:prstGeom prst="rect">
              <a:avLst/>
            </a:prstGeom>
            <a:noFill/>
          </p:spPr>
          <p:txBody>
            <a:bodyPr wrap="square" rtlCol="0">
              <a:spAutoFit/>
            </a:bodyPr>
            <a:lstStyle/>
            <a:p>
              <a:r>
                <a:rPr lang="ja-JP" altLang="en-US" sz="1200" dirty="0">
                  <a:solidFill>
                    <a:prstClr val="black"/>
                  </a:solidFill>
                </a:rPr>
                <a:t>監理技術者</a:t>
              </a:r>
              <a:r>
                <a:rPr lang="ja-JP" altLang="en-US" sz="1200" dirty="0" smtClean="0">
                  <a:solidFill>
                    <a:prstClr val="black"/>
                  </a:solidFill>
                </a:rPr>
                <a:t>補佐を</a:t>
              </a:r>
              <a:r>
                <a:rPr lang="ja-JP" altLang="en-US" sz="1200" dirty="0">
                  <a:solidFill>
                    <a:prstClr val="black"/>
                  </a:solidFill>
                </a:rPr>
                <a:t>専任で置いた場合は、</a:t>
              </a:r>
              <a:r>
                <a:rPr lang="ja-JP" altLang="en-US" sz="1200" b="1" dirty="0">
                  <a:solidFill>
                    <a:srgbClr val="FF0000"/>
                  </a:solidFill>
                </a:rPr>
                <a:t>元請の監理技術者</a:t>
              </a:r>
              <a:r>
                <a:rPr lang="ja-JP" altLang="en-US" sz="1200" b="1" dirty="0" smtClean="0">
                  <a:solidFill>
                    <a:srgbClr val="FF0000"/>
                  </a:solidFill>
                </a:rPr>
                <a:t>の</a:t>
              </a:r>
              <a:endParaRPr lang="en-US" altLang="ja-JP" sz="1200" b="1" dirty="0" smtClean="0">
                <a:solidFill>
                  <a:srgbClr val="FF0000"/>
                </a:solidFill>
              </a:endParaRPr>
            </a:p>
            <a:p>
              <a:r>
                <a:rPr lang="ja-JP" altLang="en-US" sz="1200" b="1" dirty="0" smtClean="0">
                  <a:solidFill>
                    <a:srgbClr val="FF0000"/>
                  </a:solidFill>
                </a:rPr>
                <a:t>複数現場</a:t>
              </a:r>
              <a:r>
                <a:rPr lang="ja-JP" altLang="en-US" sz="1200" b="1" dirty="0">
                  <a:solidFill>
                    <a:srgbClr val="FF0000"/>
                  </a:solidFill>
                </a:rPr>
                <a:t>の兼任</a:t>
              </a:r>
              <a:r>
                <a:rPr lang="ja-JP" altLang="en-US" sz="1200" b="1" dirty="0" smtClean="0">
                  <a:solidFill>
                    <a:srgbClr val="FF0000"/>
                  </a:solidFill>
                </a:rPr>
                <a:t>を可能とする</a:t>
              </a:r>
              <a:endParaRPr lang="en-US" altLang="ja-JP" sz="1200" b="1" dirty="0" smtClean="0">
                <a:solidFill>
                  <a:srgbClr val="FF0000"/>
                </a:solidFill>
              </a:endParaRPr>
            </a:p>
          </p:txBody>
        </p:sp>
      </p:grpSp>
      <p:sp>
        <p:nvSpPr>
          <p:cNvPr id="36" name="テキスト ボックス 35"/>
          <p:cNvSpPr txBox="1"/>
          <p:nvPr/>
        </p:nvSpPr>
        <p:spPr>
          <a:xfrm>
            <a:off x="182956" y="1739833"/>
            <a:ext cx="3553640" cy="307777"/>
          </a:xfrm>
          <a:prstGeom prst="rect">
            <a:avLst/>
          </a:prstGeom>
          <a:noFill/>
        </p:spPr>
        <p:txBody>
          <a:bodyPr wrap="square" rtlCol="0">
            <a:spAutoFit/>
          </a:bodyPr>
          <a:lstStyle/>
          <a:p>
            <a:r>
              <a:rPr lang="ja-JP" altLang="en-US" sz="1400" dirty="0" smtClean="0">
                <a:solidFill>
                  <a:prstClr val="black"/>
                </a:solidFill>
              </a:rPr>
              <a:t>○元請の監理技術者を</a:t>
            </a:r>
            <a:r>
              <a:rPr lang="ja-JP" altLang="en-US" sz="1400" b="1" dirty="0" smtClean="0">
                <a:solidFill>
                  <a:srgbClr val="FF0000"/>
                </a:solidFill>
              </a:rPr>
              <a:t>補佐する制度の創設</a:t>
            </a:r>
            <a:endParaRPr lang="en-US" altLang="ja-JP" sz="1400" b="1" dirty="0" smtClean="0">
              <a:solidFill>
                <a:srgbClr val="FF0000"/>
              </a:solidFill>
            </a:endParaRPr>
          </a:p>
        </p:txBody>
      </p:sp>
      <p:sp>
        <p:nvSpPr>
          <p:cNvPr id="39" name="テキスト ボックス 38"/>
          <p:cNvSpPr txBox="1"/>
          <p:nvPr/>
        </p:nvSpPr>
        <p:spPr>
          <a:xfrm>
            <a:off x="432962" y="1935978"/>
            <a:ext cx="4657539" cy="461665"/>
          </a:xfrm>
          <a:prstGeom prst="rect">
            <a:avLst/>
          </a:prstGeom>
          <a:noFill/>
        </p:spPr>
        <p:txBody>
          <a:bodyPr wrap="square" rtlCol="0">
            <a:spAutoFit/>
          </a:bodyPr>
          <a:lstStyle/>
          <a:p>
            <a:r>
              <a:rPr lang="ja-JP" altLang="en-US" sz="1200" dirty="0" smtClean="0">
                <a:solidFill>
                  <a:prstClr val="black"/>
                </a:solidFill>
              </a:rPr>
              <a:t>技術検定試験を学科と実地を加味した第１次と第２次検定に再編成。</a:t>
            </a:r>
            <a:endParaRPr lang="en-US" altLang="ja-JP" sz="1200" dirty="0" smtClean="0">
              <a:solidFill>
                <a:prstClr val="black"/>
              </a:solidFill>
            </a:endParaRPr>
          </a:p>
          <a:p>
            <a:r>
              <a:rPr lang="ja-JP" altLang="en-US" sz="1200" dirty="0" smtClean="0">
                <a:solidFill>
                  <a:prstClr val="black"/>
                </a:solidFill>
              </a:rPr>
              <a:t>第１次検定の合格者に</a:t>
            </a:r>
            <a:r>
              <a:rPr lang="ja-JP" altLang="en-US" sz="1200" b="1" dirty="0" smtClean="0">
                <a:solidFill>
                  <a:srgbClr val="FF0000"/>
                </a:solidFill>
              </a:rPr>
              <a:t>技士補の資格を付与。</a:t>
            </a:r>
          </a:p>
        </p:txBody>
      </p:sp>
      <p:sp>
        <p:nvSpPr>
          <p:cNvPr id="43" name="テキスト ボックス 42"/>
          <p:cNvSpPr txBox="1"/>
          <p:nvPr/>
        </p:nvSpPr>
        <p:spPr>
          <a:xfrm>
            <a:off x="806967" y="2310494"/>
            <a:ext cx="3122184" cy="276999"/>
          </a:xfrm>
          <a:prstGeom prst="rect">
            <a:avLst/>
          </a:prstGeom>
          <a:noFill/>
        </p:spPr>
        <p:txBody>
          <a:bodyPr wrap="square" rtlCol="0">
            <a:spAutoFit/>
          </a:bodyPr>
          <a:lstStyle/>
          <a:p>
            <a:r>
              <a:rPr lang="ja-JP" altLang="en-US" sz="1200" dirty="0" smtClean="0">
                <a:solidFill>
                  <a:prstClr val="black"/>
                </a:solidFill>
              </a:rPr>
              <a:t>若者の現場での早期活躍、入職促進</a:t>
            </a:r>
            <a:endParaRPr lang="ja-JP" altLang="en-US" sz="1200" dirty="0">
              <a:solidFill>
                <a:prstClr val="black"/>
              </a:solidFill>
            </a:endParaRPr>
          </a:p>
        </p:txBody>
      </p:sp>
      <p:sp>
        <p:nvSpPr>
          <p:cNvPr id="44" name="右矢印 43"/>
          <p:cNvSpPr/>
          <p:nvPr/>
        </p:nvSpPr>
        <p:spPr>
          <a:xfrm>
            <a:off x="639770" y="2361931"/>
            <a:ext cx="205621" cy="186704"/>
          </a:xfrm>
          <a:prstGeom prst="rightArrow">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5" name="角丸四角形 124"/>
          <p:cNvSpPr/>
          <p:nvPr/>
        </p:nvSpPr>
        <p:spPr>
          <a:xfrm>
            <a:off x="176068" y="983624"/>
            <a:ext cx="756191" cy="274953"/>
          </a:xfrm>
          <a:prstGeom prst="roundRect">
            <a:avLst/>
          </a:prstGeom>
          <a:solidFill>
            <a:schemeClr val="accent1">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rPr>
              <a:t>元請</a:t>
            </a:r>
            <a:endParaRPr lang="ja-JP" altLang="en-US" sz="1600" dirty="0">
              <a:solidFill>
                <a:prstClr val="black"/>
              </a:solidFill>
            </a:endParaRPr>
          </a:p>
        </p:txBody>
      </p:sp>
      <p:pic>
        <p:nvPicPr>
          <p:cNvPr id="26" name="図 25"/>
          <p:cNvPicPr>
            <a:picLocks noChangeAspect="1"/>
          </p:cNvPicPr>
          <p:nvPr/>
        </p:nvPicPr>
        <p:blipFill>
          <a:blip r:embed="rId4"/>
          <a:stretch>
            <a:fillRect/>
          </a:stretch>
        </p:blipFill>
        <p:spPr>
          <a:xfrm>
            <a:off x="5300937" y="2349493"/>
            <a:ext cx="2349116" cy="1580998"/>
          </a:xfrm>
          <a:prstGeom prst="rect">
            <a:avLst/>
          </a:prstGeom>
        </p:spPr>
      </p:pic>
      <p:grpSp>
        <p:nvGrpSpPr>
          <p:cNvPr id="48" name="グループ化 47"/>
          <p:cNvGrpSpPr/>
          <p:nvPr/>
        </p:nvGrpSpPr>
        <p:grpSpPr>
          <a:xfrm>
            <a:off x="5112224" y="1163002"/>
            <a:ext cx="4725965" cy="517837"/>
            <a:chOff x="91444" y="3199146"/>
            <a:chExt cx="4725965" cy="517837"/>
          </a:xfrm>
        </p:grpSpPr>
        <p:sp>
          <p:nvSpPr>
            <p:cNvPr id="49" name="テキスト ボックス 48"/>
            <p:cNvSpPr txBox="1"/>
            <p:nvPr/>
          </p:nvSpPr>
          <p:spPr>
            <a:xfrm>
              <a:off x="91444" y="3199146"/>
              <a:ext cx="3053220" cy="307777"/>
            </a:xfrm>
            <a:prstGeom prst="rect">
              <a:avLst/>
            </a:prstGeom>
            <a:noFill/>
          </p:spPr>
          <p:txBody>
            <a:bodyPr wrap="square" rtlCol="0">
              <a:spAutoFit/>
            </a:bodyPr>
            <a:lstStyle/>
            <a:p>
              <a:r>
                <a:rPr lang="ja-JP" altLang="en-US" sz="1400" dirty="0" smtClean="0">
                  <a:solidFill>
                    <a:prstClr val="black"/>
                  </a:solidFill>
                </a:rPr>
                <a:t>○</a:t>
              </a:r>
              <a:r>
                <a:rPr lang="ja-JP" altLang="en-US" sz="1400" b="1" dirty="0" smtClean="0">
                  <a:solidFill>
                    <a:srgbClr val="FF0000"/>
                  </a:solidFill>
                </a:rPr>
                <a:t>専門工事一括管理施工制度</a:t>
              </a:r>
              <a:r>
                <a:rPr lang="ja-JP" altLang="en-US" sz="1400" b="1" dirty="0" smtClean="0">
                  <a:solidFill>
                    <a:prstClr val="black"/>
                  </a:solidFill>
                </a:rPr>
                <a:t>の創設</a:t>
              </a:r>
              <a:endParaRPr lang="en-US" altLang="ja-JP" sz="1400" b="1" dirty="0" smtClean="0">
                <a:solidFill>
                  <a:prstClr val="black"/>
                </a:solidFill>
              </a:endParaRPr>
            </a:p>
          </p:txBody>
        </p:sp>
        <p:sp>
          <p:nvSpPr>
            <p:cNvPr id="50" name="テキスト ボックス 49"/>
            <p:cNvSpPr txBox="1"/>
            <p:nvPr/>
          </p:nvSpPr>
          <p:spPr>
            <a:xfrm>
              <a:off x="239475" y="3439984"/>
              <a:ext cx="4577934" cy="276999"/>
            </a:xfrm>
            <a:prstGeom prst="rect">
              <a:avLst/>
            </a:prstGeom>
            <a:noFill/>
          </p:spPr>
          <p:txBody>
            <a:bodyPr wrap="square" rtlCol="0">
              <a:spAutoFit/>
            </a:bodyPr>
            <a:lstStyle/>
            <a:p>
              <a:r>
                <a:rPr lang="ja-JP" altLang="en-US" sz="1200" dirty="0" smtClean="0">
                  <a:solidFill>
                    <a:prstClr val="black"/>
                  </a:solidFill>
                </a:rPr>
                <a:t>以下の要件を満たす場合、下請の主任技術者の設置を不要とする：</a:t>
              </a:r>
              <a:endParaRPr lang="en-US" altLang="ja-JP" sz="1200" dirty="0" smtClean="0">
                <a:solidFill>
                  <a:prstClr val="black"/>
                </a:solidFill>
              </a:endParaRPr>
            </a:p>
          </p:txBody>
        </p:sp>
      </p:grpSp>
      <p:sp>
        <p:nvSpPr>
          <p:cNvPr id="52" name="テキスト ボックス 51"/>
          <p:cNvSpPr txBox="1"/>
          <p:nvPr/>
        </p:nvSpPr>
        <p:spPr>
          <a:xfrm>
            <a:off x="5434083" y="1614321"/>
            <a:ext cx="4516865" cy="646331"/>
          </a:xfrm>
          <a:prstGeom prst="rect">
            <a:avLst/>
          </a:prstGeom>
          <a:noFill/>
        </p:spPr>
        <p:txBody>
          <a:bodyPr wrap="square" rtlCol="0">
            <a:spAutoFit/>
          </a:bodyPr>
          <a:lstStyle/>
          <a:p>
            <a:r>
              <a:rPr lang="ja-JP" altLang="en-US" sz="1200" dirty="0" smtClean="0">
                <a:solidFill>
                  <a:prstClr val="black"/>
                </a:solidFill>
              </a:rPr>
              <a:t>・一式以外の一定の金額未満の下請工事</a:t>
            </a:r>
            <a:endParaRPr lang="en-US" altLang="ja-JP" sz="1200" dirty="0" smtClean="0">
              <a:solidFill>
                <a:prstClr val="black"/>
              </a:solidFill>
            </a:endParaRPr>
          </a:p>
          <a:p>
            <a:r>
              <a:rPr lang="ja-JP" altLang="en-US" sz="1200" dirty="0">
                <a:solidFill>
                  <a:prstClr val="black"/>
                </a:solidFill>
              </a:rPr>
              <a:t>・</a:t>
            </a:r>
            <a:r>
              <a:rPr lang="ja-JP" altLang="en-US" sz="1200" dirty="0" smtClean="0">
                <a:solidFill>
                  <a:prstClr val="black"/>
                </a:solidFill>
              </a:rPr>
              <a:t>元請負人が注文者の承諾と下請建設業者の</a:t>
            </a:r>
            <a:r>
              <a:rPr lang="ja-JP" altLang="en-US" sz="1200" dirty="0">
                <a:solidFill>
                  <a:prstClr val="black"/>
                </a:solidFill>
              </a:rPr>
              <a:t>合意</a:t>
            </a:r>
            <a:r>
              <a:rPr lang="ja-JP" altLang="en-US" sz="1200" dirty="0" smtClean="0">
                <a:solidFill>
                  <a:prstClr val="black"/>
                </a:solidFill>
              </a:rPr>
              <a:t>を得る</a:t>
            </a:r>
            <a:endParaRPr lang="en-US" altLang="ja-JP" sz="1200" dirty="0" smtClean="0">
              <a:solidFill>
                <a:prstClr val="black"/>
              </a:solidFill>
            </a:endParaRPr>
          </a:p>
          <a:p>
            <a:r>
              <a:rPr lang="ja-JP" altLang="en-US" sz="1200" dirty="0" smtClean="0">
                <a:solidFill>
                  <a:prstClr val="black"/>
                </a:solidFill>
              </a:rPr>
              <a:t>・更なる下請契約は禁止</a:t>
            </a:r>
            <a:endParaRPr lang="en-US" altLang="ja-JP" sz="1200" dirty="0" smtClean="0">
              <a:solidFill>
                <a:prstClr val="black"/>
              </a:solidFill>
            </a:endParaRPr>
          </a:p>
        </p:txBody>
      </p:sp>
      <p:sp>
        <p:nvSpPr>
          <p:cNvPr id="126" name="角丸四角形 125"/>
          <p:cNvSpPr/>
          <p:nvPr/>
        </p:nvSpPr>
        <p:spPr>
          <a:xfrm>
            <a:off x="5087167" y="932037"/>
            <a:ext cx="756191" cy="274953"/>
          </a:xfrm>
          <a:prstGeom prst="roundRect">
            <a:avLst/>
          </a:prstGeom>
          <a:solidFill>
            <a:schemeClr val="accent1">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rPr>
              <a:t>下請</a:t>
            </a:r>
            <a:endParaRPr lang="ja-JP" altLang="en-US" sz="1600" dirty="0">
              <a:solidFill>
                <a:prstClr val="black"/>
              </a:solidFill>
            </a:endParaRPr>
          </a:p>
        </p:txBody>
      </p:sp>
      <p:grpSp>
        <p:nvGrpSpPr>
          <p:cNvPr id="15" name="グループ化 14"/>
          <p:cNvGrpSpPr/>
          <p:nvPr/>
        </p:nvGrpSpPr>
        <p:grpSpPr>
          <a:xfrm>
            <a:off x="6537176" y="2392899"/>
            <a:ext cx="3149279" cy="471872"/>
            <a:chOff x="6710733" y="1771142"/>
            <a:chExt cx="2751474" cy="471872"/>
          </a:xfrm>
        </p:grpSpPr>
        <p:sp>
          <p:nvSpPr>
            <p:cNvPr id="3" name="四角形吹き出し 2"/>
            <p:cNvSpPr/>
            <p:nvPr/>
          </p:nvSpPr>
          <p:spPr>
            <a:xfrm>
              <a:off x="6755580" y="1793824"/>
              <a:ext cx="2666593" cy="449190"/>
            </a:xfrm>
            <a:prstGeom prst="wedgeRectCallout">
              <a:avLst>
                <a:gd name="adj1" fmla="val -60482"/>
                <a:gd name="adj2" fmla="val 110639"/>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テキスト ボックス 9"/>
            <p:cNvSpPr txBox="1"/>
            <p:nvPr/>
          </p:nvSpPr>
          <p:spPr>
            <a:xfrm>
              <a:off x="6710733" y="1771142"/>
              <a:ext cx="2751474" cy="461665"/>
            </a:xfrm>
            <a:prstGeom prst="rect">
              <a:avLst/>
            </a:prstGeom>
            <a:noFill/>
            <a:ln>
              <a:noFill/>
            </a:ln>
          </p:spPr>
          <p:txBody>
            <a:bodyPr wrap="square" rtlCol="0">
              <a:spAutoFit/>
            </a:bodyPr>
            <a:lstStyle/>
            <a:p>
              <a:r>
                <a:rPr lang="ja-JP" altLang="en-US" sz="1200" b="1" dirty="0">
                  <a:solidFill>
                    <a:srgbClr val="FF0000"/>
                  </a:solidFill>
                </a:rPr>
                <a:t>一定の指導監督的な実務の経験を有する者</a:t>
              </a:r>
              <a:r>
                <a:rPr lang="ja-JP" altLang="en-US" sz="1200" dirty="0">
                  <a:solidFill>
                    <a:prstClr val="black"/>
                  </a:solidFill>
                </a:rPr>
                <a:t>を</a:t>
              </a:r>
              <a:r>
                <a:rPr lang="ja-JP" altLang="en-US" sz="1200" b="1" dirty="0">
                  <a:solidFill>
                    <a:srgbClr val="FF0000"/>
                  </a:solidFill>
                </a:rPr>
                <a:t>専任で</a:t>
              </a:r>
              <a:r>
                <a:rPr lang="ja-JP" altLang="en-US" sz="1200" b="1" dirty="0" smtClean="0">
                  <a:solidFill>
                    <a:srgbClr val="FF0000"/>
                  </a:solidFill>
                </a:rPr>
                <a:t>配置</a:t>
              </a:r>
              <a:endParaRPr lang="en-US" altLang="ja-JP" sz="1400" b="1" dirty="0">
                <a:solidFill>
                  <a:prstClr val="black"/>
                </a:solidFill>
              </a:endParaRPr>
            </a:p>
          </p:txBody>
        </p:sp>
      </p:grpSp>
      <p:grpSp>
        <p:nvGrpSpPr>
          <p:cNvPr id="112" name="グループ化 111"/>
          <p:cNvGrpSpPr/>
          <p:nvPr/>
        </p:nvGrpSpPr>
        <p:grpSpPr>
          <a:xfrm>
            <a:off x="7650055" y="3201497"/>
            <a:ext cx="2098684" cy="318125"/>
            <a:chOff x="6652644" y="1848309"/>
            <a:chExt cx="2854375" cy="318125"/>
          </a:xfrm>
        </p:grpSpPr>
        <p:sp>
          <p:nvSpPr>
            <p:cNvPr id="113" name="四角形吹き出し 112"/>
            <p:cNvSpPr/>
            <p:nvPr/>
          </p:nvSpPr>
          <p:spPr>
            <a:xfrm>
              <a:off x="6652644" y="1848309"/>
              <a:ext cx="2777688" cy="318125"/>
            </a:xfrm>
            <a:prstGeom prst="wedgeRectCallout">
              <a:avLst>
                <a:gd name="adj1" fmla="val -57297"/>
                <a:gd name="adj2" fmla="val 139050"/>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6" name="テキスト ボックス 115"/>
            <p:cNvSpPr txBox="1"/>
            <p:nvPr/>
          </p:nvSpPr>
          <p:spPr>
            <a:xfrm>
              <a:off x="6690548" y="1871925"/>
              <a:ext cx="2816471" cy="276999"/>
            </a:xfrm>
            <a:prstGeom prst="rect">
              <a:avLst/>
            </a:prstGeom>
            <a:noFill/>
            <a:ln>
              <a:noFill/>
            </a:ln>
          </p:spPr>
          <p:txBody>
            <a:bodyPr wrap="square" rtlCol="0">
              <a:spAutoFit/>
            </a:bodyPr>
            <a:lstStyle/>
            <a:p>
              <a:r>
                <a:rPr lang="ja-JP" altLang="en-US" sz="1200" dirty="0" smtClean="0">
                  <a:solidFill>
                    <a:prstClr val="black"/>
                  </a:solidFill>
                </a:rPr>
                <a:t>主任技術者の</a:t>
              </a:r>
              <a:r>
                <a:rPr lang="ja-JP" altLang="en-US" sz="1200" b="1" dirty="0" smtClean="0">
                  <a:solidFill>
                    <a:srgbClr val="FF0000"/>
                  </a:solidFill>
                </a:rPr>
                <a:t>設置を不要化</a:t>
              </a:r>
              <a:endParaRPr lang="en-US" altLang="ja-JP" sz="1200" b="1" dirty="0">
                <a:solidFill>
                  <a:srgbClr val="FF0000"/>
                </a:solidFill>
              </a:endParaRPr>
            </a:p>
          </p:txBody>
        </p:sp>
      </p:grpSp>
      <p:sp>
        <p:nvSpPr>
          <p:cNvPr id="246" name="正方形/長方形 245"/>
          <p:cNvSpPr/>
          <p:nvPr/>
        </p:nvSpPr>
        <p:spPr>
          <a:xfrm>
            <a:off x="133332" y="4622800"/>
            <a:ext cx="9676771" cy="2140052"/>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1" name="テキスト ボックス 60"/>
          <p:cNvSpPr txBox="1"/>
          <p:nvPr/>
        </p:nvSpPr>
        <p:spPr>
          <a:xfrm>
            <a:off x="64399" y="4450252"/>
            <a:ext cx="3580300" cy="369332"/>
          </a:xfrm>
          <a:prstGeom prst="rect">
            <a:avLst/>
          </a:prstGeom>
          <a:solidFill>
            <a:schemeClr val="accent1">
              <a:lumMod val="20000"/>
              <a:lumOff val="80000"/>
            </a:schemeClr>
          </a:solidFill>
          <a:ln w="12700">
            <a:solidFill>
              <a:schemeClr val="accent5">
                <a:lumMod val="75000"/>
              </a:schemeClr>
            </a:solidFill>
          </a:ln>
        </p:spPr>
        <p:txBody>
          <a:bodyPr wrap="square" rtlCol="0">
            <a:spAutoFit/>
          </a:bodyPr>
          <a:lstStyle/>
          <a:p>
            <a:r>
              <a:rPr lang="ja-JP" altLang="en-US" b="1" dirty="0" smtClean="0">
                <a:solidFill>
                  <a:prstClr val="black"/>
                </a:solidFill>
                <a:latin typeface="ＭＳ Ｐゴシック"/>
                <a:ea typeface="ＭＳ Ｐゴシック"/>
                <a:cs typeface="Meiryo UI" panose="020B0604030504040204" pitchFamily="50" charset="-128"/>
              </a:rPr>
              <a:t>建設工事の施工の効率化の促進　</a:t>
            </a:r>
            <a:endParaRPr lang="ja-JP" altLang="en-US" sz="1200" b="1" dirty="0">
              <a:solidFill>
                <a:prstClr val="black"/>
              </a:solidFill>
              <a:latin typeface="ＭＳ Ｐゴシック"/>
              <a:ea typeface="ＭＳ Ｐゴシック"/>
              <a:cs typeface="Meiryo UI" panose="020B0604030504040204" pitchFamily="50" charset="-128"/>
            </a:endParaRPr>
          </a:p>
        </p:txBody>
      </p:sp>
      <p:sp>
        <p:nvSpPr>
          <p:cNvPr id="102" name="テキスト ボックス 101"/>
          <p:cNvSpPr txBox="1"/>
          <p:nvPr/>
        </p:nvSpPr>
        <p:spPr>
          <a:xfrm>
            <a:off x="117403" y="4789689"/>
            <a:ext cx="9727781" cy="492443"/>
          </a:xfrm>
          <a:prstGeom prst="rect">
            <a:avLst/>
          </a:prstGeom>
          <a:noFill/>
        </p:spPr>
        <p:txBody>
          <a:bodyPr wrap="square" rtlCol="0">
            <a:spAutoFit/>
          </a:bodyPr>
          <a:lstStyle/>
          <a:p>
            <a:r>
              <a:rPr lang="ja-JP" altLang="en-US" sz="1300" dirty="0" smtClean="0">
                <a:solidFill>
                  <a:prstClr val="black"/>
                </a:solidFill>
              </a:rPr>
              <a:t>建設生産物に、資材に起因した不具合が生じた場合、建設業者等への指示に併せて、再発防止のため、</a:t>
            </a:r>
            <a:r>
              <a:rPr lang="ja-JP" altLang="en-US" sz="1300" b="1" dirty="0" smtClean="0">
                <a:solidFill>
                  <a:srgbClr val="FF0000"/>
                </a:solidFill>
              </a:rPr>
              <a:t>建設資材製造業者に対して改善勧告等ができる仕組みを構築</a:t>
            </a:r>
            <a:r>
              <a:rPr lang="ja-JP" altLang="en-US" sz="1300" dirty="0" smtClean="0">
                <a:solidFill>
                  <a:prstClr val="black"/>
                </a:solidFill>
              </a:rPr>
              <a:t>し、</a:t>
            </a:r>
            <a:r>
              <a:rPr lang="ja-JP" altLang="en-US" sz="1300" b="1" dirty="0" smtClean="0">
                <a:solidFill>
                  <a:srgbClr val="FF0000"/>
                </a:solidFill>
              </a:rPr>
              <a:t>建設資材の活用促進に向けた環境を整備</a:t>
            </a:r>
            <a:endParaRPr lang="en-US" altLang="ja-JP" sz="1300" b="1" dirty="0" smtClean="0">
              <a:solidFill>
                <a:srgbClr val="FF0000"/>
              </a:solidFill>
            </a:endParaRPr>
          </a:p>
        </p:txBody>
      </p:sp>
      <p:grpSp>
        <p:nvGrpSpPr>
          <p:cNvPr id="152" name="グループ化 151"/>
          <p:cNvGrpSpPr/>
          <p:nvPr/>
        </p:nvGrpSpPr>
        <p:grpSpPr>
          <a:xfrm>
            <a:off x="407176" y="6434271"/>
            <a:ext cx="4738716" cy="292388"/>
            <a:chOff x="3198485" y="6354256"/>
            <a:chExt cx="4738716" cy="292388"/>
          </a:xfrm>
        </p:grpSpPr>
        <p:sp>
          <p:nvSpPr>
            <p:cNvPr id="147" name="角丸四角形 146"/>
            <p:cNvSpPr/>
            <p:nvPr/>
          </p:nvSpPr>
          <p:spPr>
            <a:xfrm>
              <a:off x="3198485" y="6378460"/>
              <a:ext cx="4172699" cy="268184"/>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8" name="正方形/長方形 117"/>
            <p:cNvSpPr/>
            <p:nvPr/>
          </p:nvSpPr>
          <p:spPr>
            <a:xfrm>
              <a:off x="3506033" y="6354256"/>
              <a:ext cx="4431168" cy="292388"/>
            </a:xfrm>
            <a:prstGeom prst="rect">
              <a:avLst/>
            </a:prstGeom>
          </p:spPr>
          <p:txBody>
            <a:bodyPr wrap="square">
              <a:spAutoFit/>
            </a:bodyPr>
            <a:lstStyle/>
            <a:p>
              <a:r>
                <a:rPr lang="ja-JP" altLang="en-US" sz="1300" dirty="0" smtClean="0">
                  <a:solidFill>
                    <a:prstClr val="black"/>
                  </a:solidFill>
                </a:rPr>
                <a:t>建設資材製造品の積極活用を通じた</a:t>
              </a:r>
              <a:r>
                <a:rPr lang="ja-JP" altLang="en-US" sz="1300" dirty="0" smtClean="0">
                  <a:solidFill>
                    <a:srgbClr val="FF0000"/>
                  </a:solidFill>
                </a:rPr>
                <a:t>生産性</a:t>
              </a:r>
              <a:r>
                <a:rPr lang="ja-JP" altLang="en-US" sz="1300" dirty="0">
                  <a:solidFill>
                    <a:srgbClr val="FF0000"/>
                  </a:solidFill>
                </a:rPr>
                <a:t>の</a:t>
              </a:r>
              <a:r>
                <a:rPr lang="ja-JP" altLang="en-US" sz="1300" dirty="0" smtClean="0">
                  <a:solidFill>
                    <a:srgbClr val="FF0000"/>
                  </a:solidFill>
                </a:rPr>
                <a:t>向上</a:t>
              </a:r>
              <a:endParaRPr lang="ja-JP" altLang="en-US" sz="1300" dirty="0">
                <a:solidFill>
                  <a:srgbClr val="FF0000"/>
                </a:solidFill>
              </a:endParaRPr>
            </a:p>
          </p:txBody>
        </p:sp>
      </p:grpSp>
      <p:sp>
        <p:nvSpPr>
          <p:cNvPr id="117" name="右矢印 116"/>
          <p:cNvSpPr/>
          <p:nvPr/>
        </p:nvSpPr>
        <p:spPr>
          <a:xfrm>
            <a:off x="523651" y="6476452"/>
            <a:ext cx="207188" cy="208026"/>
          </a:xfrm>
          <a:prstGeom prst="rightArrow">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1" name="テキスト ボックス 240"/>
          <p:cNvSpPr txBox="1"/>
          <p:nvPr/>
        </p:nvSpPr>
        <p:spPr>
          <a:xfrm>
            <a:off x="5096828" y="5251354"/>
            <a:ext cx="4638845" cy="1453629"/>
          </a:xfrm>
          <a:prstGeom prst="rect">
            <a:avLst/>
          </a:prstGeom>
          <a:noFill/>
          <a:ln>
            <a:solidFill>
              <a:schemeClr val="tx1"/>
            </a:solidFill>
            <a:prstDash val="lgDash"/>
          </a:ln>
        </p:spPr>
        <p:txBody>
          <a:bodyPr wrap="square" tIns="71770" bIns="71770" rtlCol="0">
            <a:noAutofit/>
          </a:bodyPr>
          <a:lstStyle/>
          <a:p>
            <a:pPr marL="197803" indent="-197803"/>
            <a:endParaRPr lang="en-US" altLang="ja-JP" sz="1200" dirty="0">
              <a:solidFill>
                <a:srgbClr val="000000"/>
              </a:solidFill>
              <a:latin typeface="ＭＳ Ｐゴシック"/>
              <a:cs typeface="メイリオ" panose="020B0604030504040204" pitchFamily="50" charset="-128"/>
            </a:endParaRPr>
          </a:p>
        </p:txBody>
      </p:sp>
      <p:sp>
        <p:nvSpPr>
          <p:cNvPr id="242" name="テキスト ボックス 241"/>
          <p:cNvSpPr txBox="1"/>
          <p:nvPr/>
        </p:nvSpPr>
        <p:spPr>
          <a:xfrm>
            <a:off x="5046800" y="5251354"/>
            <a:ext cx="3421251" cy="1338828"/>
          </a:xfrm>
          <a:prstGeom prst="rect">
            <a:avLst/>
          </a:prstGeom>
          <a:noFill/>
        </p:spPr>
        <p:txBody>
          <a:bodyPr wrap="square" rtlCol="0">
            <a:spAutoFit/>
          </a:bodyPr>
          <a:lstStyle/>
          <a:p>
            <a:r>
              <a:rPr lang="ja-JP" altLang="en-US" sz="1200" dirty="0" smtClean="0">
                <a:solidFill>
                  <a:prstClr val="black"/>
                </a:solidFill>
                <a:latin typeface="ＭＳ Ｐゴシック"/>
                <a:cs typeface="メイリオ" panose="020B0604030504040204" pitchFamily="50" charset="-128"/>
              </a:rPr>
              <a:t>落橋防止装置等の溶接不良</a:t>
            </a:r>
            <a:endParaRPr lang="en-US" altLang="ja-JP" sz="1200" dirty="0" smtClean="0">
              <a:solidFill>
                <a:prstClr val="black"/>
              </a:solidFill>
              <a:latin typeface="ＭＳ Ｐゴシック"/>
              <a:cs typeface="メイリオ" panose="020B0604030504040204" pitchFamily="50" charset="-128"/>
            </a:endParaRPr>
          </a:p>
          <a:p>
            <a:r>
              <a:rPr lang="ja-JP" altLang="en-US" sz="1050" dirty="0" smtClean="0">
                <a:solidFill>
                  <a:prstClr val="black"/>
                </a:solidFill>
                <a:latin typeface="ＭＳ Ｐゴシック"/>
                <a:cs typeface="メイリオ" panose="020B0604030504040204" pitchFamily="50" charset="-128"/>
              </a:rPr>
              <a:t>（</a:t>
            </a:r>
            <a:r>
              <a:rPr lang="ja-JP" altLang="en-US" sz="1050" dirty="0">
                <a:solidFill>
                  <a:prstClr val="black"/>
                </a:solidFill>
              </a:rPr>
              <a:t>平成２７年１２月</a:t>
            </a:r>
            <a:r>
              <a:rPr lang="ja-JP" altLang="en-US" sz="1050" dirty="0" smtClean="0">
                <a:solidFill>
                  <a:prstClr val="black"/>
                </a:solidFill>
              </a:rPr>
              <a:t>２２日</a:t>
            </a:r>
            <a:r>
              <a:rPr lang="ja-JP" altLang="en-US" sz="1050" dirty="0">
                <a:solidFill>
                  <a:prstClr val="black"/>
                </a:solidFill>
              </a:rPr>
              <a:t>　</a:t>
            </a:r>
            <a:r>
              <a:rPr lang="ja-JP" altLang="en-US" sz="1050" dirty="0" smtClean="0">
                <a:solidFill>
                  <a:prstClr val="black"/>
                </a:solidFill>
              </a:rPr>
              <a:t>　落</a:t>
            </a:r>
            <a:r>
              <a:rPr lang="ja-JP" altLang="en-US" sz="1050" dirty="0">
                <a:solidFill>
                  <a:prstClr val="black"/>
                </a:solidFill>
              </a:rPr>
              <a:t>橋防止装置等の溶接不良に関する有識者</a:t>
            </a:r>
            <a:r>
              <a:rPr lang="ja-JP" altLang="en-US" sz="1050" dirty="0" smtClean="0">
                <a:solidFill>
                  <a:prstClr val="black"/>
                </a:solidFill>
              </a:rPr>
              <a:t>委員会中間報告書）</a:t>
            </a:r>
            <a:endParaRPr lang="en-US" altLang="ja-JP" sz="1050" dirty="0" smtClean="0">
              <a:solidFill>
                <a:srgbClr val="000000"/>
              </a:solidFill>
              <a:latin typeface="ＭＳ Ｐゴシック"/>
              <a:cs typeface="メイリオ" panose="020B0604030504040204" pitchFamily="50" charset="-128"/>
            </a:endParaRPr>
          </a:p>
          <a:p>
            <a:pPr marL="197803" indent="-197803"/>
            <a:r>
              <a:rPr lang="en-US" altLang="ja-JP" sz="1200" dirty="0" smtClean="0">
                <a:solidFill>
                  <a:srgbClr val="000000"/>
                </a:solidFill>
                <a:latin typeface="ＭＳ Ｐゴシック"/>
                <a:cs typeface="メイリオ" panose="020B0604030504040204" pitchFamily="50" charset="-128"/>
              </a:rPr>
              <a:t>【</a:t>
            </a:r>
            <a:r>
              <a:rPr lang="ja-JP" altLang="en-US" sz="1200" dirty="0">
                <a:solidFill>
                  <a:srgbClr val="000000"/>
                </a:solidFill>
                <a:latin typeface="ＭＳ Ｐゴシック"/>
                <a:cs typeface="メイリオ" panose="020B0604030504040204" pitchFamily="50" charset="-128"/>
              </a:rPr>
              <a:t>事案概要</a:t>
            </a:r>
            <a:r>
              <a:rPr lang="en-US" altLang="ja-JP" sz="1200" dirty="0">
                <a:solidFill>
                  <a:srgbClr val="000000"/>
                </a:solidFill>
                <a:latin typeface="ＭＳ Ｐゴシック"/>
                <a:cs typeface="メイリオ" panose="020B0604030504040204" pitchFamily="50" charset="-128"/>
              </a:rPr>
              <a:t>】 </a:t>
            </a:r>
            <a:endParaRPr lang="en-US" altLang="ja-JP" sz="300" dirty="0" smtClean="0">
              <a:solidFill>
                <a:srgbClr val="000000"/>
              </a:solidFill>
              <a:latin typeface="ＭＳ Ｐゴシック"/>
              <a:cs typeface="メイリオ" panose="020B0604030504040204" pitchFamily="50" charset="-128"/>
            </a:endParaRPr>
          </a:p>
          <a:p>
            <a:r>
              <a:rPr lang="ja-JP" altLang="en-US" sz="1200" dirty="0" smtClean="0">
                <a:solidFill>
                  <a:srgbClr val="000000"/>
                </a:solidFill>
                <a:latin typeface="ＭＳ Ｐゴシック"/>
                <a:cs typeface="メイリオ" panose="020B0604030504040204" pitchFamily="50" charset="-128"/>
              </a:rPr>
              <a:t> 耐震補強工事に使用された</a:t>
            </a:r>
            <a:r>
              <a:rPr lang="ja-JP" altLang="en-US" sz="1200" u="sng" dirty="0" smtClean="0">
                <a:solidFill>
                  <a:srgbClr val="000000"/>
                </a:solidFill>
                <a:latin typeface="ＭＳ Ｐゴシック"/>
                <a:cs typeface="メイリオ" panose="020B0604030504040204" pitchFamily="50" charset="-128"/>
              </a:rPr>
              <a:t>落橋防止装置等の部材</a:t>
            </a:r>
            <a:r>
              <a:rPr lang="ja-JP" altLang="en-US" sz="1100" u="sng" dirty="0" smtClean="0">
                <a:solidFill>
                  <a:srgbClr val="000000"/>
                </a:solidFill>
                <a:latin typeface="ＭＳ Ｐゴシック"/>
                <a:cs typeface="メイリオ" panose="020B0604030504040204" pitchFamily="50" charset="-128"/>
              </a:rPr>
              <a:t>（約</a:t>
            </a:r>
            <a:r>
              <a:rPr lang="en-US" altLang="ja-JP" sz="1100" u="sng" dirty="0" smtClean="0">
                <a:solidFill>
                  <a:srgbClr val="000000"/>
                </a:solidFill>
                <a:latin typeface="ＭＳ Ｐゴシック"/>
                <a:cs typeface="メイリオ" panose="020B0604030504040204" pitchFamily="50" charset="-128"/>
              </a:rPr>
              <a:t>150</a:t>
            </a:r>
            <a:r>
              <a:rPr lang="ja-JP" altLang="en-US" sz="1100" u="sng" dirty="0" smtClean="0">
                <a:solidFill>
                  <a:srgbClr val="000000"/>
                </a:solidFill>
                <a:latin typeface="ＭＳ Ｐゴシック"/>
                <a:cs typeface="メイリオ" panose="020B0604030504040204" pitchFamily="50" charset="-128"/>
              </a:rPr>
              <a:t>基のうち、調査を行った</a:t>
            </a:r>
            <a:r>
              <a:rPr lang="en-US" altLang="ja-JP" sz="1100" u="sng" dirty="0" smtClean="0">
                <a:solidFill>
                  <a:srgbClr val="000000"/>
                </a:solidFill>
                <a:latin typeface="ＭＳ Ｐゴシック"/>
                <a:cs typeface="メイリオ" panose="020B0604030504040204" pitchFamily="50" charset="-128"/>
              </a:rPr>
              <a:t>80</a:t>
            </a:r>
            <a:r>
              <a:rPr lang="ja-JP" altLang="en-US" sz="1100" u="sng" dirty="0" smtClean="0">
                <a:solidFill>
                  <a:srgbClr val="000000"/>
                </a:solidFill>
                <a:latin typeface="ＭＳ Ｐゴシック"/>
                <a:cs typeface="メイリオ" panose="020B0604030504040204" pitchFamily="50" charset="-128"/>
              </a:rPr>
              <a:t>基の約７割にあたる</a:t>
            </a:r>
            <a:r>
              <a:rPr lang="en-US" altLang="ja-JP" sz="1100" u="sng" dirty="0" smtClean="0">
                <a:solidFill>
                  <a:srgbClr val="000000"/>
                </a:solidFill>
                <a:latin typeface="ＭＳ Ｐゴシック"/>
                <a:cs typeface="メイリオ" panose="020B0604030504040204" pitchFamily="50" charset="-128"/>
              </a:rPr>
              <a:t>58</a:t>
            </a:r>
            <a:r>
              <a:rPr lang="ja-JP" altLang="en-US" sz="1100" u="sng" dirty="0" smtClean="0">
                <a:solidFill>
                  <a:srgbClr val="000000"/>
                </a:solidFill>
                <a:latin typeface="ＭＳ Ｐゴシック"/>
                <a:cs typeface="メイリオ" panose="020B0604030504040204" pitchFamily="50" charset="-128"/>
              </a:rPr>
              <a:t>基）</a:t>
            </a:r>
            <a:r>
              <a:rPr lang="ja-JP" altLang="en-US" sz="1200" u="sng" dirty="0" smtClean="0">
                <a:solidFill>
                  <a:srgbClr val="000000"/>
                </a:solidFill>
                <a:latin typeface="ＭＳ Ｐゴシック"/>
                <a:cs typeface="メイリオ" panose="020B0604030504040204" pitchFamily="50" charset="-128"/>
              </a:rPr>
              <a:t>に、溶接不良</a:t>
            </a:r>
            <a:r>
              <a:rPr lang="ja-JP" altLang="en-US" sz="1200" dirty="0" smtClean="0">
                <a:solidFill>
                  <a:srgbClr val="000000"/>
                </a:solidFill>
                <a:latin typeface="ＭＳ Ｐゴシック"/>
                <a:cs typeface="メイリオ" panose="020B0604030504040204" pitchFamily="50" charset="-128"/>
              </a:rPr>
              <a:t>による亀裂を発見</a:t>
            </a:r>
            <a:endParaRPr lang="en-US" altLang="ja-JP" sz="1100" dirty="0">
              <a:solidFill>
                <a:srgbClr val="000000"/>
              </a:solidFill>
              <a:latin typeface="ＭＳ Ｐゴシック"/>
              <a:cs typeface="メイリオ" panose="020B0604030504040204" pitchFamily="50" charset="-128"/>
            </a:endParaRPr>
          </a:p>
        </p:txBody>
      </p:sp>
      <p:grpSp>
        <p:nvGrpSpPr>
          <p:cNvPr id="64" name="グループ化 63"/>
          <p:cNvGrpSpPr/>
          <p:nvPr/>
        </p:nvGrpSpPr>
        <p:grpSpPr>
          <a:xfrm>
            <a:off x="8389410" y="5258039"/>
            <a:ext cx="1341513" cy="766937"/>
            <a:chOff x="7346522" y="5965062"/>
            <a:chExt cx="1149748" cy="766937"/>
          </a:xfrm>
        </p:grpSpPr>
        <p:pic>
          <p:nvPicPr>
            <p:cNvPr id="249" name="図 248"/>
            <p:cNvPicPr>
              <a:picLocks noChangeAspect="1"/>
            </p:cNvPicPr>
            <p:nvPr/>
          </p:nvPicPr>
          <p:blipFill>
            <a:blip r:embed="rId3"/>
            <a:stretch>
              <a:fillRect/>
            </a:stretch>
          </p:blipFill>
          <p:spPr>
            <a:xfrm>
              <a:off x="7399083" y="5965062"/>
              <a:ext cx="985870" cy="716758"/>
            </a:xfrm>
            <a:prstGeom prst="rect">
              <a:avLst/>
            </a:prstGeom>
          </p:spPr>
        </p:pic>
        <p:sp>
          <p:nvSpPr>
            <p:cNvPr id="250" name="角丸四角形 249"/>
            <p:cNvSpPr/>
            <p:nvPr/>
          </p:nvSpPr>
          <p:spPr>
            <a:xfrm>
              <a:off x="7534083" y="6300927"/>
              <a:ext cx="152356" cy="145794"/>
            </a:xfrm>
            <a:prstGeom prst="roundRect">
              <a:avLst>
                <a:gd name="adj" fmla="val 7733"/>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145" fontAlgn="auto">
                <a:spcBef>
                  <a:spcPts val="0"/>
                </a:spcBef>
                <a:spcAft>
                  <a:spcPts val="0"/>
                </a:spcAft>
              </a:pPr>
              <a:endParaRPr lang="ja-JP" altLang="en-US" sz="1790">
                <a:solidFill>
                  <a:srgbClr val="FFFFFF"/>
                </a:solidFill>
              </a:endParaRPr>
            </a:p>
          </p:txBody>
        </p:sp>
        <p:sp>
          <p:nvSpPr>
            <p:cNvPr id="251" name="角丸四角形 250"/>
            <p:cNvSpPr/>
            <p:nvPr/>
          </p:nvSpPr>
          <p:spPr>
            <a:xfrm>
              <a:off x="7742308" y="6313688"/>
              <a:ext cx="148274" cy="137760"/>
            </a:xfrm>
            <a:prstGeom prst="roundRect">
              <a:avLst>
                <a:gd name="adj" fmla="val 7733"/>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145" fontAlgn="auto">
                <a:spcBef>
                  <a:spcPts val="0"/>
                </a:spcBef>
                <a:spcAft>
                  <a:spcPts val="0"/>
                </a:spcAft>
              </a:pPr>
              <a:endParaRPr lang="ja-JP" altLang="en-US" sz="1790">
                <a:solidFill>
                  <a:srgbClr val="FFFFFF"/>
                </a:solidFill>
              </a:endParaRPr>
            </a:p>
          </p:txBody>
        </p:sp>
        <p:sp>
          <p:nvSpPr>
            <p:cNvPr id="252" name="テキスト ボックス 251"/>
            <p:cNvSpPr txBox="1"/>
            <p:nvPr/>
          </p:nvSpPr>
          <p:spPr>
            <a:xfrm>
              <a:off x="7346522" y="6421444"/>
              <a:ext cx="669481" cy="184666"/>
            </a:xfrm>
            <a:prstGeom prst="rect">
              <a:avLst/>
            </a:prstGeom>
            <a:noFill/>
          </p:spPr>
          <p:txBody>
            <a:bodyPr wrap="square" rtlCol="0">
              <a:spAutoFit/>
            </a:bodyPr>
            <a:lstStyle/>
            <a:p>
              <a:pPr defTabSz="911145" fontAlgn="auto">
                <a:spcBef>
                  <a:spcPts val="0"/>
                </a:spcBef>
                <a:spcAft>
                  <a:spcPts val="0"/>
                </a:spcAft>
              </a:pPr>
              <a:r>
                <a:rPr lang="ja-JP" altLang="en-US" sz="600" dirty="0">
                  <a:solidFill>
                    <a:srgbClr val="FF0000"/>
                  </a:solidFill>
                  <a:latin typeface="Arial"/>
                  <a:ea typeface="ＭＳ Ｐゴシック"/>
                </a:rPr>
                <a:t>落橋防止装置</a:t>
              </a:r>
            </a:p>
          </p:txBody>
        </p:sp>
        <p:sp>
          <p:nvSpPr>
            <p:cNvPr id="253" name="テキスト ボックス 252"/>
            <p:cNvSpPr txBox="1"/>
            <p:nvPr/>
          </p:nvSpPr>
          <p:spPr>
            <a:xfrm>
              <a:off x="7744511" y="6547333"/>
              <a:ext cx="751759" cy="184666"/>
            </a:xfrm>
            <a:prstGeom prst="rect">
              <a:avLst/>
            </a:prstGeom>
            <a:noFill/>
          </p:spPr>
          <p:txBody>
            <a:bodyPr wrap="square" rtlCol="0">
              <a:spAutoFit/>
            </a:bodyPr>
            <a:lstStyle/>
            <a:p>
              <a:pPr algn="ctr" defTabSz="911145" fontAlgn="auto">
                <a:spcBef>
                  <a:spcPts val="0"/>
                </a:spcBef>
                <a:spcAft>
                  <a:spcPts val="0"/>
                </a:spcAft>
              </a:pPr>
              <a:r>
                <a:rPr lang="ja-JP" altLang="en-US" sz="600" dirty="0">
                  <a:solidFill>
                    <a:srgbClr val="FF0000"/>
                  </a:solidFill>
                  <a:latin typeface="Arial"/>
                  <a:ea typeface="ＭＳ Ｐゴシック"/>
                </a:rPr>
                <a:t>変位制限装置</a:t>
              </a:r>
            </a:p>
          </p:txBody>
        </p:sp>
        <p:sp>
          <p:nvSpPr>
            <p:cNvPr id="254" name="角丸四角形 253"/>
            <p:cNvSpPr/>
            <p:nvPr/>
          </p:nvSpPr>
          <p:spPr>
            <a:xfrm>
              <a:off x="8141549" y="6420676"/>
              <a:ext cx="148274" cy="137760"/>
            </a:xfrm>
            <a:prstGeom prst="roundRect">
              <a:avLst>
                <a:gd name="adj" fmla="val 7733"/>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145" fontAlgn="auto">
                <a:spcBef>
                  <a:spcPts val="0"/>
                </a:spcBef>
                <a:spcAft>
                  <a:spcPts val="0"/>
                </a:spcAft>
              </a:pPr>
              <a:endParaRPr lang="ja-JP" altLang="en-US" sz="1790">
                <a:solidFill>
                  <a:srgbClr val="FFFFFF"/>
                </a:solidFill>
              </a:endParaRPr>
            </a:p>
          </p:txBody>
        </p:sp>
        <p:sp>
          <p:nvSpPr>
            <p:cNvPr id="255" name="角丸四角形 254"/>
            <p:cNvSpPr/>
            <p:nvPr/>
          </p:nvSpPr>
          <p:spPr>
            <a:xfrm>
              <a:off x="7914596" y="6411078"/>
              <a:ext cx="148274" cy="137760"/>
            </a:xfrm>
            <a:prstGeom prst="roundRect">
              <a:avLst>
                <a:gd name="adj" fmla="val 7733"/>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145" fontAlgn="auto">
                <a:spcBef>
                  <a:spcPts val="0"/>
                </a:spcBef>
                <a:spcAft>
                  <a:spcPts val="0"/>
                </a:spcAft>
              </a:pPr>
              <a:endParaRPr lang="ja-JP" altLang="en-US" sz="1790">
                <a:solidFill>
                  <a:srgbClr val="FFFFFF"/>
                </a:solidFill>
              </a:endParaRPr>
            </a:p>
          </p:txBody>
        </p:sp>
      </p:grpSp>
      <p:cxnSp>
        <p:nvCxnSpPr>
          <p:cNvPr id="258" name="直線矢印コネクタ 257"/>
          <p:cNvCxnSpPr/>
          <p:nvPr/>
        </p:nvCxnSpPr>
        <p:spPr>
          <a:xfrm flipH="1" flipV="1">
            <a:off x="1541635" y="5716526"/>
            <a:ext cx="823078" cy="287080"/>
          </a:xfrm>
          <a:prstGeom prst="straightConnector1">
            <a:avLst/>
          </a:prstGeom>
          <a:ln w="25400">
            <a:solidFill>
              <a:srgbClr val="FF0000"/>
            </a:solidFill>
            <a:prstDash val="solid"/>
            <a:tailEnd type="arrow" w="lg" len="lg"/>
          </a:ln>
        </p:spPr>
        <p:style>
          <a:lnRef idx="1">
            <a:schemeClr val="dk1"/>
          </a:lnRef>
          <a:fillRef idx="0">
            <a:schemeClr val="dk1"/>
          </a:fillRef>
          <a:effectRef idx="0">
            <a:schemeClr val="dk1"/>
          </a:effectRef>
          <a:fontRef idx="minor">
            <a:schemeClr val="tx1"/>
          </a:fontRef>
        </p:style>
      </p:cxnSp>
      <p:grpSp>
        <p:nvGrpSpPr>
          <p:cNvPr id="259" name="グループ化 258"/>
          <p:cNvGrpSpPr/>
          <p:nvPr/>
        </p:nvGrpSpPr>
        <p:grpSpPr>
          <a:xfrm>
            <a:off x="169094" y="5224960"/>
            <a:ext cx="4843106" cy="1168512"/>
            <a:chOff x="-216581" y="5017848"/>
            <a:chExt cx="4155255" cy="1351979"/>
          </a:xfrm>
        </p:grpSpPr>
        <p:sp>
          <p:nvSpPr>
            <p:cNvPr id="260" name="テキスト ボックス 259"/>
            <p:cNvSpPr txBox="1"/>
            <p:nvPr/>
          </p:nvSpPr>
          <p:spPr>
            <a:xfrm>
              <a:off x="1568260" y="5938941"/>
              <a:ext cx="1851789" cy="430886"/>
            </a:xfrm>
            <a:prstGeom prst="rect">
              <a:avLst/>
            </a:prstGeom>
            <a:noFill/>
            <a:ln>
              <a:solidFill>
                <a:schemeClr val="tx1"/>
              </a:solidFill>
            </a:ln>
          </p:spPr>
          <p:txBody>
            <a:bodyPr wrap="square" rtlCol="0">
              <a:spAutoFit/>
            </a:bodyPr>
            <a:lstStyle/>
            <a:p>
              <a:pPr algn="ctr"/>
              <a:r>
                <a:rPr lang="ja-JP" altLang="en-US" sz="1100" dirty="0">
                  <a:solidFill>
                    <a:prstClr val="black"/>
                  </a:solidFill>
                </a:rPr>
                <a:t>許可行</a:t>
              </a:r>
              <a:r>
                <a:rPr lang="ja-JP" altLang="en-US" sz="1100" dirty="0" smtClean="0">
                  <a:solidFill>
                    <a:prstClr val="black"/>
                  </a:solidFill>
                </a:rPr>
                <a:t>政庁</a:t>
              </a:r>
              <a:endParaRPr lang="en-US" altLang="ja-JP" sz="1100" dirty="0" smtClean="0">
                <a:solidFill>
                  <a:prstClr val="black"/>
                </a:solidFill>
              </a:endParaRPr>
            </a:p>
            <a:p>
              <a:pPr algn="ctr"/>
              <a:r>
                <a:rPr lang="ja-JP" altLang="en-US" sz="1000" dirty="0" smtClean="0">
                  <a:solidFill>
                    <a:prstClr val="black"/>
                  </a:solidFill>
                </a:rPr>
                <a:t>（国土交通省、都道府県</a:t>
              </a:r>
              <a:r>
                <a:rPr lang="ja-JP" altLang="en-US" sz="1100" dirty="0" smtClean="0">
                  <a:solidFill>
                    <a:prstClr val="black"/>
                  </a:solidFill>
                </a:rPr>
                <a:t>）</a:t>
              </a:r>
              <a:endParaRPr lang="ja-JP" altLang="en-US" sz="1100" dirty="0">
                <a:solidFill>
                  <a:prstClr val="black"/>
                </a:solidFill>
              </a:endParaRPr>
            </a:p>
          </p:txBody>
        </p:sp>
        <p:sp>
          <p:nvSpPr>
            <p:cNvPr id="261" name="テキスト ボックス 260"/>
            <p:cNvSpPr txBox="1"/>
            <p:nvPr/>
          </p:nvSpPr>
          <p:spPr>
            <a:xfrm>
              <a:off x="-216581" y="5836493"/>
              <a:ext cx="1699109" cy="302685"/>
            </a:xfrm>
            <a:prstGeom prst="rect">
              <a:avLst/>
            </a:prstGeom>
            <a:noFill/>
            <a:ln>
              <a:noFill/>
            </a:ln>
          </p:spPr>
          <p:txBody>
            <a:bodyPr wrap="square" rtlCol="0">
              <a:spAutoFit/>
            </a:bodyPr>
            <a:lstStyle/>
            <a:p>
              <a:pPr algn="ctr"/>
              <a:r>
                <a:rPr lang="ja-JP" altLang="en-US" sz="1100" b="1" dirty="0" smtClean="0">
                  <a:solidFill>
                    <a:srgbClr val="FF0000"/>
                  </a:solidFill>
                </a:rPr>
                <a:t>再発防止のための勧告</a:t>
              </a:r>
              <a:r>
                <a:rPr lang="ja-JP" altLang="en-US" sz="1100" b="1" dirty="0">
                  <a:solidFill>
                    <a:srgbClr val="FF0000"/>
                  </a:solidFill>
                </a:rPr>
                <a:t>等</a:t>
              </a:r>
            </a:p>
          </p:txBody>
        </p:sp>
        <p:cxnSp>
          <p:nvCxnSpPr>
            <p:cNvPr id="262" name="直線矢印コネクタ 261"/>
            <p:cNvCxnSpPr/>
            <p:nvPr/>
          </p:nvCxnSpPr>
          <p:spPr>
            <a:xfrm flipV="1">
              <a:off x="2406257" y="5528738"/>
              <a:ext cx="1" cy="372869"/>
            </a:xfrm>
            <a:prstGeom prst="straightConnector1">
              <a:avLst/>
            </a:prstGeom>
            <a:ln w="25400">
              <a:solidFill>
                <a:srgbClr val="FF0000"/>
              </a:solidFill>
              <a:prstDash val="solid"/>
              <a:tailEnd type="arrow" w="lg" len="lg"/>
            </a:ln>
          </p:spPr>
          <p:style>
            <a:lnRef idx="1">
              <a:schemeClr val="dk1"/>
            </a:lnRef>
            <a:fillRef idx="0">
              <a:schemeClr val="dk1"/>
            </a:fillRef>
            <a:effectRef idx="0">
              <a:schemeClr val="dk1"/>
            </a:effectRef>
            <a:fontRef idx="minor">
              <a:schemeClr val="tx1"/>
            </a:fontRef>
          </p:style>
        </p:cxnSp>
        <p:grpSp>
          <p:nvGrpSpPr>
            <p:cNvPr id="265" name="グループ化 264"/>
            <p:cNvGrpSpPr/>
            <p:nvPr/>
          </p:nvGrpSpPr>
          <p:grpSpPr>
            <a:xfrm>
              <a:off x="26068" y="5017848"/>
              <a:ext cx="3912606" cy="555433"/>
              <a:chOff x="-195162" y="5025488"/>
              <a:chExt cx="3912606" cy="555434"/>
            </a:xfrm>
          </p:grpSpPr>
          <p:sp>
            <p:nvSpPr>
              <p:cNvPr id="267" name="テキスト ボックス 266"/>
              <p:cNvSpPr txBox="1"/>
              <p:nvPr/>
            </p:nvSpPr>
            <p:spPr>
              <a:xfrm>
                <a:off x="1772039" y="5227210"/>
                <a:ext cx="800219" cy="320491"/>
              </a:xfrm>
              <a:prstGeom prst="rect">
                <a:avLst/>
              </a:prstGeom>
              <a:noFill/>
              <a:ln>
                <a:solidFill>
                  <a:schemeClr val="tx1"/>
                </a:solidFill>
              </a:ln>
            </p:spPr>
            <p:txBody>
              <a:bodyPr wrap="none" rtlCol="0">
                <a:spAutoFit/>
              </a:bodyPr>
              <a:lstStyle/>
              <a:p>
                <a:pPr algn="ctr"/>
                <a:r>
                  <a:rPr lang="ja-JP" altLang="en-US" sz="1200" dirty="0">
                    <a:solidFill>
                      <a:prstClr val="black"/>
                    </a:solidFill>
                  </a:rPr>
                  <a:t>建設業者</a:t>
                </a:r>
              </a:p>
            </p:txBody>
          </p:sp>
          <p:sp>
            <p:nvSpPr>
              <p:cNvPr id="268" name="テキスト ボックス 267"/>
              <p:cNvSpPr txBox="1"/>
              <p:nvPr/>
            </p:nvSpPr>
            <p:spPr>
              <a:xfrm>
                <a:off x="-195162" y="5245791"/>
                <a:ext cx="1415772" cy="320490"/>
              </a:xfrm>
              <a:prstGeom prst="rect">
                <a:avLst/>
              </a:prstGeom>
              <a:noFill/>
              <a:ln>
                <a:solidFill>
                  <a:schemeClr val="tx1"/>
                </a:solidFill>
              </a:ln>
            </p:spPr>
            <p:txBody>
              <a:bodyPr wrap="none" rtlCol="0">
                <a:spAutoFit/>
              </a:bodyPr>
              <a:lstStyle/>
              <a:p>
                <a:pPr algn="ctr"/>
                <a:r>
                  <a:rPr lang="ja-JP" altLang="en-US" sz="1200" dirty="0" smtClean="0">
                    <a:solidFill>
                      <a:prstClr val="black"/>
                    </a:solidFill>
                  </a:rPr>
                  <a:t>建設資材製造業者</a:t>
                </a:r>
                <a:endParaRPr lang="ja-JP" altLang="en-US" sz="1200" dirty="0">
                  <a:solidFill>
                    <a:prstClr val="black"/>
                  </a:solidFill>
                </a:endParaRPr>
              </a:p>
            </p:txBody>
          </p:sp>
          <p:sp>
            <p:nvSpPr>
              <p:cNvPr id="269" name="テキスト ボックス 268"/>
              <p:cNvSpPr txBox="1"/>
              <p:nvPr/>
            </p:nvSpPr>
            <p:spPr>
              <a:xfrm>
                <a:off x="3071113" y="5227210"/>
                <a:ext cx="646331" cy="320491"/>
              </a:xfrm>
              <a:prstGeom prst="rect">
                <a:avLst/>
              </a:prstGeom>
              <a:noFill/>
              <a:ln>
                <a:solidFill>
                  <a:schemeClr val="tx1"/>
                </a:solidFill>
              </a:ln>
            </p:spPr>
            <p:txBody>
              <a:bodyPr wrap="none" rtlCol="0">
                <a:spAutoFit/>
              </a:bodyPr>
              <a:lstStyle/>
              <a:p>
                <a:pPr algn="ctr"/>
                <a:r>
                  <a:rPr lang="ja-JP" altLang="en-US" sz="1200" dirty="0" smtClean="0">
                    <a:solidFill>
                      <a:prstClr val="black"/>
                    </a:solidFill>
                  </a:rPr>
                  <a:t>発注者</a:t>
                </a:r>
                <a:endParaRPr lang="ja-JP" altLang="en-US" sz="1100" dirty="0">
                  <a:solidFill>
                    <a:prstClr val="black"/>
                  </a:solidFill>
                </a:endParaRPr>
              </a:p>
            </p:txBody>
          </p:sp>
          <p:sp>
            <p:nvSpPr>
              <p:cNvPr id="270" name="テキスト ボックス 269"/>
              <p:cNvSpPr txBox="1"/>
              <p:nvPr/>
            </p:nvSpPr>
            <p:spPr>
              <a:xfrm>
                <a:off x="980542" y="5033813"/>
                <a:ext cx="992579" cy="267075"/>
              </a:xfrm>
              <a:prstGeom prst="rect">
                <a:avLst/>
              </a:prstGeom>
              <a:noFill/>
            </p:spPr>
            <p:txBody>
              <a:bodyPr wrap="none" rtlCol="0">
                <a:spAutoFit/>
              </a:bodyPr>
              <a:lstStyle/>
              <a:p>
                <a:pPr algn="ctr"/>
                <a:r>
                  <a:rPr lang="ja-JP" altLang="en-US" sz="900" dirty="0" smtClean="0">
                    <a:solidFill>
                      <a:prstClr val="black"/>
                    </a:solidFill>
                  </a:rPr>
                  <a:t>建設資材の納入</a:t>
                </a:r>
                <a:endParaRPr lang="ja-JP" altLang="en-US" sz="900" dirty="0">
                  <a:solidFill>
                    <a:prstClr val="black"/>
                  </a:solidFill>
                </a:endParaRPr>
              </a:p>
            </p:txBody>
          </p:sp>
          <p:sp>
            <p:nvSpPr>
              <p:cNvPr id="271" name="下矢印 270"/>
              <p:cNvSpPr/>
              <p:nvPr/>
            </p:nvSpPr>
            <p:spPr>
              <a:xfrm rot="16200000">
                <a:off x="1337105" y="5228365"/>
                <a:ext cx="326810" cy="378304"/>
              </a:xfrm>
              <a:prstGeom prst="downArrow">
                <a:avLst>
                  <a:gd name="adj1" fmla="val 36772"/>
                  <a:gd name="adj2" fmla="val 45265"/>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prstClr val="white"/>
                  </a:solidFill>
                </a:endParaRPr>
              </a:p>
            </p:txBody>
          </p:sp>
          <p:sp>
            <p:nvSpPr>
              <p:cNvPr id="272" name="テキスト ボックス 271"/>
              <p:cNvSpPr txBox="1"/>
              <p:nvPr/>
            </p:nvSpPr>
            <p:spPr>
              <a:xfrm>
                <a:off x="2360295" y="5025488"/>
                <a:ext cx="1107996" cy="267075"/>
              </a:xfrm>
              <a:prstGeom prst="rect">
                <a:avLst/>
              </a:prstGeom>
              <a:noFill/>
            </p:spPr>
            <p:txBody>
              <a:bodyPr wrap="none" rtlCol="0">
                <a:spAutoFit/>
              </a:bodyPr>
              <a:lstStyle/>
              <a:p>
                <a:pPr algn="ctr"/>
                <a:r>
                  <a:rPr lang="ja-JP" altLang="en-US" sz="900" dirty="0" smtClean="0">
                    <a:solidFill>
                      <a:prstClr val="black"/>
                    </a:solidFill>
                  </a:rPr>
                  <a:t>建設生産物の納入</a:t>
                </a:r>
                <a:endParaRPr lang="ja-JP" altLang="en-US" sz="900" dirty="0">
                  <a:solidFill>
                    <a:prstClr val="black"/>
                  </a:solidFill>
                </a:endParaRPr>
              </a:p>
            </p:txBody>
          </p:sp>
        </p:grpSp>
      </p:grpSp>
      <p:sp>
        <p:nvSpPr>
          <p:cNvPr id="274" name="テキスト ボックス 273"/>
          <p:cNvSpPr txBox="1"/>
          <p:nvPr/>
        </p:nvSpPr>
        <p:spPr>
          <a:xfrm>
            <a:off x="189961" y="3672975"/>
            <a:ext cx="4932165" cy="600164"/>
          </a:xfrm>
          <a:prstGeom prst="rect">
            <a:avLst/>
          </a:prstGeom>
          <a:noFill/>
          <a:ln>
            <a:solidFill>
              <a:schemeClr val="tx1"/>
            </a:solidFill>
            <a:prstDash val="lgDash"/>
          </a:ln>
        </p:spPr>
        <p:txBody>
          <a:bodyPr wrap="square" rtlCol="0">
            <a:spAutoFit/>
          </a:bodyPr>
          <a:lstStyle/>
          <a:p>
            <a:r>
              <a:rPr lang="ja-JP" altLang="en-US" sz="1100" dirty="0" smtClean="0">
                <a:solidFill>
                  <a:prstClr val="black"/>
                </a:solidFill>
              </a:rPr>
              <a:t>＜現行制度＞</a:t>
            </a:r>
            <a:endParaRPr lang="en-US" altLang="ja-JP" sz="1100" dirty="0" smtClean="0">
              <a:solidFill>
                <a:prstClr val="black"/>
              </a:solidFill>
            </a:endParaRPr>
          </a:p>
          <a:p>
            <a:pPr marL="176213"/>
            <a:r>
              <a:rPr lang="ja-JP" altLang="en-US" sz="1100" dirty="0" smtClean="0">
                <a:solidFill>
                  <a:prstClr val="black"/>
                </a:solidFill>
              </a:rPr>
              <a:t>監理技術者もしくは主任技術者は、請負金額が３，５００万円（建築一式工事の場合は７，０００万円）以上の工事については、工事現場毎に専任が必要。</a:t>
            </a:r>
            <a:endParaRPr lang="ja-JP" altLang="en-US" sz="1100" dirty="0">
              <a:solidFill>
                <a:prstClr val="black"/>
              </a:solidFill>
            </a:endParaRPr>
          </a:p>
        </p:txBody>
      </p:sp>
      <p:sp>
        <p:nvSpPr>
          <p:cNvPr id="256" name="テキスト ボックス 255"/>
          <p:cNvSpPr txBox="1"/>
          <p:nvPr/>
        </p:nvSpPr>
        <p:spPr>
          <a:xfrm>
            <a:off x="3182266" y="5789917"/>
            <a:ext cx="1628197" cy="200055"/>
          </a:xfrm>
          <a:prstGeom prst="rect">
            <a:avLst/>
          </a:prstGeom>
          <a:noFill/>
          <a:ln>
            <a:noFill/>
          </a:ln>
        </p:spPr>
        <p:txBody>
          <a:bodyPr wrap="square" rtlCol="0">
            <a:spAutoFit/>
          </a:bodyPr>
          <a:lstStyle/>
          <a:p>
            <a:r>
              <a:rPr lang="ja-JP" altLang="en-US" sz="700" dirty="0" smtClean="0">
                <a:solidFill>
                  <a:prstClr val="black"/>
                </a:solidFill>
              </a:rPr>
              <a:t>（</a:t>
            </a:r>
            <a:r>
              <a:rPr lang="ja-JP" altLang="en-US" sz="700" dirty="0">
                <a:solidFill>
                  <a:prstClr val="black"/>
                </a:solidFill>
              </a:rPr>
              <a:t>例</a:t>
            </a:r>
            <a:r>
              <a:rPr lang="ja-JP" altLang="en-US" sz="700" dirty="0" smtClean="0">
                <a:solidFill>
                  <a:prstClr val="black"/>
                </a:solidFill>
              </a:rPr>
              <a:t>）危険な建物を建築、公衆に危害</a:t>
            </a:r>
            <a:endParaRPr lang="ja-JP" altLang="en-US" sz="700" dirty="0">
              <a:solidFill>
                <a:prstClr val="black"/>
              </a:solidFill>
            </a:endParaRPr>
          </a:p>
        </p:txBody>
      </p:sp>
      <p:sp>
        <p:nvSpPr>
          <p:cNvPr id="276" name="下矢印 275"/>
          <p:cNvSpPr/>
          <p:nvPr/>
        </p:nvSpPr>
        <p:spPr>
          <a:xfrm rot="16200000">
            <a:off x="3855135" y="5328018"/>
            <a:ext cx="282460" cy="408331"/>
          </a:xfrm>
          <a:prstGeom prst="downArrow">
            <a:avLst>
              <a:gd name="adj1" fmla="val 36772"/>
              <a:gd name="adj2" fmla="val 45265"/>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prstClr val="white"/>
              </a:solidFill>
            </a:endParaRPr>
          </a:p>
        </p:txBody>
      </p:sp>
      <p:sp>
        <p:nvSpPr>
          <p:cNvPr id="5" name="テキスト ボックス 4"/>
          <p:cNvSpPr txBox="1"/>
          <p:nvPr/>
        </p:nvSpPr>
        <p:spPr>
          <a:xfrm>
            <a:off x="64999" y="570548"/>
            <a:ext cx="4441863" cy="369332"/>
          </a:xfrm>
          <a:prstGeom prst="rect">
            <a:avLst/>
          </a:prstGeom>
          <a:solidFill>
            <a:schemeClr val="accent1">
              <a:lumMod val="20000"/>
              <a:lumOff val="80000"/>
            </a:schemeClr>
          </a:solidFill>
          <a:ln w="12700">
            <a:solidFill>
              <a:schemeClr val="accent5">
                <a:lumMod val="75000"/>
              </a:schemeClr>
            </a:solidFill>
          </a:ln>
        </p:spPr>
        <p:txBody>
          <a:bodyPr wrap="square" rtlCol="0">
            <a:spAutoFit/>
          </a:bodyPr>
          <a:lstStyle/>
          <a:p>
            <a:r>
              <a:rPr lang="ja-JP" altLang="en-US" b="1" dirty="0" smtClean="0">
                <a:solidFill>
                  <a:prstClr val="black"/>
                </a:solidFill>
                <a:latin typeface="ＭＳ Ｐゴシック"/>
                <a:ea typeface="ＭＳ Ｐゴシック"/>
                <a:cs typeface="Meiryo UI" panose="020B0604030504040204" pitchFamily="50" charset="-128"/>
              </a:rPr>
              <a:t>限りある人材の有効活用と若者の入職促進</a:t>
            </a:r>
            <a:endParaRPr lang="ja-JP" altLang="en-US" b="1" dirty="0">
              <a:solidFill>
                <a:prstClr val="black"/>
              </a:solidFill>
              <a:latin typeface="ＭＳ Ｐゴシック"/>
              <a:ea typeface="ＭＳ Ｐゴシック"/>
              <a:cs typeface="Meiryo UI" panose="020B0604030504040204" pitchFamily="50" charset="-128"/>
            </a:endParaRPr>
          </a:p>
        </p:txBody>
      </p:sp>
      <p:sp>
        <p:nvSpPr>
          <p:cNvPr id="23" name="正方形/長方形 22"/>
          <p:cNvSpPr/>
          <p:nvPr/>
        </p:nvSpPr>
        <p:spPr>
          <a:xfrm>
            <a:off x="3242808" y="2794497"/>
            <a:ext cx="1815310" cy="738664"/>
          </a:xfrm>
          <a:prstGeom prst="rect">
            <a:avLst/>
          </a:prstGeom>
        </p:spPr>
        <p:txBody>
          <a:bodyPr wrap="square">
            <a:spAutoFit/>
          </a:bodyPr>
          <a:lstStyle/>
          <a:p>
            <a:pPr marL="114300" indent="-114300" algn="just"/>
            <a:r>
              <a:rPr lang="en-US" altLang="ja-JP" sz="1050" dirty="0" smtClean="0">
                <a:solidFill>
                  <a:prstClr val="black"/>
                </a:solidFill>
              </a:rPr>
              <a:t>※</a:t>
            </a:r>
            <a:r>
              <a:rPr lang="ja-JP" altLang="en-US" sz="1050" dirty="0" smtClean="0">
                <a:solidFill>
                  <a:prstClr val="black"/>
                </a:solidFill>
              </a:rPr>
              <a:t>監理技術者補佐の要件は、主任技術者の要件を満たす者のうち、１級技士補を有する者を想定</a:t>
            </a:r>
            <a:endParaRPr lang="ja-JP" altLang="en-US" sz="1050" dirty="0">
              <a:solidFill>
                <a:prstClr val="black"/>
              </a:solidFill>
            </a:endParaRPr>
          </a:p>
        </p:txBody>
      </p:sp>
      <p:grpSp>
        <p:nvGrpSpPr>
          <p:cNvPr id="226" name="グループ化 225"/>
          <p:cNvGrpSpPr/>
          <p:nvPr/>
        </p:nvGrpSpPr>
        <p:grpSpPr>
          <a:xfrm>
            <a:off x="8367076" y="5997957"/>
            <a:ext cx="1283910" cy="669556"/>
            <a:chOff x="8353441" y="5910356"/>
            <a:chExt cx="1170039" cy="686950"/>
          </a:xfrm>
        </p:grpSpPr>
        <p:pic>
          <p:nvPicPr>
            <p:cNvPr id="2" name="図 1"/>
            <p:cNvPicPr>
              <a:picLocks noChangeAspect="1"/>
            </p:cNvPicPr>
            <p:nvPr/>
          </p:nvPicPr>
          <p:blipFill>
            <a:blip r:embed="rId5"/>
            <a:stretch>
              <a:fillRect/>
            </a:stretch>
          </p:blipFill>
          <p:spPr>
            <a:xfrm>
              <a:off x="8353441" y="5933519"/>
              <a:ext cx="1170039" cy="663787"/>
            </a:xfrm>
            <a:prstGeom prst="rect">
              <a:avLst/>
            </a:prstGeom>
          </p:spPr>
        </p:pic>
        <p:sp>
          <p:nvSpPr>
            <p:cNvPr id="6" name="正方形/長方形 5"/>
            <p:cNvSpPr/>
            <p:nvPr/>
          </p:nvSpPr>
          <p:spPr>
            <a:xfrm>
              <a:off x="8806097" y="5910356"/>
              <a:ext cx="188795" cy="988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139" name="テキスト ボックス 138"/>
          <p:cNvSpPr txBox="1"/>
          <p:nvPr/>
        </p:nvSpPr>
        <p:spPr>
          <a:xfrm>
            <a:off x="5622760" y="3954179"/>
            <a:ext cx="3154551" cy="400110"/>
          </a:xfrm>
          <a:prstGeom prst="rect">
            <a:avLst/>
          </a:prstGeom>
          <a:noFill/>
        </p:spPr>
        <p:txBody>
          <a:bodyPr wrap="square" rtlCol="0">
            <a:spAutoFit/>
          </a:bodyPr>
          <a:lstStyle/>
          <a:p>
            <a:r>
              <a:rPr lang="en-US" altLang="ja-JP" sz="1000" dirty="0" smtClean="0">
                <a:solidFill>
                  <a:prstClr val="black"/>
                </a:solidFill>
              </a:rPr>
              <a:t>※</a:t>
            </a:r>
            <a:r>
              <a:rPr lang="ja-JP" altLang="ja-JP" sz="1000" dirty="0">
                <a:solidFill>
                  <a:prstClr val="black"/>
                </a:solidFill>
              </a:rPr>
              <a:t>適用</a:t>
            </a:r>
            <a:r>
              <a:rPr lang="ja-JP" altLang="ja-JP" sz="1000" dirty="0" smtClean="0">
                <a:solidFill>
                  <a:prstClr val="black"/>
                </a:solidFill>
              </a:rPr>
              <a:t>対象は</a:t>
            </a:r>
            <a:r>
              <a:rPr lang="ja-JP" altLang="ja-JP" sz="1000" dirty="0">
                <a:solidFill>
                  <a:prstClr val="black"/>
                </a:solidFill>
              </a:rPr>
              <a:t>、施工技術が画一的で</a:t>
            </a:r>
            <a:r>
              <a:rPr lang="ja-JP" altLang="ja-JP" sz="1000" dirty="0" smtClean="0">
                <a:solidFill>
                  <a:prstClr val="black"/>
                </a:solidFill>
              </a:rPr>
              <a:t>、技術上</a:t>
            </a:r>
            <a:r>
              <a:rPr lang="ja-JP" altLang="ja-JP" sz="1000" dirty="0">
                <a:solidFill>
                  <a:prstClr val="black"/>
                </a:solidFill>
              </a:rPr>
              <a:t>の</a:t>
            </a:r>
            <a:r>
              <a:rPr lang="ja-JP" altLang="ja-JP" sz="1000" dirty="0" smtClean="0">
                <a:solidFill>
                  <a:prstClr val="black"/>
                </a:solidFill>
              </a:rPr>
              <a:t>管理の</a:t>
            </a:r>
            <a:endParaRPr lang="en-US" altLang="ja-JP" sz="1000" dirty="0" smtClean="0">
              <a:solidFill>
                <a:prstClr val="black"/>
              </a:solidFill>
            </a:endParaRPr>
          </a:p>
          <a:p>
            <a:r>
              <a:rPr lang="en-US" altLang="ja-JP" sz="1000" dirty="0">
                <a:solidFill>
                  <a:prstClr val="black"/>
                </a:solidFill>
              </a:rPr>
              <a:t> </a:t>
            </a:r>
            <a:r>
              <a:rPr lang="en-US" altLang="ja-JP" sz="1000" dirty="0" smtClean="0">
                <a:solidFill>
                  <a:prstClr val="black"/>
                </a:solidFill>
              </a:rPr>
              <a:t>   </a:t>
            </a:r>
            <a:r>
              <a:rPr lang="ja-JP" altLang="ja-JP" sz="1000" dirty="0" smtClean="0">
                <a:solidFill>
                  <a:prstClr val="black"/>
                </a:solidFill>
              </a:rPr>
              <a:t>効率化を図る必要がある</a:t>
            </a:r>
            <a:r>
              <a:rPr lang="ja-JP" altLang="en-US" sz="1000" dirty="0" smtClean="0">
                <a:solidFill>
                  <a:prstClr val="black"/>
                </a:solidFill>
              </a:rPr>
              <a:t>工種</a:t>
            </a:r>
            <a:r>
              <a:rPr lang="ja-JP" altLang="ja-JP" sz="1000" dirty="0" smtClean="0">
                <a:solidFill>
                  <a:prstClr val="black"/>
                </a:solidFill>
              </a:rPr>
              <a:t>に限定</a:t>
            </a:r>
            <a:endParaRPr lang="en-US" altLang="ja-JP" sz="1000" dirty="0" smtClean="0">
              <a:solidFill>
                <a:prstClr val="black"/>
              </a:solidFill>
            </a:endParaRPr>
          </a:p>
        </p:txBody>
      </p:sp>
      <p:sp>
        <p:nvSpPr>
          <p:cNvPr id="140" name="テキスト ボックス 139"/>
          <p:cNvSpPr txBox="1"/>
          <p:nvPr/>
        </p:nvSpPr>
        <p:spPr>
          <a:xfrm>
            <a:off x="2097957" y="5691247"/>
            <a:ext cx="1193095" cy="246221"/>
          </a:xfrm>
          <a:prstGeom prst="rect">
            <a:avLst/>
          </a:prstGeom>
          <a:noFill/>
          <a:ln>
            <a:noFill/>
          </a:ln>
        </p:spPr>
        <p:txBody>
          <a:bodyPr wrap="square" rtlCol="0">
            <a:spAutoFit/>
          </a:bodyPr>
          <a:lstStyle/>
          <a:p>
            <a:pPr algn="ctr"/>
            <a:r>
              <a:rPr lang="ja-JP" altLang="en-US" sz="1000" b="1" dirty="0" smtClean="0">
                <a:solidFill>
                  <a:prstClr val="black"/>
                </a:solidFill>
              </a:rPr>
              <a:t>再発防止の指示</a:t>
            </a:r>
            <a:endParaRPr lang="ja-JP" altLang="en-US" sz="1000" b="1" dirty="0">
              <a:solidFill>
                <a:prstClr val="black"/>
              </a:solidFill>
            </a:endParaRPr>
          </a:p>
        </p:txBody>
      </p:sp>
      <p:pic>
        <p:nvPicPr>
          <p:cNvPr id="80" name="図 79"/>
          <p:cNvPicPr>
            <a:picLocks noChangeAspect="1"/>
          </p:cNvPicPr>
          <p:nvPr/>
        </p:nvPicPr>
        <p:blipFill>
          <a:blip r:embed="rId6"/>
          <a:stretch>
            <a:fillRect/>
          </a:stretch>
        </p:blipFill>
        <p:spPr>
          <a:xfrm>
            <a:off x="986134" y="2611654"/>
            <a:ext cx="2236546" cy="1086700"/>
          </a:xfrm>
          <a:prstGeom prst="rect">
            <a:avLst/>
          </a:prstGeom>
        </p:spPr>
      </p:pic>
      <p:sp>
        <p:nvSpPr>
          <p:cNvPr id="8" name="スライド番号プレースホルダー 7"/>
          <p:cNvSpPr>
            <a:spLocks noGrp="1"/>
          </p:cNvSpPr>
          <p:nvPr>
            <p:ph type="sldNum" sz="quarter" idx="12"/>
          </p:nvPr>
        </p:nvSpPr>
        <p:spPr>
          <a:xfrm>
            <a:off x="7498703" y="6503994"/>
            <a:ext cx="2311400" cy="326199"/>
          </a:xfrm>
        </p:spPr>
        <p:txBody>
          <a:bodyPr/>
          <a:lstStyle/>
          <a:p>
            <a:pPr>
              <a:defRPr/>
            </a:pPr>
            <a:r>
              <a:rPr lang="ja-JP" altLang="en-US" sz="1400" b="1" dirty="0" smtClean="0">
                <a:solidFill>
                  <a:prstClr val="black"/>
                </a:solidFill>
              </a:rPr>
              <a:t>４</a:t>
            </a:r>
            <a:endParaRPr lang="en-US" altLang="ja-JP" sz="1400" b="1" dirty="0">
              <a:solidFill>
                <a:prstClr val="black"/>
              </a:solidFill>
            </a:endParaRPr>
          </a:p>
        </p:txBody>
      </p:sp>
    </p:spTree>
    <p:extLst>
      <p:ext uri="{BB962C8B-B14F-4D97-AF65-F5344CB8AC3E}">
        <p14:creationId xmlns:p14="http://schemas.microsoft.com/office/powerpoint/2010/main" val="617673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9263" y="679326"/>
            <a:ext cx="4905790" cy="4110827"/>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タイトル 2"/>
          <p:cNvSpPr>
            <a:spLocks noGrp="1"/>
          </p:cNvSpPr>
          <p:nvPr>
            <p:ph type="title"/>
          </p:nvPr>
        </p:nvSpPr>
        <p:spPr>
          <a:xfrm>
            <a:off x="0" y="0"/>
            <a:ext cx="5529063" cy="476250"/>
          </a:xfrm>
        </p:spPr>
        <p:txBody>
          <a:bodyPr/>
          <a:lstStyle/>
          <a:p>
            <a:r>
              <a:rPr lang="ja-JP" altLang="en-US" dirty="0" smtClean="0"/>
              <a:t>３</a:t>
            </a:r>
            <a:r>
              <a:rPr lang="en-US" altLang="ja-JP" dirty="0" smtClean="0"/>
              <a:t>.</a:t>
            </a:r>
            <a:r>
              <a:rPr kumimoji="1" lang="ja-JP" altLang="en-US" dirty="0" smtClean="0"/>
              <a:t>持続可能な事業環境の確保 </a:t>
            </a:r>
            <a:r>
              <a:rPr lang="ja-JP" altLang="en-US" dirty="0"/>
              <a:t>　等</a:t>
            </a:r>
            <a:endParaRPr kumimoji="1" lang="ja-JP" altLang="en-US" dirty="0"/>
          </a:p>
        </p:txBody>
      </p:sp>
      <p:sp>
        <p:nvSpPr>
          <p:cNvPr id="7" name="正方形/長方形 6"/>
          <p:cNvSpPr/>
          <p:nvPr/>
        </p:nvSpPr>
        <p:spPr>
          <a:xfrm>
            <a:off x="5099604" y="681617"/>
            <a:ext cx="4699996" cy="4117473"/>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角丸四角形 14"/>
          <p:cNvSpPr/>
          <p:nvPr/>
        </p:nvSpPr>
        <p:spPr>
          <a:xfrm>
            <a:off x="146163" y="783644"/>
            <a:ext cx="4760686" cy="3893277"/>
          </a:xfrm>
          <a:prstGeom prst="roundRect">
            <a:avLst>
              <a:gd name="adj" fmla="val 0"/>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42" name="グループ化 41"/>
          <p:cNvGrpSpPr/>
          <p:nvPr/>
        </p:nvGrpSpPr>
        <p:grpSpPr>
          <a:xfrm>
            <a:off x="5172668" y="769895"/>
            <a:ext cx="4764931" cy="3907026"/>
            <a:chOff x="36938" y="4046659"/>
            <a:chExt cx="4764931" cy="3855165"/>
          </a:xfrm>
        </p:grpSpPr>
        <p:sp>
          <p:nvSpPr>
            <p:cNvPr id="36" name="角丸四角形 35"/>
            <p:cNvSpPr/>
            <p:nvPr/>
          </p:nvSpPr>
          <p:spPr>
            <a:xfrm>
              <a:off x="36938" y="4046659"/>
              <a:ext cx="4572000" cy="3855165"/>
            </a:xfrm>
            <a:prstGeom prst="roundRect">
              <a:avLst>
                <a:gd name="adj" fmla="val 0"/>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テキスト ボックス 34"/>
            <p:cNvSpPr txBox="1"/>
            <p:nvPr/>
          </p:nvSpPr>
          <p:spPr>
            <a:xfrm>
              <a:off x="125610" y="4192432"/>
              <a:ext cx="4422513" cy="523220"/>
            </a:xfrm>
            <a:prstGeom prst="rect">
              <a:avLst/>
            </a:prstGeom>
            <a:noFill/>
            <a:ln>
              <a:noFill/>
            </a:ln>
          </p:spPr>
          <p:txBody>
            <a:bodyPr wrap="square" rtlCol="0">
              <a:spAutoFit/>
            </a:bodyPr>
            <a:lstStyle/>
            <a:p>
              <a:r>
                <a:rPr lang="ja-JP" altLang="en-US" sz="1400" dirty="0">
                  <a:solidFill>
                    <a:prstClr val="black"/>
                  </a:solidFill>
                </a:rPr>
                <a:t>合併・事業譲渡等に際し</a:t>
              </a:r>
              <a:r>
                <a:rPr lang="ja-JP" altLang="en-US" sz="1400" dirty="0" smtClean="0">
                  <a:solidFill>
                    <a:prstClr val="black"/>
                  </a:solidFill>
                </a:rPr>
                <a:t>、事前認可の手続きにより</a:t>
              </a:r>
              <a:endParaRPr lang="en-US" altLang="ja-JP" sz="1400" dirty="0" smtClean="0">
                <a:solidFill>
                  <a:prstClr val="black"/>
                </a:solidFill>
              </a:endParaRPr>
            </a:p>
            <a:p>
              <a:r>
                <a:rPr lang="ja-JP" altLang="en-US" sz="1400" dirty="0" smtClean="0">
                  <a:solidFill>
                    <a:prstClr val="black"/>
                  </a:solidFill>
                </a:rPr>
                <a:t>円滑</a:t>
              </a:r>
              <a:r>
                <a:rPr lang="ja-JP" altLang="en-US" sz="1400" dirty="0">
                  <a:solidFill>
                    <a:prstClr val="black"/>
                  </a:solidFill>
                </a:rPr>
                <a:t>に事業承継できる仕組みを構築</a:t>
              </a:r>
              <a:r>
                <a:rPr lang="ja-JP" altLang="en-US" sz="1400" dirty="0" smtClean="0">
                  <a:solidFill>
                    <a:prstClr val="black"/>
                  </a:solidFill>
                </a:rPr>
                <a:t>。</a:t>
              </a:r>
              <a:endParaRPr lang="en-US" altLang="ja-JP" sz="1400" dirty="0">
                <a:solidFill>
                  <a:prstClr val="black"/>
                </a:solidFill>
              </a:endParaRPr>
            </a:p>
          </p:txBody>
        </p:sp>
        <p:sp>
          <p:nvSpPr>
            <p:cNvPr id="37" name="右矢印 36"/>
            <p:cNvSpPr/>
            <p:nvPr/>
          </p:nvSpPr>
          <p:spPr>
            <a:xfrm>
              <a:off x="854627" y="4647178"/>
              <a:ext cx="345840" cy="284313"/>
            </a:xfrm>
            <a:prstGeom prst="rightArrow">
              <a:avLst/>
            </a:prstGeom>
            <a:solidFill>
              <a:srgbClr val="FFFF00"/>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 name="テキスト ボックス 37"/>
            <p:cNvSpPr txBox="1"/>
            <p:nvPr/>
          </p:nvSpPr>
          <p:spPr>
            <a:xfrm>
              <a:off x="1190292" y="4654743"/>
              <a:ext cx="3611577" cy="307777"/>
            </a:xfrm>
            <a:prstGeom prst="rect">
              <a:avLst/>
            </a:prstGeom>
            <a:noFill/>
            <a:ln>
              <a:noFill/>
            </a:ln>
          </p:spPr>
          <p:txBody>
            <a:bodyPr wrap="square" rtlCol="0">
              <a:spAutoFit/>
            </a:bodyPr>
            <a:lstStyle/>
            <a:p>
              <a:pPr>
                <a:spcAft>
                  <a:spcPts val="600"/>
                </a:spcAft>
              </a:pPr>
              <a:r>
                <a:rPr lang="ja-JP" altLang="en-US" sz="1400" b="1" dirty="0" smtClean="0">
                  <a:solidFill>
                    <a:srgbClr val="FF0000"/>
                  </a:solidFill>
                </a:rPr>
                <a:t>許可の空白期間なく</a:t>
              </a:r>
              <a:r>
                <a:rPr lang="ja-JP" altLang="en-US" sz="1400" dirty="0" smtClean="0">
                  <a:solidFill>
                    <a:prstClr val="black"/>
                  </a:solidFill>
                </a:rPr>
                <a:t>事業承継が可能に</a:t>
              </a:r>
              <a:endParaRPr lang="en-US" altLang="ja-JP" sz="1400" dirty="0">
                <a:solidFill>
                  <a:prstClr val="black"/>
                </a:solidFill>
              </a:endParaRPr>
            </a:p>
          </p:txBody>
        </p:sp>
      </p:grpSp>
      <p:graphicFrame>
        <p:nvGraphicFramePr>
          <p:cNvPr id="11" name="表 10"/>
          <p:cNvGraphicFramePr>
            <a:graphicFrameLocks noGrp="1"/>
          </p:cNvGraphicFramePr>
          <p:nvPr>
            <p:extLst/>
          </p:nvPr>
        </p:nvGraphicFramePr>
        <p:xfrm>
          <a:off x="279710" y="2252964"/>
          <a:ext cx="4555537" cy="2332800"/>
        </p:xfrm>
        <a:graphic>
          <a:graphicData uri="http://schemas.openxmlformats.org/drawingml/2006/table">
            <a:tbl>
              <a:tblPr firstRow="1" bandRow="1"/>
              <a:tblGrid>
                <a:gridCol w="255678">
                  <a:extLst>
                    <a:ext uri="{9D8B030D-6E8A-4147-A177-3AD203B41FA5}">
                      <a16:colId xmlns:a16="http://schemas.microsoft.com/office/drawing/2014/main" val="20000"/>
                    </a:ext>
                  </a:extLst>
                </a:gridCol>
                <a:gridCol w="4299859">
                  <a:extLst>
                    <a:ext uri="{9D8B030D-6E8A-4147-A177-3AD203B41FA5}">
                      <a16:colId xmlns:a16="http://schemas.microsoft.com/office/drawing/2014/main" val="20001"/>
                    </a:ext>
                  </a:extLst>
                </a:gridCol>
              </a:tblGrid>
              <a:tr h="238241">
                <a:tc gridSpan="2">
                  <a:txBody>
                    <a:bodyPr/>
                    <a:lstStyle>
                      <a:lvl1pPr marL="0" algn="l" defTabSz="908286" rtl="0" eaLnBrk="1" latinLnBrk="0" hangingPunct="1">
                        <a:defRPr kumimoji="1" sz="1788" kern="1200">
                          <a:solidFill>
                            <a:schemeClr val="tx1"/>
                          </a:solidFill>
                          <a:latin typeface="Arial"/>
                          <a:ea typeface="ＭＳ Ｐゴシック"/>
                        </a:defRPr>
                      </a:lvl1pPr>
                      <a:lvl2pPr marL="454143" algn="l" defTabSz="908286" rtl="0" eaLnBrk="1" latinLnBrk="0" hangingPunct="1">
                        <a:defRPr kumimoji="1" sz="1788" kern="1200">
                          <a:solidFill>
                            <a:schemeClr val="tx1"/>
                          </a:solidFill>
                          <a:latin typeface="Arial"/>
                          <a:ea typeface="ＭＳ Ｐゴシック"/>
                        </a:defRPr>
                      </a:lvl2pPr>
                      <a:lvl3pPr marL="908286" algn="l" defTabSz="908286" rtl="0" eaLnBrk="1" latinLnBrk="0" hangingPunct="1">
                        <a:defRPr kumimoji="1" sz="1788" kern="1200">
                          <a:solidFill>
                            <a:schemeClr val="tx1"/>
                          </a:solidFill>
                          <a:latin typeface="Arial"/>
                          <a:ea typeface="ＭＳ Ｐゴシック"/>
                        </a:defRPr>
                      </a:lvl3pPr>
                      <a:lvl4pPr marL="1362429" algn="l" defTabSz="908286" rtl="0" eaLnBrk="1" latinLnBrk="0" hangingPunct="1">
                        <a:defRPr kumimoji="1" sz="1788" kern="1200">
                          <a:solidFill>
                            <a:schemeClr val="tx1"/>
                          </a:solidFill>
                          <a:latin typeface="Arial"/>
                          <a:ea typeface="ＭＳ Ｐゴシック"/>
                        </a:defRPr>
                      </a:lvl4pPr>
                      <a:lvl5pPr marL="1816573" algn="l" defTabSz="908286" rtl="0" eaLnBrk="1" latinLnBrk="0" hangingPunct="1">
                        <a:defRPr kumimoji="1" sz="1788" kern="1200">
                          <a:solidFill>
                            <a:schemeClr val="tx1"/>
                          </a:solidFill>
                          <a:latin typeface="Arial"/>
                          <a:ea typeface="ＭＳ Ｐゴシック"/>
                        </a:defRPr>
                      </a:lvl5pPr>
                      <a:lvl6pPr marL="2270716" algn="l" defTabSz="908286" rtl="0" eaLnBrk="1" latinLnBrk="0" hangingPunct="1">
                        <a:defRPr kumimoji="1" sz="1788" kern="1200">
                          <a:solidFill>
                            <a:schemeClr val="tx1"/>
                          </a:solidFill>
                          <a:latin typeface="Arial"/>
                          <a:ea typeface="ＭＳ Ｐゴシック"/>
                        </a:defRPr>
                      </a:lvl6pPr>
                      <a:lvl7pPr marL="2724858" algn="l" defTabSz="908286" rtl="0" eaLnBrk="1" latinLnBrk="0" hangingPunct="1">
                        <a:defRPr kumimoji="1" sz="1788" kern="1200">
                          <a:solidFill>
                            <a:schemeClr val="tx1"/>
                          </a:solidFill>
                          <a:latin typeface="Arial"/>
                          <a:ea typeface="ＭＳ Ｐゴシック"/>
                        </a:defRPr>
                      </a:lvl7pPr>
                      <a:lvl8pPr marL="3179003" algn="l" defTabSz="908286" rtl="0" eaLnBrk="1" latinLnBrk="0" hangingPunct="1">
                        <a:defRPr kumimoji="1" sz="1788" kern="1200">
                          <a:solidFill>
                            <a:schemeClr val="tx1"/>
                          </a:solidFill>
                          <a:latin typeface="Arial"/>
                          <a:ea typeface="ＭＳ Ｐゴシック"/>
                        </a:defRPr>
                      </a:lvl8pPr>
                      <a:lvl9pPr marL="3633147" algn="l" defTabSz="908286" rtl="0" eaLnBrk="1" latinLnBrk="0" hangingPunct="1">
                        <a:defRPr kumimoji="1" sz="1788" kern="1200">
                          <a:solidFill>
                            <a:schemeClr val="tx1"/>
                          </a:solidFill>
                          <a:latin typeface="Arial"/>
                          <a:ea typeface="ＭＳ Ｐゴシック"/>
                        </a:defRPr>
                      </a:lvl9pPr>
                    </a:lstStyle>
                    <a:p>
                      <a:r>
                        <a:rPr kumimoji="1" lang="ja-JP" altLang="en-US" sz="1200" u="none" dirty="0" smtClean="0">
                          <a:latin typeface="+mn-ea"/>
                          <a:ea typeface="+mn-ea"/>
                        </a:rPr>
                        <a:t>（１）経営の安定性</a:t>
                      </a:r>
                      <a:endParaRPr kumimoji="1" lang="ja-JP" altLang="en-US" sz="1200" u="none" dirty="0">
                        <a:solidFill>
                          <a:schemeClr val="tx1"/>
                        </a:solidFill>
                        <a:latin typeface="+mn-ea"/>
                        <a:ea typeface="+mn-ea"/>
                      </a:endParaRPr>
                    </a:p>
                  </a:txBody>
                  <a:tcPr marL="36000" marR="36000" marT="36000" marB="36000">
                    <a:lnL w="12700" cmpd="sng">
                      <a:solidFill>
                        <a:srgbClr val="000000"/>
                      </a:solidFill>
                    </a:lnL>
                    <a:lnR w="12700" cmpd="sng">
                      <a:solidFill>
                        <a:srgbClr val="000000"/>
                      </a:solidFill>
                    </a:lnR>
                    <a:lnT w="12700" cmpd="sng">
                      <a:solidFill>
                        <a:srgbClr val="000000"/>
                      </a:solidFill>
                    </a:lnT>
                    <a:lnB w="12700" cmpd="sng">
                      <a:noFill/>
                    </a:lnB>
                    <a:lnTlToBr w="12700" cmpd="sng">
                      <a:noFill/>
                      <a:prstDash val="solid"/>
                    </a:lnTlToBr>
                    <a:lnBlToTr w="12700" cmpd="sng">
                      <a:noFill/>
                      <a:prstDash val="solid"/>
                    </a:lnBlToTr>
                    <a:solidFill>
                      <a:srgbClr val="333399">
                        <a:lumMod val="20000"/>
                        <a:lumOff val="80000"/>
                      </a:srgbClr>
                    </a:solidFill>
                  </a:tcPr>
                </a:tc>
                <a:tc hMerge="1">
                  <a:txBody>
                    <a:bodyPr/>
                    <a:lstStyle/>
                    <a:p>
                      <a:endParaRPr kumimoji="1" lang="ja-JP" altLang="en-US"/>
                    </a:p>
                  </a:txBody>
                  <a:tcPr/>
                </a:tc>
                <a:extLst>
                  <a:ext uri="{0D108BD9-81ED-4DB2-BD59-A6C34878D82A}">
                    <a16:rowId xmlns:a16="http://schemas.microsoft.com/office/drawing/2014/main" val="10000"/>
                  </a:ext>
                </a:extLst>
              </a:tr>
              <a:tr h="240232">
                <a:tc rowSpan="2">
                  <a:txBody>
                    <a:bodyPr/>
                    <a:lstStyle>
                      <a:lvl1pPr marL="0" algn="l" defTabSz="908286" rtl="0" eaLnBrk="1" latinLnBrk="0" hangingPunct="1">
                        <a:defRPr kumimoji="1" sz="1788" kern="1200">
                          <a:solidFill>
                            <a:schemeClr val="tx1"/>
                          </a:solidFill>
                          <a:latin typeface="Arial"/>
                          <a:ea typeface="ＭＳ Ｐゴシック"/>
                        </a:defRPr>
                      </a:lvl1pPr>
                      <a:lvl2pPr marL="454143" algn="l" defTabSz="908286" rtl="0" eaLnBrk="1" latinLnBrk="0" hangingPunct="1">
                        <a:defRPr kumimoji="1" sz="1788" kern="1200">
                          <a:solidFill>
                            <a:schemeClr val="tx1"/>
                          </a:solidFill>
                          <a:latin typeface="Arial"/>
                          <a:ea typeface="ＭＳ Ｐゴシック"/>
                        </a:defRPr>
                      </a:lvl2pPr>
                      <a:lvl3pPr marL="908286" algn="l" defTabSz="908286" rtl="0" eaLnBrk="1" latinLnBrk="0" hangingPunct="1">
                        <a:defRPr kumimoji="1" sz="1788" kern="1200">
                          <a:solidFill>
                            <a:schemeClr val="tx1"/>
                          </a:solidFill>
                          <a:latin typeface="Arial"/>
                          <a:ea typeface="ＭＳ Ｐゴシック"/>
                        </a:defRPr>
                      </a:lvl3pPr>
                      <a:lvl4pPr marL="1362429" algn="l" defTabSz="908286" rtl="0" eaLnBrk="1" latinLnBrk="0" hangingPunct="1">
                        <a:defRPr kumimoji="1" sz="1788" kern="1200">
                          <a:solidFill>
                            <a:schemeClr val="tx1"/>
                          </a:solidFill>
                          <a:latin typeface="Arial"/>
                          <a:ea typeface="ＭＳ Ｐゴシック"/>
                        </a:defRPr>
                      </a:lvl4pPr>
                      <a:lvl5pPr marL="1816573" algn="l" defTabSz="908286" rtl="0" eaLnBrk="1" latinLnBrk="0" hangingPunct="1">
                        <a:defRPr kumimoji="1" sz="1788" kern="1200">
                          <a:solidFill>
                            <a:schemeClr val="tx1"/>
                          </a:solidFill>
                          <a:latin typeface="Arial"/>
                          <a:ea typeface="ＭＳ Ｐゴシック"/>
                        </a:defRPr>
                      </a:lvl5pPr>
                      <a:lvl6pPr marL="2270716" algn="l" defTabSz="908286" rtl="0" eaLnBrk="1" latinLnBrk="0" hangingPunct="1">
                        <a:defRPr kumimoji="1" sz="1788" kern="1200">
                          <a:solidFill>
                            <a:schemeClr val="tx1"/>
                          </a:solidFill>
                          <a:latin typeface="Arial"/>
                          <a:ea typeface="ＭＳ Ｐゴシック"/>
                        </a:defRPr>
                      </a:lvl6pPr>
                      <a:lvl7pPr marL="2724858" algn="l" defTabSz="908286" rtl="0" eaLnBrk="1" latinLnBrk="0" hangingPunct="1">
                        <a:defRPr kumimoji="1" sz="1788" kern="1200">
                          <a:solidFill>
                            <a:schemeClr val="tx1"/>
                          </a:solidFill>
                          <a:latin typeface="Arial"/>
                          <a:ea typeface="ＭＳ Ｐゴシック"/>
                        </a:defRPr>
                      </a:lvl7pPr>
                      <a:lvl8pPr marL="3179003" algn="l" defTabSz="908286" rtl="0" eaLnBrk="1" latinLnBrk="0" hangingPunct="1">
                        <a:defRPr kumimoji="1" sz="1788" kern="1200">
                          <a:solidFill>
                            <a:schemeClr val="tx1"/>
                          </a:solidFill>
                          <a:latin typeface="Arial"/>
                          <a:ea typeface="ＭＳ Ｐゴシック"/>
                        </a:defRPr>
                      </a:lvl8pPr>
                      <a:lvl9pPr marL="3633147" algn="l" defTabSz="908286" rtl="0" eaLnBrk="1" latinLnBrk="0" hangingPunct="1">
                        <a:defRPr kumimoji="1" sz="1788" kern="1200">
                          <a:solidFill>
                            <a:schemeClr val="tx1"/>
                          </a:solidFill>
                          <a:latin typeface="Arial"/>
                          <a:ea typeface="ＭＳ Ｐゴシック"/>
                        </a:defRPr>
                      </a:lvl9pPr>
                    </a:lstStyle>
                    <a:p>
                      <a:endParaRPr kumimoji="1" lang="ja-JP" altLang="en-US" sz="1200" u="none" dirty="0">
                        <a:solidFill>
                          <a:schemeClr val="tx1"/>
                        </a:solidFill>
                        <a:latin typeface="+mn-ea"/>
                        <a:ea typeface="+mn-ea"/>
                      </a:endParaRPr>
                    </a:p>
                  </a:txBody>
                  <a:tcPr marL="36000" marR="36000" marT="36000" marB="36000">
                    <a:lnL w="12700" cmpd="sng">
                      <a:solidFill>
                        <a:srgbClr val="000000"/>
                      </a:solidFill>
                    </a:lnL>
                    <a:lnR w="12700" cmpd="sng">
                      <a:solidFill>
                        <a:srgbClr val="000000"/>
                      </a:solidFill>
                    </a:lnR>
                    <a:lnT w="12700" cmpd="sng">
                      <a:noFill/>
                    </a:lnT>
                    <a:lnB w="12700" cmpd="sng">
                      <a:solidFill>
                        <a:srgbClr val="000000"/>
                      </a:solidFill>
                    </a:lnB>
                    <a:lnTlToBr w="12700" cmpd="sng">
                      <a:noFill/>
                      <a:prstDash val="solid"/>
                    </a:lnTlToBr>
                    <a:lnBlToTr w="12700" cmpd="sng">
                      <a:noFill/>
                      <a:prstDash val="solid"/>
                    </a:lnBlToTr>
                    <a:solidFill>
                      <a:srgbClr val="333399">
                        <a:lumMod val="20000"/>
                        <a:lumOff val="80000"/>
                      </a:srgbClr>
                    </a:solidFill>
                  </a:tcPr>
                </a:tc>
                <a:tc>
                  <a:txBody>
                    <a:bodyPr/>
                    <a:lstStyle/>
                    <a:p>
                      <a:r>
                        <a:rPr kumimoji="1" lang="ja-JP" altLang="en-US" sz="1200" b="0" u="none" dirty="0" smtClean="0">
                          <a:solidFill>
                            <a:schemeClr val="tx1"/>
                          </a:solidFill>
                          <a:latin typeface="+mn-ea"/>
                          <a:ea typeface="+mn-ea"/>
                        </a:rPr>
                        <a:t>　経営能力　（経営業務管理責任者）</a:t>
                      </a:r>
                      <a:endParaRPr kumimoji="1" lang="en-US" altLang="ja-JP" sz="1200" b="0" u="none" dirty="0" smtClean="0">
                        <a:solidFill>
                          <a:schemeClr val="tx1"/>
                        </a:solidFill>
                        <a:latin typeface="+mn-ea"/>
                        <a:ea typeface="+mn-ea"/>
                      </a:endParaRPr>
                    </a:p>
                    <a:p>
                      <a:endParaRPr kumimoji="1" lang="ja-JP" altLang="en-US" sz="1200" b="0" u="none" dirty="0">
                        <a:solidFill>
                          <a:schemeClr val="tx1"/>
                        </a:solidFill>
                        <a:latin typeface="+mn-ea"/>
                        <a:ea typeface="+mn-ea"/>
                      </a:endParaRPr>
                    </a:p>
                  </a:txBody>
                  <a:tcPr marL="36000" marR="36000" marT="36000" marB="3600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8241">
                <a:tc vMerge="1">
                  <a:txBody>
                    <a:bodyPr/>
                    <a:lstStyle/>
                    <a:p>
                      <a:endParaRPr kumimoji="1" lang="ja-JP" altLang="en-US" u="none" dirty="0">
                        <a:solidFill>
                          <a:schemeClr val="tx1"/>
                        </a:solidFill>
                      </a:endParaRPr>
                    </a:p>
                  </a:txBody>
                  <a:tcPr/>
                </a:tc>
                <a:tc>
                  <a:txBody>
                    <a:bodyPr/>
                    <a:lstStyle/>
                    <a:p>
                      <a:pPr marL="144000" marR="0" indent="-457200" algn="l" defTabSz="939994"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latin typeface="+mn-ea"/>
                          <a:ea typeface="+mn-ea"/>
                        </a:rPr>
                        <a:t>　財産的基礎　</a:t>
                      </a:r>
                      <a:endParaRPr kumimoji="1" lang="en-US" altLang="ja-JP" sz="1200" b="0" u="none" dirty="0" smtClean="0">
                        <a:solidFill>
                          <a:schemeClr val="tx1"/>
                        </a:solidFill>
                        <a:latin typeface="+mn-ea"/>
                        <a:ea typeface="+mn-ea"/>
                      </a:endParaRPr>
                    </a:p>
                    <a:p>
                      <a:pPr marL="144000" marR="0" indent="-457200" algn="l" defTabSz="939994" rtl="0" eaLnBrk="1" fontAlgn="auto" latinLnBrk="0" hangingPunct="1">
                        <a:lnSpc>
                          <a:spcPct val="100000"/>
                        </a:lnSpc>
                        <a:spcBef>
                          <a:spcPts val="0"/>
                        </a:spcBef>
                        <a:spcAft>
                          <a:spcPts val="0"/>
                        </a:spcAft>
                        <a:buClrTx/>
                        <a:buSzTx/>
                        <a:buFontTx/>
                        <a:buNone/>
                        <a:tabLst/>
                        <a:defRPr/>
                      </a:pPr>
                      <a:r>
                        <a:rPr lang="ja-JP" altLang="en-US" sz="1200" b="0" u="none" dirty="0" smtClean="0">
                          <a:solidFill>
                            <a:schemeClr val="tx1"/>
                          </a:solidFill>
                          <a:latin typeface="+mn-ea"/>
                          <a:ea typeface="+mn-ea"/>
                        </a:rPr>
                        <a:t>（請負契約を履行するに足りる財産的基礎・金銭的信用）</a:t>
                      </a:r>
                      <a:endParaRPr kumimoji="1" lang="en-US" altLang="ja-JP" sz="1200" b="0" u="none" dirty="0" smtClean="0">
                        <a:solidFill>
                          <a:schemeClr val="tx1"/>
                        </a:solidFill>
                        <a:latin typeface="+mn-ea"/>
                        <a:ea typeface="+mn-ea"/>
                      </a:endParaRPr>
                    </a:p>
                  </a:txBody>
                  <a:tcPr marL="36000" marR="36000" marT="36000" marB="3600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0232">
                <a:tc gridSpan="2">
                  <a:txBody>
                    <a:bodyPr/>
                    <a:lstStyle>
                      <a:lvl1pPr marL="0" algn="l" defTabSz="908286" rtl="0" eaLnBrk="1" latinLnBrk="0" hangingPunct="1">
                        <a:defRPr kumimoji="1" sz="1788" kern="1200">
                          <a:solidFill>
                            <a:schemeClr val="tx1"/>
                          </a:solidFill>
                          <a:latin typeface="Arial"/>
                          <a:ea typeface="ＭＳ Ｐゴシック"/>
                        </a:defRPr>
                      </a:lvl1pPr>
                      <a:lvl2pPr marL="454143" algn="l" defTabSz="908286" rtl="0" eaLnBrk="1" latinLnBrk="0" hangingPunct="1">
                        <a:defRPr kumimoji="1" sz="1788" kern="1200">
                          <a:solidFill>
                            <a:schemeClr val="tx1"/>
                          </a:solidFill>
                          <a:latin typeface="Arial"/>
                          <a:ea typeface="ＭＳ Ｐゴシック"/>
                        </a:defRPr>
                      </a:lvl2pPr>
                      <a:lvl3pPr marL="908286" algn="l" defTabSz="908286" rtl="0" eaLnBrk="1" latinLnBrk="0" hangingPunct="1">
                        <a:defRPr kumimoji="1" sz="1788" kern="1200">
                          <a:solidFill>
                            <a:schemeClr val="tx1"/>
                          </a:solidFill>
                          <a:latin typeface="Arial"/>
                          <a:ea typeface="ＭＳ Ｐゴシック"/>
                        </a:defRPr>
                      </a:lvl3pPr>
                      <a:lvl4pPr marL="1362429" algn="l" defTabSz="908286" rtl="0" eaLnBrk="1" latinLnBrk="0" hangingPunct="1">
                        <a:defRPr kumimoji="1" sz="1788" kern="1200">
                          <a:solidFill>
                            <a:schemeClr val="tx1"/>
                          </a:solidFill>
                          <a:latin typeface="Arial"/>
                          <a:ea typeface="ＭＳ Ｐゴシック"/>
                        </a:defRPr>
                      </a:lvl4pPr>
                      <a:lvl5pPr marL="1816573" algn="l" defTabSz="908286" rtl="0" eaLnBrk="1" latinLnBrk="0" hangingPunct="1">
                        <a:defRPr kumimoji="1" sz="1788" kern="1200">
                          <a:solidFill>
                            <a:schemeClr val="tx1"/>
                          </a:solidFill>
                          <a:latin typeface="Arial"/>
                          <a:ea typeface="ＭＳ Ｐゴシック"/>
                        </a:defRPr>
                      </a:lvl5pPr>
                      <a:lvl6pPr marL="2270716" algn="l" defTabSz="908286" rtl="0" eaLnBrk="1" latinLnBrk="0" hangingPunct="1">
                        <a:defRPr kumimoji="1" sz="1788" kern="1200">
                          <a:solidFill>
                            <a:schemeClr val="tx1"/>
                          </a:solidFill>
                          <a:latin typeface="Arial"/>
                          <a:ea typeface="ＭＳ Ｐゴシック"/>
                        </a:defRPr>
                      </a:lvl6pPr>
                      <a:lvl7pPr marL="2724858" algn="l" defTabSz="908286" rtl="0" eaLnBrk="1" latinLnBrk="0" hangingPunct="1">
                        <a:defRPr kumimoji="1" sz="1788" kern="1200">
                          <a:solidFill>
                            <a:schemeClr val="tx1"/>
                          </a:solidFill>
                          <a:latin typeface="Arial"/>
                          <a:ea typeface="ＭＳ Ｐゴシック"/>
                        </a:defRPr>
                      </a:lvl7pPr>
                      <a:lvl8pPr marL="3179003" algn="l" defTabSz="908286" rtl="0" eaLnBrk="1" latinLnBrk="0" hangingPunct="1">
                        <a:defRPr kumimoji="1" sz="1788" kern="1200">
                          <a:solidFill>
                            <a:schemeClr val="tx1"/>
                          </a:solidFill>
                          <a:latin typeface="Arial"/>
                          <a:ea typeface="ＭＳ Ｐゴシック"/>
                        </a:defRPr>
                      </a:lvl8pPr>
                      <a:lvl9pPr marL="3633147" algn="l" defTabSz="908286" rtl="0" eaLnBrk="1" latinLnBrk="0" hangingPunct="1">
                        <a:defRPr kumimoji="1" sz="1788" kern="1200">
                          <a:solidFill>
                            <a:schemeClr val="tx1"/>
                          </a:solidFill>
                          <a:latin typeface="Arial"/>
                          <a:ea typeface="ＭＳ Ｐゴシック"/>
                        </a:defRPr>
                      </a:lvl9pPr>
                    </a:lstStyle>
                    <a:p>
                      <a:r>
                        <a:rPr kumimoji="1" lang="ja-JP" altLang="en-US" sz="1200" b="0" u="none" dirty="0" smtClean="0">
                          <a:solidFill>
                            <a:schemeClr val="tx1"/>
                          </a:solidFill>
                          <a:latin typeface="+mn-ea"/>
                          <a:ea typeface="+mn-ea"/>
                        </a:rPr>
                        <a:t>（２）技術力</a:t>
                      </a:r>
                      <a:endParaRPr kumimoji="1" lang="ja-JP" altLang="en-US" sz="1200" b="0" u="none" dirty="0">
                        <a:solidFill>
                          <a:schemeClr val="tx1"/>
                        </a:solidFill>
                        <a:latin typeface="+mn-ea"/>
                        <a:ea typeface="+mn-ea"/>
                      </a:endParaRPr>
                    </a:p>
                  </a:txBody>
                  <a:tcPr marL="36000" marR="36000" marT="36000" marB="36000">
                    <a:lnL w="12700" cmpd="sng">
                      <a:solidFill>
                        <a:srgbClr val="000000"/>
                      </a:solidFill>
                    </a:lnL>
                    <a:lnR w="12700" cmpd="sng">
                      <a:solidFill>
                        <a:srgbClr val="000000"/>
                      </a:solidFill>
                    </a:lnR>
                    <a:lnT w="12700" cmpd="sng">
                      <a:solidFill>
                        <a:srgbClr val="000000"/>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3399">
                        <a:lumMod val="20000"/>
                        <a:lumOff val="80000"/>
                      </a:srgbClr>
                    </a:solidFill>
                  </a:tcPr>
                </a:tc>
                <a:tc hMerge="1">
                  <a:txBody>
                    <a:bodyPr/>
                    <a:lstStyle/>
                    <a:p>
                      <a:endParaRPr kumimoji="1" lang="ja-JP" altLang="en-US"/>
                    </a:p>
                  </a:txBody>
                  <a:tcPr/>
                </a:tc>
                <a:extLst>
                  <a:ext uri="{0D108BD9-81ED-4DB2-BD59-A6C34878D82A}">
                    <a16:rowId xmlns:a16="http://schemas.microsoft.com/office/drawing/2014/main" val="10003"/>
                  </a:ext>
                </a:extLst>
              </a:tr>
              <a:tr h="240232">
                <a:tc>
                  <a:txBody>
                    <a:bodyPr/>
                    <a:lstStyle>
                      <a:lvl1pPr marL="0" algn="l" defTabSz="908286" rtl="0" eaLnBrk="1" latinLnBrk="0" hangingPunct="1">
                        <a:defRPr kumimoji="1" sz="1788" kern="1200">
                          <a:solidFill>
                            <a:schemeClr val="tx1"/>
                          </a:solidFill>
                          <a:latin typeface="Arial"/>
                          <a:ea typeface="ＭＳ Ｐゴシック"/>
                        </a:defRPr>
                      </a:lvl1pPr>
                      <a:lvl2pPr marL="454143" algn="l" defTabSz="908286" rtl="0" eaLnBrk="1" latinLnBrk="0" hangingPunct="1">
                        <a:defRPr kumimoji="1" sz="1788" kern="1200">
                          <a:solidFill>
                            <a:schemeClr val="tx1"/>
                          </a:solidFill>
                          <a:latin typeface="Arial"/>
                          <a:ea typeface="ＭＳ Ｐゴシック"/>
                        </a:defRPr>
                      </a:lvl2pPr>
                      <a:lvl3pPr marL="908286" algn="l" defTabSz="908286" rtl="0" eaLnBrk="1" latinLnBrk="0" hangingPunct="1">
                        <a:defRPr kumimoji="1" sz="1788" kern="1200">
                          <a:solidFill>
                            <a:schemeClr val="tx1"/>
                          </a:solidFill>
                          <a:latin typeface="Arial"/>
                          <a:ea typeface="ＭＳ Ｐゴシック"/>
                        </a:defRPr>
                      </a:lvl3pPr>
                      <a:lvl4pPr marL="1362429" algn="l" defTabSz="908286" rtl="0" eaLnBrk="1" latinLnBrk="0" hangingPunct="1">
                        <a:defRPr kumimoji="1" sz="1788" kern="1200">
                          <a:solidFill>
                            <a:schemeClr val="tx1"/>
                          </a:solidFill>
                          <a:latin typeface="Arial"/>
                          <a:ea typeface="ＭＳ Ｐゴシック"/>
                        </a:defRPr>
                      </a:lvl4pPr>
                      <a:lvl5pPr marL="1816573" algn="l" defTabSz="908286" rtl="0" eaLnBrk="1" latinLnBrk="0" hangingPunct="1">
                        <a:defRPr kumimoji="1" sz="1788" kern="1200">
                          <a:solidFill>
                            <a:schemeClr val="tx1"/>
                          </a:solidFill>
                          <a:latin typeface="Arial"/>
                          <a:ea typeface="ＭＳ Ｐゴシック"/>
                        </a:defRPr>
                      </a:lvl5pPr>
                      <a:lvl6pPr marL="2270716" algn="l" defTabSz="908286" rtl="0" eaLnBrk="1" latinLnBrk="0" hangingPunct="1">
                        <a:defRPr kumimoji="1" sz="1788" kern="1200">
                          <a:solidFill>
                            <a:schemeClr val="tx1"/>
                          </a:solidFill>
                          <a:latin typeface="Arial"/>
                          <a:ea typeface="ＭＳ Ｐゴシック"/>
                        </a:defRPr>
                      </a:lvl6pPr>
                      <a:lvl7pPr marL="2724858" algn="l" defTabSz="908286" rtl="0" eaLnBrk="1" latinLnBrk="0" hangingPunct="1">
                        <a:defRPr kumimoji="1" sz="1788" kern="1200">
                          <a:solidFill>
                            <a:schemeClr val="tx1"/>
                          </a:solidFill>
                          <a:latin typeface="Arial"/>
                          <a:ea typeface="ＭＳ Ｐゴシック"/>
                        </a:defRPr>
                      </a:lvl7pPr>
                      <a:lvl8pPr marL="3179003" algn="l" defTabSz="908286" rtl="0" eaLnBrk="1" latinLnBrk="0" hangingPunct="1">
                        <a:defRPr kumimoji="1" sz="1788" kern="1200">
                          <a:solidFill>
                            <a:schemeClr val="tx1"/>
                          </a:solidFill>
                          <a:latin typeface="Arial"/>
                          <a:ea typeface="ＭＳ Ｐゴシック"/>
                        </a:defRPr>
                      </a:lvl8pPr>
                      <a:lvl9pPr marL="3633147" algn="l" defTabSz="908286" rtl="0" eaLnBrk="1" latinLnBrk="0" hangingPunct="1">
                        <a:defRPr kumimoji="1" sz="1788" kern="1200">
                          <a:solidFill>
                            <a:schemeClr val="tx1"/>
                          </a:solidFill>
                          <a:latin typeface="Arial"/>
                          <a:ea typeface="ＭＳ Ｐゴシック"/>
                        </a:defRPr>
                      </a:lvl9pPr>
                    </a:lstStyle>
                    <a:p>
                      <a:endParaRPr kumimoji="1" lang="ja-JP" altLang="en-US" sz="1200" u="none" dirty="0">
                        <a:solidFill>
                          <a:schemeClr val="tx1"/>
                        </a:solidFill>
                        <a:latin typeface="+mn-ea"/>
                        <a:ea typeface="+mn-ea"/>
                      </a:endParaRPr>
                    </a:p>
                  </a:txBody>
                  <a:tcPr marL="36000" marR="36000" marT="36000" marB="36000">
                    <a:lnL w="12700" cmpd="sng">
                      <a:solidFill>
                        <a:srgbClr val="000000"/>
                      </a:solidFill>
                    </a:lnL>
                    <a:lnR w="12700" cmpd="sng">
                      <a:solidFill>
                        <a:srgbClr val="000000"/>
                      </a:solidFill>
                    </a:lnR>
                    <a:lnT w="12700" cap="flat" cmpd="sng" algn="ctr">
                      <a:no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solidFill>
                      <a:srgbClr val="333399">
                        <a:lumMod val="20000"/>
                        <a:lumOff val="80000"/>
                      </a:srgbClr>
                    </a:solidFill>
                  </a:tcPr>
                </a:tc>
                <a:tc>
                  <a:txBody>
                    <a:bodyPr/>
                    <a:lstStyle/>
                    <a:p>
                      <a:pPr marL="0" marR="0" indent="0" algn="l" defTabSz="939994"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latin typeface="+mn-ea"/>
                          <a:ea typeface="+mn-ea"/>
                        </a:rPr>
                        <a:t>　業種ごとの技術力　</a:t>
                      </a:r>
                      <a:r>
                        <a:rPr lang="ja-JP" altLang="en-US" sz="1200" b="0" u="none" dirty="0" smtClean="0">
                          <a:solidFill>
                            <a:schemeClr val="tx1"/>
                          </a:solidFill>
                          <a:latin typeface="+mn-ea"/>
                          <a:ea typeface="+mn-ea"/>
                        </a:rPr>
                        <a:t>（営業所専任技術者）</a:t>
                      </a:r>
                      <a:endParaRPr lang="en-US" altLang="ja-JP" sz="1200" b="0" u="none" dirty="0" smtClean="0">
                        <a:solidFill>
                          <a:schemeClr val="tx1"/>
                        </a:solidFill>
                        <a:latin typeface="+mn-ea"/>
                        <a:ea typeface="+mn-ea"/>
                      </a:endParaRPr>
                    </a:p>
                  </a:txBody>
                  <a:tcPr marL="36000" marR="36000" marT="36000" marB="36000">
                    <a:lnL w="12700" cmpd="sng">
                      <a:solidFill>
                        <a:srgbClr val="000000"/>
                      </a:solidFill>
                    </a:lnL>
                    <a:lnR w="12700" cmpd="sng">
                      <a:solidFill>
                        <a:srgbClr val="000000"/>
                      </a:solid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40232">
                <a:tc gridSpan="2">
                  <a:txBody>
                    <a:bodyPr/>
                    <a:lstStyle>
                      <a:lvl1pPr marL="0" algn="l" defTabSz="908286" rtl="0" eaLnBrk="1" latinLnBrk="0" hangingPunct="1">
                        <a:defRPr kumimoji="1" sz="1788" kern="1200">
                          <a:solidFill>
                            <a:schemeClr val="tx1"/>
                          </a:solidFill>
                          <a:latin typeface="Arial"/>
                          <a:ea typeface="ＭＳ Ｐゴシック"/>
                        </a:defRPr>
                      </a:lvl1pPr>
                      <a:lvl2pPr marL="454143" algn="l" defTabSz="908286" rtl="0" eaLnBrk="1" latinLnBrk="0" hangingPunct="1">
                        <a:defRPr kumimoji="1" sz="1788" kern="1200">
                          <a:solidFill>
                            <a:schemeClr val="tx1"/>
                          </a:solidFill>
                          <a:latin typeface="Arial"/>
                          <a:ea typeface="ＭＳ Ｐゴシック"/>
                        </a:defRPr>
                      </a:lvl2pPr>
                      <a:lvl3pPr marL="908286" algn="l" defTabSz="908286" rtl="0" eaLnBrk="1" latinLnBrk="0" hangingPunct="1">
                        <a:defRPr kumimoji="1" sz="1788" kern="1200">
                          <a:solidFill>
                            <a:schemeClr val="tx1"/>
                          </a:solidFill>
                          <a:latin typeface="Arial"/>
                          <a:ea typeface="ＭＳ Ｐゴシック"/>
                        </a:defRPr>
                      </a:lvl3pPr>
                      <a:lvl4pPr marL="1362429" algn="l" defTabSz="908286" rtl="0" eaLnBrk="1" latinLnBrk="0" hangingPunct="1">
                        <a:defRPr kumimoji="1" sz="1788" kern="1200">
                          <a:solidFill>
                            <a:schemeClr val="tx1"/>
                          </a:solidFill>
                          <a:latin typeface="Arial"/>
                          <a:ea typeface="ＭＳ Ｐゴシック"/>
                        </a:defRPr>
                      </a:lvl4pPr>
                      <a:lvl5pPr marL="1816573" algn="l" defTabSz="908286" rtl="0" eaLnBrk="1" latinLnBrk="0" hangingPunct="1">
                        <a:defRPr kumimoji="1" sz="1788" kern="1200">
                          <a:solidFill>
                            <a:schemeClr val="tx1"/>
                          </a:solidFill>
                          <a:latin typeface="Arial"/>
                          <a:ea typeface="ＭＳ Ｐゴシック"/>
                        </a:defRPr>
                      </a:lvl5pPr>
                      <a:lvl6pPr marL="2270716" algn="l" defTabSz="908286" rtl="0" eaLnBrk="1" latinLnBrk="0" hangingPunct="1">
                        <a:defRPr kumimoji="1" sz="1788" kern="1200">
                          <a:solidFill>
                            <a:schemeClr val="tx1"/>
                          </a:solidFill>
                          <a:latin typeface="Arial"/>
                          <a:ea typeface="ＭＳ Ｐゴシック"/>
                        </a:defRPr>
                      </a:lvl6pPr>
                      <a:lvl7pPr marL="2724858" algn="l" defTabSz="908286" rtl="0" eaLnBrk="1" latinLnBrk="0" hangingPunct="1">
                        <a:defRPr kumimoji="1" sz="1788" kern="1200">
                          <a:solidFill>
                            <a:schemeClr val="tx1"/>
                          </a:solidFill>
                          <a:latin typeface="Arial"/>
                          <a:ea typeface="ＭＳ Ｐゴシック"/>
                        </a:defRPr>
                      </a:lvl7pPr>
                      <a:lvl8pPr marL="3179003" algn="l" defTabSz="908286" rtl="0" eaLnBrk="1" latinLnBrk="0" hangingPunct="1">
                        <a:defRPr kumimoji="1" sz="1788" kern="1200">
                          <a:solidFill>
                            <a:schemeClr val="tx1"/>
                          </a:solidFill>
                          <a:latin typeface="Arial"/>
                          <a:ea typeface="ＭＳ Ｐゴシック"/>
                        </a:defRPr>
                      </a:lvl8pPr>
                      <a:lvl9pPr marL="3633147" algn="l" defTabSz="908286" rtl="0" eaLnBrk="1" latinLnBrk="0" hangingPunct="1">
                        <a:defRPr kumimoji="1" sz="1788" kern="1200">
                          <a:solidFill>
                            <a:schemeClr val="tx1"/>
                          </a:solidFill>
                          <a:latin typeface="Arial"/>
                          <a:ea typeface="ＭＳ Ｐゴシック"/>
                        </a:defRPr>
                      </a:lvl9pPr>
                    </a:lstStyle>
                    <a:p>
                      <a:r>
                        <a:rPr kumimoji="1" lang="ja-JP" altLang="en-US" sz="1200" u="none" dirty="0" smtClean="0">
                          <a:solidFill>
                            <a:schemeClr val="tx1"/>
                          </a:solidFill>
                          <a:latin typeface="+mn-ea"/>
                          <a:ea typeface="+mn-ea"/>
                        </a:rPr>
                        <a:t>（３）適格性</a:t>
                      </a:r>
                      <a:endParaRPr kumimoji="1" lang="ja-JP" altLang="en-US" sz="1200" u="none" dirty="0">
                        <a:solidFill>
                          <a:schemeClr val="tx1"/>
                        </a:solidFill>
                        <a:latin typeface="+mn-ea"/>
                        <a:ea typeface="+mn-ea"/>
                      </a:endParaRPr>
                    </a:p>
                  </a:txBody>
                  <a:tcPr marL="36000" marR="36000" marT="36000" marB="36000">
                    <a:lnL w="12700" cmpd="sng">
                      <a:solidFill>
                        <a:srgbClr val="000000"/>
                      </a:solidFill>
                    </a:lnL>
                    <a:lnR w="12700" cmpd="sng">
                      <a:solidFill>
                        <a:srgbClr val="000000"/>
                      </a:solidFill>
                    </a:lnR>
                    <a:lnT w="12700" cmpd="sng">
                      <a:solidFill>
                        <a:srgbClr val="000000"/>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3399">
                        <a:lumMod val="20000"/>
                        <a:lumOff val="80000"/>
                      </a:srgbClr>
                    </a:solidFill>
                  </a:tcPr>
                </a:tc>
                <a:tc hMerge="1">
                  <a:txBody>
                    <a:bodyPr/>
                    <a:lstStyle/>
                    <a:p>
                      <a:endParaRPr kumimoji="1" lang="ja-JP" altLang="en-US"/>
                    </a:p>
                  </a:txBody>
                  <a:tcPr/>
                </a:tc>
                <a:extLst>
                  <a:ext uri="{0D108BD9-81ED-4DB2-BD59-A6C34878D82A}">
                    <a16:rowId xmlns:a16="http://schemas.microsoft.com/office/drawing/2014/main" val="10005"/>
                  </a:ext>
                </a:extLst>
              </a:tr>
              <a:tr h="238241">
                <a:tc>
                  <a:txBody>
                    <a:bodyPr/>
                    <a:lstStyle>
                      <a:lvl1pPr marL="0" algn="l" defTabSz="908286" rtl="0" eaLnBrk="1" latinLnBrk="0" hangingPunct="1">
                        <a:defRPr kumimoji="1" sz="1788" kern="1200">
                          <a:solidFill>
                            <a:schemeClr val="tx1"/>
                          </a:solidFill>
                          <a:latin typeface="Arial"/>
                          <a:ea typeface="ＭＳ Ｐゴシック"/>
                        </a:defRPr>
                      </a:lvl1pPr>
                      <a:lvl2pPr marL="454143" algn="l" defTabSz="908286" rtl="0" eaLnBrk="1" latinLnBrk="0" hangingPunct="1">
                        <a:defRPr kumimoji="1" sz="1788" kern="1200">
                          <a:solidFill>
                            <a:schemeClr val="tx1"/>
                          </a:solidFill>
                          <a:latin typeface="Arial"/>
                          <a:ea typeface="ＭＳ Ｐゴシック"/>
                        </a:defRPr>
                      </a:lvl2pPr>
                      <a:lvl3pPr marL="908286" algn="l" defTabSz="908286" rtl="0" eaLnBrk="1" latinLnBrk="0" hangingPunct="1">
                        <a:defRPr kumimoji="1" sz="1788" kern="1200">
                          <a:solidFill>
                            <a:schemeClr val="tx1"/>
                          </a:solidFill>
                          <a:latin typeface="Arial"/>
                          <a:ea typeface="ＭＳ Ｐゴシック"/>
                        </a:defRPr>
                      </a:lvl3pPr>
                      <a:lvl4pPr marL="1362429" algn="l" defTabSz="908286" rtl="0" eaLnBrk="1" latinLnBrk="0" hangingPunct="1">
                        <a:defRPr kumimoji="1" sz="1788" kern="1200">
                          <a:solidFill>
                            <a:schemeClr val="tx1"/>
                          </a:solidFill>
                          <a:latin typeface="Arial"/>
                          <a:ea typeface="ＭＳ Ｐゴシック"/>
                        </a:defRPr>
                      </a:lvl4pPr>
                      <a:lvl5pPr marL="1816573" algn="l" defTabSz="908286" rtl="0" eaLnBrk="1" latinLnBrk="0" hangingPunct="1">
                        <a:defRPr kumimoji="1" sz="1788" kern="1200">
                          <a:solidFill>
                            <a:schemeClr val="tx1"/>
                          </a:solidFill>
                          <a:latin typeface="Arial"/>
                          <a:ea typeface="ＭＳ Ｐゴシック"/>
                        </a:defRPr>
                      </a:lvl5pPr>
                      <a:lvl6pPr marL="2270716" algn="l" defTabSz="908286" rtl="0" eaLnBrk="1" latinLnBrk="0" hangingPunct="1">
                        <a:defRPr kumimoji="1" sz="1788" kern="1200">
                          <a:solidFill>
                            <a:schemeClr val="tx1"/>
                          </a:solidFill>
                          <a:latin typeface="Arial"/>
                          <a:ea typeface="ＭＳ Ｐゴシック"/>
                        </a:defRPr>
                      </a:lvl6pPr>
                      <a:lvl7pPr marL="2724858" algn="l" defTabSz="908286" rtl="0" eaLnBrk="1" latinLnBrk="0" hangingPunct="1">
                        <a:defRPr kumimoji="1" sz="1788" kern="1200">
                          <a:solidFill>
                            <a:schemeClr val="tx1"/>
                          </a:solidFill>
                          <a:latin typeface="Arial"/>
                          <a:ea typeface="ＭＳ Ｐゴシック"/>
                        </a:defRPr>
                      </a:lvl7pPr>
                      <a:lvl8pPr marL="3179003" algn="l" defTabSz="908286" rtl="0" eaLnBrk="1" latinLnBrk="0" hangingPunct="1">
                        <a:defRPr kumimoji="1" sz="1788" kern="1200">
                          <a:solidFill>
                            <a:schemeClr val="tx1"/>
                          </a:solidFill>
                          <a:latin typeface="Arial"/>
                          <a:ea typeface="ＭＳ Ｐゴシック"/>
                        </a:defRPr>
                      </a:lvl8pPr>
                      <a:lvl9pPr marL="3633147" algn="l" defTabSz="908286" rtl="0" eaLnBrk="1" latinLnBrk="0" hangingPunct="1">
                        <a:defRPr kumimoji="1" sz="1788" kern="1200">
                          <a:solidFill>
                            <a:schemeClr val="tx1"/>
                          </a:solidFill>
                          <a:latin typeface="Arial"/>
                          <a:ea typeface="ＭＳ Ｐゴシック"/>
                        </a:defRPr>
                      </a:lvl9pPr>
                    </a:lstStyle>
                    <a:p>
                      <a:endParaRPr kumimoji="1" lang="ja-JP" altLang="en-US" sz="1200" u="none" dirty="0">
                        <a:solidFill>
                          <a:schemeClr val="tx1"/>
                        </a:solidFill>
                        <a:latin typeface="+mn-ea"/>
                        <a:ea typeface="+mn-ea"/>
                      </a:endParaRPr>
                    </a:p>
                  </a:txBody>
                  <a:tcPr marL="36000" marR="36000" marT="36000" marB="36000">
                    <a:lnL w="12700" cmpd="sng">
                      <a:solidFill>
                        <a:srgbClr val="000000"/>
                      </a:solidFill>
                    </a:lnL>
                    <a:lnR w="12700" cmpd="sng">
                      <a:solidFill>
                        <a:srgbClr val="000000"/>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3399">
                        <a:lumMod val="20000"/>
                        <a:lumOff val="80000"/>
                      </a:srgbClr>
                    </a:solidFill>
                  </a:tcPr>
                </a:tc>
                <a:tc>
                  <a:txBody>
                    <a:bodyPr/>
                    <a:lstStyle/>
                    <a:p>
                      <a:pPr marL="144000" marR="0" indent="-457200" algn="l" defTabSz="939994"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latin typeface="+mn-ea"/>
                          <a:ea typeface="+mn-ea"/>
                        </a:rPr>
                        <a:t>　誠</a:t>
                      </a:r>
                      <a:r>
                        <a:rPr kumimoji="1" lang="ja-JP" altLang="en-US" sz="1200" b="0" u="none" dirty="0" smtClean="0">
                          <a:solidFill>
                            <a:schemeClr val="tx1"/>
                          </a:solidFill>
                          <a:latin typeface="+mn-ea"/>
                          <a:ea typeface="+mn-ea"/>
                        </a:rPr>
                        <a:t>実性</a:t>
                      </a:r>
                      <a:endParaRPr kumimoji="1" lang="en-US" altLang="ja-JP" sz="1200" b="0" u="none" dirty="0" smtClean="0">
                        <a:solidFill>
                          <a:schemeClr val="tx1"/>
                        </a:solidFill>
                        <a:latin typeface="+mn-ea"/>
                        <a:ea typeface="+mn-ea"/>
                      </a:endParaRPr>
                    </a:p>
                    <a:p>
                      <a:pPr marL="144000" marR="0" indent="-457200" algn="l" defTabSz="939994"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latin typeface="+mn-ea"/>
                          <a:ea typeface="+mn-ea"/>
                        </a:rPr>
                        <a:t>　</a:t>
                      </a:r>
                      <a:r>
                        <a:rPr lang="ja-JP" altLang="en-US" sz="1200" b="0" u="none" dirty="0" smtClean="0">
                          <a:solidFill>
                            <a:prstClr val="black"/>
                          </a:solidFill>
                          <a:latin typeface="+mn-ea"/>
                          <a:ea typeface="+mn-ea"/>
                        </a:rPr>
                        <a:t>（役員や使用人等の、請負契約に関する不正・不誠実さの排除）</a:t>
                      </a:r>
                      <a:endParaRPr lang="en-US" altLang="ja-JP" sz="1200" b="0" u="none" dirty="0" smtClean="0">
                        <a:solidFill>
                          <a:prstClr val="black"/>
                        </a:solidFill>
                        <a:latin typeface="+mn-ea"/>
                        <a:ea typeface="+mn-ea"/>
                      </a:endParaRPr>
                    </a:p>
                  </a:txBody>
                  <a:tcPr marL="36000" marR="36000" marT="36000" marB="36000">
                    <a:lnL w="12700" cmpd="sng">
                      <a:solidFill>
                        <a:srgbClr val="000000"/>
                      </a:solidFill>
                    </a:lnL>
                    <a:lnR w="12700" cmpd="sng">
                      <a:solidFill>
                        <a:srgbClr val="000000"/>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2" name="テキスト ボックス 11"/>
          <p:cNvSpPr txBox="1"/>
          <p:nvPr/>
        </p:nvSpPr>
        <p:spPr>
          <a:xfrm>
            <a:off x="122165" y="1968590"/>
            <a:ext cx="2269760" cy="307777"/>
          </a:xfrm>
          <a:prstGeom prst="rect">
            <a:avLst/>
          </a:prstGeom>
          <a:noFill/>
          <a:ln>
            <a:noFill/>
          </a:ln>
        </p:spPr>
        <p:txBody>
          <a:bodyPr wrap="square" rtlCol="0">
            <a:spAutoFit/>
          </a:bodyPr>
          <a:lstStyle/>
          <a:p>
            <a:pPr marL="288000" indent="-457200"/>
            <a:r>
              <a:rPr lang="en-US" altLang="ja-JP" sz="1400" dirty="0">
                <a:solidFill>
                  <a:prstClr val="black"/>
                </a:solidFill>
              </a:rPr>
              <a:t>【</a:t>
            </a:r>
            <a:r>
              <a:rPr lang="ja-JP" altLang="en-US" sz="1400" dirty="0" smtClean="0">
                <a:solidFill>
                  <a:prstClr val="black"/>
                </a:solidFill>
              </a:rPr>
              <a:t>現行の</a:t>
            </a:r>
            <a:r>
              <a:rPr lang="ja-JP" altLang="en-US" sz="1400" dirty="0">
                <a:solidFill>
                  <a:prstClr val="black"/>
                </a:solidFill>
              </a:rPr>
              <a:t>許可</a:t>
            </a:r>
            <a:r>
              <a:rPr lang="ja-JP" altLang="en-US" sz="1400" dirty="0" smtClean="0">
                <a:solidFill>
                  <a:prstClr val="black"/>
                </a:solidFill>
              </a:rPr>
              <a:t>制度の要件</a:t>
            </a:r>
            <a:r>
              <a:rPr lang="en-US" altLang="ja-JP" sz="1400" dirty="0" smtClean="0">
                <a:solidFill>
                  <a:prstClr val="black"/>
                </a:solidFill>
              </a:rPr>
              <a:t>】</a:t>
            </a:r>
            <a:endParaRPr lang="en-US" altLang="ja-JP" sz="1400" dirty="0">
              <a:solidFill>
                <a:prstClr val="black"/>
              </a:solidFill>
            </a:endParaRPr>
          </a:p>
        </p:txBody>
      </p:sp>
      <p:sp>
        <p:nvSpPr>
          <p:cNvPr id="9" name="テキスト ボックス 8"/>
          <p:cNvSpPr txBox="1"/>
          <p:nvPr/>
        </p:nvSpPr>
        <p:spPr>
          <a:xfrm>
            <a:off x="207799" y="927646"/>
            <a:ext cx="4705471" cy="523220"/>
          </a:xfrm>
          <a:prstGeom prst="rect">
            <a:avLst/>
          </a:prstGeom>
          <a:noFill/>
        </p:spPr>
        <p:txBody>
          <a:bodyPr wrap="square" rtlCol="0">
            <a:spAutoFit/>
          </a:bodyPr>
          <a:lstStyle/>
          <a:p>
            <a:r>
              <a:rPr lang="ja-JP" altLang="en-US" sz="1400" dirty="0" smtClean="0">
                <a:solidFill>
                  <a:srgbClr val="FF0000"/>
                </a:solidFill>
              </a:rPr>
              <a:t>・建設業</a:t>
            </a:r>
            <a:r>
              <a:rPr lang="ja-JP" altLang="en-US" sz="1400" dirty="0">
                <a:solidFill>
                  <a:srgbClr val="FF0000"/>
                </a:solidFill>
              </a:rPr>
              <a:t>経営に関し過去５年以上の経験者</a:t>
            </a:r>
            <a:r>
              <a:rPr lang="ja-JP" altLang="en-US" sz="1400" dirty="0" smtClean="0">
                <a:solidFill>
                  <a:srgbClr val="FF0000"/>
                </a:solidFill>
              </a:rPr>
              <a:t>が役員</a:t>
            </a:r>
            <a:r>
              <a:rPr lang="ja-JP" altLang="en-US" sz="1400" dirty="0">
                <a:solidFill>
                  <a:prstClr val="black"/>
                </a:solidFill>
              </a:rPr>
              <a:t>に</a:t>
            </a:r>
            <a:r>
              <a:rPr lang="ja-JP" altLang="en-US" sz="1400" dirty="0" smtClean="0">
                <a:solidFill>
                  <a:prstClr val="black"/>
                </a:solidFill>
              </a:rPr>
              <a:t>いる</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ことを必要とする規定を廃止</a:t>
            </a:r>
            <a:endParaRPr lang="en-US" altLang="ja-JP" sz="1400" dirty="0">
              <a:solidFill>
                <a:prstClr val="black"/>
              </a:solidFill>
            </a:endParaRPr>
          </a:p>
        </p:txBody>
      </p:sp>
      <p:sp>
        <p:nvSpPr>
          <p:cNvPr id="39" name="テキスト ボックス 38"/>
          <p:cNvSpPr txBox="1"/>
          <p:nvPr/>
        </p:nvSpPr>
        <p:spPr>
          <a:xfrm>
            <a:off x="1512266" y="2700786"/>
            <a:ext cx="3815746" cy="261610"/>
          </a:xfrm>
          <a:prstGeom prst="rect">
            <a:avLst/>
          </a:prstGeom>
          <a:noFill/>
        </p:spPr>
        <p:txBody>
          <a:bodyPr wrap="square" rtlCol="0">
            <a:spAutoFit/>
          </a:bodyPr>
          <a:lstStyle/>
          <a:p>
            <a:r>
              <a:rPr lang="ja-JP" altLang="en-US" sz="1050" b="1" dirty="0" smtClean="0">
                <a:solidFill>
                  <a:srgbClr val="FF0000"/>
                </a:solidFill>
              </a:rPr>
              <a:t>事業者全体として適切な経営管理責任体制を有すること</a:t>
            </a:r>
            <a:endParaRPr lang="ja-JP" altLang="en-US" sz="1050" b="1" dirty="0">
              <a:solidFill>
                <a:srgbClr val="FF0000"/>
              </a:solidFill>
            </a:endParaRPr>
          </a:p>
        </p:txBody>
      </p:sp>
      <p:sp>
        <p:nvSpPr>
          <p:cNvPr id="110" name="角丸四角形 109"/>
          <p:cNvSpPr/>
          <p:nvPr/>
        </p:nvSpPr>
        <p:spPr>
          <a:xfrm>
            <a:off x="5279498" y="1773436"/>
            <a:ext cx="490041" cy="315183"/>
          </a:xfrm>
          <a:prstGeom prst="roundRect">
            <a:avLst>
              <a:gd name="adj" fmla="val 29895"/>
            </a:avLst>
          </a:prstGeom>
          <a:ln/>
        </p:spPr>
        <p:style>
          <a:lnRef idx="2">
            <a:schemeClr val="accent1">
              <a:shade val="50000"/>
            </a:schemeClr>
          </a:lnRef>
          <a:fillRef idx="1">
            <a:schemeClr val="accent1"/>
          </a:fillRef>
          <a:effectRef idx="0">
            <a:schemeClr val="accent1"/>
          </a:effectRef>
          <a:fontRef idx="minor">
            <a:schemeClr val="lt1"/>
          </a:fontRef>
        </p:style>
        <p:txBody>
          <a:bodyPr vert="horz" lIns="72000" rIns="72000" rtlCol="0" anchor="ctr" anchorCtr="0"/>
          <a:lstStyle/>
          <a:p>
            <a:pPr algn="ctr"/>
            <a:r>
              <a:rPr kumimoji="0" lang="ja-JP" altLang="en-US" sz="700" b="1" kern="0" dirty="0" smtClean="0">
                <a:solidFill>
                  <a:prstClr val="white"/>
                </a:solidFill>
                <a:latin typeface="ＭＳ Ｐゴシック"/>
                <a:cs typeface="メイリオ" panose="020B0604030504040204" pitchFamily="50" charset="-128"/>
              </a:rPr>
              <a:t>許可</a:t>
            </a:r>
            <a:endParaRPr kumimoji="0" lang="en-US" altLang="ja-JP" sz="700" b="1" kern="0" dirty="0" smtClean="0">
              <a:solidFill>
                <a:prstClr val="white"/>
              </a:solidFill>
              <a:latin typeface="ＭＳ Ｐゴシック"/>
              <a:cs typeface="メイリオ" panose="020B0604030504040204" pitchFamily="50" charset="-128"/>
            </a:endParaRPr>
          </a:p>
          <a:p>
            <a:pPr algn="ctr"/>
            <a:r>
              <a:rPr kumimoji="0" lang="ja-JP" altLang="en-US" sz="700" b="1" kern="0" dirty="0" smtClean="0">
                <a:solidFill>
                  <a:prstClr val="white"/>
                </a:solidFill>
                <a:latin typeface="ＭＳ Ｐゴシック"/>
                <a:cs typeface="メイリオ" panose="020B0604030504040204" pitchFamily="50" charset="-128"/>
              </a:rPr>
              <a:t>行政庁</a:t>
            </a:r>
            <a:endParaRPr kumimoji="0" lang="en-US" altLang="ja-JP" sz="700" b="1" kern="0" dirty="0" smtClean="0">
              <a:solidFill>
                <a:prstClr val="white"/>
              </a:solidFill>
              <a:latin typeface="ＭＳ Ｐゴシック"/>
              <a:cs typeface="メイリオ" panose="020B0604030504040204" pitchFamily="50" charset="-128"/>
            </a:endParaRPr>
          </a:p>
        </p:txBody>
      </p:sp>
      <p:sp>
        <p:nvSpPr>
          <p:cNvPr id="111" name="角丸四角形 110"/>
          <p:cNvSpPr/>
          <p:nvPr/>
        </p:nvSpPr>
        <p:spPr>
          <a:xfrm>
            <a:off x="5285230" y="2153766"/>
            <a:ext cx="456983" cy="435325"/>
          </a:xfrm>
          <a:prstGeom prst="roundRect">
            <a:avLst>
              <a:gd name="adj" fmla="val 29895"/>
            </a:avLst>
          </a:prstGeom>
          <a:solidFill>
            <a:srgbClr val="FFFF99"/>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vert="horz" lIns="72000" rIns="72000" rtlCol="0" anchor="ctr" anchorCtr="0"/>
          <a:lstStyle/>
          <a:p>
            <a:pPr algn="ctr"/>
            <a:r>
              <a:rPr kumimoji="0" lang="ja-JP" altLang="en-US" sz="900" b="1" kern="0" dirty="0" smtClean="0">
                <a:solidFill>
                  <a:prstClr val="black"/>
                </a:solidFill>
                <a:latin typeface="ＭＳ Ｐゴシック"/>
                <a:cs typeface="メイリオ" panose="020B0604030504040204" pitchFamily="50" charset="-128"/>
              </a:rPr>
              <a:t>会社Ａ</a:t>
            </a:r>
            <a:endParaRPr kumimoji="0" lang="en-US" altLang="ja-JP" sz="900" b="1" kern="0" dirty="0" smtClean="0">
              <a:solidFill>
                <a:prstClr val="black"/>
              </a:solidFill>
              <a:latin typeface="ＭＳ Ｐゴシック"/>
              <a:cs typeface="メイリオ" panose="020B0604030504040204" pitchFamily="50" charset="-128"/>
            </a:endParaRPr>
          </a:p>
        </p:txBody>
      </p:sp>
      <p:sp>
        <p:nvSpPr>
          <p:cNvPr id="112" name="角丸四角形 111"/>
          <p:cNvSpPr/>
          <p:nvPr/>
        </p:nvSpPr>
        <p:spPr>
          <a:xfrm>
            <a:off x="5278842" y="2661430"/>
            <a:ext cx="477171" cy="417604"/>
          </a:xfrm>
          <a:prstGeom prst="roundRect">
            <a:avLst>
              <a:gd name="adj" fmla="val 27690"/>
            </a:avLst>
          </a:prstGeom>
          <a:solidFill>
            <a:srgbClr val="FDCFCF"/>
          </a:solidFill>
          <a:ln>
            <a:solidFill>
              <a:srgbClr val="FF2525"/>
            </a:solidFill>
          </a:ln>
        </p:spPr>
        <p:style>
          <a:lnRef idx="2">
            <a:schemeClr val="accent3">
              <a:shade val="50000"/>
            </a:schemeClr>
          </a:lnRef>
          <a:fillRef idx="1">
            <a:schemeClr val="accent3"/>
          </a:fillRef>
          <a:effectRef idx="0">
            <a:schemeClr val="accent3"/>
          </a:effectRef>
          <a:fontRef idx="minor">
            <a:schemeClr val="lt1"/>
          </a:fontRef>
        </p:style>
        <p:txBody>
          <a:bodyPr vert="horz" lIns="72000" rIns="72000" rtlCol="0" anchor="ctr" anchorCtr="0"/>
          <a:lstStyle/>
          <a:p>
            <a:pPr algn="ctr"/>
            <a:r>
              <a:rPr kumimoji="0" lang="ja-JP" altLang="en-US" sz="900" b="1" kern="0" dirty="0" smtClean="0">
                <a:solidFill>
                  <a:prstClr val="black"/>
                </a:solidFill>
                <a:latin typeface="ＭＳ Ｐゴシック"/>
                <a:cs typeface="メイリオ" panose="020B0604030504040204" pitchFamily="50" charset="-128"/>
              </a:rPr>
              <a:t>会社Ｂ</a:t>
            </a:r>
            <a:endParaRPr kumimoji="0" lang="en-US" altLang="ja-JP" sz="900" b="1" kern="0" dirty="0" smtClean="0">
              <a:solidFill>
                <a:prstClr val="black"/>
              </a:solidFill>
              <a:latin typeface="ＭＳ Ｐゴシック"/>
              <a:cs typeface="メイリオ" panose="020B0604030504040204" pitchFamily="50" charset="-128"/>
            </a:endParaRPr>
          </a:p>
        </p:txBody>
      </p:sp>
      <p:sp>
        <p:nvSpPr>
          <p:cNvPr id="113" name="角丸四角形 112"/>
          <p:cNvSpPr/>
          <p:nvPr/>
        </p:nvSpPr>
        <p:spPr>
          <a:xfrm>
            <a:off x="5808466" y="2681334"/>
            <a:ext cx="2912109" cy="401424"/>
          </a:xfrm>
          <a:prstGeom prst="roundRect">
            <a:avLst>
              <a:gd name="adj" fmla="val 27690"/>
            </a:avLst>
          </a:prstGeom>
          <a:solidFill>
            <a:srgbClr val="FDCFCF"/>
          </a:solidFill>
          <a:ln>
            <a:solidFill>
              <a:srgbClr val="FF2525"/>
            </a:solidFill>
          </a:ln>
        </p:spPr>
        <p:style>
          <a:lnRef idx="2">
            <a:schemeClr val="accent3">
              <a:shade val="50000"/>
            </a:schemeClr>
          </a:lnRef>
          <a:fillRef idx="1">
            <a:schemeClr val="accent3"/>
          </a:fillRef>
          <a:effectRef idx="0">
            <a:schemeClr val="accent3"/>
          </a:effectRef>
          <a:fontRef idx="minor">
            <a:schemeClr val="lt1"/>
          </a:fontRef>
        </p:style>
        <p:txBody>
          <a:bodyPr vert="horz" lIns="72000" rIns="72000" rtlCol="0" anchor="ctr" anchorCtr="0"/>
          <a:lstStyle/>
          <a:p>
            <a:pPr algn="ctr"/>
            <a:endParaRPr kumimoji="0" lang="en-US" altLang="ja-JP" sz="16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4" name="角丸四角形 113"/>
          <p:cNvSpPr/>
          <p:nvPr/>
        </p:nvSpPr>
        <p:spPr>
          <a:xfrm>
            <a:off x="7041809" y="2152103"/>
            <a:ext cx="1647451" cy="469281"/>
          </a:xfrm>
          <a:prstGeom prst="roundRect">
            <a:avLst/>
          </a:prstGeom>
          <a:gradFill>
            <a:gsLst>
              <a:gs pos="0">
                <a:schemeClr val="accent1">
                  <a:lumMod val="5000"/>
                  <a:lumOff val="95000"/>
                </a:schemeClr>
              </a:gs>
              <a:gs pos="95000">
                <a:srgbClr val="FFFF99"/>
              </a:gs>
              <a:gs pos="95000">
                <a:srgbClr val="FFFF99"/>
              </a:gs>
              <a:gs pos="95000">
                <a:srgbClr val="FFFF99"/>
              </a:gs>
            </a:gsLst>
            <a:lin ang="5400000" scaled="1"/>
          </a:gradFill>
          <a:ln>
            <a:prstDash val="lgDash"/>
          </a:ln>
        </p:spPr>
        <p:style>
          <a:lnRef idx="1">
            <a:schemeClr val="accent6"/>
          </a:lnRef>
          <a:fillRef idx="2">
            <a:schemeClr val="accent6"/>
          </a:fillRef>
          <a:effectRef idx="1">
            <a:schemeClr val="accent6"/>
          </a:effectRef>
          <a:fontRef idx="minor">
            <a:schemeClr val="dk1"/>
          </a:fontRef>
        </p:style>
        <p:txBody>
          <a:bodyPr rtlCol="0" anchor="ctr"/>
          <a:lstStyle/>
          <a:p>
            <a:pPr marL="180975" indent="-180975" algn="ctr">
              <a:spcAft>
                <a:spcPts val="600"/>
              </a:spcAft>
            </a:pPr>
            <a:endParaRPr lang="ja-JP" altLang="en-US" sz="1200" b="1" dirty="0" smtClean="0">
              <a:solidFill>
                <a:srgbClr val="FF0000"/>
              </a:solidFill>
              <a:latin typeface="ＭＳ Ｐゴシック" panose="020B0600070205080204" pitchFamily="50" charset="-128"/>
            </a:endParaRPr>
          </a:p>
        </p:txBody>
      </p:sp>
      <p:sp>
        <p:nvSpPr>
          <p:cNvPr id="115" name="ホームベース 114"/>
          <p:cNvSpPr/>
          <p:nvPr/>
        </p:nvSpPr>
        <p:spPr>
          <a:xfrm>
            <a:off x="5829858" y="1798225"/>
            <a:ext cx="1261384" cy="268261"/>
          </a:xfrm>
          <a:prstGeom prst="homePlate">
            <a:avLst/>
          </a:prstGeom>
          <a:ln>
            <a:prstDash val="lgDash"/>
          </a:ln>
        </p:spPr>
        <p:style>
          <a:lnRef idx="2">
            <a:schemeClr val="accent1"/>
          </a:lnRef>
          <a:fillRef idx="1">
            <a:schemeClr val="lt1"/>
          </a:fillRef>
          <a:effectRef idx="0">
            <a:schemeClr val="accent1"/>
          </a:effectRef>
          <a:fontRef idx="minor">
            <a:schemeClr val="dk1"/>
          </a:fontRef>
        </p:style>
        <p:txBody>
          <a:bodyPr rtlCol="0" anchor="ctr"/>
          <a:lstStyle/>
          <a:p>
            <a:pPr>
              <a:spcAft>
                <a:spcPts val="600"/>
              </a:spcAft>
            </a:pPr>
            <a:r>
              <a:rPr lang="ja-JP" altLang="en-US" sz="700" dirty="0" smtClean="0">
                <a:solidFill>
                  <a:prstClr val="black"/>
                </a:solidFill>
                <a:latin typeface="ＭＳ Ｐゴシック"/>
              </a:rPr>
              <a:t>合併を予定している会社との事前打合せ</a:t>
            </a:r>
          </a:p>
        </p:txBody>
      </p:sp>
      <p:sp>
        <p:nvSpPr>
          <p:cNvPr id="116" name="山形 115"/>
          <p:cNvSpPr/>
          <p:nvPr/>
        </p:nvSpPr>
        <p:spPr>
          <a:xfrm>
            <a:off x="6857137" y="1796689"/>
            <a:ext cx="1858742" cy="282650"/>
          </a:xfrm>
          <a:prstGeom prst="chevron">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0"/>
              </a:spcAft>
            </a:pPr>
            <a:r>
              <a:rPr lang="ja-JP" altLang="en-US" sz="700" b="1" dirty="0" smtClean="0">
                <a:solidFill>
                  <a:prstClr val="white"/>
                </a:solidFill>
                <a:latin typeface="ＭＳ Ｐゴシック"/>
              </a:rPr>
              <a:t>許可行政庁による手続き</a:t>
            </a:r>
            <a:endParaRPr lang="en-US" altLang="ja-JP" sz="700" b="1" dirty="0" smtClean="0">
              <a:solidFill>
                <a:prstClr val="white"/>
              </a:solidFill>
              <a:latin typeface="ＭＳ Ｐゴシック"/>
            </a:endParaRPr>
          </a:p>
          <a:p>
            <a:pPr marL="180975" indent="-180975" algn="ctr">
              <a:spcAft>
                <a:spcPts val="0"/>
              </a:spcAft>
            </a:pPr>
            <a:r>
              <a:rPr lang="ja-JP" altLang="en-US" sz="700" b="1" dirty="0" smtClean="0">
                <a:solidFill>
                  <a:prstClr val="white"/>
                </a:solidFill>
                <a:latin typeface="ＭＳ Ｐゴシック"/>
              </a:rPr>
              <a:t>（１～４ヶ月程度）</a:t>
            </a:r>
          </a:p>
        </p:txBody>
      </p:sp>
      <p:sp>
        <p:nvSpPr>
          <p:cNvPr id="117" name="曲折矢印 116"/>
          <p:cNvSpPr/>
          <p:nvPr/>
        </p:nvSpPr>
        <p:spPr>
          <a:xfrm rot="5400000" flipH="1">
            <a:off x="7010327" y="2300994"/>
            <a:ext cx="723345" cy="435967"/>
          </a:xfrm>
          <a:prstGeom prst="bentArrow">
            <a:avLst>
              <a:gd name="adj1" fmla="val 11093"/>
              <a:gd name="adj2" fmla="val 25000"/>
              <a:gd name="adj3" fmla="val 25000"/>
              <a:gd name="adj4" fmla="val 55451"/>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endParaRPr lang="ja-JP" altLang="en-US" sz="1200" dirty="0" smtClean="0">
              <a:solidFill>
                <a:prstClr val="black"/>
              </a:solidFill>
              <a:latin typeface="ＭＳ Ｐゴシック" panose="020B0600070205080204" pitchFamily="50" charset="-128"/>
            </a:endParaRPr>
          </a:p>
        </p:txBody>
      </p:sp>
      <p:sp>
        <p:nvSpPr>
          <p:cNvPr id="118" name="角丸四角形 117"/>
          <p:cNvSpPr/>
          <p:nvPr/>
        </p:nvSpPr>
        <p:spPr>
          <a:xfrm>
            <a:off x="7587332" y="2160371"/>
            <a:ext cx="206297" cy="467450"/>
          </a:xfrm>
          <a:prstGeom prst="roundRect">
            <a:avLst>
              <a:gd name="adj" fmla="val 0"/>
            </a:avLst>
          </a:pr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horz" lIns="72000" rIns="72000" rtlCol="0" anchor="ctr" anchorCtr="0"/>
          <a:lstStyle/>
          <a:p>
            <a:pPr algn="ctr"/>
            <a:r>
              <a:rPr kumimoji="0" lang="ja-JP" altLang="en-US" sz="1050" b="1" kern="0" dirty="0">
                <a:solidFill>
                  <a:prstClr val="black"/>
                </a:solidFill>
                <a:latin typeface="ＭＳ Ｐゴシック"/>
                <a:cs typeface="メイリオ" panose="020B0604030504040204" pitchFamily="50" charset="-128"/>
              </a:rPr>
              <a:t>申請</a:t>
            </a:r>
            <a:endParaRPr kumimoji="0" lang="en-US" altLang="ja-JP" sz="1050" b="1" kern="0" dirty="0" smtClean="0">
              <a:solidFill>
                <a:prstClr val="black"/>
              </a:solidFill>
              <a:latin typeface="ＭＳ Ｐゴシック"/>
              <a:cs typeface="メイリオ" panose="020B0604030504040204" pitchFamily="50" charset="-128"/>
            </a:endParaRPr>
          </a:p>
        </p:txBody>
      </p:sp>
      <p:sp>
        <p:nvSpPr>
          <p:cNvPr id="119" name="テキスト ボックス 118"/>
          <p:cNvSpPr txBox="1"/>
          <p:nvPr/>
        </p:nvSpPr>
        <p:spPr>
          <a:xfrm>
            <a:off x="7774593" y="2158793"/>
            <a:ext cx="839084" cy="507831"/>
          </a:xfrm>
          <a:prstGeom prst="rect">
            <a:avLst/>
          </a:prstGeom>
          <a:noFill/>
        </p:spPr>
        <p:txBody>
          <a:bodyPr wrap="square" rtlCol="0">
            <a:spAutoFit/>
          </a:bodyPr>
          <a:lstStyle/>
          <a:p>
            <a:pPr>
              <a:spcAft>
                <a:spcPts val="600"/>
              </a:spcAft>
            </a:pPr>
            <a:r>
              <a:rPr lang="ja-JP" altLang="en-US" sz="900" dirty="0" smtClean="0">
                <a:solidFill>
                  <a:prstClr val="black"/>
                </a:solidFill>
                <a:latin typeface="ＭＳ Ｐゴシック"/>
                <a:ea typeface="ＭＳ Ｐゴシック"/>
              </a:rPr>
              <a:t>会社Ａの許可に係る工事はできない</a:t>
            </a:r>
            <a:endParaRPr lang="ja-JP" altLang="en-US" sz="1100" dirty="0">
              <a:solidFill>
                <a:prstClr val="black"/>
              </a:solidFill>
              <a:latin typeface="ＭＳ Ｐゴシック"/>
              <a:ea typeface="ＭＳ Ｐゴシック"/>
            </a:endParaRPr>
          </a:p>
        </p:txBody>
      </p:sp>
      <p:sp>
        <p:nvSpPr>
          <p:cNvPr id="121" name="テキスト ボックス 120"/>
          <p:cNvSpPr txBox="1"/>
          <p:nvPr/>
        </p:nvSpPr>
        <p:spPr>
          <a:xfrm>
            <a:off x="7523415" y="2758756"/>
            <a:ext cx="1157935" cy="246221"/>
          </a:xfrm>
          <a:prstGeom prst="rect">
            <a:avLst/>
          </a:prstGeom>
          <a:noFill/>
        </p:spPr>
        <p:txBody>
          <a:bodyPr wrap="square" rtlCol="0">
            <a:spAutoFit/>
          </a:bodyPr>
          <a:lstStyle/>
          <a:p>
            <a:r>
              <a:rPr lang="ja-JP" altLang="en-US" sz="1000" dirty="0">
                <a:solidFill>
                  <a:prstClr val="black"/>
                </a:solidFill>
                <a:latin typeface="ＭＳ Ｐゴシック"/>
                <a:ea typeface="ＭＳ Ｐゴシック"/>
              </a:rPr>
              <a:t>会社Ｂに係る</a:t>
            </a:r>
            <a:r>
              <a:rPr lang="ja-JP" altLang="en-US" sz="1000" dirty="0" smtClean="0">
                <a:solidFill>
                  <a:prstClr val="black"/>
                </a:solidFill>
                <a:latin typeface="ＭＳ Ｐゴシック"/>
                <a:ea typeface="ＭＳ Ｐゴシック"/>
              </a:rPr>
              <a:t>許可</a:t>
            </a:r>
            <a:endParaRPr lang="ja-JP" altLang="en-US" sz="1000" dirty="0">
              <a:solidFill>
                <a:prstClr val="black"/>
              </a:solidFill>
              <a:latin typeface="ＭＳ Ｐゴシック"/>
              <a:ea typeface="ＭＳ Ｐゴシック"/>
            </a:endParaRPr>
          </a:p>
        </p:txBody>
      </p:sp>
      <p:sp>
        <p:nvSpPr>
          <p:cNvPr id="122" name="角丸四角形 121"/>
          <p:cNvSpPr/>
          <p:nvPr/>
        </p:nvSpPr>
        <p:spPr>
          <a:xfrm>
            <a:off x="5808466" y="2150132"/>
            <a:ext cx="1188373" cy="460307"/>
          </a:xfrm>
          <a:prstGeom prst="roundRect">
            <a:avLst>
              <a:gd name="adj" fmla="val 29895"/>
            </a:avLst>
          </a:prstGeom>
          <a:solidFill>
            <a:srgbClr val="FFFF99"/>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vert="horz" lIns="72000" rIns="72000" rtlCol="0" anchor="ctr" anchorCtr="0"/>
          <a:lstStyle/>
          <a:p>
            <a:endParaRPr kumimoji="0" lang="en-US" altLang="ja-JP" sz="105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3" name="角丸四角形 122"/>
          <p:cNvSpPr/>
          <p:nvPr/>
        </p:nvSpPr>
        <p:spPr>
          <a:xfrm>
            <a:off x="6743937" y="2172226"/>
            <a:ext cx="224273" cy="409290"/>
          </a:xfrm>
          <a:prstGeom prst="roundRect">
            <a:avLst>
              <a:gd name="adj" fmla="val 0"/>
            </a:avLst>
          </a:pr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horz" lIns="72000" rIns="72000" rtlCol="0" anchor="ctr" anchorCtr="0"/>
          <a:lstStyle/>
          <a:p>
            <a:pPr algn="ctr"/>
            <a:r>
              <a:rPr kumimoji="0" lang="ja-JP" altLang="en-US" sz="1050" b="1" kern="0" dirty="0" smtClean="0">
                <a:solidFill>
                  <a:prstClr val="black"/>
                </a:solidFill>
                <a:latin typeface="ＭＳ Ｐゴシック"/>
                <a:cs typeface="メイリオ" panose="020B0604030504040204" pitchFamily="50" charset="-128"/>
              </a:rPr>
              <a:t>失効</a:t>
            </a:r>
            <a:endParaRPr kumimoji="0" lang="en-US" altLang="ja-JP" sz="1050" b="1" kern="0" dirty="0" smtClean="0">
              <a:solidFill>
                <a:prstClr val="black"/>
              </a:solidFill>
              <a:latin typeface="ＭＳ Ｐゴシック"/>
              <a:cs typeface="メイリオ" panose="020B0604030504040204" pitchFamily="50" charset="-128"/>
            </a:endParaRPr>
          </a:p>
        </p:txBody>
      </p:sp>
      <p:cxnSp>
        <p:nvCxnSpPr>
          <p:cNvPr id="124" name="直線コネクタ 123"/>
          <p:cNvCxnSpPr/>
          <p:nvPr/>
        </p:nvCxnSpPr>
        <p:spPr>
          <a:xfrm flipH="1">
            <a:off x="7189970" y="2085996"/>
            <a:ext cx="1177" cy="2296976"/>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26" name="テキスト ボックス 125"/>
          <p:cNvSpPr txBox="1"/>
          <p:nvPr/>
        </p:nvSpPr>
        <p:spPr>
          <a:xfrm>
            <a:off x="6030771" y="3239758"/>
            <a:ext cx="2492990" cy="415498"/>
          </a:xfrm>
          <a:prstGeom prst="rect">
            <a:avLst/>
          </a:prstGeom>
          <a:noFill/>
          <a:ln>
            <a:noFill/>
          </a:ln>
        </p:spPr>
        <p:txBody>
          <a:bodyPr wrap="none" rtlCol="0">
            <a:spAutoFit/>
          </a:bodyPr>
          <a:lstStyle/>
          <a:p>
            <a:pPr algn="ctr"/>
            <a:r>
              <a:rPr lang="ja-JP" altLang="en-US" sz="1100" u="sng" dirty="0" smtClean="0">
                <a:solidFill>
                  <a:srgbClr val="FF0000"/>
                </a:solidFill>
                <a:latin typeface="ＭＳ Ｐゴシック"/>
                <a:ea typeface="ＭＳ Ｐゴシック"/>
              </a:rPr>
              <a:t>合併効力の発生</a:t>
            </a:r>
            <a:endParaRPr lang="en-US" altLang="ja-JP" sz="1100" u="sng" dirty="0" smtClean="0">
              <a:solidFill>
                <a:srgbClr val="FF0000"/>
              </a:solidFill>
              <a:latin typeface="ＭＳ Ｐゴシック"/>
              <a:ea typeface="ＭＳ Ｐゴシック"/>
            </a:endParaRPr>
          </a:p>
          <a:p>
            <a:pPr algn="ctr"/>
            <a:r>
              <a:rPr lang="ja-JP" altLang="en-US" sz="1000" u="sng" dirty="0" smtClean="0">
                <a:solidFill>
                  <a:prstClr val="black"/>
                </a:solidFill>
                <a:latin typeface="ＭＳ Ｐゴシック"/>
                <a:ea typeface="ＭＳ Ｐゴシック"/>
              </a:rPr>
              <a:t>（合併登記日又は合併契約の効力発生日）</a:t>
            </a:r>
            <a:endParaRPr lang="ja-JP" altLang="en-US" sz="1000" u="sng" dirty="0">
              <a:solidFill>
                <a:prstClr val="black"/>
              </a:solidFill>
              <a:latin typeface="ＭＳ Ｐゴシック"/>
              <a:ea typeface="ＭＳ Ｐゴシック"/>
            </a:endParaRPr>
          </a:p>
        </p:txBody>
      </p:sp>
      <p:sp>
        <p:nvSpPr>
          <p:cNvPr id="128" name="テキスト ボックス 127"/>
          <p:cNvSpPr txBox="1"/>
          <p:nvPr/>
        </p:nvSpPr>
        <p:spPr>
          <a:xfrm>
            <a:off x="5957955" y="2181060"/>
            <a:ext cx="753238" cy="430887"/>
          </a:xfrm>
          <a:prstGeom prst="rect">
            <a:avLst/>
          </a:prstGeom>
          <a:noFill/>
        </p:spPr>
        <p:txBody>
          <a:bodyPr wrap="square" rtlCol="0">
            <a:spAutoFit/>
          </a:bodyPr>
          <a:lstStyle/>
          <a:p>
            <a:r>
              <a:rPr kumimoji="0" lang="ja-JP" altLang="en-US" sz="1050" kern="0" dirty="0">
                <a:solidFill>
                  <a:prstClr val="black"/>
                </a:solidFill>
                <a:latin typeface="ＭＳ Ｐゴシック"/>
                <a:ea typeface="ＭＳ Ｐゴシック"/>
                <a:cs typeface="メイリオ" panose="020B0604030504040204" pitchFamily="50" charset="-128"/>
              </a:rPr>
              <a:t>会社Ａに係る許可</a:t>
            </a:r>
            <a:endParaRPr kumimoji="0" lang="en-US" altLang="ja-JP" sz="1050" kern="0" dirty="0">
              <a:solidFill>
                <a:prstClr val="black"/>
              </a:solidFill>
              <a:latin typeface="ＭＳ Ｐゴシック"/>
              <a:ea typeface="ＭＳ Ｐゴシック"/>
              <a:cs typeface="メイリオ" panose="020B0604030504040204" pitchFamily="50" charset="-128"/>
            </a:endParaRPr>
          </a:p>
        </p:txBody>
      </p:sp>
      <p:cxnSp>
        <p:nvCxnSpPr>
          <p:cNvPr id="131" name="直線コネクタ 130"/>
          <p:cNvCxnSpPr/>
          <p:nvPr/>
        </p:nvCxnSpPr>
        <p:spPr>
          <a:xfrm>
            <a:off x="8760731" y="1700354"/>
            <a:ext cx="16073" cy="155768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30" name="角丸四角形 129"/>
          <p:cNvSpPr/>
          <p:nvPr/>
        </p:nvSpPr>
        <p:spPr>
          <a:xfrm>
            <a:off x="8559553" y="2179497"/>
            <a:ext cx="180657" cy="445105"/>
          </a:xfrm>
          <a:prstGeom prst="roundRect">
            <a:avLst>
              <a:gd name="adj" fmla="val 0"/>
            </a:avLst>
          </a:pr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horz" lIns="72000" rIns="72000" rtlCol="0" anchor="ctr" anchorCtr="0"/>
          <a:lstStyle/>
          <a:p>
            <a:pPr algn="ctr"/>
            <a:r>
              <a:rPr kumimoji="0" lang="ja-JP" altLang="en-US" sz="800" b="1" kern="0" dirty="0" smtClean="0">
                <a:solidFill>
                  <a:prstClr val="black"/>
                </a:solidFill>
                <a:latin typeface="ＭＳ Ｐゴシック"/>
                <a:cs typeface="メイリオ" panose="020B0604030504040204" pitchFamily="50" charset="-128"/>
              </a:rPr>
              <a:t>許可取得</a:t>
            </a:r>
            <a:endParaRPr kumimoji="0" lang="en-US" altLang="ja-JP" sz="800" b="1" kern="0" dirty="0" smtClean="0">
              <a:solidFill>
                <a:prstClr val="black"/>
              </a:solidFill>
              <a:latin typeface="ＭＳ Ｐゴシック"/>
              <a:cs typeface="メイリオ" panose="020B0604030504040204" pitchFamily="50" charset="-128"/>
            </a:endParaRPr>
          </a:p>
        </p:txBody>
      </p:sp>
      <p:sp>
        <p:nvSpPr>
          <p:cNvPr id="132" name="正方形/長方形 131"/>
          <p:cNvSpPr/>
          <p:nvPr/>
        </p:nvSpPr>
        <p:spPr>
          <a:xfrm>
            <a:off x="8749523" y="3070325"/>
            <a:ext cx="66348" cy="178205"/>
          </a:xfrm>
          <a:prstGeom prst="rect">
            <a:avLst/>
          </a:prstGeom>
          <a:solidFill>
            <a:srgbClr val="FF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139" name="直線矢印コネクタ 138"/>
          <p:cNvCxnSpPr/>
          <p:nvPr/>
        </p:nvCxnSpPr>
        <p:spPr>
          <a:xfrm>
            <a:off x="5248439" y="3223150"/>
            <a:ext cx="4359860" cy="3447"/>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3" name="左矢印 132"/>
          <p:cNvSpPr/>
          <p:nvPr/>
        </p:nvSpPr>
        <p:spPr>
          <a:xfrm>
            <a:off x="7380111" y="3191902"/>
            <a:ext cx="1420691" cy="68939"/>
          </a:xfrm>
          <a:prstGeom prst="leftArrow">
            <a:avLst>
              <a:gd name="adj1" fmla="val 50000"/>
              <a:gd name="adj2" fmla="val 93948"/>
            </a:avLst>
          </a:prstGeom>
          <a:solidFill>
            <a:srgbClr val="FF0000"/>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0" name="右矢印 139"/>
          <p:cNvSpPr/>
          <p:nvPr/>
        </p:nvSpPr>
        <p:spPr>
          <a:xfrm>
            <a:off x="8777859" y="1585028"/>
            <a:ext cx="943198" cy="1572799"/>
          </a:xfrm>
          <a:prstGeom prst="rightArrow">
            <a:avLst>
              <a:gd name="adj1" fmla="val 48413"/>
              <a:gd name="adj2" fmla="val 37908"/>
            </a:avLst>
          </a:prstGeom>
          <a:solidFill>
            <a:schemeClr val="accent6">
              <a:lumMod val="60000"/>
              <a:lumOff val="40000"/>
            </a:schemeClr>
          </a:solidFill>
          <a:ln>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80975" indent="-180975" algn="ctr">
              <a:spcAft>
                <a:spcPts val="600"/>
              </a:spcAft>
            </a:pPr>
            <a:endParaRPr lang="ja-JP" altLang="en-US" sz="1200" b="1" dirty="0" smtClean="0">
              <a:solidFill>
                <a:prstClr val="black"/>
              </a:solidFill>
              <a:latin typeface="ＭＳ Ｐゴシック" panose="020B0600070205080204" pitchFamily="50" charset="-128"/>
            </a:endParaRPr>
          </a:p>
        </p:txBody>
      </p:sp>
      <p:sp>
        <p:nvSpPr>
          <p:cNvPr id="141" name="テキスト ボックス 140"/>
          <p:cNvSpPr txBox="1"/>
          <p:nvPr/>
        </p:nvSpPr>
        <p:spPr>
          <a:xfrm>
            <a:off x="8702231" y="2017411"/>
            <a:ext cx="1030764" cy="738664"/>
          </a:xfrm>
          <a:prstGeom prst="rect">
            <a:avLst/>
          </a:prstGeom>
          <a:noFill/>
        </p:spPr>
        <p:txBody>
          <a:bodyPr wrap="square" rtlCol="0">
            <a:spAutoFit/>
          </a:bodyPr>
          <a:lstStyle/>
          <a:p>
            <a:r>
              <a:rPr lang="ja-JP" altLang="en-US" sz="1050" b="1" dirty="0">
                <a:solidFill>
                  <a:prstClr val="black"/>
                </a:solidFill>
                <a:latin typeface="ＭＳ Ｐゴシック"/>
                <a:ea typeface="ＭＳ Ｐゴシック"/>
              </a:rPr>
              <a:t>新</a:t>
            </a:r>
            <a:r>
              <a:rPr lang="ja-JP" altLang="en-US" sz="1050" b="1" dirty="0" smtClean="0">
                <a:solidFill>
                  <a:prstClr val="black"/>
                </a:solidFill>
                <a:latin typeface="ＭＳ Ｐゴシック"/>
                <a:ea typeface="ＭＳ Ｐゴシック"/>
              </a:rPr>
              <a:t>会社に</a:t>
            </a:r>
            <a:r>
              <a:rPr lang="ja-JP" altLang="en-US" sz="1050" b="1" dirty="0">
                <a:solidFill>
                  <a:prstClr val="black"/>
                </a:solidFill>
                <a:latin typeface="ＭＳ Ｐゴシック"/>
                <a:ea typeface="ＭＳ Ｐゴシック"/>
              </a:rPr>
              <a:t>係る</a:t>
            </a:r>
            <a:r>
              <a:rPr lang="ja-JP" altLang="en-US" sz="1050" b="1" dirty="0" smtClean="0">
                <a:solidFill>
                  <a:prstClr val="black"/>
                </a:solidFill>
                <a:latin typeface="ＭＳ Ｐゴシック"/>
                <a:ea typeface="ＭＳ Ｐゴシック"/>
              </a:rPr>
              <a:t>許可（会社Ａ、Ｂが有していた許可）</a:t>
            </a:r>
            <a:endParaRPr lang="en-US" altLang="ja-JP" sz="1050" b="1" dirty="0" smtClean="0">
              <a:solidFill>
                <a:prstClr val="black"/>
              </a:solidFill>
              <a:latin typeface="ＭＳ Ｐゴシック"/>
              <a:ea typeface="ＭＳ Ｐゴシック"/>
            </a:endParaRPr>
          </a:p>
        </p:txBody>
      </p:sp>
      <p:sp>
        <p:nvSpPr>
          <p:cNvPr id="142" name="右矢印 141"/>
          <p:cNvSpPr/>
          <p:nvPr/>
        </p:nvSpPr>
        <p:spPr>
          <a:xfrm>
            <a:off x="7397382" y="3633945"/>
            <a:ext cx="2341610" cy="759875"/>
          </a:xfrm>
          <a:prstGeom prst="rightArrow">
            <a:avLst>
              <a:gd name="adj1" fmla="val 50000"/>
              <a:gd name="adj2" fmla="val 38871"/>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smtClean="0">
                <a:solidFill>
                  <a:prstClr val="black"/>
                </a:solidFill>
                <a:latin typeface="ＭＳ Ｐゴシック"/>
              </a:rPr>
              <a:t>新会社に係る許可</a:t>
            </a:r>
            <a:endParaRPr lang="en-US" altLang="ja-JP" sz="1050" b="1" dirty="0" smtClean="0">
              <a:solidFill>
                <a:prstClr val="black"/>
              </a:solidFill>
              <a:latin typeface="ＭＳ Ｐゴシック"/>
            </a:endParaRPr>
          </a:p>
          <a:p>
            <a:pPr algn="ctr"/>
            <a:r>
              <a:rPr lang="ja-JP" altLang="en-US" sz="1050" b="1" dirty="0">
                <a:solidFill>
                  <a:prstClr val="black"/>
                </a:solidFill>
                <a:latin typeface="ＭＳ Ｐゴシック"/>
              </a:rPr>
              <a:t>（会社Ａ、Ｂが有していた許可</a:t>
            </a:r>
            <a:r>
              <a:rPr lang="ja-JP" altLang="en-US" sz="1050" b="1" dirty="0" smtClean="0">
                <a:solidFill>
                  <a:prstClr val="black"/>
                </a:solidFill>
                <a:latin typeface="ＭＳ Ｐゴシック"/>
              </a:rPr>
              <a:t>）</a:t>
            </a:r>
            <a:endParaRPr lang="en-US" altLang="ja-JP" sz="1050" b="1" dirty="0">
              <a:solidFill>
                <a:prstClr val="black"/>
              </a:solidFill>
              <a:latin typeface="ＭＳ Ｐゴシック"/>
            </a:endParaRPr>
          </a:p>
        </p:txBody>
      </p:sp>
      <p:sp>
        <p:nvSpPr>
          <p:cNvPr id="120" name="角丸四角形 119"/>
          <p:cNvSpPr/>
          <p:nvPr/>
        </p:nvSpPr>
        <p:spPr>
          <a:xfrm>
            <a:off x="7007177" y="2167388"/>
            <a:ext cx="351369" cy="911646"/>
          </a:xfrm>
          <a:prstGeom prst="roundRect">
            <a:avLst>
              <a:gd name="adj" fmla="val 29895"/>
            </a:avLst>
          </a:prstGeom>
          <a:solidFill>
            <a:schemeClr val="accent6">
              <a:lumMod val="60000"/>
              <a:lumOff val="40000"/>
            </a:schemeClr>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lIns="72000" rIns="72000" rtlCol="0" anchor="ctr" anchorCtr="0"/>
          <a:lstStyle/>
          <a:p>
            <a:pPr algn="ctr"/>
            <a:r>
              <a:rPr kumimoji="0" lang="ja-JP" altLang="en-US" sz="1500" b="1" kern="0" dirty="0" smtClean="0">
                <a:solidFill>
                  <a:prstClr val="black"/>
                </a:solidFill>
                <a:latin typeface="ＭＳ Ｐゴシック"/>
                <a:cs typeface="メイリオ" panose="020B0604030504040204" pitchFamily="50" charset="-128"/>
              </a:rPr>
              <a:t>新</a:t>
            </a:r>
            <a:r>
              <a:rPr kumimoji="0" lang="ja-JP" altLang="en-US" sz="1500" b="1" kern="0" dirty="0">
                <a:solidFill>
                  <a:prstClr val="black"/>
                </a:solidFill>
                <a:latin typeface="ＭＳ Ｐゴシック"/>
                <a:cs typeface="メイリオ" panose="020B0604030504040204" pitchFamily="50" charset="-128"/>
              </a:rPr>
              <a:t>会社</a:t>
            </a:r>
            <a:endParaRPr kumimoji="0" lang="en-US" altLang="ja-JP" sz="1500" b="1" kern="0" dirty="0" smtClean="0">
              <a:solidFill>
                <a:prstClr val="black"/>
              </a:solidFill>
              <a:latin typeface="ＭＳ Ｐゴシック"/>
              <a:cs typeface="メイリオ" panose="020B0604030504040204" pitchFamily="50" charset="-128"/>
            </a:endParaRPr>
          </a:p>
        </p:txBody>
      </p:sp>
      <p:sp>
        <p:nvSpPr>
          <p:cNvPr id="125" name="二等辺三角形 124"/>
          <p:cNvSpPr/>
          <p:nvPr/>
        </p:nvSpPr>
        <p:spPr>
          <a:xfrm>
            <a:off x="7069224" y="3129652"/>
            <a:ext cx="251947" cy="12534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endParaRPr lang="ja-JP" altLang="en-US" sz="1200" dirty="0" smtClean="0">
              <a:solidFill>
                <a:prstClr val="black"/>
              </a:solidFill>
              <a:latin typeface="ＭＳ Ｐゴシック" panose="020B0600070205080204" pitchFamily="50" charset="-128"/>
            </a:endParaRPr>
          </a:p>
        </p:txBody>
      </p:sp>
      <p:sp>
        <p:nvSpPr>
          <p:cNvPr id="155" name="角丸四角形 154"/>
          <p:cNvSpPr/>
          <p:nvPr/>
        </p:nvSpPr>
        <p:spPr>
          <a:xfrm>
            <a:off x="7020630" y="3733721"/>
            <a:ext cx="351369" cy="570785"/>
          </a:xfrm>
          <a:prstGeom prst="roundRect">
            <a:avLst>
              <a:gd name="adj" fmla="val 29895"/>
            </a:avLst>
          </a:prstGeom>
          <a:solidFill>
            <a:schemeClr val="accent6">
              <a:lumMod val="60000"/>
              <a:lumOff val="40000"/>
            </a:schemeClr>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lIns="72000" rIns="72000" rtlCol="0" anchor="ctr" anchorCtr="0"/>
          <a:lstStyle/>
          <a:p>
            <a:pPr algn="ctr"/>
            <a:r>
              <a:rPr kumimoji="0" lang="ja-JP" altLang="en-US" sz="1200" b="1" kern="0" dirty="0" smtClean="0">
                <a:solidFill>
                  <a:prstClr val="black"/>
                </a:solidFill>
                <a:latin typeface="ＭＳ Ｐゴシック"/>
                <a:cs typeface="メイリオ" panose="020B0604030504040204" pitchFamily="50" charset="-128"/>
              </a:rPr>
              <a:t>新</a:t>
            </a:r>
            <a:r>
              <a:rPr kumimoji="0" lang="ja-JP" altLang="en-US" sz="1200" b="1" kern="0" dirty="0">
                <a:solidFill>
                  <a:prstClr val="black"/>
                </a:solidFill>
                <a:latin typeface="ＭＳ Ｐゴシック"/>
                <a:cs typeface="メイリオ" panose="020B0604030504040204" pitchFamily="50" charset="-128"/>
              </a:rPr>
              <a:t>会社</a:t>
            </a:r>
            <a:endParaRPr kumimoji="0" lang="en-US" altLang="ja-JP" sz="1200" b="1" kern="0" dirty="0" smtClean="0">
              <a:solidFill>
                <a:prstClr val="black"/>
              </a:solidFill>
              <a:latin typeface="ＭＳ Ｐゴシック"/>
              <a:cs typeface="メイリオ" panose="020B0604030504040204" pitchFamily="50" charset="-128"/>
            </a:endParaRPr>
          </a:p>
        </p:txBody>
      </p:sp>
      <p:sp>
        <p:nvSpPr>
          <p:cNvPr id="5" name="テキスト ボックス 4"/>
          <p:cNvSpPr txBox="1"/>
          <p:nvPr/>
        </p:nvSpPr>
        <p:spPr>
          <a:xfrm>
            <a:off x="59708" y="575118"/>
            <a:ext cx="4502008" cy="369332"/>
          </a:xfrm>
          <a:prstGeom prst="rect">
            <a:avLst/>
          </a:prstGeom>
          <a:solidFill>
            <a:schemeClr val="accent6">
              <a:lumMod val="20000"/>
              <a:lumOff val="80000"/>
            </a:schemeClr>
          </a:solidFill>
          <a:ln w="12700">
            <a:solidFill>
              <a:schemeClr val="accent6">
                <a:lumMod val="75000"/>
              </a:schemeClr>
            </a:solidFill>
          </a:ln>
        </p:spPr>
        <p:txBody>
          <a:bodyPr wrap="square" rtlCol="0">
            <a:spAutoFit/>
          </a:bodyPr>
          <a:lstStyle/>
          <a:p>
            <a:r>
              <a:rPr lang="ja-JP" altLang="en-US" b="1" dirty="0" smtClean="0">
                <a:solidFill>
                  <a:prstClr val="black"/>
                </a:solidFill>
                <a:latin typeface="ＭＳ Ｐゴシック"/>
                <a:ea typeface="ＭＳ Ｐゴシック"/>
                <a:cs typeface="Meiryo UI" panose="020B0604030504040204" pitchFamily="50" charset="-128"/>
              </a:rPr>
              <a:t>経営業務管理責任者に関する規制の合理化</a:t>
            </a:r>
            <a:endParaRPr lang="ja-JP" altLang="en-US" b="1" dirty="0">
              <a:solidFill>
                <a:prstClr val="black"/>
              </a:solidFill>
              <a:latin typeface="ＭＳ Ｐゴシック"/>
              <a:ea typeface="ＭＳ Ｐゴシック"/>
              <a:cs typeface="Meiryo UI" panose="020B0604030504040204" pitchFamily="50" charset="-128"/>
            </a:endParaRPr>
          </a:p>
        </p:txBody>
      </p:sp>
      <p:sp>
        <p:nvSpPr>
          <p:cNvPr id="8" name="テキスト ボックス 7"/>
          <p:cNvSpPr txBox="1"/>
          <p:nvPr/>
        </p:nvSpPr>
        <p:spPr>
          <a:xfrm>
            <a:off x="5082442" y="590522"/>
            <a:ext cx="2955799" cy="369332"/>
          </a:xfrm>
          <a:prstGeom prst="rect">
            <a:avLst/>
          </a:prstGeom>
          <a:solidFill>
            <a:schemeClr val="accent6">
              <a:lumMod val="20000"/>
              <a:lumOff val="80000"/>
            </a:schemeClr>
          </a:solidFill>
          <a:ln w="12700">
            <a:solidFill>
              <a:schemeClr val="accent6">
                <a:lumMod val="75000"/>
              </a:schemeClr>
            </a:solidFill>
          </a:ln>
        </p:spPr>
        <p:txBody>
          <a:bodyPr wrap="square" rtlCol="0">
            <a:spAutoFit/>
          </a:bodyPr>
          <a:lstStyle/>
          <a:p>
            <a:r>
              <a:rPr lang="ja-JP" altLang="en-US" b="1" dirty="0" smtClean="0">
                <a:solidFill>
                  <a:prstClr val="black"/>
                </a:solidFill>
                <a:latin typeface="ＭＳ Ｐゴシック"/>
                <a:ea typeface="ＭＳ Ｐゴシック"/>
                <a:cs typeface="Meiryo UI" panose="020B0604030504040204" pitchFamily="50" charset="-128"/>
              </a:rPr>
              <a:t>円滑な事業承継制度の創設</a:t>
            </a:r>
            <a:endParaRPr lang="ja-JP" altLang="en-US" b="1" dirty="0">
              <a:solidFill>
                <a:prstClr val="black"/>
              </a:solidFill>
              <a:latin typeface="ＭＳ Ｐゴシック"/>
              <a:ea typeface="ＭＳ Ｐゴシック"/>
              <a:cs typeface="Meiryo UI" panose="020B0604030504040204" pitchFamily="50" charset="-128"/>
            </a:endParaRPr>
          </a:p>
        </p:txBody>
      </p:sp>
      <p:sp>
        <p:nvSpPr>
          <p:cNvPr id="3" name="テキスト ボックス 2"/>
          <p:cNvSpPr txBox="1"/>
          <p:nvPr/>
        </p:nvSpPr>
        <p:spPr>
          <a:xfrm>
            <a:off x="5134077" y="1538108"/>
            <a:ext cx="748923" cy="261610"/>
          </a:xfrm>
          <a:prstGeom prst="rect">
            <a:avLst/>
          </a:prstGeom>
          <a:noFill/>
        </p:spPr>
        <p:txBody>
          <a:bodyPr wrap="none" rtlCol="0">
            <a:spAutoFit/>
          </a:bodyPr>
          <a:lstStyle/>
          <a:p>
            <a:r>
              <a:rPr lang="ja-JP" altLang="en-US" sz="1100" dirty="0" smtClean="0">
                <a:solidFill>
                  <a:prstClr val="black"/>
                </a:solidFill>
                <a:latin typeface="ＭＳ Ｐゴシック"/>
                <a:ea typeface="ＭＳ Ｐゴシック"/>
              </a:rPr>
              <a:t>＜現行＞</a:t>
            </a:r>
            <a:endParaRPr lang="en-US" altLang="ja-JP" sz="1100" dirty="0" smtClean="0">
              <a:solidFill>
                <a:prstClr val="black"/>
              </a:solidFill>
              <a:latin typeface="ＭＳ Ｐゴシック"/>
              <a:ea typeface="ＭＳ Ｐゴシック"/>
            </a:endParaRPr>
          </a:p>
        </p:txBody>
      </p:sp>
      <p:sp>
        <p:nvSpPr>
          <p:cNvPr id="65" name="テキスト ボックス 64"/>
          <p:cNvSpPr txBox="1"/>
          <p:nvPr/>
        </p:nvSpPr>
        <p:spPr>
          <a:xfrm>
            <a:off x="5131111" y="3570894"/>
            <a:ext cx="889987" cy="261610"/>
          </a:xfrm>
          <a:prstGeom prst="rect">
            <a:avLst/>
          </a:prstGeom>
          <a:noFill/>
        </p:spPr>
        <p:txBody>
          <a:bodyPr wrap="none" rtlCol="0">
            <a:spAutoFit/>
          </a:bodyPr>
          <a:lstStyle/>
          <a:p>
            <a:r>
              <a:rPr lang="ja-JP" altLang="en-US" sz="1100" dirty="0" smtClean="0">
                <a:solidFill>
                  <a:prstClr val="black"/>
                </a:solidFill>
                <a:latin typeface="ＭＳ Ｐゴシック"/>
                <a:ea typeface="ＭＳ Ｐゴシック"/>
              </a:rPr>
              <a:t>＜改正後＞</a:t>
            </a:r>
            <a:endParaRPr lang="en-US" altLang="ja-JP" sz="1100" dirty="0" smtClean="0">
              <a:solidFill>
                <a:prstClr val="black"/>
              </a:solidFill>
              <a:latin typeface="ＭＳ Ｐゴシック"/>
              <a:ea typeface="ＭＳ Ｐゴシック"/>
            </a:endParaRPr>
          </a:p>
        </p:txBody>
      </p:sp>
      <p:sp>
        <p:nvSpPr>
          <p:cNvPr id="66" name="テキスト ボックス 65"/>
          <p:cNvSpPr txBox="1"/>
          <p:nvPr/>
        </p:nvSpPr>
        <p:spPr>
          <a:xfrm>
            <a:off x="210877" y="1335202"/>
            <a:ext cx="4632885" cy="738664"/>
          </a:xfrm>
          <a:prstGeom prst="rect">
            <a:avLst/>
          </a:prstGeom>
          <a:noFill/>
        </p:spPr>
        <p:txBody>
          <a:bodyPr wrap="square" rtlCol="0">
            <a:spAutoFit/>
          </a:bodyPr>
          <a:lstStyle/>
          <a:p>
            <a:r>
              <a:rPr lang="ja-JP" altLang="en-US" sz="1400" dirty="0" smtClean="0">
                <a:solidFill>
                  <a:prstClr val="black"/>
                </a:solidFill>
              </a:rPr>
              <a:t>・下請の建設企業も含め社会保険加入を徹底するため、</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社会保険に未加入の建設企業は</a:t>
            </a:r>
            <a:r>
              <a:rPr lang="ja-JP" altLang="en-US" sz="1400" dirty="0" smtClean="0">
                <a:solidFill>
                  <a:srgbClr val="FF0000"/>
                </a:solidFill>
              </a:rPr>
              <a:t>建設業の許可・更新</a:t>
            </a:r>
            <a:endParaRPr lang="en-US" altLang="ja-JP" sz="1400" dirty="0" smtClean="0">
              <a:solidFill>
                <a:srgbClr val="FF0000"/>
              </a:solidFill>
            </a:endParaRPr>
          </a:p>
          <a:p>
            <a:r>
              <a:rPr lang="ja-JP" altLang="en-US" sz="1400" dirty="0">
                <a:solidFill>
                  <a:srgbClr val="FF0000"/>
                </a:solidFill>
              </a:rPr>
              <a:t>　</a:t>
            </a:r>
            <a:r>
              <a:rPr lang="ja-JP" altLang="en-US" sz="1400" dirty="0" smtClean="0">
                <a:solidFill>
                  <a:srgbClr val="FF0000"/>
                </a:solidFill>
              </a:rPr>
              <a:t>を認めない</a:t>
            </a:r>
            <a:r>
              <a:rPr lang="ja-JP" altLang="en-US" sz="1400" dirty="0" smtClean="0">
                <a:solidFill>
                  <a:prstClr val="black"/>
                </a:solidFill>
              </a:rPr>
              <a:t>仕組みを構築（再掲）</a:t>
            </a:r>
            <a:endParaRPr lang="ja-JP" altLang="en-US" sz="1400" dirty="0">
              <a:solidFill>
                <a:prstClr val="black"/>
              </a:solidFill>
            </a:endParaRPr>
          </a:p>
        </p:txBody>
      </p:sp>
      <p:sp>
        <p:nvSpPr>
          <p:cNvPr id="68" name="ホームベース 67"/>
          <p:cNvSpPr/>
          <p:nvPr/>
        </p:nvSpPr>
        <p:spPr>
          <a:xfrm>
            <a:off x="5829858" y="3800941"/>
            <a:ext cx="1173748" cy="366012"/>
          </a:xfrm>
          <a:prstGeom prst="homePlate">
            <a:avLst/>
          </a:prstGeom>
          <a:ln>
            <a:prstDash val="lgDash"/>
          </a:ln>
        </p:spPr>
        <p:style>
          <a:lnRef idx="2">
            <a:schemeClr val="accent1"/>
          </a:lnRef>
          <a:fillRef idx="1">
            <a:schemeClr val="lt1"/>
          </a:fillRef>
          <a:effectRef idx="0">
            <a:schemeClr val="accent1"/>
          </a:effectRef>
          <a:fontRef idx="minor">
            <a:schemeClr val="dk1"/>
          </a:fontRef>
        </p:style>
        <p:txBody>
          <a:bodyPr rtlCol="0" anchor="ctr"/>
          <a:lstStyle/>
          <a:p>
            <a:pPr>
              <a:spcAft>
                <a:spcPts val="0"/>
              </a:spcAft>
            </a:pPr>
            <a:r>
              <a:rPr lang="ja-JP" altLang="en-US" sz="1000" dirty="0" smtClean="0">
                <a:solidFill>
                  <a:prstClr val="black"/>
                </a:solidFill>
                <a:latin typeface="ＭＳ Ｐゴシック"/>
              </a:rPr>
              <a:t>事前認可の</a:t>
            </a:r>
            <a:endParaRPr lang="en-US" altLang="ja-JP" sz="1000" dirty="0" smtClean="0">
              <a:solidFill>
                <a:prstClr val="black"/>
              </a:solidFill>
              <a:latin typeface="ＭＳ Ｐゴシック"/>
            </a:endParaRPr>
          </a:p>
          <a:p>
            <a:pPr>
              <a:spcAft>
                <a:spcPts val="0"/>
              </a:spcAft>
            </a:pPr>
            <a:r>
              <a:rPr lang="ja-JP" altLang="en-US" sz="1000" dirty="0" smtClean="0">
                <a:solidFill>
                  <a:prstClr val="black"/>
                </a:solidFill>
                <a:latin typeface="ＭＳ Ｐゴシック"/>
              </a:rPr>
              <a:t>手続き</a:t>
            </a:r>
          </a:p>
        </p:txBody>
      </p:sp>
      <p:sp>
        <p:nvSpPr>
          <p:cNvPr id="91" name="正方形/長方形 90"/>
          <p:cNvSpPr/>
          <p:nvPr/>
        </p:nvSpPr>
        <p:spPr>
          <a:xfrm>
            <a:off x="94091" y="4920667"/>
            <a:ext cx="9753650" cy="1859104"/>
          </a:xfrm>
          <a:prstGeom prst="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nvGrpSpPr>
          <p:cNvPr id="24" name="グループ化 23"/>
          <p:cNvGrpSpPr/>
          <p:nvPr/>
        </p:nvGrpSpPr>
        <p:grpSpPr>
          <a:xfrm>
            <a:off x="87952" y="5245076"/>
            <a:ext cx="4855878" cy="668455"/>
            <a:chOff x="115965" y="5454093"/>
            <a:chExt cx="4937101" cy="668455"/>
          </a:xfrm>
        </p:grpSpPr>
        <p:sp>
          <p:nvSpPr>
            <p:cNvPr id="97" name="角丸四角形 96"/>
            <p:cNvSpPr/>
            <p:nvPr/>
          </p:nvSpPr>
          <p:spPr>
            <a:xfrm>
              <a:off x="162530" y="5454093"/>
              <a:ext cx="4890536" cy="668455"/>
            </a:xfrm>
            <a:prstGeom prst="roundRect">
              <a:avLst>
                <a:gd name="adj" fmla="val 0"/>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6" name="テキスト ボックス 95"/>
            <p:cNvSpPr txBox="1"/>
            <p:nvPr/>
          </p:nvSpPr>
          <p:spPr>
            <a:xfrm>
              <a:off x="115965" y="5459375"/>
              <a:ext cx="4867031" cy="615553"/>
            </a:xfrm>
            <a:prstGeom prst="rect">
              <a:avLst/>
            </a:prstGeom>
            <a:noFill/>
          </p:spPr>
          <p:txBody>
            <a:bodyPr wrap="square" rtlCol="0">
              <a:spAutoFit/>
            </a:bodyPr>
            <a:lstStyle/>
            <a:p>
              <a:r>
                <a:rPr lang="ja-JP" altLang="en-US" sz="1200" dirty="0" smtClean="0">
                  <a:solidFill>
                    <a:srgbClr val="FF0000"/>
                  </a:solidFill>
                </a:rPr>
                <a:t>工期等に影響を及ぼすおそれがある事象に関する情報の</a:t>
              </a:r>
              <a:r>
                <a:rPr lang="ja-JP" altLang="en-US" sz="1200" dirty="0">
                  <a:solidFill>
                    <a:srgbClr val="FF0000"/>
                  </a:solidFill>
                </a:rPr>
                <a:t>提供</a:t>
              </a:r>
              <a:endParaRPr lang="en-US" altLang="ja-JP" sz="1200" dirty="0" smtClean="0">
                <a:solidFill>
                  <a:srgbClr val="FF0000"/>
                </a:solidFill>
              </a:endParaRPr>
            </a:p>
            <a:p>
              <a:r>
                <a:rPr lang="ja-JP" altLang="en-US" sz="1100" dirty="0" smtClean="0">
                  <a:solidFill>
                    <a:prstClr val="black"/>
                  </a:solidFill>
                </a:rPr>
                <a:t>工事現場におけるリスク発生時の手戻りを減少させるため、注文者が施工上のリスクに関する事前の情報提供を行う</a:t>
              </a:r>
              <a:endParaRPr lang="en-US" altLang="ja-JP" sz="1100" dirty="0">
                <a:solidFill>
                  <a:prstClr val="black"/>
                </a:solidFill>
              </a:endParaRPr>
            </a:p>
          </p:txBody>
        </p:sp>
      </p:grpSp>
      <p:sp>
        <p:nvSpPr>
          <p:cNvPr id="95" name="テキスト ボックス 94"/>
          <p:cNvSpPr txBox="1"/>
          <p:nvPr/>
        </p:nvSpPr>
        <p:spPr>
          <a:xfrm>
            <a:off x="86800" y="4828377"/>
            <a:ext cx="1908105" cy="369332"/>
          </a:xfrm>
          <a:prstGeom prst="rect">
            <a:avLst/>
          </a:prstGeom>
          <a:solidFill>
            <a:schemeClr val="accent4">
              <a:lumMod val="20000"/>
              <a:lumOff val="80000"/>
            </a:schemeClr>
          </a:solidFill>
          <a:ln w="12700">
            <a:solidFill>
              <a:srgbClr val="7030A0"/>
            </a:solidFill>
          </a:ln>
        </p:spPr>
        <p:txBody>
          <a:bodyPr wrap="square" rtlCol="0">
            <a:spAutoFit/>
          </a:bodyPr>
          <a:lstStyle/>
          <a:p>
            <a:r>
              <a:rPr lang="ja-JP" altLang="en-US" b="1" dirty="0" smtClean="0">
                <a:solidFill>
                  <a:prstClr val="black"/>
                </a:solidFill>
                <a:latin typeface="ＭＳ Ｐゴシック"/>
                <a:ea typeface="ＭＳ Ｐゴシック"/>
                <a:cs typeface="Meiryo UI" panose="020B0604030504040204" pitchFamily="50" charset="-128"/>
              </a:rPr>
              <a:t>その他改正事項</a:t>
            </a:r>
            <a:endParaRPr lang="ja-JP" altLang="en-US" b="1" dirty="0">
              <a:solidFill>
                <a:prstClr val="black"/>
              </a:solidFill>
              <a:latin typeface="ＭＳ Ｐゴシック"/>
              <a:ea typeface="ＭＳ Ｐゴシック"/>
              <a:cs typeface="Meiryo UI" panose="020B0604030504040204" pitchFamily="50" charset="-128"/>
            </a:endParaRPr>
          </a:p>
        </p:txBody>
      </p:sp>
      <p:grpSp>
        <p:nvGrpSpPr>
          <p:cNvPr id="25" name="グループ化 24"/>
          <p:cNvGrpSpPr/>
          <p:nvPr/>
        </p:nvGrpSpPr>
        <p:grpSpPr>
          <a:xfrm>
            <a:off x="108160" y="6012936"/>
            <a:ext cx="4910130" cy="641886"/>
            <a:chOff x="5011025" y="5513308"/>
            <a:chExt cx="4876893" cy="641886"/>
          </a:xfrm>
        </p:grpSpPr>
        <p:sp>
          <p:nvSpPr>
            <p:cNvPr id="100" name="角丸四角形 99"/>
            <p:cNvSpPr/>
            <p:nvPr/>
          </p:nvSpPr>
          <p:spPr>
            <a:xfrm>
              <a:off x="5048599" y="5537455"/>
              <a:ext cx="4765363" cy="617739"/>
            </a:xfrm>
            <a:prstGeom prst="roundRect">
              <a:avLst>
                <a:gd name="adj" fmla="val 0"/>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9" name="テキスト ボックス 98"/>
            <p:cNvSpPr txBox="1"/>
            <p:nvPr/>
          </p:nvSpPr>
          <p:spPr>
            <a:xfrm>
              <a:off x="5011025" y="5513308"/>
              <a:ext cx="4876893" cy="615553"/>
            </a:xfrm>
            <a:prstGeom prst="rect">
              <a:avLst/>
            </a:prstGeom>
            <a:noFill/>
          </p:spPr>
          <p:txBody>
            <a:bodyPr wrap="square" rtlCol="0">
              <a:spAutoFit/>
            </a:bodyPr>
            <a:lstStyle/>
            <a:p>
              <a:r>
                <a:rPr lang="ja-JP" altLang="en-US" sz="1200" dirty="0" smtClean="0">
                  <a:solidFill>
                    <a:srgbClr val="FF0000"/>
                  </a:solidFill>
                </a:rPr>
                <a:t>不利益取扱いの禁止</a:t>
              </a:r>
              <a:endParaRPr lang="en-US" altLang="ja-JP" sz="1200" dirty="0" smtClean="0">
                <a:solidFill>
                  <a:srgbClr val="FF0000"/>
                </a:solidFill>
              </a:endParaRPr>
            </a:p>
            <a:p>
              <a:r>
                <a:rPr lang="ja-JP" altLang="en-US" sz="1100" dirty="0" smtClean="0">
                  <a:solidFill>
                    <a:prstClr val="black"/>
                  </a:solidFill>
                </a:rPr>
                <a:t>元請負人がその義務に違反した場合に、下請負人がその事実を許可権者等に知らせたことを</a:t>
              </a:r>
              <a:r>
                <a:rPr lang="ja-JP" altLang="en-US" sz="1100" smtClean="0">
                  <a:solidFill>
                    <a:prstClr val="black"/>
                  </a:solidFill>
                </a:rPr>
                <a:t>理由とした不利益</a:t>
              </a:r>
              <a:r>
                <a:rPr lang="ja-JP" altLang="en-US" sz="1100" dirty="0" smtClean="0">
                  <a:solidFill>
                    <a:prstClr val="black"/>
                  </a:solidFill>
                </a:rPr>
                <a:t>な取扱いを禁止</a:t>
              </a:r>
              <a:endParaRPr lang="en-US" altLang="ja-JP" sz="1100" dirty="0" smtClean="0">
                <a:solidFill>
                  <a:prstClr val="black"/>
                </a:solidFill>
              </a:endParaRPr>
            </a:p>
          </p:txBody>
        </p:sp>
      </p:grpSp>
      <p:grpSp>
        <p:nvGrpSpPr>
          <p:cNvPr id="103" name="グループ化 102"/>
          <p:cNvGrpSpPr/>
          <p:nvPr/>
        </p:nvGrpSpPr>
        <p:grpSpPr>
          <a:xfrm>
            <a:off x="4990019" y="4967729"/>
            <a:ext cx="4822281" cy="446276"/>
            <a:chOff x="122626" y="5608753"/>
            <a:chExt cx="4932414" cy="446276"/>
          </a:xfrm>
        </p:grpSpPr>
        <p:sp>
          <p:nvSpPr>
            <p:cNvPr id="104" name="角丸四角形 103"/>
            <p:cNvSpPr/>
            <p:nvPr/>
          </p:nvSpPr>
          <p:spPr>
            <a:xfrm>
              <a:off x="155286" y="5617180"/>
              <a:ext cx="4861746" cy="437849"/>
            </a:xfrm>
            <a:prstGeom prst="roundRect">
              <a:avLst>
                <a:gd name="adj" fmla="val 0"/>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5" name="テキスト ボックス 104"/>
            <p:cNvSpPr txBox="1"/>
            <p:nvPr/>
          </p:nvSpPr>
          <p:spPr>
            <a:xfrm>
              <a:off x="122626" y="5608753"/>
              <a:ext cx="4932414" cy="446276"/>
            </a:xfrm>
            <a:prstGeom prst="rect">
              <a:avLst/>
            </a:prstGeom>
            <a:noFill/>
          </p:spPr>
          <p:txBody>
            <a:bodyPr wrap="square" rtlCol="0">
              <a:spAutoFit/>
            </a:bodyPr>
            <a:lstStyle/>
            <a:p>
              <a:r>
                <a:rPr lang="ja-JP" altLang="en-US" sz="1200" dirty="0" smtClean="0">
                  <a:solidFill>
                    <a:srgbClr val="FF0000"/>
                  </a:solidFill>
                </a:rPr>
                <a:t>建設業許可証掲示義務緩和</a:t>
              </a:r>
              <a:endParaRPr lang="en-US" altLang="ja-JP" sz="1200" dirty="0" smtClean="0">
                <a:solidFill>
                  <a:srgbClr val="FF0000"/>
                </a:solidFill>
              </a:endParaRPr>
            </a:p>
            <a:p>
              <a:r>
                <a:rPr lang="ja-JP" altLang="en-US" sz="1100" dirty="0" smtClean="0">
                  <a:solidFill>
                    <a:prstClr val="black"/>
                  </a:solidFill>
                </a:rPr>
                <a:t>工事現場における下請業者の建設業許可証掲示義務を緩和</a:t>
              </a:r>
              <a:endParaRPr lang="en-US" altLang="ja-JP" sz="1050" dirty="0">
                <a:solidFill>
                  <a:prstClr val="black"/>
                </a:solidFill>
              </a:endParaRPr>
            </a:p>
          </p:txBody>
        </p:sp>
      </p:grpSp>
      <p:grpSp>
        <p:nvGrpSpPr>
          <p:cNvPr id="109" name="グループ化 108"/>
          <p:cNvGrpSpPr/>
          <p:nvPr/>
        </p:nvGrpSpPr>
        <p:grpSpPr>
          <a:xfrm>
            <a:off x="4982963" y="6003842"/>
            <a:ext cx="4929879" cy="645850"/>
            <a:chOff x="5028412" y="5537456"/>
            <a:chExt cx="4876893" cy="645850"/>
          </a:xfrm>
        </p:grpSpPr>
        <p:sp>
          <p:nvSpPr>
            <p:cNvPr id="127" name="角丸四角形 126"/>
            <p:cNvSpPr/>
            <p:nvPr/>
          </p:nvSpPr>
          <p:spPr>
            <a:xfrm>
              <a:off x="5048599" y="5537456"/>
              <a:ext cx="4735445" cy="645850"/>
            </a:xfrm>
            <a:prstGeom prst="roundRect">
              <a:avLst>
                <a:gd name="adj" fmla="val 0"/>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9" name="テキスト ボックス 128"/>
            <p:cNvSpPr txBox="1"/>
            <p:nvPr/>
          </p:nvSpPr>
          <p:spPr>
            <a:xfrm>
              <a:off x="5028412" y="5555644"/>
              <a:ext cx="4876893" cy="615553"/>
            </a:xfrm>
            <a:prstGeom prst="rect">
              <a:avLst/>
            </a:prstGeom>
            <a:noFill/>
          </p:spPr>
          <p:txBody>
            <a:bodyPr wrap="square" rtlCol="0">
              <a:spAutoFit/>
            </a:bodyPr>
            <a:lstStyle/>
            <a:p>
              <a:r>
                <a:rPr lang="ja-JP" altLang="en-US" sz="1200" dirty="0" smtClean="0">
                  <a:solidFill>
                    <a:srgbClr val="FF0000"/>
                  </a:solidFill>
                </a:rPr>
                <a:t>災害時における建設業者団体の責務</a:t>
              </a:r>
              <a:endParaRPr lang="en-US" altLang="ja-JP" sz="1200" dirty="0" smtClean="0">
                <a:solidFill>
                  <a:srgbClr val="FF0000"/>
                </a:solidFill>
              </a:endParaRPr>
            </a:p>
            <a:p>
              <a:r>
                <a:rPr lang="ja-JP" altLang="en-US" sz="1100" dirty="0" smtClean="0">
                  <a:solidFill>
                    <a:prstClr val="black"/>
                  </a:solidFill>
                </a:rPr>
                <a:t>迅速な災害復旧の</a:t>
              </a:r>
              <a:r>
                <a:rPr lang="ja-JP" altLang="en-US" sz="1100" dirty="0">
                  <a:solidFill>
                    <a:prstClr val="black"/>
                  </a:solidFill>
                </a:rPr>
                <a:t>実現</a:t>
              </a:r>
              <a:r>
                <a:rPr lang="ja-JP" altLang="en-US" sz="1100" dirty="0" smtClean="0">
                  <a:solidFill>
                    <a:prstClr val="black"/>
                  </a:solidFill>
                </a:rPr>
                <a:t>のため、建設業者と地方公共団体等との連絡調整等、</a:t>
              </a:r>
              <a:endParaRPr lang="en-US" altLang="ja-JP" sz="1100" dirty="0" smtClean="0">
                <a:solidFill>
                  <a:prstClr val="black"/>
                </a:solidFill>
              </a:endParaRPr>
            </a:p>
            <a:p>
              <a:r>
                <a:rPr lang="ja-JP" altLang="en-US" sz="1100" dirty="0" smtClean="0">
                  <a:solidFill>
                    <a:prstClr val="black"/>
                  </a:solidFill>
                </a:rPr>
                <a:t>災害時における公共との連携の努力義務化</a:t>
              </a:r>
              <a:endParaRPr lang="en-US" altLang="ja-JP" sz="1100" dirty="0" smtClean="0">
                <a:solidFill>
                  <a:prstClr val="black"/>
                </a:solidFill>
              </a:endParaRPr>
            </a:p>
          </p:txBody>
        </p:sp>
      </p:grpSp>
      <p:sp>
        <p:nvSpPr>
          <p:cNvPr id="67" name="テキスト ボックス 66"/>
          <p:cNvSpPr txBox="1"/>
          <p:nvPr/>
        </p:nvSpPr>
        <p:spPr>
          <a:xfrm>
            <a:off x="5348227" y="4322363"/>
            <a:ext cx="3611577" cy="261610"/>
          </a:xfrm>
          <a:prstGeom prst="rect">
            <a:avLst/>
          </a:prstGeom>
          <a:noFill/>
          <a:ln>
            <a:noFill/>
          </a:ln>
        </p:spPr>
        <p:txBody>
          <a:bodyPr wrap="square" rtlCol="0">
            <a:spAutoFit/>
          </a:bodyPr>
          <a:lstStyle/>
          <a:p>
            <a:pPr>
              <a:spcAft>
                <a:spcPts val="600"/>
              </a:spcAft>
            </a:pPr>
            <a:r>
              <a:rPr lang="en-US" altLang="ja-JP" sz="1050" dirty="0" smtClean="0">
                <a:solidFill>
                  <a:prstClr val="black"/>
                </a:solidFill>
              </a:rPr>
              <a:t>※</a:t>
            </a:r>
            <a:r>
              <a:rPr lang="ja-JP" altLang="en-US" sz="1050" dirty="0" smtClean="0">
                <a:solidFill>
                  <a:prstClr val="black"/>
                </a:solidFill>
              </a:rPr>
              <a:t>個人事業主の承継についても同様の規定を整備</a:t>
            </a:r>
            <a:endParaRPr lang="en-US" altLang="ja-JP" sz="1050" dirty="0">
              <a:solidFill>
                <a:prstClr val="black"/>
              </a:solidFill>
            </a:endParaRPr>
          </a:p>
        </p:txBody>
      </p:sp>
      <p:grpSp>
        <p:nvGrpSpPr>
          <p:cNvPr id="2" name="グループ化 1"/>
          <p:cNvGrpSpPr/>
          <p:nvPr/>
        </p:nvGrpSpPr>
        <p:grpSpPr>
          <a:xfrm>
            <a:off x="4997462" y="5484320"/>
            <a:ext cx="4882829" cy="458885"/>
            <a:chOff x="3162874" y="5616295"/>
            <a:chExt cx="4843648" cy="458885"/>
          </a:xfrm>
        </p:grpSpPr>
        <p:sp>
          <p:nvSpPr>
            <p:cNvPr id="69" name="角丸四角形 68"/>
            <p:cNvSpPr/>
            <p:nvPr/>
          </p:nvSpPr>
          <p:spPr>
            <a:xfrm>
              <a:off x="3183535" y="5616295"/>
              <a:ext cx="4737957" cy="437364"/>
            </a:xfrm>
            <a:prstGeom prst="roundRect">
              <a:avLst>
                <a:gd name="adj" fmla="val 0"/>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0" name="テキスト ボックス 69"/>
            <p:cNvSpPr txBox="1"/>
            <p:nvPr/>
          </p:nvSpPr>
          <p:spPr>
            <a:xfrm>
              <a:off x="3162874" y="5628904"/>
              <a:ext cx="4843648" cy="446276"/>
            </a:xfrm>
            <a:prstGeom prst="rect">
              <a:avLst/>
            </a:prstGeom>
            <a:noFill/>
          </p:spPr>
          <p:txBody>
            <a:bodyPr wrap="square" rtlCol="0">
              <a:spAutoFit/>
            </a:bodyPr>
            <a:lstStyle/>
            <a:p>
              <a:r>
                <a:rPr lang="ja-JP" altLang="en-US" sz="1200" dirty="0" smtClean="0">
                  <a:solidFill>
                    <a:srgbClr val="FF0000"/>
                  </a:solidFill>
                </a:rPr>
                <a:t>施工</a:t>
              </a:r>
              <a:r>
                <a:rPr lang="ja-JP" altLang="en-US" sz="1200" dirty="0">
                  <a:solidFill>
                    <a:srgbClr val="FF0000"/>
                  </a:solidFill>
                </a:rPr>
                <a:t>技術</a:t>
              </a:r>
              <a:r>
                <a:rPr lang="ja-JP" altLang="en-US" sz="1200" dirty="0" smtClean="0">
                  <a:solidFill>
                    <a:srgbClr val="FF0000"/>
                  </a:solidFill>
                </a:rPr>
                <a:t>の確保</a:t>
              </a:r>
              <a:endParaRPr lang="en-US" altLang="ja-JP" sz="1200" dirty="0" smtClean="0">
                <a:solidFill>
                  <a:srgbClr val="FF0000"/>
                </a:solidFill>
              </a:endParaRPr>
            </a:p>
            <a:p>
              <a:r>
                <a:rPr lang="ja-JP" altLang="en-US" sz="1100" dirty="0" smtClean="0">
                  <a:solidFill>
                    <a:prstClr val="black"/>
                  </a:solidFill>
                </a:rPr>
                <a:t>建設</a:t>
              </a:r>
              <a:r>
                <a:rPr lang="ja-JP" altLang="en-US" sz="1100" dirty="0">
                  <a:solidFill>
                    <a:prstClr val="black"/>
                  </a:solidFill>
                </a:rPr>
                <a:t>工事</a:t>
              </a:r>
              <a:r>
                <a:rPr lang="ja-JP" altLang="en-US" sz="1100" dirty="0" smtClean="0">
                  <a:solidFill>
                    <a:prstClr val="black"/>
                  </a:solidFill>
                </a:rPr>
                <a:t>を適正に実施するために必要な知識及び技術等の向上の努力義務化</a:t>
              </a:r>
              <a:endParaRPr lang="en-US" altLang="ja-JP" sz="1100" dirty="0" smtClean="0">
                <a:solidFill>
                  <a:prstClr val="black"/>
                </a:solidFill>
              </a:endParaRPr>
            </a:p>
          </p:txBody>
        </p:sp>
      </p:grpSp>
      <p:sp>
        <p:nvSpPr>
          <p:cNvPr id="10" name="正方形/長方形 9"/>
          <p:cNvSpPr/>
          <p:nvPr/>
        </p:nvSpPr>
        <p:spPr>
          <a:xfrm>
            <a:off x="1340102" y="2539825"/>
            <a:ext cx="1656184" cy="17455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2" name="右矢印 71"/>
          <p:cNvSpPr/>
          <p:nvPr/>
        </p:nvSpPr>
        <p:spPr>
          <a:xfrm>
            <a:off x="1342815" y="2730264"/>
            <a:ext cx="251940" cy="206573"/>
          </a:xfrm>
          <a:prstGeom prst="rightArrow">
            <a:avLst/>
          </a:prstGeom>
          <a:solidFill>
            <a:srgbClr val="FFFF00"/>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スライド番号プレースホルダー 12"/>
          <p:cNvSpPr>
            <a:spLocks noGrp="1"/>
          </p:cNvSpPr>
          <p:nvPr>
            <p:ph type="sldNum" sz="quarter" idx="12"/>
          </p:nvPr>
        </p:nvSpPr>
        <p:spPr>
          <a:xfrm>
            <a:off x="7514438" y="6491722"/>
            <a:ext cx="2311400" cy="326199"/>
          </a:xfrm>
        </p:spPr>
        <p:txBody>
          <a:bodyPr/>
          <a:lstStyle/>
          <a:p>
            <a:pPr>
              <a:defRPr/>
            </a:pPr>
            <a:r>
              <a:rPr lang="ja-JP" altLang="en-US" sz="1400" b="1" dirty="0" smtClean="0">
                <a:solidFill>
                  <a:prstClr val="black"/>
                </a:solidFill>
              </a:rPr>
              <a:t>５</a:t>
            </a:r>
            <a:endParaRPr lang="en-US" altLang="ja-JP" sz="1400" b="1" dirty="0">
              <a:solidFill>
                <a:prstClr val="black"/>
              </a:solidFill>
            </a:endParaRPr>
          </a:p>
        </p:txBody>
      </p:sp>
    </p:spTree>
    <p:extLst>
      <p:ext uri="{BB962C8B-B14F-4D97-AF65-F5344CB8AC3E}">
        <p14:creationId xmlns:p14="http://schemas.microsoft.com/office/powerpoint/2010/main" val="3737458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99788" y="23563"/>
            <a:ext cx="6941443" cy="33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121" tIns="40947" rIns="16121" bIns="40947"/>
          <a:lstStyle>
            <a:lvl1pPr defTabSz="9032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032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032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032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032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032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032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032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032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auto">
              <a:spcBef>
                <a:spcPct val="0"/>
              </a:spcBef>
              <a:spcAft>
                <a:spcPts val="0"/>
              </a:spcAft>
              <a:buFontTx/>
              <a:buNone/>
              <a:defRPr/>
            </a:pPr>
            <a:r>
              <a:rPr lang="ja-JP" altLang="en-US" sz="1600" b="1" kern="0" dirty="0">
                <a:solidFill>
                  <a:srgbClr val="000000"/>
                </a:solidFill>
                <a:ea typeface="ＭＳ ゴシック" panose="020B0609070205080204" pitchFamily="49" charset="-128"/>
              </a:rPr>
              <a:t>●公共工事の品質確保の促進に関する法律の一部を改正</a:t>
            </a:r>
            <a:r>
              <a:rPr lang="ja-JP" altLang="en-US" sz="1600" b="1" kern="0">
                <a:solidFill>
                  <a:srgbClr val="000000"/>
                </a:solidFill>
                <a:ea typeface="ＭＳ ゴシック" panose="020B0609070205080204" pitchFamily="49" charset="-128"/>
              </a:rPr>
              <a:t>する</a:t>
            </a:r>
            <a:r>
              <a:rPr lang="ja-JP" altLang="en-US" sz="1600" b="1" kern="0" smtClean="0">
                <a:solidFill>
                  <a:srgbClr val="000000"/>
                </a:solidFill>
                <a:ea typeface="ＭＳ ゴシック" panose="020B0609070205080204" pitchFamily="49" charset="-128"/>
              </a:rPr>
              <a:t>法律</a:t>
            </a:r>
            <a:r>
              <a:rPr lang="ja-JP" altLang="en-US" sz="1600" b="1" kern="0" dirty="0">
                <a:solidFill>
                  <a:srgbClr val="000000"/>
                </a:solidFill>
                <a:ea typeface="ＭＳ ゴシック" panose="020B0609070205080204" pitchFamily="49" charset="-128"/>
              </a:rPr>
              <a:t>　概要</a:t>
            </a:r>
            <a:r>
              <a:rPr lang="ja-JP" altLang="en-US" sz="1600" kern="0" dirty="0">
                <a:solidFill>
                  <a:srgbClr val="000000"/>
                </a:solidFill>
              </a:rPr>
              <a:t>　　　　　　　　　</a:t>
            </a:r>
            <a:endParaRPr lang="ja-JP" altLang="en-US" sz="1600" kern="0" dirty="0">
              <a:solidFill>
                <a:srgbClr val="000000"/>
              </a:solidFill>
              <a:ea typeface="ＭＳ ゴシック" panose="020B0609070205080204" pitchFamily="49" charset="-128"/>
            </a:endParaRPr>
          </a:p>
        </p:txBody>
      </p:sp>
      <p:grpSp>
        <p:nvGrpSpPr>
          <p:cNvPr id="33" name="グループ化 32"/>
          <p:cNvGrpSpPr/>
          <p:nvPr/>
        </p:nvGrpSpPr>
        <p:grpSpPr>
          <a:xfrm>
            <a:off x="51015" y="360231"/>
            <a:ext cx="9787311" cy="1555375"/>
            <a:chOff x="51015" y="278711"/>
            <a:chExt cx="9787311" cy="1633960"/>
          </a:xfrm>
        </p:grpSpPr>
        <p:sp>
          <p:nvSpPr>
            <p:cNvPr id="3" name="AutoShape 15"/>
            <p:cNvSpPr>
              <a:spLocks noChangeArrowheads="1"/>
            </p:cNvSpPr>
            <p:nvPr/>
          </p:nvSpPr>
          <p:spPr bwMode="auto">
            <a:xfrm>
              <a:off x="51515" y="278711"/>
              <a:ext cx="9786811" cy="1588449"/>
            </a:xfrm>
            <a:prstGeom prst="roundRect">
              <a:avLst>
                <a:gd name="adj" fmla="val 0"/>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79172" tIns="39586" rIns="79172" bIns="39586" anchor="ctr"/>
            <a:lstStyle>
              <a:lvl1pPr defTabSz="873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792099" fontAlgn="auto">
                <a:spcBef>
                  <a:spcPct val="0"/>
                </a:spcBef>
                <a:spcAft>
                  <a:spcPts val="0"/>
                </a:spcAft>
                <a:buFontTx/>
                <a:buNone/>
                <a:defRPr/>
              </a:pPr>
              <a:endParaRPr lang="en-US" altLang="ja-JP" sz="1050" kern="0" dirty="0">
                <a:solidFill>
                  <a:srgbClr val="000000"/>
                </a:solidFill>
              </a:endParaRPr>
            </a:p>
            <a:p>
              <a:pPr defTabSz="792099" fontAlgn="auto">
                <a:spcBef>
                  <a:spcPct val="0"/>
                </a:spcBef>
                <a:spcAft>
                  <a:spcPts val="0"/>
                </a:spcAft>
                <a:buFontTx/>
                <a:buNone/>
                <a:defRPr/>
              </a:pPr>
              <a:r>
                <a:rPr lang="en-US" altLang="ja-JP" sz="1050" kern="0" dirty="0">
                  <a:solidFill>
                    <a:srgbClr val="000000"/>
                  </a:solidFill>
                </a:rPr>
                <a:t> </a:t>
              </a:r>
            </a:p>
          </p:txBody>
        </p:sp>
        <p:sp>
          <p:nvSpPr>
            <p:cNvPr id="4" name="AutoShape 16"/>
            <p:cNvSpPr>
              <a:spLocks noChangeArrowheads="1"/>
            </p:cNvSpPr>
            <p:nvPr/>
          </p:nvSpPr>
          <p:spPr bwMode="auto">
            <a:xfrm>
              <a:off x="51015" y="286064"/>
              <a:ext cx="1383949" cy="271866"/>
            </a:xfrm>
            <a:prstGeom prst="roundRect">
              <a:avLst>
                <a:gd name="adj" fmla="val 0"/>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142" tIns="39570" rIns="79142" bIns="39570" anchor="ctr"/>
            <a:lstStyle>
              <a:lvl1pPr defTabSz="873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792099" fontAlgn="auto">
                <a:spcBef>
                  <a:spcPct val="0"/>
                </a:spcBef>
                <a:spcAft>
                  <a:spcPts val="0"/>
                </a:spcAft>
                <a:buFontTx/>
                <a:buNone/>
                <a:defRPr/>
              </a:pPr>
              <a:r>
                <a:rPr lang="ja-JP" altLang="en-US" sz="1400" b="1" kern="0" dirty="0">
                  <a:solidFill>
                    <a:srgbClr val="FFFFFF"/>
                  </a:solidFill>
                  <a:latin typeface="ＭＳ ゴシック" panose="020B0609070205080204" pitchFamily="49" charset="-128"/>
                  <a:ea typeface="ＭＳ ゴシック" panose="020B0609070205080204" pitchFamily="49" charset="-128"/>
                </a:rPr>
                <a:t>背景・必要性</a:t>
              </a:r>
            </a:p>
          </p:txBody>
        </p:sp>
        <p:sp>
          <p:nvSpPr>
            <p:cNvPr id="5" name="正方形/長方形 4"/>
            <p:cNvSpPr/>
            <p:nvPr/>
          </p:nvSpPr>
          <p:spPr>
            <a:xfrm>
              <a:off x="170955" y="593354"/>
              <a:ext cx="1685702" cy="197943"/>
            </a:xfrm>
            <a:prstGeom prst="rect">
              <a:avLst/>
            </a:prstGeom>
            <a:solidFill>
              <a:srgbClr val="FFB7B9"/>
            </a:solidFill>
            <a:ln w="12700" cap="flat" cmpd="sng" algn="ctr">
              <a:noFill/>
              <a:prstDash val="solid"/>
              <a:miter lim="800000"/>
            </a:ln>
            <a:effectLst/>
          </p:spPr>
          <p:txBody>
            <a:bodyPr rtlCol="0" anchor="ctr"/>
            <a:lstStyle/>
            <a:p>
              <a:pPr defTabSz="419938" fontAlgn="auto">
                <a:spcBef>
                  <a:spcPts val="0"/>
                </a:spcBef>
                <a:spcAft>
                  <a:spcPts val="0"/>
                </a:spcAft>
                <a:defRPr/>
              </a:pPr>
              <a:r>
                <a:rPr kumimoji="0" lang="ja-JP" altLang="en-US" sz="1400" b="1" kern="0" dirty="0" smtClean="0">
                  <a:solidFill>
                    <a:prstClr val="white"/>
                  </a:solidFill>
                  <a:latin typeface="ＭＳ ゴシック" panose="020B0609070205080204" pitchFamily="49" charset="-128"/>
                  <a:ea typeface="ＭＳ ゴシック" panose="020B0609070205080204" pitchFamily="49" charset="-128"/>
                </a:rPr>
                <a:t>１</a:t>
              </a:r>
              <a:r>
                <a:rPr kumimoji="0" lang="en-US" altLang="ja-JP" sz="1400" b="1" kern="0" dirty="0" smtClean="0">
                  <a:solidFill>
                    <a:prstClr val="white"/>
                  </a:solidFill>
                  <a:latin typeface="ＭＳ ゴシック" panose="020B0609070205080204" pitchFamily="49" charset="-128"/>
                  <a:ea typeface="ＭＳ ゴシック" panose="020B0609070205080204" pitchFamily="49" charset="-128"/>
                </a:rPr>
                <a:t>. </a:t>
              </a:r>
              <a:r>
                <a:rPr kumimoji="0" lang="ja-JP" altLang="en-US" sz="1400" b="1" kern="0" dirty="0" smtClean="0">
                  <a:solidFill>
                    <a:prstClr val="white"/>
                  </a:solidFill>
                  <a:latin typeface="ＭＳ ゴシック" panose="020B0609070205080204" pitchFamily="49" charset="-128"/>
                  <a:ea typeface="ＭＳ ゴシック" panose="020B0609070205080204" pitchFamily="49" charset="-128"/>
                </a:rPr>
                <a:t>災害への対応</a:t>
              </a:r>
            </a:p>
          </p:txBody>
        </p:sp>
        <p:sp>
          <p:nvSpPr>
            <p:cNvPr id="6" name="正方形/長方形 5"/>
            <p:cNvSpPr/>
            <p:nvPr/>
          </p:nvSpPr>
          <p:spPr>
            <a:xfrm>
              <a:off x="4900703" y="519098"/>
              <a:ext cx="2572577" cy="318645"/>
            </a:xfrm>
            <a:prstGeom prst="rect">
              <a:avLst/>
            </a:prstGeom>
            <a:solidFill>
              <a:srgbClr val="71F3C8"/>
            </a:solidFill>
            <a:ln w="12700" cap="flat" cmpd="sng" algn="ctr">
              <a:noFill/>
              <a:prstDash val="solid"/>
              <a:miter lim="800000"/>
            </a:ln>
            <a:effectLst/>
          </p:spPr>
          <p:txBody>
            <a:bodyPr rtlCol="0" anchor="ctr"/>
            <a:lstStyle/>
            <a:p>
              <a:pPr defTabSz="419938" fontAlgn="auto">
                <a:spcBef>
                  <a:spcPts val="0"/>
                </a:spcBef>
                <a:spcAft>
                  <a:spcPts val="0"/>
                </a:spcAft>
                <a:defRPr/>
              </a:pPr>
              <a:r>
                <a:rPr kumimoji="0" lang="ja-JP" altLang="en-US" sz="1400" b="1" kern="0" dirty="0" smtClean="0">
                  <a:solidFill>
                    <a:prstClr val="white"/>
                  </a:solidFill>
                  <a:latin typeface="ＭＳ ゴシック" panose="020B0609070205080204" pitchFamily="49" charset="-128"/>
                  <a:ea typeface="ＭＳ ゴシック" panose="020B0609070205080204" pitchFamily="49" charset="-128"/>
                </a:rPr>
                <a:t>２</a:t>
              </a:r>
              <a:r>
                <a:rPr kumimoji="0" lang="en-US" altLang="ja-JP" sz="1400" b="1" kern="0" dirty="0" smtClean="0">
                  <a:solidFill>
                    <a:prstClr val="white"/>
                  </a:solidFill>
                  <a:latin typeface="ＭＳ ゴシック" panose="020B0609070205080204" pitchFamily="49" charset="-128"/>
                  <a:ea typeface="ＭＳ ゴシック" panose="020B0609070205080204" pitchFamily="49" charset="-128"/>
                </a:rPr>
                <a:t>. </a:t>
              </a:r>
              <a:r>
                <a:rPr kumimoji="0" lang="ja-JP" altLang="en-US" sz="1400" b="1" kern="0" dirty="0" smtClean="0">
                  <a:solidFill>
                    <a:prstClr val="white"/>
                  </a:solidFill>
                  <a:latin typeface="ＭＳ ゴシック" panose="020B0609070205080204" pitchFamily="49" charset="-128"/>
                  <a:ea typeface="ＭＳ ゴシック" panose="020B0609070205080204" pitchFamily="49" charset="-128"/>
                </a:rPr>
                <a:t>働き方改革関連法の成立</a:t>
              </a:r>
            </a:p>
          </p:txBody>
        </p:sp>
        <p:sp>
          <p:nvSpPr>
            <p:cNvPr id="7" name="テキスト ボックス 6"/>
            <p:cNvSpPr txBox="1"/>
            <p:nvPr/>
          </p:nvSpPr>
          <p:spPr>
            <a:xfrm>
              <a:off x="4897967" y="777836"/>
              <a:ext cx="4823306" cy="461664"/>
            </a:xfrm>
            <a:prstGeom prst="rect">
              <a:avLst/>
            </a:prstGeom>
            <a:noFill/>
          </p:spPr>
          <p:txBody>
            <a:bodyPr wrap="square" rtlCol="0">
              <a:spAutoFit/>
            </a:bodyPr>
            <a:lstStyle/>
            <a:p>
              <a:pPr algn="just" defTabSz="419938" fontAlgn="auto">
                <a:spcBef>
                  <a:spcPts val="0"/>
                </a:spcBef>
                <a:spcAft>
                  <a:spcPts val="0"/>
                </a:spcAft>
                <a:tabLst>
                  <a:tab pos="164181" algn="l"/>
                </a:tabLst>
                <a:defRPr/>
              </a:pPr>
              <a:r>
                <a:rPr kumimoji="0" lang="ja-JP" altLang="en-US" sz="1100" kern="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〇「働き方改革関連法」の成立により、公共工事においても</a:t>
              </a:r>
              <a:r>
                <a:rPr kumimoji="0" lang="ja-JP" altLang="en-US" sz="1100" u="sng"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長時間</a:t>
              </a:r>
              <a:endParaRPr kumimoji="0" lang="en-US" altLang="ja-JP" sz="1100" u="sng"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defTabSz="419938" fontAlgn="auto">
                <a:spcBef>
                  <a:spcPts val="0"/>
                </a:spcBef>
                <a:spcAft>
                  <a:spcPts val="0"/>
                </a:spcAft>
                <a:tabLst>
                  <a:tab pos="164181" algn="l"/>
                </a:tabLst>
                <a:defRPr/>
              </a:pPr>
              <a:r>
                <a:rPr kumimoji="0" lang="ja-JP" altLang="en-US"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100" u="sng"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労働の是正や処遇改善</a:t>
              </a:r>
              <a:r>
                <a:rPr kumimoji="0" lang="ja-JP" altLang="en-US" sz="1100" kern="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といった</a:t>
              </a:r>
              <a:r>
                <a:rPr kumimoji="0" lang="ja-JP" altLang="en-US" sz="1100" u="sng"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働き方改革の促進が急務</a:t>
              </a:r>
              <a:endParaRPr kumimoji="0" lang="ja-JP" altLang="ja-JP" sz="1100" u="sng"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8" name="正方形/長方形 7"/>
            <p:cNvSpPr/>
            <p:nvPr/>
          </p:nvSpPr>
          <p:spPr>
            <a:xfrm>
              <a:off x="170955" y="1215682"/>
              <a:ext cx="2230311" cy="230517"/>
            </a:xfrm>
            <a:prstGeom prst="rect">
              <a:avLst/>
            </a:prstGeom>
            <a:solidFill>
              <a:srgbClr val="5B9BD5">
                <a:lumMod val="60000"/>
                <a:lumOff val="40000"/>
              </a:srgbClr>
            </a:solidFill>
            <a:ln w="12700" cap="flat" cmpd="sng" algn="ctr">
              <a:noFill/>
              <a:prstDash val="solid"/>
              <a:miter lim="800000"/>
            </a:ln>
            <a:effectLst/>
          </p:spPr>
          <p:txBody>
            <a:bodyPr rtlCol="0" anchor="ctr"/>
            <a:lstStyle/>
            <a:p>
              <a:pPr defTabSz="419938" fontAlgn="auto">
                <a:spcBef>
                  <a:spcPts val="0"/>
                </a:spcBef>
                <a:spcAft>
                  <a:spcPts val="0"/>
                </a:spcAft>
                <a:defRPr/>
              </a:pPr>
              <a:r>
                <a:rPr kumimoji="0" lang="ja-JP" altLang="en-US" sz="1400" b="1" kern="0" dirty="0" smtClean="0">
                  <a:solidFill>
                    <a:prstClr val="white"/>
                  </a:solidFill>
                  <a:latin typeface="ＭＳ ゴシック" panose="020B0609070205080204" pitchFamily="49" charset="-128"/>
                  <a:ea typeface="ＭＳ ゴシック" panose="020B0609070205080204" pitchFamily="49" charset="-128"/>
                </a:rPr>
                <a:t>３</a:t>
              </a:r>
              <a:r>
                <a:rPr kumimoji="0" lang="en-US" altLang="ja-JP" sz="1400" b="1" kern="0" dirty="0" smtClean="0">
                  <a:solidFill>
                    <a:prstClr val="white"/>
                  </a:solidFill>
                  <a:latin typeface="ＭＳ ゴシック" panose="020B0609070205080204" pitchFamily="49" charset="-128"/>
                  <a:ea typeface="ＭＳ ゴシック" panose="020B0609070205080204" pitchFamily="49" charset="-128"/>
                </a:rPr>
                <a:t>. </a:t>
              </a:r>
              <a:r>
                <a:rPr kumimoji="0" lang="ja-JP" altLang="en-US" sz="1400" b="1" kern="0" dirty="0" smtClean="0">
                  <a:solidFill>
                    <a:prstClr val="white"/>
                  </a:solidFill>
                  <a:latin typeface="ＭＳ ゴシック" panose="020B0609070205080204" pitchFamily="49" charset="-128"/>
                  <a:ea typeface="ＭＳ ゴシック" panose="020B0609070205080204" pitchFamily="49" charset="-128"/>
                </a:rPr>
                <a:t>生産性向上の必要性</a:t>
              </a:r>
            </a:p>
          </p:txBody>
        </p:sp>
        <p:sp>
          <p:nvSpPr>
            <p:cNvPr id="9" name="テキスト ボックス 8"/>
            <p:cNvSpPr txBox="1"/>
            <p:nvPr/>
          </p:nvSpPr>
          <p:spPr>
            <a:xfrm>
              <a:off x="201133" y="1405497"/>
              <a:ext cx="4473222" cy="461664"/>
            </a:xfrm>
            <a:prstGeom prst="rect">
              <a:avLst/>
            </a:prstGeom>
            <a:noFill/>
          </p:spPr>
          <p:txBody>
            <a:bodyPr wrap="square" rtlCol="0">
              <a:spAutoFit/>
            </a:bodyPr>
            <a:lstStyle/>
            <a:p>
              <a:pPr marL="144018" indent="-144018" algn="just" defTabSz="419938" fontAlgn="auto">
                <a:spcBef>
                  <a:spcPts val="0"/>
                </a:spcBef>
                <a:spcAft>
                  <a:spcPts val="0"/>
                </a:spcAft>
                <a:tabLst>
                  <a:tab pos="164181" algn="l"/>
                  <a:tab pos="324041" algn="l"/>
                </a:tabLst>
                <a:defRPr/>
              </a:pPr>
              <a:r>
                <a:rPr kumimoji="0" lang="ja-JP" altLang="en-US" sz="1100" kern="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〇</a:t>
              </a:r>
              <a:r>
                <a:rPr kumimoji="0" lang="ja-JP" altLang="en-US" sz="1100" u="sng"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建設業・公共工事の持続可能性を確保</a:t>
              </a:r>
              <a:r>
                <a:rPr kumimoji="0" lang="ja-JP" altLang="en-US" sz="1100" kern="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するため、働き方改革の促進と併せ、</a:t>
              </a:r>
              <a:r>
                <a:rPr kumimoji="0" lang="ja-JP" altLang="en-US" sz="1100" u="sng"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生産性の向上が急務</a:t>
              </a:r>
              <a:endParaRPr kumimoji="0" lang="ja-JP" altLang="ja-JP" sz="1100" u="sng"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0" name="正方形/長方形 9"/>
            <p:cNvSpPr/>
            <p:nvPr/>
          </p:nvSpPr>
          <p:spPr>
            <a:xfrm>
              <a:off x="4897967" y="1217150"/>
              <a:ext cx="2606107" cy="255072"/>
            </a:xfrm>
            <a:prstGeom prst="rect">
              <a:avLst/>
            </a:prstGeom>
            <a:solidFill>
              <a:srgbClr val="FFE285"/>
            </a:solidFill>
            <a:ln w="12700" cap="flat" cmpd="sng" algn="ctr">
              <a:noFill/>
              <a:prstDash val="solid"/>
              <a:miter lim="800000"/>
            </a:ln>
            <a:effectLst/>
          </p:spPr>
          <p:txBody>
            <a:bodyPr rtlCol="0" anchor="ctr"/>
            <a:lstStyle/>
            <a:p>
              <a:pPr defTabSz="419938" fontAlgn="auto">
                <a:spcBef>
                  <a:spcPts val="0"/>
                </a:spcBef>
                <a:spcAft>
                  <a:spcPts val="0"/>
                </a:spcAft>
                <a:defRPr/>
              </a:pPr>
              <a:r>
                <a:rPr kumimoji="0" lang="ja-JP" altLang="en-US" sz="1400" b="1" kern="0" dirty="0" smtClean="0">
                  <a:solidFill>
                    <a:prstClr val="white"/>
                  </a:solidFill>
                  <a:latin typeface="ＭＳ ゴシック" panose="020B0609070205080204" pitchFamily="49" charset="-128"/>
                  <a:ea typeface="ＭＳ ゴシック" panose="020B0609070205080204" pitchFamily="49" charset="-128"/>
                </a:rPr>
                <a:t>４</a:t>
              </a:r>
              <a:r>
                <a:rPr kumimoji="0" lang="en-US" altLang="ja-JP" sz="1400" b="1" kern="0" dirty="0" smtClean="0">
                  <a:solidFill>
                    <a:prstClr val="white"/>
                  </a:solidFill>
                  <a:latin typeface="ＭＳ ゴシック" panose="020B0609070205080204" pitchFamily="49" charset="-128"/>
                  <a:ea typeface="ＭＳ ゴシック" panose="020B0609070205080204" pitchFamily="49" charset="-128"/>
                </a:rPr>
                <a:t>. </a:t>
              </a:r>
              <a:r>
                <a:rPr kumimoji="0" lang="ja-JP" altLang="en-US" sz="1400" b="1" kern="0" dirty="0" smtClean="0">
                  <a:solidFill>
                    <a:prstClr val="white"/>
                  </a:solidFill>
                  <a:latin typeface="ＭＳ ゴシック" panose="020B0609070205080204" pitchFamily="49" charset="-128"/>
                  <a:ea typeface="ＭＳ ゴシック" panose="020B0609070205080204" pitchFamily="49" charset="-128"/>
                </a:rPr>
                <a:t>調査・設計の重要性</a:t>
              </a:r>
            </a:p>
          </p:txBody>
        </p:sp>
        <p:sp>
          <p:nvSpPr>
            <p:cNvPr id="11" name="テキスト ボックス 10"/>
            <p:cNvSpPr txBox="1"/>
            <p:nvPr/>
          </p:nvSpPr>
          <p:spPr>
            <a:xfrm>
              <a:off x="4858406" y="1451007"/>
              <a:ext cx="4853501" cy="461664"/>
            </a:xfrm>
            <a:prstGeom prst="rect">
              <a:avLst/>
            </a:prstGeom>
            <a:noFill/>
          </p:spPr>
          <p:txBody>
            <a:bodyPr wrap="square" rtlCol="0">
              <a:spAutoFit/>
            </a:bodyPr>
            <a:lstStyle/>
            <a:p>
              <a:pPr marL="79210" indent="-79210" algn="just" defTabSz="419938" fontAlgn="auto">
                <a:spcBef>
                  <a:spcPts val="0"/>
                </a:spcBef>
                <a:spcAft>
                  <a:spcPts val="0"/>
                </a:spcAft>
                <a:tabLst>
                  <a:tab pos="128176" algn="l"/>
                </a:tabLst>
                <a:defRPr/>
              </a:pPr>
              <a:r>
                <a:rPr kumimoji="0" lang="ja-JP" altLang="en-US" sz="1100" kern="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〇</a:t>
              </a:r>
              <a:r>
                <a:rPr kumimoji="0" lang="ja-JP" altLang="en-US" sz="1100" u="sng"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公共工事に関する調査等の品質</a:t>
              </a:r>
              <a:r>
                <a:rPr kumimoji="0" lang="ja-JP" altLang="en-US" sz="1100" kern="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が公共工事の品質確保を図る上で</a:t>
              </a:r>
              <a:r>
                <a:rPr kumimoji="0" lang="ja-JP" altLang="en-US" sz="1100" u="sng"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重要な役割</a:t>
              </a:r>
              <a:endParaRPr kumimoji="0" lang="ja-JP" altLang="ja-JP" sz="1100" u="sng"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2" name="テキスト ボックス 11"/>
            <p:cNvSpPr txBox="1"/>
            <p:nvPr/>
          </p:nvSpPr>
          <p:spPr>
            <a:xfrm>
              <a:off x="104234" y="758450"/>
              <a:ext cx="4667017" cy="461664"/>
            </a:xfrm>
            <a:prstGeom prst="rect">
              <a:avLst/>
            </a:prstGeom>
            <a:noFill/>
          </p:spPr>
          <p:txBody>
            <a:bodyPr wrap="square" rtlCol="0">
              <a:spAutoFit/>
            </a:bodyPr>
            <a:lstStyle/>
            <a:p>
              <a:pPr marL="116655" indent="-116655" defTabSz="419938" fontAlgn="auto">
                <a:spcBef>
                  <a:spcPts val="0"/>
                </a:spcBef>
                <a:spcAft>
                  <a:spcPts val="0"/>
                </a:spcAft>
                <a:tabLst>
                  <a:tab pos="0" algn="l"/>
                  <a:tab pos="128176" algn="r"/>
                  <a:tab pos="489661" algn="r"/>
                </a:tabLst>
                <a:defRPr/>
              </a:pPr>
              <a:r>
                <a:rPr kumimoji="0" lang="ja-JP" altLang="en-US" sz="1100" kern="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〇</a:t>
              </a:r>
              <a:r>
                <a:rPr kumimoji="0" lang="ja-JP" altLang="en-US" sz="1100" u="sng"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全国的に災害が頻発</a:t>
              </a:r>
              <a:r>
                <a:rPr kumimoji="0" lang="ja-JP" altLang="en-US" sz="1100" kern="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する中、災害からの迅速かつ円滑な復旧・復興のため、</a:t>
              </a:r>
              <a:r>
                <a:rPr kumimoji="0" lang="ja-JP" altLang="en-US" sz="1100" u="sng"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災害時の緊急対応の充実強化が急務</a:t>
              </a:r>
            </a:p>
          </p:txBody>
        </p:sp>
      </p:grpSp>
      <p:sp>
        <p:nvSpPr>
          <p:cNvPr id="31" name="AutoShape 7"/>
          <p:cNvSpPr>
            <a:spLocks noChangeArrowheads="1"/>
          </p:cNvSpPr>
          <p:nvPr/>
        </p:nvSpPr>
        <p:spPr bwMode="auto">
          <a:xfrm>
            <a:off x="51515" y="1900390"/>
            <a:ext cx="9766143" cy="4345864"/>
          </a:xfrm>
          <a:prstGeom prst="roundRect">
            <a:avLst>
              <a:gd name="adj" fmla="val 0"/>
            </a:avLst>
          </a:prstGeom>
          <a:noFill/>
          <a:ln w="19050">
            <a:solidFill>
              <a:srgbClr val="FF0066"/>
            </a:solidFill>
            <a:round/>
            <a:headEnd/>
            <a:tailEnd/>
          </a:ln>
          <a:effectLst/>
          <a:extLst>
            <a:ext uri="{909E8E84-426E-40DD-AFC4-6F175D3DCCD1}">
              <a14:hiddenFill xmlns:a14="http://schemas.microsoft.com/office/drawing/2010/main">
                <a:solidFill>
                  <a:srgbClr val="FF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172" tIns="39586" rIns="79172" bIns="39586" anchor="ctr"/>
          <a:lstStyle>
            <a:lvl1pPr defTabSz="873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792099" fontAlgn="auto">
              <a:spcBef>
                <a:spcPct val="0"/>
              </a:spcBef>
              <a:spcAft>
                <a:spcPts val="0"/>
              </a:spcAft>
              <a:buFontTx/>
              <a:buNone/>
              <a:defRPr/>
            </a:pPr>
            <a:endParaRPr lang="ja-JP" altLang="ja-JP" sz="816" kern="0">
              <a:solidFill>
                <a:srgbClr val="000000"/>
              </a:solidFill>
            </a:endParaRPr>
          </a:p>
        </p:txBody>
      </p:sp>
      <p:sp>
        <p:nvSpPr>
          <p:cNvPr id="32" name="AutoShape 10"/>
          <p:cNvSpPr>
            <a:spLocks noChangeArrowheads="1"/>
          </p:cNvSpPr>
          <p:nvPr/>
        </p:nvSpPr>
        <p:spPr bwMode="auto">
          <a:xfrm>
            <a:off x="97765" y="1906810"/>
            <a:ext cx="1110819" cy="288123"/>
          </a:xfrm>
          <a:prstGeom prst="roundRect">
            <a:avLst>
              <a:gd name="adj" fmla="val 0"/>
            </a:avLst>
          </a:prstGeom>
          <a:solidFill>
            <a:srgbClr val="FF0066"/>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142" tIns="39570" rIns="79142" bIns="39570" anchor="ctr"/>
          <a:lstStyle>
            <a:lvl1pPr defTabSz="873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792099" fontAlgn="auto">
              <a:spcBef>
                <a:spcPct val="0"/>
              </a:spcBef>
              <a:spcAft>
                <a:spcPts val="0"/>
              </a:spcAft>
              <a:buFontTx/>
              <a:buNone/>
              <a:defRPr/>
            </a:pPr>
            <a:r>
              <a:rPr lang="ja-JP" altLang="en-US" sz="1400" b="1" kern="0" dirty="0">
                <a:solidFill>
                  <a:srgbClr val="FFFFFF"/>
                </a:solidFill>
                <a:latin typeface="ＭＳ ゴシック" panose="020B0609070205080204" pitchFamily="49" charset="-128"/>
                <a:ea typeface="ＭＳ ゴシック" panose="020B0609070205080204" pitchFamily="49" charset="-128"/>
              </a:rPr>
              <a:t>法案の概要</a:t>
            </a:r>
          </a:p>
        </p:txBody>
      </p:sp>
      <p:grpSp>
        <p:nvGrpSpPr>
          <p:cNvPr id="41" name="グループ化 40"/>
          <p:cNvGrpSpPr/>
          <p:nvPr/>
        </p:nvGrpSpPr>
        <p:grpSpPr>
          <a:xfrm>
            <a:off x="53935" y="2228110"/>
            <a:ext cx="9852065" cy="850457"/>
            <a:chOff x="53935" y="2279533"/>
            <a:chExt cx="9852065" cy="850457"/>
          </a:xfrm>
        </p:grpSpPr>
        <p:sp>
          <p:nvSpPr>
            <p:cNvPr id="34" name="テキスト ボックス 33"/>
            <p:cNvSpPr txBox="1"/>
            <p:nvPr/>
          </p:nvSpPr>
          <p:spPr>
            <a:xfrm>
              <a:off x="53935" y="2568430"/>
              <a:ext cx="3989957" cy="553998"/>
            </a:xfrm>
            <a:prstGeom prst="rect">
              <a:avLst/>
            </a:prstGeom>
            <a:noFill/>
            <a:ln w="12700">
              <a:noFill/>
            </a:ln>
          </p:spPr>
          <p:txBody>
            <a:bodyPr wrap="square" rtlCol="0">
              <a:spAutoFit/>
            </a:bodyPr>
            <a:lstStyle/>
            <a:p>
              <a:pPr defTabSz="419938" fontAlgn="auto">
                <a:lnSpc>
                  <a:spcPts val="1200"/>
                </a:lnSpc>
                <a:spcBef>
                  <a:spcPts val="0"/>
                </a:spcBef>
                <a:spcAft>
                  <a:spcPts val="0"/>
                </a:spcAft>
                <a:tabLst>
                  <a:tab pos="161300" algn="l"/>
                </a:tabLst>
                <a:defRPr/>
              </a:pPr>
              <a:r>
                <a:rPr kumimoji="0" lang="en-US" altLang="ja-JP" sz="1100" kern="100" dirty="0" smtClean="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100" b="1" kern="100" dirty="0" smtClean="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基本理念</a:t>
              </a:r>
              <a:r>
                <a:rPr kumimoji="0" lang="en-US" altLang="ja-JP" sz="1100" b="1" kern="100" dirty="0" smtClean="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a:t>
              </a:r>
            </a:p>
            <a:p>
              <a:pPr defTabSz="419938" fontAlgn="auto">
                <a:lnSpc>
                  <a:spcPts val="1200"/>
                </a:lnSpc>
                <a:spcBef>
                  <a:spcPts val="0"/>
                </a:spcBef>
                <a:spcAft>
                  <a:spcPts val="0"/>
                </a:spcAft>
                <a:tabLst>
                  <a:tab pos="161300" algn="l"/>
                </a:tabLst>
                <a:defRPr/>
              </a:pPr>
              <a:r>
                <a:rPr kumimoji="0" lang="ja-JP" altLang="en-US" sz="1100" kern="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災害対応の担い手の育成・確保、災害復旧工事等の迅速かつ円滑な実施のための体制整備</a:t>
              </a:r>
              <a:endParaRPr kumimoji="0" lang="ja-JP" altLang="en-US" sz="300" kern="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36" name="テキスト ボックス 35"/>
            <p:cNvSpPr txBox="1"/>
            <p:nvPr/>
          </p:nvSpPr>
          <p:spPr>
            <a:xfrm>
              <a:off x="3569296" y="2422104"/>
              <a:ext cx="6336704" cy="707886"/>
            </a:xfrm>
            <a:prstGeom prst="rect">
              <a:avLst/>
            </a:prstGeom>
            <a:noFill/>
          </p:spPr>
          <p:txBody>
            <a:bodyPr wrap="square" rtlCol="0">
              <a:spAutoFit/>
            </a:bodyPr>
            <a:lstStyle/>
            <a:p>
              <a:pPr defTabSz="419938" fontAlgn="auto">
                <a:lnSpc>
                  <a:spcPts val="1200"/>
                </a:lnSpc>
                <a:spcBef>
                  <a:spcPts val="0"/>
                </a:spcBef>
                <a:spcAft>
                  <a:spcPts val="0"/>
                </a:spcAft>
                <a:defRPr/>
              </a:pPr>
              <a:r>
                <a:rPr kumimoji="0" lang="ja-JP" altLang="en-US" sz="1100" kern="100" dirty="0" smtClean="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100" kern="100" dirty="0" smtClean="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100" b="1" kern="100"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発注者の責務</a:t>
              </a:r>
              <a:r>
                <a:rPr kumimoji="0" lang="en-US" altLang="ja-JP" sz="1100" b="1" kern="100"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0" lang="en-US" altLang="ja-JP" sz="1100" kern="100" dirty="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endParaRPr>
            </a:p>
            <a:p>
              <a:pPr defTabSz="419938" fontAlgn="auto">
                <a:lnSpc>
                  <a:spcPts val="1200"/>
                </a:lnSpc>
                <a:spcBef>
                  <a:spcPts val="0"/>
                </a:spcBef>
                <a:spcAft>
                  <a:spcPts val="0"/>
                </a:spcAft>
                <a:defRPr/>
              </a:pPr>
              <a:r>
                <a:rPr kumimoji="0" lang="ja-JP" altLang="en-US" sz="1100" kern="100" dirty="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　　　①</a:t>
              </a:r>
              <a:r>
                <a:rPr kumimoji="0" lang="ja-JP" altLang="en-US" sz="1100" u="sng"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緊急性に応じて随意契約・指名競争入札等適切な入札・契約方法を選択</a:t>
              </a:r>
              <a:endParaRPr kumimoji="0" lang="en-US" altLang="ja-JP" sz="1100" kern="100" dirty="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endParaRPr>
            </a:p>
            <a:p>
              <a:pPr marL="84971" indent="-84971" defTabSz="419938" fontAlgn="auto">
                <a:lnSpc>
                  <a:spcPts val="1200"/>
                </a:lnSpc>
                <a:spcBef>
                  <a:spcPts val="0"/>
                </a:spcBef>
                <a:spcAft>
                  <a:spcPts val="0"/>
                </a:spcAft>
                <a:defRPr/>
              </a:pPr>
              <a:r>
                <a:rPr kumimoji="0" lang="ja-JP" altLang="en-US" sz="1100" kern="100" dirty="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　　　②</a:t>
              </a:r>
              <a:r>
                <a:rPr kumimoji="0" lang="ja-JP" altLang="en-US" sz="1100" u="sng"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建設業者団体等との災害協定の締結</a:t>
              </a:r>
              <a:r>
                <a:rPr kumimoji="0" lang="ja-JP" altLang="en-US" sz="1100" kern="100" dirty="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、災害時における</a:t>
              </a:r>
              <a:r>
                <a:rPr kumimoji="0" lang="ja-JP" altLang="en-US" sz="1100" u="sng"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発注者の連携</a:t>
              </a:r>
              <a:endParaRPr kumimoji="0" lang="en-US" altLang="ja-JP" sz="1100" kern="100" dirty="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endParaRPr>
            </a:p>
            <a:p>
              <a:pPr marL="84971" indent="-84971" defTabSz="419938" fontAlgn="auto">
                <a:lnSpc>
                  <a:spcPts val="1200"/>
                </a:lnSpc>
                <a:spcBef>
                  <a:spcPts val="0"/>
                </a:spcBef>
                <a:spcAft>
                  <a:spcPts val="0"/>
                </a:spcAft>
                <a:defRPr/>
              </a:pPr>
              <a:r>
                <a:rPr kumimoji="0" lang="ja-JP" altLang="en-US" sz="1100" kern="100" dirty="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　　　③労災補償に必要な保険契約の保険料等の予定価格への反映、災害時の見積り徴収の</a:t>
              </a:r>
              <a:r>
                <a:rPr kumimoji="0" lang="ja-JP" altLang="en-US" sz="1100" kern="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活用</a:t>
              </a:r>
              <a:endParaRPr kumimoji="0" lang="ja-JP" altLang="en-US" sz="1100" kern="100" dirty="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37" name="正方形/長方形 36"/>
            <p:cNvSpPr/>
            <p:nvPr/>
          </p:nvSpPr>
          <p:spPr>
            <a:xfrm>
              <a:off x="110724" y="2279533"/>
              <a:ext cx="9651462" cy="850457"/>
            </a:xfrm>
            <a:prstGeom prst="rect">
              <a:avLst/>
            </a:prstGeom>
            <a:noFill/>
            <a:ln w="12700" cap="flat" cmpd="sng" algn="ctr">
              <a:solidFill>
                <a:srgbClr val="FFB7B9"/>
              </a:solidFill>
              <a:prstDash val="solid"/>
              <a:miter lim="800000"/>
            </a:ln>
            <a:effectLst/>
          </p:spPr>
          <p:txBody>
            <a:bodyPr rtlCol="0" anchor="ctr"/>
            <a:lstStyle/>
            <a:p>
              <a:pPr algn="ctr" defTabSz="419938" fontAlgn="auto">
                <a:spcBef>
                  <a:spcPts val="0"/>
                </a:spcBef>
                <a:spcAft>
                  <a:spcPts val="0"/>
                </a:spcAft>
                <a:defRPr/>
              </a:pPr>
              <a:endParaRPr kumimoji="0" lang="ja-JP" altLang="en-US" sz="1500" kern="0" smtClean="0">
                <a:solidFill>
                  <a:prstClr val="black"/>
                </a:solidFill>
                <a:latin typeface="Calibri" panose="020F0502020204030204"/>
                <a:ea typeface="ＭＳ Ｐゴシック" panose="020B0600070205080204" pitchFamily="50" charset="-128"/>
              </a:endParaRPr>
            </a:p>
          </p:txBody>
        </p:sp>
        <p:sp>
          <p:nvSpPr>
            <p:cNvPr id="35" name="正方形/長方形 34"/>
            <p:cNvSpPr/>
            <p:nvPr/>
          </p:nvSpPr>
          <p:spPr>
            <a:xfrm>
              <a:off x="117349" y="2287434"/>
              <a:ext cx="2899050" cy="280996"/>
            </a:xfrm>
            <a:prstGeom prst="rect">
              <a:avLst/>
            </a:prstGeom>
            <a:solidFill>
              <a:srgbClr val="FFB7B9"/>
            </a:solidFill>
            <a:ln w="12700" cap="flat" cmpd="sng" algn="ctr">
              <a:noFill/>
              <a:prstDash val="solid"/>
              <a:miter lim="800000"/>
            </a:ln>
            <a:effectLst/>
          </p:spPr>
          <p:txBody>
            <a:bodyPr rtlCol="0" anchor="ctr"/>
            <a:lstStyle/>
            <a:p>
              <a:pPr defTabSz="419938" fontAlgn="auto">
                <a:spcBef>
                  <a:spcPts val="0"/>
                </a:spcBef>
                <a:spcAft>
                  <a:spcPts val="0"/>
                </a:spcAft>
                <a:defRPr/>
              </a:pPr>
              <a:r>
                <a:rPr kumimoji="0" lang="ja-JP" altLang="en-US" sz="1400" b="1" kern="0" dirty="0" smtClean="0">
                  <a:solidFill>
                    <a:prstClr val="white"/>
                  </a:solidFill>
                  <a:latin typeface="ＭＳ ゴシック" panose="020B0609070205080204" pitchFamily="49" charset="-128"/>
                  <a:ea typeface="ＭＳ ゴシック" panose="020B0609070205080204" pitchFamily="49" charset="-128"/>
                </a:rPr>
                <a:t>１</a:t>
              </a:r>
              <a:r>
                <a:rPr kumimoji="0" lang="en-US" altLang="ja-JP" sz="1400" b="1" kern="0" dirty="0" smtClean="0">
                  <a:solidFill>
                    <a:prstClr val="white"/>
                  </a:solidFill>
                  <a:latin typeface="ＭＳ ゴシック" panose="020B0609070205080204" pitchFamily="49" charset="-128"/>
                  <a:ea typeface="ＭＳ ゴシック" panose="020B0609070205080204" pitchFamily="49" charset="-128"/>
                </a:rPr>
                <a:t>. </a:t>
              </a:r>
              <a:r>
                <a:rPr kumimoji="0" lang="ja-JP" altLang="en-US" sz="1400" b="1" kern="0" dirty="0" smtClean="0">
                  <a:solidFill>
                    <a:prstClr val="white"/>
                  </a:solidFill>
                  <a:latin typeface="ＭＳ ゴシック" panose="020B0609070205080204" pitchFamily="49" charset="-128"/>
                  <a:ea typeface="ＭＳ ゴシック" panose="020B0609070205080204" pitchFamily="49" charset="-128"/>
                </a:rPr>
                <a:t>災害時の緊急対応の充実強化</a:t>
              </a:r>
            </a:p>
          </p:txBody>
        </p:sp>
      </p:grpSp>
      <p:sp>
        <p:nvSpPr>
          <p:cNvPr id="38" name="正方形/長方形 37"/>
          <p:cNvSpPr/>
          <p:nvPr/>
        </p:nvSpPr>
        <p:spPr>
          <a:xfrm>
            <a:off x="117349" y="3133624"/>
            <a:ext cx="9644837" cy="1393271"/>
          </a:xfrm>
          <a:prstGeom prst="rect">
            <a:avLst/>
          </a:prstGeom>
          <a:noFill/>
          <a:ln w="12700" cap="flat" cmpd="sng" algn="ctr">
            <a:solidFill>
              <a:srgbClr val="71F3C8"/>
            </a:solidFill>
            <a:prstDash val="solid"/>
            <a:miter lim="800000"/>
          </a:ln>
          <a:effectLst/>
        </p:spPr>
        <p:txBody>
          <a:bodyPr rtlCol="0" anchor="ctr"/>
          <a:lstStyle/>
          <a:p>
            <a:pPr algn="ctr" defTabSz="419938" fontAlgn="auto">
              <a:spcBef>
                <a:spcPts val="0"/>
              </a:spcBef>
              <a:spcAft>
                <a:spcPts val="0"/>
              </a:spcAft>
              <a:defRPr/>
            </a:pPr>
            <a:endParaRPr kumimoji="0" lang="ja-JP" altLang="en-US" sz="1500" kern="0" smtClean="0">
              <a:solidFill>
                <a:prstClr val="black"/>
              </a:solidFill>
              <a:latin typeface="Calibri" panose="020F0502020204030204"/>
              <a:ea typeface="ＭＳ Ｐゴシック" panose="020B0600070205080204" pitchFamily="50" charset="-128"/>
            </a:endParaRPr>
          </a:p>
        </p:txBody>
      </p:sp>
      <p:sp>
        <p:nvSpPr>
          <p:cNvPr id="39" name="テキスト ボックス 38"/>
          <p:cNvSpPr txBox="1"/>
          <p:nvPr/>
        </p:nvSpPr>
        <p:spPr>
          <a:xfrm>
            <a:off x="-7643" y="3391071"/>
            <a:ext cx="4681998" cy="1135824"/>
          </a:xfrm>
          <a:prstGeom prst="rect">
            <a:avLst/>
          </a:prstGeom>
          <a:noFill/>
          <a:ln w="12700">
            <a:noFill/>
          </a:ln>
        </p:spPr>
        <p:txBody>
          <a:bodyPr wrap="square" rtlCol="0">
            <a:spAutoFit/>
          </a:bodyPr>
          <a:lstStyle/>
          <a:p>
            <a:pPr defTabSz="419938" fontAlgn="auto">
              <a:spcBef>
                <a:spcPts val="0"/>
              </a:spcBef>
              <a:spcAft>
                <a:spcPts val="0"/>
              </a:spcAft>
              <a:tabLst>
                <a:tab pos="161300" algn="l"/>
              </a:tabLst>
              <a:defRPr/>
            </a:pPr>
            <a:r>
              <a:rPr kumimoji="0" lang="en-US" altLang="ja-JP" sz="1100" kern="100" dirty="0" smtClean="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100" b="1" kern="100" dirty="0" smtClean="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基本理念</a:t>
            </a:r>
            <a:r>
              <a:rPr kumimoji="0" lang="en-US" altLang="ja-JP" sz="1100" b="1" kern="100" dirty="0" smtClean="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a:t>
            </a:r>
          </a:p>
          <a:p>
            <a:pPr defTabSz="419938" fontAlgn="auto">
              <a:spcBef>
                <a:spcPts val="0"/>
              </a:spcBef>
              <a:spcAft>
                <a:spcPts val="0"/>
              </a:spcAft>
              <a:tabLst>
                <a:tab pos="161300" algn="l"/>
              </a:tabLst>
              <a:defRPr/>
            </a:pPr>
            <a:r>
              <a:rPr kumimoji="0" lang="ja-JP" altLang="en-US" sz="1100"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100" u="sng"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適正な請負代金・工期による請負契約</a:t>
            </a:r>
            <a:r>
              <a:rPr kumimoji="0" lang="ja-JP" altLang="en-US" sz="1100" kern="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の締結、公共工事に従事する</a:t>
            </a:r>
            <a:endParaRPr kumimoji="0" lang="en-US" altLang="ja-JP" sz="1100" kern="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endParaRPr>
          </a:p>
          <a:p>
            <a:pPr defTabSz="419938" fontAlgn="auto">
              <a:spcBef>
                <a:spcPts val="0"/>
              </a:spcBef>
              <a:spcAft>
                <a:spcPts val="0"/>
              </a:spcAft>
              <a:tabLst>
                <a:tab pos="161300" algn="l"/>
              </a:tabLst>
              <a:defRPr/>
            </a:pPr>
            <a:r>
              <a:rPr kumimoji="0" lang="en-US" altLang="ja-JP" sz="1100" kern="100" dirty="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 </a:t>
            </a:r>
            <a:r>
              <a:rPr kumimoji="0" lang="ja-JP" altLang="en-US" sz="1100" kern="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者の賃金、労働時間その他の労働条件、安全衛生その他の労働環境の</a:t>
            </a:r>
            <a:endParaRPr kumimoji="0" lang="en-US" altLang="ja-JP" sz="1100" kern="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endParaRPr>
          </a:p>
          <a:p>
            <a:pPr defTabSz="419938" fontAlgn="auto">
              <a:spcBef>
                <a:spcPts val="0"/>
              </a:spcBef>
              <a:spcAft>
                <a:spcPts val="0"/>
              </a:spcAft>
              <a:tabLst>
                <a:tab pos="161300" algn="l"/>
              </a:tabLst>
              <a:defRPr/>
            </a:pPr>
            <a:r>
              <a:rPr kumimoji="0" lang="en-US" altLang="ja-JP" sz="1100" kern="100" dirty="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 </a:t>
            </a:r>
            <a:r>
              <a:rPr kumimoji="0" lang="ja-JP" altLang="en-US" sz="1100" kern="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適正な整備への配慮</a:t>
            </a:r>
            <a:endParaRPr kumimoji="0" lang="en-US" altLang="ja-JP" sz="1100" kern="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endParaRPr>
          </a:p>
          <a:p>
            <a:pPr defTabSz="419938" fontAlgn="auto">
              <a:spcBef>
                <a:spcPts val="0"/>
              </a:spcBef>
              <a:spcAft>
                <a:spcPts val="0"/>
              </a:spcAft>
              <a:tabLst>
                <a:tab pos="161300" algn="l"/>
              </a:tabLst>
              <a:defRPr/>
            </a:pPr>
            <a:r>
              <a:rPr kumimoji="0" lang="en-US" altLang="ja-JP" sz="1100" kern="100" dirty="0" smtClean="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100" b="1" kern="100"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公共工事等を実施する者の責務</a:t>
            </a:r>
            <a:r>
              <a:rPr kumimoji="0" lang="en-US" altLang="ja-JP" sz="1100" b="1" kern="100" dirty="0" smtClean="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a:t>
            </a:r>
          </a:p>
          <a:p>
            <a:pPr defTabSz="419938" fontAlgn="auto">
              <a:spcBef>
                <a:spcPts val="0"/>
              </a:spcBef>
              <a:spcAft>
                <a:spcPts val="0"/>
              </a:spcAft>
              <a:tabLst>
                <a:tab pos="161300" algn="l"/>
              </a:tabLst>
              <a:defRPr/>
            </a:pPr>
            <a:r>
              <a:rPr kumimoji="0" lang="en-US" altLang="ja-JP" sz="1100" b="1" kern="100"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100" u="sng"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適正</a:t>
            </a:r>
            <a:r>
              <a:rPr kumimoji="0" lang="ja-JP" altLang="en-US" sz="1100" u="sng"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な額の請負代金・工期での下請契約の</a:t>
            </a:r>
            <a:r>
              <a:rPr kumimoji="0" lang="ja-JP" altLang="en-US" sz="1100" u="sng"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締結</a:t>
            </a:r>
            <a:endParaRPr kumimoji="0" lang="en-US" altLang="ja-JP" sz="1100" kern="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endParaRPr>
          </a:p>
          <a:p>
            <a:pPr defTabSz="419938" fontAlgn="auto">
              <a:spcBef>
                <a:spcPts val="0"/>
              </a:spcBef>
              <a:spcAft>
                <a:spcPts val="0"/>
              </a:spcAft>
              <a:defRPr/>
            </a:pPr>
            <a:endParaRPr kumimoji="0" lang="en-US" altLang="ja-JP" sz="181" kern="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0" name="正方形/長方形 39"/>
          <p:cNvSpPr/>
          <p:nvPr/>
        </p:nvSpPr>
        <p:spPr>
          <a:xfrm>
            <a:off x="120780" y="3144852"/>
            <a:ext cx="2175607" cy="251589"/>
          </a:xfrm>
          <a:prstGeom prst="rect">
            <a:avLst/>
          </a:prstGeom>
          <a:solidFill>
            <a:srgbClr val="71F3C8"/>
          </a:solidFill>
          <a:ln w="12700" cap="flat" cmpd="sng" algn="ctr">
            <a:noFill/>
            <a:prstDash val="solid"/>
            <a:miter lim="800000"/>
          </a:ln>
          <a:effectLst/>
        </p:spPr>
        <p:txBody>
          <a:bodyPr rtlCol="0" anchor="ctr"/>
          <a:lstStyle/>
          <a:p>
            <a:pPr defTabSz="419938" fontAlgn="auto">
              <a:spcBef>
                <a:spcPts val="0"/>
              </a:spcBef>
              <a:spcAft>
                <a:spcPts val="0"/>
              </a:spcAft>
              <a:defRPr/>
            </a:pPr>
            <a:r>
              <a:rPr kumimoji="0" lang="ja-JP" altLang="en-US" sz="1400" b="1" kern="0" dirty="0" smtClean="0">
                <a:solidFill>
                  <a:prstClr val="white"/>
                </a:solidFill>
                <a:latin typeface="ＭＳ ゴシック" panose="020B0609070205080204" pitchFamily="49" charset="-128"/>
                <a:ea typeface="ＭＳ ゴシック" panose="020B0609070205080204" pitchFamily="49" charset="-128"/>
              </a:rPr>
              <a:t>２</a:t>
            </a:r>
            <a:r>
              <a:rPr kumimoji="0" lang="en-US" altLang="ja-JP" sz="1400" b="1" kern="0" dirty="0" smtClean="0">
                <a:solidFill>
                  <a:prstClr val="white"/>
                </a:solidFill>
                <a:latin typeface="ＭＳ ゴシック" panose="020B0609070205080204" pitchFamily="49" charset="-128"/>
                <a:ea typeface="ＭＳ ゴシック" panose="020B0609070205080204" pitchFamily="49" charset="-128"/>
              </a:rPr>
              <a:t>. </a:t>
            </a:r>
            <a:r>
              <a:rPr kumimoji="0" lang="ja-JP" altLang="en-US" sz="1400" b="1" kern="0" dirty="0" smtClean="0">
                <a:solidFill>
                  <a:prstClr val="white"/>
                </a:solidFill>
                <a:latin typeface="ＭＳ ゴシック" panose="020B0609070205080204" pitchFamily="49" charset="-128"/>
                <a:ea typeface="ＭＳ ゴシック" panose="020B0609070205080204" pitchFamily="49" charset="-128"/>
              </a:rPr>
              <a:t>働き方改革への対応</a:t>
            </a:r>
          </a:p>
        </p:txBody>
      </p:sp>
      <p:sp>
        <p:nvSpPr>
          <p:cNvPr id="42" name="テキスト ボックス 41"/>
          <p:cNvSpPr txBox="1"/>
          <p:nvPr/>
        </p:nvSpPr>
        <p:spPr>
          <a:xfrm>
            <a:off x="4423084" y="3391071"/>
            <a:ext cx="5426464" cy="1107996"/>
          </a:xfrm>
          <a:prstGeom prst="rect">
            <a:avLst/>
          </a:prstGeom>
          <a:noFill/>
        </p:spPr>
        <p:txBody>
          <a:bodyPr wrap="square" rtlCol="0">
            <a:spAutoFit/>
          </a:bodyPr>
          <a:lstStyle/>
          <a:p>
            <a:pPr defTabSz="419938" fontAlgn="auto">
              <a:spcBef>
                <a:spcPts val="0"/>
              </a:spcBef>
              <a:spcAft>
                <a:spcPts val="0"/>
              </a:spcAft>
              <a:defRPr/>
            </a:pPr>
            <a:r>
              <a:rPr kumimoji="0" lang="en-US" altLang="ja-JP" sz="1100" kern="100"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100" b="1" kern="100"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発注者の責務</a:t>
            </a:r>
            <a:r>
              <a:rPr kumimoji="0" lang="en-US" altLang="ja-JP" sz="1100" b="1" kern="100"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0" lang="en-US" altLang="ja-JP" sz="1100" kern="100"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defTabSz="419938" fontAlgn="auto">
              <a:spcBef>
                <a:spcPts val="0"/>
              </a:spcBef>
              <a:spcAft>
                <a:spcPts val="0"/>
              </a:spcAft>
              <a:defRPr/>
            </a:pPr>
            <a:r>
              <a:rPr kumimoji="0" lang="ja-JP" altLang="en-US" sz="1100" kern="100" dirty="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　</a:t>
            </a:r>
            <a:r>
              <a:rPr kumimoji="0" lang="ja-JP" altLang="en-US" sz="1100" kern="100" dirty="0">
                <a:latin typeface="ＭＳ 明朝" panose="02020609040205080304" pitchFamily="17" charset="-128"/>
                <a:ea typeface="ＭＳ 明朝" panose="02020609040205080304" pitchFamily="17" charset="-128"/>
                <a:cs typeface="Times New Roman" panose="02020603050405020304" pitchFamily="18" charset="0"/>
              </a:rPr>
              <a:t>①休日、準備期間、天候等を考慮した</a:t>
            </a:r>
            <a:r>
              <a:rPr kumimoji="0" lang="ja-JP" altLang="en-US" sz="1100" u="sng" kern="100" dirty="0">
                <a:latin typeface="ＭＳ ゴシック" panose="020B0609070205080204" pitchFamily="49" charset="-128"/>
                <a:ea typeface="ＭＳ ゴシック" panose="020B0609070205080204" pitchFamily="49" charset="-128"/>
                <a:cs typeface="Times New Roman" panose="02020603050405020304" pitchFamily="18" charset="0"/>
              </a:rPr>
              <a:t>適正な工期の設定</a:t>
            </a:r>
            <a:endParaRPr kumimoji="0" lang="en-US" altLang="ja-JP" sz="1100" u="sng"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defTabSz="419938" fontAlgn="auto">
              <a:spcBef>
                <a:spcPts val="0"/>
              </a:spcBef>
              <a:spcAft>
                <a:spcPts val="0"/>
              </a:spcAft>
              <a:tabLst>
                <a:tab pos="241950" algn="l"/>
              </a:tabLst>
              <a:defRPr/>
            </a:pPr>
            <a:r>
              <a:rPr kumimoji="0" lang="ja-JP" altLang="en-US" sz="1100" kern="100" dirty="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　②公共工事の施工時期の平準化に向けた、</a:t>
            </a:r>
            <a:endParaRPr kumimoji="0" lang="en-US" altLang="ja-JP" sz="1100" kern="100" dirty="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endParaRPr>
          </a:p>
          <a:p>
            <a:pPr defTabSz="419938" fontAlgn="auto">
              <a:spcBef>
                <a:spcPts val="0"/>
              </a:spcBef>
              <a:spcAft>
                <a:spcPts val="0"/>
              </a:spcAft>
              <a:tabLst>
                <a:tab pos="241950" algn="l"/>
              </a:tabLst>
              <a:defRPr/>
            </a:pPr>
            <a:r>
              <a:rPr kumimoji="0" lang="ja-JP" altLang="en-US" sz="1100" kern="100" dirty="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　　</a:t>
            </a:r>
            <a:r>
              <a:rPr kumimoji="0" lang="ja-JP" altLang="en-US" sz="1100" u="sng" kern="100" spc="-118"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債務負担行為・繰越明許費の活用による翌年度にわたる工期設定</a:t>
            </a:r>
            <a:r>
              <a:rPr kumimoji="0" lang="ja-JP" altLang="en-US" sz="1100" kern="100" spc="-118" dirty="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a:t>
            </a:r>
            <a:r>
              <a:rPr kumimoji="0" lang="ja-JP" altLang="en-US" sz="1100" u="sng" kern="100" spc="-118"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中長期的な</a:t>
            </a:r>
            <a:r>
              <a:rPr kumimoji="0" lang="ja-JP" altLang="en-US" sz="1100" u="sng" kern="100" spc="-118"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発注</a:t>
            </a:r>
            <a:endParaRPr kumimoji="0" lang="en-US" altLang="ja-JP" sz="1100" u="sng" kern="100" spc="-118"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defTabSz="419938" fontAlgn="auto">
              <a:spcBef>
                <a:spcPts val="0"/>
              </a:spcBef>
              <a:spcAft>
                <a:spcPts val="0"/>
              </a:spcAft>
              <a:tabLst>
                <a:tab pos="241950" algn="l"/>
              </a:tabLst>
              <a:defRPr/>
            </a:pPr>
            <a:r>
              <a:rPr kumimoji="0" lang="en-US" altLang="ja-JP" sz="1100" kern="100" spc="-118"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100" kern="100" spc="-118"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100" u="sng" kern="100" spc="-118"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見通し</a:t>
            </a:r>
            <a:r>
              <a:rPr kumimoji="0" lang="ja-JP" altLang="en-US" sz="1100" u="sng" kern="100" spc="-118"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の作成・公表等</a:t>
            </a:r>
            <a:endParaRPr kumimoji="0" lang="en-US" altLang="ja-JP" sz="1100" u="sng" kern="100" spc="-118"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defTabSz="419938" fontAlgn="auto">
              <a:spcBef>
                <a:spcPts val="0"/>
              </a:spcBef>
              <a:spcAft>
                <a:spcPts val="0"/>
              </a:spcAft>
              <a:tabLst>
                <a:tab pos="241950" algn="l"/>
              </a:tabLst>
              <a:defRPr/>
            </a:pPr>
            <a:r>
              <a:rPr kumimoji="0" lang="ja-JP" altLang="en-US" sz="1100" kern="100" dirty="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　③設計図書の変更に伴い工期が翌年度にわたる場合の繰越明許費の活用</a:t>
            </a:r>
            <a:r>
              <a:rPr kumimoji="0" lang="ja-JP" altLang="en-US" sz="1100" kern="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等</a:t>
            </a:r>
            <a:endParaRPr kumimoji="0" lang="en-US" altLang="ja-JP" sz="300" kern="100" dirty="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3" name="正方形/長方形 42"/>
          <p:cNvSpPr/>
          <p:nvPr/>
        </p:nvSpPr>
        <p:spPr>
          <a:xfrm>
            <a:off x="114560" y="4567604"/>
            <a:ext cx="3231243" cy="602191"/>
          </a:xfrm>
          <a:prstGeom prst="rect">
            <a:avLst/>
          </a:prstGeom>
          <a:noFill/>
          <a:ln w="12700" cap="flat" cmpd="sng" algn="ctr">
            <a:solidFill>
              <a:srgbClr val="5B9BD5">
                <a:lumMod val="60000"/>
                <a:lumOff val="40000"/>
              </a:srgbClr>
            </a:solidFill>
            <a:prstDash val="solid"/>
            <a:miter lim="800000"/>
          </a:ln>
          <a:effectLst/>
        </p:spPr>
        <p:txBody>
          <a:bodyPr rtlCol="0" anchor="ctr"/>
          <a:lstStyle/>
          <a:p>
            <a:pPr algn="ctr" defTabSz="419938" fontAlgn="auto">
              <a:spcBef>
                <a:spcPts val="0"/>
              </a:spcBef>
              <a:spcAft>
                <a:spcPts val="0"/>
              </a:spcAft>
              <a:defRPr/>
            </a:pPr>
            <a:endParaRPr kumimoji="0" lang="ja-JP" altLang="en-US" sz="1500" kern="0" smtClean="0">
              <a:solidFill>
                <a:prstClr val="black"/>
              </a:solidFill>
              <a:latin typeface="Calibri" panose="020F0502020204030204"/>
              <a:ea typeface="ＭＳ Ｐゴシック" panose="020B0600070205080204" pitchFamily="50" charset="-128"/>
            </a:endParaRPr>
          </a:p>
        </p:txBody>
      </p:sp>
      <p:sp>
        <p:nvSpPr>
          <p:cNvPr id="44" name="テキスト ボックス 43"/>
          <p:cNvSpPr txBox="1"/>
          <p:nvPr/>
        </p:nvSpPr>
        <p:spPr>
          <a:xfrm>
            <a:off x="138991" y="4742242"/>
            <a:ext cx="3121520" cy="427553"/>
          </a:xfrm>
          <a:prstGeom prst="rect">
            <a:avLst/>
          </a:prstGeom>
          <a:noFill/>
          <a:ln w="12700">
            <a:noFill/>
          </a:ln>
        </p:spPr>
        <p:txBody>
          <a:bodyPr wrap="square" rtlCol="0">
            <a:spAutoFit/>
          </a:bodyPr>
          <a:lstStyle/>
          <a:p>
            <a:pPr defTabSz="419938" fontAlgn="auto">
              <a:spcBef>
                <a:spcPts val="0"/>
              </a:spcBef>
              <a:spcAft>
                <a:spcPts val="0"/>
              </a:spcAft>
              <a:defRPr/>
            </a:pPr>
            <a:r>
              <a:rPr kumimoji="0" lang="en-US" altLang="ja-JP" sz="1089" kern="100" dirty="0" smtClean="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089" b="1" kern="100" dirty="0" smtClean="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基本理念、発注者・受注者の責務</a:t>
            </a:r>
            <a:r>
              <a:rPr kumimoji="0" lang="en-US" altLang="ja-JP" sz="1089" b="1" kern="100" dirty="0" smtClean="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a:t>
            </a:r>
          </a:p>
          <a:p>
            <a:pPr defTabSz="419938" fontAlgn="auto">
              <a:spcBef>
                <a:spcPts val="0"/>
              </a:spcBef>
              <a:spcAft>
                <a:spcPts val="0"/>
              </a:spcAft>
              <a:defRPr/>
            </a:pPr>
            <a:r>
              <a:rPr kumimoji="0" lang="en-US" altLang="ja-JP" sz="1089" b="1" kern="100"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089" u="sng"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情報通信技術の活用等</a:t>
            </a:r>
            <a:r>
              <a:rPr kumimoji="0" lang="ja-JP" altLang="en-US" sz="1089" kern="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を通じた生産性の向上</a:t>
            </a:r>
          </a:p>
        </p:txBody>
      </p:sp>
      <p:sp>
        <p:nvSpPr>
          <p:cNvPr id="45" name="正方形/長方形 44"/>
          <p:cNvSpPr/>
          <p:nvPr/>
        </p:nvSpPr>
        <p:spPr>
          <a:xfrm>
            <a:off x="117349" y="4567604"/>
            <a:ext cx="2155464" cy="228610"/>
          </a:xfrm>
          <a:prstGeom prst="rect">
            <a:avLst/>
          </a:prstGeom>
          <a:solidFill>
            <a:srgbClr val="5B9BD5">
              <a:lumMod val="60000"/>
              <a:lumOff val="40000"/>
            </a:srgbClr>
          </a:solidFill>
          <a:ln w="12700" cap="flat" cmpd="sng" algn="ctr">
            <a:noFill/>
            <a:prstDash val="solid"/>
            <a:miter lim="800000"/>
          </a:ln>
          <a:effectLst/>
        </p:spPr>
        <p:txBody>
          <a:bodyPr rtlCol="0" anchor="ctr"/>
          <a:lstStyle/>
          <a:p>
            <a:pPr defTabSz="419938" fontAlgn="auto">
              <a:spcBef>
                <a:spcPts val="0"/>
              </a:spcBef>
              <a:spcAft>
                <a:spcPts val="0"/>
              </a:spcAft>
              <a:defRPr/>
            </a:pPr>
            <a:r>
              <a:rPr kumimoji="0" lang="ja-JP" altLang="en-US" sz="1400" b="1" kern="0" dirty="0" smtClean="0">
                <a:solidFill>
                  <a:prstClr val="white"/>
                </a:solidFill>
                <a:latin typeface="ＭＳ ゴシック" panose="020B0609070205080204" pitchFamily="49" charset="-128"/>
                <a:ea typeface="ＭＳ ゴシック" panose="020B0609070205080204" pitchFamily="49" charset="-128"/>
              </a:rPr>
              <a:t>３</a:t>
            </a:r>
            <a:r>
              <a:rPr kumimoji="0" lang="en-US" altLang="ja-JP" sz="1400" b="1" kern="0" dirty="0" smtClean="0">
                <a:solidFill>
                  <a:prstClr val="white"/>
                </a:solidFill>
                <a:latin typeface="ＭＳ ゴシック" panose="020B0609070205080204" pitchFamily="49" charset="-128"/>
                <a:ea typeface="ＭＳ ゴシック" panose="020B0609070205080204" pitchFamily="49" charset="-128"/>
              </a:rPr>
              <a:t>. </a:t>
            </a:r>
            <a:r>
              <a:rPr kumimoji="0" lang="ja-JP" altLang="en-US" sz="1400" b="1" kern="0" dirty="0" smtClean="0">
                <a:solidFill>
                  <a:prstClr val="white"/>
                </a:solidFill>
                <a:latin typeface="ＭＳ ゴシック" panose="020B0609070205080204" pitchFamily="49" charset="-128"/>
                <a:ea typeface="ＭＳ ゴシック" panose="020B0609070205080204" pitchFamily="49" charset="-128"/>
              </a:rPr>
              <a:t>生産性向上への取組</a:t>
            </a:r>
          </a:p>
        </p:txBody>
      </p:sp>
      <p:sp>
        <p:nvSpPr>
          <p:cNvPr id="46" name="正方形/長方形 45"/>
          <p:cNvSpPr/>
          <p:nvPr/>
        </p:nvSpPr>
        <p:spPr>
          <a:xfrm>
            <a:off x="3501389" y="4541872"/>
            <a:ext cx="6260797" cy="627923"/>
          </a:xfrm>
          <a:prstGeom prst="rect">
            <a:avLst/>
          </a:prstGeom>
          <a:noFill/>
          <a:ln w="12700" cap="flat" cmpd="sng" algn="ctr">
            <a:solidFill>
              <a:srgbClr val="FFE285"/>
            </a:solidFill>
            <a:prstDash val="solid"/>
            <a:miter lim="800000"/>
          </a:ln>
          <a:effectLst/>
        </p:spPr>
        <p:txBody>
          <a:bodyPr rtlCol="0" anchor="ctr"/>
          <a:lstStyle/>
          <a:p>
            <a:pPr algn="ctr" defTabSz="419938" fontAlgn="auto">
              <a:spcBef>
                <a:spcPts val="0"/>
              </a:spcBef>
              <a:spcAft>
                <a:spcPts val="0"/>
              </a:spcAft>
              <a:defRPr/>
            </a:pPr>
            <a:endParaRPr kumimoji="0" lang="ja-JP" altLang="en-US" sz="1500" kern="0" smtClean="0">
              <a:solidFill>
                <a:prstClr val="black"/>
              </a:solidFill>
              <a:latin typeface="Calibri" panose="020F0502020204030204"/>
              <a:ea typeface="ＭＳ Ｐゴシック" panose="020B0600070205080204" pitchFamily="50" charset="-128"/>
            </a:endParaRPr>
          </a:p>
        </p:txBody>
      </p:sp>
      <p:sp>
        <p:nvSpPr>
          <p:cNvPr id="47" name="テキスト ボックス 46"/>
          <p:cNvSpPr txBox="1"/>
          <p:nvPr/>
        </p:nvSpPr>
        <p:spPr>
          <a:xfrm>
            <a:off x="3501389" y="4756514"/>
            <a:ext cx="6465252" cy="446276"/>
          </a:xfrm>
          <a:prstGeom prst="rect">
            <a:avLst/>
          </a:prstGeom>
          <a:noFill/>
          <a:ln w="12700" cap="flat" cmpd="sng" algn="ctr">
            <a:noFill/>
            <a:prstDash val="solid"/>
            <a:miter lim="800000"/>
          </a:ln>
          <a:effectLst/>
        </p:spPr>
        <p:txBody>
          <a:bodyPr wrap="square" rtlCol="0">
            <a:spAutoFit/>
          </a:bodyPr>
          <a:lstStyle/>
          <a:p>
            <a:pPr defTabSz="419938" fontAlgn="auto">
              <a:spcBef>
                <a:spcPts val="0"/>
              </a:spcBef>
              <a:spcAft>
                <a:spcPts val="0"/>
              </a:spcAft>
              <a:defRPr/>
            </a:pPr>
            <a:r>
              <a:rPr kumimoji="0" lang="ja-JP" altLang="en-US" sz="1100" u="sng"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公共工事に関する調査等</a:t>
            </a:r>
            <a:r>
              <a:rPr kumimoji="0" lang="ja-JP" altLang="en-US" sz="1100" kern="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（測量、地質調査その他の調査（点検及び診断を含む。）及び設計）に</a:t>
            </a:r>
            <a:endParaRPr kumimoji="0" lang="en-US" altLang="ja-JP" sz="1100" kern="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endParaRPr>
          </a:p>
          <a:p>
            <a:pPr defTabSz="419938" fontAlgn="auto">
              <a:spcBef>
                <a:spcPts val="0"/>
              </a:spcBef>
              <a:spcAft>
                <a:spcPts val="0"/>
              </a:spcAft>
              <a:defRPr/>
            </a:pPr>
            <a:r>
              <a:rPr kumimoji="0" lang="ja-JP" altLang="en-US" sz="1100" kern="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ついて</a:t>
            </a:r>
            <a:r>
              <a:rPr kumimoji="0" lang="ja-JP" altLang="en-US" sz="1100" b="1" kern="100" dirty="0" smtClean="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広く</a:t>
            </a:r>
            <a:r>
              <a:rPr kumimoji="0" lang="ja-JP" altLang="en-US" sz="1200" b="1" kern="100" dirty="0" smtClean="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本法律</a:t>
            </a:r>
            <a:r>
              <a:rPr kumimoji="0" lang="ja-JP" altLang="en-US" sz="1100" b="1" kern="100" dirty="0" smtClean="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の対象</a:t>
            </a:r>
            <a:r>
              <a:rPr kumimoji="0" lang="ja-JP" altLang="en-US" sz="1100" kern="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として位置付け</a:t>
            </a:r>
          </a:p>
        </p:txBody>
      </p:sp>
      <p:sp>
        <p:nvSpPr>
          <p:cNvPr id="48" name="正方形/長方形 47"/>
          <p:cNvSpPr/>
          <p:nvPr/>
        </p:nvSpPr>
        <p:spPr>
          <a:xfrm>
            <a:off x="3511250" y="4569248"/>
            <a:ext cx="2410555" cy="226966"/>
          </a:xfrm>
          <a:prstGeom prst="rect">
            <a:avLst/>
          </a:prstGeom>
          <a:solidFill>
            <a:srgbClr val="FFE285"/>
          </a:solidFill>
          <a:ln w="12700" cap="flat" cmpd="sng" algn="ctr">
            <a:noFill/>
            <a:prstDash val="solid"/>
            <a:miter lim="800000"/>
          </a:ln>
          <a:effectLst/>
        </p:spPr>
        <p:txBody>
          <a:bodyPr rtlCol="0" anchor="ctr"/>
          <a:lstStyle/>
          <a:p>
            <a:pPr defTabSz="419938" fontAlgn="auto">
              <a:spcBef>
                <a:spcPts val="0"/>
              </a:spcBef>
              <a:spcAft>
                <a:spcPts val="0"/>
              </a:spcAft>
              <a:defRPr/>
            </a:pPr>
            <a:r>
              <a:rPr kumimoji="0" lang="ja-JP" altLang="en-US" sz="1400" b="1" kern="0" dirty="0" smtClean="0">
                <a:solidFill>
                  <a:prstClr val="white"/>
                </a:solidFill>
                <a:latin typeface="ＭＳ ゴシック" panose="020B0609070205080204" pitchFamily="49" charset="-128"/>
                <a:ea typeface="ＭＳ ゴシック" panose="020B0609070205080204" pitchFamily="49" charset="-128"/>
              </a:rPr>
              <a:t>４</a:t>
            </a:r>
            <a:r>
              <a:rPr kumimoji="0" lang="en-US" altLang="ja-JP" sz="1400" b="1" kern="0" dirty="0" smtClean="0">
                <a:solidFill>
                  <a:prstClr val="white"/>
                </a:solidFill>
                <a:latin typeface="ＭＳ ゴシック" panose="020B0609070205080204" pitchFamily="49" charset="-128"/>
                <a:ea typeface="ＭＳ ゴシック" panose="020B0609070205080204" pitchFamily="49" charset="-128"/>
              </a:rPr>
              <a:t>. </a:t>
            </a:r>
            <a:r>
              <a:rPr kumimoji="0" lang="ja-JP" altLang="en-US" sz="1400" b="1" kern="0" dirty="0" smtClean="0">
                <a:solidFill>
                  <a:prstClr val="white"/>
                </a:solidFill>
                <a:latin typeface="ＭＳ ゴシック" panose="020B0609070205080204" pitchFamily="49" charset="-128"/>
                <a:ea typeface="ＭＳ ゴシック" panose="020B0609070205080204" pitchFamily="49" charset="-128"/>
              </a:rPr>
              <a:t>調査・設計の品質確保</a:t>
            </a:r>
          </a:p>
        </p:txBody>
      </p:sp>
      <p:sp>
        <p:nvSpPr>
          <p:cNvPr id="49" name="正方形/長方形 48"/>
          <p:cNvSpPr/>
          <p:nvPr/>
        </p:nvSpPr>
        <p:spPr>
          <a:xfrm>
            <a:off x="104235" y="5230896"/>
            <a:ext cx="9657952" cy="979756"/>
          </a:xfrm>
          <a:prstGeom prst="rect">
            <a:avLst/>
          </a:prstGeom>
          <a:noFill/>
          <a:ln w="12700" cap="flat" cmpd="sng" algn="ctr">
            <a:solidFill>
              <a:srgbClr val="A5A5A5">
                <a:lumMod val="60000"/>
                <a:lumOff val="40000"/>
              </a:srgbClr>
            </a:solidFill>
            <a:prstDash val="solid"/>
            <a:miter lim="800000"/>
          </a:ln>
          <a:effectLst/>
        </p:spPr>
        <p:txBody>
          <a:bodyPr rtlCol="0" anchor="ctr"/>
          <a:lstStyle/>
          <a:p>
            <a:pPr algn="ctr" defTabSz="419938" fontAlgn="auto">
              <a:spcBef>
                <a:spcPts val="0"/>
              </a:spcBef>
              <a:spcAft>
                <a:spcPts val="0"/>
              </a:spcAft>
              <a:defRPr/>
            </a:pPr>
            <a:endParaRPr kumimoji="0" lang="ja-JP" altLang="en-US" sz="1500" kern="0" smtClean="0">
              <a:solidFill>
                <a:prstClr val="black"/>
              </a:solidFill>
              <a:latin typeface="Calibri" panose="020F0502020204030204"/>
              <a:ea typeface="ＭＳ Ｐゴシック" panose="020B0600070205080204" pitchFamily="50" charset="-128"/>
            </a:endParaRPr>
          </a:p>
        </p:txBody>
      </p:sp>
      <p:sp>
        <p:nvSpPr>
          <p:cNvPr id="50" name="テキスト ボックス 49"/>
          <p:cNvSpPr txBox="1"/>
          <p:nvPr/>
        </p:nvSpPr>
        <p:spPr>
          <a:xfrm>
            <a:off x="72345" y="5442069"/>
            <a:ext cx="4979931" cy="769441"/>
          </a:xfrm>
          <a:prstGeom prst="rect">
            <a:avLst/>
          </a:prstGeom>
          <a:noFill/>
          <a:ln w="12700">
            <a:noFill/>
          </a:ln>
        </p:spPr>
        <p:txBody>
          <a:bodyPr wrap="square" rtlCol="0">
            <a:spAutoFit/>
          </a:bodyPr>
          <a:lstStyle/>
          <a:p>
            <a:pPr defTabSz="419938" fontAlgn="auto">
              <a:spcBef>
                <a:spcPts val="0"/>
              </a:spcBef>
              <a:spcAft>
                <a:spcPts val="0"/>
              </a:spcAft>
              <a:defRPr/>
            </a:pPr>
            <a:r>
              <a:rPr kumimoji="0" lang="en-US" altLang="ja-JP" sz="1100" kern="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(1)</a:t>
            </a:r>
            <a:r>
              <a:rPr kumimoji="0" lang="ja-JP" altLang="en-US" sz="1100" u="sng"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発注者の体制整備</a:t>
            </a:r>
            <a:endParaRPr kumimoji="0" lang="en-US" altLang="ja-JP" sz="1100" u="sng"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defTabSz="419938" fontAlgn="auto">
              <a:spcBef>
                <a:spcPts val="0"/>
              </a:spcBef>
              <a:spcAft>
                <a:spcPts val="0"/>
              </a:spcAft>
              <a:tabLst>
                <a:tab pos="161300" algn="l"/>
              </a:tabLst>
              <a:defRPr/>
            </a:pPr>
            <a:r>
              <a:rPr kumimoji="0" lang="en-US" altLang="ja-JP" sz="1100" kern="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	</a:t>
            </a:r>
            <a:r>
              <a:rPr kumimoji="0" lang="ja-JP" altLang="en-US" sz="1100" kern="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 ① </a:t>
            </a:r>
            <a:r>
              <a:rPr kumimoji="0" lang="ja-JP" altLang="en-US" sz="1100" u="sng"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発注関係事務を行う職員の育成・確保等の体制整備</a:t>
            </a:r>
            <a:r>
              <a:rPr kumimoji="0" lang="en-US" altLang="ja-JP" sz="1100" kern="100" dirty="0" smtClean="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100" b="1" kern="100" dirty="0" smtClean="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発注者の責務</a:t>
            </a:r>
            <a:r>
              <a:rPr kumimoji="0" lang="en-US" altLang="ja-JP" sz="1100" b="1" kern="100" dirty="0" smtClean="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0" lang="en-US" altLang="ja-JP" sz="1100" kern="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endParaRPr>
          </a:p>
          <a:p>
            <a:pPr defTabSz="419938" fontAlgn="auto">
              <a:spcBef>
                <a:spcPts val="0"/>
              </a:spcBef>
              <a:spcAft>
                <a:spcPts val="0"/>
              </a:spcAft>
              <a:tabLst>
                <a:tab pos="161300" algn="l"/>
              </a:tabLst>
              <a:defRPr/>
            </a:pPr>
            <a:r>
              <a:rPr kumimoji="0" lang="en-US" altLang="ja-JP" sz="1100" kern="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	</a:t>
            </a:r>
            <a:r>
              <a:rPr kumimoji="0" lang="ja-JP" altLang="en-US" sz="1100" kern="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 ② </a:t>
            </a:r>
            <a:r>
              <a:rPr kumimoji="0" lang="ja-JP" altLang="en-US" sz="1100" u="sng"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国・都道府県</a:t>
            </a:r>
            <a:r>
              <a:rPr kumimoji="0" lang="ja-JP" altLang="en-US" sz="1100" kern="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による、</a:t>
            </a:r>
            <a:r>
              <a:rPr kumimoji="0" lang="ja-JP" altLang="en-US" sz="1100" u="sng"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発注関係事務に関し助言等を適切に行う能力を</a:t>
            </a:r>
            <a:endParaRPr kumimoji="0" lang="en-US" altLang="ja-JP" sz="1100" u="sng"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defTabSz="419938" fontAlgn="auto">
              <a:spcBef>
                <a:spcPts val="0"/>
              </a:spcBef>
              <a:spcAft>
                <a:spcPts val="0"/>
              </a:spcAft>
              <a:tabLst>
                <a:tab pos="161300" algn="l"/>
              </a:tabLst>
              <a:defRPr/>
            </a:pPr>
            <a:r>
              <a:rPr kumimoji="0" lang="en-US" altLang="ja-JP"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100"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100" u="sng"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有する者の活用促進等</a:t>
            </a:r>
            <a:endParaRPr kumimoji="0" lang="en-US" altLang="ja-JP" sz="400" u="sng"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51" name="正方形/長方形 50"/>
          <p:cNvSpPr/>
          <p:nvPr/>
        </p:nvSpPr>
        <p:spPr>
          <a:xfrm>
            <a:off x="104234" y="5210504"/>
            <a:ext cx="1176358" cy="248234"/>
          </a:xfrm>
          <a:prstGeom prst="rect">
            <a:avLst/>
          </a:prstGeom>
          <a:solidFill>
            <a:srgbClr val="A5A5A5">
              <a:lumMod val="60000"/>
              <a:lumOff val="40000"/>
            </a:srgbClr>
          </a:solidFill>
          <a:ln w="12700" cap="flat" cmpd="sng" algn="ctr">
            <a:noFill/>
            <a:prstDash val="solid"/>
            <a:miter lim="800000"/>
          </a:ln>
          <a:effectLst/>
        </p:spPr>
        <p:txBody>
          <a:bodyPr rtlCol="0" anchor="ctr"/>
          <a:lstStyle/>
          <a:p>
            <a:pPr defTabSz="419938" fontAlgn="auto">
              <a:spcBef>
                <a:spcPts val="0"/>
              </a:spcBef>
              <a:spcAft>
                <a:spcPts val="0"/>
              </a:spcAft>
              <a:defRPr/>
            </a:pPr>
            <a:r>
              <a:rPr kumimoji="0" lang="ja-JP" altLang="en-US" sz="1400" b="1" kern="0" dirty="0" smtClean="0">
                <a:solidFill>
                  <a:prstClr val="white"/>
                </a:solidFill>
                <a:latin typeface="ＭＳ ゴシック" panose="020B0609070205080204" pitchFamily="49" charset="-128"/>
                <a:ea typeface="ＭＳ ゴシック" panose="020B0609070205080204" pitchFamily="49" charset="-128"/>
              </a:rPr>
              <a:t>５</a:t>
            </a:r>
            <a:r>
              <a:rPr kumimoji="0" lang="en-US" altLang="ja-JP" sz="1400" b="1" kern="0" dirty="0" smtClean="0">
                <a:solidFill>
                  <a:prstClr val="white"/>
                </a:solidFill>
                <a:latin typeface="ＭＳ ゴシック" panose="020B0609070205080204" pitchFamily="49" charset="-128"/>
                <a:ea typeface="ＭＳ ゴシック" panose="020B0609070205080204" pitchFamily="49" charset="-128"/>
              </a:rPr>
              <a:t>. </a:t>
            </a:r>
            <a:r>
              <a:rPr kumimoji="0" lang="ja-JP" altLang="en-US" sz="1400" b="1" kern="0" dirty="0" smtClean="0">
                <a:solidFill>
                  <a:prstClr val="white"/>
                </a:solidFill>
                <a:latin typeface="ＭＳ ゴシック" panose="020B0609070205080204" pitchFamily="49" charset="-128"/>
                <a:ea typeface="ＭＳ ゴシック" panose="020B0609070205080204" pitchFamily="49" charset="-128"/>
              </a:rPr>
              <a:t>その他</a:t>
            </a:r>
          </a:p>
        </p:txBody>
      </p:sp>
      <p:sp>
        <p:nvSpPr>
          <p:cNvPr id="52" name="テキスト ボックス 51"/>
          <p:cNvSpPr txBox="1"/>
          <p:nvPr/>
        </p:nvSpPr>
        <p:spPr>
          <a:xfrm>
            <a:off x="5084166" y="5501555"/>
            <a:ext cx="4627741" cy="600164"/>
          </a:xfrm>
          <a:prstGeom prst="rect">
            <a:avLst/>
          </a:prstGeom>
          <a:noFill/>
        </p:spPr>
        <p:txBody>
          <a:bodyPr wrap="square" rtlCol="0">
            <a:spAutoFit/>
          </a:bodyPr>
          <a:lstStyle/>
          <a:p>
            <a:pPr defTabSz="419938" fontAlgn="auto">
              <a:spcBef>
                <a:spcPts val="0"/>
              </a:spcBef>
              <a:spcAft>
                <a:spcPts val="0"/>
              </a:spcAft>
              <a:defRPr/>
            </a:pPr>
            <a:r>
              <a:rPr kumimoji="0" lang="en-US" altLang="ja-JP" sz="1100" kern="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a:t>
            </a:r>
            <a:r>
              <a:rPr kumimoji="0" lang="en-US" altLang="ja-JP" sz="1100" kern="100" dirty="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2)</a:t>
            </a:r>
            <a:r>
              <a:rPr kumimoji="0" lang="ja-JP" altLang="en-US" sz="1100" u="sng"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工事に必要な情報（地盤状況）等の適切な把握・活用</a:t>
            </a:r>
            <a:r>
              <a:rPr kumimoji="0" lang="en-US" altLang="ja-JP" sz="1100" kern="100"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100" b="1" kern="100"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基本理念</a:t>
            </a:r>
            <a:r>
              <a:rPr kumimoji="0" lang="en-US" altLang="ja-JP" sz="1100" b="1" kern="100" dirty="0" smtClean="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0" lang="en-US" altLang="ja-JP" sz="1100" kern="100" dirty="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endParaRPr>
          </a:p>
          <a:p>
            <a:pPr defTabSz="419938" fontAlgn="auto">
              <a:spcBef>
                <a:spcPts val="0"/>
              </a:spcBef>
              <a:spcAft>
                <a:spcPts val="0"/>
              </a:spcAft>
              <a:defRPr/>
            </a:pPr>
            <a:r>
              <a:rPr kumimoji="0" lang="en-US" altLang="ja-JP" sz="1100" kern="100" dirty="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(3)</a:t>
            </a:r>
            <a:r>
              <a:rPr kumimoji="0" lang="ja-JP" altLang="en-US" sz="1100" kern="100" dirty="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公共工事の目的物の</a:t>
            </a:r>
            <a:r>
              <a:rPr kumimoji="0" lang="ja-JP" altLang="en-US" sz="1100" u="sng"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適切な維持</a:t>
            </a:r>
            <a:r>
              <a:rPr kumimoji="0" lang="ja-JP" altLang="en-US" sz="1100" u="sng"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管理</a:t>
            </a:r>
            <a:endParaRPr kumimoji="0" lang="en-US" altLang="ja-JP" sz="1100" u="sng"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defTabSz="419938" fontAlgn="auto">
              <a:spcBef>
                <a:spcPts val="0"/>
              </a:spcBef>
              <a:spcAft>
                <a:spcPts val="0"/>
              </a:spcAft>
              <a:defRPr/>
            </a:pPr>
            <a:r>
              <a:rPr kumimoji="0" lang="en-US" altLang="ja-JP"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100"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100" kern="100" dirty="0" smtClean="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100" b="1" kern="100"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国・特殊法人等・地方公共団体の責務</a:t>
            </a:r>
            <a:r>
              <a:rPr kumimoji="0" lang="en-US" altLang="ja-JP" sz="1100" b="1" kern="100" dirty="0" smtClean="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0" lang="ja-JP" altLang="en-US" sz="1100" kern="100" dirty="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53" name="テキスト ボックス 52"/>
          <p:cNvSpPr txBox="1"/>
          <p:nvPr/>
        </p:nvSpPr>
        <p:spPr>
          <a:xfrm>
            <a:off x="51014" y="6540040"/>
            <a:ext cx="9766643" cy="276999"/>
          </a:xfrm>
          <a:prstGeom prst="rect">
            <a:avLst/>
          </a:prstGeom>
          <a:solidFill>
            <a:srgbClr val="FFFFCC"/>
          </a:solidFill>
          <a:ln>
            <a:solidFill>
              <a:srgbClr val="FF0000"/>
            </a:solidFill>
          </a:ln>
        </p:spPr>
        <p:txBody>
          <a:bodyPr wrap="square" rtlCol="0" anchor="ctr">
            <a:spAutoFit/>
          </a:bodyPr>
          <a:lstStyle/>
          <a:p>
            <a:pPr marL="158420" indent="-158420" algn="ctr" defTabSz="419938" fontAlgn="auto">
              <a:spcBef>
                <a:spcPts val="0"/>
              </a:spcBef>
              <a:spcAft>
                <a:spcPts val="0"/>
              </a:spcAft>
              <a:defRPr/>
            </a:pPr>
            <a:r>
              <a:rPr kumimoji="0" lang="ja-JP" altLang="en-US" sz="1200" kern="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法改正の理念を現場で実現するために、地方公共団体、業界団体等の意見を聴き、基本方針や発注者共通の運用指針を改正</a:t>
            </a:r>
            <a:endParaRPr kumimoji="0" lang="en-US" altLang="ja-JP" sz="1200" kern="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4" name="二等辺三角形 53"/>
          <p:cNvSpPr/>
          <p:nvPr/>
        </p:nvSpPr>
        <p:spPr>
          <a:xfrm rot="10800000">
            <a:off x="2169919" y="6291119"/>
            <a:ext cx="5539696" cy="213902"/>
          </a:xfrm>
          <a:prstGeom prst="triangle">
            <a:avLst/>
          </a:prstGeom>
          <a:solidFill>
            <a:srgbClr val="FF0066"/>
          </a:solidFill>
          <a:ln w="12700" cap="flat" cmpd="sng" algn="ctr">
            <a:solidFill>
              <a:srgbClr val="FF0066"/>
            </a:solidFill>
            <a:prstDash val="solid"/>
            <a:miter lim="800000"/>
          </a:ln>
          <a:effectLst/>
        </p:spPr>
        <p:txBody>
          <a:bodyPr rtlCol="0" anchor="ctr"/>
          <a:lstStyle/>
          <a:p>
            <a:pPr algn="ctr" defTabSz="829544" fontAlgn="auto">
              <a:spcBef>
                <a:spcPts val="0"/>
              </a:spcBef>
              <a:spcAft>
                <a:spcPts val="0"/>
              </a:spcAft>
              <a:defRPr/>
            </a:pPr>
            <a:endParaRPr kumimoji="0" lang="ja-JP" altLang="en-US" sz="1633" kern="0">
              <a:solidFill>
                <a:srgbClr val="FFFFFF"/>
              </a:solidFill>
              <a:latin typeface="Arial"/>
              <a:ea typeface="ＭＳ Ｐゴシック"/>
            </a:endParaRPr>
          </a:p>
        </p:txBody>
      </p:sp>
      <p:sp>
        <p:nvSpPr>
          <p:cNvPr id="55" name="スライド番号プレースホルダー 1"/>
          <p:cNvSpPr txBox="1">
            <a:spLocks/>
          </p:cNvSpPr>
          <p:nvPr/>
        </p:nvSpPr>
        <p:spPr bwMode="auto">
          <a:xfrm>
            <a:off x="9338737" y="6500314"/>
            <a:ext cx="523690" cy="357686"/>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defPPr>
              <a:defRPr lang="ja-JP"/>
            </a:defPPr>
            <a:lvl1pPr algn="r" rtl="0" fontAlgn="base">
              <a:lnSpc>
                <a:spcPct val="100000"/>
              </a:lnSpc>
              <a:spcBef>
                <a:spcPct val="0"/>
              </a:spcBef>
              <a:spcAft>
                <a:spcPct val="0"/>
              </a:spcAft>
              <a:defRPr kumimoji="1" b="0" kern="1200">
                <a:solidFill>
                  <a:schemeClr val="tx1"/>
                </a:solidFill>
                <a:latin typeface="Arial" charset="0"/>
                <a:ea typeface="ＭＳ Ｐゴシック" pitchFamily="50" charset="-128"/>
                <a:cs typeface="+mn-cs"/>
              </a:defRPr>
            </a:lvl1pPr>
            <a:lvl2pPr marL="457117" algn="l" rtl="0" fontAlgn="base">
              <a:spcBef>
                <a:spcPct val="0"/>
              </a:spcBef>
              <a:spcAft>
                <a:spcPct val="0"/>
              </a:spcAft>
              <a:defRPr kumimoji="1" kern="1200">
                <a:solidFill>
                  <a:schemeClr val="tx1"/>
                </a:solidFill>
                <a:latin typeface="Arial" charset="0"/>
                <a:ea typeface="ＭＳ Ｐゴシック" charset="-128"/>
                <a:cs typeface="+mn-cs"/>
              </a:defRPr>
            </a:lvl2pPr>
            <a:lvl3pPr marL="914235" algn="l" rtl="0" fontAlgn="base">
              <a:spcBef>
                <a:spcPct val="0"/>
              </a:spcBef>
              <a:spcAft>
                <a:spcPct val="0"/>
              </a:spcAft>
              <a:defRPr kumimoji="1" kern="1200">
                <a:solidFill>
                  <a:schemeClr val="tx1"/>
                </a:solidFill>
                <a:latin typeface="Arial" charset="0"/>
                <a:ea typeface="ＭＳ Ｐゴシック" charset="-128"/>
                <a:cs typeface="+mn-cs"/>
              </a:defRPr>
            </a:lvl3pPr>
            <a:lvl4pPr marL="1371353" algn="l" rtl="0" fontAlgn="base">
              <a:spcBef>
                <a:spcPct val="0"/>
              </a:spcBef>
              <a:spcAft>
                <a:spcPct val="0"/>
              </a:spcAft>
              <a:defRPr kumimoji="1" kern="1200">
                <a:solidFill>
                  <a:schemeClr val="tx1"/>
                </a:solidFill>
                <a:latin typeface="Arial" charset="0"/>
                <a:ea typeface="ＭＳ Ｐゴシック" charset="-128"/>
                <a:cs typeface="+mn-cs"/>
              </a:defRPr>
            </a:lvl4pPr>
            <a:lvl5pPr marL="1828470" algn="l" rtl="0" fontAlgn="base">
              <a:spcBef>
                <a:spcPct val="0"/>
              </a:spcBef>
              <a:spcAft>
                <a:spcPct val="0"/>
              </a:spcAft>
              <a:defRPr kumimoji="1" kern="1200">
                <a:solidFill>
                  <a:schemeClr val="tx1"/>
                </a:solidFill>
                <a:latin typeface="Arial" charset="0"/>
                <a:ea typeface="ＭＳ Ｐゴシック" charset="-128"/>
                <a:cs typeface="+mn-cs"/>
              </a:defRPr>
            </a:lvl5pPr>
            <a:lvl6pPr marL="2285588" algn="l" defTabSz="914235" rtl="0" eaLnBrk="1" latinLnBrk="0" hangingPunct="1">
              <a:defRPr kumimoji="1" kern="1200">
                <a:solidFill>
                  <a:schemeClr val="tx1"/>
                </a:solidFill>
                <a:latin typeface="Arial" charset="0"/>
                <a:ea typeface="ＭＳ Ｐゴシック" charset="-128"/>
                <a:cs typeface="+mn-cs"/>
              </a:defRPr>
            </a:lvl6pPr>
            <a:lvl7pPr marL="2742705" algn="l" defTabSz="914235" rtl="0" eaLnBrk="1" latinLnBrk="0" hangingPunct="1">
              <a:defRPr kumimoji="1" kern="1200">
                <a:solidFill>
                  <a:schemeClr val="tx1"/>
                </a:solidFill>
                <a:latin typeface="Arial" charset="0"/>
                <a:ea typeface="ＭＳ Ｐゴシック" charset="-128"/>
                <a:cs typeface="+mn-cs"/>
              </a:defRPr>
            </a:lvl7pPr>
            <a:lvl8pPr marL="3199823" algn="l" defTabSz="914235" rtl="0" eaLnBrk="1" latinLnBrk="0" hangingPunct="1">
              <a:defRPr kumimoji="1" kern="1200">
                <a:solidFill>
                  <a:schemeClr val="tx1"/>
                </a:solidFill>
                <a:latin typeface="Arial" charset="0"/>
                <a:ea typeface="ＭＳ Ｐゴシック" charset="-128"/>
                <a:cs typeface="+mn-cs"/>
              </a:defRPr>
            </a:lvl8pPr>
            <a:lvl9pPr marL="3656940" algn="l" defTabSz="914235" rtl="0" eaLnBrk="1" latinLnBrk="0" hangingPunct="1">
              <a:defRPr kumimoji="1" kern="1200">
                <a:solidFill>
                  <a:schemeClr val="tx1"/>
                </a:solidFill>
                <a:latin typeface="Arial" charset="0"/>
                <a:ea typeface="ＭＳ Ｐゴシック"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mn-ea"/>
                <a:ea typeface="+mn-ea"/>
                <a:cs typeface="+mn-cs"/>
              </a:rPr>
              <a:t>6</a:t>
            </a:r>
            <a:endParaRPr kumimoji="1" lang="en-US" altLang="ja-JP" sz="1400" b="1" i="0" u="none" strike="noStrike" kern="1200" cap="none" spc="0" normalizeH="0" baseline="0" noProof="0" dirty="0">
              <a:ln>
                <a:noFill/>
              </a:ln>
              <a:solidFill>
                <a:srgbClr val="000000"/>
              </a:solidFill>
              <a:effectLst/>
              <a:uLnTx/>
              <a:uFillTx/>
              <a:latin typeface="+mn-ea"/>
              <a:ea typeface="+mn-ea"/>
              <a:cs typeface="+mn-cs"/>
            </a:endParaRPr>
          </a:p>
        </p:txBody>
      </p:sp>
      <p:sp>
        <p:nvSpPr>
          <p:cNvPr id="56" name="Text Box 5"/>
          <p:cNvSpPr txBox="1">
            <a:spLocks noChangeArrowheads="1"/>
          </p:cNvSpPr>
          <p:nvPr/>
        </p:nvSpPr>
        <p:spPr bwMode="auto">
          <a:xfrm>
            <a:off x="6980442" y="89321"/>
            <a:ext cx="3157134" cy="38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770" tIns="45137" rIns="17770" bIns="45137"/>
          <a:lstStyle>
            <a:lvl1pPr defTabSz="9032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032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032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032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032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032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032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032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032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0"/>
              </a:spcBef>
              <a:buFontTx/>
              <a:buNone/>
            </a:pPr>
            <a:r>
              <a:rPr lang="ja-JP" altLang="en-US" sz="1200" b="1" dirty="0" smtClean="0">
                <a:latin typeface="HGS創英角ｺﾞｼｯｸUB" panose="020B0900000000000000" pitchFamily="50" charset="-128"/>
                <a:ea typeface="HGS創英角ｺﾞｼｯｸUB" panose="020B0900000000000000" pitchFamily="50" charset="-128"/>
              </a:rPr>
              <a:t>（令和元年６月１４日公布・施行）</a:t>
            </a:r>
            <a:endParaRPr lang="ja-JP" altLang="en-US" sz="1200" dirty="0">
              <a:ea typeface="ＭＳ ゴシック" panose="020B0609070205080204" pitchFamily="49" charset="-128"/>
            </a:endParaRPr>
          </a:p>
        </p:txBody>
      </p:sp>
    </p:spTree>
    <p:extLst>
      <p:ext uri="{BB962C8B-B14F-4D97-AF65-F5344CB8AC3E}">
        <p14:creationId xmlns:p14="http://schemas.microsoft.com/office/powerpoint/2010/main" val="2324347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下矢印 11"/>
          <p:cNvSpPr/>
          <p:nvPr/>
        </p:nvSpPr>
        <p:spPr>
          <a:xfrm>
            <a:off x="3800872" y="1046325"/>
            <a:ext cx="2376264" cy="106594"/>
          </a:xfrm>
          <a:prstGeom prst="downArrow">
            <a:avLst>
              <a:gd name="adj1" fmla="val 50000"/>
              <a:gd name="adj2" fmla="val 100000"/>
            </a:avLst>
          </a:prstGeom>
          <a:solidFill>
            <a:srgbClr val="D99694"/>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13251" y="1208933"/>
            <a:ext cx="3859629" cy="740532"/>
          </a:xfrm>
          <a:prstGeom prst="rect">
            <a:avLst/>
          </a:prstGeom>
          <a:noFill/>
          <a:ln>
            <a:solidFill>
              <a:schemeClr val="tx1"/>
            </a:solidFill>
          </a:ln>
        </p:spPr>
        <p:txBody>
          <a:bodyPr wrap="square" tIns="180000" bIns="36000" rtlCol="0">
            <a:noAutofit/>
          </a:bodyPr>
          <a:lstStyle/>
          <a:p>
            <a:r>
              <a:rPr lang="ja-JP" altLang="en-US" sz="1100" spc="-4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相次ぐ</a:t>
            </a:r>
            <a:r>
              <a:rPr lang="ja-JP" altLang="en-US" sz="1100" spc="-4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災害を受け地域の</a:t>
            </a:r>
            <a:r>
              <a:rPr lang="ja-JP" altLang="en-US" sz="1100" spc="-6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「守り手」</a:t>
            </a:r>
            <a:r>
              <a:rPr lang="ja-JP" altLang="en-US" sz="1100" spc="-4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としての建設業への</a:t>
            </a:r>
            <a:r>
              <a:rPr lang="ja-JP" altLang="en-US" sz="1100" spc="-4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期待</a:t>
            </a:r>
            <a:endParaRPr lang="en-US" altLang="ja-JP" sz="1100" spc="-4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spc="-3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働き方改革促進による建設業の長時間労働の是正</a:t>
            </a:r>
          </a:p>
          <a:p>
            <a:r>
              <a:rPr lang="en-US" altLang="ja-JP" sz="1100" dirty="0" err="1">
                <a:latin typeface="メイリオ" panose="020B0604030504040204" pitchFamily="50" charset="-128"/>
                <a:ea typeface="メイリオ" panose="020B0604030504040204" pitchFamily="50" charset="-128"/>
                <a:cs typeface="メイリオ" panose="020B0604030504040204" pitchFamily="50" charset="-128"/>
              </a:rPr>
              <a:t>i</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-Construction</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推進等による</a:t>
            </a:r>
            <a:r>
              <a:rPr lang="ja-JP" altLang="en-US" sz="1100" spc="-3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生産性の</a:t>
            </a:r>
            <a:r>
              <a:rPr lang="ja-JP" altLang="en-US" sz="1100" spc="-3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向上</a:t>
            </a:r>
            <a:endParaRPr lang="en-US" altLang="ja-JP" sz="1100" spc="-3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テキスト ボックス 39"/>
          <p:cNvSpPr txBox="1"/>
          <p:nvPr/>
        </p:nvSpPr>
        <p:spPr>
          <a:xfrm>
            <a:off x="6155063" y="1193744"/>
            <a:ext cx="3735253" cy="752127"/>
          </a:xfrm>
          <a:prstGeom prst="rect">
            <a:avLst/>
          </a:prstGeom>
          <a:noFill/>
          <a:ln>
            <a:solidFill>
              <a:schemeClr val="tx1"/>
            </a:solidFill>
          </a:ln>
        </p:spPr>
        <p:txBody>
          <a:bodyPr wrap="square" lIns="36000" tIns="36000" rIns="36000" bIns="0" rtlCol="0">
            <a:noAutofit/>
          </a:bodyPr>
          <a:lstStyle/>
          <a:p>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予定</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価格の適正な設定、歩切りの</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根絶</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価格</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のダンピング対策の強化</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建設業</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の就業者数の減少に歯止め</a:t>
            </a:r>
          </a:p>
        </p:txBody>
      </p:sp>
      <p:sp>
        <p:nvSpPr>
          <p:cNvPr id="41" name="テキスト ボックス 40"/>
          <p:cNvSpPr txBox="1"/>
          <p:nvPr/>
        </p:nvSpPr>
        <p:spPr>
          <a:xfrm>
            <a:off x="0" y="1072707"/>
            <a:ext cx="3434762" cy="251795"/>
          </a:xfrm>
          <a:prstGeom prst="rect">
            <a:avLst/>
          </a:prstGeom>
          <a:solidFill>
            <a:srgbClr val="92D050"/>
          </a:solidFill>
          <a:ln>
            <a:noFill/>
          </a:ln>
        </p:spPr>
        <p:txBody>
          <a:bodyPr wrap="square" tIns="36000" bIns="0" rtlCol="0">
            <a:spAutoFit/>
          </a:bodyPr>
          <a:lstStyle/>
          <a:p>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新た</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な課題・引き続き取り組むべき</a:t>
            </a: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課題</a:t>
            </a:r>
            <a:endPar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テキスト ボックス 41"/>
          <p:cNvSpPr txBox="1"/>
          <p:nvPr/>
        </p:nvSpPr>
        <p:spPr>
          <a:xfrm>
            <a:off x="6155064" y="1072934"/>
            <a:ext cx="3262432" cy="251795"/>
          </a:xfrm>
          <a:prstGeom prst="rect">
            <a:avLst/>
          </a:prstGeom>
          <a:solidFill>
            <a:srgbClr val="FEA4ED"/>
          </a:solidFill>
          <a:ln>
            <a:solidFill>
              <a:srgbClr val="FEA4ED"/>
            </a:solidFill>
          </a:ln>
        </p:spPr>
        <p:txBody>
          <a:bodyPr wrap="none" tIns="36000" bIns="0" rtlCol="0">
            <a:spAutoFit/>
          </a:bodyPr>
          <a:lstStyle/>
          <a:p>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担い手３法</a:t>
            </a: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施行</a:t>
            </a:r>
            <a:r>
              <a:rPr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(H26)</a:t>
            </a: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後</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５年間の</a:t>
            </a: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成果</a:t>
            </a:r>
            <a:endPar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左右矢印 2"/>
          <p:cNvSpPr/>
          <p:nvPr/>
        </p:nvSpPr>
        <p:spPr>
          <a:xfrm>
            <a:off x="3929648" y="1203146"/>
            <a:ext cx="2175480" cy="741616"/>
          </a:xfrm>
          <a:prstGeom prst="leftRightArrow">
            <a:avLst>
              <a:gd name="adj1" fmla="val 100000"/>
              <a:gd name="adj2" fmla="val 9178"/>
            </a:avLst>
          </a:prstGeom>
          <a:noFill/>
          <a:ln w="57150">
            <a:solidFill>
              <a:srgbClr val="D99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3840064" y="1281421"/>
            <a:ext cx="2323822" cy="646331"/>
          </a:xfrm>
          <a:prstGeom prst="rect">
            <a:avLst/>
          </a:prstGeom>
          <a:noFill/>
        </p:spPr>
        <p:txBody>
          <a:bodyPr wrap="square" rtlCol="0">
            <a:spAutoFit/>
          </a:bodyPr>
          <a:lstStyle/>
          <a:p>
            <a:pPr algn="ctr"/>
            <a:r>
              <a:rPr kumimoji="1" lang="ja-JP" altLang="en-US" sz="1200" b="1" spc="-5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新たな課題に対応し、</a:t>
            </a:r>
            <a:endParaRPr kumimoji="1" lang="en-US" altLang="ja-JP" sz="1200" b="1" spc="-5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b="1" spc="-5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５年間の成果をさらに充実する新・担い手３法改正を</a:t>
            </a:r>
            <a:r>
              <a:rPr lang="ja-JP" altLang="en-US" sz="1200" b="1" spc="-5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実施</a:t>
            </a:r>
            <a:endParaRPr kumimoji="1" lang="ja-JP" altLang="en-US" sz="1200" b="1" spc="-5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テキスト ボックス 52"/>
          <p:cNvSpPr txBox="1"/>
          <p:nvPr/>
        </p:nvSpPr>
        <p:spPr>
          <a:xfrm>
            <a:off x="6549919" y="6687805"/>
            <a:ext cx="3735253" cy="222516"/>
          </a:xfrm>
          <a:prstGeom prst="rect">
            <a:avLst/>
          </a:prstGeom>
          <a:noFill/>
          <a:ln>
            <a:noFill/>
          </a:ln>
        </p:spPr>
        <p:txBody>
          <a:bodyPr wrap="square" lIns="36000" tIns="36000" rIns="36000" bIns="0" rtlCol="0">
            <a:noAutofit/>
          </a:bodyPr>
          <a:lstStyle/>
          <a:p>
            <a:r>
              <a:rPr lang="en-US" altLang="ja-JP"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年の制定時及び平成</a:t>
            </a:r>
            <a:r>
              <a:rPr lang="en-US" altLang="ja-JP"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年の改正時も議員立法</a:t>
            </a:r>
            <a:endPar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下矢印 45"/>
          <p:cNvSpPr/>
          <p:nvPr/>
        </p:nvSpPr>
        <p:spPr>
          <a:xfrm>
            <a:off x="3778799" y="2044184"/>
            <a:ext cx="2376264" cy="106594"/>
          </a:xfrm>
          <a:prstGeom prst="downArrow">
            <a:avLst>
              <a:gd name="adj1" fmla="val 50000"/>
              <a:gd name="adj2" fmla="val 100000"/>
            </a:avLst>
          </a:prstGeom>
          <a:solidFill>
            <a:srgbClr val="D99694"/>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正方形/長方形 47"/>
          <p:cNvSpPr/>
          <p:nvPr/>
        </p:nvSpPr>
        <p:spPr>
          <a:xfrm>
            <a:off x="45145" y="4818101"/>
            <a:ext cx="9835752" cy="1814654"/>
          </a:xfrm>
          <a:prstGeom prst="rect">
            <a:avLst/>
          </a:prstGeom>
          <a:solidFill>
            <a:srgbClr val="FCD5B5"/>
          </a:solidFill>
          <a:ln w="190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テキスト ボックス 48"/>
          <p:cNvSpPr txBox="1"/>
          <p:nvPr/>
        </p:nvSpPr>
        <p:spPr>
          <a:xfrm flipH="1">
            <a:off x="84399" y="6253361"/>
            <a:ext cx="9757244" cy="338554"/>
          </a:xfrm>
          <a:prstGeom prst="rect">
            <a:avLst/>
          </a:prstGeom>
          <a:solidFill>
            <a:srgbClr val="FF9933"/>
          </a:solidFill>
          <a:ln>
            <a:noFill/>
          </a:ln>
        </p:spPr>
        <p:txBody>
          <a:bodyPr vert="horz" wrap="square" rtlCol="0">
            <a:spAutoFit/>
          </a:bodyPr>
          <a:lstStyle/>
          <a:p>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品</a:t>
            </a: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確法の改正　</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～公共工事の発注者･受注者</a:t>
            </a: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基本的な</a:t>
            </a: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責務～　</a:t>
            </a:r>
            <a:r>
              <a:rPr lang="ja-JP" altLang="en-US" sz="13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＜議員立法</a:t>
            </a:r>
            <a:r>
              <a:rPr lang="en-US" altLang="ja-JP" sz="13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3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テキスト ボックス 53"/>
          <p:cNvSpPr txBox="1"/>
          <p:nvPr/>
        </p:nvSpPr>
        <p:spPr>
          <a:xfrm>
            <a:off x="196532" y="4938059"/>
            <a:ext cx="4055674" cy="891407"/>
          </a:xfrm>
          <a:prstGeom prst="rect">
            <a:avLst/>
          </a:prstGeom>
          <a:noFill/>
          <a:ln w="9525">
            <a:noFill/>
            <a:prstDash val="solid"/>
          </a:ln>
        </p:spPr>
        <p:txBody>
          <a:bodyPr wrap="square" lIns="36000" tIns="36000" rIns="36000" bIns="0" rtlCol="0" anchor="t">
            <a:noAutofit/>
          </a:bodyPr>
          <a:lstStyle/>
          <a:p>
            <a:pPr marL="128588" indent="-128588"/>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発注</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者の責務</a:t>
            </a: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pPr marL="128588" indent="-128588"/>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・適正な工期設定</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（休日、準備期間等を考慮）</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28588" indent="-128588"/>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・施工時期の平準化</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（債務負担行為や繰越明許費の活用等）</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28588" indent="-128588"/>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・適切な設計変更</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28588" indent="-128588"/>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 （工期が翌年度にわたる場合に繰越明許費の活用）</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正方形/長方形 55"/>
          <p:cNvSpPr/>
          <p:nvPr/>
        </p:nvSpPr>
        <p:spPr>
          <a:xfrm>
            <a:off x="122163" y="5762901"/>
            <a:ext cx="4130043" cy="423193"/>
          </a:xfrm>
          <a:prstGeom prst="rect">
            <a:avLst/>
          </a:prstGeom>
        </p:spPr>
        <p:txBody>
          <a:bodyPr wrap="square">
            <a:spAutoFit/>
          </a:bodyPr>
          <a:lstStyle/>
          <a:p>
            <a:pPr marL="128588" indent="-128588"/>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○受注者（下請含む）の責務</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marL="128588" indent="-128588"/>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・適正な請負</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代金･工期</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での下請契約締結</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テキスト ボックス 56"/>
          <p:cNvSpPr txBox="1"/>
          <p:nvPr/>
        </p:nvSpPr>
        <p:spPr>
          <a:xfrm>
            <a:off x="5971316" y="4935479"/>
            <a:ext cx="2160239" cy="1152128"/>
          </a:xfrm>
          <a:prstGeom prst="rect">
            <a:avLst/>
          </a:prstGeom>
          <a:noFill/>
          <a:ln w="9525">
            <a:noFill/>
            <a:prstDash val="solid"/>
          </a:ln>
        </p:spPr>
        <p:txBody>
          <a:bodyPr wrap="square" lIns="36000" tIns="36000" rIns="36000" bIns="0" rtlCol="0" anchor="t">
            <a:noAutofit/>
          </a:bodyPr>
          <a:lstStyle/>
          <a:p>
            <a:pPr marL="123825" indent="-123825"/>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○発注者の責務</a:t>
            </a: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pPr marL="123825" indent="-123825"/>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緊急性</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に応じた随意契約･指名競争入札等の適切な選択</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23825" indent="-123825"/>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・災害協定の締結、発注者間の連携</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23825" indent="-123825"/>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・労災補償に必要な費用</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の予定価格への反映</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や、見積り徴収の活用</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テキスト ボックス 59"/>
          <p:cNvSpPr txBox="1"/>
          <p:nvPr/>
        </p:nvSpPr>
        <p:spPr>
          <a:xfrm>
            <a:off x="3923429" y="4964001"/>
            <a:ext cx="1911356" cy="497683"/>
          </a:xfrm>
          <a:prstGeom prst="rect">
            <a:avLst/>
          </a:prstGeom>
          <a:noFill/>
          <a:ln w="9525">
            <a:noFill/>
            <a:prstDash val="solid"/>
          </a:ln>
        </p:spPr>
        <p:txBody>
          <a:bodyPr wrap="square" lIns="36000" tIns="36000" rIns="36000" bIns="36000" rtlCol="0" anchor="ctr">
            <a:noAutofit/>
          </a:bodyPr>
          <a:lstStyle/>
          <a:p>
            <a:pPr marL="123825" indent="-123825"/>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○発注者･受注者の</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責務</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・情報通信技術の活用等による生産性向上</a:t>
            </a:r>
            <a:endPar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正方形/長方形 60"/>
          <p:cNvSpPr/>
          <p:nvPr/>
        </p:nvSpPr>
        <p:spPr>
          <a:xfrm>
            <a:off x="8178932" y="4887519"/>
            <a:ext cx="1655207" cy="1325002"/>
          </a:xfrm>
          <a:prstGeom prst="rect">
            <a:avLst/>
          </a:prstGeom>
          <a:solidFill>
            <a:schemeClr val="accent6">
              <a:lumMod val="20000"/>
              <a:lumOff val="80000"/>
              <a:alpha val="75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8200589" y="4927266"/>
            <a:ext cx="1655206" cy="1080120"/>
          </a:xfrm>
          <a:prstGeom prst="rect">
            <a:avLst/>
          </a:prstGeom>
          <a:noFill/>
          <a:ln w="9525">
            <a:noFill/>
            <a:prstDash val="solid"/>
          </a:ln>
        </p:spPr>
        <p:txBody>
          <a:bodyPr wrap="square" lIns="36000" tIns="36000" rIns="36000" bIns="72000" rtlCol="0" anchor="ctr">
            <a:noAutofit/>
          </a:bodyPr>
          <a:lstStyle/>
          <a:p>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○調査･設計の品質確保</a:t>
            </a: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pPr marL="123825" indent="-123825"/>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spc="-20" dirty="0" smtClean="0">
                <a:latin typeface="メイリオ" panose="020B0604030504040204" pitchFamily="50" charset="-128"/>
                <a:ea typeface="メイリオ" panose="020B0604030504040204" pitchFamily="50" charset="-128"/>
                <a:cs typeface="メイリオ" panose="020B0604030504040204" pitchFamily="50" charset="-128"/>
              </a:rPr>
              <a:t>「公共工事に関する測量、地質調査その他の調査及び設計」を、</a:t>
            </a:r>
            <a:r>
              <a:rPr lang="ja-JP" altLang="en-US" sz="1000" spc="-20" dirty="0" smtClean="0">
                <a:latin typeface="メイリオ" panose="020B0604030504040204" pitchFamily="50" charset="-128"/>
                <a:ea typeface="メイリオ" panose="020B0604030504040204" pitchFamily="50" charset="-128"/>
                <a:cs typeface="メイリオ" panose="020B0604030504040204" pitchFamily="50" charset="-128"/>
              </a:rPr>
              <a:t>基本理念及び発注者･受注者の責務の各規定の対象に追加</a:t>
            </a:r>
            <a:endParaRPr kumimoji="1" lang="ja-JP" altLang="en-US" sz="600" spc="-2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正方形/長方形 62"/>
          <p:cNvSpPr/>
          <p:nvPr/>
        </p:nvSpPr>
        <p:spPr>
          <a:xfrm>
            <a:off x="63758" y="2204076"/>
            <a:ext cx="8136831" cy="2038821"/>
          </a:xfrm>
          <a:prstGeom prst="rect">
            <a:avLst/>
          </a:prstGeom>
          <a:solidFill>
            <a:srgbClr val="B9CDE5"/>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テキスト ボックス 63"/>
          <p:cNvSpPr txBox="1"/>
          <p:nvPr/>
        </p:nvSpPr>
        <p:spPr>
          <a:xfrm>
            <a:off x="84400" y="2251393"/>
            <a:ext cx="8027884" cy="339976"/>
          </a:xfrm>
          <a:prstGeom prst="rect">
            <a:avLst/>
          </a:prstGeom>
          <a:solidFill>
            <a:srgbClr val="00B0F0"/>
          </a:solidFill>
        </p:spPr>
        <p:txBody>
          <a:bodyPr vert="horz" wrap="square" rtlCol="0">
            <a:spAutoFit/>
          </a:bodyPr>
          <a:lstStyle/>
          <a:p>
            <a:r>
              <a:rPr kumimoji="1"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建設業法・入契法の改正</a:t>
            </a: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～建設工事や</a:t>
            </a: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建設業に関する具体的なルール～</a:t>
            </a:r>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＜政府提出法案＞</a:t>
            </a:r>
            <a:endParaRPr kumimoji="1" lang="en-US" altLang="ja-JP" sz="13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テキスト ボックス 64"/>
          <p:cNvSpPr txBox="1"/>
          <p:nvPr/>
        </p:nvSpPr>
        <p:spPr>
          <a:xfrm>
            <a:off x="190758" y="3665665"/>
            <a:ext cx="4248472" cy="549757"/>
          </a:xfrm>
          <a:prstGeom prst="rect">
            <a:avLst/>
          </a:prstGeom>
          <a:noFill/>
          <a:ln w="9525">
            <a:noFill/>
            <a:prstDash val="solid"/>
          </a:ln>
        </p:spPr>
        <p:txBody>
          <a:bodyPr wrap="square" lIns="36000" tIns="36000" rIns="36000" bIns="36000" rtlCol="0" anchor="ctr">
            <a:spAutoFit/>
          </a:bodyPr>
          <a:lstStyle/>
          <a:p>
            <a:r>
              <a:rPr kumimoji="1"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○現場の</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処遇改善</a:t>
            </a:r>
            <a:endParaRPr kumimoji="1"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22238" indent="-122238"/>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社会保険の加入</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を許可要件化</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22238" indent="-122238"/>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・下請代金のうち、労務費相当については現金払い</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テキスト ボックス 65"/>
          <p:cNvSpPr txBox="1"/>
          <p:nvPr/>
        </p:nvSpPr>
        <p:spPr>
          <a:xfrm>
            <a:off x="164054" y="2650906"/>
            <a:ext cx="3589034" cy="1011422"/>
          </a:xfrm>
          <a:prstGeom prst="rect">
            <a:avLst/>
          </a:prstGeom>
          <a:noFill/>
          <a:ln w="9525">
            <a:noFill/>
            <a:prstDash val="solid"/>
          </a:ln>
        </p:spPr>
        <p:txBody>
          <a:bodyPr wrap="square" lIns="36000" tIns="36000" rIns="36000" bIns="36000" rtlCol="0" anchor="ctr">
            <a:spAutoFit/>
          </a:bodyPr>
          <a:lstStyle/>
          <a:p>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○工期</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適正化</a:t>
            </a:r>
            <a:endPar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63500" indent="-63500"/>
            <a:r>
              <a:rPr lang="ja-JP" altLang="en-US" sz="1000" spc="-1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spc="-10" dirty="0" smtClean="0">
                <a:latin typeface="メイリオ" panose="020B0604030504040204" pitchFamily="50" charset="-128"/>
                <a:ea typeface="メイリオ" panose="020B0604030504040204" pitchFamily="50" charset="-128"/>
                <a:cs typeface="メイリオ" panose="020B0604030504040204" pitchFamily="50" charset="-128"/>
              </a:rPr>
              <a:t>中央建設業審議会が、工期に関する基準を作成・勧告</a:t>
            </a:r>
            <a:endParaRPr kumimoji="1" lang="en-US" altLang="ja-JP" sz="1000" spc="-1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14300" indent="-114300"/>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・著しく短い工期による請負契約の締結を禁止</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14300" indent="-114300"/>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 （違反者には国土交通大臣等から勧告・公表）</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14300" indent="-114300"/>
            <a:r>
              <a:rPr lang="ja-JP" altLang="en-US" sz="1000" spc="-30" dirty="0">
                <a:latin typeface="メイリオ" panose="020B0604030504040204" pitchFamily="50" charset="-128"/>
                <a:ea typeface="メイリオ" panose="020B0604030504040204" pitchFamily="50" charset="-128"/>
                <a:cs typeface="メイリオ" panose="020B0604030504040204" pitchFamily="50" charset="-128"/>
              </a:rPr>
              <a:t>・公共工事の発注者が、必要な工期の確保と施工時期の平準化のための措置を講ずることを努力</a:t>
            </a:r>
            <a:r>
              <a:rPr lang="ja-JP" altLang="en-US" sz="1000" spc="-30" dirty="0" smtClean="0">
                <a:latin typeface="メイリオ" panose="020B0604030504040204" pitchFamily="50" charset="-128"/>
                <a:ea typeface="メイリオ" panose="020B0604030504040204" pitchFamily="50" charset="-128"/>
                <a:cs typeface="メイリオ" panose="020B0604030504040204" pitchFamily="50" charset="-128"/>
              </a:rPr>
              <a:t>義務化＜入契法＞</a:t>
            </a:r>
            <a:endParaRPr lang="ja-JP" altLang="en-US" sz="1000" spc="-3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テキスト ボックス 66"/>
          <p:cNvSpPr txBox="1"/>
          <p:nvPr/>
        </p:nvSpPr>
        <p:spPr>
          <a:xfrm>
            <a:off x="3731339" y="2664114"/>
            <a:ext cx="2229533" cy="1473568"/>
          </a:xfrm>
          <a:prstGeom prst="rect">
            <a:avLst/>
          </a:prstGeom>
          <a:noFill/>
          <a:ln w="9525">
            <a:noFill/>
            <a:prstDash val="solid"/>
          </a:ln>
        </p:spPr>
        <p:txBody>
          <a:bodyPr wrap="square" rtlCol="0" anchor="t">
            <a:noAutofit/>
          </a:bodyPr>
          <a:lstStyle/>
          <a:p>
            <a:pPr marL="180975" indent="-180975"/>
            <a:r>
              <a:rPr kumimoji="1"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○技術者に関する規制の合理化</a:t>
            </a:r>
          </a:p>
          <a:p>
            <a:pPr marL="123825" indent="-123825"/>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・監理技術者：補佐する者</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技士補</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を配置する場合、兼任を容認</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23825" indent="-123825"/>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・主任技術者</a:t>
            </a: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下請</a:t>
            </a: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：一定の要件を満たす場合は配置不要</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正方形/長方形 30"/>
          <p:cNvSpPr/>
          <p:nvPr/>
        </p:nvSpPr>
        <p:spPr>
          <a:xfrm>
            <a:off x="103460" y="2669629"/>
            <a:ext cx="3625726" cy="3533313"/>
          </a:xfrm>
          <a:prstGeom prst="rect">
            <a:avLst/>
          </a:prstGeom>
          <a:solidFill>
            <a:srgbClr val="FFFFFF">
              <a:alpha val="25000"/>
            </a:srgb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cv</a:t>
            </a:r>
            <a:endParaRPr kumimoji="1" lang="ja-JP" altLang="en-US" dirty="0"/>
          </a:p>
        </p:txBody>
      </p:sp>
      <p:sp>
        <p:nvSpPr>
          <p:cNvPr id="68" name="テキスト ボックス 67"/>
          <p:cNvSpPr txBox="1"/>
          <p:nvPr/>
        </p:nvSpPr>
        <p:spPr>
          <a:xfrm>
            <a:off x="5960870" y="2671662"/>
            <a:ext cx="2093662" cy="1080120"/>
          </a:xfrm>
          <a:prstGeom prst="rect">
            <a:avLst/>
          </a:prstGeom>
          <a:noFill/>
          <a:ln w="9525">
            <a:noFill/>
            <a:prstDash val="solid"/>
          </a:ln>
        </p:spPr>
        <p:txBody>
          <a:bodyPr wrap="square" lIns="36000" tIns="36000" rIns="36000" bIns="36000" rtlCol="0" anchor="t">
            <a:noAutofit/>
          </a:bodyPr>
          <a:lstStyle/>
          <a:p>
            <a:pPr marL="133350" indent="-133350"/>
            <a:r>
              <a:rPr lang="ja-JP" altLang="en-US" sz="1100" b="1" spc="-10" dirty="0" smtClean="0">
                <a:latin typeface="メイリオ" panose="020B0604030504040204" pitchFamily="50" charset="-128"/>
                <a:ea typeface="メイリオ" panose="020B0604030504040204" pitchFamily="50" charset="-128"/>
                <a:cs typeface="メイリオ" panose="020B0604030504040204" pitchFamily="50" charset="-128"/>
              </a:rPr>
              <a:t>○災害時における建設業者団体の責務の追加</a:t>
            </a:r>
            <a:endParaRPr lang="en-US" altLang="ja-JP" sz="1100" b="1" spc="-10" dirty="0">
              <a:latin typeface="メイリオ" panose="020B0604030504040204" pitchFamily="50" charset="-128"/>
              <a:ea typeface="メイリオ" panose="020B0604030504040204" pitchFamily="50" charset="-128"/>
              <a:cs typeface="メイリオ" panose="020B0604030504040204" pitchFamily="50" charset="-128"/>
            </a:endParaRPr>
          </a:p>
          <a:p>
            <a:pPr marL="133350" indent="-133350"/>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・建設業者と地方公共団体等との</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連携</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の努力義務化</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テキスト ボックス 68"/>
          <p:cNvSpPr txBox="1"/>
          <p:nvPr/>
        </p:nvSpPr>
        <p:spPr>
          <a:xfrm>
            <a:off x="6015621" y="3435760"/>
            <a:ext cx="2038911" cy="857533"/>
          </a:xfrm>
          <a:prstGeom prst="rect">
            <a:avLst/>
          </a:prstGeom>
          <a:noFill/>
          <a:ln w="9525">
            <a:noFill/>
            <a:prstDash val="solid"/>
          </a:ln>
        </p:spPr>
        <p:txBody>
          <a:bodyPr wrap="square" lIns="36000" tIns="36000" rIns="36000" bIns="36000" rtlCol="0" anchor="ctr">
            <a:spAutoFit/>
          </a:bodyPr>
          <a:lstStyle/>
          <a:p>
            <a:pPr marL="144463" indent="-144463"/>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○持続可能な事業環境の確保</a:t>
            </a:r>
            <a:endPar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44463" indent="-144463"/>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経営管理責任者に関する規制を合理化</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marL="144463" indent="-144463"/>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・建設業の許可に係る承継に関する規定を整備</a:t>
            </a:r>
            <a:endPar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p:cNvSpPr/>
          <p:nvPr/>
        </p:nvSpPr>
        <p:spPr>
          <a:xfrm>
            <a:off x="3811049" y="2658635"/>
            <a:ext cx="2089186" cy="3539676"/>
          </a:xfrm>
          <a:prstGeom prst="rect">
            <a:avLst/>
          </a:prstGeom>
          <a:solidFill>
            <a:srgbClr val="FFFFFF">
              <a:alpha val="25000"/>
            </a:srgb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4" name="正方形/長方形 73"/>
          <p:cNvSpPr/>
          <p:nvPr/>
        </p:nvSpPr>
        <p:spPr>
          <a:xfrm>
            <a:off x="5958646" y="2655465"/>
            <a:ext cx="2172909" cy="3542845"/>
          </a:xfrm>
          <a:prstGeom prst="rect">
            <a:avLst/>
          </a:prstGeom>
          <a:solidFill>
            <a:srgbClr val="FFFFFF">
              <a:alpha val="25000"/>
            </a:srgb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70248" y="4374700"/>
            <a:ext cx="3672408" cy="369332"/>
          </a:xfrm>
          <a:prstGeom prst="rect">
            <a:avLst/>
          </a:prstGeom>
        </p:spPr>
        <p:txBody>
          <a:bodyPr wrap="square">
            <a:spAutoFit/>
          </a:bodyPr>
          <a:lstStyle/>
          <a:p>
            <a:pPr algn="ctr"/>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働き方改革の推進</a:t>
            </a:r>
            <a:endParaRPr lang="en-US" altLang="ja-JP"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正方形/長方形 36"/>
          <p:cNvSpPr/>
          <p:nvPr/>
        </p:nvSpPr>
        <p:spPr>
          <a:xfrm>
            <a:off x="3834796" y="4252299"/>
            <a:ext cx="1987886" cy="646331"/>
          </a:xfrm>
          <a:prstGeom prst="rect">
            <a:avLst/>
          </a:prstGeom>
        </p:spPr>
        <p:txBody>
          <a:bodyPr wrap="square">
            <a:spAutoFit/>
          </a:bodyPr>
          <a:lstStyle/>
          <a:p>
            <a:pPr algn="ctr"/>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生産性向上</a:t>
            </a:r>
            <a:endParaRPr lang="en-US" altLang="ja-JP"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err="1"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へ</a:t>
            </a:r>
            <a:r>
              <a:rPr lang="ja-JP" altLang="en-US" b="1" dirty="0" err="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取組</a:t>
            </a:r>
            <a:endParaRPr lang="en-US" altLang="ja-JP"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正方形/長方形 37"/>
          <p:cNvSpPr/>
          <p:nvPr/>
        </p:nvSpPr>
        <p:spPr>
          <a:xfrm>
            <a:off x="5846943" y="4290391"/>
            <a:ext cx="2376266" cy="553998"/>
          </a:xfrm>
          <a:prstGeom prst="rect">
            <a:avLst/>
          </a:prstGeom>
        </p:spPr>
        <p:txBody>
          <a:bodyPr wrap="square">
            <a:spAutoFit/>
          </a:bodyPr>
          <a:lstStyle/>
          <a:p>
            <a:pPr algn="ctr"/>
            <a:r>
              <a:rPr lang="ja-JP" altLang="en-US" sz="16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災害</a:t>
            </a: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時</a:t>
            </a:r>
            <a:r>
              <a:rPr lang="ja-JP" altLang="en-US" sz="16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の緊急対応強化</a:t>
            </a:r>
            <a:endParaRPr lang="en-US" altLang="ja-JP" sz="16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35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持続可能</a:t>
            </a:r>
            <a:r>
              <a:rPr lang="ja-JP" altLang="en-US" sz="135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な事業環境の確保</a:t>
            </a:r>
            <a:endParaRPr lang="en-US" altLang="ja-JP" sz="135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スライド番号プレースホルダー 1"/>
          <p:cNvSpPr txBox="1">
            <a:spLocks/>
          </p:cNvSpPr>
          <p:nvPr/>
        </p:nvSpPr>
        <p:spPr bwMode="auto">
          <a:xfrm>
            <a:off x="9325854" y="6422684"/>
            <a:ext cx="523690" cy="357686"/>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defPPr>
              <a:defRPr lang="ja-JP"/>
            </a:defPPr>
            <a:lvl1pPr algn="r" rtl="0" fontAlgn="base">
              <a:lnSpc>
                <a:spcPct val="100000"/>
              </a:lnSpc>
              <a:spcBef>
                <a:spcPct val="0"/>
              </a:spcBef>
              <a:spcAft>
                <a:spcPct val="0"/>
              </a:spcAft>
              <a:defRPr kumimoji="1" b="0" kern="1200">
                <a:solidFill>
                  <a:schemeClr val="tx1"/>
                </a:solidFill>
                <a:latin typeface="Arial" charset="0"/>
                <a:ea typeface="ＭＳ Ｐゴシック" pitchFamily="50" charset="-128"/>
                <a:cs typeface="+mn-cs"/>
              </a:defRPr>
            </a:lvl1pPr>
            <a:lvl2pPr marL="457117" algn="l" rtl="0" fontAlgn="base">
              <a:spcBef>
                <a:spcPct val="0"/>
              </a:spcBef>
              <a:spcAft>
                <a:spcPct val="0"/>
              </a:spcAft>
              <a:defRPr kumimoji="1" kern="1200">
                <a:solidFill>
                  <a:schemeClr val="tx1"/>
                </a:solidFill>
                <a:latin typeface="Arial" charset="0"/>
                <a:ea typeface="ＭＳ Ｐゴシック" charset="-128"/>
                <a:cs typeface="+mn-cs"/>
              </a:defRPr>
            </a:lvl2pPr>
            <a:lvl3pPr marL="914235" algn="l" rtl="0" fontAlgn="base">
              <a:spcBef>
                <a:spcPct val="0"/>
              </a:spcBef>
              <a:spcAft>
                <a:spcPct val="0"/>
              </a:spcAft>
              <a:defRPr kumimoji="1" kern="1200">
                <a:solidFill>
                  <a:schemeClr val="tx1"/>
                </a:solidFill>
                <a:latin typeface="Arial" charset="0"/>
                <a:ea typeface="ＭＳ Ｐゴシック" charset="-128"/>
                <a:cs typeface="+mn-cs"/>
              </a:defRPr>
            </a:lvl3pPr>
            <a:lvl4pPr marL="1371353" algn="l" rtl="0" fontAlgn="base">
              <a:spcBef>
                <a:spcPct val="0"/>
              </a:spcBef>
              <a:spcAft>
                <a:spcPct val="0"/>
              </a:spcAft>
              <a:defRPr kumimoji="1" kern="1200">
                <a:solidFill>
                  <a:schemeClr val="tx1"/>
                </a:solidFill>
                <a:latin typeface="Arial" charset="0"/>
                <a:ea typeface="ＭＳ Ｐゴシック" charset="-128"/>
                <a:cs typeface="+mn-cs"/>
              </a:defRPr>
            </a:lvl4pPr>
            <a:lvl5pPr marL="1828470" algn="l" rtl="0" fontAlgn="base">
              <a:spcBef>
                <a:spcPct val="0"/>
              </a:spcBef>
              <a:spcAft>
                <a:spcPct val="0"/>
              </a:spcAft>
              <a:defRPr kumimoji="1" kern="1200">
                <a:solidFill>
                  <a:schemeClr val="tx1"/>
                </a:solidFill>
                <a:latin typeface="Arial" charset="0"/>
                <a:ea typeface="ＭＳ Ｐゴシック" charset="-128"/>
                <a:cs typeface="+mn-cs"/>
              </a:defRPr>
            </a:lvl5pPr>
            <a:lvl6pPr marL="2285588" algn="l" defTabSz="914235" rtl="0" eaLnBrk="1" latinLnBrk="0" hangingPunct="1">
              <a:defRPr kumimoji="1" kern="1200">
                <a:solidFill>
                  <a:schemeClr val="tx1"/>
                </a:solidFill>
                <a:latin typeface="Arial" charset="0"/>
                <a:ea typeface="ＭＳ Ｐゴシック" charset="-128"/>
                <a:cs typeface="+mn-cs"/>
              </a:defRPr>
            </a:lvl6pPr>
            <a:lvl7pPr marL="2742705" algn="l" defTabSz="914235" rtl="0" eaLnBrk="1" latinLnBrk="0" hangingPunct="1">
              <a:defRPr kumimoji="1" kern="1200">
                <a:solidFill>
                  <a:schemeClr val="tx1"/>
                </a:solidFill>
                <a:latin typeface="Arial" charset="0"/>
                <a:ea typeface="ＭＳ Ｐゴシック" charset="-128"/>
                <a:cs typeface="+mn-cs"/>
              </a:defRPr>
            </a:lvl7pPr>
            <a:lvl8pPr marL="3199823" algn="l" defTabSz="914235" rtl="0" eaLnBrk="1" latinLnBrk="0" hangingPunct="1">
              <a:defRPr kumimoji="1" kern="1200">
                <a:solidFill>
                  <a:schemeClr val="tx1"/>
                </a:solidFill>
                <a:latin typeface="Arial" charset="0"/>
                <a:ea typeface="ＭＳ Ｐゴシック" charset="-128"/>
                <a:cs typeface="+mn-cs"/>
              </a:defRPr>
            </a:lvl8pPr>
            <a:lvl9pPr marL="3656940" algn="l" defTabSz="914235" rtl="0" eaLnBrk="1" latinLnBrk="0" hangingPunct="1">
              <a:defRPr kumimoji="1" kern="1200">
                <a:solidFill>
                  <a:schemeClr val="tx1"/>
                </a:solidFill>
                <a:latin typeface="Arial" charset="0"/>
                <a:ea typeface="ＭＳ Ｐゴシック"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mn-ea"/>
                <a:ea typeface="+mn-ea"/>
                <a:cs typeface="+mn-cs"/>
              </a:rPr>
              <a:t>7</a:t>
            </a:r>
            <a:endParaRPr kumimoji="1" lang="en-US" altLang="ja-JP" sz="1400" b="1" i="0" u="none" strike="noStrike" kern="1200" cap="none" spc="0" normalizeH="0" baseline="0" noProof="0" dirty="0">
              <a:ln>
                <a:noFill/>
              </a:ln>
              <a:solidFill>
                <a:srgbClr val="000000"/>
              </a:solidFill>
              <a:effectLst/>
              <a:uLnTx/>
              <a:uFillTx/>
              <a:latin typeface="+mn-ea"/>
              <a:ea typeface="+mn-ea"/>
              <a:cs typeface="+mn-cs"/>
            </a:endParaRPr>
          </a:p>
        </p:txBody>
      </p:sp>
      <p:sp>
        <p:nvSpPr>
          <p:cNvPr id="4" name="正方形/長方形 3"/>
          <p:cNvSpPr/>
          <p:nvPr/>
        </p:nvSpPr>
        <p:spPr>
          <a:xfrm>
            <a:off x="-159568" y="-15352"/>
            <a:ext cx="10065568" cy="461665"/>
          </a:xfrm>
          <a:prstGeom prst="rect">
            <a:avLst/>
          </a:prstGeom>
          <a:solidFill>
            <a:schemeClr val="bg1"/>
          </a:solidFill>
          <a:ln w="0">
            <a:solidFill>
              <a:schemeClr val="bg1"/>
            </a:solidFill>
          </a:ln>
        </p:spPr>
        <p:txBody>
          <a:bodyPr wrap="square">
            <a:spAutoFit/>
          </a:bodyPr>
          <a:lstStyle/>
          <a:p>
            <a:pPr algn="ctr" defTabSz="914235"/>
            <a:r>
              <a:rPr lang="ja-JP" altLang="en-US" sz="24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新</a:t>
            </a:r>
            <a:r>
              <a:rPr lang="ja-JP" altLang="en-US" sz="2400" b="1" spc="-1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担い手</a:t>
            </a:r>
            <a:r>
              <a:rPr lang="ja-JP" altLang="en-US" sz="2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sz="24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法</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（品</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確法と</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建設業法･入</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契法の一体的</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改正）について</a:t>
            </a:r>
            <a:endPar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2614" y="332079"/>
            <a:ext cx="9892571" cy="648650"/>
          </a:xfrm>
          <a:prstGeom prst="rect">
            <a:avLst/>
          </a:prstGeom>
          <a:solidFill>
            <a:schemeClr val="bg1"/>
          </a:solid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p:cNvGrpSpPr/>
          <p:nvPr/>
        </p:nvGrpSpPr>
        <p:grpSpPr>
          <a:xfrm>
            <a:off x="-14685" y="404664"/>
            <a:ext cx="9961723" cy="624008"/>
            <a:chOff x="-14685" y="749896"/>
            <a:chExt cx="9961723" cy="624008"/>
          </a:xfrm>
        </p:grpSpPr>
        <p:sp>
          <p:nvSpPr>
            <p:cNvPr id="11" name="テキスト ボックス 10"/>
            <p:cNvSpPr txBox="1"/>
            <p:nvPr/>
          </p:nvSpPr>
          <p:spPr>
            <a:xfrm>
              <a:off x="2864768" y="1143072"/>
              <a:ext cx="7082270" cy="230832"/>
            </a:xfrm>
            <a:prstGeom prst="rect">
              <a:avLst/>
            </a:prstGeom>
            <a:noFill/>
          </p:spPr>
          <p:txBody>
            <a:bodyPr wrap="square" rtlCol="0">
              <a:spAutoFit/>
            </a:bodyPr>
            <a:lstStyle/>
            <a:p>
              <a:r>
                <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担い手３法の改正（公共工事の品質確保の促進に関する法律、建設業法及び公共工事の入札及び契約の適正化の促進に関する法律）</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14685" y="749896"/>
              <a:ext cx="9864229" cy="461665"/>
            </a:xfrm>
            <a:prstGeom prst="rect">
              <a:avLst/>
            </a:prstGeom>
            <a:noFill/>
          </p:spPr>
          <p:txBody>
            <a:bodyPr wrap="square">
              <a:spAutoFit/>
            </a:bodyPr>
            <a:lstStyle/>
            <a:p>
              <a:r>
                <a:rPr lang="ja-JP" altLang="en-US" sz="1200" spc="-110"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spc="-110" dirty="0" smtClean="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200" spc="-110" dirty="0" smtClean="0">
                  <a:latin typeface="メイリオ" panose="020B0604030504040204" pitchFamily="50" charset="-128"/>
                  <a:ea typeface="メイリオ" panose="020B0604030504040204" pitchFamily="50" charset="-128"/>
                  <a:cs typeface="メイリオ" panose="020B0604030504040204" pitchFamily="50" charset="-128"/>
                </a:rPr>
                <a:t>年に、公共工事品確法と建設業法･入契法を一体として改正</a:t>
              </a:r>
              <a:r>
                <a:rPr lang="en-US" altLang="ja-JP" sz="900" spc="-11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spc="-110" dirty="0" smtClean="0">
                  <a:latin typeface="メイリオ" panose="020B0604030504040204" pitchFamily="50" charset="-128"/>
                  <a:ea typeface="メイリオ" panose="020B0604030504040204" pitchFamily="50" charset="-128"/>
                  <a:cs typeface="メイリオ" panose="020B0604030504040204" pitchFamily="50" charset="-128"/>
                </a:rPr>
                <a:t>し、適正な利潤を確保できるよう予定価格を適正に設定することや、ダンピング対策を徹底することなど、建設業の担い手の中長期的な育成・確保のための基本理念や具体的措置を規定。</a:t>
              </a:r>
              <a:endParaRPr lang="ja-JP" altLang="en-US" sz="1200" spc="-11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1843410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658" r="30537"/>
          <a:stretch/>
        </p:blipFill>
        <p:spPr bwMode="auto">
          <a:xfrm>
            <a:off x="166164" y="404664"/>
            <a:ext cx="4610272" cy="6165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1"/>
          <p:cNvSpPr>
            <a:spLocks noGrp="1"/>
          </p:cNvSpPr>
          <p:nvPr>
            <p:ph type="sldNum" sz="quarter" idx="12"/>
          </p:nvPr>
        </p:nvSpPr>
        <p:spPr>
          <a:xfrm>
            <a:off x="9433139" y="6447579"/>
            <a:ext cx="504056" cy="365927"/>
          </a:xfrm>
        </p:spPr>
        <p:txBody>
          <a:bodyPr/>
          <a:lstStyle/>
          <a:p>
            <a:pPr algn="ctr">
              <a:defRPr/>
            </a:pPr>
            <a:r>
              <a:rPr lang="ja-JP" altLang="en-US" b="1" dirty="0">
                <a:latin typeface="+mn-ea"/>
                <a:ea typeface="+mn-ea"/>
              </a:rPr>
              <a:t>８</a:t>
            </a:r>
            <a:endParaRPr lang="en-US" altLang="ja-JP" b="1" dirty="0">
              <a:solidFill>
                <a:schemeClr val="tx1"/>
              </a:solidFill>
              <a:latin typeface="+mn-ea"/>
              <a:ea typeface="+mn-ea"/>
            </a:endParaRPr>
          </a:p>
        </p:txBody>
      </p:sp>
      <p:grpSp>
        <p:nvGrpSpPr>
          <p:cNvPr id="9" name="グループ化 8"/>
          <p:cNvGrpSpPr/>
          <p:nvPr/>
        </p:nvGrpSpPr>
        <p:grpSpPr>
          <a:xfrm>
            <a:off x="4776436" y="404664"/>
            <a:ext cx="4949238" cy="5322329"/>
            <a:chOff x="4447267" y="1806121"/>
            <a:chExt cx="7533383" cy="8450362"/>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7267" y="1806121"/>
              <a:ext cx="7533383" cy="1082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3853" y="2888342"/>
              <a:ext cx="7100209" cy="7368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622437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5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10.xml><?xml version="1.0" encoding="utf-8"?>
<a:theme xmlns:a="http://schemas.openxmlformats.org/drawingml/2006/main" name="5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100.xml><?xml version="1.0" encoding="utf-8"?>
<a:theme xmlns:a="http://schemas.openxmlformats.org/drawingml/2006/main" name="108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16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102.xml><?xml version="1.0" encoding="utf-8"?>
<a:theme xmlns:a="http://schemas.openxmlformats.org/drawingml/2006/main" name="40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w="9525">
          <a:headEnd type="none" w="med" len="med"/>
          <a:tailEnd type="none" w="med" len="med"/>
        </a:ln>
      </a:spPr>
      <a:bodyPr vert="horz" wrap="square" lIns="36000" tIns="36000" rIns="36000" bIns="36000" numCol="1" rtlCol="0" anchor="t" anchorCtr="0" compatLnSpc="1">
        <a:prstTxWarp prst="textNoShape">
          <a:avLst/>
        </a:prstTxWarp>
        <a:no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tyle>
        <a:lnRef idx="2">
          <a:schemeClr val="dk1"/>
        </a:lnRef>
        <a:fillRef idx="1">
          <a:schemeClr val="lt1"/>
        </a:fillRef>
        <a:effectRef idx="0">
          <a:schemeClr val="dk1"/>
        </a:effectRef>
        <a:fontRef idx="minor">
          <a:schemeClr val="dk1"/>
        </a:fontRef>
      </a: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ln w="9525">
          <a:noFill/>
        </a:ln>
      </a:spPr>
      <a:bodyPr wrap="square" lIns="36000" tIns="36000" rIns="36000" bIns="36000" rtlCol="0">
        <a:noAutofit/>
      </a:bodyPr>
      <a:lstStyle>
        <a:defPPr>
          <a:defRPr kumimoji="1" dirty="0"/>
        </a:defPPr>
      </a:lstStyle>
      <a:style>
        <a:lnRef idx="2">
          <a:schemeClr val="dk1"/>
        </a:lnRef>
        <a:fillRef idx="1">
          <a:schemeClr val="lt1"/>
        </a:fillRef>
        <a:effectRef idx="0">
          <a:schemeClr val="dk1"/>
        </a:effectRef>
        <a:fontRef idx="minor">
          <a:schemeClr val="dk1"/>
        </a:fontRef>
      </a: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6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3">
      <a:majorFont>
        <a:latin typeface="Calibri Light"/>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104.xml><?xml version="1.0" encoding="utf-8"?>
<a:theme xmlns:a="http://schemas.openxmlformats.org/drawingml/2006/main" name="7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105.xml><?xml version="1.0" encoding="utf-8"?>
<a:theme xmlns:a="http://schemas.openxmlformats.org/drawingml/2006/main" name="7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106.xml><?xml version="1.0" encoding="utf-8"?>
<a:theme xmlns:a="http://schemas.openxmlformats.org/drawingml/2006/main" name="1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107.xml><?xml version="1.0" encoding="utf-8"?>
<a:theme xmlns:a="http://schemas.openxmlformats.org/drawingml/2006/main" name="2_標準デザイン">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pptx" id="{75BB661A-7159-40AB-A8B9-95C523401A87}" vid="{AD23DF29-DE52-45D5-B687-48F301D686A8}"/>
    </a:ext>
  </a:extLst>
</a:theme>
</file>

<file path=ppt/theme/theme108.xml><?xml version="1.0" encoding="utf-8"?>
<a:theme xmlns:a="http://schemas.openxmlformats.org/drawingml/2006/main" name="50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14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wrap="square">
        <a:spAutoFit/>
      </a:bodyPr>
      <a:lstStyle>
        <a:defPPr algn="ctr">
          <a:defRPr sz="2000" b="1" dirty="0" smtClean="0">
            <a:latin typeface="メイリオ" panose="020B0604030504040204" pitchFamily="50" charset="-128"/>
            <a:ea typeface="メイリオ" panose="020B0604030504040204" pitchFamily="50" charset="-128"/>
            <a:cs typeface="メイリオ" panose="020B0604030504040204" pitchFamily="50" charset="-128"/>
          </a:defRPr>
        </a:defPPr>
      </a:lstStyle>
    </a:spDef>
  </a:objectDefaults>
  <a:extraClrSchemeLst/>
</a:theme>
</file>

<file path=ppt/theme/theme11.xml><?xml version="1.0" encoding="utf-8"?>
<a:theme xmlns:a="http://schemas.openxmlformats.org/drawingml/2006/main" name="4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marL="180975" indent="-180975">
          <a:spcAft>
            <a:spcPts val="600"/>
          </a:spcAft>
          <a:defRPr sz="1400" dirty="0" smtClean="0">
            <a:solidFill>
              <a:prstClr val="black"/>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10.xml><?xml version="1.0" encoding="utf-8"?>
<a:theme xmlns:a="http://schemas.openxmlformats.org/drawingml/2006/main" name="86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テーマ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1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9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w="9525">
          <a:headEnd type="none" w="med" len="med"/>
          <a:tailEnd type="none" w="med" len="med"/>
        </a:ln>
      </a:spPr>
      <a:bodyPr vert="horz" wrap="square" lIns="36000" tIns="36000" rIns="36000" bIns="36000" numCol="1" rtlCol="0" anchor="t" anchorCtr="0" compatLnSpc="1">
        <a:prstTxWarp prst="textNoShape">
          <a:avLst/>
        </a:prstTxWarp>
        <a:no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tyle>
        <a:lnRef idx="2">
          <a:schemeClr val="dk1"/>
        </a:lnRef>
        <a:fillRef idx="1">
          <a:schemeClr val="lt1"/>
        </a:fillRef>
        <a:effectRef idx="0">
          <a:schemeClr val="dk1"/>
        </a:effectRef>
        <a:fontRef idx="minor">
          <a:schemeClr val="dk1"/>
        </a:fontRef>
      </a: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ln w="9525">
          <a:noFill/>
        </a:ln>
      </a:spPr>
      <a:bodyPr wrap="square" lIns="36000" tIns="36000" rIns="36000" bIns="36000" rtlCol="0">
        <a:noAutofit/>
      </a:bodyPr>
      <a:lstStyle>
        <a:defPPr>
          <a:defRPr kumimoji="1" dirty="0"/>
        </a:defPPr>
      </a:lstStyle>
      <a:style>
        <a:lnRef idx="2">
          <a:schemeClr val="dk1"/>
        </a:lnRef>
        <a:fillRef idx="1">
          <a:schemeClr val="lt1"/>
        </a:fillRef>
        <a:effectRef idx="0">
          <a:schemeClr val="dk1"/>
        </a:effectRef>
        <a:fontRef idx="minor">
          <a:schemeClr val="dk1"/>
        </a:fontRef>
      </a: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16.xml><?xml version="1.0" encoding="utf-8"?>
<a:theme xmlns:a="http://schemas.openxmlformats.org/drawingml/2006/main" name="28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2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19.xml><?xml version="1.0" encoding="utf-8"?>
<a:theme xmlns:a="http://schemas.openxmlformats.org/drawingml/2006/main" name="5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2.xml><?xml version="1.0" encoding="utf-8"?>
<a:theme xmlns:a="http://schemas.openxmlformats.org/drawingml/2006/main" name="3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20.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21.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22.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24.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25.xml><?xml version="1.0" encoding="utf-8"?>
<a:theme xmlns:a="http://schemas.openxmlformats.org/drawingml/2006/main" name="5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marL="180975" indent="-180975">
          <a:spcAft>
            <a:spcPts val="600"/>
          </a:spcAft>
          <a:defRPr sz="1400" dirty="0" smtClean="0">
            <a:solidFill>
              <a:prstClr val="black"/>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6.xml><?xml version="1.0" encoding="utf-8"?>
<a:theme xmlns:a="http://schemas.openxmlformats.org/drawingml/2006/main" name="23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3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noAutofit/>
      </a:bodyPr>
      <a:lstStyle>
        <a:defPPr algn="ctr">
          <a:defRPr kumimoji="1" b="1" dirty="0" smtClean="0"/>
        </a:defPPr>
      </a:lstStyle>
      <a:style>
        <a:lnRef idx="1">
          <a:schemeClr val="accent1"/>
        </a:lnRef>
        <a:fillRef idx="2">
          <a:schemeClr val="accent1"/>
        </a:fillRef>
        <a:effectRef idx="1">
          <a:schemeClr val="accent1"/>
        </a:effectRef>
        <a:fontRef idx="minor">
          <a:schemeClr val="dk1"/>
        </a:fontRef>
      </a:style>
    </a:spDef>
    <a:txDef>
      <a:spPr>
        <a:noFill/>
      </a:spPr>
      <a:bodyPr wrap="square" lIns="36000" tIns="36000" rIns="36000" bIns="36000" rtlCol="0">
        <a:noAutofit/>
      </a:bodyPr>
      <a:lstStyle>
        <a:defPPr>
          <a:defRPr kumimoji="1" sz="1200" dirty="0" smtClean="0"/>
        </a:defPPr>
      </a:lstStyle>
    </a:txDef>
  </a:objectDefaults>
  <a:extraClrSchemeLst/>
</a:theme>
</file>

<file path=ppt/theme/theme28.xml><?xml version="1.0" encoding="utf-8"?>
<a:theme xmlns:a="http://schemas.openxmlformats.org/drawingml/2006/main" name="3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marL="180975" indent="-180975">
          <a:spcAft>
            <a:spcPts val="600"/>
          </a:spcAft>
          <a:defRPr sz="1400" dirty="0" smtClean="0">
            <a:solidFill>
              <a:prstClr val="black"/>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9.xml><?xml version="1.0" encoding="utf-8"?>
<a:theme xmlns:a="http://schemas.openxmlformats.org/drawingml/2006/main" name="3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3.xml><?xml version="1.0" encoding="utf-8"?>
<a:theme xmlns:a="http://schemas.openxmlformats.org/drawingml/2006/main" name="11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marL="180975" indent="-180975">
          <a:spcAft>
            <a:spcPts val="600"/>
          </a:spcAft>
          <a:defRPr sz="1400" dirty="0" smtClean="0">
            <a:solidFill>
              <a:prstClr val="black"/>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1.xml><?xml version="1.0" encoding="utf-8"?>
<a:theme xmlns:a="http://schemas.openxmlformats.org/drawingml/2006/main" name="2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32.xml><?xml version="1.0" encoding="utf-8"?>
<a:theme xmlns:a="http://schemas.openxmlformats.org/drawingml/2006/main" name="1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33.xml><?xml version="1.0" encoding="utf-8"?>
<a:theme xmlns:a="http://schemas.openxmlformats.org/drawingml/2006/main" name="7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9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1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36.xml><?xml version="1.0" encoding="utf-8"?>
<a:theme xmlns:a="http://schemas.openxmlformats.org/drawingml/2006/main" name="60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10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marL="180975" indent="-180975">
          <a:spcAft>
            <a:spcPts val="600"/>
          </a:spcAft>
          <a:defRPr sz="1400" dirty="0" smtClean="0">
            <a:solidFill>
              <a:prstClr val="black"/>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8.xml><?xml version="1.0" encoding="utf-8"?>
<a:theme xmlns:a="http://schemas.openxmlformats.org/drawingml/2006/main" name="10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39.xml><?xml version="1.0" encoding="utf-8"?>
<a:theme xmlns:a="http://schemas.openxmlformats.org/drawingml/2006/main" name="7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4.xml><?xml version="1.0" encoding="utf-8"?>
<a:theme xmlns:a="http://schemas.openxmlformats.org/drawingml/2006/main" name="3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40.xml><?xml version="1.0" encoding="utf-8"?>
<a:theme xmlns:a="http://schemas.openxmlformats.org/drawingml/2006/main" name="4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41.xml><?xml version="1.0" encoding="utf-8"?>
<a:theme xmlns:a="http://schemas.openxmlformats.org/drawingml/2006/main" name="66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0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43.xml><?xml version="1.0" encoding="utf-8"?>
<a:theme xmlns:a="http://schemas.openxmlformats.org/drawingml/2006/main" name="1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44.xml><?xml version="1.0" encoding="utf-8"?>
<a:theme xmlns:a="http://schemas.openxmlformats.org/drawingml/2006/main" name="67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68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1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69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81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0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5.xml><?xml version="1.0" encoding="utf-8"?>
<a:theme xmlns:a="http://schemas.openxmlformats.org/drawingml/2006/main" name="32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2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51.xml><?xml version="1.0" encoding="utf-8"?>
<a:theme xmlns:a="http://schemas.openxmlformats.org/drawingml/2006/main" name="14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52.xml><?xml version="1.0" encoding="utf-8"?>
<a:theme xmlns:a="http://schemas.openxmlformats.org/drawingml/2006/main" name="13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53.xml><?xml version="1.0" encoding="utf-8"?>
<a:theme xmlns:a="http://schemas.openxmlformats.org/drawingml/2006/main" name="12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54.xml><?xml version="1.0" encoding="utf-8"?>
<a:theme xmlns:a="http://schemas.openxmlformats.org/drawingml/2006/main" name="70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cap="flat" cmpd="sng" algn="ctr">
          <a:noFill/>
          <a:prstDash val="solid"/>
        </a:ln>
        <a:effectLst/>
      </a:spPr>
      <a:bodyPr anchor="ctr" anchorCtr="0"/>
      <a:lstStyle>
        <a:defPPr fontAlgn="auto">
          <a:spcBef>
            <a:spcPts val="0"/>
          </a:spcBef>
          <a:spcAft>
            <a:spcPts val="0"/>
          </a:spcAft>
          <a:defRPr kumimoji="0" sz="14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71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cap="flat" cmpd="sng" algn="ctr">
          <a:noFill/>
          <a:prstDash val="solid"/>
        </a:ln>
        <a:effectLst/>
      </a:spPr>
      <a:bodyPr anchor="ctr" anchorCtr="0"/>
      <a:lstStyle>
        <a:defPPr fontAlgn="auto">
          <a:spcBef>
            <a:spcPts val="0"/>
          </a:spcBef>
          <a:spcAft>
            <a:spcPts val="0"/>
          </a:spcAft>
          <a:defRPr kumimoji="0" sz="14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3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82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cap="flat" cmpd="sng" algn="ctr">
          <a:noFill/>
          <a:prstDash val="solid"/>
        </a:ln>
        <a:effectLst/>
      </a:spPr>
      <a:bodyPr anchor="ctr" anchorCtr="0"/>
      <a:lstStyle>
        <a:defPPr fontAlgn="auto">
          <a:spcBef>
            <a:spcPts val="0"/>
          </a:spcBef>
          <a:spcAft>
            <a:spcPts val="0"/>
          </a:spcAft>
          <a:defRPr kumimoji="0" sz="14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6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effectLst>
          <a:innerShdw blurRad="63500" dist="50800" dir="2700000">
            <a:prstClr val="black">
              <a:alpha val="50000"/>
            </a:prstClr>
          </a:innerShdw>
        </a:effectLst>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9.xml><?xml version="1.0" encoding="utf-8"?>
<a:theme xmlns:a="http://schemas.openxmlformats.org/drawingml/2006/main" name="20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w="9525">
          <a:headEnd type="none" w="med" len="med"/>
          <a:tailEnd type="none" w="med" len="med"/>
        </a:ln>
      </a:spPr>
      <a:bodyPr vert="horz" wrap="square" lIns="36000" tIns="36000" rIns="36000" bIns="36000" numCol="1" rtlCol="0" anchor="t" anchorCtr="0" compatLnSpc="1">
        <a:prstTxWarp prst="textNoShape">
          <a:avLst/>
        </a:prstTxWarp>
        <a:no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tyle>
        <a:lnRef idx="2">
          <a:schemeClr val="dk1"/>
        </a:lnRef>
        <a:fillRef idx="1">
          <a:schemeClr val="lt1"/>
        </a:fillRef>
        <a:effectRef idx="0">
          <a:schemeClr val="dk1"/>
        </a:effectRef>
        <a:fontRef idx="minor">
          <a:schemeClr val="dk1"/>
        </a:fontRef>
      </a: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ln w="9525">
          <a:noFill/>
        </a:ln>
      </a:spPr>
      <a:bodyPr wrap="square" lIns="36000" tIns="36000" rIns="36000" bIns="36000" rtlCol="0">
        <a:noAutofit/>
      </a:bodyPr>
      <a:lstStyle>
        <a:defPPr>
          <a:defRPr kumimoji="1" dirty="0"/>
        </a:defPPr>
      </a:lstStyle>
      <a:style>
        <a:lnRef idx="2">
          <a:schemeClr val="dk1"/>
        </a:lnRef>
        <a:fillRef idx="1">
          <a:schemeClr val="lt1"/>
        </a:fillRef>
        <a:effectRef idx="0">
          <a:schemeClr val="dk1"/>
        </a:effectRef>
        <a:fontRef idx="minor">
          <a:schemeClr val="dk1"/>
        </a:fontRef>
      </a: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7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34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1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62.xml><?xml version="1.0" encoding="utf-8"?>
<a:theme xmlns:a="http://schemas.openxmlformats.org/drawingml/2006/main" name="3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63.xml><?xml version="1.0" encoding="utf-8"?>
<a:theme xmlns:a="http://schemas.openxmlformats.org/drawingml/2006/main" name="42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77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15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66.xml><?xml version="1.0" encoding="utf-8"?>
<a:theme xmlns:a="http://schemas.openxmlformats.org/drawingml/2006/main" name="78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93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9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5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4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71.xml><?xml version="1.0" encoding="utf-8"?>
<a:theme xmlns:a="http://schemas.openxmlformats.org/drawingml/2006/main" name="9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72.xml><?xml version="1.0" encoding="utf-8"?>
<a:theme xmlns:a="http://schemas.openxmlformats.org/drawingml/2006/main" name="6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73.xml><?xml version="1.0" encoding="utf-8"?>
<a:theme xmlns:a="http://schemas.openxmlformats.org/drawingml/2006/main" name="15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74.xml><?xml version="1.0" encoding="utf-8"?>
<a:theme xmlns:a="http://schemas.openxmlformats.org/drawingml/2006/main" name="15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75.xml><?xml version="1.0" encoding="utf-8"?>
<a:theme xmlns:a="http://schemas.openxmlformats.org/drawingml/2006/main" name="101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102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83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6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79.xml><?xml version="1.0" encoding="utf-8"?>
<a:theme xmlns:a="http://schemas.openxmlformats.org/drawingml/2006/main" name="10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8.xml><?xml version="1.0" encoding="utf-8"?>
<a:theme xmlns:a="http://schemas.openxmlformats.org/drawingml/2006/main" name="5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marL="180975" indent="-180975">
          <a:spcAft>
            <a:spcPts val="600"/>
          </a:spcAft>
          <a:defRPr sz="1400" dirty="0" smtClean="0">
            <a:solidFill>
              <a:prstClr val="black"/>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0.xml><?xml version="1.0" encoding="utf-8"?>
<a:theme xmlns:a="http://schemas.openxmlformats.org/drawingml/2006/main" name="8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marL="180975" indent="-180975">
          <a:spcAft>
            <a:spcPts val="600"/>
          </a:spcAft>
          <a:defRPr sz="1400" dirty="0" smtClean="0">
            <a:solidFill>
              <a:prstClr val="black"/>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1.xml><?xml version="1.0" encoding="utf-8"?>
<a:theme xmlns:a="http://schemas.openxmlformats.org/drawingml/2006/main" name="106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1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83.xml><?xml version="1.0" encoding="utf-8"?>
<a:theme xmlns:a="http://schemas.openxmlformats.org/drawingml/2006/main" name="104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24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51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3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87.xml><?xml version="1.0" encoding="utf-8"?>
<a:theme xmlns:a="http://schemas.openxmlformats.org/drawingml/2006/main" name="84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49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52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90.xml><?xml version="1.0" encoding="utf-8"?>
<a:theme xmlns:a="http://schemas.openxmlformats.org/drawingml/2006/main" name="16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91.xml><?xml version="1.0" encoding="utf-8"?>
<a:theme xmlns:a="http://schemas.openxmlformats.org/drawingml/2006/main" name="105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3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3">
      <a:majorFont>
        <a:latin typeface="Calibri Light"/>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93.xml><?xml version="1.0" encoding="utf-8"?>
<a:theme xmlns:a="http://schemas.openxmlformats.org/drawingml/2006/main" name="6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94.xml><?xml version="1.0" encoding="utf-8"?>
<a:theme xmlns:a="http://schemas.openxmlformats.org/drawingml/2006/main" name="9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marL="180975" indent="-180975">
          <a:spcAft>
            <a:spcPts val="600"/>
          </a:spcAft>
          <a:defRPr sz="1400" dirty="0" smtClean="0">
            <a:solidFill>
              <a:prstClr val="black"/>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5.xml><?xml version="1.0" encoding="utf-8"?>
<a:theme xmlns:a="http://schemas.openxmlformats.org/drawingml/2006/main" name="10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96.xml><?xml version="1.0" encoding="utf-8"?>
<a:theme xmlns:a="http://schemas.openxmlformats.org/drawingml/2006/main" name="12_標準デザイン">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5154908F-1419-4CAC-B4AE-9298353669D5}" vid="{E00009AC-6EF1-4080-B073-2679ADBAC504}"/>
    </a:ext>
  </a:extLst>
</a:theme>
</file>

<file path=ppt/theme/theme97.xml><?xml version="1.0" encoding="utf-8"?>
<a:theme xmlns:a="http://schemas.openxmlformats.org/drawingml/2006/main" name="4_標準デザイン">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3" id="{108E080E-AEB2-495A-90F5-BC9B3B80A415}" vid="{0F2D34CA-8F03-4295-88BE-9F33C78C6E02}"/>
    </a:ext>
  </a:extLst>
</a:theme>
</file>

<file path=ppt/theme/theme98.xml><?xml version="1.0" encoding="utf-8"?>
<a:theme xmlns:a="http://schemas.openxmlformats.org/drawingml/2006/main" name="11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99.xml><?xml version="1.0" encoding="utf-8"?>
<a:theme xmlns:a="http://schemas.openxmlformats.org/drawingml/2006/main" name="109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プレゼンテーション</Template>
  <TotalTime>5876</TotalTime>
  <Words>2532</Words>
  <PresentationFormat>A4 210 x 297 mm</PresentationFormat>
  <Paragraphs>330</Paragraphs>
  <Slides>8</Slides>
  <Notes>2</Notes>
  <HiddenSlides>0</HiddenSlides>
  <MMClips>0</MMClips>
  <ScaleCrop>false</ScaleCrop>
  <HeadingPairs>
    <vt:vector size="6" baseType="variant">
      <vt:variant>
        <vt:lpstr>使用されているフォント</vt:lpstr>
      </vt:variant>
      <vt:variant>
        <vt:i4>12</vt:i4>
      </vt:variant>
      <vt:variant>
        <vt:lpstr>テーマ</vt:lpstr>
      </vt:variant>
      <vt:variant>
        <vt:i4>111</vt:i4>
      </vt:variant>
      <vt:variant>
        <vt:lpstr>スライド タイトル</vt:lpstr>
      </vt:variant>
      <vt:variant>
        <vt:i4>8</vt:i4>
      </vt:variant>
    </vt:vector>
  </HeadingPairs>
  <TitlesOfParts>
    <vt:vector size="131" baseType="lpstr">
      <vt:lpstr>HGP創英角ｺﾞｼｯｸUB</vt:lpstr>
      <vt:lpstr>HGS創英角ｺﾞｼｯｸUB</vt:lpstr>
      <vt:lpstr>Meiryo UI</vt:lpstr>
      <vt:lpstr>ＭＳ Ｐゴシック</vt:lpstr>
      <vt:lpstr>ＭＳ Ｐ明朝</vt:lpstr>
      <vt:lpstr>ＭＳ ゴシック</vt:lpstr>
      <vt:lpstr>ＭＳ 明朝</vt:lpstr>
      <vt:lpstr>メイリオ</vt:lpstr>
      <vt:lpstr>Arial</vt:lpstr>
      <vt:lpstr>Calibri</vt:lpstr>
      <vt:lpstr>Calibri Light</vt:lpstr>
      <vt:lpstr>Times New Roman</vt:lpstr>
      <vt:lpstr>59_Office テーマ</vt:lpstr>
      <vt:lpstr>33_Office テーマ</vt:lpstr>
      <vt:lpstr>11_標準デザイン</vt:lpstr>
      <vt:lpstr>30_Office テーマ</vt:lpstr>
      <vt:lpstr>32_テーマ1</vt:lpstr>
      <vt:lpstr>17_テーマ1</vt:lpstr>
      <vt:lpstr>47_Office テーマ</vt:lpstr>
      <vt:lpstr>50_Office テーマ</vt:lpstr>
      <vt:lpstr>64_Office テーマ</vt:lpstr>
      <vt:lpstr>51_Office テーマ</vt:lpstr>
      <vt:lpstr>42_Office テーマ</vt:lpstr>
      <vt:lpstr>21_テーマ1</vt:lpstr>
      <vt:lpstr>11_テーマ1</vt:lpstr>
      <vt:lpstr>19_テーマ1</vt:lpstr>
      <vt:lpstr>26_Office テーマ</vt:lpstr>
      <vt:lpstr>28_テーマ1</vt:lpstr>
      <vt:lpstr>22_テーマ1</vt:lpstr>
      <vt:lpstr>27_Office テーマ</vt:lpstr>
      <vt:lpstr>56_Office テーマ</vt:lpstr>
      <vt:lpstr>8_Office テーマ</vt:lpstr>
      <vt:lpstr>9_Office テーマ</vt:lpstr>
      <vt:lpstr>5_Office テーマ</vt:lpstr>
      <vt:lpstr>10_Office テーマ</vt:lpstr>
      <vt:lpstr>11_Office テーマ</vt:lpstr>
      <vt:lpstr>54_Office テーマ</vt:lpstr>
      <vt:lpstr>23_テーマ1</vt:lpstr>
      <vt:lpstr>38_Office テーマ</vt:lpstr>
      <vt:lpstr>34_Office テーマ</vt:lpstr>
      <vt:lpstr>39_Office テーマ</vt:lpstr>
      <vt:lpstr>35_Office テーマ</vt:lpstr>
      <vt:lpstr>25_Office テーマ</vt:lpstr>
      <vt:lpstr>15_Office テーマ</vt:lpstr>
      <vt:lpstr>7_テーマ1</vt:lpstr>
      <vt:lpstr>39_テーマ1</vt:lpstr>
      <vt:lpstr>12_Office テーマ</vt:lpstr>
      <vt:lpstr>60_テーマ1</vt:lpstr>
      <vt:lpstr>104_Office テーマ</vt:lpstr>
      <vt:lpstr>109_Office テーマ</vt:lpstr>
      <vt:lpstr>76_Office テーマ</vt:lpstr>
      <vt:lpstr>40_Office テーマ</vt:lpstr>
      <vt:lpstr>66_テーマ1</vt:lpstr>
      <vt:lpstr>103_Office テーマ</vt:lpstr>
      <vt:lpstr>110_Office テーマ</vt:lpstr>
      <vt:lpstr>67_テーマ1</vt:lpstr>
      <vt:lpstr>68_テーマ1</vt:lpstr>
      <vt:lpstr>13_Office テーマ</vt:lpstr>
      <vt:lpstr>69_テーマ1</vt:lpstr>
      <vt:lpstr>81_テーマ1</vt:lpstr>
      <vt:lpstr>105_Office テーマ</vt:lpstr>
      <vt:lpstr>121_Office テーマ</vt:lpstr>
      <vt:lpstr>140_Office テーマ</vt:lpstr>
      <vt:lpstr>132_Office テーマ</vt:lpstr>
      <vt:lpstr>128_Office テーマ</vt:lpstr>
      <vt:lpstr>70_テーマ1</vt:lpstr>
      <vt:lpstr>71_テーマ1</vt:lpstr>
      <vt:lpstr>3_テーマ1</vt:lpstr>
      <vt:lpstr>82_テーマ1</vt:lpstr>
      <vt:lpstr>63_Office テーマ</vt:lpstr>
      <vt:lpstr>20_テーマ1</vt:lpstr>
      <vt:lpstr>34_テーマ1</vt:lpstr>
      <vt:lpstr>115_Office テーマ</vt:lpstr>
      <vt:lpstr>32_Office テーマ</vt:lpstr>
      <vt:lpstr>42_テーマ1</vt:lpstr>
      <vt:lpstr>77_テーマ1</vt:lpstr>
      <vt:lpstr>152_Office テーマ</vt:lpstr>
      <vt:lpstr>78_テーマ1</vt:lpstr>
      <vt:lpstr>93_テーマ1</vt:lpstr>
      <vt:lpstr>29_テーマ1</vt:lpstr>
      <vt:lpstr>25_テーマ1</vt:lpstr>
      <vt:lpstr>43_Office テーマ</vt:lpstr>
      <vt:lpstr>99_Office テーマ</vt:lpstr>
      <vt:lpstr>62_Office テーマ</vt:lpstr>
      <vt:lpstr>153_Office テーマ</vt:lpstr>
      <vt:lpstr>156_Office テーマ</vt:lpstr>
      <vt:lpstr>101_テーマ1</vt:lpstr>
      <vt:lpstr>102_テーマ1</vt:lpstr>
      <vt:lpstr>83_テーマ1</vt:lpstr>
      <vt:lpstr>60_Office テーマ</vt:lpstr>
      <vt:lpstr>100_Office テーマ</vt:lpstr>
      <vt:lpstr>85_Office テーマ</vt:lpstr>
      <vt:lpstr>106_テーマ1</vt:lpstr>
      <vt:lpstr>14_Office テーマ</vt:lpstr>
      <vt:lpstr>104_テーマ1</vt:lpstr>
      <vt:lpstr>24_テーマ1</vt:lpstr>
      <vt:lpstr>51_テーマ1</vt:lpstr>
      <vt:lpstr>31_Office テーマ</vt:lpstr>
      <vt:lpstr>84_テーマ1</vt:lpstr>
      <vt:lpstr>49_テーマ1</vt:lpstr>
      <vt:lpstr>52_テーマ1</vt:lpstr>
      <vt:lpstr>162_Office テーマ</vt:lpstr>
      <vt:lpstr>105_テーマ1</vt:lpstr>
      <vt:lpstr>36_Office テーマ</vt:lpstr>
      <vt:lpstr>65_Office テーマ</vt:lpstr>
      <vt:lpstr>97_Office テーマ</vt:lpstr>
      <vt:lpstr>101_Office テーマ</vt:lpstr>
      <vt:lpstr>12_標準デザイン</vt:lpstr>
      <vt:lpstr>4_標準デザイン</vt:lpstr>
      <vt:lpstr>116_Office テーマ</vt:lpstr>
      <vt:lpstr>109_テーマ1</vt:lpstr>
      <vt:lpstr>108_テーマ1</vt:lpstr>
      <vt:lpstr>160_Office テーマ</vt:lpstr>
      <vt:lpstr>40_テーマ1</vt:lpstr>
      <vt:lpstr>69_Office テーマ</vt:lpstr>
      <vt:lpstr>75_Office テーマ</vt:lpstr>
      <vt:lpstr>74_Office テーマ</vt:lpstr>
      <vt:lpstr>16_Office テーマ</vt:lpstr>
      <vt:lpstr>2_標準デザイン</vt:lpstr>
      <vt:lpstr>50_テーマ1</vt:lpstr>
      <vt:lpstr>147_Office テーマ</vt:lpstr>
      <vt:lpstr>86_テーマ1</vt:lpstr>
      <vt:lpstr>テーマ3</vt:lpstr>
      <vt:lpstr>新・担い手三法の改正について </vt:lpstr>
      <vt:lpstr>PowerPoint プレゼンテーション</vt:lpstr>
      <vt:lpstr>１.建設業の働き方改革の促進</vt:lpstr>
      <vt:lpstr>２.建設現場の生産性の向上</vt:lpstr>
      <vt:lpstr>３.持続可能な事業環境の確保 　等</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2019-07-11T01:34:05Z</cp:lastPrinted>
  <dcterms:created xsi:type="dcterms:W3CDTF">2018-03-26T06:14:37Z</dcterms:created>
  <dcterms:modified xsi:type="dcterms:W3CDTF">2019-07-18T04:40:14Z</dcterms:modified>
</cp:coreProperties>
</file>