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69" r:id="rId3"/>
    <p:sldId id="266" r:id="rId4"/>
    <p:sldId id="267" r:id="rId5"/>
  </p:sldIdLst>
  <p:sldSz cx="9144000" cy="6858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79" autoAdjust="0"/>
    <p:restoredTop sz="94333" autoAdjust="0"/>
  </p:normalViewPr>
  <p:slideViewPr>
    <p:cSldViewPr>
      <p:cViewPr varScale="1">
        <p:scale>
          <a:sx n="68" d="100"/>
          <a:sy n="68" d="100"/>
        </p:scale>
        <p:origin x="13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1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171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B1D90435-B506-4FFA-8A6B-630B7BF9CB1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52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D45A54-8F92-4E51-B455-A930844669E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71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0513" y="765175"/>
            <a:ext cx="2057400" cy="5327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58C6E3-2BBE-4B3D-8F81-D9320F0CA248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71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90435-B506-4FFA-8A6B-630B7BF9CB1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541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67411-7944-4D06-9B37-DBA39A19E28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0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6E037-4C9C-42B9-BFB4-36A6E85D65B1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26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F479-64CC-4AFA-8545-64949A11BDD4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723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B707E-E098-4354-B471-767AC710EAF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450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1635-2EAB-4B84-BB72-2CF7F82931A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72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FF31-ADED-4F69-8237-EE4B846CC7F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3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30CA3-79A0-4C74-92F8-DFD2747503F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568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067411-7944-4D06-9B37-DBA39A19E28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94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5956-DAD5-4D31-8461-A60519D8C4DA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908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5A54-8F92-4E51-B455-A930844669E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677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C6E3-2BBE-4B3D-8F81-D9320F0CA248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764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76E037-4C9C-42B9-BFB4-36A6E85D65B1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76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7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E9F479-64CC-4AFA-8545-64949A11BDD4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6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EB707E-E098-4354-B471-767AC710EAF3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600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D81635-2EAB-4B84-BB72-2CF7F82931A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663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BEFF31-ADED-4F69-8237-EE4B846CC7F9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613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B30CA3-79A0-4C74-92F8-DFD2747503FC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917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395956-DAD5-4D31-8461-A60519D8C4DA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46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6138079" y="3429000"/>
            <a:ext cx="2143854" cy="2655329"/>
            <a:chOff x="6318342" y="2607262"/>
            <a:chExt cx="2143854" cy="265532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607262"/>
              <a:ext cx="1009876" cy="261790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342" y="3916883"/>
              <a:ext cx="446886" cy="11584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119" y="4496115"/>
              <a:ext cx="295673" cy="766476"/>
            </a:xfrm>
            <a:prstGeom prst="rect">
              <a:avLst/>
            </a:prstGeom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73238"/>
            <a:ext cx="82296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テキストの書式設定</a:t>
            </a:r>
          </a:p>
          <a:p>
            <a:pPr lvl="1"/>
            <a:r>
              <a:rPr lang="zh-CN"/>
              <a:t>第</a:t>
            </a:r>
            <a:r>
              <a:rPr lang="ja-JP" altLang="zh-CN"/>
              <a:t>2</a:t>
            </a:r>
            <a:r>
              <a:rPr lang="zh-CN"/>
              <a:t>レベル</a:t>
            </a:r>
          </a:p>
          <a:p>
            <a:pPr lvl="2"/>
            <a:r>
              <a:rPr lang="zh-CN"/>
              <a:t>第</a:t>
            </a:r>
            <a:r>
              <a:rPr lang="ja-JP" altLang="zh-CN"/>
              <a:t>3</a:t>
            </a:r>
            <a:r>
              <a:rPr lang="zh-CN"/>
              <a:t>レベル</a:t>
            </a:r>
          </a:p>
          <a:p>
            <a:pPr lvl="3"/>
            <a:r>
              <a:rPr lang="zh-CN"/>
              <a:t>第</a:t>
            </a:r>
            <a:r>
              <a:rPr lang="ja-JP" altLang="zh-CN"/>
              <a:t>4</a:t>
            </a:r>
            <a:r>
              <a:rPr lang="zh-CN"/>
              <a:t>レベル</a:t>
            </a:r>
          </a:p>
          <a:p>
            <a:pPr lvl="4"/>
            <a:r>
              <a:rPr lang="zh-CN"/>
              <a:t>第</a:t>
            </a:r>
            <a:r>
              <a:rPr lang="ja-JP" altLang="zh-CN"/>
              <a:t>5</a:t>
            </a:r>
            <a:r>
              <a:rPr lang="zh-CN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BDBEC585-DEAF-46D0-9D03-357AF0204DB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14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EC585-DEAF-46D0-9D03-357AF0204DB5}" type="datetime1">
              <a:rPr kumimoji="1" lang="ja-JP" altLang="en-US" smtClean="0"/>
              <a:t>2023/5/25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u="none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95EBBADE-EEC7-4328-AB46-7FCC4485CB1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317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emf"/><Relationship Id="rId2" Type="http://schemas.openxmlformats.org/officeDocument/2006/relationships/slideLayout" Target="../slideLayouts/slideLayout18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Relationship Id="rId1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178" y="-27384"/>
            <a:ext cx="9144000" cy="65207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　長期入院</a:t>
            </a:r>
            <a:r>
              <a:rPr lang="ja-JP" altLang="en-US" b="1" u="none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精神障がい</a:t>
            </a:r>
            <a:r>
              <a:rPr lang="ja-JP" altLang="en-US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者退院支援強化事業　実績など</a:t>
            </a:r>
            <a:endParaRPr kumimoji="1" lang="ja-JP" altLang="en-US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22598" y="692696"/>
            <a:ext cx="8101213" cy="439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令和４年度　個別支援の状況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R5.3.14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現在　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33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人に対応）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76332" y="6385279"/>
            <a:ext cx="2057400" cy="365125"/>
          </a:xfrm>
        </p:spPr>
        <p:txBody>
          <a:bodyPr/>
          <a:lstStyle/>
          <a:p>
            <a:fld id="{95EBBADE-EEC7-4328-AB46-7FCC4485CB1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396136"/>
              </p:ext>
            </p:extLst>
          </p:nvPr>
        </p:nvGraphicFramePr>
        <p:xfrm>
          <a:off x="338138" y="2176463"/>
          <a:ext cx="7394575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ワークシート" r:id="rId4" imgW="10591984" imgH="1152710" progId="Excel.Sheet.12">
                  <p:embed/>
                </p:oleObj>
              </mc:Choice>
              <mc:Fallback>
                <p:oleObj name="ワークシート" r:id="rId4" imgW="10591984" imgH="1152710" progId="Excel.Sheet.12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8138" y="2176463"/>
                        <a:ext cx="7394575" cy="80486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642361"/>
              </p:ext>
            </p:extLst>
          </p:nvPr>
        </p:nvGraphicFramePr>
        <p:xfrm>
          <a:off x="338138" y="1289021"/>
          <a:ext cx="2535420" cy="80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ワークシート" r:id="rId6" imgW="3857579" imgH="1152710" progId="Excel.Sheet.12">
                  <p:embed/>
                </p:oleObj>
              </mc:Choice>
              <mc:Fallback>
                <p:oleObj name="ワークシート" r:id="rId6" imgW="3857579" imgH="1152710" progId="Excel.Sheet.12">
                  <p:embed/>
                  <p:pic>
                    <p:nvPicPr>
                      <p:cNvPr id="9" name="オブジェクト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8138" y="1289021"/>
                        <a:ext cx="2535420" cy="804892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6838275"/>
              </p:ext>
            </p:extLst>
          </p:nvPr>
        </p:nvGraphicFramePr>
        <p:xfrm>
          <a:off x="338138" y="3068638"/>
          <a:ext cx="4735512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ワークシート" r:id="rId8" imgW="6743861" imgH="1152710" progId="Excel.Sheet.12">
                  <p:embed/>
                </p:oleObj>
              </mc:Choice>
              <mc:Fallback>
                <p:oleObj name="ワークシート" r:id="rId8" imgW="6743861" imgH="1152710" progId="Excel.Sheet.12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8138" y="3068638"/>
                        <a:ext cx="4735512" cy="80962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465298"/>
              </p:ext>
            </p:extLst>
          </p:nvPr>
        </p:nvGraphicFramePr>
        <p:xfrm>
          <a:off x="338139" y="3967163"/>
          <a:ext cx="6189662" cy="82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ワークシート" r:id="rId10" imgW="8667922" imgH="1152710" progId="Excel.Sheet.12">
                  <p:embed/>
                </p:oleObj>
              </mc:Choice>
              <mc:Fallback>
                <p:oleObj name="ワークシート" r:id="rId10" imgW="8667922" imgH="1152710" progId="Excel.Sheet.12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8139" y="3967163"/>
                        <a:ext cx="6189662" cy="822838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997183"/>
              </p:ext>
            </p:extLst>
          </p:nvPr>
        </p:nvGraphicFramePr>
        <p:xfrm>
          <a:off x="323850" y="4889500"/>
          <a:ext cx="6203950" cy="164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ワークシート" r:id="rId12" imgW="8667922" imgH="2295615" progId="Excel.Sheet.12">
                  <p:embed/>
                </p:oleObj>
              </mc:Choice>
              <mc:Fallback>
                <p:oleObj name="ワークシート" r:id="rId12" imgW="8667922" imgH="2295615" progId="Excel.Sheet.12">
                  <p:embed/>
                  <p:pic>
                    <p:nvPicPr>
                      <p:cNvPr id="16" name="オブジェクト 1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3850" y="4889500"/>
                        <a:ext cx="6203950" cy="164306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216540"/>
              </p:ext>
            </p:extLst>
          </p:nvPr>
        </p:nvGraphicFramePr>
        <p:xfrm>
          <a:off x="6399573" y="1280233"/>
          <a:ext cx="1333140" cy="794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ワークシート" r:id="rId14" imgW="1933517" imgH="1152710" progId="Excel.Sheet.12">
                  <p:embed/>
                </p:oleObj>
              </mc:Choice>
              <mc:Fallback>
                <p:oleObj name="ワークシート" r:id="rId14" imgW="1933517" imgH="1152710" progId="Excel.Sheet.12">
                  <p:embed/>
                  <p:pic>
                    <p:nvPicPr>
                      <p:cNvPr id="17" name="オブジェクト 1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399573" y="1280233"/>
                        <a:ext cx="1333140" cy="79463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705127"/>
              </p:ext>
            </p:extLst>
          </p:nvPr>
        </p:nvGraphicFramePr>
        <p:xfrm>
          <a:off x="5148064" y="3053880"/>
          <a:ext cx="364717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ワークシート" r:id="rId16" imgW="5448419" imgH="1152710" progId="Excel.Sheet.12">
                  <p:embed/>
                </p:oleObj>
              </mc:Choice>
              <mc:Fallback>
                <p:oleObj name="ワークシート" r:id="rId16" imgW="5448419" imgH="1152710" progId="Excel.Sheet.12">
                  <p:embed/>
                  <p:pic>
                    <p:nvPicPr>
                      <p:cNvPr id="4" name="オブジェクト 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148064" y="3053880"/>
                        <a:ext cx="3647177" cy="836613"/>
                      </a:xfrm>
                      <a:prstGeom prst="rect">
                        <a:avLst/>
                      </a:prstGeom>
                      <a:ln w="952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7856112" y="-3903"/>
            <a:ext cx="1260000" cy="490442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</a:t>
            </a:r>
            <a:r>
              <a:rPr lang="en-US" altLang="ja-JP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3-2</a:t>
            </a:r>
          </a:p>
        </p:txBody>
      </p:sp>
      <p:sp>
        <p:nvSpPr>
          <p:cNvPr id="6" name="楕円 5"/>
          <p:cNvSpPr/>
          <p:nvPr/>
        </p:nvSpPr>
        <p:spPr>
          <a:xfrm>
            <a:off x="6084168" y="1491914"/>
            <a:ext cx="1152128" cy="8569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236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15926" y="27712"/>
            <a:ext cx="8101213" cy="439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令和４年度　精神科病院職員研修の状況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075721"/>
              </p:ext>
            </p:extLst>
          </p:nvPr>
        </p:nvGraphicFramePr>
        <p:xfrm>
          <a:off x="858925" y="479385"/>
          <a:ext cx="7415213" cy="625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ワークシート" r:id="rId3" imgW="12391986" imgH="10449047" progId="Excel.Sheet.12">
                  <p:embed/>
                </p:oleObj>
              </mc:Choice>
              <mc:Fallback>
                <p:oleObj name="ワークシート" r:id="rId3" imgW="12391986" imgH="1044904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8925" y="479385"/>
                        <a:ext cx="7415213" cy="625157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114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35126" y="408424"/>
            <a:ext cx="8101213" cy="439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令和４年度　ピアサポーター強化事業　取組状況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7286291"/>
              </p:ext>
            </p:extLst>
          </p:nvPr>
        </p:nvGraphicFramePr>
        <p:xfrm>
          <a:off x="240474" y="1368044"/>
          <a:ext cx="8690519" cy="4248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ワークシート" r:id="rId3" imgW="8124782" imgH="3972078" progId="Excel.Sheet.12">
                  <p:embed/>
                </p:oleObj>
              </mc:Choice>
              <mc:Fallback>
                <p:oleObj name="ワークシート" r:id="rId3" imgW="8124782" imgH="397207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474" y="1368044"/>
                        <a:ext cx="8690519" cy="42484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4196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9198</TotalTime>
  <Words>48</Words>
  <Application>Microsoft Office PowerPoint</Application>
  <PresentationFormat>画面に合わせる (4:3)</PresentationFormat>
  <Paragraphs>9</Paragraphs>
  <Slides>3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5" baseType="lpstr">
      <vt:lpstr>HGS創英ﾌﾟﾚｾﾞﾝｽEB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Century</vt:lpstr>
      <vt:lpstr>Tahoma</vt:lpstr>
      <vt:lpstr>テーマ1</vt:lpstr>
      <vt:lpstr>Office テーマ</vt:lpstr>
      <vt:lpstr>ワークシート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中川　尚代</cp:lastModifiedBy>
  <cp:revision>627</cp:revision>
  <cp:lastPrinted>2023-03-15T10:20:57Z</cp:lastPrinted>
  <dcterms:created xsi:type="dcterms:W3CDTF">2016-09-23T07:06:13Z</dcterms:created>
  <dcterms:modified xsi:type="dcterms:W3CDTF">2023-05-25T10:10:10Z</dcterms:modified>
</cp:coreProperties>
</file>