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4"/>
  </p:notesMasterIdLst>
  <p:sldIdLst>
    <p:sldId id="264" r:id="rId3"/>
  </p:sldIdLst>
  <p:sldSz cx="6858000" cy="9906000" type="A4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CF"/>
    <a:srgbClr val="E8D0D0"/>
    <a:srgbClr val="DEE7D1"/>
    <a:srgbClr val="D0D8E8"/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9" autoAdjust="0"/>
    <p:restoredTop sz="94333" autoAdjust="0"/>
  </p:normalViewPr>
  <p:slideViewPr>
    <p:cSldViewPr>
      <p:cViewPr varScale="1">
        <p:scale>
          <a:sx n="47" d="100"/>
          <a:sy n="47" d="100"/>
        </p:scale>
        <p:origin x="2028" y="6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>
            <a:lvl1pPr>
              <a:defRPr sz="27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2513" y="5370337"/>
            <a:ext cx="4800600" cy="1004358"/>
          </a:xfrm>
        </p:spPr>
        <p:txBody>
          <a:bodyPr/>
          <a:lstStyle>
            <a:lvl1pPr marL="0" indent="0" algn="ctr">
              <a:buFontTx/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001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1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80385" y="1105253"/>
            <a:ext cx="1543050" cy="769549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0044" y="1105253"/>
            <a:ext cx="4516041" cy="769549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9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740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628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467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07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09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907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24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32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52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262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98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215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5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0044" y="2561345"/>
            <a:ext cx="3028950" cy="62394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93294" y="2561345"/>
            <a:ext cx="3028950" cy="62394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60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4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75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8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2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64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4603559" y="4953001"/>
            <a:ext cx="1607891" cy="3835475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1235" y="1105254"/>
            <a:ext cx="6172200" cy="104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044" y="2561345"/>
            <a:ext cx="6172200" cy="623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+mn-lt"/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83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kumimoji="1" sz="21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0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1894"/>
            <a:ext cx="6858000" cy="4890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　各市町村の取組一覧</a:t>
            </a:r>
            <a:endParaRPr kumimoji="1"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06161"/>
              </p:ext>
            </p:extLst>
          </p:nvPr>
        </p:nvGraphicFramePr>
        <p:xfrm>
          <a:off x="58194" y="920552"/>
          <a:ext cx="6812563" cy="84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ワークシート" r:id="rId3" imgW="7296078" imgH="9020320" progId="Excel.Sheet.12">
                  <p:embed/>
                </p:oleObj>
              </mc:Choice>
              <mc:Fallback>
                <p:oleObj name="ワークシート" r:id="rId3" imgW="7296078" imgH="90203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94" y="920552"/>
                        <a:ext cx="6812563" cy="842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934642" y="13924"/>
            <a:ext cx="900000" cy="3600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en-US" altLang="ja-JP" sz="14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2-2</a:t>
            </a:r>
          </a:p>
        </p:txBody>
      </p:sp>
    </p:spTree>
    <p:extLst>
      <p:ext uri="{BB962C8B-B14F-4D97-AF65-F5344CB8AC3E}">
        <p14:creationId xmlns:p14="http://schemas.microsoft.com/office/powerpoint/2010/main" val="3253378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9365</TotalTime>
  <Words>8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HGS創英ﾌﾟﾚｾﾞﾝｽEB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Century</vt:lpstr>
      <vt:lpstr>Tahoma</vt:lpstr>
      <vt:lpstr>テーマ1</vt:lpstr>
      <vt:lpstr>Office テーマ</vt:lpstr>
      <vt:lpstr>ワークシート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中川　尚代</cp:lastModifiedBy>
  <cp:revision>605</cp:revision>
  <cp:lastPrinted>2023-03-15T10:16:12Z</cp:lastPrinted>
  <dcterms:created xsi:type="dcterms:W3CDTF">2016-09-23T07:06:13Z</dcterms:created>
  <dcterms:modified xsi:type="dcterms:W3CDTF">2023-05-25T10:08:20Z</dcterms:modified>
</cp:coreProperties>
</file>