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1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7.xml" ContentType="application/vnd.openxmlformats-officedocument.themeOverr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8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</p:sldMasterIdLst>
  <p:notesMasterIdLst>
    <p:notesMasterId r:id="rId10"/>
  </p:notesMasterIdLst>
  <p:sldIdLst>
    <p:sldId id="263" r:id="rId3"/>
    <p:sldId id="267" r:id="rId4"/>
    <p:sldId id="266" r:id="rId5"/>
    <p:sldId id="270" r:id="rId6"/>
    <p:sldId id="269" r:id="rId7"/>
    <p:sldId id="271" r:id="rId8"/>
    <p:sldId id="274" r:id="rId9"/>
  </p:sldIdLst>
  <p:sldSz cx="6858000" cy="9906000" type="A4"/>
  <p:notesSz cx="6807200" cy="9939338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DCF"/>
    <a:srgbClr val="E8D0D0"/>
    <a:srgbClr val="DEE7D1"/>
    <a:srgbClr val="D0D8E8"/>
    <a:srgbClr val="C9E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235" autoAdjust="0"/>
    <p:restoredTop sz="94333" autoAdjust="0"/>
  </p:normalViewPr>
  <p:slideViewPr>
    <p:cSldViewPr>
      <p:cViewPr varScale="1">
        <p:scale>
          <a:sx n="47" d="100"/>
          <a:sy n="47" d="100"/>
        </p:scale>
        <p:origin x="2070" y="60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10.19.12.23\seibi\001%20&#23529;&#35696;&#20250;&#38306;&#36899;\01%20&#33258;&#31435;&#25903;&#25588;&#21332;&#35696;&#20250;\02%20&#22320;&#22495;&#25903;&#25588;&#25512;&#36914;&#37096;&#20250;\R4\02_230323_&#31934;&#31070;WG\03_&#24403;&#26085;&#36039;&#26009;\01%20&#20107;&#21069;&#36865;&#20184;&#36039;&#26009;\02%20&#20107;&#21069;&#36865;&#20184;&#36039;&#26009;&#19968;&#24335;\PDF&#21069;&#12398;&#20803;&#12487;&#12540;&#12479;(&#12371;&#12371;&#12398;&#12487;&#12540;&#12479;&#12434;&#20462;&#27491;&#24460;PDF&#21360;&#21047;&#65289;\&#20316;&#25104;&#29992;&#12487;&#12540;&#12479;\02%20&#12304;&#38598;&#35336;&#12305;&#20196;&#21644;&#65299;&#24180;&#24230;&#12288;&#20445;&#20581;&#25152;&#22287;&#22495;&#21332;&#35696;&#12398;&#22580;&#12395;&#12362;&#12369;&#12427;&#35506;&#38988;&#12395;&#38306;&#12377;&#12427;&#22577;&#21578;&#26360;.xlsm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oleObject" Target="file:///Z:\001%20&#23529;&#35696;&#20250;&#38306;&#36899;\01%20&#33258;&#31435;&#25903;&#25588;&#21332;&#35696;&#20250;\02%20&#22320;&#22495;&#25903;&#25588;&#25512;&#36914;&#37096;&#20250;\R4\02_230323_&#31934;&#31070;WG\03_&#24403;&#26085;&#36039;&#26009;\01%20&#20107;&#21069;&#36865;&#20184;&#36039;&#26009;\02%20&#20107;&#21069;&#36865;&#20184;&#36039;&#26009;&#19968;&#24335;\PDF&#21069;&#12398;&#20803;&#12487;&#12540;&#12479;(&#12371;&#12371;&#12398;&#12487;&#12540;&#12479;&#12434;&#20462;&#27491;&#24460;PDF&#21360;&#21047;&#65289;\&#20316;&#25104;&#29992;&#12487;&#12540;&#12479;\&#20803;&#12487;&#12540;&#12479;\02%20&#12304;&#38598;&#35336;&#12305;&#20196;&#21644;&#65299;&#24180;&#24230;&#12288;&#20445;&#20581;&#25152;&#22287;&#22495;&#21332;&#35696;&#12398;&#22580;&#12395;&#12362;&#12369;&#12427;&#35506;&#38988;&#12395;&#38306;&#12377;&#12427;&#22577;&#21578;&#26360;.xlsm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Z:\001%20&#23529;&#35696;&#20250;&#38306;&#36899;\01%20&#33258;&#31435;&#25903;&#25588;&#21332;&#35696;&#20250;\02%20&#22320;&#22495;&#25903;&#25588;&#25512;&#36914;&#37096;&#20250;\R4\02_230323_&#31934;&#31070;WG\03_&#24403;&#26085;&#36039;&#26009;\01%20&#20107;&#21069;&#36865;&#20184;&#36039;&#26009;\02%20&#20107;&#21069;&#36865;&#20184;&#36039;&#26009;&#19968;&#24335;\PDF&#21069;&#12398;&#20803;&#12487;&#12540;&#12479;(&#12371;&#12371;&#12398;&#12487;&#12540;&#12479;&#12434;&#20462;&#27491;&#24460;PDF&#21360;&#21047;&#65289;\&#20316;&#25104;&#29992;&#12487;&#12540;&#12479;\&#20803;&#12487;&#12540;&#12479;\02%20&#12304;&#38598;&#35336;&#12305;&#20196;&#21644;&#65299;&#24180;&#24230;&#12288;&#20445;&#20581;&#25152;&#22287;&#22495;&#21332;&#35696;&#12398;&#22580;&#12395;&#12362;&#12369;&#12427;&#35506;&#38988;&#12395;&#38306;&#12377;&#12427;&#22577;&#21578;&#26360;.xlsm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Z:\001%20&#23529;&#35696;&#20250;&#38306;&#36899;\01%20&#33258;&#31435;&#25903;&#25588;&#21332;&#35696;&#20250;\02%20&#22320;&#22495;&#25903;&#25588;&#25512;&#36914;&#37096;&#20250;\R4\02_230323_&#31934;&#31070;WG\03_&#24403;&#26085;&#36039;&#26009;\01%20&#20107;&#21069;&#36865;&#20184;&#36039;&#26009;\02%20&#20107;&#21069;&#36865;&#20184;&#36039;&#26009;&#19968;&#24335;\PDF&#21069;&#12398;&#20803;&#12487;&#12540;&#12479;(&#12371;&#12371;&#12398;&#12487;&#12540;&#12479;&#12434;&#20462;&#27491;&#24460;PDF&#21360;&#21047;&#65289;\&#20316;&#25104;&#29992;&#12487;&#12540;&#12479;\&#20803;&#12487;&#12540;&#12479;\02%20&#12304;&#38598;&#35336;&#12305;&#20196;&#21644;&#65299;&#24180;&#24230;&#12288;&#20445;&#20581;&#25152;&#22287;&#22495;&#21332;&#35696;&#12398;&#22580;&#12395;&#12362;&#12369;&#12427;&#35506;&#38988;&#12395;&#38306;&#12377;&#12427;&#22577;&#21578;&#26360;.xlsm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Z:\001%20&#23529;&#35696;&#20250;&#38306;&#36899;\01%20&#33258;&#31435;&#25903;&#25588;&#21332;&#35696;&#20250;\02%20&#22320;&#22495;&#25903;&#25588;&#25512;&#36914;&#37096;&#20250;\R4\02_230323_&#31934;&#31070;WG\03_&#24403;&#26085;&#36039;&#26009;\01%20&#20107;&#21069;&#36865;&#20184;&#36039;&#26009;\02%20&#20107;&#21069;&#36865;&#20184;&#36039;&#26009;&#19968;&#24335;\PDF&#21069;&#12398;&#20803;&#12487;&#12540;&#12479;(&#12371;&#12371;&#12398;&#12487;&#12540;&#12479;&#12434;&#20462;&#27491;&#24460;PDF&#21360;&#21047;&#65289;\&#20316;&#25104;&#29992;&#12487;&#12540;&#12479;\&#20803;&#12487;&#12540;&#12479;\02%20&#12304;&#38598;&#35336;&#12305;&#20196;&#21644;&#65299;&#24180;&#24230;&#12288;&#20445;&#20581;&#25152;&#22287;&#22495;&#21332;&#35696;&#12398;&#22580;&#12395;&#12362;&#12369;&#12427;&#35506;&#38988;&#12395;&#38306;&#12377;&#12427;&#22577;&#21578;&#26360;.xlsm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Z:\001%20&#23529;&#35696;&#20250;&#38306;&#36899;\01%20&#33258;&#31435;&#25903;&#25588;&#21332;&#35696;&#20250;\02%20&#22320;&#22495;&#25903;&#25588;&#25512;&#36914;&#37096;&#20250;\R4\02_230323_&#31934;&#31070;WG\03_&#24403;&#26085;&#36039;&#26009;\01%20&#20107;&#21069;&#36865;&#20184;&#36039;&#26009;\02%20&#20107;&#21069;&#36865;&#20184;&#36039;&#26009;&#19968;&#24335;\PDF&#21069;&#12398;&#20803;&#12487;&#12540;&#12479;(&#12371;&#12371;&#12398;&#12487;&#12540;&#12479;&#12434;&#20462;&#27491;&#24460;PDF&#21360;&#21047;&#65289;\&#20316;&#25104;&#29992;&#12487;&#12540;&#12479;\&#20803;&#12487;&#12540;&#12479;\02%20&#12304;&#38598;&#35336;&#12305;&#20196;&#21644;&#65299;&#24180;&#24230;&#12288;&#20445;&#20581;&#25152;&#22287;&#22495;&#21332;&#35696;&#12398;&#22580;&#12395;&#12362;&#12369;&#12427;&#35506;&#38988;&#12395;&#38306;&#12377;&#12427;&#22577;&#21578;&#26360;.xlsm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file:///Z:\001%20&#23529;&#35696;&#20250;&#38306;&#36899;\01%20&#33258;&#31435;&#25903;&#25588;&#21332;&#35696;&#20250;\02%20&#22320;&#22495;&#25903;&#25588;&#25512;&#36914;&#37096;&#20250;\R4\02_230323_&#31934;&#31070;WG\03_&#24403;&#26085;&#36039;&#26009;\01%20&#20107;&#21069;&#36865;&#20184;&#36039;&#26009;\02%20&#20107;&#21069;&#36865;&#20184;&#36039;&#26009;&#19968;&#24335;\PDF&#21069;&#12398;&#20803;&#12487;&#12540;&#12479;(&#12371;&#12371;&#12398;&#12487;&#12540;&#12479;&#12434;&#20462;&#27491;&#24460;PDF&#21360;&#21047;&#65289;\&#20316;&#25104;&#29992;&#12487;&#12540;&#12479;\&#20803;&#12487;&#12540;&#12479;\02%20&#12304;&#38598;&#35336;&#12305;&#20196;&#21644;&#65299;&#24180;&#24230;&#12288;&#20445;&#20581;&#25152;&#22287;&#22495;&#21332;&#35696;&#12398;&#22580;&#12395;&#12362;&#12369;&#12427;&#35506;&#38988;&#12395;&#38306;&#12377;&#12427;&#22577;&#21578;&#26360;.xlsm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Z:\001%20&#23529;&#35696;&#20250;&#38306;&#36899;\01%20&#33258;&#31435;&#25903;&#25588;&#21332;&#35696;&#20250;\02%20&#22320;&#22495;&#25903;&#25588;&#25512;&#36914;&#37096;&#20250;\R4\02_230323_&#31934;&#31070;WG\03_&#24403;&#26085;&#36039;&#26009;\01%20&#20107;&#21069;&#36865;&#20184;&#36039;&#26009;\02%20&#20107;&#21069;&#36865;&#20184;&#36039;&#26009;&#19968;&#24335;\PDF&#21069;&#12398;&#20803;&#12487;&#12540;&#12479;(&#12371;&#12371;&#12398;&#12487;&#12540;&#12479;&#12434;&#20462;&#27491;&#24460;PDF&#21360;&#21047;&#65289;\&#20316;&#25104;&#29992;&#12487;&#12540;&#12479;\&#20803;&#12487;&#12540;&#12479;\02%20&#12304;&#38598;&#35336;&#12305;&#20196;&#21644;&#65299;&#24180;&#24230;&#12288;&#20445;&#20581;&#25152;&#22287;&#22495;&#21332;&#35696;&#12398;&#22580;&#12395;&#12362;&#12369;&#12427;&#35506;&#38988;&#12395;&#38306;&#12377;&#12427;&#22577;&#21578;&#26360;.xlsm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Z:\001%20&#23529;&#35696;&#20250;&#38306;&#36899;\01%20&#33258;&#31435;&#25903;&#25588;&#21332;&#35696;&#20250;\02%20&#22320;&#22495;&#25903;&#25588;&#25512;&#36914;&#37096;&#20250;\R4\02_230323_&#31934;&#31070;WG\03_&#24403;&#26085;&#36039;&#26009;\01%20&#20107;&#21069;&#36865;&#20184;&#36039;&#26009;\02%20&#20107;&#21069;&#36865;&#20184;&#36039;&#26009;&#19968;&#24335;\PDF&#21069;&#12398;&#20803;&#12487;&#12540;&#12479;(&#12371;&#12371;&#12398;&#12487;&#12540;&#12479;&#12434;&#20462;&#27491;&#24460;PDF&#21360;&#21047;&#65289;\&#20316;&#25104;&#29992;&#12487;&#12540;&#12479;\&#20803;&#12487;&#12540;&#12479;\02%20&#12304;&#38598;&#35336;&#12305;&#20196;&#21644;&#65299;&#24180;&#24230;&#12288;&#20445;&#20581;&#25152;&#22287;&#22495;&#21332;&#35696;&#12398;&#22580;&#12395;&#12362;&#12369;&#12427;&#35506;&#38988;&#12395;&#38306;&#12377;&#12427;&#22577;&#21578;&#26360;.xlsm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1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file:///Z:\001%20&#23529;&#35696;&#20250;&#38306;&#36899;\01%20&#33258;&#31435;&#25903;&#25588;&#21332;&#35696;&#20250;\02%20&#22320;&#22495;&#25903;&#25588;&#25512;&#36914;&#37096;&#20250;\R4\02_230323_&#31934;&#31070;WG\03_&#24403;&#26085;&#36039;&#26009;\01%20&#20107;&#21069;&#36865;&#20184;&#36039;&#26009;\02%20&#20107;&#21069;&#36865;&#20184;&#36039;&#26009;&#19968;&#24335;\PDF&#21069;&#12398;&#20803;&#12487;&#12540;&#12479;(&#12371;&#12371;&#12398;&#12487;&#12540;&#12479;&#12434;&#20462;&#27491;&#24460;PDF&#21360;&#21047;&#65289;\&#20316;&#25104;&#29992;&#12487;&#12540;&#12479;\&#20803;&#12487;&#12540;&#12479;\02%20&#12304;&#38598;&#35336;&#12305;&#20196;&#21644;&#65299;&#24180;&#24230;&#12288;&#20445;&#20581;&#25152;&#22287;&#22495;&#21332;&#35696;&#12398;&#22580;&#12395;&#12362;&#12369;&#12427;&#35506;&#38988;&#12395;&#38306;&#12377;&#12427;&#22577;&#21578;&#26360;.xlsm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65652602048467"/>
          <c:y val="0.13738209334635662"/>
          <c:w val="0.58083326298438831"/>
          <c:h val="0.658981481481481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'R3報告まとめ'!$B$3:$D$3</c:f>
              <c:strCache>
                <c:ptCount val="3"/>
                <c:pt idx="0">
                  <c:v>ケースとの直接面談が出来ない</c:v>
                </c:pt>
                <c:pt idx="1">
                  <c:v>地域移行や退院支援の中で、体験や外出支援が出来ない</c:v>
                </c:pt>
                <c:pt idx="2">
                  <c:v>感染症症状もある精神疾患のある人への救急対応</c:v>
                </c:pt>
              </c:strCache>
            </c:strRef>
          </c:cat>
          <c:val>
            <c:numRef>
              <c:f>'R3報告まとめ'!$B$4:$D$4</c:f>
              <c:numCache>
                <c:formatCode>General</c:formatCode>
                <c:ptCount val="3"/>
                <c:pt idx="0">
                  <c:v>11</c:v>
                </c:pt>
                <c:pt idx="1">
                  <c:v>11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88-45B3-B087-E4238023566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737561391"/>
        <c:axId val="737573039"/>
      </c:barChart>
      <c:catAx>
        <c:axId val="73756139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737573039"/>
        <c:crosses val="autoZero"/>
        <c:auto val="1"/>
        <c:lblAlgn val="ctr"/>
        <c:lblOffset val="100"/>
        <c:noMultiLvlLbl val="0"/>
      </c:catAx>
      <c:valAx>
        <c:axId val="73757303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7375613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 sz="1050">
          <a:latin typeface="メイリオ" panose="020B0604030504040204" pitchFamily="50" charset="-128"/>
          <a:ea typeface="メイリオ" panose="020B0604030504040204" pitchFamily="50" charset="-128"/>
        </a:defRPr>
      </a:pPr>
      <a:endParaRPr lang="ja-JP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8187536524848636"/>
          <c:y val="0.10325174122758873"/>
          <c:w val="0.58857687899176514"/>
          <c:h val="0.658981481481481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'R3報告まとめ'!$AI$3:$AK$3</c:f>
              <c:strCache>
                <c:ptCount val="3"/>
                <c:pt idx="0">
                  <c:v>高齢者が入院した場合、退院支援
まで地域の支援が入ることが多い</c:v>
                </c:pt>
                <c:pt idx="1">
                  <c:v>高齢者の対応については資源が
増えており、負担が軽い</c:v>
                </c:pt>
                <c:pt idx="2">
                  <c:v>障がい支援・高齢支援が連携して
対応する機会が増えている</c:v>
                </c:pt>
              </c:strCache>
            </c:strRef>
          </c:cat>
          <c:val>
            <c:numRef>
              <c:f>'R3報告まとめ'!$AI$4:$AK$4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09-44E2-806B-364ECEF3117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350"/>
        <c:axId val="737561391"/>
        <c:axId val="737573039"/>
      </c:barChart>
      <c:catAx>
        <c:axId val="73756139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737573039"/>
        <c:crosses val="autoZero"/>
        <c:auto val="1"/>
        <c:lblAlgn val="ctr"/>
        <c:lblOffset val="100"/>
        <c:noMultiLvlLbl val="0"/>
      </c:catAx>
      <c:valAx>
        <c:axId val="737573039"/>
        <c:scaling>
          <c:orientation val="minMax"/>
          <c:max val="12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737561391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メイリオ" panose="020B0604030504040204" pitchFamily="50" charset="-128"/>
          <a:ea typeface="メイリオ" panose="020B0604030504040204" pitchFamily="50" charset="-128"/>
        </a:defRPr>
      </a:pPr>
      <a:endParaRPr lang="ja-JP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6828056980635593"/>
          <c:y val="0.15308874080388121"/>
          <c:w val="0.58083326298438831"/>
          <c:h val="0.658981481481481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'R3報告まとめ'!$E$3:$H$3</c:f>
              <c:strCache>
                <c:ptCount val="4"/>
                <c:pt idx="0">
                  <c:v>タブレットなどを利用し、オンラインでの面会を実施継続</c:v>
                </c:pt>
                <c:pt idx="1">
                  <c:v>行政含む支援者で連携し、柔軟に対応（電話での状況確認など）</c:v>
                </c:pt>
                <c:pt idx="2">
                  <c:v>病院敷地内の屋外での面接実施</c:v>
                </c:pt>
                <c:pt idx="3">
                  <c:v>メールや電話相談の拡充</c:v>
                </c:pt>
              </c:strCache>
            </c:strRef>
          </c:cat>
          <c:val>
            <c:numRef>
              <c:f>'R3報告まとめ'!$E$4:$H$4</c:f>
              <c:numCache>
                <c:formatCode>General</c:formatCode>
                <c:ptCount val="4"/>
                <c:pt idx="0">
                  <c:v>11</c:v>
                </c:pt>
                <c:pt idx="1">
                  <c:v>9</c:v>
                </c:pt>
                <c:pt idx="2">
                  <c:v>1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71-49A1-A3A1-27AFA451CB4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737561391"/>
        <c:axId val="737573039"/>
      </c:barChart>
      <c:catAx>
        <c:axId val="73756139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737573039"/>
        <c:crosses val="autoZero"/>
        <c:auto val="1"/>
        <c:lblAlgn val="ctr"/>
        <c:lblOffset val="100"/>
        <c:noMultiLvlLbl val="0"/>
      </c:catAx>
      <c:valAx>
        <c:axId val="73757303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7375613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 sz="1050">
          <a:latin typeface="メイリオ" panose="020B0604030504040204" pitchFamily="50" charset="-128"/>
          <a:ea typeface="メイリオ" panose="020B0604030504040204" pitchFamily="50" charset="-128"/>
        </a:defRPr>
      </a:pPr>
      <a:endParaRPr lang="ja-JP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5507272287069819"/>
          <c:y val="0.13504958435915052"/>
          <c:w val="0.59005006164906781"/>
          <c:h val="0.658981481481481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'R3報告まとめ'!$I$3:$J$3</c:f>
              <c:strCache>
                <c:ptCount val="2"/>
                <c:pt idx="0">
                  <c:v>オンライン面会など個別支援に
オンラインを導入</c:v>
                </c:pt>
                <c:pt idx="1">
                  <c:v>電話での状況確認など
柔軟な対応</c:v>
                </c:pt>
              </c:strCache>
            </c:strRef>
          </c:cat>
          <c:val>
            <c:numRef>
              <c:f>'R3報告まとめ'!$I$4:$J$4</c:f>
              <c:numCache>
                <c:formatCode>General</c:formatCode>
                <c:ptCount val="2"/>
                <c:pt idx="0">
                  <c:v>7</c:v>
                </c:pt>
                <c:pt idx="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31-4DD3-9DF8-5709582CBEA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28"/>
        <c:axId val="737561391"/>
        <c:axId val="737573039"/>
      </c:barChart>
      <c:catAx>
        <c:axId val="73756139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737573039"/>
        <c:crosses val="autoZero"/>
        <c:auto val="1"/>
        <c:lblAlgn val="ctr"/>
        <c:lblOffset val="100"/>
        <c:noMultiLvlLbl val="0"/>
      </c:catAx>
      <c:valAx>
        <c:axId val="737573039"/>
        <c:scaling>
          <c:orientation val="minMax"/>
          <c:max val="12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737561391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 sz="1050">
          <a:latin typeface="メイリオ" panose="020B0604030504040204" pitchFamily="50" charset="-128"/>
          <a:ea typeface="メイリオ" panose="020B0604030504040204" pitchFamily="50" charset="-128"/>
        </a:defRPr>
      </a:pPr>
      <a:endParaRPr lang="ja-JP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7178501576172857"/>
          <c:y val="0.13633154849226692"/>
          <c:w val="0.58083326298438831"/>
          <c:h val="0.658981481481481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'R3報告まとめ'!$K$3:$O$3</c:f>
              <c:strCache>
                <c:ptCount val="5"/>
                <c:pt idx="0">
                  <c:v>契約に至るまでに時間がかかる</c:v>
                </c:pt>
                <c:pt idx="1">
                  <c:v>住所地と入院先が遠方で支援しにくい</c:v>
                </c:pt>
                <c:pt idx="2">
                  <c:v>多少の持ち出しがあっても、計画相談などの
サービスに結び付ける方が早い</c:v>
                </c:pt>
                <c:pt idx="3">
                  <c:v>6ヶ月で地域移行の目処の立つケースが少ない</c:v>
                </c:pt>
                <c:pt idx="4">
                  <c:v>マンパワーの不足</c:v>
                </c:pt>
              </c:strCache>
            </c:strRef>
          </c:cat>
          <c:val>
            <c:numRef>
              <c:f>'R3報告まとめ'!$K$4:$O$4</c:f>
              <c:numCache>
                <c:formatCode>General</c:formatCode>
                <c:ptCount val="5"/>
                <c:pt idx="0">
                  <c:v>6</c:v>
                </c:pt>
                <c:pt idx="1">
                  <c:v>8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9E-4082-B9C0-19C33F103D7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737561391"/>
        <c:axId val="737573039"/>
      </c:barChart>
      <c:catAx>
        <c:axId val="73756139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737573039"/>
        <c:crosses val="autoZero"/>
        <c:auto val="1"/>
        <c:lblAlgn val="ctr"/>
        <c:lblOffset val="100"/>
        <c:noMultiLvlLbl val="0"/>
      </c:catAx>
      <c:valAx>
        <c:axId val="73757303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7375613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メイリオ" panose="020B0604030504040204" pitchFamily="50" charset="-128"/>
          <a:ea typeface="メイリオ" panose="020B0604030504040204" pitchFamily="50" charset="-128"/>
        </a:defRPr>
      </a:pPr>
      <a:endParaRPr lang="ja-JP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7488326521138821"/>
          <c:y val="0.12729001276618035"/>
          <c:w val="0.58083326298438831"/>
          <c:h val="0.658981481481481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'R3報告まとめ'!$P$3:$S$3</c:f>
              <c:strCache>
                <c:ptCount val="4"/>
                <c:pt idx="0">
                  <c:v>制度利用の契約に至るまでの手続き業務に
関しても個別給付対象となること</c:v>
                </c:pt>
                <c:pt idx="1">
                  <c:v>面接回数などの緩和</c:v>
                </c:pt>
                <c:pt idx="2">
                  <c:v>交通費など実費の支給</c:v>
                </c:pt>
                <c:pt idx="3">
                  <c:v>人員補充</c:v>
                </c:pt>
              </c:strCache>
            </c:strRef>
          </c:cat>
          <c:val>
            <c:numRef>
              <c:f>'R3報告まとめ'!$P$4:$S$4</c:f>
              <c:numCache>
                <c:formatCode>General</c:formatCode>
                <c:ptCount val="4"/>
                <c:pt idx="0">
                  <c:v>5</c:v>
                </c:pt>
                <c:pt idx="1">
                  <c:v>4</c:v>
                </c:pt>
                <c:pt idx="2">
                  <c:v>4</c:v>
                </c:pt>
                <c:pt idx="3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47-43F7-980C-DD53BA2CF58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737561391"/>
        <c:axId val="737573039"/>
      </c:barChart>
      <c:catAx>
        <c:axId val="73756139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737573039"/>
        <c:crosses val="autoZero"/>
        <c:auto val="1"/>
        <c:lblAlgn val="ctr"/>
        <c:lblOffset val="100"/>
        <c:noMultiLvlLbl val="0"/>
      </c:catAx>
      <c:valAx>
        <c:axId val="73757303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7375613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メイリオ" panose="020B0604030504040204" pitchFamily="50" charset="-128"/>
          <a:ea typeface="メイリオ" panose="020B0604030504040204" pitchFamily="50" charset="-128"/>
        </a:defRPr>
      </a:pPr>
      <a:endParaRPr lang="ja-JP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7999286581663633"/>
          <c:y val="8.461300505050505E-2"/>
          <c:w val="0.57864738919247116"/>
          <c:h val="0.658981481481481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'R3報告まとめ'!$T$3:$V$3</c:f>
              <c:strCache>
                <c:ptCount val="3"/>
                <c:pt idx="0">
                  <c:v>現在対象となるケースは長期支援が必要で
あることが多く、そもそもの制度利用期限
を6ヶ月から延ばしてはどうか</c:v>
                </c:pt>
                <c:pt idx="1">
                  <c:v>地域支援者の退院支援委員会への
出席の機会を増やしてほしい</c:v>
                </c:pt>
                <c:pt idx="2">
                  <c:v>事務手続きの簡素化</c:v>
                </c:pt>
              </c:strCache>
            </c:strRef>
          </c:cat>
          <c:val>
            <c:numRef>
              <c:f>'R3報告まとめ'!$T$4:$V$4</c:f>
              <c:numCache>
                <c:formatCode>General</c:formatCode>
                <c:ptCount val="3"/>
                <c:pt idx="0">
                  <c:v>6</c:v>
                </c:pt>
                <c:pt idx="1">
                  <c:v>3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74-4D74-9F6B-F179211FDC6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300"/>
        <c:axId val="737561391"/>
        <c:axId val="737573039"/>
      </c:barChart>
      <c:catAx>
        <c:axId val="73756139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737573039"/>
        <c:crosses val="autoZero"/>
        <c:auto val="1"/>
        <c:lblAlgn val="ctr"/>
        <c:lblOffset val="100"/>
        <c:noMultiLvlLbl val="0"/>
      </c:catAx>
      <c:valAx>
        <c:axId val="737573039"/>
        <c:scaling>
          <c:orientation val="minMax"/>
          <c:max val="1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7375613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メイリオ" panose="020B0604030504040204" pitchFamily="50" charset="-128"/>
          <a:ea typeface="メイリオ" panose="020B0604030504040204" pitchFamily="50" charset="-128"/>
        </a:defRPr>
      </a:pPr>
      <a:endParaRPr lang="ja-JP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090320975056037"/>
          <c:y val="9.5749279779968999E-2"/>
          <c:w val="0.56297669108410264"/>
          <c:h val="0.658981481481481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'R3報告まとめ'!$Y$3:$Z$3</c:f>
              <c:strCache>
                <c:ptCount val="2"/>
                <c:pt idx="0">
                  <c:v>地域移行・退院の対象者の
高齢化が進んでいる</c:v>
                </c:pt>
                <c:pt idx="1">
                  <c:v>認知症の退院支援対象者が
増えている</c:v>
                </c:pt>
              </c:strCache>
            </c:strRef>
          </c:cat>
          <c:val>
            <c:numRef>
              <c:f>'R3報告まとめ'!$Y$4:$Z$4</c:f>
              <c:numCache>
                <c:formatCode>General</c:formatCode>
                <c:ptCount val="2"/>
                <c:pt idx="0">
                  <c:v>10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2C-4DC5-A09A-A92E85D631E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737561391"/>
        <c:axId val="737573039"/>
      </c:barChart>
      <c:catAx>
        <c:axId val="73756139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737573039"/>
        <c:crosses val="autoZero"/>
        <c:auto val="1"/>
        <c:lblAlgn val="ctr"/>
        <c:lblOffset val="100"/>
        <c:noMultiLvlLbl val="0"/>
      </c:catAx>
      <c:valAx>
        <c:axId val="73757303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7375613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メイリオ" panose="020B0604030504040204" pitchFamily="50" charset="-128"/>
          <a:ea typeface="メイリオ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104990816789265"/>
          <c:y val="9.5749279779968999E-2"/>
          <c:w val="0.56490751659553606"/>
          <c:h val="0.658981481481481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'R3報告まとめ'!$W$3:$X$3</c:f>
              <c:strCache>
                <c:ptCount val="2"/>
                <c:pt idx="0">
                  <c:v>高齢者の相談が増えている</c:v>
                </c:pt>
                <c:pt idx="1">
                  <c:v>認知症の相談が増えている</c:v>
                </c:pt>
              </c:strCache>
            </c:strRef>
          </c:cat>
          <c:val>
            <c:numRef>
              <c:f>'R3報告まとめ'!$W$4:$X$4</c:f>
              <c:numCache>
                <c:formatCode>General</c:formatCode>
                <c:ptCount val="2"/>
                <c:pt idx="0">
                  <c:v>8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33-4EA8-A675-41169559114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737561391"/>
        <c:axId val="737573039"/>
      </c:barChart>
      <c:catAx>
        <c:axId val="73756139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737573039"/>
        <c:crosses val="autoZero"/>
        <c:auto val="1"/>
        <c:lblAlgn val="ctr"/>
        <c:lblOffset val="100"/>
        <c:noMultiLvlLbl val="0"/>
      </c:catAx>
      <c:valAx>
        <c:axId val="737573039"/>
        <c:scaling>
          <c:orientation val="minMax"/>
          <c:max val="12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7375613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メイリオ" panose="020B0604030504040204" pitchFamily="50" charset="-128"/>
          <a:ea typeface="メイリオ" panose="020B0604030504040204" pitchFamily="50" charset="-128"/>
        </a:defRPr>
      </a:pPr>
      <a:endParaRPr lang="ja-JP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8952834441719514"/>
          <c:y val="3.5961429416153157E-2"/>
          <c:w val="0.57305937540456942"/>
          <c:h val="0.8959443424885326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'R3報告まとめ'!$AA$3:$AH$3</c:f>
              <c:strCache>
                <c:ptCount val="8"/>
                <c:pt idx="0">
                  <c:v>障がい福祉担当者だけでは対応できない</c:v>
                </c:pt>
                <c:pt idx="1">
                  <c:v>高齢者支援関係者との連携が上手く行かない</c:v>
                </c:pt>
                <c:pt idx="2">
                  <c:v>高齢者支援関係者が協議の場に参加していない</c:v>
                </c:pt>
                <c:pt idx="3">
                  <c:v>高齢者対応可能な施設・GHなど受け皿の不足</c:v>
                </c:pt>
                <c:pt idx="4">
                  <c:v>高齢支援関係者の精神疾患に関する理解の不足</c:v>
                </c:pt>
                <c:pt idx="5">
                  <c:v>高齢者支援関係者の業務が日頃から多く、即対応が難しい</c:v>
                </c:pt>
                <c:pt idx="6">
                  <c:v>高齢化に加えて困難な問題を抱えるケースが多く、対応が難しい（依存症・家族問題・経済問題etc.）</c:v>
                </c:pt>
                <c:pt idx="7">
                  <c:v>障害サービスから介護サービスへの移行における
課題（今までのサービス量が確保できなくなる、
自己負担額が発生するなど）</c:v>
                </c:pt>
              </c:strCache>
            </c:strRef>
          </c:cat>
          <c:val>
            <c:numRef>
              <c:f>'R3報告まとめ'!$AA$4:$AH$4</c:f>
              <c:numCache>
                <c:formatCode>General</c:formatCode>
                <c:ptCount val="8"/>
                <c:pt idx="0">
                  <c:v>6</c:v>
                </c:pt>
                <c:pt idx="1">
                  <c:v>4</c:v>
                </c:pt>
                <c:pt idx="2">
                  <c:v>5</c:v>
                </c:pt>
                <c:pt idx="3">
                  <c:v>7</c:v>
                </c:pt>
                <c:pt idx="4">
                  <c:v>6</c:v>
                </c:pt>
                <c:pt idx="5">
                  <c:v>1</c:v>
                </c:pt>
                <c:pt idx="6">
                  <c:v>7</c:v>
                </c:pt>
                <c:pt idx="7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4F-40FB-88D9-3B22DDAEB5E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46"/>
        <c:axId val="737561391"/>
        <c:axId val="737573039"/>
      </c:barChart>
      <c:catAx>
        <c:axId val="73756139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737573039"/>
        <c:crosses val="autoZero"/>
        <c:auto val="1"/>
        <c:lblAlgn val="ctr"/>
        <c:lblOffset val="100"/>
        <c:noMultiLvlLbl val="0"/>
      </c:catAx>
      <c:valAx>
        <c:axId val="737573039"/>
        <c:scaling>
          <c:orientation val="minMax"/>
          <c:max val="12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7375613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ysClr val="window" lastClr="FFFFFF"/>
    </a:solidFill>
    <a:ln>
      <a:solidFill>
        <a:sysClr val="windowText" lastClr="000000"/>
      </a:solidFill>
    </a:ln>
    <a:effectLst/>
  </c:spPr>
  <c:txPr>
    <a:bodyPr/>
    <a:lstStyle/>
    <a:p>
      <a:pPr>
        <a:defRPr>
          <a:solidFill>
            <a:sysClr val="windowText" lastClr="000000"/>
          </a:solidFill>
          <a:latin typeface="メイリオ" panose="020B0604030504040204" pitchFamily="50" charset="-128"/>
          <a:ea typeface="メイリオ" panose="020B0604030504040204" pitchFamily="50" charset="-128"/>
        </a:defRPr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3B8C5F-FC73-49BE-8EF0-14080EBA128D}" type="doc">
      <dgm:prSet loTypeId="urn:microsoft.com/office/officeart/2005/8/layout/lProcess2" loCatId="list" qsTypeId="urn:microsoft.com/office/officeart/2005/8/quickstyle/simple3" qsCatId="simple" csTypeId="urn:microsoft.com/office/officeart/2005/8/colors/accent1_1" csCatId="accent1" phldr="1"/>
      <dgm:spPr/>
      <dgm:t>
        <a:bodyPr/>
        <a:lstStyle/>
        <a:p>
          <a:endParaRPr kumimoji="1" lang="ja-JP" altLang="en-US"/>
        </a:p>
      </dgm:t>
    </dgm:pt>
    <dgm:pt modelId="{5961F72D-EFFD-48FB-8C5F-A7BB8A0BE24D}">
      <dgm:prSet phldrT="[テキスト]" custT="1"/>
      <dgm:spPr>
        <a:noFill/>
        <a:ln>
          <a:solidFill>
            <a:schemeClr val="accent1"/>
          </a:solidFill>
        </a:ln>
      </dgm:spPr>
      <dgm:t>
        <a:bodyPr/>
        <a:lstStyle/>
        <a:p>
          <a:r>
            <a: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rPr>
            <a:t>直接支援が</a:t>
          </a:r>
          <a:br>
            <a: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rPr>
            <a:t>できない</a:t>
          </a:r>
        </a:p>
      </dgm:t>
    </dgm:pt>
    <dgm:pt modelId="{AB93A139-BD32-49FF-8B2D-F943CF34ACA1}" type="parTrans" cxnId="{C36D3FC1-1FBB-413B-8DC9-2ACA9248B4BC}">
      <dgm:prSet/>
      <dgm:spPr/>
      <dgm:t>
        <a:bodyPr/>
        <a:lstStyle/>
        <a:p>
          <a:endParaRPr kumimoji="1" lang="ja-JP" altLang="en-US" sz="2800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E0066EA5-97B9-44FB-A2E4-F131970BEBE5}" type="sibTrans" cxnId="{C36D3FC1-1FBB-413B-8DC9-2ACA9248B4BC}">
      <dgm:prSet/>
      <dgm:spPr/>
      <dgm:t>
        <a:bodyPr/>
        <a:lstStyle/>
        <a:p>
          <a:endParaRPr kumimoji="1" lang="ja-JP" altLang="en-US" sz="2800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0A6B4CCD-7F2E-4FF3-A6B4-8785089256AF}">
      <dgm:prSet phldrT="[テキスト]" custT="1"/>
      <dgm:spPr>
        <a:ln w="9525">
          <a:solidFill>
            <a:schemeClr val="tx1"/>
          </a:solidFill>
        </a:ln>
      </dgm:spPr>
      <dgm:t>
        <a:bodyPr/>
        <a:lstStyle/>
        <a:p>
          <a:r>
            <a: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rPr>
            <a:t>面会に行けない</a:t>
          </a:r>
        </a:p>
      </dgm:t>
    </dgm:pt>
    <dgm:pt modelId="{DB31A438-018C-4820-9190-DFEA7D18D50A}" type="parTrans" cxnId="{B41C2924-8311-4FC2-BDC7-1F92341214B8}">
      <dgm:prSet/>
      <dgm:spPr/>
      <dgm:t>
        <a:bodyPr/>
        <a:lstStyle/>
        <a:p>
          <a:endParaRPr kumimoji="1" lang="ja-JP" altLang="en-US" sz="2800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4E434075-93C8-402F-A9FB-20BB93305D3C}" type="sibTrans" cxnId="{B41C2924-8311-4FC2-BDC7-1F92341214B8}">
      <dgm:prSet/>
      <dgm:spPr/>
      <dgm:t>
        <a:bodyPr/>
        <a:lstStyle/>
        <a:p>
          <a:endParaRPr kumimoji="1" lang="ja-JP" altLang="en-US" sz="2800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0D6B7055-3894-4017-9EC2-7FE42D26A344}">
      <dgm:prSet phldrT="[テキスト]" custT="1"/>
      <dgm:spPr>
        <a:noFill/>
        <a:ln>
          <a:solidFill>
            <a:schemeClr val="accent1"/>
          </a:solidFill>
        </a:ln>
      </dgm:spPr>
      <dgm:t>
        <a:bodyPr/>
        <a:lstStyle/>
        <a:p>
          <a:r>
            <a: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rPr>
            <a:t>支援の質の</a:t>
          </a:r>
          <a:br>
            <a: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rPr>
            <a:t>低下</a:t>
          </a:r>
        </a:p>
      </dgm:t>
    </dgm:pt>
    <dgm:pt modelId="{7E93142B-BEF5-4299-A401-4298D573742A}" type="parTrans" cxnId="{AE506A8F-7ECD-45FB-8C86-3F90D9DD8C0E}">
      <dgm:prSet/>
      <dgm:spPr/>
      <dgm:t>
        <a:bodyPr/>
        <a:lstStyle/>
        <a:p>
          <a:endParaRPr kumimoji="1" lang="ja-JP" altLang="en-US" sz="2800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E3D9DB47-68F7-4CEA-A476-CDBB2EFDF887}" type="sibTrans" cxnId="{AE506A8F-7ECD-45FB-8C86-3F90D9DD8C0E}">
      <dgm:prSet/>
      <dgm:spPr/>
      <dgm:t>
        <a:bodyPr/>
        <a:lstStyle/>
        <a:p>
          <a:endParaRPr kumimoji="1" lang="ja-JP" altLang="en-US" sz="2800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39563781-3B19-49A2-8457-8E66DBC8600C}">
      <dgm:prSet phldrT="[テキスト]" custT="1"/>
      <dgm:spPr>
        <a:ln w="9525">
          <a:solidFill>
            <a:schemeClr val="tx1"/>
          </a:solidFill>
        </a:ln>
      </dgm:spPr>
      <dgm:t>
        <a:bodyPr/>
        <a:lstStyle/>
        <a:p>
          <a:r>
            <a: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rPr>
            <a:t>手続きを簡略化するゆえの</a:t>
          </a:r>
          <a:br>
            <a: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rPr>
            <a:t>アセスメント</a:t>
          </a:r>
          <a:br>
            <a: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rPr>
            <a:t>不足</a:t>
          </a:r>
        </a:p>
      </dgm:t>
    </dgm:pt>
    <dgm:pt modelId="{E1377D8F-E4EA-4CDA-83C2-F243D287079B}" type="parTrans" cxnId="{F3223EA7-0D68-4206-A82A-26D3CD2D2EEB}">
      <dgm:prSet/>
      <dgm:spPr/>
      <dgm:t>
        <a:bodyPr/>
        <a:lstStyle/>
        <a:p>
          <a:endParaRPr kumimoji="1" lang="ja-JP" altLang="en-US" sz="2800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AC249F8D-0659-4E25-B9B3-4EDB6E05D1CE}" type="sibTrans" cxnId="{F3223EA7-0D68-4206-A82A-26D3CD2D2EEB}">
      <dgm:prSet/>
      <dgm:spPr/>
      <dgm:t>
        <a:bodyPr/>
        <a:lstStyle/>
        <a:p>
          <a:endParaRPr kumimoji="1" lang="ja-JP" altLang="en-US" sz="2800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FE517E52-7F23-459F-89DC-057EA13D94B8}">
      <dgm:prSet phldrT="[テキスト]" custT="1"/>
      <dgm:spPr>
        <a:ln w="9525">
          <a:solidFill>
            <a:schemeClr val="tx1"/>
          </a:solidFill>
        </a:ln>
      </dgm:spPr>
      <dgm:t>
        <a:bodyPr/>
        <a:lstStyle/>
        <a:p>
          <a:r>
            <a: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rPr>
            <a:t>感染症対応のためのさらなる</a:t>
          </a:r>
          <a:br>
            <a: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rPr>
            <a:t>マンパワー不足</a:t>
          </a:r>
          <a:br>
            <a: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br>
            <a: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rPr>
            <a:t>報酬算定が受けられないなど</a:t>
          </a:r>
        </a:p>
      </dgm:t>
    </dgm:pt>
    <dgm:pt modelId="{A57B0B84-E76C-46DA-8328-3BF84F2B68D9}" type="parTrans" cxnId="{0937C9AF-F3F5-4526-8019-E33ABF86256B}">
      <dgm:prSet/>
      <dgm:spPr/>
      <dgm:t>
        <a:bodyPr/>
        <a:lstStyle/>
        <a:p>
          <a:endParaRPr kumimoji="1" lang="ja-JP" altLang="en-US" sz="2800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A98F36B1-9AE8-41F5-92E3-BD35CFF707DB}" type="sibTrans" cxnId="{0937C9AF-F3F5-4526-8019-E33ABF86256B}">
      <dgm:prSet/>
      <dgm:spPr/>
      <dgm:t>
        <a:bodyPr/>
        <a:lstStyle/>
        <a:p>
          <a:endParaRPr kumimoji="1" lang="ja-JP" altLang="en-US" sz="2800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007940BD-333F-41EC-8101-65A0C5B699F9}">
      <dgm:prSet phldrT="[テキスト]" custT="1"/>
      <dgm:spPr>
        <a:ln w="9525">
          <a:solidFill>
            <a:schemeClr val="tx1"/>
          </a:solidFill>
        </a:ln>
      </dgm:spPr>
      <dgm:t>
        <a:bodyPr/>
        <a:lstStyle/>
        <a:p>
          <a:r>
            <a: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rPr>
            <a:t>外出・体験宿泊が不可能</a:t>
          </a:r>
        </a:p>
      </dgm:t>
    </dgm:pt>
    <dgm:pt modelId="{32523602-D0D6-4F10-80A1-D1C3266448E8}" type="parTrans" cxnId="{ECF0C223-C873-4823-ACB5-826F31C87895}">
      <dgm:prSet/>
      <dgm:spPr/>
      <dgm:t>
        <a:bodyPr/>
        <a:lstStyle/>
        <a:p>
          <a:endParaRPr kumimoji="1" lang="ja-JP" altLang="en-US" sz="2800"/>
        </a:p>
      </dgm:t>
    </dgm:pt>
    <dgm:pt modelId="{630772EB-90F0-4DDF-A81E-05AE8F504714}" type="sibTrans" cxnId="{ECF0C223-C873-4823-ACB5-826F31C87895}">
      <dgm:prSet/>
      <dgm:spPr/>
      <dgm:t>
        <a:bodyPr/>
        <a:lstStyle/>
        <a:p>
          <a:endParaRPr kumimoji="1" lang="ja-JP" altLang="en-US" sz="2800"/>
        </a:p>
      </dgm:t>
    </dgm:pt>
    <dgm:pt modelId="{41E5D05D-7373-45AA-8117-77DD2978175F}">
      <dgm:prSet phldrT="[テキスト]" custT="1"/>
      <dgm:spPr>
        <a:ln w="9525">
          <a:solidFill>
            <a:schemeClr val="tx1"/>
          </a:solidFill>
        </a:ln>
      </dgm:spPr>
      <dgm:t>
        <a:bodyPr/>
        <a:lstStyle/>
        <a:p>
          <a:r>
            <a: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rPr>
            <a:t>本人の生活リズムと</a:t>
          </a:r>
          <a:br>
            <a: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rPr>
            <a:t>合わないサービス提供による</a:t>
          </a:r>
          <a:br>
            <a: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rPr>
            <a:t>状態悪化</a:t>
          </a:r>
        </a:p>
      </dgm:t>
    </dgm:pt>
    <dgm:pt modelId="{2A9D8384-26D5-4F05-B1A8-B8F3A87BD903}" type="parTrans" cxnId="{B69A871C-F39F-4870-9000-B24CD641DA20}">
      <dgm:prSet/>
      <dgm:spPr/>
      <dgm:t>
        <a:bodyPr/>
        <a:lstStyle/>
        <a:p>
          <a:endParaRPr kumimoji="1" lang="ja-JP" altLang="en-US" sz="2800"/>
        </a:p>
      </dgm:t>
    </dgm:pt>
    <dgm:pt modelId="{BDD129F2-CA2B-4D9B-AEBD-6701ED39F239}" type="sibTrans" cxnId="{B69A871C-F39F-4870-9000-B24CD641DA20}">
      <dgm:prSet/>
      <dgm:spPr/>
      <dgm:t>
        <a:bodyPr/>
        <a:lstStyle/>
        <a:p>
          <a:endParaRPr kumimoji="1" lang="ja-JP" altLang="en-US" sz="2800"/>
        </a:p>
      </dgm:t>
    </dgm:pt>
    <dgm:pt modelId="{DA868C74-84FD-494B-A3B1-7178085D61AC}">
      <dgm:prSet phldrT="[テキスト]" custT="1"/>
      <dgm:spPr>
        <a:noFill/>
        <a:ln>
          <a:solidFill>
            <a:schemeClr val="accent1"/>
          </a:solidFill>
        </a:ln>
      </dgm:spPr>
      <dgm:t>
        <a:bodyPr/>
        <a:lstStyle/>
        <a:p>
          <a:r>
            <a: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rPr>
            <a:t>オンライン</a:t>
          </a:r>
          <a:br>
            <a: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rPr>
            <a:t>対応の増加</a:t>
          </a:r>
        </a:p>
      </dgm:t>
    </dgm:pt>
    <dgm:pt modelId="{4FF6F297-88AB-4546-BF74-48A471595295}" type="parTrans" cxnId="{AE3DED9B-39FA-4902-889D-F3B253CDF0C0}">
      <dgm:prSet/>
      <dgm:spPr/>
      <dgm:t>
        <a:bodyPr/>
        <a:lstStyle/>
        <a:p>
          <a:endParaRPr kumimoji="1" lang="ja-JP" altLang="en-US" sz="2800"/>
        </a:p>
      </dgm:t>
    </dgm:pt>
    <dgm:pt modelId="{3E79CD49-3AAC-481C-A652-3C44943501C1}" type="sibTrans" cxnId="{AE3DED9B-39FA-4902-889D-F3B253CDF0C0}">
      <dgm:prSet/>
      <dgm:spPr/>
      <dgm:t>
        <a:bodyPr/>
        <a:lstStyle/>
        <a:p>
          <a:endParaRPr kumimoji="1" lang="ja-JP" altLang="en-US" sz="2800"/>
        </a:p>
      </dgm:t>
    </dgm:pt>
    <dgm:pt modelId="{277E3599-3DE0-4535-BE2B-79F8BD9E6FC1}">
      <dgm:prSet phldrT="[テキスト]" custT="1"/>
      <dgm:spPr>
        <a:ln w="38100" cmpd="dbl">
          <a:solidFill>
            <a:schemeClr val="tx2"/>
          </a:solidFill>
          <a:prstDash val="lgDash"/>
        </a:ln>
      </dgm:spPr>
      <dgm:t>
        <a:bodyPr/>
        <a:lstStyle/>
        <a:p>
          <a:r>
            <a: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rPr>
            <a:t>感染拡大下で</a:t>
          </a:r>
          <a:br>
            <a: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rPr>
            <a:t>活動が</a:t>
          </a:r>
          <a:br>
            <a: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rPr>
            <a:t>継続できた</a:t>
          </a:r>
        </a:p>
      </dgm:t>
    </dgm:pt>
    <dgm:pt modelId="{C1EF3238-D695-4D3E-BEB1-FA55204BF547}" type="parTrans" cxnId="{13CAB0CB-9B1B-40DB-9F42-D8DFB338471B}">
      <dgm:prSet/>
      <dgm:spPr/>
      <dgm:t>
        <a:bodyPr/>
        <a:lstStyle/>
        <a:p>
          <a:endParaRPr kumimoji="1" lang="ja-JP" altLang="en-US" sz="2800"/>
        </a:p>
      </dgm:t>
    </dgm:pt>
    <dgm:pt modelId="{63ED5CE5-B571-4E94-A7B7-72CA63AE43A9}" type="sibTrans" cxnId="{13CAB0CB-9B1B-40DB-9F42-D8DFB338471B}">
      <dgm:prSet/>
      <dgm:spPr/>
      <dgm:t>
        <a:bodyPr/>
        <a:lstStyle/>
        <a:p>
          <a:endParaRPr kumimoji="1" lang="ja-JP" altLang="en-US" sz="2800"/>
        </a:p>
      </dgm:t>
    </dgm:pt>
    <dgm:pt modelId="{D9EBE886-7799-43F9-BDFE-6D7096B6F6A7}">
      <dgm:prSet phldrT="[テキスト]" custT="1"/>
      <dgm:spPr>
        <a:ln w="9525">
          <a:solidFill>
            <a:schemeClr val="tx1"/>
          </a:solidFill>
        </a:ln>
      </dgm:spPr>
      <dgm:t>
        <a:bodyPr/>
        <a:lstStyle/>
        <a:p>
          <a:r>
            <a: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rPr>
            <a:t>環境があるか</a:t>
          </a:r>
          <a:br>
            <a: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rPr>
            <a:t>どうかで差が</a:t>
          </a:r>
          <a:br>
            <a: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rPr>
            <a:t>出てしまう</a:t>
          </a:r>
        </a:p>
      </dgm:t>
    </dgm:pt>
    <dgm:pt modelId="{23DA5449-62AB-4256-BF79-67154CFD255E}" type="parTrans" cxnId="{8DD72C1D-166C-4FFE-887F-8A65F327EF55}">
      <dgm:prSet/>
      <dgm:spPr/>
      <dgm:t>
        <a:bodyPr/>
        <a:lstStyle/>
        <a:p>
          <a:endParaRPr kumimoji="1" lang="ja-JP" altLang="en-US" sz="2800"/>
        </a:p>
      </dgm:t>
    </dgm:pt>
    <dgm:pt modelId="{B4F765F0-3DC9-4970-8308-F2E66CD175F7}" type="sibTrans" cxnId="{8DD72C1D-166C-4FFE-887F-8A65F327EF55}">
      <dgm:prSet/>
      <dgm:spPr/>
      <dgm:t>
        <a:bodyPr/>
        <a:lstStyle/>
        <a:p>
          <a:endParaRPr kumimoji="1" lang="ja-JP" altLang="en-US" sz="2800"/>
        </a:p>
      </dgm:t>
    </dgm:pt>
    <dgm:pt modelId="{85A8B189-8731-48CC-9DA1-A06B3257C0C2}">
      <dgm:prSet phldrT="[テキスト]" custT="1"/>
      <dgm:spPr>
        <a:ln w="9525">
          <a:solidFill>
            <a:schemeClr val="tx1"/>
          </a:solidFill>
        </a:ln>
      </dgm:spPr>
      <dgm:t>
        <a:bodyPr/>
        <a:lstStyle/>
        <a:p>
          <a:r>
            <a: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rPr>
            <a:t>音声の途切れ</a:t>
          </a:r>
          <a:br>
            <a: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rPr>
            <a:t>などスムーズにいかないことが多い</a:t>
          </a:r>
        </a:p>
      </dgm:t>
    </dgm:pt>
    <dgm:pt modelId="{D305823A-A217-45AB-BFCA-14744DC64014}" type="parTrans" cxnId="{4060179A-4429-4C6B-AFFB-F764ABEB5553}">
      <dgm:prSet/>
      <dgm:spPr/>
      <dgm:t>
        <a:bodyPr/>
        <a:lstStyle/>
        <a:p>
          <a:endParaRPr kumimoji="1" lang="ja-JP" altLang="en-US" sz="2800"/>
        </a:p>
      </dgm:t>
    </dgm:pt>
    <dgm:pt modelId="{070E0505-C046-41FA-9A5C-F561BDF70068}" type="sibTrans" cxnId="{4060179A-4429-4C6B-AFFB-F764ABEB5553}">
      <dgm:prSet/>
      <dgm:spPr/>
      <dgm:t>
        <a:bodyPr/>
        <a:lstStyle/>
        <a:p>
          <a:endParaRPr kumimoji="1" lang="ja-JP" altLang="en-US" sz="2800"/>
        </a:p>
      </dgm:t>
    </dgm:pt>
    <dgm:pt modelId="{7918592C-4925-4DEF-AD4B-655760927D63}">
      <dgm:prSet phldrT="[テキスト]" custT="1"/>
      <dgm:spPr>
        <a:ln w="9525">
          <a:solidFill>
            <a:schemeClr val="tx1"/>
          </a:solidFill>
        </a:ln>
      </dgm:spPr>
      <dgm:t>
        <a:bodyPr/>
        <a:lstStyle/>
        <a:p>
          <a:r>
            <a: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rPr>
            <a:t>受診拒否の増加</a:t>
          </a:r>
        </a:p>
      </dgm:t>
    </dgm:pt>
    <dgm:pt modelId="{19EE215F-270D-4008-92E9-DBF76E2703A0}" type="parTrans" cxnId="{6EB95511-3E02-44CB-9B9B-2E06D9641984}">
      <dgm:prSet/>
      <dgm:spPr/>
      <dgm:t>
        <a:bodyPr/>
        <a:lstStyle/>
        <a:p>
          <a:endParaRPr kumimoji="1" lang="ja-JP" altLang="en-US"/>
        </a:p>
      </dgm:t>
    </dgm:pt>
    <dgm:pt modelId="{A1549FD8-ACF9-46EA-A364-0649E57D102E}" type="sibTrans" cxnId="{6EB95511-3E02-44CB-9B9B-2E06D9641984}">
      <dgm:prSet/>
      <dgm:spPr/>
      <dgm:t>
        <a:bodyPr/>
        <a:lstStyle/>
        <a:p>
          <a:endParaRPr kumimoji="1" lang="ja-JP" altLang="en-US"/>
        </a:p>
      </dgm:t>
    </dgm:pt>
    <dgm:pt modelId="{BB805B52-002D-4C52-BB09-57EA0595EA18}">
      <dgm:prSet phldrT="[テキスト]" custT="1"/>
      <dgm:spPr>
        <a:ln w="38100">
          <a:solidFill>
            <a:schemeClr val="tx2"/>
          </a:solidFill>
        </a:ln>
      </dgm:spPr>
      <dgm:t>
        <a:bodyPr/>
        <a:lstStyle/>
        <a:p>
          <a:r>
            <a: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rPr>
            <a:t>方法を変えて、</a:t>
          </a:r>
          <a:r>
            <a:rPr kumimoji="1" lang="ja-JP" altLang="en-US" sz="700" dirty="0">
              <a:latin typeface="メイリオ" panose="020B0604030504040204" pitchFamily="50" charset="-128"/>
              <a:ea typeface="メイリオ" panose="020B0604030504040204" pitchFamily="50" charset="-128"/>
            </a:rPr>
            <a:t>ピアサポ</a:t>
          </a:r>
          <a:r>
            <a: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rPr>
            <a:t>活動等を継続</a:t>
          </a:r>
          <a:br>
            <a: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rPr>
            <a:t>壁新聞やビデオレター</a:t>
          </a:r>
        </a:p>
      </dgm:t>
    </dgm:pt>
    <dgm:pt modelId="{B96A62ED-BCAF-4022-A7CF-E82EE4C5E557}" type="parTrans" cxnId="{A0B9CE1E-4C97-4FBB-B1EB-68807D899527}">
      <dgm:prSet/>
      <dgm:spPr/>
      <dgm:t>
        <a:bodyPr/>
        <a:lstStyle/>
        <a:p>
          <a:endParaRPr kumimoji="1" lang="ja-JP" altLang="en-US"/>
        </a:p>
      </dgm:t>
    </dgm:pt>
    <dgm:pt modelId="{B48BD902-A311-49CB-A361-AAC1EDFF85FB}" type="sibTrans" cxnId="{A0B9CE1E-4C97-4FBB-B1EB-68807D899527}">
      <dgm:prSet/>
      <dgm:spPr/>
      <dgm:t>
        <a:bodyPr/>
        <a:lstStyle/>
        <a:p>
          <a:endParaRPr kumimoji="1" lang="ja-JP" altLang="en-US"/>
        </a:p>
      </dgm:t>
    </dgm:pt>
    <dgm:pt modelId="{551589AB-B7A1-4B3B-AE99-37958728DD32}">
      <dgm:prSet phldrT="[テキスト]" custT="1"/>
      <dgm:spPr>
        <a:noFill/>
        <a:ln>
          <a:solidFill>
            <a:schemeClr val="accent1"/>
          </a:solidFill>
        </a:ln>
      </dgm:spPr>
      <dgm:t>
        <a:bodyPr/>
        <a:lstStyle/>
        <a:p>
          <a:r>
            <a: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rPr>
            <a:t>その他</a:t>
          </a:r>
        </a:p>
      </dgm:t>
    </dgm:pt>
    <dgm:pt modelId="{D0491844-81DE-4206-94A9-A956301FE863}" type="parTrans" cxnId="{59C0129F-76FC-42D1-96B3-C8BF0127C19F}">
      <dgm:prSet/>
      <dgm:spPr/>
      <dgm:t>
        <a:bodyPr/>
        <a:lstStyle/>
        <a:p>
          <a:endParaRPr kumimoji="1" lang="ja-JP" altLang="en-US"/>
        </a:p>
      </dgm:t>
    </dgm:pt>
    <dgm:pt modelId="{07EE9616-40A7-458E-A955-F9D1BBC50E92}" type="sibTrans" cxnId="{59C0129F-76FC-42D1-96B3-C8BF0127C19F}">
      <dgm:prSet/>
      <dgm:spPr/>
      <dgm:t>
        <a:bodyPr/>
        <a:lstStyle/>
        <a:p>
          <a:endParaRPr kumimoji="1" lang="ja-JP" altLang="en-US"/>
        </a:p>
      </dgm:t>
    </dgm:pt>
    <dgm:pt modelId="{8B58FD04-0A99-4ED2-B941-7CA452E97736}">
      <dgm:prSet phldrT="[テキスト]" custT="1"/>
      <dgm:spPr>
        <a:ln w="9525">
          <a:solidFill>
            <a:schemeClr val="tx1"/>
          </a:solidFill>
        </a:ln>
      </dgm:spPr>
      <dgm:t>
        <a:bodyPr/>
        <a:lstStyle/>
        <a:p>
          <a:r>
            <a: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rPr>
            <a:t>感染対策と権利擁護の葛藤</a:t>
          </a:r>
        </a:p>
      </dgm:t>
    </dgm:pt>
    <dgm:pt modelId="{372AC2D6-4A9D-4ACD-9260-7C3FE056CDCA}" type="parTrans" cxnId="{CD5D653D-27F1-414A-8131-89B0083BED6E}">
      <dgm:prSet/>
      <dgm:spPr/>
      <dgm:t>
        <a:bodyPr/>
        <a:lstStyle/>
        <a:p>
          <a:endParaRPr kumimoji="1" lang="ja-JP" altLang="en-US"/>
        </a:p>
      </dgm:t>
    </dgm:pt>
    <dgm:pt modelId="{E6FCE1FC-DF9A-4342-9AE5-1C3D274BBA0C}" type="sibTrans" cxnId="{CD5D653D-27F1-414A-8131-89B0083BED6E}">
      <dgm:prSet/>
      <dgm:spPr/>
      <dgm:t>
        <a:bodyPr/>
        <a:lstStyle/>
        <a:p>
          <a:endParaRPr kumimoji="1" lang="ja-JP" altLang="en-US"/>
        </a:p>
      </dgm:t>
    </dgm:pt>
    <dgm:pt modelId="{A84CB1F4-BF08-4F0C-80F1-B9D11F5BD29F}">
      <dgm:prSet phldrT="[テキスト]" custT="1"/>
      <dgm:spPr>
        <a:ln w="9525">
          <a:solidFill>
            <a:schemeClr val="tx1"/>
          </a:solidFill>
        </a:ln>
      </dgm:spPr>
      <dgm:t>
        <a:bodyPr/>
        <a:lstStyle/>
        <a:p>
          <a:r>
            <a: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rPr>
            <a:t>保健所相談の</a:t>
          </a:r>
          <a:br>
            <a: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rPr>
            <a:t>減少や躊躇</a:t>
          </a:r>
        </a:p>
      </dgm:t>
    </dgm:pt>
    <dgm:pt modelId="{969FE3F0-269F-48C8-8B50-B4BC0C503B92}" type="parTrans" cxnId="{E9AF20E1-151C-4229-90D7-A3E17BFEBE5B}">
      <dgm:prSet/>
      <dgm:spPr/>
      <dgm:t>
        <a:bodyPr/>
        <a:lstStyle/>
        <a:p>
          <a:endParaRPr kumimoji="1" lang="ja-JP" altLang="en-US"/>
        </a:p>
      </dgm:t>
    </dgm:pt>
    <dgm:pt modelId="{2C13EA65-22C5-4A76-9BC3-D3F1FA6EA3CD}" type="sibTrans" cxnId="{E9AF20E1-151C-4229-90D7-A3E17BFEBE5B}">
      <dgm:prSet/>
      <dgm:spPr/>
      <dgm:t>
        <a:bodyPr/>
        <a:lstStyle/>
        <a:p>
          <a:endParaRPr kumimoji="1" lang="ja-JP" altLang="en-US"/>
        </a:p>
      </dgm:t>
    </dgm:pt>
    <dgm:pt modelId="{4C32AB28-F9CA-4341-B462-41167C0195BB}">
      <dgm:prSet phldrT="[テキスト]" custT="1"/>
      <dgm:spPr>
        <a:ln w="38100" cmpd="sng">
          <a:solidFill>
            <a:schemeClr val="tx2"/>
          </a:solidFill>
        </a:ln>
      </dgm:spPr>
      <dgm:t>
        <a:bodyPr/>
        <a:lstStyle/>
        <a:p>
          <a:r>
            <a: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rPr>
            <a:t>周囲を必要以上に気にする必要がなくなり、ひきこもり状態が改善した</a:t>
          </a:r>
          <a:br>
            <a: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rPr>
            <a:t>事例あり</a:t>
          </a:r>
        </a:p>
      </dgm:t>
    </dgm:pt>
    <dgm:pt modelId="{E11F4AAF-B4C8-45AA-8396-AECA38C6049B}" type="parTrans" cxnId="{116CF31F-5597-403D-B732-2F77D5C64B6A}">
      <dgm:prSet/>
      <dgm:spPr/>
      <dgm:t>
        <a:bodyPr/>
        <a:lstStyle/>
        <a:p>
          <a:endParaRPr kumimoji="1" lang="ja-JP" altLang="en-US"/>
        </a:p>
      </dgm:t>
    </dgm:pt>
    <dgm:pt modelId="{C6D25FA1-2F35-49AA-A816-08BB83C5D267}" type="sibTrans" cxnId="{116CF31F-5597-403D-B732-2F77D5C64B6A}">
      <dgm:prSet/>
      <dgm:spPr/>
      <dgm:t>
        <a:bodyPr/>
        <a:lstStyle/>
        <a:p>
          <a:endParaRPr kumimoji="1" lang="ja-JP" altLang="en-US"/>
        </a:p>
      </dgm:t>
    </dgm:pt>
    <dgm:pt modelId="{4CA22AE7-08E2-4C2A-A3A0-913CD1423220}">
      <dgm:prSet phldrT="[テキスト]" custT="1"/>
      <dgm:spPr>
        <a:ln w="38100">
          <a:solidFill>
            <a:schemeClr val="tx2"/>
          </a:solidFill>
        </a:ln>
      </dgm:spPr>
      <dgm:t>
        <a:bodyPr/>
        <a:lstStyle/>
        <a:p>
          <a:pPr>
            <a:lnSpc>
              <a:spcPts val="1000"/>
            </a:lnSpc>
          </a:pPr>
          <a:r>
            <a: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rPr>
            <a:t>ハード面の工夫</a:t>
          </a:r>
          <a:br>
            <a: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rPr>
            <a:t>(</a:t>
          </a:r>
          <a:r>
            <a: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rPr>
            <a:t>パーティション</a:t>
          </a:r>
          <a:br>
            <a: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rPr>
            <a:t>の設置など）</a:t>
          </a:r>
          <a:br>
            <a: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br>
            <a: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rPr>
            <a:t>電話や郵送などの</a:t>
          </a:r>
          <a:br>
            <a: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rPr>
            <a:t>手段の活用</a:t>
          </a:r>
        </a:p>
      </dgm:t>
    </dgm:pt>
    <dgm:pt modelId="{BDBD5D14-2ECD-4170-BDC4-1A6FE512FAA6}" type="parTrans" cxnId="{018F232F-5125-4AE6-8E24-3338B0ABF27F}">
      <dgm:prSet/>
      <dgm:spPr/>
      <dgm:t>
        <a:bodyPr/>
        <a:lstStyle/>
        <a:p>
          <a:endParaRPr kumimoji="1" lang="ja-JP" altLang="en-US"/>
        </a:p>
      </dgm:t>
    </dgm:pt>
    <dgm:pt modelId="{095A6585-61F3-444D-8DD9-EF2E1626CF05}" type="sibTrans" cxnId="{018F232F-5125-4AE6-8E24-3338B0ABF27F}">
      <dgm:prSet/>
      <dgm:spPr/>
      <dgm:t>
        <a:bodyPr/>
        <a:lstStyle/>
        <a:p>
          <a:endParaRPr kumimoji="1" lang="ja-JP" altLang="en-US"/>
        </a:p>
      </dgm:t>
    </dgm:pt>
    <dgm:pt modelId="{2B1F52AA-987A-4948-A6CA-37E978C9B025}" type="pres">
      <dgm:prSet presAssocID="{013B8C5F-FC73-49BE-8EF0-14080EBA128D}" presName="theList" presStyleCnt="0">
        <dgm:presLayoutVars>
          <dgm:dir/>
          <dgm:animLvl val="lvl"/>
          <dgm:resizeHandles val="exact"/>
        </dgm:presLayoutVars>
      </dgm:prSet>
      <dgm:spPr/>
    </dgm:pt>
    <dgm:pt modelId="{39074ED9-29D9-4CA9-A263-B9734E08089A}" type="pres">
      <dgm:prSet presAssocID="{5961F72D-EFFD-48FB-8C5F-A7BB8A0BE24D}" presName="compNode" presStyleCnt="0"/>
      <dgm:spPr/>
    </dgm:pt>
    <dgm:pt modelId="{1037E445-0394-4DAB-ADD3-51073245CF8F}" type="pres">
      <dgm:prSet presAssocID="{5961F72D-EFFD-48FB-8C5F-A7BB8A0BE24D}" presName="aNode" presStyleLbl="bgShp" presStyleIdx="0" presStyleCnt="4"/>
      <dgm:spPr/>
    </dgm:pt>
    <dgm:pt modelId="{4E79F73C-3958-4011-BED4-5C88795AE7A0}" type="pres">
      <dgm:prSet presAssocID="{5961F72D-EFFD-48FB-8C5F-A7BB8A0BE24D}" presName="textNode" presStyleLbl="bgShp" presStyleIdx="0" presStyleCnt="4"/>
      <dgm:spPr/>
    </dgm:pt>
    <dgm:pt modelId="{AB18BCFD-2D0A-4D22-8533-155042B12C22}" type="pres">
      <dgm:prSet presAssocID="{5961F72D-EFFD-48FB-8C5F-A7BB8A0BE24D}" presName="compChildNode" presStyleCnt="0"/>
      <dgm:spPr/>
    </dgm:pt>
    <dgm:pt modelId="{AC5B2597-948D-49D7-A455-5D14C66971A4}" type="pres">
      <dgm:prSet presAssocID="{5961F72D-EFFD-48FB-8C5F-A7BB8A0BE24D}" presName="theInnerList" presStyleCnt="0"/>
      <dgm:spPr/>
    </dgm:pt>
    <dgm:pt modelId="{9033E16D-7CFF-4664-9DA0-A368208FC1A8}" type="pres">
      <dgm:prSet presAssocID="{0A6B4CCD-7F2E-4FF3-A6B4-8785089256AF}" presName="childNode" presStyleLbl="node1" presStyleIdx="0" presStyleCnt="14">
        <dgm:presLayoutVars>
          <dgm:bulletEnabled val="1"/>
        </dgm:presLayoutVars>
      </dgm:prSet>
      <dgm:spPr/>
    </dgm:pt>
    <dgm:pt modelId="{68656349-A646-41A7-9821-0C19AF59D8A9}" type="pres">
      <dgm:prSet presAssocID="{0A6B4CCD-7F2E-4FF3-A6B4-8785089256AF}" presName="aSpace2" presStyleCnt="0"/>
      <dgm:spPr/>
    </dgm:pt>
    <dgm:pt modelId="{64DE6864-FA64-4DDA-AA09-778348C94948}" type="pres">
      <dgm:prSet presAssocID="{007940BD-333F-41EC-8101-65A0C5B699F9}" presName="childNode" presStyleLbl="node1" presStyleIdx="1" presStyleCnt="14">
        <dgm:presLayoutVars>
          <dgm:bulletEnabled val="1"/>
        </dgm:presLayoutVars>
      </dgm:prSet>
      <dgm:spPr/>
    </dgm:pt>
    <dgm:pt modelId="{C8A17CCA-F4A8-4FDF-8EF6-67586BF09092}" type="pres">
      <dgm:prSet presAssocID="{007940BD-333F-41EC-8101-65A0C5B699F9}" presName="aSpace2" presStyleCnt="0"/>
      <dgm:spPr/>
    </dgm:pt>
    <dgm:pt modelId="{0D8A5322-FCC2-43D8-9486-9BC1BF090CC5}" type="pres">
      <dgm:prSet presAssocID="{7918592C-4925-4DEF-AD4B-655760927D63}" presName="childNode" presStyleLbl="node1" presStyleIdx="2" presStyleCnt="14">
        <dgm:presLayoutVars>
          <dgm:bulletEnabled val="1"/>
        </dgm:presLayoutVars>
      </dgm:prSet>
      <dgm:spPr/>
    </dgm:pt>
    <dgm:pt modelId="{98333B4C-76A8-4136-8CD3-BD51011413B3}" type="pres">
      <dgm:prSet presAssocID="{7918592C-4925-4DEF-AD4B-655760927D63}" presName="aSpace2" presStyleCnt="0"/>
      <dgm:spPr/>
    </dgm:pt>
    <dgm:pt modelId="{9750B9B3-23FA-467E-A0A2-32657E4650CC}" type="pres">
      <dgm:prSet presAssocID="{BB805B52-002D-4C52-BB09-57EA0595EA18}" presName="childNode" presStyleLbl="node1" presStyleIdx="3" presStyleCnt="14">
        <dgm:presLayoutVars>
          <dgm:bulletEnabled val="1"/>
        </dgm:presLayoutVars>
      </dgm:prSet>
      <dgm:spPr/>
    </dgm:pt>
    <dgm:pt modelId="{E1AE7E03-9D3C-4F0A-8C59-A61384FBE51A}" type="pres">
      <dgm:prSet presAssocID="{BB805B52-002D-4C52-BB09-57EA0595EA18}" presName="aSpace2" presStyleCnt="0"/>
      <dgm:spPr/>
    </dgm:pt>
    <dgm:pt modelId="{2C350211-D94A-4EE4-A3B5-9CDC925018E5}" type="pres">
      <dgm:prSet presAssocID="{4CA22AE7-08E2-4C2A-A3A0-913CD1423220}" presName="childNode" presStyleLbl="node1" presStyleIdx="4" presStyleCnt="14">
        <dgm:presLayoutVars>
          <dgm:bulletEnabled val="1"/>
        </dgm:presLayoutVars>
      </dgm:prSet>
      <dgm:spPr/>
    </dgm:pt>
    <dgm:pt modelId="{FE5A6700-F1FD-4FE6-8A7A-09E4946DC5C1}" type="pres">
      <dgm:prSet presAssocID="{5961F72D-EFFD-48FB-8C5F-A7BB8A0BE24D}" presName="aSpace" presStyleCnt="0"/>
      <dgm:spPr/>
    </dgm:pt>
    <dgm:pt modelId="{E884DA34-8C6D-40A3-A18F-6ADB6A3B9F8A}" type="pres">
      <dgm:prSet presAssocID="{0D6B7055-3894-4017-9EC2-7FE42D26A344}" presName="compNode" presStyleCnt="0"/>
      <dgm:spPr/>
    </dgm:pt>
    <dgm:pt modelId="{E40393F2-472A-4748-9D61-6735D42AA768}" type="pres">
      <dgm:prSet presAssocID="{0D6B7055-3894-4017-9EC2-7FE42D26A344}" presName="aNode" presStyleLbl="bgShp" presStyleIdx="1" presStyleCnt="4"/>
      <dgm:spPr/>
    </dgm:pt>
    <dgm:pt modelId="{786F8571-7C00-4770-9AD8-2698D5E32FED}" type="pres">
      <dgm:prSet presAssocID="{0D6B7055-3894-4017-9EC2-7FE42D26A344}" presName="textNode" presStyleLbl="bgShp" presStyleIdx="1" presStyleCnt="4"/>
      <dgm:spPr/>
    </dgm:pt>
    <dgm:pt modelId="{5783284B-DA44-469F-8D74-09E08A6C343F}" type="pres">
      <dgm:prSet presAssocID="{0D6B7055-3894-4017-9EC2-7FE42D26A344}" presName="compChildNode" presStyleCnt="0"/>
      <dgm:spPr/>
    </dgm:pt>
    <dgm:pt modelId="{012B704A-B195-451F-9251-951DB2FBEDB5}" type="pres">
      <dgm:prSet presAssocID="{0D6B7055-3894-4017-9EC2-7FE42D26A344}" presName="theInnerList" presStyleCnt="0"/>
      <dgm:spPr/>
    </dgm:pt>
    <dgm:pt modelId="{35DD398F-AA99-477D-ADC7-D7EA2BC38306}" type="pres">
      <dgm:prSet presAssocID="{39563781-3B19-49A2-8457-8E66DBC8600C}" presName="childNode" presStyleLbl="node1" presStyleIdx="5" presStyleCnt="14">
        <dgm:presLayoutVars>
          <dgm:bulletEnabled val="1"/>
        </dgm:presLayoutVars>
      </dgm:prSet>
      <dgm:spPr/>
    </dgm:pt>
    <dgm:pt modelId="{9C8F575C-276A-4CD8-B728-63FA58706626}" type="pres">
      <dgm:prSet presAssocID="{39563781-3B19-49A2-8457-8E66DBC8600C}" presName="aSpace2" presStyleCnt="0"/>
      <dgm:spPr/>
    </dgm:pt>
    <dgm:pt modelId="{465C27B7-2F25-49A3-AAE6-84F800B2B83F}" type="pres">
      <dgm:prSet presAssocID="{FE517E52-7F23-459F-89DC-057EA13D94B8}" presName="childNode" presStyleLbl="node1" presStyleIdx="6" presStyleCnt="14">
        <dgm:presLayoutVars>
          <dgm:bulletEnabled val="1"/>
        </dgm:presLayoutVars>
      </dgm:prSet>
      <dgm:spPr/>
    </dgm:pt>
    <dgm:pt modelId="{598896C8-A9EB-4622-8FAC-E2AB3F6A5C11}" type="pres">
      <dgm:prSet presAssocID="{FE517E52-7F23-459F-89DC-057EA13D94B8}" presName="aSpace2" presStyleCnt="0"/>
      <dgm:spPr/>
    </dgm:pt>
    <dgm:pt modelId="{58A6F0E5-27D7-4F1D-A078-B38581F22F9E}" type="pres">
      <dgm:prSet presAssocID="{41E5D05D-7373-45AA-8117-77DD2978175F}" presName="childNode" presStyleLbl="node1" presStyleIdx="7" presStyleCnt="14">
        <dgm:presLayoutVars>
          <dgm:bulletEnabled val="1"/>
        </dgm:presLayoutVars>
      </dgm:prSet>
      <dgm:spPr/>
    </dgm:pt>
    <dgm:pt modelId="{87EFCD2F-1965-4FE9-B260-CAB9A9E169D0}" type="pres">
      <dgm:prSet presAssocID="{0D6B7055-3894-4017-9EC2-7FE42D26A344}" presName="aSpace" presStyleCnt="0"/>
      <dgm:spPr/>
    </dgm:pt>
    <dgm:pt modelId="{46F3E4A8-8365-43A2-B3DC-8FF9AC087B0E}" type="pres">
      <dgm:prSet presAssocID="{DA868C74-84FD-494B-A3B1-7178085D61AC}" presName="compNode" presStyleCnt="0"/>
      <dgm:spPr/>
    </dgm:pt>
    <dgm:pt modelId="{3C6770AE-3123-46F0-B868-64F7E6340539}" type="pres">
      <dgm:prSet presAssocID="{DA868C74-84FD-494B-A3B1-7178085D61AC}" presName="aNode" presStyleLbl="bgShp" presStyleIdx="2" presStyleCnt="4"/>
      <dgm:spPr/>
    </dgm:pt>
    <dgm:pt modelId="{3F8E0D60-C63E-4AC1-A712-EDF66F716E35}" type="pres">
      <dgm:prSet presAssocID="{DA868C74-84FD-494B-A3B1-7178085D61AC}" presName="textNode" presStyleLbl="bgShp" presStyleIdx="2" presStyleCnt="4"/>
      <dgm:spPr/>
    </dgm:pt>
    <dgm:pt modelId="{A279D62F-7644-4D5F-8DBD-4D6BEE1A5BC3}" type="pres">
      <dgm:prSet presAssocID="{DA868C74-84FD-494B-A3B1-7178085D61AC}" presName="compChildNode" presStyleCnt="0"/>
      <dgm:spPr/>
    </dgm:pt>
    <dgm:pt modelId="{00DD9DC4-8B87-4172-91F5-B5CF3731F049}" type="pres">
      <dgm:prSet presAssocID="{DA868C74-84FD-494B-A3B1-7178085D61AC}" presName="theInnerList" presStyleCnt="0"/>
      <dgm:spPr/>
    </dgm:pt>
    <dgm:pt modelId="{454758F8-0AB0-4B0E-8474-43E87087DB54}" type="pres">
      <dgm:prSet presAssocID="{277E3599-3DE0-4535-BE2B-79F8BD9E6FC1}" presName="childNode" presStyleLbl="node1" presStyleIdx="8" presStyleCnt="14">
        <dgm:presLayoutVars>
          <dgm:bulletEnabled val="1"/>
        </dgm:presLayoutVars>
      </dgm:prSet>
      <dgm:spPr/>
    </dgm:pt>
    <dgm:pt modelId="{332D0403-CB76-4198-80CD-0B235AEF9157}" type="pres">
      <dgm:prSet presAssocID="{277E3599-3DE0-4535-BE2B-79F8BD9E6FC1}" presName="aSpace2" presStyleCnt="0"/>
      <dgm:spPr/>
    </dgm:pt>
    <dgm:pt modelId="{096C2D22-9462-4961-84D3-97AAE5C0269A}" type="pres">
      <dgm:prSet presAssocID="{D9EBE886-7799-43F9-BDFE-6D7096B6F6A7}" presName="childNode" presStyleLbl="node1" presStyleIdx="9" presStyleCnt="14">
        <dgm:presLayoutVars>
          <dgm:bulletEnabled val="1"/>
        </dgm:presLayoutVars>
      </dgm:prSet>
      <dgm:spPr/>
    </dgm:pt>
    <dgm:pt modelId="{4C2CFECF-50DD-41B9-AB99-23C1DCAD86B7}" type="pres">
      <dgm:prSet presAssocID="{D9EBE886-7799-43F9-BDFE-6D7096B6F6A7}" presName="aSpace2" presStyleCnt="0"/>
      <dgm:spPr/>
    </dgm:pt>
    <dgm:pt modelId="{8A7C0A13-050D-4E48-8E08-55E4EEDFD715}" type="pres">
      <dgm:prSet presAssocID="{85A8B189-8731-48CC-9DA1-A06B3257C0C2}" presName="childNode" presStyleLbl="node1" presStyleIdx="10" presStyleCnt="14">
        <dgm:presLayoutVars>
          <dgm:bulletEnabled val="1"/>
        </dgm:presLayoutVars>
      </dgm:prSet>
      <dgm:spPr/>
    </dgm:pt>
    <dgm:pt modelId="{9808C627-0D80-4300-BA1E-EDC85A28CD67}" type="pres">
      <dgm:prSet presAssocID="{DA868C74-84FD-494B-A3B1-7178085D61AC}" presName="aSpace" presStyleCnt="0"/>
      <dgm:spPr/>
    </dgm:pt>
    <dgm:pt modelId="{FD87FB03-46DC-4C08-A6F2-769C272698BD}" type="pres">
      <dgm:prSet presAssocID="{551589AB-B7A1-4B3B-AE99-37958728DD32}" presName="compNode" presStyleCnt="0"/>
      <dgm:spPr/>
    </dgm:pt>
    <dgm:pt modelId="{1A9EC760-F523-4FEC-813B-9AEA17706AE4}" type="pres">
      <dgm:prSet presAssocID="{551589AB-B7A1-4B3B-AE99-37958728DD32}" presName="aNode" presStyleLbl="bgShp" presStyleIdx="3" presStyleCnt="4"/>
      <dgm:spPr/>
    </dgm:pt>
    <dgm:pt modelId="{49289104-985D-42A5-B730-AD36417560B7}" type="pres">
      <dgm:prSet presAssocID="{551589AB-B7A1-4B3B-AE99-37958728DD32}" presName="textNode" presStyleLbl="bgShp" presStyleIdx="3" presStyleCnt="4"/>
      <dgm:spPr/>
    </dgm:pt>
    <dgm:pt modelId="{99947C5B-4804-4C97-B4F4-5AB40477B38F}" type="pres">
      <dgm:prSet presAssocID="{551589AB-B7A1-4B3B-AE99-37958728DD32}" presName="compChildNode" presStyleCnt="0"/>
      <dgm:spPr/>
    </dgm:pt>
    <dgm:pt modelId="{8B654842-4AD0-4C63-8AC1-EF2CFBCABE30}" type="pres">
      <dgm:prSet presAssocID="{551589AB-B7A1-4B3B-AE99-37958728DD32}" presName="theInnerList" presStyleCnt="0"/>
      <dgm:spPr/>
    </dgm:pt>
    <dgm:pt modelId="{689ACC27-004B-49D1-AEA5-0A1792A3BD52}" type="pres">
      <dgm:prSet presAssocID="{8B58FD04-0A99-4ED2-B941-7CA452E97736}" presName="childNode" presStyleLbl="node1" presStyleIdx="11" presStyleCnt="14">
        <dgm:presLayoutVars>
          <dgm:bulletEnabled val="1"/>
        </dgm:presLayoutVars>
      </dgm:prSet>
      <dgm:spPr/>
    </dgm:pt>
    <dgm:pt modelId="{29A29F99-4EDA-4C6B-8DC7-D92C7034C107}" type="pres">
      <dgm:prSet presAssocID="{8B58FD04-0A99-4ED2-B941-7CA452E97736}" presName="aSpace2" presStyleCnt="0"/>
      <dgm:spPr/>
    </dgm:pt>
    <dgm:pt modelId="{FD11F102-A69A-4354-8E1E-873269B1D802}" type="pres">
      <dgm:prSet presAssocID="{A84CB1F4-BF08-4F0C-80F1-B9D11F5BD29F}" presName="childNode" presStyleLbl="node1" presStyleIdx="12" presStyleCnt="14">
        <dgm:presLayoutVars>
          <dgm:bulletEnabled val="1"/>
        </dgm:presLayoutVars>
      </dgm:prSet>
      <dgm:spPr/>
    </dgm:pt>
    <dgm:pt modelId="{DDC164FC-4D24-4C40-954F-6616AD3755A6}" type="pres">
      <dgm:prSet presAssocID="{A84CB1F4-BF08-4F0C-80F1-B9D11F5BD29F}" presName="aSpace2" presStyleCnt="0"/>
      <dgm:spPr/>
    </dgm:pt>
    <dgm:pt modelId="{ADF22E8C-5C12-42BE-9AF7-9BD378CF3C67}" type="pres">
      <dgm:prSet presAssocID="{4C32AB28-F9CA-4341-B462-41167C0195BB}" presName="childNode" presStyleLbl="node1" presStyleIdx="13" presStyleCnt="14">
        <dgm:presLayoutVars>
          <dgm:bulletEnabled val="1"/>
        </dgm:presLayoutVars>
      </dgm:prSet>
      <dgm:spPr/>
    </dgm:pt>
  </dgm:ptLst>
  <dgm:cxnLst>
    <dgm:cxn modelId="{6EB95511-3E02-44CB-9B9B-2E06D9641984}" srcId="{5961F72D-EFFD-48FB-8C5F-A7BB8A0BE24D}" destId="{7918592C-4925-4DEF-AD4B-655760927D63}" srcOrd="2" destOrd="0" parTransId="{19EE215F-270D-4008-92E9-DBF76E2703A0}" sibTransId="{A1549FD8-ACF9-46EA-A364-0649E57D102E}"/>
    <dgm:cxn modelId="{4914AC14-C139-4313-9F11-620E2C590E76}" type="presOf" srcId="{DA868C74-84FD-494B-A3B1-7178085D61AC}" destId="{3C6770AE-3123-46F0-B868-64F7E6340539}" srcOrd="0" destOrd="0" presId="urn:microsoft.com/office/officeart/2005/8/layout/lProcess2"/>
    <dgm:cxn modelId="{B69A871C-F39F-4870-9000-B24CD641DA20}" srcId="{0D6B7055-3894-4017-9EC2-7FE42D26A344}" destId="{41E5D05D-7373-45AA-8117-77DD2978175F}" srcOrd="2" destOrd="0" parTransId="{2A9D8384-26D5-4F05-B1A8-B8F3A87BD903}" sibTransId="{BDD129F2-CA2B-4D9B-AEBD-6701ED39F239}"/>
    <dgm:cxn modelId="{8DD72C1D-166C-4FFE-887F-8A65F327EF55}" srcId="{DA868C74-84FD-494B-A3B1-7178085D61AC}" destId="{D9EBE886-7799-43F9-BDFE-6D7096B6F6A7}" srcOrd="1" destOrd="0" parTransId="{23DA5449-62AB-4256-BF79-67154CFD255E}" sibTransId="{B4F765F0-3DC9-4970-8308-F2E66CD175F7}"/>
    <dgm:cxn modelId="{A0B9CE1E-4C97-4FBB-B1EB-68807D899527}" srcId="{5961F72D-EFFD-48FB-8C5F-A7BB8A0BE24D}" destId="{BB805B52-002D-4C52-BB09-57EA0595EA18}" srcOrd="3" destOrd="0" parTransId="{B96A62ED-BCAF-4022-A7CF-E82EE4C5E557}" sibTransId="{B48BD902-A311-49CB-A361-AAC1EDFF85FB}"/>
    <dgm:cxn modelId="{116CF31F-5597-403D-B732-2F77D5C64B6A}" srcId="{551589AB-B7A1-4B3B-AE99-37958728DD32}" destId="{4C32AB28-F9CA-4341-B462-41167C0195BB}" srcOrd="2" destOrd="0" parTransId="{E11F4AAF-B4C8-45AA-8396-AECA38C6049B}" sibTransId="{C6D25FA1-2F35-49AA-A816-08BB83C5D267}"/>
    <dgm:cxn modelId="{ECF0C223-C873-4823-ACB5-826F31C87895}" srcId="{5961F72D-EFFD-48FB-8C5F-A7BB8A0BE24D}" destId="{007940BD-333F-41EC-8101-65A0C5B699F9}" srcOrd="1" destOrd="0" parTransId="{32523602-D0D6-4F10-80A1-D1C3266448E8}" sibTransId="{630772EB-90F0-4DDF-A81E-05AE8F504714}"/>
    <dgm:cxn modelId="{B41C2924-8311-4FC2-BDC7-1F92341214B8}" srcId="{5961F72D-EFFD-48FB-8C5F-A7BB8A0BE24D}" destId="{0A6B4CCD-7F2E-4FF3-A6B4-8785089256AF}" srcOrd="0" destOrd="0" parTransId="{DB31A438-018C-4820-9190-DFEA7D18D50A}" sibTransId="{4E434075-93C8-402F-A9FB-20BB93305D3C}"/>
    <dgm:cxn modelId="{018F232F-5125-4AE6-8E24-3338B0ABF27F}" srcId="{5961F72D-EFFD-48FB-8C5F-A7BB8A0BE24D}" destId="{4CA22AE7-08E2-4C2A-A3A0-913CD1423220}" srcOrd="4" destOrd="0" parTransId="{BDBD5D14-2ECD-4170-BDC4-1A6FE512FAA6}" sibTransId="{095A6585-61F3-444D-8DD9-EF2E1626CF05}"/>
    <dgm:cxn modelId="{496CC031-9691-46D9-8433-09940D3BAA80}" type="presOf" srcId="{277E3599-3DE0-4535-BE2B-79F8BD9E6FC1}" destId="{454758F8-0AB0-4B0E-8474-43E87087DB54}" srcOrd="0" destOrd="0" presId="urn:microsoft.com/office/officeart/2005/8/layout/lProcess2"/>
    <dgm:cxn modelId="{CD5D653D-27F1-414A-8131-89B0083BED6E}" srcId="{551589AB-B7A1-4B3B-AE99-37958728DD32}" destId="{8B58FD04-0A99-4ED2-B941-7CA452E97736}" srcOrd="0" destOrd="0" parTransId="{372AC2D6-4A9D-4ACD-9260-7C3FE056CDCA}" sibTransId="{E6FCE1FC-DF9A-4342-9AE5-1C3D274BBA0C}"/>
    <dgm:cxn modelId="{F0D32E3E-B4D9-4B52-B4C0-BE9FCA08AB5B}" type="presOf" srcId="{DA868C74-84FD-494B-A3B1-7178085D61AC}" destId="{3F8E0D60-C63E-4AC1-A712-EDF66F716E35}" srcOrd="1" destOrd="0" presId="urn:microsoft.com/office/officeart/2005/8/layout/lProcess2"/>
    <dgm:cxn modelId="{3FB3315B-166F-490B-845B-E05825D61817}" type="presOf" srcId="{D9EBE886-7799-43F9-BDFE-6D7096B6F6A7}" destId="{096C2D22-9462-4961-84D3-97AAE5C0269A}" srcOrd="0" destOrd="0" presId="urn:microsoft.com/office/officeart/2005/8/layout/lProcess2"/>
    <dgm:cxn modelId="{B6DAF561-B121-4639-A34C-B574DBC71EF5}" type="presOf" srcId="{4CA22AE7-08E2-4C2A-A3A0-913CD1423220}" destId="{2C350211-D94A-4EE4-A3B5-9CDC925018E5}" srcOrd="0" destOrd="0" presId="urn:microsoft.com/office/officeart/2005/8/layout/lProcess2"/>
    <dgm:cxn modelId="{9D1DCD69-808C-492D-8469-2F424EFB741D}" type="presOf" srcId="{007940BD-333F-41EC-8101-65A0C5B699F9}" destId="{64DE6864-FA64-4DDA-AA09-778348C94948}" srcOrd="0" destOrd="0" presId="urn:microsoft.com/office/officeart/2005/8/layout/lProcess2"/>
    <dgm:cxn modelId="{D5BD6E4D-4C59-4770-A4F8-18CD8ECE2EE5}" type="presOf" srcId="{BB805B52-002D-4C52-BB09-57EA0595EA18}" destId="{9750B9B3-23FA-467E-A0A2-32657E4650CC}" srcOrd="0" destOrd="0" presId="urn:microsoft.com/office/officeart/2005/8/layout/lProcess2"/>
    <dgm:cxn modelId="{44A3906D-FCE2-4507-8607-FECB4C46935C}" type="presOf" srcId="{551589AB-B7A1-4B3B-AE99-37958728DD32}" destId="{49289104-985D-42A5-B730-AD36417560B7}" srcOrd="1" destOrd="0" presId="urn:microsoft.com/office/officeart/2005/8/layout/lProcess2"/>
    <dgm:cxn modelId="{63C4A353-2387-4E16-B71C-11CD02E21666}" type="presOf" srcId="{39563781-3B19-49A2-8457-8E66DBC8600C}" destId="{35DD398F-AA99-477D-ADC7-D7EA2BC38306}" srcOrd="0" destOrd="0" presId="urn:microsoft.com/office/officeart/2005/8/layout/lProcess2"/>
    <dgm:cxn modelId="{75D14854-80E2-4E50-A1D6-042D3518E97B}" type="presOf" srcId="{0D6B7055-3894-4017-9EC2-7FE42D26A344}" destId="{E40393F2-472A-4748-9D61-6735D42AA768}" srcOrd="0" destOrd="0" presId="urn:microsoft.com/office/officeart/2005/8/layout/lProcess2"/>
    <dgm:cxn modelId="{0A7B6F89-8C64-47F9-BA69-ABAC83E4E45A}" type="presOf" srcId="{FE517E52-7F23-459F-89DC-057EA13D94B8}" destId="{465C27B7-2F25-49A3-AAE6-84F800B2B83F}" srcOrd="0" destOrd="0" presId="urn:microsoft.com/office/officeart/2005/8/layout/lProcess2"/>
    <dgm:cxn modelId="{A624A88D-2E83-4D61-894D-7041AF250FF8}" type="presOf" srcId="{41E5D05D-7373-45AA-8117-77DD2978175F}" destId="{58A6F0E5-27D7-4F1D-A078-B38581F22F9E}" srcOrd="0" destOrd="0" presId="urn:microsoft.com/office/officeart/2005/8/layout/lProcess2"/>
    <dgm:cxn modelId="{AE506A8F-7ECD-45FB-8C86-3F90D9DD8C0E}" srcId="{013B8C5F-FC73-49BE-8EF0-14080EBA128D}" destId="{0D6B7055-3894-4017-9EC2-7FE42D26A344}" srcOrd="1" destOrd="0" parTransId="{7E93142B-BEF5-4299-A401-4298D573742A}" sibTransId="{E3D9DB47-68F7-4CEA-A476-CDBB2EFDF887}"/>
    <dgm:cxn modelId="{79B2C797-93D4-4E22-99F6-7AA9B4234B42}" type="presOf" srcId="{5961F72D-EFFD-48FB-8C5F-A7BB8A0BE24D}" destId="{4E79F73C-3958-4011-BED4-5C88795AE7A0}" srcOrd="1" destOrd="0" presId="urn:microsoft.com/office/officeart/2005/8/layout/lProcess2"/>
    <dgm:cxn modelId="{49413498-283D-481A-85F3-95A59CF28A7B}" type="presOf" srcId="{551589AB-B7A1-4B3B-AE99-37958728DD32}" destId="{1A9EC760-F523-4FEC-813B-9AEA17706AE4}" srcOrd="0" destOrd="0" presId="urn:microsoft.com/office/officeart/2005/8/layout/lProcess2"/>
    <dgm:cxn modelId="{4060179A-4429-4C6B-AFFB-F764ABEB5553}" srcId="{DA868C74-84FD-494B-A3B1-7178085D61AC}" destId="{85A8B189-8731-48CC-9DA1-A06B3257C0C2}" srcOrd="2" destOrd="0" parTransId="{D305823A-A217-45AB-BFCA-14744DC64014}" sibTransId="{070E0505-C046-41FA-9A5C-F561BDF70068}"/>
    <dgm:cxn modelId="{AE3DED9B-39FA-4902-889D-F3B253CDF0C0}" srcId="{013B8C5F-FC73-49BE-8EF0-14080EBA128D}" destId="{DA868C74-84FD-494B-A3B1-7178085D61AC}" srcOrd="2" destOrd="0" parTransId="{4FF6F297-88AB-4546-BF74-48A471595295}" sibTransId="{3E79CD49-3AAC-481C-A652-3C44943501C1}"/>
    <dgm:cxn modelId="{F74C669C-109B-4170-8B44-476D43876EE9}" type="presOf" srcId="{0A6B4CCD-7F2E-4FF3-A6B4-8785089256AF}" destId="{9033E16D-7CFF-4664-9DA0-A368208FC1A8}" srcOrd="0" destOrd="0" presId="urn:microsoft.com/office/officeart/2005/8/layout/lProcess2"/>
    <dgm:cxn modelId="{59C0129F-76FC-42D1-96B3-C8BF0127C19F}" srcId="{013B8C5F-FC73-49BE-8EF0-14080EBA128D}" destId="{551589AB-B7A1-4B3B-AE99-37958728DD32}" srcOrd="3" destOrd="0" parTransId="{D0491844-81DE-4206-94A9-A956301FE863}" sibTransId="{07EE9616-40A7-458E-A955-F9D1BBC50E92}"/>
    <dgm:cxn modelId="{F3223EA7-0D68-4206-A82A-26D3CD2D2EEB}" srcId="{0D6B7055-3894-4017-9EC2-7FE42D26A344}" destId="{39563781-3B19-49A2-8457-8E66DBC8600C}" srcOrd="0" destOrd="0" parTransId="{E1377D8F-E4EA-4CDA-83C2-F243D287079B}" sibTransId="{AC249F8D-0659-4E25-B9B3-4EDB6E05D1CE}"/>
    <dgm:cxn modelId="{86B8FCAE-4E1E-41DD-940A-0300D592FD25}" type="presOf" srcId="{013B8C5F-FC73-49BE-8EF0-14080EBA128D}" destId="{2B1F52AA-987A-4948-A6CA-37E978C9B025}" srcOrd="0" destOrd="0" presId="urn:microsoft.com/office/officeart/2005/8/layout/lProcess2"/>
    <dgm:cxn modelId="{0937C9AF-F3F5-4526-8019-E33ABF86256B}" srcId="{0D6B7055-3894-4017-9EC2-7FE42D26A344}" destId="{FE517E52-7F23-459F-89DC-057EA13D94B8}" srcOrd="1" destOrd="0" parTransId="{A57B0B84-E76C-46DA-8328-3BF84F2B68D9}" sibTransId="{A98F36B1-9AE8-41F5-92E3-BD35CFF707DB}"/>
    <dgm:cxn modelId="{BB8C60BD-2B1B-4B43-9EA4-B9632CD7FB91}" type="presOf" srcId="{0D6B7055-3894-4017-9EC2-7FE42D26A344}" destId="{786F8571-7C00-4770-9AD8-2698D5E32FED}" srcOrd="1" destOrd="0" presId="urn:microsoft.com/office/officeart/2005/8/layout/lProcess2"/>
    <dgm:cxn modelId="{C36D3FC1-1FBB-413B-8DC9-2ACA9248B4BC}" srcId="{013B8C5F-FC73-49BE-8EF0-14080EBA128D}" destId="{5961F72D-EFFD-48FB-8C5F-A7BB8A0BE24D}" srcOrd="0" destOrd="0" parTransId="{AB93A139-BD32-49FF-8B2D-F943CF34ACA1}" sibTransId="{E0066EA5-97B9-44FB-A2E4-F131970BEBE5}"/>
    <dgm:cxn modelId="{8A4C3EC3-F67A-4B9D-ACF6-F068699FB125}" type="presOf" srcId="{5961F72D-EFFD-48FB-8C5F-A7BB8A0BE24D}" destId="{1037E445-0394-4DAB-ADD3-51073245CF8F}" srcOrd="0" destOrd="0" presId="urn:microsoft.com/office/officeart/2005/8/layout/lProcess2"/>
    <dgm:cxn modelId="{702F7ACA-DD4E-4C62-95D3-D00C7DE35802}" type="presOf" srcId="{A84CB1F4-BF08-4F0C-80F1-B9D11F5BD29F}" destId="{FD11F102-A69A-4354-8E1E-873269B1D802}" srcOrd="0" destOrd="0" presId="urn:microsoft.com/office/officeart/2005/8/layout/lProcess2"/>
    <dgm:cxn modelId="{13CAB0CB-9B1B-40DB-9F42-D8DFB338471B}" srcId="{DA868C74-84FD-494B-A3B1-7178085D61AC}" destId="{277E3599-3DE0-4535-BE2B-79F8BD9E6FC1}" srcOrd="0" destOrd="0" parTransId="{C1EF3238-D695-4D3E-BEB1-FA55204BF547}" sibTransId="{63ED5CE5-B571-4E94-A7B7-72CA63AE43A9}"/>
    <dgm:cxn modelId="{789A55CF-6DA8-4CB3-B52C-37E5F361AC42}" type="presOf" srcId="{8B58FD04-0A99-4ED2-B941-7CA452E97736}" destId="{689ACC27-004B-49D1-AEA5-0A1792A3BD52}" srcOrd="0" destOrd="0" presId="urn:microsoft.com/office/officeart/2005/8/layout/lProcess2"/>
    <dgm:cxn modelId="{5713D5D4-08A6-4EC7-A165-5921482F7D9E}" type="presOf" srcId="{7918592C-4925-4DEF-AD4B-655760927D63}" destId="{0D8A5322-FCC2-43D8-9486-9BC1BF090CC5}" srcOrd="0" destOrd="0" presId="urn:microsoft.com/office/officeart/2005/8/layout/lProcess2"/>
    <dgm:cxn modelId="{E9AF20E1-151C-4229-90D7-A3E17BFEBE5B}" srcId="{551589AB-B7A1-4B3B-AE99-37958728DD32}" destId="{A84CB1F4-BF08-4F0C-80F1-B9D11F5BD29F}" srcOrd="1" destOrd="0" parTransId="{969FE3F0-269F-48C8-8B50-B4BC0C503B92}" sibTransId="{2C13EA65-22C5-4A76-9BC3-D3F1FA6EA3CD}"/>
    <dgm:cxn modelId="{0B7098EA-1B03-4F1E-B1B4-F3D1852CC752}" type="presOf" srcId="{85A8B189-8731-48CC-9DA1-A06B3257C0C2}" destId="{8A7C0A13-050D-4E48-8E08-55E4EEDFD715}" srcOrd="0" destOrd="0" presId="urn:microsoft.com/office/officeart/2005/8/layout/lProcess2"/>
    <dgm:cxn modelId="{E8CFC2FC-D94A-4AEA-91E7-E4FEF565B444}" type="presOf" srcId="{4C32AB28-F9CA-4341-B462-41167C0195BB}" destId="{ADF22E8C-5C12-42BE-9AF7-9BD378CF3C67}" srcOrd="0" destOrd="0" presId="urn:microsoft.com/office/officeart/2005/8/layout/lProcess2"/>
    <dgm:cxn modelId="{2748C318-A769-4E7E-89EB-185677C5D435}" type="presParOf" srcId="{2B1F52AA-987A-4948-A6CA-37E978C9B025}" destId="{39074ED9-29D9-4CA9-A263-B9734E08089A}" srcOrd="0" destOrd="0" presId="urn:microsoft.com/office/officeart/2005/8/layout/lProcess2"/>
    <dgm:cxn modelId="{379228BA-2AC8-4DA9-AD44-0C1E692B5AB8}" type="presParOf" srcId="{39074ED9-29D9-4CA9-A263-B9734E08089A}" destId="{1037E445-0394-4DAB-ADD3-51073245CF8F}" srcOrd="0" destOrd="0" presId="urn:microsoft.com/office/officeart/2005/8/layout/lProcess2"/>
    <dgm:cxn modelId="{C9CF48FA-F091-4475-9E49-94C0CA074E73}" type="presParOf" srcId="{39074ED9-29D9-4CA9-A263-B9734E08089A}" destId="{4E79F73C-3958-4011-BED4-5C88795AE7A0}" srcOrd="1" destOrd="0" presId="urn:microsoft.com/office/officeart/2005/8/layout/lProcess2"/>
    <dgm:cxn modelId="{3EBB69C9-7EFE-4047-9701-5A021D4D171A}" type="presParOf" srcId="{39074ED9-29D9-4CA9-A263-B9734E08089A}" destId="{AB18BCFD-2D0A-4D22-8533-155042B12C22}" srcOrd="2" destOrd="0" presId="urn:microsoft.com/office/officeart/2005/8/layout/lProcess2"/>
    <dgm:cxn modelId="{0715B097-4952-4BA6-BC68-41654457A5B6}" type="presParOf" srcId="{AB18BCFD-2D0A-4D22-8533-155042B12C22}" destId="{AC5B2597-948D-49D7-A455-5D14C66971A4}" srcOrd="0" destOrd="0" presId="urn:microsoft.com/office/officeart/2005/8/layout/lProcess2"/>
    <dgm:cxn modelId="{C7F14168-AFB9-44E3-98CC-D5008B2CA507}" type="presParOf" srcId="{AC5B2597-948D-49D7-A455-5D14C66971A4}" destId="{9033E16D-7CFF-4664-9DA0-A368208FC1A8}" srcOrd="0" destOrd="0" presId="urn:microsoft.com/office/officeart/2005/8/layout/lProcess2"/>
    <dgm:cxn modelId="{E06094D2-6B91-4FF3-BFE1-6D2B81F1472A}" type="presParOf" srcId="{AC5B2597-948D-49D7-A455-5D14C66971A4}" destId="{68656349-A646-41A7-9821-0C19AF59D8A9}" srcOrd="1" destOrd="0" presId="urn:microsoft.com/office/officeart/2005/8/layout/lProcess2"/>
    <dgm:cxn modelId="{ACA40EC6-4849-4B20-B12D-F1DE176A6026}" type="presParOf" srcId="{AC5B2597-948D-49D7-A455-5D14C66971A4}" destId="{64DE6864-FA64-4DDA-AA09-778348C94948}" srcOrd="2" destOrd="0" presId="urn:microsoft.com/office/officeart/2005/8/layout/lProcess2"/>
    <dgm:cxn modelId="{93C4E1DC-ADDD-4FD9-8309-131490BC2AC4}" type="presParOf" srcId="{AC5B2597-948D-49D7-A455-5D14C66971A4}" destId="{C8A17CCA-F4A8-4FDF-8EF6-67586BF09092}" srcOrd="3" destOrd="0" presId="urn:microsoft.com/office/officeart/2005/8/layout/lProcess2"/>
    <dgm:cxn modelId="{A0236F7C-0565-44EF-86A0-24BA988E35B4}" type="presParOf" srcId="{AC5B2597-948D-49D7-A455-5D14C66971A4}" destId="{0D8A5322-FCC2-43D8-9486-9BC1BF090CC5}" srcOrd="4" destOrd="0" presId="urn:microsoft.com/office/officeart/2005/8/layout/lProcess2"/>
    <dgm:cxn modelId="{D426C35E-F72E-42C9-836F-CF179D91C62F}" type="presParOf" srcId="{AC5B2597-948D-49D7-A455-5D14C66971A4}" destId="{98333B4C-76A8-4136-8CD3-BD51011413B3}" srcOrd="5" destOrd="0" presId="urn:microsoft.com/office/officeart/2005/8/layout/lProcess2"/>
    <dgm:cxn modelId="{7E503B14-3109-46D9-8C53-B23F57DAA73A}" type="presParOf" srcId="{AC5B2597-948D-49D7-A455-5D14C66971A4}" destId="{9750B9B3-23FA-467E-A0A2-32657E4650CC}" srcOrd="6" destOrd="0" presId="urn:microsoft.com/office/officeart/2005/8/layout/lProcess2"/>
    <dgm:cxn modelId="{11C88290-F0A6-4D90-A5DA-735DD0ECBAE6}" type="presParOf" srcId="{AC5B2597-948D-49D7-A455-5D14C66971A4}" destId="{E1AE7E03-9D3C-4F0A-8C59-A61384FBE51A}" srcOrd="7" destOrd="0" presId="urn:microsoft.com/office/officeart/2005/8/layout/lProcess2"/>
    <dgm:cxn modelId="{773C6D5C-9ECF-477F-9A12-5AAF1A5DB93B}" type="presParOf" srcId="{AC5B2597-948D-49D7-A455-5D14C66971A4}" destId="{2C350211-D94A-4EE4-A3B5-9CDC925018E5}" srcOrd="8" destOrd="0" presId="urn:microsoft.com/office/officeart/2005/8/layout/lProcess2"/>
    <dgm:cxn modelId="{4B53B4D3-C2B2-490F-A1AB-DF57EBC08AF0}" type="presParOf" srcId="{2B1F52AA-987A-4948-A6CA-37E978C9B025}" destId="{FE5A6700-F1FD-4FE6-8A7A-09E4946DC5C1}" srcOrd="1" destOrd="0" presId="urn:microsoft.com/office/officeart/2005/8/layout/lProcess2"/>
    <dgm:cxn modelId="{0A83D0D6-B5B0-4B53-A12A-A21EAEF012D0}" type="presParOf" srcId="{2B1F52AA-987A-4948-A6CA-37E978C9B025}" destId="{E884DA34-8C6D-40A3-A18F-6ADB6A3B9F8A}" srcOrd="2" destOrd="0" presId="urn:microsoft.com/office/officeart/2005/8/layout/lProcess2"/>
    <dgm:cxn modelId="{7240F409-4BE7-4FC0-917C-0BC61253E149}" type="presParOf" srcId="{E884DA34-8C6D-40A3-A18F-6ADB6A3B9F8A}" destId="{E40393F2-472A-4748-9D61-6735D42AA768}" srcOrd="0" destOrd="0" presId="urn:microsoft.com/office/officeart/2005/8/layout/lProcess2"/>
    <dgm:cxn modelId="{301E22C2-5BA5-4133-8B88-F7FA4F13CF43}" type="presParOf" srcId="{E884DA34-8C6D-40A3-A18F-6ADB6A3B9F8A}" destId="{786F8571-7C00-4770-9AD8-2698D5E32FED}" srcOrd="1" destOrd="0" presId="urn:microsoft.com/office/officeart/2005/8/layout/lProcess2"/>
    <dgm:cxn modelId="{1FE18504-4C1D-4EFB-8BBC-14FDB8B5F1B8}" type="presParOf" srcId="{E884DA34-8C6D-40A3-A18F-6ADB6A3B9F8A}" destId="{5783284B-DA44-469F-8D74-09E08A6C343F}" srcOrd="2" destOrd="0" presId="urn:microsoft.com/office/officeart/2005/8/layout/lProcess2"/>
    <dgm:cxn modelId="{5AD91241-57E4-4221-893D-D93400B592ED}" type="presParOf" srcId="{5783284B-DA44-469F-8D74-09E08A6C343F}" destId="{012B704A-B195-451F-9251-951DB2FBEDB5}" srcOrd="0" destOrd="0" presId="urn:microsoft.com/office/officeart/2005/8/layout/lProcess2"/>
    <dgm:cxn modelId="{B7BEC549-620C-4698-9A07-F24B3C6C047B}" type="presParOf" srcId="{012B704A-B195-451F-9251-951DB2FBEDB5}" destId="{35DD398F-AA99-477D-ADC7-D7EA2BC38306}" srcOrd="0" destOrd="0" presId="urn:microsoft.com/office/officeart/2005/8/layout/lProcess2"/>
    <dgm:cxn modelId="{94AF3DD9-1354-4E1F-88B4-EAA432300E97}" type="presParOf" srcId="{012B704A-B195-451F-9251-951DB2FBEDB5}" destId="{9C8F575C-276A-4CD8-B728-63FA58706626}" srcOrd="1" destOrd="0" presId="urn:microsoft.com/office/officeart/2005/8/layout/lProcess2"/>
    <dgm:cxn modelId="{D281083A-2495-4B7F-A092-E0ADA0A7A303}" type="presParOf" srcId="{012B704A-B195-451F-9251-951DB2FBEDB5}" destId="{465C27B7-2F25-49A3-AAE6-84F800B2B83F}" srcOrd="2" destOrd="0" presId="urn:microsoft.com/office/officeart/2005/8/layout/lProcess2"/>
    <dgm:cxn modelId="{0A43D7FE-CB1A-41E4-8300-7CD40F991CA3}" type="presParOf" srcId="{012B704A-B195-451F-9251-951DB2FBEDB5}" destId="{598896C8-A9EB-4622-8FAC-E2AB3F6A5C11}" srcOrd="3" destOrd="0" presId="urn:microsoft.com/office/officeart/2005/8/layout/lProcess2"/>
    <dgm:cxn modelId="{0B64BDB2-A35A-4926-9682-F2EF95769ED8}" type="presParOf" srcId="{012B704A-B195-451F-9251-951DB2FBEDB5}" destId="{58A6F0E5-27D7-4F1D-A078-B38581F22F9E}" srcOrd="4" destOrd="0" presId="urn:microsoft.com/office/officeart/2005/8/layout/lProcess2"/>
    <dgm:cxn modelId="{FE6521F1-CE7F-4FD8-807A-965F985E4F55}" type="presParOf" srcId="{2B1F52AA-987A-4948-A6CA-37E978C9B025}" destId="{87EFCD2F-1965-4FE9-B260-CAB9A9E169D0}" srcOrd="3" destOrd="0" presId="urn:microsoft.com/office/officeart/2005/8/layout/lProcess2"/>
    <dgm:cxn modelId="{961A9832-93DE-46B5-8620-5FFADEAA97F8}" type="presParOf" srcId="{2B1F52AA-987A-4948-A6CA-37E978C9B025}" destId="{46F3E4A8-8365-43A2-B3DC-8FF9AC087B0E}" srcOrd="4" destOrd="0" presId="urn:microsoft.com/office/officeart/2005/8/layout/lProcess2"/>
    <dgm:cxn modelId="{FA66BD9F-2CE1-4FC2-ADBB-001734C758AE}" type="presParOf" srcId="{46F3E4A8-8365-43A2-B3DC-8FF9AC087B0E}" destId="{3C6770AE-3123-46F0-B868-64F7E6340539}" srcOrd="0" destOrd="0" presId="urn:microsoft.com/office/officeart/2005/8/layout/lProcess2"/>
    <dgm:cxn modelId="{85D8C8B9-C155-4EDE-9390-1C48831E7B70}" type="presParOf" srcId="{46F3E4A8-8365-43A2-B3DC-8FF9AC087B0E}" destId="{3F8E0D60-C63E-4AC1-A712-EDF66F716E35}" srcOrd="1" destOrd="0" presId="urn:microsoft.com/office/officeart/2005/8/layout/lProcess2"/>
    <dgm:cxn modelId="{1B406BF4-9F17-4B9F-A2BF-55897C2E983B}" type="presParOf" srcId="{46F3E4A8-8365-43A2-B3DC-8FF9AC087B0E}" destId="{A279D62F-7644-4D5F-8DBD-4D6BEE1A5BC3}" srcOrd="2" destOrd="0" presId="urn:microsoft.com/office/officeart/2005/8/layout/lProcess2"/>
    <dgm:cxn modelId="{4ABBDAD5-576E-4FE9-BE2C-4A20D8237E73}" type="presParOf" srcId="{A279D62F-7644-4D5F-8DBD-4D6BEE1A5BC3}" destId="{00DD9DC4-8B87-4172-91F5-B5CF3731F049}" srcOrd="0" destOrd="0" presId="urn:microsoft.com/office/officeart/2005/8/layout/lProcess2"/>
    <dgm:cxn modelId="{BEFF8BF0-A4B1-4CF4-80AE-3FA8025BC9DC}" type="presParOf" srcId="{00DD9DC4-8B87-4172-91F5-B5CF3731F049}" destId="{454758F8-0AB0-4B0E-8474-43E87087DB54}" srcOrd="0" destOrd="0" presId="urn:microsoft.com/office/officeart/2005/8/layout/lProcess2"/>
    <dgm:cxn modelId="{A376E10D-9182-4B29-9674-C39297DECFA3}" type="presParOf" srcId="{00DD9DC4-8B87-4172-91F5-B5CF3731F049}" destId="{332D0403-CB76-4198-80CD-0B235AEF9157}" srcOrd="1" destOrd="0" presId="urn:microsoft.com/office/officeart/2005/8/layout/lProcess2"/>
    <dgm:cxn modelId="{0E14195A-F908-44D7-A8F3-EAFFC8206D67}" type="presParOf" srcId="{00DD9DC4-8B87-4172-91F5-B5CF3731F049}" destId="{096C2D22-9462-4961-84D3-97AAE5C0269A}" srcOrd="2" destOrd="0" presId="urn:microsoft.com/office/officeart/2005/8/layout/lProcess2"/>
    <dgm:cxn modelId="{A2195EC9-6460-4136-AA41-656FAEE10F25}" type="presParOf" srcId="{00DD9DC4-8B87-4172-91F5-B5CF3731F049}" destId="{4C2CFECF-50DD-41B9-AB99-23C1DCAD86B7}" srcOrd="3" destOrd="0" presId="urn:microsoft.com/office/officeart/2005/8/layout/lProcess2"/>
    <dgm:cxn modelId="{C930717A-423C-4443-AFCB-3175CC20948F}" type="presParOf" srcId="{00DD9DC4-8B87-4172-91F5-B5CF3731F049}" destId="{8A7C0A13-050D-4E48-8E08-55E4EEDFD715}" srcOrd="4" destOrd="0" presId="urn:microsoft.com/office/officeart/2005/8/layout/lProcess2"/>
    <dgm:cxn modelId="{ED304577-4369-4B93-A43C-0B9B93540AA4}" type="presParOf" srcId="{2B1F52AA-987A-4948-A6CA-37E978C9B025}" destId="{9808C627-0D80-4300-BA1E-EDC85A28CD67}" srcOrd="5" destOrd="0" presId="urn:microsoft.com/office/officeart/2005/8/layout/lProcess2"/>
    <dgm:cxn modelId="{5D211F31-C2E8-4481-8836-2B32632119E0}" type="presParOf" srcId="{2B1F52AA-987A-4948-A6CA-37E978C9B025}" destId="{FD87FB03-46DC-4C08-A6F2-769C272698BD}" srcOrd="6" destOrd="0" presId="urn:microsoft.com/office/officeart/2005/8/layout/lProcess2"/>
    <dgm:cxn modelId="{812EB5D8-F127-416E-A1C5-A6803ED2B539}" type="presParOf" srcId="{FD87FB03-46DC-4C08-A6F2-769C272698BD}" destId="{1A9EC760-F523-4FEC-813B-9AEA17706AE4}" srcOrd="0" destOrd="0" presId="urn:microsoft.com/office/officeart/2005/8/layout/lProcess2"/>
    <dgm:cxn modelId="{F3D14546-F753-4F63-9243-CD5DE29ACFD5}" type="presParOf" srcId="{FD87FB03-46DC-4C08-A6F2-769C272698BD}" destId="{49289104-985D-42A5-B730-AD36417560B7}" srcOrd="1" destOrd="0" presId="urn:microsoft.com/office/officeart/2005/8/layout/lProcess2"/>
    <dgm:cxn modelId="{293472BA-66EB-4BD0-BC8C-815127018C77}" type="presParOf" srcId="{FD87FB03-46DC-4C08-A6F2-769C272698BD}" destId="{99947C5B-4804-4C97-B4F4-5AB40477B38F}" srcOrd="2" destOrd="0" presId="urn:microsoft.com/office/officeart/2005/8/layout/lProcess2"/>
    <dgm:cxn modelId="{203572BA-1840-4DD3-A889-452B22A45653}" type="presParOf" srcId="{99947C5B-4804-4C97-B4F4-5AB40477B38F}" destId="{8B654842-4AD0-4C63-8AC1-EF2CFBCABE30}" srcOrd="0" destOrd="0" presId="urn:microsoft.com/office/officeart/2005/8/layout/lProcess2"/>
    <dgm:cxn modelId="{22964FB2-377F-40F5-A947-1029CCFA1A0C}" type="presParOf" srcId="{8B654842-4AD0-4C63-8AC1-EF2CFBCABE30}" destId="{689ACC27-004B-49D1-AEA5-0A1792A3BD52}" srcOrd="0" destOrd="0" presId="urn:microsoft.com/office/officeart/2005/8/layout/lProcess2"/>
    <dgm:cxn modelId="{19652436-11F2-446B-90B4-34F7EB7312EB}" type="presParOf" srcId="{8B654842-4AD0-4C63-8AC1-EF2CFBCABE30}" destId="{29A29F99-4EDA-4C6B-8DC7-D92C7034C107}" srcOrd="1" destOrd="0" presId="urn:microsoft.com/office/officeart/2005/8/layout/lProcess2"/>
    <dgm:cxn modelId="{8218729A-4269-4404-B732-E046FBE011F2}" type="presParOf" srcId="{8B654842-4AD0-4C63-8AC1-EF2CFBCABE30}" destId="{FD11F102-A69A-4354-8E1E-873269B1D802}" srcOrd="2" destOrd="0" presId="urn:microsoft.com/office/officeart/2005/8/layout/lProcess2"/>
    <dgm:cxn modelId="{D9BF0E9F-C7E3-4D5F-A47B-17FCBE578439}" type="presParOf" srcId="{8B654842-4AD0-4C63-8AC1-EF2CFBCABE30}" destId="{DDC164FC-4D24-4C40-954F-6616AD3755A6}" srcOrd="3" destOrd="0" presId="urn:microsoft.com/office/officeart/2005/8/layout/lProcess2"/>
    <dgm:cxn modelId="{B2DC7AE7-8F02-42DD-9618-36CDD058437B}" type="presParOf" srcId="{8B654842-4AD0-4C63-8AC1-EF2CFBCABE30}" destId="{ADF22E8C-5C12-42BE-9AF7-9BD378CF3C67}" srcOrd="4" destOrd="0" presId="urn:microsoft.com/office/officeart/2005/8/layout/lProcess2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3B8C5F-FC73-49BE-8EF0-14080EBA128D}" type="doc">
      <dgm:prSet loTypeId="urn:microsoft.com/office/officeart/2005/8/layout/lProcess2" loCatId="list" qsTypeId="urn:microsoft.com/office/officeart/2005/8/quickstyle/simple3" qsCatId="simple" csTypeId="urn:microsoft.com/office/officeart/2005/8/colors/accent3_1" csCatId="accent3" phldr="1"/>
      <dgm:spPr/>
      <dgm:t>
        <a:bodyPr/>
        <a:lstStyle/>
        <a:p>
          <a:endParaRPr kumimoji="1" lang="ja-JP" altLang="en-US"/>
        </a:p>
      </dgm:t>
    </dgm:pt>
    <dgm:pt modelId="{5961F72D-EFFD-48FB-8C5F-A7BB8A0BE24D}">
      <dgm:prSet phldrT="[テキスト]" custT="1"/>
      <dgm:spPr>
        <a:noFill/>
        <a:ln>
          <a:solidFill>
            <a:schemeClr val="accent1"/>
          </a:solidFill>
        </a:ln>
      </dgm:spPr>
      <dgm:t>
        <a:bodyPr/>
        <a:lstStyle/>
        <a:p>
          <a:r>
            <a: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rPr>
            <a:t>当事者に</a:t>
          </a:r>
          <a:br>
            <a: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rPr>
            <a:t>ついて</a:t>
          </a:r>
        </a:p>
      </dgm:t>
    </dgm:pt>
    <dgm:pt modelId="{AB93A139-BD32-49FF-8B2D-F943CF34ACA1}" type="parTrans" cxnId="{C36D3FC1-1FBB-413B-8DC9-2ACA9248B4BC}">
      <dgm:prSet/>
      <dgm:spPr/>
      <dgm:t>
        <a:bodyPr/>
        <a:lstStyle/>
        <a:p>
          <a:endParaRPr kumimoji="1" lang="ja-JP" altLang="en-US" sz="1050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E0066EA5-97B9-44FB-A2E4-F131970BEBE5}" type="sibTrans" cxnId="{C36D3FC1-1FBB-413B-8DC9-2ACA9248B4BC}">
      <dgm:prSet/>
      <dgm:spPr/>
      <dgm:t>
        <a:bodyPr/>
        <a:lstStyle/>
        <a:p>
          <a:endParaRPr kumimoji="1" lang="ja-JP" altLang="en-US" sz="1050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0A6B4CCD-7F2E-4FF3-A6B4-8785089256AF}">
      <dgm:prSet phldrT="[テキスト]" custT="1"/>
      <dgm:spPr>
        <a:ln>
          <a:solidFill>
            <a:schemeClr val="tx1"/>
          </a:solidFill>
        </a:ln>
      </dgm:spPr>
      <dgm:t>
        <a:bodyPr/>
        <a:lstStyle/>
        <a:p>
          <a:r>
            <a: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rPr>
            <a:t>そもそも候補者が少ない</a:t>
          </a:r>
        </a:p>
      </dgm:t>
    </dgm:pt>
    <dgm:pt modelId="{DB31A438-018C-4820-9190-DFEA7D18D50A}" type="parTrans" cxnId="{B41C2924-8311-4FC2-BDC7-1F92341214B8}">
      <dgm:prSet/>
      <dgm:spPr/>
      <dgm:t>
        <a:bodyPr/>
        <a:lstStyle/>
        <a:p>
          <a:endParaRPr kumimoji="1" lang="ja-JP" altLang="en-US" sz="1050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4E434075-93C8-402F-A9FB-20BB93305D3C}" type="sibTrans" cxnId="{B41C2924-8311-4FC2-BDC7-1F92341214B8}">
      <dgm:prSet/>
      <dgm:spPr/>
      <dgm:t>
        <a:bodyPr/>
        <a:lstStyle/>
        <a:p>
          <a:endParaRPr kumimoji="1" lang="ja-JP" altLang="en-US" sz="1050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0D6B7055-3894-4017-9EC2-7FE42D26A344}">
      <dgm:prSet phldrT="[テキスト]" custT="1"/>
      <dgm:spPr>
        <a:noFill/>
        <a:ln>
          <a:solidFill>
            <a:schemeClr val="accent1"/>
          </a:solidFill>
        </a:ln>
      </dgm:spPr>
      <dgm:t>
        <a:bodyPr/>
        <a:lstStyle/>
        <a:p>
          <a:r>
            <a: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rPr>
            <a:t>入院病院に</a:t>
          </a:r>
          <a:br>
            <a: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rPr>
            <a:t>ついて</a:t>
          </a:r>
        </a:p>
      </dgm:t>
    </dgm:pt>
    <dgm:pt modelId="{7E93142B-BEF5-4299-A401-4298D573742A}" type="parTrans" cxnId="{AE506A8F-7ECD-45FB-8C86-3F90D9DD8C0E}">
      <dgm:prSet/>
      <dgm:spPr/>
      <dgm:t>
        <a:bodyPr/>
        <a:lstStyle/>
        <a:p>
          <a:endParaRPr kumimoji="1" lang="ja-JP" altLang="en-US" sz="1050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E3D9DB47-68F7-4CEA-A476-CDBB2EFDF887}" type="sibTrans" cxnId="{AE506A8F-7ECD-45FB-8C86-3F90D9DD8C0E}">
      <dgm:prSet/>
      <dgm:spPr/>
      <dgm:t>
        <a:bodyPr/>
        <a:lstStyle/>
        <a:p>
          <a:endParaRPr kumimoji="1" lang="ja-JP" altLang="en-US" sz="1050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007940BD-333F-41EC-8101-65A0C5B699F9}">
      <dgm:prSet phldrT="[テキスト]" custT="1"/>
      <dgm:spPr>
        <a:ln>
          <a:solidFill>
            <a:schemeClr val="tx1"/>
          </a:solidFill>
        </a:ln>
      </dgm:spPr>
      <dgm:t>
        <a:bodyPr/>
        <a:lstStyle/>
        <a:p>
          <a:r>
            <a: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rPr>
            <a:t>事務的負担を本人にかけてしまう</a:t>
          </a:r>
        </a:p>
      </dgm:t>
    </dgm:pt>
    <dgm:pt modelId="{32523602-D0D6-4F10-80A1-D1C3266448E8}" type="parTrans" cxnId="{ECF0C223-C873-4823-ACB5-826F31C87895}">
      <dgm:prSet/>
      <dgm:spPr/>
      <dgm:t>
        <a:bodyPr/>
        <a:lstStyle/>
        <a:p>
          <a:endParaRPr kumimoji="1" lang="ja-JP" altLang="en-US" sz="1050"/>
        </a:p>
      </dgm:t>
    </dgm:pt>
    <dgm:pt modelId="{630772EB-90F0-4DDF-A81E-05AE8F504714}" type="sibTrans" cxnId="{ECF0C223-C873-4823-ACB5-826F31C87895}">
      <dgm:prSet/>
      <dgm:spPr/>
      <dgm:t>
        <a:bodyPr/>
        <a:lstStyle/>
        <a:p>
          <a:endParaRPr kumimoji="1" lang="ja-JP" altLang="en-US" sz="1050"/>
        </a:p>
      </dgm:t>
    </dgm:pt>
    <dgm:pt modelId="{7918592C-4925-4DEF-AD4B-655760927D63}">
      <dgm:prSet phldrT="[テキスト]" custT="1"/>
      <dgm:spPr>
        <a:ln>
          <a:solidFill>
            <a:schemeClr val="tx1"/>
          </a:solidFill>
        </a:ln>
      </dgm:spPr>
      <dgm:t>
        <a:bodyPr/>
        <a:lstStyle/>
        <a:p>
          <a:r>
            <a: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rPr>
            <a:t>関わる人が</a:t>
          </a:r>
          <a:br>
            <a: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rPr>
            <a:t>多すぎて戸惑う</a:t>
          </a:r>
        </a:p>
      </dgm:t>
    </dgm:pt>
    <dgm:pt modelId="{19EE215F-270D-4008-92E9-DBF76E2703A0}" type="parTrans" cxnId="{6EB95511-3E02-44CB-9B9B-2E06D9641984}">
      <dgm:prSet/>
      <dgm:spPr/>
      <dgm:t>
        <a:bodyPr/>
        <a:lstStyle/>
        <a:p>
          <a:endParaRPr kumimoji="1" lang="ja-JP" altLang="en-US" sz="1050"/>
        </a:p>
      </dgm:t>
    </dgm:pt>
    <dgm:pt modelId="{A1549FD8-ACF9-46EA-A364-0649E57D102E}" type="sibTrans" cxnId="{6EB95511-3E02-44CB-9B9B-2E06D9641984}">
      <dgm:prSet/>
      <dgm:spPr/>
      <dgm:t>
        <a:bodyPr/>
        <a:lstStyle/>
        <a:p>
          <a:endParaRPr kumimoji="1" lang="ja-JP" altLang="en-US" sz="1050"/>
        </a:p>
      </dgm:t>
    </dgm:pt>
    <dgm:pt modelId="{BB805B52-002D-4C52-BB09-57EA0595EA18}">
      <dgm:prSet phldrT="[テキスト]" custT="1"/>
      <dgm:spPr>
        <a:ln>
          <a:solidFill>
            <a:schemeClr val="tx1"/>
          </a:solidFill>
        </a:ln>
      </dgm:spPr>
      <dgm:t>
        <a:bodyPr/>
        <a:lstStyle/>
        <a:p>
          <a:r>
            <a: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rPr>
            <a:t>制度の理解が</a:t>
          </a:r>
          <a:br>
            <a: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rPr>
            <a:t>不十分</a:t>
          </a:r>
          <a:br>
            <a: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rPr>
            <a:t>メリットが分かりにくい</a:t>
          </a:r>
        </a:p>
      </dgm:t>
    </dgm:pt>
    <dgm:pt modelId="{B96A62ED-BCAF-4022-A7CF-E82EE4C5E557}" type="parTrans" cxnId="{A0B9CE1E-4C97-4FBB-B1EB-68807D899527}">
      <dgm:prSet/>
      <dgm:spPr/>
      <dgm:t>
        <a:bodyPr/>
        <a:lstStyle/>
        <a:p>
          <a:endParaRPr kumimoji="1" lang="ja-JP" altLang="en-US" sz="1050"/>
        </a:p>
      </dgm:t>
    </dgm:pt>
    <dgm:pt modelId="{B48BD902-A311-49CB-A361-AAC1EDFF85FB}" type="sibTrans" cxnId="{A0B9CE1E-4C97-4FBB-B1EB-68807D899527}">
      <dgm:prSet/>
      <dgm:spPr/>
      <dgm:t>
        <a:bodyPr/>
        <a:lstStyle/>
        <a:p>
          <a:endParaRPr kumimoji="1" lang="ja-JP" altLang="en-US" sz="1050"/>
        </a:p>
      </dgm:t>
    </dgm:pt>
    <dgm:pt modelId="{8C74C9CB-2573-4594-B7FC-F8CCA572CA5F}">
      <dgm:prSet phldrT="[テキスト]" custT="1"/>
      <dgm:spPr>
        <a:ln>
          <a:solidFill>
            <a:schemeClr val="tx1"/>
          </a:solidFill>
        </a:ln>
      </dgm:spPr>
      <dgm:t>
        <a:bodyPr/>
        <a:lstStyle/>
        <a:p>
          <a:r>
            <a: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rPr>
            <a:t>遠方のことが多い</a:t>
          </a:r>
        </a:p>
      </dgm:t>
    </dgm:pt>
    <dgm:pt modelId="{F8CAB762-D621-4966-8259-F81B003E3971}" type="parTrans" cxnId="{FB2940DB-A152-4F1E-837E-19A54FE3ECDD}">
      <dgm:prSet/>
      <dgm:spPr/>
      <dgm:t>
        <a:bodyPr/>
        <a:lstStyle/>
        <a:p>
          <a:endParaRPr kumimoji="1" lang="ja-JP" altLang="en-US" sz="1050"/>
        </a:p>
      </dgm:t>
    </dgm:pt>
    <dgm:pt modelId="{EC21994F-0F9A-470F-8077-F4FC498BCB4B}" type="sibTrans" cxnId="{FB2940DB-A152-4F1E-837E-19A54FE3ECDD}">
      <dgm:prSet/>
      <dgm:spPr/>
      <dgm:t>
        <a:bodyPr/>
        <a:lstStyle/>
        <a:p>
          <a:endParaRPr kumimoji="1" lang="ja-JP" altLang="en-US" sz="1050"/>
        </a:p>
      </dgm:t>
    </dgm:pt>
    <dgm:pt modelId="{ECA99B45-2650-48CE-94D2-80196B93FA27}">
      <dgm:prSet phldrT="[テキスト]" custT="1"/>
      <dgm:spPr>
        <a:ln>
          <a:solidFill>
            <a:schemeClr val="tx1"/>
          </a:solidFill>
        </a:ln>
      </dgm:spPr>
      <dgm:t>
        <a:bodyPr/>
        <a:lstStyle/>
        <a:p>
          <a:r>
            <a: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rPr>
            <a:t>地域との調整が不十分なまま退院し、再入院することも多い</a:t>
          </a:r>
        </a:p>
      </dgm:t>
    </dgm:pt>
    <dgm:pt modelId="{62E0C366-A34B-470A-9223-932ABF7BD9A5}" type="parTrans" cxnId="{C51CC314-7E35-49CA-8E7A-86B25CF1CF5E}">
      <dgm:prSet/>
      <dgm:spPr/>
      <dgm:t>
        <a:bodyPr/>
        <a:lstStyle/>
        <a:p>
          <a:endParaRPr kumimoji="1" lang="ja-JP" altLang="en-US" sz="1050"/>
        </a:p>
      </dgm:t>
    </dgm:pt>
    <dgm:pt modelId="{CFD430D0-55DF-4E7B-AD44-47F13ACDC237}" type="sibTrans" cxnId="{C51CC314-7E35-49CA-8E7A-86B25CF1CF5E}">
      <dgm:prSet/>
      <dgm:spPr/>
      <dgm:t>
        <a:bodyPr/>
        <a:lstStyle/>
        <a:p>
          <a:endParaRPr kumimoji="1" lang="ja-JP" altLang="en-US" sz="1050"/>
        </a:p>
      </dgm:t>
    </dgm:pt>
    <dgm:pt modelId="{F312785F-8786-40A9-BE47-EDDB4F2D3591}">
      <dgm:prSet phldrT="[テキスト]" custT="1"/>
      <dgm:spPr>
        <a:ln>
          <a:solidFill>
            <a:schemeClr val="tx1"/>
          </a:solidFill>
        </a:ln>
      </dgm:spPr>
      <dgm:t>
        <a:bodyPr/>
        <a:lstStyle/>
        <a:p>
          <a:r>
            <a: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rPr>
            <a:t>身体合併症による</a:t>
          </a:r>
          <a:br>
            <a: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rPr>
            <a:t>転院退院が多い</a:t>
          </a:r>
        </a:p>
      </dgm:t>
    </dgm:pt>
    <dgm:pt modelId="{EBAB3972-ABB6-41F6-BF48-E341B95015EC}" type="parTrans" cxnId="{BC6961E4-6E4E-4668-94C1-F86ACE7517DC}">
      <dgm:prSet/>
      <dgm:spPr/>
      <dgm:t>
        <a:bodyPr/>
        <a:lstStyle/>
        <a:p>
          <a:endParaRPr kumimoji="1" lang="ja-JP" altLang="en-US" sz="1050"/>
        </a:p>
      </dgm:t>
    </dgm:pt>
    <dgm:pt modelId="{7E4851BD-80E5-43B0-8334-511137EAF2C2}" type="sibTrans" cxnId="{BC6961E4-6E4E-4668-94C1-F86ACE7517DC}">
      <dgm:prSet/>
      <dgm:spPr/>
      <dgm:t>
        <a:bodyPr/>
        <a:lstStyle/>
        <a:p>
          <a:endParaRPr kumimoji="1" lang="ja-JP" altLang="en-US" sz="1050"/>
        </a:p>
      </dgm:t>
    </dgm:pt>
    <dgm:pt modelId="{5630F901-149B-416B-A907-15B6AA7B90FC}">
      <dgm:prSet phldrT="[テキスト]" custT="1"/>
      <dgm:spPr>
        <a:noFill/>
        <a:ln>
          <a:solidFill>
            <a:schemeClr val="accent1"/>
          </a:solidFill>
        </a:ln>
      </dgm:spPr>
      <dgm:t>
        <a:bodyPr/>
        <a:lstStyle/>
        <a:p>
          <a:r>
            <a: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rPr>
            <a:t>制度に</a:t>
          </a:r>
          <a:br>
            <a: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rPr>
            <a:t>ついて</a:t>
          </a:r>
        </a:p>
      </dgm:t>
    </dgm:pt>
    <dgm:pt modelId="{3024D1ED-E49A-4801-A3F0-E4CE162ED4A7}" type="parTrans" cxnId="{669D796F-8A89-4959-9646-B99246712933}">
      <dgm:prSet/>
      <dgm:spPr/>
      <dgm:t>
        <a:bodyPr/>
        <a:lstStyle/>
        <a:p>
          <a:endParaRPr kumimoji="1" lang="ja-JP" altLang="en-US" sz="1050"/>
        </a:p>
      </dgm:t>
    </dgm:pt>
    <dgm:pt modelId="{D687BC11-7F5B-4F9D-B85B-D47B581817E8}" type="sibTrans" cxnId="{669D796F-8A89-4959-9646-B99246712933}">
      <dgm:prSet/>
      <dgm:spPr/>
      <dgm:t>
        <a:bodyPr/>
        <a:lstStyle/>
        <a:p>
          <a:endParaRPr kumimoji="1" lang="ja-JP" altLang="en-US" sz="1050"/>
        </a:p>
      </dgm:t>
    </dgm:pt>
    <dgm:pt modelId="{221AE95D-C3B3-46F9-91F4-92911C9B7DD7}">
      <dgm:prSet phldrT="[テキスト]" custT="1"/>
      <dgm:spPr>
        <a:ln>
          <a:solidFill>
            <a:schemeClr val="tx1"/>
          </a:solidFill>
        </a:ln>
      </dgm:spPr>
      <dgm:t>
        <a:bodyPr/>
        <a:lstStyle/>
        <a:p>
          <a:r>
            <a: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rPr>
            <a:t>提出書類が多すぎて事務的負担がかかる</a:t>
          </a:r>
        </a:p>
      </dgm:t>
    </dgm:pt>
    <dgm:pt modelId="{F7DDF552-CCF6-48B2-AB6F-6EBB35B9818B}" type="parTrans" cxnId="{43E716FA-3713-40B6-83B9-F300B7F19E52}">
      <dgm:prSet/>
      <dgm:spPr/>
      <dgm:t>
        <a:bodyPr/>
        <a:lstStyle/>
        <a:p>
          <a:endParaRPr kumimoji="1" lang="ja-JP" altLang="en-US" sz="1050"/>
        </a:p>
      </dgm:t>
    </dgm:pt>
    <dgm:pt modelId="{6CBDC897-8D7C-49DB-9106-832BA869BF8B}" type="sibTrans" cxnId="{43E716FA-3713-40B6-83B9-F300B7F19E52}">
      <dgm:prSet/>
      <dgm:spPr/>
      <dgm:t>
        <a:bodyPr/>
        <a:lstStyle/>
        <a:p>
          <a:endParaRPr kumimoji="1" lang="ja-JP" altLang="en-US" sz="1050"/>
        </a:p>
      </dgm:t>
    </dgm:pt>
    <dgm:pt modelId="{431C2EFD-8E62-4887-BD1F-F2BDBB80EC61}">
      <dgm:prSet phldrT="[テキスト]" custT="1"/>
      <dgm:spPr>
        <a:ln>
          <a:solidFill>
            <a:schemeClr val="tx1"/>
          </a:solidFill>
        </a:ln>
      </dgm:spPr>
      <dgm:t>
        <a:bodyPr/>
        <a:lstStyle/>
        <a:p>
          <a:r>
            <a: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rPr>
            <a:t>支給決定市町村と退院希望先が異なる場合調整が困難</a:t>
          </a:r>
        </a:p>
      </dgm:t>
    </dgm:pt>
    <dgm:pt modelId="{3DA4325F-E8C0-4E7B-B376-A790B5D63619}" type="parTrans" cxnId="{BCF7649F-EB89-40E4-BA84-D5299ECA82BD}">
      <dgm:prSet/>
      <dgm:spPr/>
      <dgm:t>
        <a:bodyPr/>
        <a:lstStyle/>
        <a:p>
          <a:endParaRPr kumimoji="1" lang="ja-JP" altLang="en-US" sz="1050"/>
        </a:p>
      </dgm:t>
    </dgm:pt>
    <dgm:pt modelId="{8EAD3A52-E63D-484D-AE5D-76A68624AF97}" type="sibTrans" cxnId="{BCF7649F-EB89-40E4-BA84-D5299ECA82BD}">
      <dgm:prSet/>
      <dgm:spPr/>
      <dgm:t>
        <a:bodyPr/>
        <a:lstStyle/>
        <a:p>
          <a:endParaRPr kumimoji="1" lang="ja-JP" altLang="en-US" sz="1050"/>
        </a:p>
      </dgm:t>
    </dgm:pt>
    <dgm:pt modelId="{9CCB0A6F-1BBD-4D31-A734-CB0C1FB6CCAE}">
      <dgm:prSet phldrT="[テキスト]" custT="1"/>
      <dgm:spPr>
        <a:ln>
          <a:solidFill>
            <a:schemeClr val="tx1"/>
          </a:solidFill>
        </a:ln>
      </dgm:spPr>
      <dgm:t>
        <a:bodyPr/>
        <a:lstStyle/>
        <a:p>
          <a:r>
            <a: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rPr>
            <a:t>相談支援専門員が圧倒的に不足している</a:t>
          </a:r>
        </a:p>
      </dgm:t>
    </dgm:pt>
    <dgm:pt modelId="{E7D60A3D-6BD6-4F6C-B919-59B148016088}" type="parTrans" cxnId="{88E1E486-4D34-47B0-B481-3D097E75FA9D}">
      <dgm:prSet/>
      <dgm:spPr/>
      <dgm:t>
        <a:bodyPr/>
        <a:lstStyle/>
        <a:p>
          <a:endParaRPr kumimoji="1" lang="ja-JP" altLang="en-US" sz="1050"/>
        </a:p>
      </dgm:t>
    </dgm:pt>
    <dgm:pt modelId="{BD9C5D9D-8DCC-44AB-A855-0E7A3FD85482}" type="sibTrans" cxnId="{88E1E486-4D34-47B0-B481-3D097E75FA9D}">
      <dgm:prSet/>
      <dgm:spPr/>
      <dgm:t>
        <a:bodyPr/>
        <a:lstStyle/>
        <a:p>
          <a:endParaRPr kumimoji="1" lang="ja-JP" altLang="en-US" sz="1050"/>
        </a:p>
      </dgm:t>
    </dgm:pt>
    <dgm:pt modelId="{A0491A22-BCA8-47DD-83D7-BA8F75F862B1}">
      <dgm:prSet phldrT="[テキスト]" custT="1"/>
      <dgm:spPr>
        <a:ln>
          <a:solidFill>
            <a:schemeClr val="tx1"/>
          </a:solidFill>
        </a:ln>
      </dgm:spPr>
      <dgm:t>
        <a:bodyPr/>
        <a:lstStyle/>
        <a:p>
          <a:r>
            <a: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rPr>
            <a:t>担当者の異動で</a:t>
          </a:r>
          <a:br>
            <a: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rPr>
            <a:t>制度への理解が</a:t>
          </a:r>
          <a:br>
            <a: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rPr>
            <a:t>ゼロベースになることも</a:t>
          </a:r>
        </a:p>
      </dgm:t>
    </dgm:pt>
    <dgm:pt modelId="{3EFA561F-AC3A-4A53-8083-CFF6B4C4C1A8}" type="parTrans" cxnId="{5F56AABE-D3A2-4A19-82EB-6CC59824B708}">
      <dgm:prSet/>
      <dgm:spPr/>
      <dgm:t>
        <a:bodyPr/>
        <a:lstStyle/>
        <a:p>
          <a:endParaRPr kumimoji="1" lang="ja-JP" altLang="en-US" sz="1050"/>
        </a:p>
      </dgm:t>
    </dgm:pt>
    <dgm:pt modelId="{8FA8397E-2634-4E20-B9F4-66DD742A9ABD}" type="sibTrans" cxnId="{5F56AABE-D3A2-4A19-82EB-6CC59824B708}">
      <dgm:prSet/>
      <dgm:spPr/>
      <dgm:t>
        <a:bodyPr/>
        <a:lstStyle/>
        <a:p>
          <a:endParaRPr kumimoji="1" lang="ja-JP" altLang="en-US" sz="1050"/>
        </a:p>
      </dgm:t>
    </dgm:pt>
    <dgm:pt modelId="{5720325F-6528-4E07-A872-CA0EBA1F76A6}">
      <dgm:prSet phldrT="[テキスト]" custT="1"/>
      <dgm:spPr>
        <a:noFill/>
        <a:ln>
          <a:solidFill>
            <a:schemeClr val="accent1"/>
          </a:solidFill>
        </a:ln>
      </dgm:spPr>
      <dgm:t>
        <a:bodyPr/>
        <a:lstStyle/>
        <a:p>
          <a:r>
            <a: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rPr>
            <a:t>改善に</a:t>
          </a:r>
          <a:br>
            <a: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rPr>
            <a:t>向けて</a:t>
          </a:r>
        </a:p>
      </dgm:t>
    </dgm:pt>
    <dgm:pt modelId="{02E522E6-4A7C-4BB5-8FC7-6344BA96175F}" type="parTrans" cxnId="{26F2E416-069F-478D-8629-8154482E24B1}">
      <dgm:prSet/>
      <dgm:spPr/>
      <dgm:t>
        <a:bodyPr/>
        <a:lstStyle/>
        <a:p>
          <a:endParaRPr kumimoji="1" lang="ja-JP" altLang="en-US" sz="1050"/>
        </a:p>
      </dgm:t>
    </dgm:pt>
    <dgm:pt modelId="{14070125-E147-4065-9167-BD4511B6EEEE}" type="sibTrans" cxnId="{26F2E416-069F-478D-8629-8154482E24B1}">
      <dgm:prSet/>
      <dgm:spPr/>
      <dgm:t>
        <a:bodyPr/>
        <a:lstStyle/>
        <a:p>
          <a:endParaRPr kumimoji="1" lang="ja-JP" altLang="en-US" sz="1050"/>
        </a:p>
      </dgm:t>
    </dgm:pt>
    <dgm:pt modelId="{8E0E5237-ADDE-44E0-A1C4-04FBD57C5430}">
      <dgm:prSet phldrT="[テキスト]" custT="1"/>
      <dgm:spPr>
        <a:ln w="38100">
          <a:solidFill>
            <a:schemeClr val="tx2"/>
          </a:solidFill>
        </a:ln>
      </dgm:spPr>
      <dgm:t>
        <a:bodyPr/>
        <a:lstStyle/>
        <a:p>
          <a:r>
            <a: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rPr>
            <a:t>報酬単価の</a:t>
          </a:r>
          <a:br>
            <a: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rPr>
            <a:t>引き上げ</a:t>
          </a:r>
        </a:p>
      </dgm:t>
    </dgm:pt>
    <dgm:pt modelId="{7188FD32-303B-4A77-9358-965121F36763}" type="parTrans" cxnId="{F000A0AB-66C0-40E4-A54D-61E3A192EDE8}">
      <dgm:prSet/>
      <dgm:spPr/>
      <dgm:t>
        <a:bodyPr/>
        <a:lstStyle/>
        <a:p>
          <a:endParaRPr kumimoji="1" lang="ja-JP" altLang="en-US" sz="1050"/>
        </a:p>
      </dgm:t>
    </dgm:pt>
    <dgm:pt modelId="{328BF7E5-E0D5-4C66-827F-2C721C745D51}" type="sibTrans" cxnId="{F000A0AB-66C0-40E4-A54D-61E3A192EDE8}">
      <dgm:prSet/>
      <dgm:spPr/>
      <dgm:t>
        <a:bodyPr/>
        <a:lstStyle/>
        <a:p>
          <a:endParaRPr kumimoji="1" lang="ja-JP" altLang="en-US" sz="1050"/>
        </a:p>
      </dgm:t>
    </dgm:pt>
    <dgm:pt modelId="{D2F5098E-5324-49EF-9D1C-1EFE6CCF1F2E}">
      <dgm:prSet phldrT="[テキスト]" custT="1"/>
      <dgm:spPr>
        <a:ln w="38100">
          <a:solidFill>
            <a:schemeClr val="tx2"/>
          </a:solidFill>
        </a:ln>
      </dgm:spPr>
      <dgm:t>
        <a:bodyPr/>
        <a:lstStyle/>
        <a:p>
          <a:r>
            <a: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rPr>
            <a:t>地域の</a:t>
          </a:r>
          <a:br>
            <a: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rPr>
            <a:t>受け皿づくり</a:t>
          </a:r>
        </a:p>
      </dgm:t>
    </dgm:pt>
    <dgm:pt modelId="{E4221A7F-BF55-445C-B0A8-04B5DABBBB0C}" type="parTrans" cxnId="{D3DD60DF-CA03-4C7D-A66C-809E2872C1E3}">
      <dgm:prSet/>
      <dgm:spPr/>
      <dgm:t>
        <a:bodyPr/>
        <a:lstStyle/>
        <a:p>
          <a:endParaRPr kumimoji="1" lang="ja-JP" altLang="en-US" sz="1050"/>
        </a:p>
      </dgm:t>
    </dgm:pt>
    <dgm:pt modelId="{151EEFD8-860E-4650-BEBD-17A96EB79C03}" type="sibTrans" cxnId="{D3DD60DF-CA03-4C7D-A66C-809E2872C1E3}">
      <dgm:prSet/>
      <dgm:spPr/>
      <dgm:t>
        <a:bodyPr/>
        <a:lstStyle/>
        <a:p>
          <a:endParaRPr kumimoji="1" lang="ja-JP" altLang="en-US" sz="1050"/>
        </a:p>
      </dgm:t>
    </dgm:pt>
    <dgm:pt modelId="{0C4EB1FD-014C-443B-886B-85C9AE4B3F51}">
      <dgm:prSet phldrT="[テキスト]" custT="1"/>
      <dgm:spPr>
        <a:ln w="38100">
          <a:solidFill>
            <a:schemeClr val="tx2"/>
          </a:solidFill>
        </a:ln>
      </dgm:spPr>
      <dgm:t>
        <a:bodyPr/>
        <a:lstStyle/>
        <a:p>
          <a:r>
            <a: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rPr>
            <a:t>偏見の解消によるスムーズな退院</a:t>
          </a:r>
        </a:p>
      </dgm:t>
    </dgm:pt>
    <dgm:pt modelId="{FDEF8DE7-542E-41C3-90E1-13B748D2BEFB}" type="parTrans" cxnId="{0480E0D9-38D1-4D33-A629-B9D7BE5EF3EC}">
      <dgm:prSet/>
      <dgm:spPr/>
      <dgm:t>
        <a:bodyPr/>
        <a:lstStyle/>
        <a:p>
          <a:endParaRPr kumimoji="1" lang="ja-JP" altLang="en-US" sz="1050"/>
        </a:p>
      </dgm:t>
    </dgm:pt>
    <dgm:pt modelId="{BF38E3AE-8B55-45C3-BCD7-9B067981F34F}" type="sibTrans" cxnId="{0480E0D9-38D1-4D33-A629-B9D7BE5EF3EC}">
      <dgm:prSet/>
      <dgm:spPr/>
      <dgm:t>
        <a:bodyPr/>
        <a:lstStyle/>
        <a:p>
          <a:endParaRPr kumimoji="1" lang="ja-JP" altLang="en-US" sz="1050"/>
        </a:p>
      </dgm:t>
    </dgm:pt>
    <dgm:pt modelId="{2B1F52AA-987A-4948-A6CA-37E978C9B025}" type="pres">
      <dgm:prSet presAssocID="{013B8C5F-FC73-49BE-8EF0-14080EBA128D}" presName="theList" presStyleCnt="0">
        <dgm:presLayoutVars>
          <dgm:dir/>
          <dgm:animLvl val="lvl"/>
          <dgm:resizeHandles val="exact"/>
        </dgm:presLayoutVars>
      </dgm:prSet>
      <dgm:spPr/>
    </dgm:pt>
    <dgm:pt modelId="{39074ED9-29D9-4CA9-A263-B9734E08089A}" type="pres">
      <dgm:prSet presAssocID="{5961F72D-EFFD-48FB-8C5F-A7BB8A0BE24D}" presName="compNode" presStyleCnt="0"/>
      <dgm:spPr/>
    </dgm:pt>
    <dgm:pt modelId="{1037E445-0394-4DAB-ADD3-51073245CF8F}" type="pres">
      <dgm:prSet presAssocID="{5961F72D-EFFD-48FB-8C5F-A7BB8A0BE24D}" presName="aNode" presStyleLbl="bgShp" presStyleIdx="0" presStyleCnt="4"/>
      <dgm:spPr/>
    </dgm:pt>
    <dgm:pt modelId="{4E79F73C-3958-4011-BED4-5C88795AE7A0}" type="pres">
      <dgm:prSet presAssocID="{5961F72D-EFFD-48FB-8C5F-A7BB8A0BE24D}" presName="textNode" presStyleLbl="bgShp" presStyleIdx="0" presStyleCnt="4"/>
      <dgm:spPr/>
    </dgm:pt>
    <dgm:pt modelId="{AB18BCFD-2D0A-4D22-8533-155042B12C22}" type="pres">
      <dgm:prSet presAssocID="{5961F72D-EFFD-48FB-8C5F-A7BB8A0BE24D}" presName="compChildNode" presStyleCnt="0"/>
      <dgm:spPr/>
    </dgm:pt>
    <dgm:pt modelId="{AC5B2597-948D-49D7-A455-5D14C66971A4}" type="pres">
      <dgm:prSet presAssocID="{5961F72D-EFFD-48FB-8C5F-A7BB8A0BE24D}" presName="theInnerList" presStyleCnt="0"/>
      <dgm:spPr/>
    </dgm:pt>
    <dgm:pt modelId="{9033E16D-7CFF-4664-9DA0-A368208FC1A8}" type="pres">
      <dgm:prSet presAssocID="{0A6B4CCD-7F2E-4FF3-A6B4-8785089256AF}" presName="childNode" presStyleLbl="node1" presStyleIdx="0" presStyleCnt="14">
        <dgm:presLayoutVars>
          <dgm:bulletEnabled val="1"/>
        </dgm:presLayoutVars>
      </dgm:prSet>
      <dgm:spPr/>
    </dgm:pt>
    <dgm:pt modelId="{68656349-A646-41A7-9821-0C19AF59D8A9}" type="pres">
      <dgm:prSet presAssocID="{0A6B4CCD-7F2E-4FF3-A6B4-8785089256AF}" presName="aSpace2" presStyleCnt="0"/>
      <dgm:spPr/>
    </dgm:pt>
    <dgm:pt modelId="{64DE6864-FA64-4DDA-AA09-778348C94948}" type="pres">
      <dgm:prSet presAssocID="{007940BD-333F-41EC-8101-65A0C5B699F9}" presName="childNode" presStyleLbl="node1" presStyleIdx="1" presStyleCnt="14">
        <dgm:presLayoutVars>
          <dgm:bulletEnabled val="1"/>
        </dgm:presLayoutVars>
      </dgm:prSet>
      <dgm:spPr/>
    </dgm:pt>
    <dgm:pt modelId="{C8A17CCA-F4A8-4FDF-8EF6-67586BF09092}" type="pres">
      <dgm:prSet presAssocID="{007940BD-333F-41EC-8101-65A0C5B699F9}" presName="aSpace2" presStyleCnt="0"/>
      <dgm:spPr/>
    </dgm:pt>
    <dgm:pt modelId="{0D8A5322-FCC2-43D8-9486-9BC1BF090CC5}" type="pres">
      <dgm:prSet presAssocID="{7918592C-4925-4DEF-AD4B-655760927D63}" presName="childNode" presStyleLbl="node1" presStyleIdx="2" presStyleCnt="14">
        <dgm:presLayoutVars>
          <dgm:bulletEnabled val="1"/>
        </dgm:presLayoutVars>
      </dgm:prSet>
      <dgm:spPr/>
    </dgm:pt>
    <dgm:pt modelId="{98333B4C-76A8-4136-8CD3-BD51011413B3}" type="pres">
      <dgm:prSet presAssocID="{7918592C-4925-4DEF-AD4B-655760927D63}" presName="aSpace2" presStyleCnt="0"/>
      <dgm:spPr/>
    </dgm:pt>
    <dgm:pt modelId="{9750B9B3-23FA-467E-A0A2-32657E4650CC}" type="pres">
      <dgm:prSet presAssocID="{BB805B52-002D-4C52-BB09-57EA0595EA18}" presName="childNode" presStyleLbl="node1" presStyleIdx="3" presStyleCnt="14">
        <dgm:presLayoutVars>
          <dgm:bulletEnabled val="1"/>
        </dgm:presLayoutVars>
      </dgm:prSet>
      <dgm:spPr/>
    </dgm:pt>
    <dgm:pt modelId="{FE5A6700-F1FD-4FE6-8A7A-09E4946DC5C1}" type="pres">
      <dgm:prSet presAssocID="{5961F72D-EFFD-48FB-8C5F-A7BB8A0BE24D}" presName="aSpace" presStyleCnt="0"/>
      <dgm:spPr/>
    </dgm:pt>
    <dgm:pt modelId="{E884DA34-8C6D-40A3-A18F-6ADB6A3B9F8A}" type="pres">
      <dgm:prSet presAssocID="{0D6B7055-3894-4017-9EC2-7FE42D26A344}" presName="compNode" presStyleCnt="0"/>
      <dgm:spPr/>
    </dgm:pt>
    <dgm:pt modelId="{E40393F2-472A-4748-9D61-6735D42AA768}" type="pres">
      <dgm:prSet presAssocID="{0D6B7055-3894-4017-9EC2-7FE42D26A344}" presName="aNode" presStyleLbl="bgShp" presStyleIdx="1" presStyleCnt="4"/>
      <dgm:spPr/>
    </dgm:pt>
    <dgm:pt modelId="{786F8571-7C00-4770-9AD8-2698D5E32FED}" type="pres">
      <dgm:prSet presAssocID="{0D6B7055-3894-4017-9EC2-7FE42D26A344}" presName="textNode" presStyleLbl="bgShp" presStyleIdx="1" presStyleCnt="4"/>
      <dgm:spPr/>
    </dgm:pt>
    <dgm:pt modelId="{5783284B-DA44-469F-8D74-09E08A6C343F}" type="pres">
      <dgm:prSet presAssocID="{0D6B7055-3894-4017-9EC2-7FE42D26A344}" presName="compChildNode" presStyleCnt="0"/>
      <dgm:spPr/>
    </dgm:pt>
    <dgm:pt modelId="{012B704A-B195-451F-9251-951DB2FBEDB5}" type="pres">
      <dgm:prSet presAssocID="{0D6B7055-3894-4017-9EC2-7FE42D26A344}" presName="theInnerList" presStyleCnt="0"/>
      <dgm:spPr/>
    </dgm:pt>
    <dgm:pt modelId="{8957FDC7-8EC9-419C-838C-633D66A023B8}" type="pres">
      <dgm:prSet presAssocID="{8C74C9CB-2573-4594-B7FC-F8CCA572CA5F}" presName="childNode" presStyleLbl="node1" presStyleIdx="4" presStyleCnt="14">
        <dgm:presLayoutVars>
          <dgm:bulletEnabled val="1"/>
        </dgm:presLayoutVars>
      </dgm:prSet>
      <dgm:spPr/>
    </dgm:pt>
    <dgm:pt modelId="{63189B37-CB13-4008-832A-2EB86F5316AD}" type="pres">
      <dgm:prSet presAssocID="{8C74C9CB-2573-4594-B7FC-F8CCA572CA5F}" presName="aSpace2" presStyleCnt="0"/>
      <dgm:spPr/>
    </dgm:pt>
    <dgm:pt modelId="{63E0026B-13A3-49D0-B6E8-B6AEE713D14C}" type="pres">
      <dgm:prSet presAssocID="{ECA99B45-2650-48CE-94D2-80196B93FA27}" presName="childNode" presStyleLbl="node1" presStyleIdx="5" presStyleCnt="14">
        <dgm:presLayoutVars>
          <dgm:bulletEnabled val="1"/>
        </dgm:presLayoutVars>
      </dgm:prSet>
      <dgm:spPr/>
    </dgm:pt>
    <dgm:pt modelId="{8AF210E3-B415-4F71-8A26-C2985875ED92}" type="pres">
      <dgm:prSet presAssocID="{ECA99B45-2650-48CE-94D2-80196B93FA27}" presName="aSpace2" presStyleCnt="0"/>
      <dgm:spPr/>
    </dgm:pt>
    <dgm:pt modelId="{E0FAADD3-4E82-4F16-88BE-BFEAA1AC508F}" type="pres">
      <dgm:prSet presAssocID="{F312785F-8786-40A9-BE47-EDDB4F2D3591}" presName="childNode" presStyleLbl="node1" presStyleIdx="6" presStyleCnt="14">
        <dgm:presLayoutVars>
          <dgm:bulletEnabled val="1"/>
        </dgm:presLayoutVars>
      </dgm:prSet>
      <dgm:spPr/>
    </dgm:pt>
    <dgm:pt modelId="{87EFCD2F-1965-4FE9-B260-CAB9A9E169D0}" type="pres">
      <dgm:prSet presAssocID="{0D6B7055-3894-4017-9EC2-7FE42D26A344}" presName="aSpace" presStyleCnt="0"/>
      <dgm:spPr/>
    </dgm:pt>
    <dgm:pt modelId="{9D566998-239A-449F-A408-7CF1792F693B}" type="pres">
      <dgm:prSet presAssocID="{5630F901-149B-416B-A907-15B6AA7B90FC}" presName="compNode" presStyleCnt="0"/>
      <dgm:spPr/>
    </dgm:pt>
    <dgm:pt modelId="{6170EA33-DB29-43E9-A951-751A29671767}" type="pres">
      <dgm:prSet presAssocID="{5630F901-149B-416B-A907-15B6AA7B90FC}" presName="aNode" presStyleLbl="bgShp" presStyleIdx="2" presStyleCnt="4" custLinFactNeighborX="-2079" custLinFactNeighborY="-478"/>
      <dgm:spPr/>
    </dgm:pt>
    <dgm:pt modelId="{93C62467-0349-4BAF-8617-CCA5BAFDC8B6}" type="pres">
      <dgm:prSet presAssocID="{5630F901-149B-416B-A907-15B6AA7B90FC}" presName="textNode" presStyleLbl="bgShp" presStyleIdx="2" presStyleCnt="4"/>
      <dgm:spPr/>
    </dgm:pt>
    <dgm:pt modelId="{A3477D60-A716-43DD-B527-3CCA6CE658CE}" type="pres">
      <dgm:prSet presAssocID="{5630F901-149B-416B-A907-15B6AA7B90FC}" presName="compChildNode" presStyleCnt="0"/>
      <dgm:spPr/>
    </dgm:pt>
    <dgm:pt modelId="{AA4E9F68-C496-44E1-878A-81B6C621D857}" type="pres">
      <dgm:prSet presAssocID="{5630F901-149B-416B-A907-15B6AA7B90FC}" presName="theInnerList" presStyleCnt="0"/>
      <dgm:spPr/>
    </dgm:pt>
    <dgm:pt modelId="{0398B39B-5EA5-455D-AFFB-05C1E1993B6A}" type="pres">
      <dgm:prSet presAssocID="{221AE95D-C3B3-46F9-91F4-92911C9B7DD7}" presName="childNode" presStyleLbl="node1" presStyleIdx="7" presStyleCnt="14">
        <dgm:presLayoutVars>
          <dgm:bulletEnabled val="1"/>
        </dgm:presLayoutVars>
      </dgm:prSet>
      <dgm:spPr/>
    </dgm:pt>
    <dgm:pt modelId="{AA9720E2-2D44-4A6E-A949-7CCC7F5673F0}" type="pres">
      <dgm:prSet presAssocID="{221AE95D-C3B3-46F9-91F4-92911C9B7DD7}" presName="aSpace2" presStyleCnt="0"/>
      <dgm:spPr/>
    </dgm:pt>
    <dgm:pt modelId="{58AB665F-E6DC-4696-B4D7-2B145D6787E9}" type="pres">
      <dgm:prSet presAssocID="{431C2EFD-8E62-4887-BD1F-F2BDBB80EC61}" presName="childNode" presStyleLbl="node1" presStyleIdx="8" presStyleCnt="14">
        <dgm:presLayoutVars>
          <dgm:bulletEnabled val="1"/>
        </dgm:presLayoutVars>
      </dgm:prSet>
      <dgm:spPr/>
    </dgm:pt>
    <dgm:pt modelId="{0E105335-B9A9-45E1-A624-84BE9492574B}" type="pres">
      <dgm:prSet presAssocID="{431C2EFD-8E62-4887-BD1F-F2BDBB80EC61}" presName="aSpace2" presStyleCnt="0"/>
      <dgm:spPr/>
    </dgm:pt>
    <dgm:pt modelId="{C310D95D-E4D3-4431-9E03-A2F766051880}" type="pres">
      <dgm:prSet presAssocID="{9CCB0A6F-1BBD-4D31-A734-CB0C1FB6CCAE}" presName="childNode" presStyleLbl="node1" presStyleIdx="9" presStyleCnt="14">
        <dgm:presLayoutVars>
          <dgm:bulletEnabled val="1"/>
        </dgm:presLayoutVars>
      </dgm:prSet>
      <dgm:spPr/>
    </dgm:pt>
    <dgm:pt modelId="{3F2EFDEA-1944-4484-B864-35E4A6549E63}" type="pres">
      <dgm:prSet presAssocID="{9CCB0A6F-1BBD-4D31-A734-CB0C1FB6CCAE}" presName="aSpace2" presStyleCnt="0"/>
      <dgm:spPr/>
    </dgm:pt>
    <dgm:pt modelId="{106F01E0-1D64-4C52-8022-023C9CF04AD4}" type="pres">
      <dgm:prSet presAssocID="{A0491A22-BCA8-47DD-83D7-BA8F75F862B1}" presName="childNode" presStyleLbl="node1" presStyleIdx="10" presStyleCnt="14">
        <dgm:presLayoutVars>
          <dgm:bulletEnabled val="1"/>
        </dgm:presLayoutVars>
      </dgm:prSet>
      <dgm:spPr/>
    </dgm:pt>
    <dgm:pt modelId="{72DD32F4-5027-4D2E-8D23-93ABEB705707}" type="pres">
      <dgm:prSet presAssocID="{5630F901-149B-416B-A907-15B6AA7B90FC}" presName="aSpace" presStyleCnt="0"/>
      <dgm:spPr/>
    </dgm:pt>
    <dgm:pt modelId="{EF13DFC8-7A9B-4C12-9824-D842DDC9638E}" type="pres">
      <dgm:prSet presAssocID="{5720325F-6528-4E07-A872-CA0EBA1F76A6}" presName="compNode" presStyleCnt="0"/>
      <dgm:spPr/>
    </dgm:pt>
    <dgm:pt modelId="{71142BAB-01C6-488E-822F-89454462C948}" type="pres">
      <dgm:prSet presAssocID="{5720325F-6528-4E07-A872-CA0EBA1F76A6}" presName="aNode" presStyleLbl="bgShp" presStyleIdx="3" presStyleCnt="4"/>
      <dgm:spPr/>
    </dgm:pt>
    <dgm:pt modelId="{1B58D770-826A-4794-81C4-3B815731C558}" type="pres">
      <dgm:prSet presAssocID="{5720325F-6528-4E07-A872-CA0EBA1F76A6}" presName="textNode" presStyleLbl="bgShp" presStyleIdx="3" presStyleCnt="4"/>
      <dgm:spPr/>
    </dgm:pt>
    <dgm:pt modelId="{BA495C1B-45F2-4602-A1B8-2675EAAD27F7}" type="pres">
      <dgm:prSet presAssocID="{5720325F-6528-4E07-A872-CA0EBA1F76A6}" presName="compChildNode" presStyleCnt="0"/>
      <dgm:spPr/>
    </dgm:pt>
    <dgm:pt modelId="{236407F9-EE87-411D-A7B5-532CB036029C}" type="pres">
      <dgm:prSet presAssocID="{5720325F-6528-4E07-A872-CA0EBA1F76A6}" presName="theInnerList" presStyleCnt="0"/>
      <dgm:spPr/>
    </dgm:pt>
    <dgm:pt modelId="{61B23EBB-653E-4B46-AF77-3F7793FF16F9}" type="pres">
      <dgm:prSet presAssocID="{8E0E5237-ADDE-44E0-A1C4-04FBD57C5430}" presName="childNode" presStyleLbl="node1" presStyleIdx="11" presStyleCnt="14">
        <dgm:presLayoutVars>
          <dgm:bulletEnabled val="1"/>
        </dgm:presLayoutVars>
      </dgm:prSet>
      <dgm:spPr/>
    </dgm:pt>
    <dgm:pt modelId="{5064695C-00A5-4679-A309-AC8D13DE4C85}" type="pres">
      <dgm:prSet presAssocID="{8E0E5237-ADDE-44E0-A1C4-04FBD57C5430}" presName="aSpace2" presStyleCnt="0"/>
      <dgm:spPr/>
    </dgm:pt>
    <dgm:pt modelId="{38BE9990-59B9-4379-A8B6-627FAF54A8CA}" type="pres">
      <dgm:prSet presAssocID="{D2F5098E-5324-49EF-9D1C-1EFE6CCF1F2E}" presName="childNode" presStyleLbl="node1" presStyleIdx="12" presStyleCnt="14">
        <dgm:presLayoutVars>
          <dgm:bulletEnabled val="1"/>
        </dgm:presLayoutVars>
      </dgm:prSet>
      <dgm:spPr/>
    </dgm:pt>
    <dgm:pt modelId="{69FA27CB-6BBE-4F40-B454-8770BA578D10}" type="pres">
      <dgm:prSet presAssocID="{D2F5098E-5324-49EF-9D1C-1EFE6CCF1F2E}" presName="aSpace2" presStyleCnt="0"/>
      <dgm:spPr/>
    </dgm:pt>
    <dgm:pt modelId="{EE99D072-BFD8-475E-8BA4-92751901DDA0}" type="pres">
      <dgm:prSet presAssocID="{0C4EB1FD-014C-443B-886B-85C9AE4B3F51}" presName="childNode" presStyleLbl="node1" presStyleIdx="13" presStyleCnt="14">
        <dgm:presLayoutVars>
          <dgm:bulletEnabled val="1"/>
        </dgm:presLayoutVars>
      </dgm:prSet>
      <dgm:spPr/>
    </dgm:pt>
  </dgm:ptLst>
  <dgm:cxnLst>
    <dgm:cxn modelId="{6EB95511-3E02-44CB-9B9B-2E06D9641984}" srcId="{5961F72D-EFFD-48FB-8C5F-A7BB8A0BE24D}" destId="{7918592C-4925-4DEF-AD4B-655760927D63}" srcOrd="2" destOrd="0" parTransId="{19EE215F-270D-4008-92E9-DBF76E2703A0}" sibTransId="{A1549FD8-ACF9-46EA-A364-0649E57D102E}"/>
    <dgm:cxn modelId="{C51CC314-7E35-49CA-8E7A-86B25CF1CF5E}" srcId="{0D6B7055-3894-4017-9EC2-7FE42D26A344}" destId="{ECA99B45-2650-48CE-94D2-80196B93FA27}" srcOrd="1" destOrd="0" parTransId="{62E0C366-A34B-470A-9223-932ABF7BD9A5}" sibTransId="{CFD430D0-55DF-4E7B-AD44-47F13ACDC237}"/>
    <dgm:cxn modelId="{26F2E416-069F-478D-8629-8154482E24B1}" srcId="{013B8C5F-FC73-49BE-8EF0-14080EBA128D}" destId="{5720325F-6528-4E07-A872-CA0EBA1F76A6}" srcOrd="3" destOrd="0" parTransId="{02E522E6-4A7C-4BB5-8FC7-6344BA96175F}" sibTransId="{14070125-E147-4065-9167-BD4511B6EEEE}"/>
    <dgm:cxn modelId="{A0B9CE1E-4C97-4FBB-B1EB-68807D899527}" srcId="{5961F72D-EFFD-48FB-8C5F-A7BB8A0BE24D}" destId="{BB805B52-002D-4C52-BB09-57EA0595EA18}" srcOrd="3" destOrd="0" parTransId="{B96A62ED-BCAF-4022-A7CF-E82EE4C5E557}" sibTransId="{B48BD902-A311-49CB-A361-AAC1EDFF85FB}"/>
    <dgm:cxn modelId="{ECF0C223-C873-4823-ACB5-826F31C87895}" srcId="{5961F72D-EFFD-48FB-8C5F-A7BB8A0BE24D}" destId="{007940BD-333F-41EC-8101-65A0C5B699F9}" srcOrd="1" destOrd="0" parTransId="{32523602-D0D6-4F10-80A1-D1C3266448E8}" sibTransId="{630772EB-90F0-4DDF-A81E-05AE8F504714}"/>
    <dgm:cxn modelId="{B41C2924-8311-4FC2-BDC7-1F92341214B8}" srcId="{5961F72D-EFFD-48FB-8C5F-A7BB8A0BE24D}" destId="{0A6B4CCD-7F2E-4FF3-A6B4-8785089256AF}" srcOrd="0" destOrd="0" parTransId="{DB31A438-018C-4820-9190-DFEA7D18D50A}" sibTransId="{4E434075-93C8-402F-A9FB-20BB93305D3C}"/>
    <dgm:cxn modelId="{E2C5D832-A805-4488-8D44-F9044FCC9BA0}" type="presOf" srcId="{ECA99B45-2650-48CE-94D2-80196B93FA27}" destId="{63E0026B-13A3-49D0-B6E8-B6AEE713D14C}" srcOrd="0" destOrd="0" presId="urn:microsoft.com/office/officeart/2005/8/layout/lProcess2"/>
    <dgm:cxn modelId="{9D1DCD69-808C-492D-8469-2F424EFB741D}" type="presOf" srcId="{007940BD-333F-41EC-8101-65A0C5B699F9}" destId="{64DE6864-FA64-4DDA-AA09-778348C94948}" srcOrd="0" destOrd="0" presId="urn:microsoft.com/office/officeart/2005/8/layout/lProcess2"/>
    <dgm:cxn modelId="{95DF4F4A-1F53-491F-8DC2-82CEA4CF67AD}" type="presOf" srcId="{5630F901-149B-416B-A907-15B6AA7B90FC}" destId="{93C62467-0349-4BAF-8617-CCA5BAFDC8B6}" srcOrd="1" destOrd="0" presId="urn:microsoft.com/office/officeart/2005/8/layout/lProcess2"/>
    <dgm:cxn modelId="{D5BD6E4D-4C59-4770-A4F8-18CD8ECE2EE5}" type="presOf" srcId="{BB805B52-002D-4C52-BB09-57EA0595EA18}" destId="{9750B9B3-23FA-467E-A0A2-32657E4650CC}" srcOrd="0" destOrd="0" presId="urn:microsoft.com/office/officeart/2005/8/layout/lProcess2"/>
    <dgm:cxn modelId="{669D796F-8A89-4959-9646-B99246712933}" srcId="{013B8C5F-FC73-49BE-8EF0-14080EBA128D}" destId="{5630F901-149B-416B-A907-15B6AA7B90FC}" srcOrd="2" destOrd="0" parTransId="{3024D1ED-E49A-4801-A3F0-E4CE162ED4A7}" sibTransId="{D687BC11-7F5B-4F9D-B85B-D47B581817E8}"/>
    <dgm:cxn modelId="{18752270-57DD-4EED-8A14-9B9351AB22FC}" type="presOf" srcId="{5720325F-6528-4E07-A872-CA0EBA1F76A6}" destId="{1B58D770-826A-4794-81C4-3B815731C558}" srcOrd="1" destOrd="0" presId="urn:microsoft.com/office/officeart/2005/8/layout/lProcess2"/>
    <dgm:cxn modelId="{07ECF973-EF9E-4964-A7B9-435D3DBEA523}" type="presOf" srcId="{431C2EFD-8E62-4887-BD1F-F2BDBB80EC61}" destId="{58AB665F-E6DC-4696-B4D7-2B145D6787E9}" srcOrd="0" destOrd="0" presId="urn:microsoft.com/office/officeart/2005/8/layout/lProcess2"/>
    <dgm:cxn modelId="{75D14854-80E2-4E50-A1D6-042D3518E97B}" type="presOf" srcId="{0D6B7055-3894-4017-9EC2-7FE42D26A344}" destId="{E40393F2-472A-4748-9D61-6735D42AA768}" srcOrd="0" destOrd="0" presId="urn:microsoft.com/office/officeart/2005/8/layout/lProcess2"/>
    <dgm:cxn modelId="{D47E3775-C6E5-481B-B0D3-9C9033C6D9A0}" type="presOf" srcId="{0C4EB1FD-014C-443B-886B-85C9AE4B3F51}" destId="{EE99D072-BFD8-475E-8BA4-92751901DDA0}" srcOrd="0" destOrd="0" presId="urn:microsoft.com/office/officeart/2005/8/layout/lProcess2"/>
    <dgm:cxn modelId="{7E604082-B6F5-4CC3-AF15-53984F575F91}" type="presOf" srcId="{F312785F-8786-40A9-BE47-EDDB4F2D3591}" destId="{E0FAADD3-4E82-4F16-88BE-BFEAA1AC508F}" srcOrd="0" destOrd="0" presId="urn:microsoft.com/office/officeart/2005/8/layout/lProcess2"/>
    <dgm:cxn modelId="{88E1E486-4D34-47B0-B481-3D097E75FA9D}" srcId="{5630F901-149B-416B-A907-15B6AA7B90FC}" destId="{9CCB0A6F-1BBD-4D31-A734-CB0C1FB6CCAE}" srcOrd="2" destOrd="0" parTransId="{E7D60A3D-6BD6-4F6C-B919-59B148016088}" sibTransId="{BD9C5D9D-8DCC-44AB-A855-0E7A3FD85482}"/>
    <dgm:cxn modelId="{D7033389-6A2B-4F11-82E4-979E45C9DB96}" type="presOf" srcId="{8E0E5237-ADDE-44E0-A1C4-04FBD57C5430}" destId="{61B23EBB-653E-4B46-AF77-3F7793FF16F9}" srcOrd="0" destOrd="0" presId="urn:microsoft.com/office/officeart/2005/8/layout/lProcess2"/>
    <dgm:cxn modelId="{F6ED088C-88C4-4F70-B289-26E8F298CFAF}" type="presOf" srcId="{8C74C9CB-2573-4594-B7FC-F8CCA572CA5F}" destId="{8957FDC7-8EC9-419C-838C-633D66A023B8}" srcOrd="0" destOrd="0" presId="urn:microsoft.com/office/officeart/2005/8/layout/lProcess2"/>
    <dgm:cxn modelId="{AE506A8F-7ECD-45FB-8C86-3F90D9DD8C0E}" srcId="{013B8C5F-FC73-49BE-8EF0-14080EBA128D}" destId="{0D6B7055-3894-4017-9EC2-7FE42D26A344}" srcOrd="1" destOrd="0" parTransId="{7E93142B-BEF5-4299-A401-4298D573742A}" sibTransId="{E3D9DB47-68F7-4CEA-A476-CDBB2EFDF887}"/>
    <dgm:cxn modelId="{A1502C92-4013-4CDF-BC74-627901707C2F}" type="presOf" srcId="{9CCB0A6F-1BBD-4D31-A734-CB0C1FB6CCAE}" destId="{C310D95D-E4D3-4431-9E03-A2F766051880}" srcOrd="0" destOrd="0" presId="urn:microsoft.com/office/officeart/2005/8/layout/lProcess2"/>
    <dgm:cxn modelId="{79B2C797-93D4-4E22-99F6-7AA9B4234B42}" type="presOf" srcId="{5961F72D-EFFD-48FB-8C5F-A7BB8A0BE24D}" destId="{4E79F73C-3958-4011-BED4-5C88795AE7A0}" srcOrd="1" destOrd="0" presId="urn:microsoft.com/office/officeart/2005/8/layout/lProcess2"/>
    <dgm:cxn modelId="{F74C669C-109B-4170-8B44-476D43876EE9}" type="presOf" srcId="{0A6B4CCD-7F2E-4FF3-A6B4-8785089256AF}" destId="{9033E16D-7CFF-4664-9DA0-A368208FC1A8}" srcOrd="0" destOrd="0" presId="urn:microsoft.com/office/officeart/2005/8/layout/lProcess2"/>
    <dgm:cxn modelId="{475BD09C-C1EF-411B-A61B-CD560CE87644}" type="presOf" srcId="{5720325F-6528-4E07-A872-CA0EBA1F76A6}" destId="{71142BAB-01C6-488E-822F-89454462C948}" srcOrd="0" destOrd="0" presId="urn:microsoft.com/office/officeart/2005/8/layout/lProcess2"/>
    <dgm:cxn modelId="{BCF7649F-EB89-40E4-BA84-D5299ECA82BD}" srcId="{5630F901-149B-416B-A907-15B6AA7B90FC}" destId="{431C2EFD-8E62-4887-BD1F-F2BDBB80EC61}" srcOrd="1" destOrd="0" parTransId="{3DA4325F-E8C0-4E7B-B376-A790B5D63619}" sibTransId="{8EAD3A52-E63D-484D-AE5D-76A68624AF97}"/>
    <dgm:cxn modelId="{F000A0AB-66C0-40E4-A54D-61E3A192EDE8}" srcId="{5720325F-6528-4E07-A872-CA0EBA1F76A6}" destId="{8E0E5237-ADDE-44E0-A1C4-04FBD57C5430}" srcOrd="0" destOrd="0" parTransId="{7188FD32-303B-4A77-9358-965121F36763}" sibTransId="{328BF7E5-E0D5-4C66-827F-2C721C745D51}"/>
    <dgm:cxn modelId="{86B8FCAE-4E1E-41DD-940A-0300D592FD25}" type="presOf" srcId="{013B8C5F-FC73-49BE-8EF0-14080EBA128D}" destId="{2B1F52AA-987A-4948-A6CA-37E978C9B025}" srcOrd="0" destOrd="0" presId="urn:microsoft.com/office/officeart/2005/8/layout/lProcess2"/>
    <dgm:cxn modelId="{3D9E64B1-523F-415E-847C-64C0BA86A1F6}" type="presOf" srcId="{221AE95D-C3B3-46F9-91F4-92911C9B7DD7}" destId="{0398B39B-5EA5-455D-AFFB-05C1E1993B6A}" srcOrd="0" destOrd="0" presId="urn:microsoft.com/office/officeart/2005/8/layout/lProcess2"/>
    <dgm:cxn modelId="{DAD32DBB-F8A7-4C24-A920-F0EB89698006}" type="presOf" srcId="{A0491A22-BCA8-47DD-83D7-BA8F75F862B1}" destId="{106F01E0-1D64-4C52-8022-023C9CF04AD4}" srcOrd="0" destOrd="0" presId="urn:microsoft.com/office/officeart/2005/8/layout/lProcess2"/>
    <dgm:cxn modelId="{74DEE4BB-1884-4138-952E-58528DCABC42}" type="presOf" srcId="{D2F5098E-5324-49EF-9D1C-1EFE6CCF1F2E}" destId="{38BE9990-59B9-4379-A8B6-627FAF54A8CA}" srcOrd="0" destOrd="0" presId="urn:microsoft.com/office/officeart/2005/8/layout/lProcess2"/>
    <dgm:cxn modelId="{BB8C60BD-2B1B-4B43-9EA4-B9632CD7FB91}" type="presOf" srcId="{0D6B7055-3894-4017-9EC2-7FE42D26A344}" destId="{786F8571-7C00-4770-9AD8-2698D5E32FED}" srcOrd="1" destOrd="0" presId="urn:microsoft.com/office/officeart/2005/8/layout/lProcess2"/>
    <dgm:cxn modelId="{5F56AABE-D3A2-4A19-82EB-6CC59824B708}" srcId="{5630F901-149B-416B-A907-15B6AA7B90FC}" destId="{A0491A22-BCA8-47DD-83D7-BA8F75F862B1}" srcOrd="3" destOrd="0" parTransId="{3EFA561F-AC3A-4A53-8083-CFF6B4C4C1A8}" sibTransId="{8FA8397E-2634-4E20-B9F4-66DD742A9ABD}"/>
    <dgm:cxn modelId="{C36D3FC1-1FBB-413B-8DC9-2ACA9248B4BC}" srcId="{013B8C5F-FC73-49BE-8EF0-14080EBA128D}" destId="{5961F72D-EFFD-48FB-8C5F-A7BB8A0BE24D}" srcOrd="0" destOrd="0" parTransId="{AB93A139-BD32-49FF-8B2D-F943CF34ACA1}" sibTransId="{E0066EA5-97B9-44FB-A2E4-F131970BEBE5}"/>
    <dgm:cxn modelId="{8A4C3EC3-F67A-4B9D-ACF6-F068699FB125}" type="presOf" srcId="{5961F72D-EFFD-48FB-8C5F-A7BB8A0BE24D}" destId="{1037E445-0394-4DAB-ADD3-51073245CF8F}" srcOrd="0" destOrd="0" presId="urn:microsoft.com/office/officeart/2005/8/layout/lProcess2"/>
    <dgm:cxn modelId="{5713D5D4-08A6-4EC7-A165-5921482F7D9E}" type="presOf" srcId="{7918592C-4925-4DEF-AD4B-655760927D63}" destId="{0D8A5322-FCC2-43D8-9486-9BC1BF090CC5}" srcOrd="0" destOrd="0" presId="urn:microsoft.com/office/officeart/2005/8/layout/lProcess2"/>
    <dgm:cxn modelId="{0480E0D9-38D1-4D33-A629-B9D7BE5EF3EC}" srcId="{5720325F-6528-4E07-A872-CA0EBA1F76A6}" destId="{0C4EB1FD-014C-443B-886B-85C9AE4B3F51}" srcOrd="2" destOrd="0" parTransId="{FDEF8DE7-542E-41C3-90E1-13B748D2BEFB}" sibTransId="{BF38E3AE-8B55-45C3-BCD7-9B067981F34F}"/>
    <dgm:cxn modelId="{FB2940DB-A152-4F1E-837E-19A54FE3ECDD}" srcId="{0D6B7055-3894-4017-9EC2-7FE42D26A344}" destId="{8C74C9CB-2573-4594-B7FC-F8CCA572CA5F}" srcOrd="0" destOrd="0" parTransId="{F8CAB762-D621-4966-8259-F81B003E3971}" sibTransId="{EC21994F-0F9A-470F-8077-F4FC498BCB4B}"/>
    <dgm:cxn modelId="{D3DD60DF-CA03-4C7D-A66C-809E2872C1E3}" srcId="{5720325F-6528-4E07-A872-CA0EBA1F76A6}" destId="{D2F5098E-5324-49EF-9D1C-1EFE6CCF1F2E}" srcOrd="1" destOrd="0" parTransId="{E4221A7F-BF55-445C-B0A8-04B5DABBBB0C}" sibTransId="{151EEFD8-860E-4650-BEBD-17A96EB79C03}"/>
    <dgm:cxn modelId="{BC6961E4-6E4E-4668-94C1-F86ACE7517DC}" srcId="{0D6B7055-3894-4017-9EC2-7FE42D26A344}" destId="{F312785F-8786-40A9-BE47-EDDB4F2D3591}" srcOrd="2" destOrd="0" parTransId="{EBAB3972-ABB6-41F6-BF48-E341B95015EC}" sibTransId="{7E4851BD-80E5-43B0-8334-511137EAF2C2}"/>
    <dgm:cxn modelId="{8C6030F1-D5EE-409E-BB84-D6998FBE49BA}" type="presOf" srcId="{5630F901-149B-416B-A907-15B6AA7B90FC}" destId="{6170EA33-DB29-43E9-A951-751A29671767}" srcOrd="0" destOrd="0" presId="urn:microsoft.com/office/officeart/2005/8/layout/lProcess2"/>
    <dgm:cxn modelId="{43E716FA-3713-40B6-83B9-F300B7F19E52}" srcId="{5630F901-149B-416B-A907-15B6AA7B90FC}" destId="{221AE95D-C3B3-46F9-91F4-92911C9B7DD7}" srcOrd="0" destOrd="0" parTransId="{F7DDF552-CCF6-48B2-AB6F-6EBB35B9818B}" sibTransId="{6CBDC897-8D7C-49DB-9106-832BA869BF8B}"/>
    <dgm:cxn modelId="{2748C318-A769-4E7E-89EB-185677C5D435}" type="presParOf" srcId="{2B1F52AA-987A-4948-A6CA-37E978C9B025}" destId="{39074ED9-29D9-4CA9-A263-B9734E08089A}" srcOrd="0" destOrd="0" presId="urn:microsoft.com/office/officeart/2005/8/layout/lProcess2"/>
    <dgm:cxn modelId="{379228BA-2AC8-4DA9-AD44-0C1E692B5AB8}" type="presParOf" srcId="{39074ED9-29D9-4CA9-A263-B9734E08089A}" destId="{1037E445-0394-4DAB-ADD3-51073245CF8F}" srcOrd="0" destOrd="0" presId="urn:microsoft.com/office/officeart/2005/8/layout/lProcess2"/>
    <dgm:cxn modelId="{C9CF48FA-F091-4475-9E49-94C0CA074E73}" type="presParOf" srcId="{39074ED9-29D9-4CA9-A263-B9734E08089A}" destId="{4E79F73C-3958-4011-BED4-5C88795AE7A0}" srcOrd="1" destOrd="0" presId="urn:microsoft.com/office/officeart/2005/8/layout/lProcess2"/>
    <dgm:cxn modelId="{3EBB69C9-7EFE-4047-9701-5A021D4D171A}" type="presParOf" srcId="{39074ED9-29D9-4CA9-A263-B9734E08089A}" destId="{AB18BCFD-2D0A-4D22-8533-155042B12C22}" srcOrd="2" destOrd="0" presId="urn:microsoft.com/office/officeart/2005/8/layout/lProcess2"/>
    <dgm:cxn modelId="{0715B097-4952-4BA6-BC68-41654457A5B6}" type="presParOf" srcId="{AB18BCFD-2D0A-4D22-8533-155042B12C22}" destId="{AC5B2597-948D-49D7-A455-5D14C66971A4}" srcOrd="0" destOrd="0" presId="urn:microsoft.com/office/officeart/2005/8/layout/lProcess2"/>
    <dgm:cxn modelId="{C7F14168-AFB9-44E3-98CC-D5008B2CA507}" type="presParOf" srcId="{AC5B2597-948D-49D7-A455-5D14C66971A4}" destId="{9033E16D-7CFF-4664-9DA0-A368208FC1A8}" srcOrd="0" destOrd="0" presId="urn:microsoft.com/office/officeart/2005/8/layout/lProcess2"/>
    <dgm:cxn modelId="{E06094D2-6B91-4FF3-BFE1-6D2B81F1472A}" type="presParOf" srcId="{AC5B2597-948D-49D7-A455-5D14C66971A4}" destId="{68656349-A646-41A7-9821-0C19AF59D8A9}" srcOrd="1" destOrd="0" presId="urn:microsoft.com/office/officeart/2005/8/layout/lProcess2"/>
    <dgm:cxn modelId="{ACA40EC6-4849-4B20-B12D-F1DE176A6026}" type="presParOf" srcId="{AC5B2597-948D-49D7-A455-5D14C66971A4}" destId="{64DE6864-FA64-4DDA-AA09-778348C94948}" srcOrd="2" destOrd="0" presId="urn:microsoft.com/office/officeart/2005/8/layout/lProcess2"/>
    <dgm:cxn modelId="{93C4E1DC-ADDD-4FD9-8309-131490BC2AC4}" type="presParOf" srcId="{AC5B2597-948D-49D7-A455-5D14C66971A4}" destId="{C8A17CCA-F4A8-4FDF-8EF6-67586BF09092}" srcOrd="3" destOrd="0" presId="urn:microsoft.com/office/officeart/2005/8/layout/lProcess2"/>
    <dgm:cxn modelId="{A0236F7C-0565-44EF-86A0-24BA988E35B4}" type="presParOf" srcId="{AC5B2597-948D-49D7-A455-5D14C66971A4}" destId="{0D8A5322-FCC2-43D8-9486-9BC1BF090CC5}" srcOrd="4" destOrd="0" presId="urn:microsoft.com/office/officeart/2005/8/layout/lProcess2"/>
    <dgm:cxn modelId="{D426C35E-F72E-42C9-836F-CF179D91C62F}" type="presParOf" srcId="{AC5B2597-948D-49D7-A455-5D14C66971A4}" destId="{98333B4C-76A8-4136-8CD3-BD51011413B3}" srcOrd="5" destOrd="0" presId="urn:microsoft.com/office/officeart/2005/8/layout/lProcess2"/>
    <dgm:cxn modelId="{7E503B14-3109-46D9-8C53-B23F57DAA73A}" type="presParOf" srcId="{AC5B2597-948D-49D7-A455-5D14C66971A4}" destId="{9750B9B3-23FA-467E-A0A2-32657E4650CC}" srcOrd="6" destOrd="0" presId="urn:microsoft.com/office/officeart/2005/8/layout/lProcess2"/>
    <dgm:cxn modelId="{4B53B4D3-C2B2-490F-A1AB-DF57EBC08AF0}" type="presParOf" srcId="{2B1F52AA-987A-4948-A6CA-37E978C9B025}" destId="{FE5A6700-F1FD-4FE6-8A7A-09E4946DC5C1}" srcOrd="1" destOrd="0" presId="urn:microsoft.com/office/officeart/2005/8/layout/lProcess2"/>
    <dgm:cxn modelId="{0A83D0D6-B5B0-4B53-A12A-A21EAEF012D0}" type="presParOf" srcId="{2B1F52AA-987A-4948-A6CA-37E978C9B025}" destId="{E884DA34-8C6D-40A3-A18F-6ADB6A3B9F8A}" srcOrd="2" destOrd="0" presId="urn:microsoft.com/office/officeart/2005/8/layout/lProcess2"/>
    <dgm:cxn modelId="{7240F409-4BE7-4FC0-917C-0BC61253E149}" type="presParOf" srcId="{E884DA34-8C6D-40A3-A18F-6ADB6A3B9F8A}" destId="{E40393F2-472A-4748-9D61-6735D42AA768}" srcOrd="0" destOrd="0" presId="urn:microsoft.com/office/officeart/2005/8/layout/lProcess2"/>
    <dgm:cxn modelId="{301E22C2-5BA5-4133-8B88-F7FA4F13CF43}" type="presParOf" srcId="{E884DA34-8C6D-40A3-A18F-6ADB6A3B9F8A}" destId="{786F8571-7C00-4770-9AD8-2698D5E32FED}" srcOrd="1" destOrd="0" presId="urn:microsoft.com/office/officeart/2005/8/layout/lProcess2"/>
    <dgm:cxn modelId="{1FE18504-4C1D-4EFB-8BBC-14FDB8B5F1B8}" type="presParOf" srcId="{E884DA34-8C6D-40A3-A18F-6ADB6A3B9F8A}" destId="{5783284B-DA44-469F-8D74-09E08A6C343F}" srcOrd="2" destOrd="0" presId="urn:microsoft.com/office/officeart/2005/8/layout/lProcess2"/>
    <dgm:cxn modelId="{5AD91241-57E4-4221-893D-D93400B592ED}" type="presParOf" srcId="{5783284B-DA44-469F-8D74-09E08A6C343F}" destId="{012B704A-B195-451F-9251-951DB2FBEDB5}" srcOrd="0" destOrd="0" presId="urn:microsoft.com/office/officeart/2005/8/layout/lProcess2"/>
    <dgm:cxn modelId="{50F6C6EC-9268-4B71-9C1D-8D094A5A5370}" type="presParOf" srcId="{012B704A-B195-451F-9251-951DB2FBEDB5}" destId="{8957FDC7-8EC9-419C-838C-633D66A023B8}" srcOrd="0" destOrd="0" presId="urn:microsoft.com/office/officeart/2005/8/layout/lProcess2"/>
    <dgm:cxn modelId="{5727C762-64ED-4782-AB0F-50FAF661715C}" type="presParOf" srcId="{012B704A-B195-451F-9251-951DB2FBEDB5}" destId="{63189B37-CB13-4008-832A-2EB86F5316AD}" srcOrd="1" destOrd="0" presId="urn:microsoft.com/office/officeart/2005/8/layout/lProcess2"/>
    <dgm:cxn modelId="{AFA6D84B-DB86-42A9-9053-E65EA33CAC88}" type="presParOf" srcId="{012B704A-B195-451F-9251-951DB2FBEDB5}" destId="{63E0026B-13A3-49D0-B6E8-B6AEE713D14C}" srcOrd="2" destOrd="0" presId="urn:microsoft.com/office/officeart/2005/8/layout/lProcess2"/>
    <dgm:cxn modelId="{BA2067D5-8497-430B-AB7B-96C4934C62DD}" type="presParOf" srcId="{012B704A-B195-451F-9251-951DB2FBEDB5}" destId="{8AF210E3-B415-4F71-8A26-C2985875ED92}" srcOrd="3" destOrd="0" presId="urn:microsoft.com/office/officeart/2005/8/layout/lProcess2"/>
    <dgm:cxn modelId="{3232134E-A75A-4740-ADFA-6338D516E7EE}" type="presParOf" srcId="{012B704A-B195-451F-9251-951DB2FBEDB5}" destId="{E0FAADD3-4E82-4F16-88BE-BFEAA1AC508F}" srcOrd="4" destOrd="0" presId="urn:microsoft.com/office/officeart/2005/8/layout/lProcess2"/>
    <dgm:cxn modelId="{FEFAE8D3-8BCE-4671-88CE-F263EBE74B75}" type="presParOf" srcId="{2B1F52AA-987A-4948-A6CA-37E978C9B025}" destId="{87EFCD2F-1965-4FE9-B260-CAB9A9E169D0}" srcOrd="3" destOrd="0" presId="urn:microsoft.com/office/officeart/2005/8/layout/lProcess2"/>
    <dgm:cxn modelId="{97F1A330-E1D0-4B19-BFF9-8DA2BA982279}" type="presParOf" srcId="{2B1F52AA-987A-4948-A6CA-37E978C9B025}" destId="{9D566998-239A-449F-A408-7CF1792F693B}" srcOrd="4" destOrd="0" presId="urn:microsoft.com/office/officeart/2005/8/layout/lProcess2"/>
    <dgm:cxn modelId="{D0A49E8C-D378-4F3A-A154-E0A9CC1B88E1}" type="presParOf" srcId="{9D566998-239A-449F-A408-7CF1792F693B}" destId="{6170EA33-DB29-43E9-A951-751A29671767}" srcOrd="0" destOrd="0" presId="urn:microsoft.com/office/officeart/2005/8/layout/lProcess2"/>
    <dgm:cxn modelId="{41C84D88-B5C8-4E36-B75C-FDAA25375CDC}" type="presParOf" srcId="{9D566998-239A-449F-A408-7CF1792F693B}" destId="{93C62467-0349-4BAF-8617-CCA5BAFDC8B6}" srcOrd="1" destOrd="0" presId="urn:microsoft.com/office/officeart/2005/8/layout/lProcess2"/>
    <dgm:cxn modelId="{8F1108A1-5A01-4EE4-9977-780188211EE2}" type="presParOf" srcId="{9D566998-239A-449F-A408-7CF1792F693B}" destId="{A3477D60-A716-43DD-B527-3CCA6CE658CE}" srcOrd="2" destOrd="0" presId="urn:microsoft.com/office/officeart/2005/8/layout/lProcess2"/>
    <dgm:cxn modelId="{4A3257B8-C614-46A7-8469-37B0369F98B5}" type="presParOf" srcId="{A3477D60-A716-43DD-B527-3CCA6CE658CE}" destId="{AA4E9F68-C496-44E1-878A-81B6C621D857}" srcOrd="0" destOrd="0" presId="urn:microsoft.com/office/officeart/2005/8/layout/lProcess2"/>
    <dgm:cxn modelId="{C4003D32-D468-46C2-9B35-623F6CBD2039}" type="presParOf" srcId="{AA4E9F68-C496-44E1-878A-81B6C621D857}" destId="{0398B39B-5EA5-455D-AFFB-05C1E1993B6A}" srcOrd="0" destOrd="0" presId="urn:microsoft.com/office/officeart/2005/8/layout/lProcess2"/>
    <dgm:cxn modelId="{57C580EF-0D72-45C9-AE2C-B2F4FBD78E0A}" type="presParOf" srcId="{AA4E9F68-C496-44E1-878A-81B6C621D857}" destId="{AA9720E2-2D44-4A6E-A949-7CCC7F5673F0}" srcOrd="1" destOrd="0" presId="urn:microsoft.com/office/officeart/2005/8/layout/lProcess2"/>
    <dgm:cxn modelId="{27CFA41B-04BF-4CCB-A4FC-5831FCF67878}" type="presParOf" srcId="{AA4E9F68-C496-44E1-878A-81B6C621D857}" destId="{58AB665F-E6DC-4696-B4D7-2B145D6787E9}" srcOrd="2" destOrd="0" presId="urn:microsoft.com/office/officeart/2005/8/layout/lProcess2"/>
    <dgm:cxn modelId="{3F4CE028-670C-44ED-8898-F6E46A302980}" type="presParOf" srcId="{AA4E9F68-C496-44E1-878A-81B6C621D857}" destId="{0E105335-B9A9-45E1-A624-84BE9492574B}" srcOrd="3" destOrd="0" presId="urn:microsoft.com/office/officeart/2005/8/layout/lProcess2"/>
    <dgm:cxn modelId="{6A0C7604-E0C8-44E2-A999-A42B85598EEC}" type="presParOf" srcId="{AA4E9F68-C496-44E1-878A-81B6C621D857}" destId="{C310D95D-E4D3-4431-9E03-A2F766051880}" srcOrd="4" destOrd="0" presId="urn:microsoft.com/office/officeart/2005/8/layout/lProcess2"/>
    <dgm:cxn modelId="{059C16EB-70DB-4443-9DED-1FF1E7FB0B0A}" type="presParOf" srcId="{AA4E9F68-C496-44E1-878A-81B6C621D857}" destId="{3F2EFDEA-1944-4484-B864-35E4A6549E63}" srcOrd="5" destOrd="0" presId="urn:microsoft.com/office/officeart/2005/8/layout/lProcess2"/>
    <dgm:cxn modelId="{23274036-C7DA-49C9-85F0-858583AE8EB6}" type="presParOf" srcId="{AA4E9F68-C496-44E1-878A-81B6C621D857}" destId="{106F01E0-1D64-4C52-8022-023C9CF04AD4}" srcOrd="6" destOrd="0" presId="urn:microsoft.com/office/officeart/2005/8/layout/lProcess2"/>
    <dgm:cxn modelId="{6044C855-6BAC-4DDE-9592-9B463E4293AA}" type="presParOf" srcId="{2B1F52AA-987A-4948-A6CA-37E978C9B025}" destId="{72DD32F4-5027-4D2E-8D23-93ABEB705707}" srcOrd="5" destOrd="0" presId="urn:microsoft.com/office/officeart/2005/8/layout/lProcess2"/>
    <dgm:cxn modelId="{38047B2F-EA5C-442D-A590-5B7C126806CE}" type="presParOf" srcId="{2B1F52AA-987A-4948-A6CA-37E978C9B025}" destId="{EF13DFC8-7A9B-4C12-9824-D842DDC9638E}" srcOrd="6" destOrd="0" presId="urn:microsoft.com/office/officeart/2005/8/layout/lProcess2"/>
    <dgm:cxn modelId="{DB020616-8DD2-4C85-9D66-92D4B516DC9E}" type="presParOf" srcId="{EF13DFC8-7A9B-4C12-9824-D842DDC9638E}" destId="{71142BAB-01C6-488E-822F-89454462C948}" srcOrd="0" destOrd="0" presId="urn:microsoft.com/office/officeart/2005/8/layout/lProcess2"/>
    <dgm:cxn modelId="{A98E15CF-FFAA-4B96-96C0-9832860517BB}" type="presParOf" srcId="{EF13DFC8-7A9B-4C12-9824-D842DDC9638E}" destId="{1B58D770-826A-4794-81C4-3B815731C558}" srcOrd="1" destOrd="0" presId="urn:microsoft.com/office/officeart/2005/8/layout/lProcess2"/>
    <dgm:cxn modelId="{426F6C93-95C5-4C6E-81F8-0166321B8F6A}" type="presParOf" srcId="{EF13DFC8-7A9B-4C12-9824-D842DDC9638E}" destId="{BA495C1B-45F2-4602-A1B8-2675EAAD27F7}" srcOrd="2" destOrd="0" presId="urn:microsoft.com/office/officeart/2005/8/layout/lProcess2"/>
    <dgm:cxn modelId="{FF5337B8-DA3C-41FB-9C21-EEDD778771AB}" type="presParOf" srcId="{BA495C1B-45F2-4602-A1B8-2675EAAD27F7}" destId="{236407F9-EE87-411D-A7B5-532CB036029C}" srcOrd="0" destOrd="0" presId="urn:microsoft.com/office/officeart/2005/8/layout/lProcess2"/>
    <dgm:cxn modelId="{AAAC9585-8440-4EEC-AEA6-C2A926E21B9B}" type="presParOf" srcId="{236407F9-EE87-411D-A7B5-532CB036029C}" destId="{61B23EBB-653E-4B46-AF77-3F7793FF16F9}" srcOrd="0" destOrd="0" presId="urn:microsoft.com/office/officeart/2005/8/layout/lProcess2"/>
    <dgm:cxn modelId="{7339255C-3C9F-4FC7-B213-DFA32FAA3965}" type="presParOf" srcId="{236407F9-EE87-411D-A7B5-532CB036029C}" destId="{5064695C-00A5-4679-A309-AC8D13DE4C85}" srcOrd="1" destOrd="0" presId="urn:microsoft.com/office/officeart/2005/8/layout/lProcess2"/>
    <dgm:cxn modelId="{F6228F18-A294-4FF2-B643-390FE5AED5CD}" type="presParOf" srcId="{236407F9-EE87-411D-A7B5-532CB036029C}" destId="{38BE9990-59B9-4379-A8B6-627FAF54A8CA}" srcOrd="2" destOrd="0" presId="urn:microsoft.com/office/officeart/2005/8/layout/lProcess2"/>
    <dgm:cxn modelId="{35F3E330-7DDF-40DE-B6D0-C7973C623BE0}" type="presParOf" srcId="{236407F9-EE87-411D-A7B5-532CB036029C}" destId="{69FA27CB-6BBE-4F40-B454-8770BA578D10}" srcOrd="3" destOrd="0" presId="urn:microsoft.com/office/officeart/2005/8/layout/lProcess2"/>
    <dgm:cxn modelId="{1922F8C9-1702-4414-BE05-5805006CFBE3}" type="presParOf" srcId="{236407F9-EE87-411D-A7B5-532CB036029C}" destId="{EE99D072-BFD8-475E-8BA4-92751901DDA0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32300E7-B709-4220-A31E-0C586858E7E5}" type="doc">
      <dgm:prSet loTypeId="urn:microsoft.com/office/officeart/2005/8/layout/lProcess2" loCatId="list" qsTypeId="urn:microsoft.com/office/officeart/2005/8/quickstyle/simple3" qsCatId="simple" csTypeId="urn:microsoft.com/office/officeart/2005/8/colors/accent6_1" csCatId="accent6" phldr="1"/>
      <dgm:spPr/>
      <dgm:t>
        <a:bodyPr/>
        <a:lstStyle/>
        <a:p>
          <a:endParaRPr kumimoji="1" lang="ja-JP" altLang="en-US"/>
        </a:p>
      </dgm:t>
    </dgm:pt>
    <dgm:pt modelId="{A343D314-72E6-4ACB-B3CA-6163B0717C3D}">
      <dgm:prSet phldrT="[テキスト]" custT="1"/>
      <dgm:spPr>
        <a:noFill/>
        <a:ln>
          <a:solidFill>
            <a:schemeClr val="accent1"/>
          </a:solidFill>
        </a:ln>
      </dgm:spPr>
      <dgm:t>
        <a:bodyPr/>
        <a:lstStyle/>
        <a:p>
          <a:r>
            <a: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rPr>
            <a:t>支援者・</a:t>
          </a:r>
          <a:br>
            <a: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rPr>
            <a:t>家族に</a:t>
          </a:r>
          <a:br>
            <a: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rPr>
            <a:t>ついて</a:t>
          </a:r>
          <a:endParaRPr kumimoji="1" lang="ja-JP" altLang="en-US" sz="2000" dirty="0"/>
        </a:p>
      </dgm:t>
    </dgm:pt>
    <dgm:pt modelId="{6A7262A9-C7BB-47F0-AC12-1D13E137589F}" type="parTrans" cxnId="{6DD92681-2BC9-4169-B847-C04AE3EDD346}">
      <dgm:prSet/>
      <dgm:spPr/>
      <dgm:t>
        <a:bodyPr/>
        <a:lstStyle/>
        <a:p>
          <a:endParaRPr kumimoji="1" lang="ja-JP" altLang="en-US" sz="1600"/>
        </a:p>
      </dgm:t>
    </dgm:pt>
    <dgm:pt modelId="{9821F937-F88C-48BD-A312-C2491079CB53}" type="sibTrans" cxnId="{6DD92681-2BC9-4169-B847-C04AE3EDD346}">
      <dgm:prSet/>
      <dgm:spPr/>
      <dgm:t>
        <a:bodyPr/>
        <a:lstStyle/>
        <a:p>
          <a:endParaRPr kumimoji="1" lang="ja-JP" altLang="en-US" sz="1600"/>
        </a:p>
      </dgm:t>
    </dgm:pt>
    <dgm:pt modelId="{066DB922-D538-4038-AD6A-D5A031557254}">
      <dgm:prSet phldrT="[テキスト]" custT="1"/>
      <dgm:spPr>
        <a:ln>
          <a:solidFill>
            <a:schemeClr val="tx1"/>
          </a:solidFill>
        </a:ln>
      </dgm:spPr>
      <dgm:t>
        <a:bodyPr/>
        <a:lstStyle/>
        <a:p>
          <a:r>
            <a: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rPr>
            <a:t>長期入院患者の高齢化が進むと、家族も高齢化する、いなくなる、などで退院に関する声があがらなくなる</a:t>
          </a:r>
        </a:p>
      </dgm:t>
    </dgm:pt>
    <dgm:pt modelId="{EF9BA23D-CC6C-44CD-A8CB-4D71413B8909}" type="parTrans" cxnId="{B9D9E331-9313-4206-8AC9-6B533C862D77}">
      <dgm:prSet/>
      <dgm:spPr/>
      <dgm:t>
        <a:bodyPr/>
        <a:lstStyle/>
        <a:p>
          <a:endParaRPr kumimoji="1" lang="ja-JP" altLang="en-US" sz="1600"/>
        </a:p>
      </dgm:t>
    </dgm:pt>
    <dgm:pt modelId="{79314444-A0C0-44AC-88DC-E0F81121E5AD}" type="sibTrans" cxnId="{B9D9E331-9313-4206-8AC9-6B533C862D77}">
      <dgm:prSet/>
      <dgm:spPr/>
      <dgm:t>
        <a:bodyPr/>
        <a:lstStyle/>
        <a:p>
          <a:endParaRPr kumimoji="1" lang="ja-JP" altLang="en-US" sz="1600"/>
        </a:p>
      </dgm:t>
    </dgm:pt>
    <dgm:pt modelId="{98F594FF-52E9-434F-AE69-675CAFD06A69}">
      <dgm:prSet phldrT="[テキスト]" custT="1"/>
      <dgm:spPr>
        <a:ln>
          <a:solidFill>
            <a:schemeClr val="tx1"/>
          </a:solidFill>
        </a:ln>
      </dgm:spPr>
      <dgm:t>
        <a:bodyPr/>
        <a:lstStyle/>
        <a:p>
          <a:r>
            <a: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rPr>
            <a:t>家族がいないと外出時の受け入れが出来ず、支援に限界が</a:t>
          </a:r>
          <a:br>
            <a: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rPr>
            <a:t>ある</a:t>
          </a:r>
        </a:p>
      </dgm:t>
    </dgm:pt>
    <dgm:pt modelId="{AB92ADCD-5028-404E-8DCA-585F96827852}" type="parTrans" cxnId="{79E801BB-AC08-442D-86DC-23EDDF5C0660}">
      <dgm:prSet/>
      <dgm:spPr/>
      <dgm:t>
        <a:bodyPr/>
        <a:lstStyle/>
        <a:p>
          <a:endParaRPr kumimoji="1" lang="ja-JP" altLang="en-US" sz="1600"/>
        </a:p>
      </dgm:t>
    </dgm:pt>
    <dgm:pt modelId="{B37508BC-94C6-4D21-9984-C4B7D2D70881}" type="sibTrans" cxnId="{79E801BB-AC08-442D-86DC-23EDDF5C0660}">
      <dgm:prSet/>
      <dgm:spPr/>
      <dgm:t>
        <a:bodyPr/>
        <a:lstStyle/>
        <a:p>
          <a:endParaRPr kumimoji="1" lang="ja-JP" altLang="en-US" sz="1600"/>
        </a:p>
      </dgm:t>
    </dgm:pt>
    <dgm:pt modelId="{E25822EE-2E40-40E3-81C6-A347F6D9F862}">
      <dgm:prSet phldrT="[テキスト]" custT="1"/>
      <dgm:spPr>
        <a:noFill/>
        <a:ln>
          <a:solidFill>
            <a:schemeClr val="accent1"/>
          </a:solidFill>
        </a:ln>
      </dgm:spPr>
      <dgm:t>
        <a:bodyPr/>
        <a:lstStyle/>
        <a:p>
          <a:r>
            <a: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rPr>
            <a:t>支援サービスについて➀</a:t>
          </a:r>
        </a:p>
      </dgm:t>
    </dgm:pt>
    <dgm:pt modelId="{5035602A-DAD2-401E-9321-D2CABD0A57EA}" type="parTrans" cxnId="{0235D80B-74B3-4714-B4D6-2722B9BA3E1E}">
      <dgm:prSet/>
      <dgm:spPr/>
      <dgm:t>
        <a:bodyPr/>
        <a:lstStyle/>
        <a:p>
          <a:endParaRPr kumimoji="1" lang="ja-JP" altLang="en-US" sz="1600"/>
        </a:p>
      </dgm:t>
    </dgm:pt>
    <dgm:pt modelId="{FC828212-0573-4236-843B-41ACD089B43E}" type="sibTrans" cxnId="{0235D80B-74B3-4714-B4D6-2722B9BA3E1E}">
      <dgm:prSet/>
      <dgm:spPr/>
      <dgm:t>
        <a:bodyPr/>
        <a:lstStyle/>
        <a:p>
          <a:endParaRPr kumimoji="1" lang="ja-JP" altLang="en-US" sz="1600"/>
        </a:p>
      </dgm:t>
    </dgm:pt>
    <dgm:pt modelId="{9463B458-CCA7-4A95-B5DA-FB96683F3C5E}">
      <dgm:prSet phldrT="[テキスト]" custT="1"/>
      <dgm:spPr>
        <a:ln>
          <a:solidFill>
            <a:schemeClr val="tx1"/>
          </a:solidFill>
        </a:ln>
      </dgm:spPr>
      <dgm:t>
        <a:bodyPr/>
        <a:lstStyle/>
        <a:p>
          <a:r>
            <a: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rPr>
            <a:t>「制度の狭間」</a:t>
          </a:r>
        </a:p>
      </dgm:t>
    </dgm:pt>
    <dgm:pt modelId="{98DDBF36-DB48-4D65-A61B-A9F47FB27B65}" type="parTrans" cxnId="{4EC7E6DE-4E24-4AA7-8533-96E769AB8B4A}">
      <dgm:prSet/>
      <dgm:spPr/>
      <dgm:t>
        <a:bodyPr/>
        <a:lstStyle/>
        <a:p>
          <a:endParaRPr kumimoji="1" lang="ja-JP" altLang="en-US" sz="1600"/>
        </a:p>
      </dgm:t>
    </dgm:pt>
    <dgm:pt modelId="{D3FB3432-C4AF-4F18-91C7-FC2D8F862321}" type="sibTrans" cxnId="{4EC7E6DE-4E24-4AA7-8533-96E769AB8B4A}">
      <dgm:prSet/>
      <dgm:spPr/>
      <dgm:t>
        <a:bodyPr/>
        <a:lstStyle/>
        <a:p>
          <a:endParaRPr kumimoji="1" lang="ja-JP" altLang="en-US" sz="1600"/>
        </a:p>
      </dgm:t>
    </dgm:pt>
    <dgm:pt modelId="{833E00D5-6A4D-473B-8CCE-4D2E5EE2CA4A}">
      <dgm:prSet phldrT="[テキスト]" custT="1"/>
      <dgm:spPr>
        <a:ln>
          <a:solidFill>
            <a:schemeClr val="tx1"/>
          </a:solidFill>
        </a:ln>
      </dgm:spPr>
      <dgm:t>
        <a:bodyPr/>
        <a:lstStyle/>
        <a:p>
          <a:r>
            <a: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rPr>
            <a:t>サービス付き高齢者</a:t>
          </a:r>
          <a:br>
            <a:rPr kumimoji="1"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rPr>
            <a:t>住宅へ</a:t>
          </a:r>
          <a:r>
            <a:rPr kumimoji="1" lang="ja-JP" altLang="en-US" sz="800" dirty="0" err="1">
              <a:latin typeface="メイリオ" panose="020B0604030504040204" pitchFamily="50" charset="-128"/>
              <a:ea typeface="メイリオ" panose="020B0604030504040204" pitchFamily="50" charset="-128"/>
            </a:rPr>
            <a:t>障がい</a:t>
          </a:r>
          <a:r>
            <a: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rPr>
            <a:t>枠で入居することがある</a:t>
          </a:r>
        </a:p>
      </dgm:t>
    </dgm:pt>
    <dgm:pt modelId="{6AE7E0C7-D81F-4201-A4EF-922BED395704}" type="parTrans" cxnId="{99523DE0-7FAD-4F08-9368-0E943780BDE7}">
      <dgm:prSet/>
      <dgm:spPr/>
      <dgm:t>
        <a:bodyPr/>
        <a:lstStyle/>
        <a:p>
          <a:endParaRPr kumimoji="1" lang="ja-JP" altLang="en-US" sz="1600"/>
        </a:p>
      </dgm:t>
    </dgm:pt>
    <dgm:pt modelId="{8E2A76BF-5043-4773-8F25-F29A08A384A3}" type="sibTrans" cxnId="{99523DE0-7FAD-4F08-9368-0E943780BDE7}">
      <dgm:prSet/>
      <dgm:spPr/>
      <dgm:t>
        <a:bodyPr/>
        <a:lstStyle/>
        <a:p>
          <a:endParaRPr kumimoji="1" lang="ja-JP" altLang="en-US" sz="1600"/>
        </a:p>
      </dgm:t>
    </dgm:pt>
    <dgm:pt modelId="{31EC671B-6550-4CBD-A5DC-4C6368F2057C}">
      <dgm:prSet phldrT="[テキスト]" custT="1"/>
      <dgm:spPr>
        <a:ln>
          <a:solidFill>
            <a:schemeClr val="tx1"/>
          </a:solidFill>
        </a:ln>
      </dgm:spPr>
      <dgm:t>
        <a:bodyPr/>
        <a:lstStyle/>
        <a:p>
          <a:r>
            <a: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rPr>
            <a:t>介護度が低い高齢の</a:t>
          </a:r>
          <a:br>
            <a:rPr kumimoji="1"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800" dirty="0" err="1">
              <a:latin typeface="メイリオ" panose="020B0604030504040204" pitchFamily="50" charset="-128"/>
              <a:ea typeface="メイリオ" panose="020B0604030504040204" pitchFamily="50" charset="-128"/>
            </a:rPr>
            <a:t>精神障がい</a:t>
          </a:r>
          <a:r>
            <a: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rPr>
            <a:t>者が増えている</a:t>
          </a:r>
        </a:p>
      </dgm:t>
    </dgm:pt>
    <dgm:pt modelId="{15D04F77-3676-4B8E-8F8B-4DD9C674CF22}" type="parTrans" cxnId="{56CB0B78-92B7-4F2F-BB34-8F505BA7A975}">
      <dgm:prSet/>
      <dgm:spPr/>
      <dgm:t>
        <a:bodyPr/>
        <a:lstStyle/>
        <a:p>
          <a:endParaRPr kumimoji="1" lang="ja-JP" altLang="en-US" sz="1600"/>
        </a:p>
      </dgm:t>
    </dgm:pt>
    <dgm:pt modelId="{99645952-D322-48A7-B881-DD71B67B9026}" type="sibTrans" cxnId="{56CB0B78-92B7-4F2F-BB34-8F505BA7A975}">
      <dgm:prSet/>
      <dgm:spPr/>
      <dgm:t>
        <a:bodyPr/>
        <a:lstStyle/>
        <a:p>
          <a:endParaRPr kumimoji="1" lang="ja-JP" altLang="en-US" sz="1600"/>
        </a:p>
      </dgm:t>
    </dgm:pt>
    <dgm:pt modelId="{A0816D89-59F1-48ED-BFEE-81B7DF454903}">
      <dgm:prSet phldrT="[テキスト]" custT="1"/>
      <dgm:spPr>
        <a:ln>
          <a:solidFill>
            <a:schemeClr val="tx1"/>
          </a:solidFill>
        </a:ln>
      </dgm:spPr>
      <dgm:t>
        <a:bodyPr/>
        <a:lstStyle/>
        <a:p>
          <a:r>
            <a: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rPr>
            <a:t>移行を見据えて、</a:t>
          </a:r>
          <a:r>
            <a:rPr kumimoji="1"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rPr>
            <a:t>65</a:t>
          </a:r>
          <a:r>
            <a: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rPr>
            <a:t>歳前になるとサービス利用を控えるような動きがある</a:t>
          </a:r>
        </a:p>
      </dgm:t>
    </dgm:pt>
    <dgm:pt modelId="{23459282-F05C-47AB-BF58-1F1D493D9F04}" type="parTrans" cxnId="{DD95D8B4-7D3C-465D-87DF-7D59BD28036D}">
      <dgm:prSet/>
      <dgm:spPr/>
      <dgm:t>
        <a:bodyPr/>
        <a:lstStyle/>
        <a:p>
          <a:endParaRPr kumimoji="1" lang="ja-JP" altLang="en-US" sz="1600"/>
        </a:p>
      </dgm:t>
    </dgm:pt>
    <dgm:pt modelId="{133E7DEF-933B-476A-A5C9-32FDCB1C3BC7}" type="sibTrans" cxnId="{DD95D8B4-7D3C-465D-87DF-7D59BD28036D}">
      <dgm:prSet/>
      <dgm:spPr/>
      <dgm:t>
        <a:bodyPr/>
        <a:lstStyle/>
        <a:p>
          <a:endParaRPr kumimoji="1" lang="ja-JP" altLang="en-US" sz="1600"/>
        </a:p>
      </dgm:t>
    </dgm:pt>
    <dgm:pt modelId="{CE7BB74D-17A2-4297-9696-5AAAC9E9810C}">
      <dgm:prSet phldrT="[テキスト]" custT="1"/>
      <dgm:spPr>
        <a:ln>
          <a:solidFill>
            <a:schemeClr val="tx1"/>
          </a:solidFill>
        </a:ln>
      </dgm:spPr>
      <dgm:t>
        <a:bodyPr/>
        <a:lstStyle/>
        <a:p>
          <a:r>
            <a:rPr kumimoji="1" lang="ja-JP" altLang="en-US" sz="700" dirty="0">
              <a:latin typeface="メイリオ" panose="020B0604030504040204" pitchFamily="50" charset="-128"/>
              <a:ea typeface="メイリオ" panose="020B0604030504040204" pitchFamily="50" charset="-128"/>
            </a:rPr>
            <a:t>介護サービスには訓練等給付系のサービスがなく、元気で働きたい高齢の方が</a:t>
          </a:r>
          <a:br>
            <a:rPr kumimoji="1"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700" dirty="0">
              <a:latin typeface="メイリオ" panose="020B0604030504040204" pitchFamily="50" charset="-128"/>
              <a:ea typeface="メイリオ" panose="020B0604030504040204" pitchFamily="50" charset="-128"/>
            </a:rPr>
            <a:t>行き場を失う</a:t>
          </a:r>
        </a:p>
      </dgm:t>
    </dgm:pt>
    <dgm:pt modelId="{E535DBAE-8347-452B-9D9E-47CFAFD98930}" type="parTrans" cxnId="{370A0F14-2F27-4C61-AA47-83F214EBD568}">
      <dgm:prSet/>
      <dgm:spPr/>
      <dgm:t>
        <a:bodyPr/>
        <a:lstStyle/>
        <a:p>
          <a:endParaRPr kumimoji="1" lang="ja-JP" altLang="en-US" sz="1600"/>
        </a:p>
      </dgm:t>
    </dgm:pt>
    <dgm:pt modelId="{4D016D62-44F0-44DE-90A1-9F4E8118F69C}" type="sibTrans" cxnId="{370A0F14-2F27-4C61-AA47-83F214EBD568}">
      <dgm:prSet/>
      <dgm:spPr/>
      <dgm:t>
        <a:bodyPr/>
        <a:lstStyle/>
        <a:p>
          <a:endParaRPr kumimoji="1" lang="ja-JP" altLang="en-US" sz="1600"/>
        </a:p>
      </dgm:t>
    </dgm:pt>
    <dgm:pt modelId="{1A6D075B-9CAF-42F4-B22A-A5D498A56A20}">
      <dgm:prSet phldrT="[テキスト]" custT="1"/>
      <dgm:spPr>
        <a:ln>
          <a:solidFill>
            <a:schemeClr val="tx1"/>
          </a:solidFill>
        </a:ln>
      </dgm:spPr>
      <dgm:t>
        <a:bodyPr/>
        <a:lstStyle/>
        <a:p>
          <a:r>
            <a: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rPr>
            <a:t>サービス利用希望とのミスマッチが起こる</a:t>
          </a:r>
        </a:p>
      </dgm:t>
    </dgm:pt>
    <dgm:pt modelId="{E0B78820-F67F-4894-8E89-E126643D9D57}" type="parTrans" cxnId="{5FEFA4E7-102D-41B2-B239-99C47BE585E8}">
      <dgm:prSet/>
      <dgm:spPr/>
      <dgm:t>
        <a:bodyPr/>
        <a:lstStyle/>
        <a:p>
          <a:endParaRPr kumimoji="1" lang="ja-JP" altLang="en-US" sz="1600"/>
        </a:p>
      </dgm:t>
    </dgm:pt>
    <dgm:pt modelId="{41E1DF2D-EFC6-48CE-BBAC-3A087E2CC6D7}" type="sibTrans" cxnId="{5FEFA4E7-102D-41B2-B239-99C47BE585E8}">
      <dgm:prSet/>
      <dgm:spPr/>
      <dgm:t>
        <a:bodyPr/>
        <a:lstStyle/>
        <a:p>
          <a:endParaRPr kumimoji="1" lang="ja-JP" altLang="en-US" sz="1600"/>
        </a:p>
      </dgm:t>
    </dgm:pt>
    <dgm:pt modelId="{39BF5EE1-FDB4-4010-9FD1-9251975A27FD}">
      <dgm:prSet phldrT="[テキスト]" custT="1"/>
      <dgm:spPr>
        <a:noFill/>
        <a:ln>
          <a:solidFill>
            <a:schemeClr val="accent1"/>
          </a:solidFill>
        </a:ln>
      </dgm:spPr>
      <dgm:t>
        <a:bodyPr/>
        <a:lstStyle/>
        <a:p>
          <a:r>
            <a: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rPr>
            <a:t>支援サービスについて②</a:t>
          </a:r>
        </a:p>
      </dgm:t>
    </dgm:pt>
    <dgm:pt modelId="{173B01D6-0092-4286-AF09-8D64B38C3C5F}" type="parTrans" cxnId="{149C9F6E-CFA0-4903-8FD2-5D4E179E06CC}">
      <dgm:prSet/>
      <dgm:spPr/>
      <dgm:t>
        <a:bodyPr/>
        <a:lstStyle/>
        <a:p>
          <a:endParaRPr kumimoji="1" lang="ja-JP" altLang="en-US" sz="1600"/>
        </a:p>
      </dgm:t>
    </dgm:pt>
    <dgm:pt modelId="{271F7D0E-3F18-4EE9-8A9E-A0F91C434F9F}" type="sibTrans" cxnId="{149C9F6E-CFA0-4903-8FD2-5D4E179E06CC}">
      <dgm:prSet/>
      <dgm:spPr/>
      <dgm:t>
        <a:bodyPr/>
        <a:lstStyle/>
        <a:p>
          <a:endParaRPr kumimoji="1" lang="ja-JP" altLang="en-US" sz="1600"/>
        </a:p>
      </dgm:t>
    </dgm:pt>
    <dgm:pt modelId="{8DFECD34-C192-4F15-9BF7-ACEC46D0518F}">
      <dgm:prSet phldrT="[テキスト]" custT="1"/>
      <dgm:spPr>
        <a:ln>
          <a:solidFill>
            <a:schemeClr val="tx1"/>
          </a:solidFill>
        </a:ln>
      </dgm:spPr>
      <dgm:t>
        <a:bodyPr/>
        <a:lstStyle/>
        <a:p>
          <a:r>
            <a:rPr kumimoji="1" lang="ja-JP" altLang="en-US" sz="800" dirty="0" err="1">
              <a:latin typeface="メイリオ" panose="020B0604030504040204" pitchFamily="50" charset="-128"/>
              <a:ea typeface="メイリオ" panose="020B0604030504040204" pitchFamily="50" charset="-128"/>
            </a:rPr>
            <a:t>高齢障がい</a:t>
          </a:r>
          <a:r>
            <a: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rPr>
            <a:t>者が入居</a:t>
          </a:r>
          <a:br>
            <a:rPr kumimoji="1"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rPr>
            <a:t>可能な施設は増加しているが、支援スキルに課題がある</a:t>
          </a:r>
        </a:p>
      </dgm:t>
    </dgm:pt>
    <dgm:pt modelId="{6317F70A-485F-44AC-91C1-115E22EDD487}" type="parTrans" cxnId="{8F553460-42AF-49CC-9A89-FEF6560B31D1}">
      <dgm:prSet/>
      <dgm:spPr/>
      <dgm:t>
        <a:bodyPr/>
        <a:lstStyle/>
        <a:p>
          <a:endParaRPr kumimoji="1" lang="ja-JP" altLang="en-US" sz="1600"/>
        </a:p>
      </dgm:t>
    </dgm:pt>
    <dgm:pt modelId="{50F79A46-2057-443F-9661-80209319635C}" type="sibTrans" cxnId="{8F553460-42AF-49CC-9A89-FEF6560B31D1}">
      <dgm:prSet/>
      <dgm:spPr/>
      <dgm:t>
        <a:bodyPr/>
        <a:lstStyle/>
        <a:p>
          <a:endParaRPr kumimoji="1" lang="ja-JP" altLang="en-US" sz="1600"/>
        </a:p>
      </dgm:t>
    </dgm:pt>
    <dgm:pt modelId="{D5F18E38-1420-4967-AC64-56CB6FEA50FB}">
      <dgm:prSet phldrT="[テキスト]" custT="1"/>
      <dgm:spPr>
        <a:ln>
          <a:solidFill>
            <a:schemeClr val="tx1"/>
          </a:solidFill>
        </a:ln>
      </dgm:spPr>
      <dgm:t>
        <a:bodyPr/>
        <a:lstStyle/>
        <a:p>
          <a:r>
            <a: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rPr>
            <a:t>介護対象年齢より若い、介護サービスが必要な</a:t>
          </a:r>
          <a:r>
            <a:rPr kumimoji="1" lang="ja-JP" altLang="en-US" sz="800" dirty="0" err="1">
              <a:latin typeface="メイリオ" panose="020B0604030504040204" pitchFamily="50" charset="-128"/>
              <a:ea typeface="メイリオ" panose="020B0604030504040204" pitchFamily="50" charset="-128"/>
            </a:rPr>
            <a:t>精神障がい</a:t>
          </a:r>
          <a:r>
            <a: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rPr>
            <a:t>者が増えている</a:t>
          </a:r>
        </a:p>
      </dgm:t>
    </dgm:pt>
    <dgm:pt modelId="{D2A1B943-4457-4C3A-8344-F2DDB84260D5}" type="parTrans" cxnId="{C933273A-D2E0-40E3-89F7-1BB8082B6E5E}">
      <dgm:prSet/>
      <dgm:spPr/>
      <dgm:t>
        <a:bodyPr/>
        <a:lstStyle/>
        <a:p>
          <a:endParaRPr kumimoji="1" lang="ja-JP" altLang="en-US" sz="1600"/>
        </a:p>
      </dgm:t>
    </dgm:pt>
    <dgm:pt modelId="{2B3455D7-3B78-4E42-8B8F-F014654DD3A5}" type="sibTrans" cxnId="{C933273A-D2E0-40E3-89F7-1BB8082B6E5E}">
      <dgm:prSet/>
      <dgm:spPr/>
      <dgm:t>
        <a:bodyPr/>
        <a:lstStyle/>
        <a:p>
          <a:endParaRPr kumimoji="1" lang="ja-JP" altLang="en-US" sz="1600"/>
        </a:p>
      </dgm:t>
    </dgm:pt>
    <dgm:pt modelId="{DE6CD14E-7D1A-4045-88C6-9D25C3FB536D}">
      <dgm:prSet phldrT="[テキスト]" custT="1"/>
      <dgm:spPr>
        <a:ln>
          <a:solidFill>
            <a:schemeClr val="tx1"/>
          </a:solidFill>
        </a:ln>
      </dgm:spPr>
      <dgm:t>
        <a:bodyPr/>
        <a:lstStyle/>
        <a:p>
          <a:r>
            <a: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rPr>
            <a:t>介護サービスへ移行</a:t>
          </a:r>
          <a:br>
            <a:rPr kumimoji="1"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rPr>
            <a:t>すると自己負担が発生する</a:t>
          </a:r>
        </a:p>
      </dgm:t>
    </dgm:pt>
    <dgm:pt modelId="{BEE19403-F716-4A7E-8500-BC2BD1819FFB}" type="parTrans" cxnId="{CF5BF3AC-6124-4E26-8AFA-241755F93820}">
      <dgm:prSet/>
      <dgm:spPr/>
      <dgm:t>
        <a:bodyPr/>
        <a:lstStyle/>
        <a:p>
          <a:endParaRPr kumimoji="1" lang="ja-JP" altLang="en-US" sz="1600"/>
        </a:p>
      </dgm:t>
    </dgm:pt>
    <dgm:pt modelId="{0EC6B622-34B9-441A-9066-B158B6251CAC}" type="sibTrans" cxnId="{CF5BF3AC-6124-4E26-8AFA-241755F93820}">
      <dgm:prSet/>
      <dgm:spPr/>
      <dgm:t>
        <a:bodyPr/>
        <a:lstStyle/>
        <a:p>
          <a:endParaRPr kumimoji="1" lang="ja-JP" altLang="en-US" sz="1600"/>
        </a:p>
      </dgm:t>
    </dgm:pt>
    <dgm:pt modelId="{7AD4C767-51FB-437E-AE65-16F97AFA0024}">
      <dgm:prSet phldrT="[テキスト]" custT="1"/>
      <dgm:spPr>
        <a:ln>
          <a:solidFill>
            <a:schemeClr val="tx1"/>
          </a:solidFill>
        </a:ln>
      </dgm:spPr>
      <dgm:t>
        <a:bodyPr/>
        <a:lstStyle/>
        <a:p>
          <a:r>
            <a: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rPr>
            <a:t>障害と介護それぞれのサービスにおける</a:t>
          </a:r>
          <a:br>
            <a:rPr kumimoji="1"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rPr>
            <a:t>「自立」の考え方の</a:t>
          </a:r>
          <a:br>
            <a:rPr kumimoji="1"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rPr>
            <a:t>違い</a:t>
          </a:r>
        </a:p>
      </dgm:t>
    </dgm:pt>
    <dgm:pt modelId="{52652DED-11DF-4E9C-8E01-9F37562C6DB4}" type="parTrans" cxnId="{279C1ED2-9B8A-4776-AE4B-34BD45592D14}">
      <dgm:prSet/>
      <dgm:spPr/>
      <dgm:t>
        <a:bodyPr/>
        <a:lstStyle/>
        <a:p>
          <a:endParaRPr kumimoji="1" lang="ja-JP" altLang="en-US" sz="1600"/>
        </a:p>
      </dgm:t>
    </dgm:pt>
    <dgm:pt modelId="{53C69E11-41FE-4AD5-80EB-7B88B4E5D587}" type="sibTrans" cxnId="{279C1ED2-9B8A-4776-AE4B-34BD45592D14}">
      <dgm:prSet/>
      <dgm:spPr/>
      <dgm:t>
        <a:bodyPr/>
        <a:lstStyle/>
        <a:p>
          <a:endParaRPr kumimoji="1" lang="ja-JP" altLang="en-US" sz="1600"/>
        </a:p>
      </dgm:t>
    </dgm:pt>
    <dgm:pt modelId="{54DFE769-8030-4449-847E-766B4C293B7A}">
      <dgm:prSet phldrT="[テキスト]" custT="1"/>
      <dgm:spPr>
        <a:noFill/>
        <a:ln>
          <a:solidFill>
            <a:schemeClr val="accent1"/>
          </a:solidFill>
        </a:ln>
      </dgm:spPr>
      <dgm:t>
        <a:bodyPr/>
        <a:lstStyle/>
        <a:p>
          <a:r>
            <a: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rPr>
            <a:t>その他の</a:t>
          </a:r>
          <a:br>
            <a: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rPr>
            <a:t>課題や取組</a:t>
          </a:r>
        </a:p>
      </dgm:t>
    </dgm:pt>
    <dgm:pt modelId="{EB116269-9170-4951-BA70-700F6AD1FAAD}" type="parTrans" cxnId="{1CBD8E51-02BE-414D-9B39-A99B9835794B}">
      <dgm:prSet/>
      <dgm:spPr/>
      <dgm:t>
        <a:bodyPr/>
        <a:lstStyle/>
        <a:p>
          <a:endParaRPr kumimoji="1" lang="ja-JP" altLang="en-US" sz="1600"/>
        </a:p>
      </dgm:t>
    </dgm:pt>
    <dgm:pt modelId="{2088BC61-F120-41D2-8AEB-A049EDFC501B}" type="sibTrans" cxnId="{1CBD8E51-02BE-414D-9B39-A99B9835794B}">
      <dgm:prSet/>
      <dgm:spPr/>
      <dgm:t>
        <a:bodyPr/>
        <a:lstStyle/>
        <a:p>
          <a:endParaRPr kumimoji="1" lang="ja-JP" altLang="en-US" sz="1600"/>
        </a:p>
      </dgm:t>
    </dgm:pt>
    <dgm:pt modelId="{503D2F62-78F5-41BF-BD75-AA995CB34161}">
      <dgm:prSet phldrT="[テキスト]" custT="1"/>
      <dgm:spPr>
        <a:ln>
          <a:solidFill>
            <a:schemeClr val="tx1"/>
          </a:solidFill>
        </a:ln>
      </dgm:spPr>
      <dgm:t>
        <a:bodyPr/>
        <a:lstStyle/>
        <a:p>
          <a:r>
            <a: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rPr>
            <a:t>他分野、多職種連携が必要</a:t>
          </a:r>
        </a:p>
      </dgm:t>
    </dgm:pt>
    <dgm:pt modelId="{670C62F1-78D3-4FAF-82EC-4CDD9097FF08}" type="parTrans" cxnId="{DFE32BE1-42CC-4B36-841D-7A25779F97FE}">
      <dgm:prSet/>
      <dgm:spPr/>
      <dgm:t>
        <a:bodyPr/>
        <a:lstStyle/>
        <a:p>
          <a:endParaRPr kumimoji="1" lang="ja-JP" altLang="en-US" sz="1600"/>
        </a:p>
      </dgm:t>
    </dgm:pt>
    <dgm:pt modelId="{DD0FDFFB-824C-44C3-BAC2-BD226E17513B}" type="sibTrans" cxnId="{DFE32BE1-42CC-4B36-841D-7A25779F97FE}">
      <dgm:prSet/>
      <dgm:spPr/>
      <dgm:t>
        <a:bodyPr/>
        <a:lstStyle/>
        <a:p>
          <a:endParaRPr kumimoji="1" lang="ja-JP" altLang="en-US" sz="1600"/>
        </a:p>
      </dgm:t>
    </dgm:pt>
    <dgm:pt modelId="{D65BB34A-BF61-46EB-95DC-06659E14E0AF}">
      <dgm:prSet phldrT="[テキスト]" custT="1"/>
      <dgm:spPr>
        <a:ln>
          <a:solidFill>
            <a:schemeClr val="tx1"/>
          </a:solidFill>
        </a:ln>
      </dgm:spPr>
      <dgm:t>
        <a:bodyPr/>
        <a:lstStyle/>
        <a:p>
          <a:r>
            <a: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rPr>
            <a:t>分野（障がい・高齢）を超えた機関を集めたワーキングを、立ち上げた</a:t>
          </a:r>
          <a:endParaRPr kumimoji="1" lang="en-US" altLang="ja-JP" sz="800" dirty="0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37442B63-03E0-44A1-A538-8608DB68EF7F}" type="parTrans" cxnId="{94FEEEFD-DF51-41C5-A80E-B3FB28BC1637}">
      <dgm:prSet/>
      <dgm:spPr/>
      <dgm:t>
        <a:bodyPr/>
        <a:lstStyle/>
        <a:p>
          <a:endParaRPr kumimoji="1" lang="ja-JP" altLang="en-US" sz="1600"/>
        </a:p>
      </dgm:t>
    </dgm:pt>
    <dgm:pt modelId="{D6066993-6826-4F3D-8ED7-FDEAE3416444}" type="sibTrans" cxnId="{94FEEEFD-DF51-41C5-A80E-B3FB28BC1637}">
      <dgm:prSet/>
      <dgm:spPr/>
      <dgm:t>
        <a:bodyPr/>
        <a:lstStyle/>
        <a:p>
          <a:endParaRPr kumimoji="1" lang="ja-JP" altLang="en-US" sz="1600"/>
        </a:p>
      </dgm:t>
    </dgm:pt>
    <dgm:pt modelId="{584A57B2-287C-4489-BCB0-D485152A373A}">
      <dgm:prSet phldrT="[テキスト]" custT="1"/>
      <dgm:spPr>
        <a:ln>
          <a:solidFill>
            <a:schemeClr val="tx1"/>
          </a:solidFill>
        </a:ln>
      </dgm:spPr>
      <dgm:t>
        <a:bodyPr/>
        <a:lstStyle/>
        <a:p>
          <a:r>
            <a: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rPr>
            <a:t>相談支援と地域包括で</a:t>
          </a:r>
          <a:br>
            <a:rPr kumimoji="1"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rPr>
            <a:t>工夫調整している</a:t>
          </a:r>
        </a:p>
      </dgm:t>
    </dgm:pt>
    <dgm:pt modelId="{003EF4F0-B023-4EFF-8CE3-6C26D051A162}" type="parTrans" cxnId="{3E5CF36A-B904-428A-B264-A110D6E619D2}">
      <dgm:prSet/>
      <dgm:spPr/>
      <dgm:t>
        <a:bodyPr/>
        <a:lstStyle/>
        <a:p>
          <a:endParaRPr kumimoji="1" lang="ja-JP" altLang="en-US" sz="1600"/>
        </a:p>
      </dgm:t>
    </dgm:pt>
    <dgm:pt modelId="{6E0D7A71-01F1-41F4-A752-EC476B6F65FC}" type="sibTrans" cxnId="{3E5CF36A-B904-428A-B264-A110D6E619D2}">
      <dgm:prSet/>
      <dgm:spPr/>
      <dgm:t>
        <a:bodyPr/>
        <a:lstStyle/>
        <a:p>
          <a:endParaRPr kumimoji="1" lang="ja-JP" altLang="en-US" sz="1600"/>
        </a:p>
      </dgm:t>
    </dgm:pt>
    <dgm:pt modelId="{F9DE182F-0A01-4D46-88DC-857E8CA5A77A}">
      <dgm:prSet phldrT="[テキスト]" custT="1"/>
      <dgm:spPr>
        <a:ln>
          <a:solidFill>
            <a:schemeClr val="tx1"/>
          </a:solidFill>
        </a:ln>
      </dgm:spPr>
      <dgm:t>
        <a:bodyPr/>
        <a:lstStyle/>
        <a:p>
          <a:r>
            <a: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rPr>
            <a:t>仲介業者</a:t>
          </a:r>
        </a:p>
      </dgm:t>
    </dgm:pt>
    <dgm:pt modelId="{1DED40D8-97E6-46AA-B248-342634573479}" type="parTrans" cxnId="{493F0FB1-57A5-48CE-8D84-CEA01FD8BCD9}">
      <dgm:prSet/>
      <dgm:spPr/>
      <dgm:t>
        <a:bodyPr/>
        <a:lstStyle/>
        <a:p>
          <a:endParaRPr kumimoji="1" lang="ja-JP" altLang="en-US" sz="1600"/>
        </a:p>
      </dgm:t>
    </dgm:pt>
    <dgm:pt modelId="{715CE7C7-BC44-41C8-B679-2F459C96B010}" type="sibTrans" cxnId="{493F0FB1-57A5-48CE-8D84-CEA01FD8BCD9}">
      <dgm:prSet/>
      <dgm:spPr/>
      <dgm:t>
        <a:bodyPr/>
        <a:lstStyle/>
        <a:p>
          <a:endParaRPr kumimoji="1" lang="ja-JP" altLang="en-US" sz="1600"/>
        </a:p>
      </dgm:t>
    </dgm:pt>
    <dgm:pt modelId="{BF52F194-DC74-4805-96C3-BA6701143EF2}" type="pres">
      <dgm:prSet presAssocID="{832300E7-B709-4220-A31E-0C586858E7E5}" presName="theList" presStyleCnt="0">
        <dgm:presLayoutVars>
          <dgm:dir/>
          <dgm:animLvl val="lvl"/>
          <dgm:resizeHandles val="exact"/>
        </dgm:presLayoutVars>
      </dgm:prSet>
      <dgm:spPr/>
    </dgm:pt>
    <dgm:pt modelId="{6689332E-90F0-4F0A-83EF-0F2BC5CF88A0}" type="pres">
      <dgm:prSet presAssocID="{A343D314-72E6-4ACB-B3CA-6163B0717C3D}" presName="compNode" presStyleCnt="0"/>
      <dgm:spPr/>
    </dgm:pt>
    <dgm:pt modelId="{7187E037-B58B-4293-B3E1-28E7D014FBF2}" type="pres">
      <dgm:prSet presAssocID="{A343D314-72E6-4ACB-B3CA-6163B0717C3D}" presName="aNode" presStyleLbl="bgShp" presStyleIdx="0" presStyleCnt="4"/>
      <dgm:spPr/>
    </dgm:pt>
    <dgm:pt modelId="{030C5CC6-C9E9-4F7A-ABB5-2DA3D9D958EA}" type="pres">
      <dgm:prSet presAssocID="{A343D314-72E6-4ACB-B3CA-6163B0717C3D}" presName="textNode" presStyleLbl="bgShp" presStyleIdx="0" presStyleCnt="4"/>
      <dgm:spPr/>
    </dgm:pt>
    <dgm:pt modelId="{4EB6384A-088F-4F0D-86C8-33FE9C0B7623}" type="pres">
      <dgm:prSet presAssocID="{A343D314-72E6-4ACB-B3CA-6163B0717C3D}" presName="compChildNode" presStyleCnt="0"/>
      <dgm:spPr/>
    </dgm:pt>
    <dgm:pt modelId="{62E00601-3A35-4D18-A562-88CDD75E872F}" type="pres">
      <dgm:prSet presAssocID="{A343D314-72E6-4ACB-B3CA-6163B0717C3D}" presName="theInnerList" presStyleCnt="0"/>
      <dgm:spPr/>
    </dgm:pt>
    <dgm:pt modelId="{9DAAF45A-4CEF-44E9-B68C-7AD1896AA5A4}" type="pres">
      <dgm:prSet presAssocID="{066DB922-D538-4038-AD6A-D5A031557254}" presName="childNode" presStyleLbl="node1" presStyleIdx="0" presStyleCnt="16">
        <dgm:presLayoutVars>
          <dgm:bulletEnabled val="1"/>
        </dgm:presLayoutVars>
      </dgm:prSet>
      <dgm:spPr/>
    </dgm:pt>
    <dgm:pt modelId="{DF2F169E-5A80-40BE-88FD-B42F40A3C7B1}" type="pres">
      <dgm:prSet presAssocID="{066DB922-D538-4038-AD6A-D5A031557254}" presName="aSpace2" presStyleCnt="0"/>
      <dgm:spPr/>
    </dgm:pt>
    <dgm:pt modelId="{44DFF86E-2E98-43A6-BC2D-CFABA8CE62CA}" type="pres">
      <dgm:prSet presAssocID="{98F594FF-52E9-434F-AE69-675CAFD06A69}" presName="childNode" presStyleLbl="node1" presStyleIdx="1" presStyleCnt="16">
        <dgm:presLayoutVars>
          <dgm:bulletEnabled val="1"/>
        </dgm:presLayoutVars>
      </dgm:prSet>
      <dgm:spPr/>
    </dgm:pt>
    <dgm:pt modelId="{2AC0E77A-1E0C-4AF1-B637-ADE171532152}" type="pres">
      <dgm:prSet presAssocID="{A343D314-72E6-4ACB-B3CA-6163B0717C3D}" presName="aSpace" presStyleCnt="0"/>
      <dgm:spPr/>
    </dgm:pt>
    <dgm:pt modelId="{043A900E-6B8B-4CB8-80EC-034B8E866C46}" type="pres">
      <dgm:prSet presAssocID="{E25822EE-2E40-40E3-81C6-A347F6D9F862}" presName="compNode" presStyleCnt="0"/>
      <dgm:spPr/>
    </dgm:pt>
    <dgm:pt modelId="{E0582FC8-0698-4F63-A484-D826D4CE35D6}" type="pres">
      <dgm:prSet presAssocID="{E25822EE-2E40-40E3-81C6-A347F6D9F862}" presName="aNode" presStyleLbl="bgShp" presStyleIdx="1" presStyleCnt="4"/>
      <dgm:spPr/>
    </dgm:pt>
    <dgm:pt modelId="{4B3D4385-AA54-4C1C-886D-D1B8E18CBAD2}" type="pres">
      <dgm:prSet presAssocID="{E25822EE-2E40-40E3-81C6-A347F6D9F862}" presName="textNode" presStyleLbl="bgShp" presStyleIdx="1" presStyleCnt="4"/>
      <dgm:spPr/>
    </dgm:pt>
    <dgm:pt modelId="{1C818A48-4AC1-4DCB-9B11-F220CCAB7AFB}" type="pres">
      <dgm:prSet presAssocID="{E25822EE-2E40-40E3-81C6-A347F6D9F862}" presName="compChildNode" presStyleCnt="0"/>
      <dgm:spPr/>
    </dgm:pt>
    <dgm:pt modelId="{18DDF1AF-D9A3-4432-AD7D-68AA84833188}" type="pres">
      <dgm:prSet presAssocID="{E25822EE-2E40-40E3-81C6-A347F6D9F862}" presName="theInnerList" presStyleCnt="0"/>
      <dgm:spPr/>
    </dgm:pt>
    <dgm:pt modelId="{CB17B2E9-7F92-4875-8420-5B64BE8CB207}" type="pres">
      <dgm:prSet presAssocID="{9463B458-CCA7-4A95-B5DA-FB96683F3C5E}" presName="childNode" presStyleLbl="node1" presStyleIdx="2" presStyleCnt="16">
        <dgm:presLayoutVars>
          <dgm:bulletEnabled val="1"/>
        </dgm:presLayoutVars>
      </dgm:prSet>
      <dgm:spPr/>
    </dgm:pt>
    <dgm:pt modelId="{59BB7BBB-952D-48A9-94F2-9DD36049383A}" type="pres">
      <dgm:prSet presAssocID="{9463B458-CCA7-4A95-B5DA-FB96683F3C5E}" presName="aSpace2" presStyleCnt="0"/>
      <dgm:spPr/>
    </dgm:pt>
    <dgm:pt modelId="{6A2C048B-745A-42CE-9483-5DCA58458767}" type="pres">
      <dgm:prSet presAssocID="{833E00D5-6A4D-473B-8CCE-4D2E5EE2CA4A}" presName="childNode" presStyleLbl="node1" presStyleIdx="3" presStyleCnt="16">
        <dgm:presLayoutVars>
          <dgm:bulletEnabled val="1"/>
        </dgm:presLayoutVars>
      </dgm:prSet>
      <dgm:spPr/>
    </dgm:pt>
    <dgm:pt modelId="{CA0C8EB0-FAB3-473D-AF70-17F2211E77A0}" type="pres">
      <dgm:prSet presAssocID="{833E00D5-6A4D-473B-8CCE-4D2E5EE2CA4A}" presName="aSpace2" presStyleCnt="0"/>
      <dgm:spPr/>
    </dgm:pt>
    <dgm:pt modelId="{F4C60F94-E529-4C51-9907-C15D6404E578}" type="pres">
      <dgm:prSet presAssocID="{31EC671B-6550-4CBD-A5DC-4C6368F2057C}" presName="childNode" presStyleLbl="node1" presStyleIdx="4" presStyleCnt="16">
        <dgm:presLayoutVars>
          <dgm:bulletEnabled val="1"/>
        </dgm:presLayoutVars>
      </dgm:prSet>
      <dgm:spPr/>
    </dgm:pt>
    <dgm:pt modelId="{56CCD237-BAFC-4EC7-BAF4-1C10D959F276}" type="pres">
      <dgm:prSet presAssocID="{31EC671B-6550-4CBD-A5DC-4C6368F2057C}" presName="aSpace2" presStyleCnt="0"/>
      <dgm:spPr/>
    </dgm:pt>
    <dgm:pt modelId="{77934DB1-C8CA-4F56-B58A-B1912F597D23}" type="pres">
      <dgm:prSet presAssocID="{A0816D89-59F1-48ED-BFEE-81B7DF454903}" presName="childNode" presStyleLbl="node1" presStyleIdx="5" presStyleCnt="16">
        <dgm:presLayoutVars>
          <dgm:bulletEnabled val="1"/>
        </dgm:presLayoutVars>
      </dgm:prSet>
      <dgm:spPr/>
    </dgm:pt>
    <dgm:pt modelId="{CCBE999D-1424-45D3-9FF4-5ACA38E1F6A2}" type="pres">
      <dgm:prSet presAssocID="{A0816D89-59F1-48ED-BFEE-81B7DF454903}" presName="aSpace2" presStyleCnt="0"/>
      <dgm:spPr/>
    </dgm:pt>
    <dgm:pt modelId="{D3DC2CCD-72E0-414C-BAEB-8B45BE29104D}" type="pres">
      <dgm:prSet presAssocID="{CE7BB74D-17A2-4297-9696-5AAAC9E9810C}" presName="childNode" presStyleLbl="node1" presStyleIdx="6" presStyleCnt="16">
        <dgm:presLayoutVars>
          <dgm:bulletEnabled val="1"/>
        </dgm:presLayoutVars>
      </dgm:prSet>
      <dgm:spPr/>
    </dgm:pt>
    <dgm:pt modelId="{356B38B7-FCF7-481F-9112-F261D1775D09}" type="pres">
      <dgm:prSet presAssocID="{CE7BB74D-17A2-4297-9696-5AAAC9E9810C}" presName="aSpace2" presStyleCnt="0"/>
      <dgm:spPr/>
    </dgm:pt>
    <dgm:pt modelId="{A6F0FC90-9CB5-47BF-AF28-AD9C4DB7BBFE}" type="pres">
      <dgm:prSet presAssocID="{1A6D075B-9CAF-42F4-B22A-A5D498A56A20}" presName="childNode" presStyleLbl="node1" presStyleIdx="7" presStyleCnt="16">
        <dgm:presLayoutVars>
          <dgm:bulletEnabled val="1"/>
        </dgm:presLayoutVars>
      </dgm:prSet>
      <dgm:spPr/>
    </dgm:pt>
    <dgm:pt modelId="{5FA57E58-7CC6-4279-960E-C09A9D1546F6}" type="pres">
      <dgm:prSet presAssocID="{E25822EE-2E40-40E3-81C6-A347F6D9F862}" presName="aSpace" presStyleCnt="0"/>
      <dgm:spPr/>
    </dgm:pt>
    <dgm:pt modelId="{FE247BDE-6099-442D-9BC5-CF27C0D57F30}" type="pres">
      <dgm:prSet presAssocID="{39BF5EE1-FDB4-4010-9FD1-9251975A27FD}" presName="compNode" presStyleCnt="0"/>
      <dgm:spPr/>
    </dgm:pt>
    <dgm:pt modelId="{B833EAE7-D407-4D2F-A8CD-12890E9CB089}" type="pres">
      <dgm:prSet presAssocID="{39BF5EE1-FDB4-4010-9FD1-9251975A27FD}" presName="aNode" presStyleLbl="bgShp" presStyleIdx="2" presStyleCnt="4" custLinFactNeighborX="1357" custLinFactNeighborY="-50"/>
      <dgm:spPr/>
    </dgm:pt>
    <dgm:pt modelId="{2E639C5D-A3A6-46B1-86B7-70CC0DB1F4A2}" type="pres">
      <dgm:prSet presAssocID="{39BF5EE1-FDB4-4010-9FD1-9251975A27FD}" presName="textNode" presStyleLbl="bgShp" presStyleIdx="2" presStyleCnt="4"/>
      <dgm:spPr/>
    </dgm:pt>
    <dgm:pt modelId="{928EDA6A-723E-4765-9D98-316F78E4C52F}" type="pres">
      <dgm:prSet presAssocID="{39BF5EE1-FDB4-4010-9FD1-9251975A27FD}" presName="compChildNode" presStyleCnt="0"/>
      <dgm:spPr/>
    </dgm:pt>
    <dgm:pt modelId="{0E442F5C-1E0A-4942-849A-B88DB56060E7}" type="pres">
      <dgm:prSet presAssocID="{39BF5EE1-FDB4-4010-9FD1-9251975A27FD}" presName="theInnerList" presStyleCnt="0"/>
      <dgm:spPr/>
    </dgm:pt>
    <dgm:pt modelId="{C9F0200C-506F-408D-80A3-5D7300DC32B8}" type="pres">
      <dgm:prSet presAssocID="{8DFECD34-C192-4F15-9BF7-ACEC46D0518F}" presName="childNode" presStyleLbl="node1" presStyleIdx="8" presStyleCnt="16">
        <dgm:presLayoutVars>
          <dgm:bulletEnabled val="1"/>
        </dgm:presLayoutVars>
      </dgm:prSet>
      <dgm:spPr/>
    </dgm:pt>
    <dgm:pt modelId="{E45C6209-B8ED-494F-8FF1-55FBE0AFED0B}" type="pres">
      <dgm:prSet presAssocID="{8DFECD34-C192-4F15-9BF7-ACEC46D0518F}" presName="aSpace2" presStyleCnt="0"/>
      <dgm:spPr/>
    </dgm:pt>
    <dgm:pt modelId="{EF702F7B-EF75-47C9-9D39-0241AFDB48E3}" type="pres">
      <dgm:prSet presAssocID="{D5F18E38-1420-4967-AC64-56CB6FEA50FB}" presName="childNode" presStyleLbl="node1" presStyleIdx="9" presStyleCnt="16">
        <dgm:presLayoutVars>
          <dgm:bulletEnabled val="1"/>
        </dgm:presLayoutVars>
      </dgm:prSet>
      <dgm:spPr/>
    </dgm:pt>
    <dgm:pt modelId="{533F1B38-C72E-4B2C-A7D9-21D1B5E587B0}" type="pres">
      <dgm:prSet presAssocID="{D5F18E38-1420-4967-AC64-56CB6FEA50FB}" presName="aSpace2" presStyleCnt="0"/>
      <dgm:spPr/>
    </dgm:pt>
    <dgm:pt modelId="{F69A9FE7-4110-4C7F-8C3A-8487375E9484}" type="pres">
      <dgm:prSet presAssocID="{DE6CD14E-7D1A-4045-88C6-9D25C3FB536D}" presName="childNode" presStyleLbl="node1" presStyleIdx="10" presStyleCnt="16">
        <dgm:presLayoutVars>
          <dgm:bulletEnabled val="1"/>
        </dgm:presLayoutVars>
      </dgm:prSet>
      <dgm:spPr/>
    </dgm:pt>
    <dgm:pt modelId="{20290888-4E7C-4C3E-BE4B-BDF35B3EA4B4}" type="pres">
      <dgm:prSet presAssocID="{DE6CD14E-7D1A-4045-88C6-9D25C3FB536D}" presName="aSpace2" presStyleCnt="0"/>
      <dgm:spPr/>
    </dgm:pt>
    <dgm:pt modelId="{FB9106CF-EDB7-4E88-ACF6-D438A4D97D91}" type="pres">
      <dgm:prSet presAssocID="{7AD4C767-51FB-437E-AE65-16F97AFA0024}" presName="childNode" presStyleLbl="node1" presStyleIdx="11" presStyleCnt="16">
        <dgm:presLayoutVars>
          <dgm:bulletEnabled val="1"/>
        </dgm:presLayoutVars>
      </dgm:prSet>
      <dgm:spPr/>
    </dgm:pt>
    <dgm:pt modelId="{6E3952AB-CD41-4FC1-A61C-965F05CFC550}" type="pres">
      <dgm:prSet presAssocID="{39BF5EE1-FDB4-4010-9FD1-9251975A27FD}" presName="aSpace" presStyleCnt="0"/>
      <dgm:spPr/>
    </dgm:pt>
    <dgm:pt modelId="{39775976-001A-4B5F-9852-D40CC115A7C1}" type="pres">
      <dgm:prSet presAssocID="{54DFE769-8030-4449-847E-766B4C293B7A}" presName="compNode" presStyleCnt="0"/>
      <dgm:spPr/>
    </dgm:pt>
    <dgm:pt modelId="{4E1B6666-C32D-4954-A967-A09A2783ECC2}" type="pres">
      <dgm:prSet presAssocID="{54DFE769-8030-4449-847E-766B4C293B7A}" presName="aNode" presStyleLbl="bgShp" presStyleIdx="3" presStyleCnt="4" custLinFactNeighborX="369" custLinFactNeighborY="3275"/>
      <dgm:spPr/>
    </dgm:pt>
    <dgm:pt modelId="{56B10A1E-AEBE-4C2E-BB23-CCFCC6411DED}" type="pres">
      <dgm:prSet presAssocID="{54DFE769-8030-4449-847E-766B4C293B7A}" presName="textNode" presStyleLbl="bgShp" presStyleIdx="3" presStyleCnt="4"/>
      <dgm:spPr/>
    </dgm:pt>
    <dgm:pt modelId="{9BF26CB2-3DCE-44C2-B44B-57595FDE9CED}" type="pres">
      <dgm:prSet presAssocID="{54DFE769-8030-4449-847E-766B4C293B7A}" presName="compChildNode" presStyleCnt="0"/>
      <dgm:spPr/>
    </dgm:pt>
    <dgm:pt modelId="{B77AFF5F-1E57-4868-9F07-E9DA95F79FA7}" type="pres">
      <dgm:prSet presAssocID="{54DFE769-8030-4449-847E-766B4C293B7A}" presName="theInnerList" presStyleCnt="0"/>
      <dgm:spPr/>
    </dgm:pt>
    <dgm:pt modelId="{97122FEA-29EF-4494-9A40-8001DDE88A6E}" type="pres">
      <dgm:prSet presAssocID="{503D2F62-78F5-41BF-BD75-AA995CB34161}" presName="childNode" presStyleLbl="node1" presStyleIdx="12" presStyleCnt="16">
        <dgm:presLayoutVars>
          <dgm:bulletEnabled val="1"/>
        </dgm:presLayoutVars>
      </dgm:prSet>
      <dgm:spPr/>
    </dgm:pt>
    <dgm:pt modelId="{85A59E56-7C0F-46E7-9382-AA7553370F96}" type="pres">
      <dgm:prSet presAssocID="{503D2F62-78F5-41BF-BD75-AA995CB34161}" presName="aSpace2" presStyleCnt="0"/>
      <dgm:spPr/>
    </dgm:pt>
    <dgm:pt modelId="{B5C5BB72-1D8A-49BC-B9FD-C9980FE791B5}" type="pres">
      <dgm:prSet presAssocID="{D65BB34A-BF61-46EB-95DC-06659E14E0AF}" presName="childNode" presStyleLbl="node1" presStyleIdx="13" presStyleCnt="16">
        <dgm:presLayoutVars>
          <dgm:bulletEnabled val="1"/>
        </dgm:presLayoutVars>
      </dgm:prSet>
      <dgm:spPr/>
    </dgm:pt>
    <dgm:pt modelId="{DA832743-1717-4734-B001-C985DCD26C9E}" type="pres">
      <dgm:prSet presAssocID="{D65BB34A-BF61-46EB-95DC-06659E14E0AF}" presName="aSpace2" presStyleCnt="0"/>
      <dgm:spPr/>
    </dgm:pt>
    <dgm:pt modelId="{CDB3017A-3AD8-43B5-8840-D0D8E6964B30}" type="pres">
      <dgm:prSet presAssocID="{584A57B2-287C-4489-BCB0-D485152A373A}" presName="childNode" presStyleLbl="node1" presStyleIdx="14" presStyleCnt="16" custLinFactNeighborX="845" custLinFactNeighborY="-14388">
        <dgm:presLayoutVars>
          <dgm:bulletEnabled val="1"/>
        </dgm:presLayoutVars>
      </dgm:prSet>
      <dgm:spPr/>
    </dgm:pt>
    <dgm:pt modelId="{156E50BF-EA22-4D38-944E-5900750D79B9}" type="pres">
      <dgm:prSet presAssocID="{584A57B2-287C-4489-BCB0-D485152A373A}" presName="aSpace2" presStyleCnt="0"/>
      <dgm:spPr/>
    </dgm:pt>
    <dgm:pt modelId="{08DEB63B-2CBB-4FA7-8B3E-13B6B8D93F43}" type="pres">
      <dgm:prSet presAssocID="{F9DE182F-0A01-4D46-88DC-857E8CA5A77A}" presName="childNode" presStyleLbl="node1" presStyleIdx="15" presStyleCnt="16" custLinFactNeighborX="845" custLinFactNeighborY="-19172">
        <dgm:presLayoutVars>
          <dgm:bulletEnabled val="1"/>
        </dgm:presLayoutVars>
      </dgm:prSet>
      <dgm:spPr/>
    </dgm:pt>
  </dgm:ptLst>
  <dgm:cxnLst>
    <dgm:cxn modelId="{0235D80B-74B3-4714-B4D6-2722B9BA3E1E}" srcId="{832300E7-B709-4220-A31E-0C586858E7E5}" destId="{E25822EE-2E40-40E3-81C6-A347F6D9F862}" srcOrd="1" destOrd="0" parTransId="{5035602A-DAD2-401E-9321-D2CABD0A57EA}" sibTransId="{FC828212-0573-4236-843B-41ACD089B43E}"/>
    <dgm:cxn modelId="{77B3B40D-EFD1-4ABF-8771-005CB30018CB}" type="presOf" srcId="{31EC671B-6550-4CBD-A5DC-4C6368F2057C}" destId="{F4C60F94-E529-4C51-9907-C15D6404E578}" srcOrd="0" destOrd="0" presId="urn:microsoft.com/office/officeart/2005/8/layout/lProcess2"/>
    <dgm:cxn modelId="{370A0F14-2F27-4C61-AA47-83F214EBD568}" srcId="{E25822EE-2E40-40E3-81C6-A347F6D9F862}" destId="{CE7BB74D-17A2-4297-9696-5AAAC9E9810C}" srcOrd="4" destOrd="0" parTransId="{E535DBAE-8347-452B-9D9E-47CFAFD98930}" sibTransId="{4D016D62-44F0-44DE-90A1-9F4E8118F69C}"/>
    <dgm:cxn modelId="{399F9E1C-4947-44CF-A5D9-C56FA2D61BE4}" type="presOf" srcId="{E25822EE-2E40-40E3-81C6-A347F6D9F862}" destId="{4B3D4385-AA54-4C1C-886D-D1B8E18CBAD2}" srcOrd="1" destOrd="0" presId="urn:microsoft.com/office/officeart/2005/8/layout/lProcess2"/>
    <dgm:cxn modelId="{8F605322-B504-4648-9BE4-C88743DA81AD}" type="presOf" srcId="{D5F18E38-1420-4967-AC64-56CB6FEA50FB}" destId="{EF702F7B-EF75-47C9-9D39-0241AFDB48E3}" srcOrd="0" destOrd="0" presId="urn:microsoft.com/office/officeart/2005/8/layout/lProcess2"/>
    <dgm:cxn modelId="{472C6027-A683-4428-AE86-4433554C6FA4}" type="presOf" srcId="{98F594FF-52E9-434F-AE69-675CAFD06A69}" destId="{44DFF86E-2E98-43A6-BC2D-CFABA8CE62CA}" srcOrd="0" destOrd="0" presId="urn:microsoft.com/office/officeart/2005/8/layout/lProcess2"/>
    <dgm:cxn modelId="{04BCE62C-C663-45BF-A919-8F69F8D1E7EC}" type="presOf" srcId="{833E00D5-6A4D-473B-8CCE-4D2E5EE2CA4A}" destId="{6A2C048B-745A-42CE-9483-5DCA58458767}" srcOrd="0" destOrd="0" presId="urn:microsoft.com/office/officeart/2005/8/layout/lProcess2"/>
    <dgm:cxn modelId="{A1E36F2F-8C7A-4C5B-96CC-28A5209F6BC6}" type="presOf" srcId="{584A57B2-287C-4489-BCB0-D485152A373A}" destId="{CDB3017A-3AD8-43B5-8840-D0D8E6964B30}" srcOrd="0" destOrd="0" presId="urn:microsoft.com/office/officeart/2005/8/layout/lProcess2"/>
    <dgm:cxn modelId="{B9D9E331-9313-4206-8AC9-6B533C862D77}" srcId="{A343D314-72E6-4ACB-B3CA-6163B0717C3D}" destId="{066DB922-D538-4038-AD6A-D5A031557254}" srcOrd="0" destOrd="0" parTransId="{EF9BA23D-CC6C-44CD-A8CB-4D71413B8909}" sibTransId="{79314444-A0C0-44AC-88DC-E0F81121E5AD}"/>
    <dgm:cxn modelId="{DEBB5D37-3A3F-4B72-8D05-7760D2F83D17}" type="presOf" srcId="{39BF5EE1-FDB4-4010-9FD1-9251975A27FD}" destId="{B833EAE7-D407-4D2F-A8CD-12890E9CB089}" srcOrd="0" destOrd="0" presId="urn:microsoft.com/office/officeart/2005/8/layout/lProcess2"/>
    <dgm:cxn modelId="{C933273A-D2E0-40E3-89F7-1BB8082B6E5E}" srcId="{39BF5EE1-FDB4-4010-9FD1-9251975A27FD}" destId="{D5F18E38-1420-4967-AC64-56CB6FEA50FB}" srcOrd="1" destOrd="0" parTransId="{D2A1B943-4457-4C3A-8344-F2DDB84260D5}" sibTransId="{2B3455D7-3B78-4E42-8B8F-F014654DD3A5}"/>
    <dgm:cxn modelId="{137C1A40-3183-49B2-A7C3-8F6D8B4FD043}" type="presOf" srcId="{D65BB34A-BF61-46EB-95DC-06659E14E0AF}" destId="{B5C5BB72-1D8A-49BC-B9FD-C9980FE791B5}" srcOrd="0" destOrd="0" presId="urn:microsoft.com/office/officeart/2005/8/layout/lProcess2"/>
    <dgm:cxn modelId="{06B6BF40-D282-44C0-8D98-441BC6A2FE6A}" type="presOf" srcId="{DE6CD14E-7D1A-4045-88C6-9D25C3FB536D}" destId="{F69A9FE7-4110-4C7F-8C3A-8487375E9484}" srcOrd="0" destOrd="0" presId="urn:microsoft.com/office/officeart/2005/8/layout/lProcess2"/>
    <dgm:cxn modelId="{8F553460-42AF-49CC-9A89-FEF6560B31D1}" srcId="{39BF5EE1-FDB4-4010-9FD1-9251975A27FD}" destId="{8DFECD34-C192-4F15-9BF7-ACEC46D0518F}" srcOrd="0" destOrd="0" parTransId="{6317F70A-485F-44AC-91C1-115E22EDD487}" sibTransId="{50F79A46-2057-443F-9661-80209319635C}"/>
    <dgm:cxn modelId="{718C8E41-0254-492A-A47E-FF6C03EDB18E}" type="presOf" srcId="{A343D314-72E6-4ACB-B3CA-6163B0717C3D}" destId="{030C5CC6-C9E9-4F7A-ABB5-2DA3D9D958EA}" srcOrd="1" destOrd="0" presId="urn:microsoft.com/office/officeart/2005/8/layout/lProcess2"/>
    <dgm:cxn modelId="{53467847-4AC8-460B-A84A-EB3F57657B0E}" type="presOf" srcId="{832300E7-B709-4220-A31E-0C586858E7E5}" destId="{BF52F194-DC74-4805-96C3-BA6701143EF2}" srcOrd="0" destOrd="0" presId="urn:microsoft.com/office/officeart/2005/8/layout/lProcess2"/>
    <dgm:cxn modelId="{3E5CF36A-B904-428A-B264-A110D6E619D2}" srcId="{54DFE769-8030-4449-847E-766B4C293B7A}" destId="{584A57B2-287C-4489-BCB0-D485152A373A}" srcOrd="2" destOrd="0" parTransId="{003EF4F0-B023-4EFF-8CE3-6C26D051A162}" sibTransId="{6E0D7A71-01F1-41F4-A752-EC476B6F65FC}"/>
    <dgm:cxn modelId="{149C9F6E-CFA0-4903-8FD2-5D4E179E06CC}" srcId="{832300E7-B709-4220-A31E-0C586858E7E5}" destId="{39BF5EE1-FDB4-4010-9FD1-9251975A27FD}" srcOrd="2" destOrd="0" parTransId="{173B01D6-0092-4286-AF09-8D64B38C3C5F}" sibTransId="{271F7D0E-3F18-4EE9-8A9E-A0F91C434F9F}"/>
    <dgm:cxn modelId="{8F4B3D4F-6C3C-42E1-80C0-08046DC4120C}" type="presOf" srcId="{E25822EE-2E40-40E3-81C6-A347F6D9F862}" destId="{E0582FC8-0698-4F63-A484-D826D4CE35D6}" srcOrd="0" destOrd="0" presId="urn:microsoft.com/office/officeart/2005/8/layout/lProcess2"/>
    <dgm:cxn modelId="{D3D50A71-6284-4FBC-84E8-3D19B8F65209}" type="presOf" srcId="{39BF5EE1-FDB4-4010-9FD1-9251975A27FD}" destId="{2E639C5D-A3A6-46B1-86B7-70CC0DB1F4A2}" srcOrd="1" destOrd="0" presId="urn:microsoft.com/office/officeart/2005/8/layout/lProcess2"/>
    <dgm:cxn modelId="{1CBD8E51-02BE-414D-9B39-A99B9835794B}" srcId="{832300E7-B709-4220-A31E-0C586858E7E5}" destId="{54DFE769-8030-4449-847E-766B4C293B7A}" srcOrd="3" destOrd="0" parTransId="{EB116269-9170-4951-BA70-700F6AD1FAAD}" sibTransId="{2088BC61-F120-41D2-8AEB-A049EDFC501B}"/>
    <dgm:cxn modelId="{81E87154-5A17-45C7-AE62-D4301A29C65D}" type="presOf" srcId="{8DFECD34-C192-4F15-9BF7-ACEC46D0518F}" destId="{C9F0200C-506F-408D-80A3-5D7300DC32B8}" srcOrd="0" destOrd="0" presId="urn:microsoft.com/office/officeart/2005/8/layout/lProcess2"/>
    <dgm:cxn modelId="{09CB0975-4201-4FBB-87D6-517075E3D1A2}" type="presOf" srcId="{1A6D075B-9CAF-42F4-B22A-A5D498A56A20}" destId="{A6F0FC90-9CB5-47BF-AF28-AD9C4DB7BBFE}" srcOrd="0" destOrd="0" presId="urn:microsoft.com/office/officeart/2005/8/layout/lProcess2"/>
    <dgm:cxn modelId="{F6CF4B75-F2CD-4016-8A84-1258D7F798B8}" type="presOf" srcId="{A343D314-72E6-4ACB-B3CA-6163B0717C3D}" destId="{7187E037-B58B-4293-B3E1-28E7D014FBF2}" srcOrd="0" destOrd="0" presId="urn:microsoft.com/office/officeart/2005/8/layout/lProcess2"/>
    <dgm:cxn modelId="{D7E96276-822B-4674-B8F6-F79578357B2E}" type="presOf" srcId="{9463B458-CCA7-4A95-B5DA-FB96683F3C5E}" destId="{CB17B2E9-7F92-4875-8420-5B64BE8CB207}" srcOrd="0" destOrd="0" presId="urn:microsoft.com/office/officeart/2005/8/layout/lProcess2"/>
    <dgm:cxn modelId="{73804057-9DDB-4567-844D-BF075A94D44B}" type="presOf" srcId="{F9DE182F-0A01-4D46-88DC-857E8CA5A77A}" destId="{08DEB63B-2CBB-4FA7-8B3E-13B6B8D93F43}" srcOrd="0" destOrd="0" presId="urn:microsoft.com/office/officeart/2005/8/layout/lProcess2"/>
    <dgm:cxn modelId="{56CB0B78-92B7-4F2F-BB34-8F505BA7A975}" srcId="{E25822EE-2E40-40E3-81C6-A347F6D9F862}" destId="{31EC671B-6550-4CBD-A5DC-4C6368F2057C}" srcOrd="2" destOrd="0" parTransId="{15D04F77-3676-4B8E-8F8B-4DD9C674CF22}" sibTransId="{99645952-D322-48A7-B881-DD71B67B9026}"/>
    <dgm:cxn modelId="{6DD92681-2BC9-4169-B847-C04AE3EDD346}" srcId="{832300E7-B709-4220-A31E-0C586858E7E5}" destId="{A343D314-72E6-4ACB-B3CA-6163B0717C3D}" srcOrd="0" destOrd="0" parTransId="{6A7262A9-C7BB-47F0-AC12-1D13E137589F}" sibTransId="{9821F937-F88C-48BD-A312-C2491079CB53}"/>
    <dgm:cxn modelId="{A10DE49E-4EEF-4412-8C1C-9D8EB01ADDFA}" type="presOf" srcId="{54DFE769-8030-4449-847E-766B4C293B7A}" destId="{56B10A1E-AEBE-4C2E-BB23-CCFCC6411DED}" srcOrd="1" destOrd="0" presId="urn:microsoft.com/office/officeart/2005/8/layout/lProcess2"/>
    <dgm:cxn modelId="{F2B1B2A6-BB72-4B8A-824A-D36CB7101810}" type="presOf" srcId="{CE7BB74D-17A2-4297-9696-5AAAC9E9810C}" destId="{D3DC2CCD-72E0-414C-BAEB-8B45BE29104D}" srcOrd="0" destOrd="0" presId="urn:microsoft.com/office/officeart/2005/8/layout/lProcess2"/>
    <dgm:cxn modelId="{CF5BF3AC-6124-4E26-8AFA-241755F93820}" srcId="{39BF5EE1-FDB4-4010-9FD1-9251975A27FD}" destId="{DE6CD14E-7D1A-4045-88C6-9D25C3FB536D}" srcOrd="2" destOrd="0" parTransId="{BEE19403-F716-4A7E-8500-BC2BD1819FFB}" sibTransId="{0EC6B622-34B9-441A-9066-B158B6251CAC}"/>
    <dgm:cxn modelId="{493F0FB1-57A5-48CE-8D84-CEA01FD8BCD9}" srcId="{54DFE769-8030-4449-847E-766B4C293B7A}" destId="{F9DE182F-0A01-4D46-88DC-857E8CA5A77A}" srcOrd="3" destOrd="0" parTransId="{1DED40D8-97E6-46AA-B248-342634573479}" sibTransId="{715CE7C7-BC44-41C8-B679-2F459C96B010}"/>
    <dgm:cxn modelId="{A67FF0B1-4FD9-437A-9F54-7CA9DD1E739B}" type="presOf" srcId="{A0816D89-59F1-48ED-BFEE-81B7DF454903}" destId="{77934DB1-C8CA-4F56-B58A-B1912F597D23}" srcOrd="0" destOrd="0" presId="urn:microsoft.com/office/officeart/2005/8/layout/lProcess2"/>
    <dgm:cxn modelId="{DD95D8B4-7D3C-465D-87DF-7D59BD28036D}" srcId="{E25822EE-2E40-40E3-81C6-A347F6D9F862}" destId="{A0816D89-59F1-48ED-BFEE-81B7DF454903}" srcOrd="3" destOrd="0" parTransId="{23459282-F05C-47AB-BF58-1F1D493D9F04}" sibTransId="{133E7DEF-933B-476A-A5C9-32FDCB1C3BC7}"/>
    <dgm:cxn modelId="{79E801BB-AC08-442D-86DC-23EDDF5C0660}" srcId="{A343D314-72E6-4ACB-B3CA-6163B0717C3D}" destId="{98F594FF-52E9-434F-AE69-675CAFD06A69}" srcOrd="1" destOrd="0" parTransId="{AB92ADCD-5028-404E-8DCA-585F96827852}" sibTransId="{B37508BC-94C6-4D21-9984-C4B7D2D70881}"/>
    <dgm:cxn modelId="{279C1ED2-9B8A-4776-AE4B-34BD45592D14}" srcId="{39BF5EE1-FDB4-4010-9FD1-9251975A27FD}" destId="{7AD4C767-51FB-437E-AE65-16F97AFA0024}" srcOrd="3" destOrd="0" parTransId="{52652DED-11DF-4E9C-8E01-9F37562C6DB4}" sibTransId="{53C69E11-41FE-4AD5-80EB-7B88B4E5D587}"/>
    <dgm:cxn modelId="{78F8DFDB-3C00-4782-98F1-F0B828276F3D}" type="presOf" srcId="{503D2F62-78F5-41BF-BD75-AA995CB34161}" destId="{97122FEA-29EF-4494-9A40-8001DDE88A6E}" srcOrd="0" destOrd="0" presId="urn:microsoft.com/office/officeart/2005/8/layout/lProcess2"/>
    <dgm:cxn modelId="{4EC7E6DE-4E24-4AA7-8533-96E769AB8B4A}" srcId="{E25822EE-2E40-40E3-81C6-A347F6D9F862}" destId="{9463B458-CCA7-4A95-B5DA-FB96683F3C5E}" srcOrd="0" destOrd="0" parTransId="{98DDBF36-DB48-4D65-A61B-A9F47FB27B65}" sibTransId="{D3FB3432-C4AF-4F18-91C7-FC2D8F862321}"/>
    <dgm:cxn modelId="{99523DE0-7FAD-4F08-9368-0E943780BDE7}" srcId="{E25822EE-2E40-40E3-81C6-A347F6D9F862}" destId="{833E00D5-6A4D-473B-8CCE-4D2E5EE2CA4A}" srcOrd="1" destOrd="0" parTransId="{6AE7E0C7-D81F-4201-A4EF-922BED395704}" sibTransId="{8E2A76BF-5043-4773-8F25-F29A08A384A3}"/>
    <dgm:cxn modelId="{DFE32BE1-42CC-4B36-841D-7A25779F97FE}" srcId="{54DFE769-8030-4449-847E-766B4C293B7A}" destId="{503D2F62-78F5-41BF-BD75-AA995CB34161}" srcOrd="0" destOrd="0" parTransId="{670C62F1-78D3-4FAF-82EC-4CDD9097FF08}" sibTransId="{DD0FDFFB-824C-44C3-BAC2-BD226E17513B}"/>
    <dgm:cxn modelId="{5FEFA4E7-102D-41B2-B239-99C47BE585E8}" srcId="{E25822EE-2E40-40E3-81C6-A347F6D9F862}" destId="{1A6D075B-9CAF-42F4-B22A-A5D498A56A20}" srcOrd="5" destOrd="0" parTransId="{E0B78820-F67F-4894-8E89-E126643D9D57}" sibTransId="{41E1DF2D-EFC6-48CE-BBAC-3A087E2CC6D7}"/>
    <dgm:cxn modelId="{D78C91E8-B68B-413C-9E76-166CD918A349}" type="presOf" srcId="{7AD4C767-51FB-437E-AE65-16F97AFA0024}" destId="{FB9106CF-EDB7-4E88-ACF6-D438A4D97D91}" srcOrd="0" destOrd="0" presId="urn:microsoft.com/office/officeart/2005/8/layout/lProcess2"/>
    <dgm:cxn modelId="{332CCDE9-9115-4176-87EE-BAFD232284A9}" type="presOf" srcId="{54DFE769-8030-4449-847E-766B4C293B7A}" destId="{4E1B6666-C32D-4954-A967-A09A2783ECC2}" srcOrd="0" destOrd="0" presId="urn:microsoft.com/office/officeart/2005/8/layout/lProcess2"/>
    <dgm:cxn modelId="{391CEAF0-70B2-4834-9541-6EF66988E034}" type="presOf" srcId="{066DB922-D538-4038-AD6A-D5A031557254}" destId="{9DAAF45A-4CEF-44E9-B68C-7AD1896AA5A4}" srcOrd="0" destOrd="0" presId="urn:microsoft.com/office/officeart/2005/8/layout/lProcess2"/>
    <dgm:cxn modelId="{94FEEEFD-DF51-41C5-A80E-B3FB28BC1637}" srcId="{54DFE769-8030-4449-847E-766B4C293B7A}" destId="{D65BB34A-BF61-46EB-95DC-06659E14E0AF}" srcOrd="1" destOrd="0" parTransId="{37442B63-03E0-44A1-A538-8608DB68EF7F}" sibTransId="{D6066993-6826-4F3D-8ED7-FDEAE3416444}"/>
    <dgm:cxn modelId="{72E6D92A-8E7B-4994-BD17-AF5DE50837DD}" type="presParOf" srcId="{BF52F194-DC74-4805-96C3-BA6701143EF2}" destId="{6689332E-90F0-4F0A-83EF-0F2BC5CF88A0}" srcOrd="0" destOrd="0" presId="urn:microsoft.com/office/officeart/2005/8/layout/lProcess2"/>
    <dgm:cxn modelId="{EECF8D70-F01E-4C4C-BF44-EAF3219A2CAC}" type="presParOf" srcId="{6689332E-90F0-4F0A-83EF-0F2BC5CF88A0}" destId="{7187E037-B58B-4293-B3E1-28E7D014FBF2}" srcOrd="0" destOrd="0" presId="urn:microsoft.com/office/officeart/2005/8/layout/lProcess2"/>
    <dgm:cxn modelId="{F1516741-7CEC-4168-B4A5-1E86159F2FA9}" type="presParOf" srcId="{6689332E-90F0-4F0A-83EF-0F2BC5CF88A0}" destId="{030C5CC6-C9E9-4F7A-ABB5-2DA3D9D958EA}" srcOrd="1" destOrd="0" presId="urn:microsoft.com/office/officeart/2005/8/layout/lProcess2"/>
    <dgm:cxn modelId="{2929822E-7693-4FD5-BC64-48A2F369D60B}" type="presParOf" srcId="{6689332E-90F0-4F0A-83EF-0F2BC5CF88A0}" destId="{4EB6384A-088F-4F0D-86C8-33FE9C0B7623}" srcOrd="2" destOrd="0" presId="urn:microsoft.com/office/officeart/2005/8/layout/lProcess2"/>
    <dgm:cxn modelId="{256BC185-74C2-4027-AEA4-E782E65A0F88}" type="presParOf" srcId="{4EB6384A-088F-4F0D-86C8-33FE9C0B7623}" destId="{62E00601-3A35-4D18-A562-88CDD75E872F}" srcOrd="0" destOrd="0" presId="urn:microsoft.com/office/officeart/2005/8/layout/lProcess2"/>
    <dgm:cxn modelId="{FEA744D2-7A22-47A2-9072-2C7D11236C46}" type="presParOf" srcId="{62E00601-3A35-4D18-A562-88CDD75E872F}" destId="{9DAAF45A-4CEF-44E9-B68C-7AD1896AA5A4}" srcOrd="0" destOrd="0" presId="urn:microsoft.com/office/officeart/2005/8/layout/lProcess2"/>
    <dgm:cxn modelId="{0E2C9088-83EB-43ED-833B-C4B7C2E82A2B}" type="presParOf" srcId="{62E00601-3A35-4D18-A562-88CDD75E872F}" destId="{DF2F169E-5A80-40BE-88FD-B42F40A3C7B1}" srcOrd="1" destOrd="0" presId="urn:microsoft.com/office/officeart/2005/8/layout/lProcess2"/>
    <dgm:cxn modelId="{FB3A4BE4-A14D-4B04-996E-8BC9E490CEE8}" type="presParOf" srcId="{62E00601-3A35-4D18-A562-88CDD75E872F}" destId="{44DFF86E-2E98-43A6-BC2D-CFABA8CE62CA}" srcOrd="2" destOrd="0" presId="urn:microsoft.com/office/officeart/2005/8/layout/lProcess2"/>
    <dgm:cxn modelId="{3F432CA7-FA7C-4C56-B80F-EA8629730BD1}" type="presParOf" srcId="{BF52F194-DC74-4805-96C3-BA6701143EF2}" destId="{2AC0E77A-1E0C-4AF1-B637-ADE171532152}" srcOrd="1" destOrd="0" presId="urn:microsoft.com/office/officeart/2005/8/layout/lProcess2"/>
    <dgm:cxn modelId="{9BAE80B7-8AC1-4641-BAD4-FFCB0D172713}" type="presParOf" srcId="{BF52F194-DC74-4805-96C3-BA6701143EF2}" destId="{043A900E-6B8B-4CB8-80EC-034B8E866C46}" srcOrd="2" destOrd="0" presId="urn:microsoft.com/office/officeart/2005/8/layout/lProcess2"/>
    <dgm:cxn modelId="{389E724A-250D-4946-AF90-7BBBB3859616}" type="presParOf" srcId="{043A900E-6B8B-4CB8-80EC-034B8E866C46}" destId="{E0582FC8-0698-4F63-A484-D826D4CE35D6}" srcOrd="0" destOrd="0" presId="urn:microsoft.com/office/officeart/2005/8/layout/lProcess2"/>
    <dgm:cxn modelId="{9C3D1456-E818-4F3E-882D-88DAAED445DE}" type="presParOf" srcId="{043A900E-6B8B-4CB8-80EC-034B8E866C46}" destId="{4B3D4385-AA54-4C1C-886D-D1B8E18CBAD2}" srcOrd="1" destOrd="0" presId="urn:microsoft.com/office/officeart/2005/8/layout/lProcess2"/>
    <dgm:cxn modelId="{CA719521-0790-4AFF-8D83-D7BE16FE2C5E}" type="presParOf" srcId="{043A900E-6B8B-4CB8-80EC-034B8E866C46}" destId="{1C818A48-4AC1-4DCB-9B11-F220CCAB7AFB}" srcOrd="2" destOrd="0" presId="urn:microsoft.com/office/officeart/2005/8/layout/lProcess2"/>
    <dgm:cxn modelId="{9BD43274-5DA2-4C71-B1AD-8CEFC6F01D32}" type="presParOf" srcId="{1C818A48-4AC1-4DCB-9B11-F220CCAB7AFB}" destId="{18DDF1AF-D9A3-4432-AD7D-68AA84833188}" srcOrd="0" destOrd="0" presId="urn:microsoft.com/office/officeart/2005/8/layout/lProcess2"/>
    <dgm:cxn modelId="{87A9B55A-C0C4-4721-B233-B7501F33302A}" type="presParOf" srcId="{18DDF1AF-D9A3-4432-AD7D-68AA84833188}" destId="{CB17B2E9-7F92-4875-8420-5B64BE8CB207}" srcOrd="0" destOrd="0" presId="urn:microsoft.com/office/officeart/2005/8/layout/lProcess2"/>
    <dgm:cxn modelId="{248584FF-055E-4F40-B5F2-4D0C76A87D77}" type="presParOf" srcId="{18DDF1AF-D9A3-4432-AD7D-68AA84833188}" destId="{59BB7BBB-952D-48A9-94F2-9DD36049383A}" srcOrd="1" destOrd="0" presId="urn:microsoft.com/office/officeart/2005/8/layout/lProcess2"/>
    <dgm:cxn modelId="{FB4765F2-3054-40CA-B5E3-F975FB02668A}" type="presParOf" srcId="{18DDF1AF-D9A3-4432-AD7D-68AA84833188}" destId="{6A2C048B-745A-42CE-9483-5DCA58458767}" srcOrd="2" destOrd="0" presId="urn:microsoft.com/office/officeart/2005/8/layout/lProcess2"/>
    <dgm:cxn modelId="{9379EA38-B195-4FA7-AD97-B2D210126A12}" type="presParOf" srcId="{18DDF1AF-D9A3-4432-AD7D-68AA84833188}" destId="{CA0C8EB0-FAB3-473D-AF70-17F2211E77A0}" srcOrd="3" destOrd="0" presId="urn:microsoft.com/office/officeart/2005/8/layout/lProcess2"/>
    <dgm:cxn modelId="{0E414A1F-8888-4D92-8ED7-E622B19C9A90}" type="presParOf" srcId="{18DDF1AF-D9A3-4432-AD7D-68AA84833188}" destId="{F4C60F94-E529-4C51-9907-C15D6404E578}" srcOrd="4" destOrd="0" presId="urn:microsoft.com/office/officeart/2005/8/layout/lProcess2"/>
    <dgm:cxn modelId="{D9EE10EA-24DD-466D-A0ED-4389DA475CC0}" type="presParOf" srcId="{18DDF1AF-D9A3-4432-AD7D-68AA84833188}" destId="{56CCD237-BAFC-4EC7-BAF4-1C10D959F276}" srcOrd="5" destOrd="0" presId="urn:microsoft.com/office/officeart/2005/8/layout/lProcess2"/>
    <dgm:cxn modelId="{AAE8E5A9-BFCD-4DDD-9BF7-63E5ECCAD50D}" type="presParOf" srcId="{18DDF1AF-D9A3-4432-AD7D-68AA84833188}" destId="{77934DB1-C8CA-4F56-B58A-B1912F597D23}" srcOrd="6" destOrd="0" presId="urn:microsoft.com/office/officeart/2005/8/layout/lProcess2"/>
    <dgm:cxn modelId="{86F04CA7-0980-4489-BB7F-D1AAECCE298C}" type="presParOf" srcId="{18DDF1AF-D9A3-4432-AD7D-68AA84833188}" destId="{CCBE999D-1424-45D3-9FF4-5ACA38E1F6A2}" srcOrd="7" destOrd="0" presId="urn:microsoft.com/office/officeart/2005/8/layout/lProcess2"/>
    <dgm:cxn modelId="{D9830487-7C5F-428A-B6A4-FA10F000A712}" type="presParOf" srcId="{18DDF1AF-D9A3-4432-AD7D-68AA84833188}" destId="{D3DC2CCD-72E0-414C-BAEB-8B45BE29104D}" srcOrd="8" destOrd="0" presId="urn:microsoft.com/office/officeart/2005/8/layout/lProcess2"/>
    <dgm:cxn modelId="{60583A07-5664-48DA-86B1-41F2392C38F8}" type="presParOf" srcId="{18DDF1AF-D9A3-4432-AD7D-68AA84833188}" destId="{356B38B7-FCF7-481F-9112-F261D1775D09}" srcOrd="9" destOrd="0" presId="urn:microsoft.com/office/officeart/2005/8/layout/lProcess2"/>
    <dgm:cxn modelId="{BB5ED74D-A3E3-4280-AE62-8CFAC6D0581C}" type="presParOf" srcId="{18DDF1AF-D9A3-4432-AD7D-68AA84833188}" destId="{A6F0FC90-9CB5-47BF-AF28-AD9C4DB7BBFE}" srcOrd="10" destOrd="0" presId="urn:microsoft.com/office/officeart/2005/8/layout/lProcess2"/>
    <dgm:cxn modelId="{CDEA512C-5CDD-4C86-AA7D-C0B37A5BE0C2}" type="presParOf" srcId="{BF52F194-DC74-4805-96C3-BA6701143EF2}" destId="{5FA57E58-7CC6-4279-960E-C09A9D1546F6}" srcOrd="3" destOrd="0" presId="urn:microsoft.com/office/officeart/2005/8/layout/lProcess2"/>
    <dgm:cxn modelId="{9BCE8706-3B39-4135-8619-5C44C01DFB01}" type="presParOf" srcId="{BF52F194-DC74-4805-96C3-BA6701143EF2}" destId="{FE247BDE-6099-442D-9BC5-CF27C0D57F30}" srcOrd="4" destOrd="0" presId="urn:microsoft.com/office/officeart/2005/8/layout/lProcess2"/>
    <dgm:cxn modelId="{B8825DEC-BACC-47A6-A990-F7BEDC0B9EB9}" type="presParOf" srcId="{FE247BDE-6099-442D-9BC5-CF27C0D57F30}" destId="{B833EAE7-D407-4D2F-A8CD-12890E9CB089}" srcOrd="0" destOrd="0" presId="urn:microsoft.com/office/officeart/2005/8/layout/lProcess2"/>
    <dgm:cxn modelId="{B54228BE-A59D-4497-9DD9-B977570E036A}" type="presParOf" srcId="{FE247BDE-6099-442D-9BC5-CF27C0D57F30}" destId="{2E639C5D-A3A6-46B1-86B7-70CC0DB1F4A2}" srcOrd="1" destOrd="0" presId="urn:microsoft.com/office/officeart/2005/8/layout/lProcess2"/>
    <dgm:cxn modelId="{9BDD7E31-6CC0-468D-A72F-20AC4E34D6EC}" type="presParOf" srcId="{FE247BDE-6099-442D-9BC5-CF27C0D57F30}" destId="{928EDA6A-723E-4765-9D98-316F78E4C52F}" srcOrd="2" destOrd="0" presId="urn:microsoft.com/office/officeart/2005/8/layout/lProcess2"/>
    <dgm:cxn modelId="{8DBC7AC8-26C4-4866-95CD-640FB5061553}" type="presParOf" srcId="{928EDA6A-723E-4765-9D98-316F78E4C52F}" destId="{0E442F5C-1E0A-4942-849A-B88DB56060E7}" srcOrd="0" destOrd="0" presId="urn:microsoft.com/office/officeart/2005/8/layout/lProcess2"/>
    <dgm:cxn modelId="{AE61A744-8F18-45A1-8A0B-5A590502E0C3}" type="presParOf" srcId="{0E442F5C-1E0A-4942-849A-B88DB56060E7}" destId="{C9F0200C-506F-408D-80A3-5D7300DC32B8}" srcOrd="0" destOrd="0" presId="urn:microsoft.com/office/officeart/2005/8/layout/lProcess2"/>
    <dgm:cxn modelId="{DC6C58F3-BDB6-44EB-86E5-2C2FE38D9579}" type="presParOf" srcId="{0E442F5C-1E0A-4942-849A-B88DB56060E7}" destId="{E45C6209-B8ED-494F-8FF1-55FBE0AFED0B}" srcOrd="1" destOrd="0" presId="urn:microsoft.com/office/officeart/2005/8/layout/lProcess2"/>
    <dgm:cxn modelId="{5E77E5B5-CE94-4C80-9D2C-36A50CA0F26F}" type="presParOf" srcId="{0E442F5C-1E0A-4942-849A-B88DB56060E7}" destId="{EF702F7B-EF75-47C9-9D39-0241AFDB48E3}" srcOrd="2" destOrd="0" presId="urn:microsoft.com/office/officeart/2005/8/layout/lProcess2"/>
    <dgm:cxn modelId="{6E2B2337-DFA9-4DED-BE8A-85DCE8678B31}" type="presParOf" srcId="{0E442F5C-1E0A-4942-849A-B88DB56060E7}" destId="{533F1B38-C72E-4B2C-A7D9-21D1B5E587B0}" srcOrd="3" destOrd="0" presId="urn:microsoft.com/office/officeart/2005/8/layout/lProcess2"/>
    <dgm:cxn modelId="{F58E8CA0-134C-4584-925A-68FC19AD3CAE}" type="presParOf" srcId="{0E442F5C-1E0A-4942-849A-B88DB56060E7}" destId="{F69A9FE7-4110-4C7F-8C3A-8487375E9484}" srcOrd="4" destOrd="0" presId="urn:microsoft.com/office/officeart/2005/8/layout/lProcess2"/>
    <dgm:cxn modelId="{F4851BFB-81C4-4AEC-A9F1-B4079ADE8B53}" type="presParOf" srcId="{0E442F5C-1E0A-4942-849A-B88DB56060E7}" destId="{20290888-4E7C-4C3E-BE4B-BDF35B3EA4B4}" srcOrd="5" destOrd="0" presId="urn:microsoft.com/office/officeart/2005/8/layout/lProcess2"/>
    <dgm:cxn modelId="{D8759A7D-0BE5-49DA-A779-F002B540A27F}" type="presParOf" srcId="{0E442F5C-1E0A-4942-849A-B88DB56060E7}" destId="{FB9106CF-EDB7-4E88-ACF6-D438A4D97D91}" srcOrd="6" destOrd="0" presId="urn:microsoft.com/office/officeart/2005/8/layout/lProcess2"/>
    <dgm:cxn modelId="{DF7C2396-BC99-45D7-B033-B72DBE72C4D7}" type="presParOf" srcId="{BF52F194-DC74-4805-96C3-BA6701143EF2}" destId="{6E3952AB-CD41-4FC1-A61C-965F05CFC550}" srcOrd="5" destOrd="0" presId="urn:microsoft.com/office/officeart/2005/8/layout/lProcess2"/>
    <dgm:cxn modelId="{91E1DEED-8A7A-4AB3-AE6A-82C3DD747077}" type="presParOf" srcId="{BF52F194-DC74-4805-96C3-BA6701143EF2}" destId="{39775976-001A-4B5F-9852-D40CC115A7C1}" srcOrd="6" destOrd="0" presId="urn:microsoft.com/office/officeart/2005/8/layout/lProcess2"/>
    <dgm:cxn modelId="{D859DCD4-6A41-4511-8778-FE7CBA6098DB}" type="presParOf" srcId="{39775976-001A-4B5F-9852-D40CC115A7C1}" destId="{4E1B6666-C32D-4954-A967-A09A2783ECC2}" srcOrd="0" destOrd="0" presId="urn:microsoft.com/office/officeart/2005/8/layout/lProcess2"/>
    <dgm:cxn modelId="{00631825-C65E-496C-873A-1C4315374E19}" type="presParOf" srcId="{39775976-001A-4B5F-9852-D40CC115A7C1}" destId="{56B10A1E-AEBE-4C2E-BB23-CCFCC6411DED}" srcOrd="1" destOrd="0" presId="urn:microsoft.com/office/officeart/2005/8/layout/lProcess2"/>
    <dgm:cxn modelId="{E6579362-39E6-4741-B457-10304682FF18}" type="presParOf" srcId="{39775976-001A-4B5F-9852-D40CC115A7C1}" destId="{9BF26CB2-3DCE-44C2-B44B-57595FDE9CED}" srcOrd="2" destOrd="0" presId="urn:microsoft.com/office/officeart/2005/8/layout/lProcess2"/>
    <dgm:cxn modelId="{B5554DC6-5DEC-4251-BDFF-0438D4641390}" type="presParOf" srcId="{9BF26CB2-3DCE-44C2-B44B-57595FDE9CED}" destId="{B77AFF5F-1E57-4868-9F07-E9DA95F79FA7}" srcOrd="0" destOrd="0" presId="urn:microsoft.com/office/officeart/2005/8/layout/lProcess2"/>
    <dgm:cxn modelId="{B883A090-DA7F-4D8B-8907-A25AD60816DF}" type="presParOf" srcId="{B77AFF5F-1E57-4868-9F07-E9DA95F79FA7}" destId="{97122FEA-29EF-4494-9A40-8001DDE88A6E}" srcOrd="0" destOrd="0" presId="urn:microsoft.com/office/officeart/2005/8/layout/lProcess2"/>
    <dgm:cxn modelId="{222DE94A-B867-4B65-A219-D42DEE1051AF}" type="presParOf" srcId="{B77AFF5F-1E57-4868-9F07-E9DA95F79FA7}" destId="{85A59E56-7C0F-46E7-9382-AA7553370F96}" srcOrd="1" destOrd="0" presId="urn:microsoft.com/office/officeart/2005/8/layout/lProcess2"/>
    <dgm:cxn modelId="{103F54EF-15D5-4B39-8FF0-20EB2099E725}" type="presParOf" srcId="{B77AFF5F-1E57-4868-9F07-E9DA95F79FA7}" destId="{B5C5BB72-1D8A-49BC-B9FD-C9980FE791B5}" srcOrd="2" destOrd="0" presId="urn:microsoft.com/office/officeart/2005/8/layout/lProcess2"/>
    <dgm:cxn modelId="{C22C29E5-4816-45CC-A8B5-238700BC07F1}" type="presParOf" srcId="{B77AFF5F-1E57-4868-9F07-E9DA95F79FA7}" destId="{DA832743-1717-4734-B001-C985DCD26C9E}" srcOrd="3" destOrd="0" presId="urn:microsoft.com/office/officeart/2005/8/layout/lProcess2"/>
    <dgm:cxn modelId="{14BECCFC-3B32-4C4F-AB6C-F4D1BFCE33B7}" type="presParOf" srcId="{B77AFF5F-1E57-4868-9F07-E9DA95F79FA7}" destId="{CDB3017A-3AD8-43B5-8840-D0D8E6964B30}" srcOrd="4" destOrd="0" presId="urn:microsoft.com/office/officeart/2005/8/layout/lProcess2"/>
    <dgm:cxn modelId="{83CFD427-10E6-42BB-A7D6-993CB923F5B2}" type="presParOf" srcId="{B77AFF5F-1E57-4868-9F07-E9DA95F79FA7}" destId="{156E50BF-EA22-4D38-944E-5900750D79B9}" srcOrd="5" destOrd="0" presId="urn:microsoft.com/office/officeart/2005/8/layout/lProcess2"/>
    <dgm:cxn modelId="{2B292988-4598-42AF-857E-0FD9ACE37E28}" type="presParOf" srcId="{B77AFF5F-1E57-4868-9F07-E9DA95F79FA7}" destId="{08DEB63B-2CBB-4FA7-8B3E-13B6B8D93F43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7E445-0394-4DAB-ADD3-51073245CF8F}">
      <dsp:nvSpPr>
        <dsp:cNvPr id="0" name=""/>
        <dsp:cNvSpPr/>
      </dsp:nvSpPr>
      <dsp:spPr>
        <a:xfrm>
          <a:off x="1601" y="0"/>
          <a:ext cx="1571835" cy="7920880"/>
        </a:xfrm>
        <a:prstGeom prst="roundRect">
          <a:avLst>
            <a:gd name="adj" fmla="val 10000"/>
          </a:avLst>
        </a:prstGeom>
        <a:noFill/>
        <a:ln>
          <a:solidFill>
            <a:schemeClr val="accent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直接支援が</a:t>
          </a:r>
          <a:br>
            <a:rPr kumimoji="1" lang="en-US" altLang="ja-JP" sz="2000" kern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20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できない</a:t>
          </a:r>
        </a:p>
      </dsp:txBody>
      <dsp:txXfrm>
        <a:off x="1601" y="0"/>
        <a:ext cx="1571835" cy="2376264"/>
      </dsp:txXfrm>
    </dsp:sp>
    <dsp:sp modelId="{9033E16D-7CFF-4664-9DA0-A368208FC1A8}">
      <dsp:nvSpPr>
        <dsp:cNvPr id="0" name=""/>
        <dsp:cNvSpPr/>
      </dsp:nvSpPr>
      <dsp:spPr>
        <a:xfrm>
          <a:off x="158785" y="2377762"/>
          <a:ext cx="1257468" cy="9163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9525"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2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面会に行けない</a:t>
          </a:r>
        </a:p>
      </dsp:txBody>
      <dsp:txXfrm>
        <a:off x="185624" y="2404601"/>
        <a:ext cx="1203790" cy="862657"/>
      </dsp:txXfrm>
    </dsp:sp>
    <dsp:sp modelId="{64DE6864-FA64-4DDA-AA09-778348C94948}">
      <dsp:nvSpPr>
        <dsp:cNvPr id="0" name=""/>
        <dsp:cNvSpPr/>
      </dsp:nvSpPr>
      <dsp:spPr>
        <a:xfrm>
          <a:off x="158785" y="3435072"/>
          <a:ext cx="1257468" cy="9163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9525"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2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外出・体験宿泊が不可能</a:t>
          </a:r>
        </a:p>
      </dsp:txBody>
      <dsp:txXfrm>
        <a:off x="185624" y="3461911"/>
        <a:ext cx="1203790" cy="862657"/>
      </dsp:txXfrm>
    </dsp:sp>
    <dsp:sp modelId="{0D8A5322-FCC2-43D8-9486-9BC1BF090CC5}">
      <dsp:nvSpPr>
        <dsp:cNvPr id="0" name=""/>
        <dsp:cNvSpPr/>
      </dsp:nvSpPr>
      <dsp:spPr>
        <a:xfrm>
          <a:off x="158785" y="4492382"/>
          <a:ext cx="1257468" cy="9163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9525"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2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受診拒否の増加</a:t>
          </a:r>
        </a:p>
      </dsp:txBody>
      <dsp:txXfrm>
        <a:off x="185624" y="4519221"/>
        <a:ext cx="1203790" cy="862657"/>
      </dsp:txXfrm>
    </dsp:sp>
    <dsp:sp modelId="{9750B9B3-23FA-467E-A0A2-32657E4650CC}">
      <dsp:nvSpPr>
        <dsp:cNvPr id="0" name=""/>
        <dsp:cNvSpPr/>
      </dsp:nvSpPr>
      <dsp:spPr>
        <a:xfrm>
          <a:off x="158785" y="5549692"/>
          <a:ext cx="1257468" cy="9163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38100">
          <a:solidFill>
            <a:schemeClr val="tx2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9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方法を変えて、</a:t>
          </a:r>
          <a:r>
            <a:rPr kumimoji="1" lang="ja-JP" altLang="en-US" sz="7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ピアサポ</a:t>
          </a:r>
          <a:r>
            <a:rPr kumimoji="1" lang="ja-JP" altLang="en-US" sz="9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活動等を継続</a:t>
          </a:r>
          <a:br>
            <a:rPr kumimoji="1" lang="en-US" altLang="ja-JP" sz="900" kern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9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壁新聞やビデオレター</a:t>
          </a:r>
        </a:p>
      </dsp:txBody>
      <dsp:txXfrm>
        <a:off x="185624" y="5576531"/>
        <a:ext cx="1203790" cy="862657"/>
      </dsp:txXfrm>
    </dsp:sp>
    <dsp:sp modelId="{2C350211-D94A-4EE4-A3B5-9CDC925018E5}">
      <dsp:nvSpPr>
        <dsp:cNvPr id="0" name=""/>
        <dsp:cNvSpPr/>
      </dsp:nvSpPr>
      <dsp:spPr>
        <a:xfrm>
          <a:off x="158785" y="6607002"/>
          <a:ext cx="1257468" cy="9163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38100">
          <a:solidFill>
            <a:schemeClr val="tx2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ts val="1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9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ハード面の工夫</a:t>
          </a:r>
          <a:br>
            <a:rPr kumimoji="1" lang="en-US" altLang="ja-JP" sz="900" kern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en-US" altLang="ja-JP" sz="9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(</a:t>
          </a:r>
          <a:r>
            <a:rPr kumimoji="1" lang="ja-JP" altLang="en-US" sz="9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パーティション</a:t>
          </a:r>
          <a:br>
            <a:rPr kumimoji="1" lang="en-US" altLang="ja-JP" sz="900" kern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9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の設置など）</a:t>
          </a:r>
          <a:br>
            <a:rPr kumimoji="1" lang="en-US" altLang="ja-JP" sz="900" kern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br>
            <a:rPr kumimoji="1" lang="en-US" altLang="ja-JP" sz="900" kern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9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電話や郵送などの</a:t>
          </a:r>
          <a:br>
            <a:rPr kumimoji="1" lang="en-US" altLang="ja-JP" sz="900" kern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9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手段の活用</a:t>
          </a:r>
        </a:p>
      </dsp:txBody>
      <dsp:txXfrm>
        <a:off x="185624" y="6633841"/>
        <a:ext cx="1203790" cy="862657"/>
      </dsp:txXfrm>
    </dsp:sp>
    <dsp:sp modelId="{E40393F2-472A-4748-9D61-6735D42AA768}">
      <dsp:nvSpPr>
        <dsp:cNvPr id="0" name=""/>
        <dsp:cNvSpPr/>
      </dsp:nvSpPr>
      <dsp:spPr>
        <a:xfrm>
          <a:off x="1691324" y="0"/>
          <a:ext cx="1571835" cy="7920880"/>
        </a:xfrm>
        <a:prstGeom prst="roundRect">
          <a:avLst>
            <a:gd name="adj" fmla="val 10000"/>
          </a:avLst>
        </a:prstGeom>
        <a:noFill/>
        <a:ln>
          <a:solidFill>
            <a:schemeClr val="accent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支援の質の</a:t>
          </a:r>
          <a:br>
            <a:rPr kumimoji="1" lang="en-US" altLang="ja-JP" sz="2000" kern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20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低下</a:t>
          </a:r>
        </a:p>
      </dsp:txBody>
      <dsp:txXfrm>
        <a:off x="1691324" y="0"/>
        <a:ext cx="1571835" cy="2376264"/>
      </dsp:txXfrm>
    </dsp:sp>
    <dsp:sp modelId="{35DD398F-AA99-477D-ADC7-D7EA2BC38306}">
      <dsp:nvSpPr>
        <dsp:cNvPr id="0" name=""/>
        <dsp:cNvSpPr/>
      </dsp:nvSpPr>
      <dsp:spPr>
        <a:xfrm>
          <a:off x="1848508" y="2376940"/>
          <a:ext cx="1257468" cy="15561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9525"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2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手続きを簡略化するゆえの</a:t>
          </a:r>
          <a:br>
            <a:rPr kumimoji="1" lang="en-US" altLang="ja-JP" sz="1200" kern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12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アセスメント</a:t>
          </a:r>
          <a:br>
            <a:rPr kumimoji="1" lang="en-US" altLang="ja-JP" sz="1200" kern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12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不足</a:t>
          </a:r>
        </a:p>
      </dsp:txBody>
      <dsp:txXfrm>
        <a:off x="1885338" y="2413770"/>
        <a:ext cx="1183808" cy="1482475"/>
      </dsp:txXfrm>
    </dsp:sp>
    <dsp:sp modelId="{465C27B7-2F25-49A3-AAE6-84F800B2B83F}">
      <dsp:nvSpPr>
        <dsp:cNvPr id="0" name=""/>
        <dsp:cNvSpPr/>
      </dsp:nvSpPr>
      <dsp:spPr>
        <a:xfrm>
          <a:off x="1848508" y="4172482"/>
          <a:ext cx="1257468" cy="15561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9525"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1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感染症対応のためのさらなる</a:t>
          </a:r>
          <a:br>
            <a:rPr kumimoji="1" lang="en-US" altLang="ja-JP" sz="1100" kern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11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マンパワー不足</a:t>
          </a:r>
          <a:br>
            <a:rPr kumimoji="1" lang="en-US" altLang="ja-JP" sz="1100" kern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br>
            <a:rPr kumimoji="1" lang="en-US" altLang="ja-JP" sz="1100" kern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11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報酬算定が受けられないなど</a:t>
          </a:r>
        </a:p>
      </dsp:txBody>
      <dsp:txXfrm>
        <a:off x="1885338" y="4209312"/>
        <a:ext cx="1183808" cy="1482475"/>
      </dsp:txXfrm>
    </dsp:sp>
    <dsp:sp modelId="{58A6F0E5-27D7-4F1D-A078-B38581F22F9E}">
      <dsp:nvSpPr>
        <dsp:cNvPr id="0" name=""/>
        <dsp:cNvSpPr/>
      </dsp:nvSpPr>
      <dsp:spPr>
        <a:xfrm>
          <a:off x="1848508" y="5968023"/>
          <a:ext cx="1257468" cy="15561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9525"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1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本人の生活リズムと</a:t>
          </a:r>
          <a:br>
            <a:rPr kumimoji="1" lang="en-US" altLang="ja-JP" sz="1100" kern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11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合わないサービス提供による</a:t>
          </a:r>
          <a:br>
            <a:rPr kumimoji="1" lang="en-US" altLang="ja-JP" sz="1100" kern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11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状態悪化</a:t>
          </a:r>
        </a:p>
      </dsp:txBody>
      <dsp:txXfrm>
        <a:off x="1885338" y="6004853"/>
        <a:ext cx="1183808" cy="1482475"/>
      </dsp:txXfrm>
    </dsp:sp>
    <dsp:sp modelId="{3C6770AE-3123-46F0-B868-64F7E6340539}">
      <dsp:nvSpPr>
        <dsp:cNvPr id="0" name=""/>
        <dsp:cNvSpPr/>
      </dsp:nvSpPr>
      <dsp:spPr>
        <a:xfrm>
          <a:off x="3381047" y="0"/>
          <a:ext cx="1571835" cy="7920880"/>
        </a:xfrm>
        <a:prstGeom prst="roundRect">
          <a:avLst>
            <a:gd name="adj" fmla="val 10000"/>
          </a:avLst>
        </a:prstGeom>
        <a:noFill/>
        <a:ln>
          <a:solidFill>
            <a:schemeClr val="accent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オンライン</a:t>
          </a:r>
          <a:br>
            <a:rPr kumimoji="1" lang="en-US" altLang="ja-JP" sz="2000" kern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20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対応の増加</a:t>
          </a:r>
        </a:p>
      </dsp:txBody>
      <dsp:txXfrm>
        <a:off x="3381047" y="0"/>
        <a:ext cx="1571835" cy="2376264"/>
      </dsp:txXfrm>
    </dsp:sp>
    <dsp:sp modelId="{454758F8-0AB0-4B0E-8474-43E87087DB54}">
      <dsp:nvSpPr>
        <dsp:cNvPr id="0" name=""/>
        <dsp:cNvSpPr/>
      </dsp:nvSpPr>
      <dsp:spPr>
        <a:xfrm>
          <a:off x="3538231" y="2376940"/>
          <a:ext cx="1257468" cy="15561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38100" cmpd="dbl">
          <a:solidFill>
            <a:schemeClr val="tx2"/>
          </a:solidFill>
          <a:prstDash val="lgDash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2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感染拡大下で</a:t>
          </a:r>
          <a:br>
            <a:rPr kumimoji="1" lang="en-US" altLang="ja-JP" sz="1200" kern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12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活動が</a:t>
          </a:r>
          <a:br>
            <a:rPr kumimoji="1" lang="en-US" altLang="ja-JP" sz="1200" kern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12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継続できた</a:t>
          </a:r>
        </a:p>
      </dsp:txBody>
      <dsp:txXfrm>
        <a:off x="3575061" y="2413770"/>
        <a:ext cx="1183808" cy="1482475"/>
      </dsp:txXfrm>
    </dsp:sp>
    <dsp:sp modelId="{096C2D22-9462-4961-84D3-97AAE5C0269A}">
      <dsp:nvSpPr>
        <dsp:cNvPr id="0" name=""/>
        <dsp:cNvSpPr/>
      </dsp:nvSpPr>
      <dsp:spPr>
        <a:xfrm>
          <a:off x="3538231" y="4172482"/>
          <a:ext cx="1257468" cy="15561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9525"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2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環境があるか</a:t>
          </a:r>
          <a:br>
            <a:rPr kumimoji="1" lang="en-US" altLang="ja-JP" sz="1200" kern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12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どうかで差が</a:t>
          </a:r>
          <a:br>
            <a:rPr kumimoji="1" lang="en-US" altLang="ja-JP" sz="1200" kern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12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出てしまう</a:t>
          </a:r>
        </a:p>
      </dsp:txBody>
      <dsp:txXfrm>
        <a:off x="3575061" y="4209312"/>
        <a:ext cx="1183808" cy="1482475"/>
      </dsp:txXfrm>
    </dsp:sp>
    <dsp:sp modelId="{8A7C0A13-050D-4E48-8E08-55E4EEDFD715}">
      <dsp:nvSpPr>
        <dsp:cNvPr id="0" name=""/>
        <dsp:cNvSpPr/>
      </dsp:nvSpPr>
      <dsp:spPr>
        <a:xfrm>
          <a:off x="3538231" y="5968023"/>
          <a:ext cx="1257468" cy="15561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9525"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2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音声の途切れ</a:t>
          </a:r>
          <a:br>
            <a:rPr kumimoji="1" lang="en-US" altLang="ja-JP" sz="1200" kern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12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などスムーズにいかないことが多い</a:t>
          </a:r>
        </a:p>
      </dsp:txBody>
      <dsp:txXfrm>
        <a:off x="3575061" y="6004853"/>
        <a:ext cx="1183808" cy="1482475"/>
      </dsp:txXfrm>
    </dsp:sp>
    <dsp:sp modelId="{1A9EC760-F523-4FEC-813B-9AEA17706AE4}">
      <dsp:nvSpPr>
        <dsp:cNvPr id="0" name=""/>
        <dsp:cNvSpPr/>
      </dsp:nvSpPr>
      <dsp:spPr>
        <a:xfrm>
          <a:off x="5070770" y="0"/>
          <a:ext cx="1571835" cy="7920880"/>
        </a:xfrm>
        <a:prstGeom prst="roundRect">
          <a:avLst>
            <a:gd name="adj" fmla="val 10000"/>
          </a:avLst>
        </a:prstGeom>
        <a:noFill/>
        <a:ln>
          <a:solidFill>
            <a:schemeClr val="accent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その他</a:t>
          </a:r>
        </a:p>
      </dsp:txBody>
      <dsp:txXfrm>
        <a:off x="5070770" y="0"/>
        <a:ext cx="1571835" cy="2376264"/>
      </dsp:txXfrm>
    </dsp:sp>
    <dsp:sp modelId="{689ACC27-004B-49D1-AEA5-0A1792A3BD52}">
      <dsp:nvSpPr>
        <dsp:cNvPr id="0" name=""/>
        <dsp:cNvSpPr/>
      </dsp:nvSpPr>
      <dsp:spPr>
        <a:xfrm>
          <a:off x="5227954" y="2376940"/>
          <a:ext cx="1257468" cy="15561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9525"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2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感染対策と権利擁護の葛藤</a:t>
          </a:r>
        </a:p>
      </dsp:txBody>
      <dsp:txXfrm>
        <a:off x="5264784" y="2413770"/>
        <a:ext cx="1183808" cy="1482475"/>
      </dsp:txXfrm>
    </dsp:sp>
    <dsp:sp modelId="{FD11F102-A69A-4354-8E1E-873269B1D802}">
      <dsp:nvSpPr>
        <dsp:cNvPr id="0" name=""/>
        <dsp:cNvSpPr/>
      </dsp:nvSpPr>
      <dsp:spPr>
        <a:xfrm>
          <a:off x="5227954" y="4172482"/>
          <a:ext cx="1257468" cy="15561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9525"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2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保健所相談の</a:t>
          </a:r>
          <a:br>
            <a:rPr kumimoji="1" lang="en-US" altLang="ja-JP" sz="1200" kern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12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減少や躊躇</a:t>
          </a:r>
        </a:p>
      </dsp:txBody>
      <dsp:txXfrm>
        <a:off x="5264784" y="4209312"/>
        <a:ext cx="1183808" cy="1482475"/>
      </dsp:txXfrm>
    </dsp:sp>
    <dsp:sp modelId="{ADF22E8C-5C12-42BE-9AF7-9BD378CF3C67}">
      <dsp:nvSpPr>
        <dsp:cNvPr id="0" name=""/>
        <dsp:cNvSpPr/>
      </dsp:nvSpPr>
      <dsp:spPr>
        <a:xfrm>
          <a:off x="5227954" y="5968023"/>
          <a:ext cx="1257468" cy="15561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38100" cmpd="sng">
          <a:solidFill>
            <a:schemeClr val="tx2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05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周囲を必要以上に気にする必要がなくなり、ひきこもり状態が改善した</a:t>
          </a:r>
          <a:br>
            <a:rPr kumimoji="1" lang="en-US" altLang="ja-JP" sz="1050" kern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105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事例あり</a:t>
          </a:r>
        </a:p>
      </dsp:txBody>
      <dsp:txXfrm>
        <a:off x="5264784" y="6004853"/>
        <a:ext cx="1183808" cy="14824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7E445-0394-4DAB-ADD3-51073245CF8F}">
      <dsp:nvSpPr>
        <dsp:cNvPr id="0" name=""/>
        <dsp:cNvSpPr/>
      </dsp:nvSpPr>
      <dsp:spPr>
        <a:xfrm>
          <a:off x="1601" y="0"/>
          <a:ext cx="1571835" cy="7920000"/>
        </a:xfrm>
        <a:prstGeom prst="roundRect">
          <a:avLst>
            <a:gd name="adj" fmla="val 10000"/>
          </a:avLst>
        </a:prstGeom>
        <a:noFill/>
        <a:ln>
          <a:solidFill>
            <a:schemeClr val="accent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当事者に</a:t>
          </a:r>
          <a:br>
            <a:rPr kumimoji="1" lang="en-US" altLang="ja-JP" sz="2000" kern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20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ついて</a:t>
          </a:r>
        </a:p>
      </dsp:txBody>
      <dsp:txXfrm>
        <a:off x="1601" y="0"/>
        <a:ext cx="1571835" cy="2376000"/>
      </dsp:txXfrm>
    </dsp:sp>
    <dsp:sp modelId="{9033E16D-7CFF-4664-9DA0-A368208FC1A8}">
      <dsp:nvSpPr>
        <dsp:cNvPr id="0" name=""/>
        <dsp:cNvSpPr/>
      </dsp:nvSpPr>
      <dsp:spPr>
        <a:xfrm>
          <a:off x="158785" y="2376193"/>
          <a:ext cx="1257468" cy="11537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05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そもそも候補者が少ない</a:t>
          </a:r>
        </a:p>
      </dsp:txBody>
      <dsp:txXfrm>
        <a:off x="192578" y="2409986"/>
        <a:ext cx="1189882" cy="1086189"/>
      </dsp:txXfrm>
    </dsp:sp>
    <dsp:sp modelId="{64DE6864-FA64-4DDA-AA09-778348C94948}">
      <dsp:nvSpPr>
        <dsp:cNvPr id="0" name=""/>
        <dsp:cNvSpPr/>
      </dsp:nvSpPr>
      <dsp:spPr>
        <a:xfrm>
          <a:off x="158785" y="3707472"/>
          <a:ext cx="1257468" cy="11537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05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事務的負担を本人にかけてしまう</a:t>
          </a:r>
        </a:p>
      </dsp:txBody>
      <dsp:txXfrm>
        <a:off x="192578" y="3741265"/>
        <a:ext cx="1189882" cy="1086189"/>
      </dsp:txXfrm>
    </dsp:sp>
    <dsp:sp modelId="{0D8A5322-FCC2-43D8-9486-9BC1BF090CC5}">
      <dsp:nvSpPr>
        <dsp:cNvPr id="0" name=""/>
        <dsp:cNvSpPr/>
      </dsp:nvSpPr>
      <dsp:spPr>
        <a:xfrm>
          <a:off x="158785" y="5038751"/>
          <a:ext cx="1257468" cy="11537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05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関わる人が</a:t>
          </a:r>
          <a:br>
            <a:rPr kumimoji="1" lang="en-US" altLang="ja-JP" sz="1050" kern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105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多すぎて戸惑う</a:t>
          </a:r>
        </a:p>
      </dsp:txBody>
      <dsp:txXfrm>
        <a:off x="192578" y="5072544"/>
        <a:ext cx="1189882" cy="1086189"/>
      </dsp:txXfrm>
    </dsp:sp>
    <dsp:sp modelId="{9750B9B3-23FA-467E-A0A2-32657E4650CC}">
      <dsp:nvSpPr>
        <dsp:cNvPr id="0" name=""/>
        <dsp:cNvSpPr/>
      </dsp:nvSpPr>
      <dsp:spPr>
        <a:xfrm>
          <a:off x="158785" y="6370031"/>
          <a:ext cx="1257468" cy="11537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05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制度の理解が</a:t>
          </a:r>
          <a:br>
            <a:rPr kumimoji="1" lang="en-US" altLang="ja-JP" sz="1050" kern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105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不十分</a:t>
          </a:r>
          <a:br>
            <a:rPr kumimoji="1" lang="en-US" altLang="ja-JP" sz="1050" kern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105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メリットが分かりにくい</a:t>
          </a:r>
        </a:p>
      </dsp:txBody>
      <dsp:txXfrm>
        <a:off x="192578" y="6403824"/>
        <a:ext cx="1189882" cy="1086189"/>
      </dsp:txXfrm>
    </dsp:sp>
    <dsp:sp modelId="{E40393F2-472A-4748-9D61-6735D42AA768}">
      <dsp:nvSpPr>
        <dsp:cNvPr id="0" name=""/>
        <dsp:cNvSpPr/>
      </dsp:nvSpPr>
      <dsp:spPr>
        <a:xfrm>
          <a:off x="1691324" y="0"/>
          <a:ext cx="1571835" cy="7920000"/>
        </a:xfrm>
        <a:prstGeom prst="roundRect">
          <a:avLst>
            <a:gd name="adj" fmla="val 10000"/>
          </a:avLst>
        </a:prstGeom>
        <a:noFill/>
        <a:ln>
          <a:solidFill>
            <a:schemeClr val="accent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入院病院に</a:t>
          </a:r>
          <a:br>
            <a:rPr kumimoji="1" lang="en-US" altLang="ja-JP" sz="2000" kern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20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ついて</a:t>
          </a:r>
        </a:p>
      </dsp:txBody>
      <dsp:txXfrm>
        <a:off x="1691324" y="0"/>
        <a:ext cx="1571835" cy="2376000"/>
      </dsp:txXfrm>
    </dsp:sp>
    <dsp:sp modelId="{8957FDC7-8EC9-419C-838C-633D66A023B8}">
      <dsp:nvSpPr>
        <dsp:cNvPr id="0" name=""/>
        <dsp:cNvSpPr/>
      </dsp:nvSpPr>
      <dsp:spPr>
        <a:xfrm>
          <a:off x="1848508" y="2376676"/>
          <a:ext cx="1257468" cy="15559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05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遠方のことが多い</a:t>
          </a:r>
        </a:p>
      </dsp:txBody>
      <dsp:txXfrm>
        <a:off x="1885338" y="2413506"/>
        <a:ext cx="1183808" cy="1482302"/>
      </dsp:txXfrm>
    </dsp:sp>
    <dsp:sp modelId="{63E0026B-13A3-49D0-B6E8-B6AEE713D14C}">
      <dsp:nvSpPr>
        <dsp:cNvPr id="0" name=""/>
        <dsp:cNvSpPr/>
      </dsp:nvSpPr>
      <dsp:spPr>
        <a:xfrm>
          <a:off x="1848508" y="4172018"/>
          <a:ext cx="1257468" cy="15559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05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地域との調整が不十分なまま退院し、再入院することも多い</a:t>
          </a:r>
        </a:p>
      </dsp:txBody>
      <dsp:txXfrm>
        <a:off x="1885338" y="4208848"/>
        <a:ext cx="1183808" cy="1482302"/>
      </dsp:txXfrm>
    </dsp:sp>
    <dsp:sp modelId="{E0FAADD3-4E82-4F16-88BE-BFEAA1AC508F}">
      <dsp:nvSpPr>
        <dsp:cNvPr id="0" name=""/>
        <dsp:cNvSpPr/>
      </dsp:nvSpPr>
      <dsp:spPr>
        <a:xfrm>
          <a:off x="1848508" y="5967360"/>
          <a:ext cx="1257468" cy="15559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05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身体合併症による</a:t>
          </a:r>
          <a:br>
            <a:rPr kumimoji="1" lang="en-US" altLang="ja-JP" sz="1050" kern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105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転院退院が多い</a:t>
          </a:r>
        </a:p>
      </dsp:txBody>
      <dsp:txXfrm>
        <a:off x="1885338" y="6004190"/>
        <a:ext cx="1183808" cy="1482302"/>
      </dsp:txXfrm>
    </dsp:sp>
    <dsp:sp modelId="{6170EA33-DB29-43E9-A951-751A29671767}">
      <dsp:nvSpPr>
        <dsp:cNvPr id="0" name=""/>
        <dsp:cNvSpPr/>
      </dsp:nvSpPr>
      <dsp:spPr>
        <a:xfrm>
          <a:off x="3348369" y="0"/>
          <a:ext cx="1571835" cy="7920000"/>
        </a:xfrm>
        <a:prstGeom prst="roundRect">
          <a:avLst>
            <a:gd name="adj" fmla="val 10000"/>
          </a:avLst>
        </a:prstGeom>
        <a:noFill/>
        <a:ln>
          <a:solidFill>
            <a:schemeClr val="accent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制度に</a:t>
          </a:r>
          <a:br>
            <a:rPr kumimoji="1" lang="en-US" altLang="ja-JP" sz="2000" kern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20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ついて</a:t>
          </a:r>
        </a:p>
      </dsp:txBody>
      <dsp:txXfrm>
        <a:off x="3348369" y="0"/>
        <a:ext cx="1571835" cy="2376000"/>
      </dsp:txXfrm>
    </dsp:sp>
    <dsp:sp modelId="{0398B39B-5EA5-455D-AFFB-05C1E1993B6A}">
      <dsp:nvSpPr>
        <dsp:cNvPr id="0" name=""/>
        <dsp:cNvSpPr/>
      </dsp:nvSpPr>
      <dsp:spPr>
        <a:xfrm>
          <a:off x="3538231" y="2376193"/>
          <a:ext cx="1257468" cy="11537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05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提出書類が多すぎて事務的負担がかかる</a:t>
          </a:r>
        </a:p>
      </dsp:txBody>
      <dsp:txXfrm>
        <a:off x="3572024" y="2409986"/>
        <a:ext cx="1189882" cy="1086189"/>
      </dsp:txXfrm>
    </dsp:sp>
    <dsp:sp modelId="{58AB665F-E6DC-4696-B4D7-2B145D6787E9}">
      <dsp:nvSpPr>
        <dsp:cNvPr id="0" name=""/>
        <dsp:cNvSpPr/>
      </dsp:nvSpPr>
      <dsp:spPr>
        <a:xfrm>
          <a:off x="3538231" y="3707472"/>
          <a:ext cx="1257468" cy="11537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05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支給決定市町村と退院希望先が異なる場合調整が困難</a:t>
          </a:r>
        </a:p>
      </dsp:txBody>
      <dsp:txXfrm>
        <a:off x="3572024" y="3741265"/>
        <a:ext cx="1189882" cy="1086189"/>
      </dsp:txXfrm>
    </dsp:sp>
    <dsp:sp modelId="{C310D95D-E4D3-4431-9E03-A2F766051880}">
      <dsp:nvSpPr>
        <dsp:cNvPr id="0" name=""/>
        <dsp:cNvSpPr/>
      </dsp:nvSpPr>
      <dsp:spPr>
        <a:xfrm>
          <a:off x="3538231" y="5038751"/>
          <a:ext cx="1257468" cy="11537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05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相談支援専門員が圧倒的に不足している</a:t>
          </a:r>
        </a:p>
      </dsp:txBody>
      <dsp:txXfrm>
        <a:off x="3572024" y="5072544"/>
        <a:ext cx="1189882" cy="1086189"/>
      </dsp:txXfrm>
    </dsp:sp>
    <dsp:sp modelId="{106F01E0-1D64-4C52-8022-023C9CF04AD4}">
      <dsp:nvSpPr>
        <dsp:cNvPr id="0" name=""/>
        <dsp:cNvSpPr/>
      </dsp:nvSpPr>
      <dsp:spPr>
        <a:xfrm>
          <a:off x="3538231" y="6370031"/>
          <a:ext cx="1257468" cy="11537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05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担当者の異動で</a:t>
          </a:r>
          <a:br>
            <a:rPr kumimoji="1" lang="en-US" altLang="ja-JP" sz="1050" kern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105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制度への理解が</a:t>
          </a:r>
          <a:br>
            <a:rPr kumimoji="1" lang="en-US" altLang="ja-JP" sz="1050" kern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105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ゼロベースになることも</a:t>
          </a:r>
        </a:p>
      </dsp:txBody>
      <dsp:txXfrm>
        <a:off x="3572024" y="6403824"/>
        <a:ext cx="1189882" cy="1086189"/>
      </dsp:txXfrm>
    </dsp:sp>
    <dsp:sp modelId="{71142BAB-01C6-488E-822F-89454462C948}">
      <dsp:nvSpPr>
        <dsp:cNvPr id="0" name=""/>
        <dsp:cNvSpPr/>
      </dsp:nvSpPr>
      <dsp:spPr>
        <a:xfrm>
          <a:off x="5070770" y="0"/>
          <a:ext cx="1571835" cy="7920000"/>
        </a:xfrm>
        <a:prstGeom prst="roundRect">
          <a:avLst>
            <a:gd name="adj" fmla="val 10000"/>
          </a:avLst>
        </a:prstGeom>
        <a:noFill/>
        <a:ln>
          <a:solidFill>
            <a:schemeClr val="accent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改善に</a:t>
          </a:r>
          <a:br>
            <a:rPr kumimoji="1" lang="en-US" altLang="ja-JP" sz="2000" kern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20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向けて</a:t>
          </a:r>
        </a:p>
      </dsp:txBody>
      <dsp:txXfrm>
        <a:off x="5070770" y="0"/>
        <a:ext cx="1571835" cy="2376000"/>
      </dsp:txXfrm>
    </dsp:sp>
    <dsp:sp modelId="{61B23EBB-653E-4B46-AF77-3F7793FF16F9}">
      <dsp:nvSpPr>
        <dsp:cNvPr id="0" name=""/>
        <dsp:cNvSpPr/>
      </dsp:nvSpPr>
      <dsp:spPr>
        <a:xfrm>
          <a:off x="5227954" y="2376676"/>
          <a:ext cx="1257468" cy="15559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38100">
          <a:solidFill>
            <a:schemeClr val="tx2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05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報酬単価の</a:t>
          </a:r>
          <a:br>
            <a:rPr kumimoji="1" lang="en-US" altLang="ja-JP" sz="1050" kern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105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引き上げ</a:t>
          </a:r>
        </a:p>
      </dsp:txBody>
      <dsp:txXfrm>
        <a:off x="5264784" y="2413506"/>
        <a:ext cx="1183808" cy="1482302"/>
      </dsp:txXfrm>
    </dsp:sp>
    <dsp:sp modelId="{38BE9990-59B9-4379-A8B6-627FAF54A8CA}">
      <dsp:nvSpPr>
        <dsp:cNvPr id="0" name=""/>
        <dsp:cNvSpPr/>
      </dsp:nvSpPr>
      <dsp:spPr>
        <a:xfrm>
          <a:off x="5227954" y="4172018"/>
          <a:ext cx="1257468" cy="15559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38100">
          <a:solidFill>
            <a:schemeClr val="tx2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05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地域の</a:t>
          </a:r>
          <a:br>
            <a:rPr kumimoji="1" lang="en-US" altLang="ja-JP" sz="1050" kern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105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受け皿づくり</a:t>
          </a:r>
        </a:p>
      </dsp:txBody>
      <dsp:txXfrm>
        <a:off x="5264784" y="4208848"/>
        <a:ext cx="1183808" cy="1482302"/>
      </dsp:txXfrm>
    </dsp:sp>
    <dsp:sp modelId="{EE99D072-BFD8-475E-8BA4-92751901DDA0}">
      <dsp:nvSpPr>
        <dsp:cNvPr id="0" name=""/>
        <dsp:cNvSpPr/>
      </dsp:nvSpPr>
      <dsp:spPr>
        <a:xfrm>
          <a:off x="5227954" y="5967360"/>
          <a:ext cx="1257468" cy="15559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38100">
          <a:solidFill>
            <a:schemeClr val="tx2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05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偏見の解消によるスムーズな退院</a:t>
          </a:r>
        </a:p>
      </dsp:txBody>
      <dsp:txXfrm>
        <a:off x="5264784" y="6004190"/>
        <a:ext cx="1183808" cy="14823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87E037-B58B-4293-B3E1-28E7D014FBF2}">
      <dsp:nvSpPr>
        <dsp:cNvPr id="0" name=""/>
        <dsp:cNvSpPr/>
      </dsp:nvSpPr>
      <dsp:spPr>
        <a:xfrm>
          <a:off x="1527" y="0"/>
          <a:ext cx="1498921" cy="7920000"/>
        </a:xfrm>
        <a:prstGeom prst="roundRect">
          <a:avLst>
            <a:gd name="adj" fmla="val 10000"/>
          </a:avLst>
        </a:prstGeom>
        <a:noFill/>
        <a:ln>
          <a:solidFill>
            <a:schemeClr val="accent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支援者・</a:t>
          </a:r>
          <a:br>
            <a:rPr kumimoji="1" lang="en-US" altLang="ja-JP" sz="2000" kern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20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家族に</a:t>
          </a:r>
          <a:br>
            <a:rPr kumimoji="1" lang="en-US" altLang="ja-JP" sz="2000" kern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20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ついて</a:t>
          </a:r>
          <a:endParaRPr kumimoji="1" lang="ja-JP" altLang="en-US" sz="2000" kern="1200" dirty="0"/>
        </a:p>
      </dsp:txBody>
      <dsp:txXfrm>
        <a:off x="1527" y="0"/>
        <a:ext cx="1498921" cy="2376000"/>
      </dsp:txXfrm>
    </dsp:sp>
    <dsp:sp modelId="{9DAAF45A-4CEF-44E9-B68C-7AD1896AA5A4}">
      <dsp:nvSpPr>
        <dsp:cNvPr id="0" name=""/>
        <dsp:cNvSpPr/>
      </dsp:nvSpPr>
      <dsp:spPr>
        <a:xfrm>
          <a:off x="151419" y="2378320"/>
          <a:ext cx="1199137" cy="23879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9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長期入院患者の高齢化が進むと、家族も高齢化する、いなくなる、などで退院に関する声があがらなくなる</a:t>
          </a:r>
        </a:p>
      </dsp:txBody>
      <dsp:txXfrm>
        <a:off x="186541" y="2413442"/>
        <a:ext cx="1128893" cy="2317744"/>
      </dsp:txXfrm>
    </dsp:sp>
    <dsp:sp modelId="{44DFF86E-2E98-43A6-BC2D-CFABA8CE62CA}">
      <dsp:nvSpPr>
        <dsp:cNvPr id="0" name=""/>
        <dsp:cNvSpPr/>
      </dsp:nvSpPr>
      <dsp:spPr>
        <a:xfrm>
          <a:off x="151419" y="5133691"/>
          <a:ext cx="1199137" cy="23879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9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家族がいないと外出時の受け入れが出来ず、支援に限界が</a:t>
          </a:r>
          <a:br>
            <a:rPr kumimoji="1" lang="en-US" altLang="ja-JP" sz="900" kern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9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ある</a:t>
          </a:r>
        </a:p>
      </dsp:txBody>
      <dsp:txXfrm>
        <a:off x="186541" y="5168813"/>
        <a:ext cx="1128893" cy="2317744"/>
      </dsp:txXfrm>
    </dsp:sp>
    <dsp:sp modelId="{E0582FC8-0698-4F63-A484-D826D4CE35D6}">
      <dsp:nvSpPr>
        <dsp:cNvPr id="0" name=""/>
        <dsp:cNvSpPr/>
      </dsp:nvSpPr>
      <dsp:spPr>
        <a:xfrm>
          <a:off x="1612868" y="0"/>
          <a:ext cx="1498921" cy="7920000"/>
        </a:xfrm>
        <a:prstGeom prst="roundRect">
          <a:avLst>
            <a:gd name="adj" fmla="val 10000"/>
          </a:avLst>
        </a:prstGeom>
        <a:noFill/>
        <a:ln>
          <a:solidFill>
            <a:schemeClr val="accent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支援サービスについて➀</a:t>
          </a:r>
        </a:p>
      </dsp:txBody>
      <dsp:txXfrm>
        <a:off x="1612868" y="0"/>
        <a:ext cx="1498921" cy="2376000"/>
      </dsp:txXfrm>
    </dsp:sp>
    <dsp:sp modelId="{CB17B2E9-7F92-4875-8420-5B64BE8CB207}">
      <dsp:nvSpPr>
        <dsp:cNvPr id="0" name=""/>
        <dsp:cNvSpPr/>
      </dsp:nvSpPr>
      <dsp:spPr>
        <a:xfrm>
          <a:off x="1762760" y="2376386"/>
          <a:ext cx="1199137" cy="7603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15240" rIns="20320" bIns="1524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8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「制度の狭間」</a:t>
          </a:r>
        </a:p>
      </dsp:txBody>
      <dsp:txXfrm>
        <a:off x="1785031" y="2398657"/>
        <a:ext cx="1154595" cy="715843"/>
      </dsp:txXfrm>
    </dsp:sp>
    <dsp:sp modelId="{6A2C048B-745A-42CE-9483-5DCA58458767}">
      <dsp:nvSpPr>
        <dsp:cNvPr id="0" name=""/>
        <dsp:cNvSpPr/>
      </dsp:nvSpPr>
      <dsp:spPr>
        <a:xfrm>
          <a:off x="1762760" y="3253754"/>
          <a:ext cx="1199137" cy="7603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15240" rIns="20320" bIns="1524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8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サービス付き高齢者</a:t>
          </a:r>
          <a:br>
            <a:rPr kumimoji="1" lang="en-US" altLang="ja-JP" sz="800" kern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8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住宅へ</a:t>
          </a:r>
          <a:r>
            <a:rPr kumimoji="1" lang="ja-JP" altLang="en-US" sz="800" kern="1200" dirty="0" err="1">
              <a:latin typeface="メイリオ" panose="020B0604030504040204" pitchFamily="50" charset="-128"/>
              <a:ea typeface="メイリオ" panose="020B0604030504040204" pitchFamily="50" charset="-128"/>
            </a:rPr>
            <a:t>障がい</a:t>
          </a:r>
          <a:r>
            <a:rPr kumimoji="1" lang="ja-JP" altLang="en-US" sz="8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枠で入居することがある</a:t>
          </a:r>
        </a:p>
      </dsp:txBody>
      <dsp:txXfrm>
        <a:off x="1785031" y="3276025"/>
        <a:ext cx="1154595" cy="715843"/>
      </dsp:txXfrm>
    </dsp:sp>
    <dsp:sp modelId="{F4C60F94-E529-4C51-9907-C15D6404E578}">
      <dsp:nvSpPr>
        <dsp:cNvPr id="0" name=""/>
        <dsp:cNvSpPr/>
      </dsp:nvSpPr>
      <dsp:spPr>
        <a:xfrm>
          <a:off x="1762760" y="4131123"/>
          <a:ext cx="1199137" cy="7603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15240" rIns="20320" bIns="1524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8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介護度が低い高齢の</a:t>
          </a:r>
          <a:br>
            <a:rPr kumimoji="1" lang="en-US" altLang="ja-JP" sz="800" kern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800" kern="1200" dirty="0" err="1">
              <a:latin typeface="メイリオ" panose="020B0604030504040204" pitchFamily="50" charset="-128"/>
              <a:ea typeface="メイリオ" panose="020B0604030504040204" pitchFamily="50" charset="-128"/>
            </a:rPr>
            <a:t>精神障がい</a:t>
          </a:r>
          <a:r>
            <a:rPr kumimoji="1" lang="ja-JP" altLang="en-US" sz="8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者が増えている</a:t>
          </a:r>
        </a:p>
      </dsp:txBody>
      <dsp:txXfrm>
        <a:off x="1785031" y="4153394"/>
        <a:ext cx="1154595" cy="715843"/>
      </dsp:txXfrm>
    </dsp:sp>
    <dsp:sp modelId="{77934DB1-C8CA-4F56-B58A-B1912F597D23}">
      <dsp:nvSpPr>
        <dsp:cNvPr id="0" name=""/>
        <dsp:cNvSpPr/>
      </dsp:nvSpPr>
      <dsp:spPr>
        <a:xfrm>
          <a:off x="1762760" y="5008491"/>
          <a:ext cx="1199137" cy="7603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15240" rIns="20320" bIns="1524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8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移行を見据えて、</a:t>
          </a:r>
          <a:r>
            <a:rPr kumimoji="1" lang="en-US" altLang="ja-JP" sz="8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65</a:t>
          </a:r>
          <a:r>
            <a:rPr kumimoji="1" lang="ja-JP" altLang="en-US" sz="8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歳前になるとサービス利用を控えるような動きがある</a:t>
          </a:r>
        </a:p>
      </dsp:txBody>
      <dsp:txXfrm>
        <a:off x="1785031" y="5030762"/>
        <a:ext cx="1154595" cy="715843"/>
      </dsp:txXfrm>
    </dsp:sp>
    <dsp:sp modelId="{D3DC2CCD-72E0-414C-BAEB-8B45BE29104D}">
      <dsp:nvSpPr>
        <dsp:cNvPr id="0" name=""/>
        <dsp:cNvSpPr/>
      </dsp:nvSpPr>
      <dsp:spPr>
        <a:xfrm>
          <a:off x="1762760" y="5885859"/>
          <a:ext cx="1199137" cy="7603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3335" rIns="17780" bIns="1333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7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介護サービスには訓練等給付系のサービスがなく、元気で働きたい高齢の方が</a:t>
          </a:r>
          <a:br>
            <a:rPr kumimoji="1" lang="en-US" altLang="ja-JP" sz="700" kern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7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行き場を失う</a:t>
          </a:r>
        </a:p>
      </dsp:txBody>
      <dsp:txXfrm>
        <a:off x="1785031" y="5908130"/>
        <a:ext cx="1154595" cy="715843"/>
      </dsp:txXfrm>
    </dsp:sp>
    <dsp:sp modelId="{A6F0FC90-9CB5-47BF-AF28-AD9C4DB7BBFE}">
      <dsp:nvSpPr>
        <dsp:cNvPr id="0" name=""/>
        <dsp:cNvSpPr/>
      </dsp:nvSpPr>
      <dsp:spPr>
        <a:xfrm>
          <a:off x="1762760" y="6763227"/>
          <a:ext cx="1199137" cy="7603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15240" rIns="20320" bIns="1524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8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サービス利用希望とのミスマッチが起こる</a:t>
          </a:r>
        </a:p>
      </dsp:txBody>
      <dsp:txXfrm>
        <a:off x="1785031" y="6785498"/>
        <a:ext cx="1154595" cy="715843"/>
      </dsp:txXfrm>
    </dsp:sp>
    <dsp:sp modelId="{B833EAE7-D407-4D2F-A8CD-12890E9CB089}">
      <dsp:nvSpPr>
        <dsp:cNvPr id="0" name=""/>
        <dsp:cNvSpPr/>
      </dsp:nvSpPr>
      <dsp:spPr>
        <a:xfrm>
          <a:off x="3244549" y="0"/>
          <a:ext cx="1498921" cy="7920000"/>
        </a:xfrm>
        <a:prstGeom prst="roundRect">
          <a:avLst>
            <a:gd name="adj" fmla="val 10000"/>
          </a:avLst>
        </a:prstGeom>
        <a:noFill/>
        <a:ln>
          <a:solidFill>
            <a:schemeClr val="accent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支援サービスについて②</a:t>
          </a:r>
        </a:p>
      </dsp:txBody>
      <dsp:txXfrm>
        <a:off x="3244549" y="0"/>
        <a:ext cx="1498921" cy="2376000"/>
      </dsp:txXfrm>
    </dsp:sp>
    <dsp:sp modelId="{C9F0200C-506F-408D-80A3-5D7300DC32B8}">
      <dsp:nvSpPr>
        <dsp:cNvPr id="0" name=""/>
        <dsp:cNvSpPr/>
      </dsp:nvSpPr>
      <dsp:spPr>
        <a:xfrm>
          <a:off x="3374101" y="2376193"/>
          <a:ext cx="1199137" cy="11537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15240" rIns="20320" bIns="1524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800" kern="1200" dirty="0" err="1">
              <a:latin typeface="メイリオ" panose="020B0604030504040204" pitchFamily="50" charset="-128"/>
              <a:ea typeface="メイリオ" panose="020B0604030504040204" pitchFamily="50" charset="-128"/>
            </a:rPr>
            <a:t>高齢障がい</a:t>
          </a:r>
          <a:r>
            <a:rPr kumimoji="1" lang="ja-JP" altLang="en-US" sz="8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者が入居</a:t>
          </a:r>
          <a:br>
            <a:rPr kumimoji="1" lang="en-US" altLang="ja-JP" sz="800" kern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8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可能な施設は増加しているが、支援スキルに課題がある</a:t>
          </a:r>
        </a:p>
      </dsp:txBody>
      <dsp:txXfrm>
        <a:off x="3407894" y="2409986"/>
        <a:ext cx="1131551" cy="1086189"/>
      </dsp:txXfrm>
    </dsp:sp>
    <dsp:sp modelId="{EF702F7B-EF75-47C9-9D39-0241AFDB48E3}">
      <dsp:nvSpPr>
        <dsp:cNvPr id="0" name=""/>
        <dsp:cNvSpPr/>
      </dsp:nvSpPr>
      <dsp:spPr>
        <a:xfrm>
          <a:off x="3374101" y="3707472"/>
          <a:ext cx="1199137" cy="11537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15240" rIns="20320" bIns="1524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8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介護対象年齢より若い、介護サービスが必要な</a:t>
          </a:r>
          <a:r>
            <a:rPr kumimoji="1" lang="ja-JP" altLang="en-US" sz="800" kern="1200" dirty="0" err="1">
              <a:latin typeface="メイリオ" panose="020B0604030504040204" pitchFamily="50" charset="-128"/>
              <a:ea typeface="メイリオ" panose="020B0604030504040204" pitchFamily="50" charset="-128"/>
            </a:rPr>
            <a:t>精神障がい</a:t>
          </a:r>
          <a:r>
            <a:rPr kumimoji="1" lang="ja-JP" altLang="en-US" sz="8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者が増えている</a:t>
          </a:r>
        </a:p>
      </dsp:txBody>
      <dsp:txXfrm>
        <a:off x="3407894" y="3741265"/>
        <a:ext cx="1131551" cy="1086189"/>
      </dsp:txXfrm>
    </dsp:sp>
    <dsp:sp modelId="{F69A9FE7-4110-4C7F-8C3A-8487375E9484}">
      <dsp:nvSpPr>
        <dsp:cNvPr id="0" name=""/>
        <dsp:cNvSpPr/>
      </dsp:nvSpPr>
      <dsp:spPr>
        <a:xfrm>
          <a:off x="3374101" y="5038751"/>
          <a:ext cx="1199137" cy="11537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15240" rIns="20320" bIns="1524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8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介護サービスへ移行</a:t>
          </a:r>
          <a:br>
            <a:rPr kumimoji="1" lang="en-US" altLang="ja-JP" sz="800" kern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8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すると自己負担が発生する</a:t>
          </a:r>
        </a:p>
      </dsp:txBody>
      <dsp:txXfrm>
        <a:off x="3407894" y="5072544"/>
        <a:ext cx="1131551" cy="1086189"/>
      </dsp:txXfrm>
    </dsp:sp>
    <dsp:sp modelId="{FB9106CF-EDB7-4E88-ACF6-D438A4D97D91}">
      <dsp:nvSpPr>
        <dsp:cNvPr id="0" name=""/>
        <dsp:cNvSpPr/>
      </dsp:nvSpPr>
      <dsp:spPr>
        <a:xfrm>
          <a:off x="3374101" y="6370031"/>
          <a:ext cx="1199137" cy="11537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15240" rIns="20320" bIns="1524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8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障害と介護それぞれのサービスにおける</a:t>
          </a:r>
          <a:br>
            <a:rPr kumimoji="1" lang="en-US" altLang="ja-JP" sz="800" kern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8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「自立」の考え方の</a:t>
          </a:r>
          <a:br>
            <a:rPr kumimoji="1" lang="en-US" altLang="ja-JP" sz="800" kern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8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違い</a:t>
          </a:r>
        </a:p>
      </dsp:txBody>
      <dsp:txXfrm>
        <a:off x="3407894" y="6403824"/>
        <a:ext cx="1131551" cy="1086189"/>
      </dsp:txXfrm>
    </dsp:sp>
    <dsp:sp modelId="{4E1B6666-C32D-4954-A967-A09A2783ECC2}">
      <dsp:nvSpPr>
        <dsp:cNvPr id="0" name=""/>
        <dsp:cNvSpPr/>
      </dsp:nvSpPr>
      <dsp:spPr>
        <a:xfrm>
          <a:off x="4837078" y="0"/>
          <a:ext cx="1498921" cy="7920000"/>
        </a:xfrm>
        <a:prstGeom prst="roundRect">
          <a:avLst>
            <a:gd name="adj" fmla="val 10000"/>
          </a:avLst>
        </a:prstGeom>
        <a:noFill/>
        <a:ln>
          <a:solidFill>
            <a:schemeClr val="accent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その他の</a:t>
          </a:r>
          <a:br>
            <a:rPr kumimoji="1" lang="en-US" altLang="ja-JP" sz="2000" kern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20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課題や取組</a:t>
          </a:r>
        </a:p>
      </dsp:txBody>
      <dsp:txXfrm>
        <a:off x="4837078" y="0"/>
        <a:ext cx="1498921" cy="2376000"/>
      </dsp:txXfrm>
    </dsp:sp>
    <dsp:sp modelId="{97122FEA-29EF-4494-9A40-8001DDE88A6E}">
      <dsp:nvSpPr>
        <dsp:cNvPr id="0" name=""/>
        <dsp:cNvSpPr/>
      </dsp:nvSpPr>
      <dsp:spPr>
        <a:xfrm>
          <a:off x="4985442" y="2376193"/>
          <a:ext cx="1199137" cy="11537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15240" rIns="20320" bIns="1524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8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他分野、多職種連携が必要</a:t>
          </a:r>
        </a:p>
      </dsp:txBody>
      <dsp:txXfrm>
        <a:off x="5019235" y="2409986"/>
        <a:ext cx="1131551" cy="1086189"/>
      </dsp:txXfrm>
    </dsp:sp>
    <dsp:sp modelId="{B5C5BB72-1D8A-49BC-B9FD-C9980FE791B5}">
      <dsp:nvSpPr>
        <dsp:cNvPr id="0" name=""/>
        <dsp:cNvSpPr/>
      </dsp:nvSpPr>
      <dsp:spPr>
        <a:xfrm>
          <a:off x="4985442" y="3707472"/>
          <a:ext cx="1199137" cy="11537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15240" rIns="20320" bIns="1524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8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分野（障がい・高齢）を超えた機関を集めたワーキングを、立ち上げた</a:t>
          </a:r>
          <a:endParaRPr kumimoji="1" lang="en-US" altLang="ja-JP" sz="800" kern="1200" dirty="0">
            <a:latin typeface="メイリオ" panose="020B0604030504040204" pitchFamily="50" charset="-128"/>
            <a:ea typeface="メイリオ" panose="020B0604030504040204" pitchFamily="50" charset="-128"/>
          </a:endParaRPr>
        </a:p>
      </dsp:txBody>
      <dsp:txXfrm>
        <a:off x="5019235" y="3741265"/>
        <a:ext cx="1131551" cy="1086189"/>
      </dsp:txXfrm>
    </dsp:sp>
    <dsp:sp modelId="{CDB3017A-3AD8-43B5-8840-D0D8E6964B30}">
      <dsp:nvSpPr>
        <dsp:cNvPr id="0" name=""/>
        <dsp:cNvSpPr/>
      </dsp:nvSpPr>
      <dsp:spPr>
        <a:xfrm>
          <a:off x="4995575" y="5013212"/>
          <a:ext cx="1199137" cy="11537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15240" rIns="20320" bIns="1524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8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相談支援と地域包括で</a:t>
          </a:r>
          <a:br>
            <a:rPr kumimoji="1" lang="en-US" altLang="ja-JP" sz="800" kern="1200" dirty="0">
              <a:latin typeface="メイリオ" panose="020B0604030504040204" pitchFamily="50" charset="-128"/>
              <a:ea typeface="メイリオ" panose="020B0604030504040204" pitchFamily="50" charset="-128"/>
            </a:rPr>
          </a:br>
          <a:r>
            <a:rPr kumimoji="1" lang="ja-JP" altLang="en-US" sz="8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工夫調整している</a:t>
          </a:r>
        </a:p>
      </dsp:txBody>
      <dsp:txXfrm>
        <a:off x="5029368" y="5047005"/>
        <a:ext cx="1131551" cy="1086189"/>
      </dsp:txXfrm>
    </dsp:sp>
    <dsp:sp modelId="{08DEB63B-2CBB-4FA7-8B3E-13B6B8D93F43}">
      <dsp:nvSpPr>
        <dsp:cNvPr id="0" name=""/>
        <dsp:cNvSpPr/>
      </dsp:nvSpPr>
      <dsp:spPr>
        <a:xfrm>
          <a:off x="4995575" y="6336000"/>
          <a:ext cx="1199137" cy="11537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15240" rIns="20320" bIns="1524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8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仲介業者</a:t>
          </a:r>
        </a:p>
      </dsp:txBody>
      <dsp:txXfrm>
        <a:off x="5029368" y="6369793"/>
        <a:ext cx="1131551" cy="10861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0.20656</cdr:x>
      <cdr:y>0.1688</cdr:y>
    </cdr:to>
    <cdr:sp macro="" textlink="">
      <cdr:nvSpPr>
        <cdr:cNvPr id="2" name="角丸四角形 1"/>
        <cdr:cNvSpPr/>
      </cdr:nvSpPr>
      <cdr:spPr bwMode="blackGray">
        <a:xfrm xmlns:a="http://schemas.openxmlformats.org/drawingml/2006/main">
          <a:off x="-136024" y="-2432720"/>
          <a:ext cx="1317765" cy="262518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 w="28575">
          <a:noFill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ot="0" spcFirstLastPara="0" vert="horz" wrap="square" lIns="91440" tIns="10800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ja-JP"/>
          </a:defPPr>
          <a:lvl1pPr algn="ctr" rtl="0" fontAlgn="base">
            <a:spcBef>
              <a:spcPct val="0"/>
            </a:spcBef>
            <a:spcAft>
              <a:spcPct val="0"/>
            </a:spcAft>
            <a:defRPr kumimoji="1" u="sng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ctr" rtl="0" fontAlgn="base">
            <a:spcBef>
              <a:spcPct val="0"/>
            </a:spcBef>
            <a:spcAft>
              <a:spcPct val="0"/>
            </a:spcAft>
            <a:defRPr kumimoji="1" u="sng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ctr" rtl="0" fontAlgn="base">
            <a:spcBef>
              <a:spcPct val="0"/>
            </a:spcBef>
            <a:spcAft>
              <a:spcPct val="0"/>
            </a:spcAft>
            <a:defRPr kumimoji="1" u="sng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ctr" rtl="0" fontAlgn="base">
            <a:spcBef>
              <a:spcPct val="0"/>
            </a:spcBef>
            <a:spcAft>
              <a:spcPct val="0"/>
            </a:spcAft>
            <a:defRPr kumimoji="1" u="sng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ctr" rtl="0" fontAlgn="base">
            <a:spcBef>
              <a:spcPct val="0"/>
            </a:spcBef>
            <a:spcAft>
              <a:spcPct val="0"/>
            </a:spcAft>
            <a:defRPr kumimoji="1" u="sng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umimoji="1" u="sng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umimoji="1" u="sng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umimoji="1" u="sng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umimoji="1" u="sng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1050" b="1" u="none" dirty="0">
              <a:latin typeface="メイリオ" panose="020B0604030504040204" pitchFamily="50" charset="-128"/>
              <a:ea typeface="メイリオ" panose="020B0604030504040204" pitchFamily="50" charset="-128"/>
            </a:rPr>
            <a:t>相談支援関連</a:t>
          </a:r>
          <a:endParaRPr lang="en-US" altLang="ja-JP" sz="1050" b="1" u="none" dirty="0">
            <a:latin typeface="メイリオ" panose="020B0604030504040204" pitchFamily="50" charset="-128"/>
            <a:ea typeface="メイリオ" panose="020B0604030504040204" pitchFamily="50" charset="-128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1C8F61-5AE8-4521-91E5-2FCA777C379D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90F97A-5AE9-4F83-8D8C-8E05A1682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9341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43138" y="1243013"/>
            <a:ext cx="2320925" cy="3354387"/>
          </a:xfrm>
        </p:spPr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0188A-968D-462E-8EA1-84B5DC43D94E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  <p:sp>
        <p:nvSpPr>
          <p:cNvPr id="5" name="ノート プレースホルダー 2"/>
          <p:cNvSpPr txBox="1">
            <a:spLocks/>
          </p:cNvSpPr>
          <p:nvPr/>
        </p:nvSpPr>
        <p:spPr>
          <a:xfrm>
            <a:off x="680722" y="4783310"/>
            <a:ext cx="5445760" cy="3913613"/>
          </a:xfrm>
          <a:prstGeom prst="rect">
            <a:avLst/>
          </a:prstGeom>
        </p:spPr>
        <p:txBody>
          <a:bodyPr vert="horz" lIns="91398" tIns="45699" rIns="91398" bIns="45699" rtlCol="0"/>
          <a:lstStyle>
            <a:lvl1pPr marL="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39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u="none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個々のケース支援を実施する中で、地域や圏域を超えて支援体制を構築していくために、顔に見える連携づくりをめざしてコーディネーター活動を継続しています。</a:t>
            </a:r>
            <a:endParaRPr lang="en-US" altLang="ja-JP" u="none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39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u="none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39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u="none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様々な地域の協議の場に参画し、情報の共有や必要な個別支援にあたりたいと考えています。</a:t>
            </a:r>
            <a:endParaRPr lang="en-US" altLang="ja-JP" u="none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39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u="none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39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u="none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地域の相談支援に従事される方との連携は、欠かせないものとなっています。</a:t>
            </a:r>
            <a:endParaRPr lang="en-US" altLang="ja-JP" u="none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39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u="none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39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u="none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これからの連携をどうぞよろしくお願いいたします。</a:t>
            </a:r>
            <a:endParaRPr lang="en-US" altLang="ja-JP" u="none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39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u="none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455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>
            <a:lvl1pPr>
              <a:defRPr sz="2700" b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pPr lvl="0"/>
            <a:r>
              <a:rPr lang="ja-JP" altLang="en-US" noProof="0"/>
              <a:t>マスター タイトルの書式設定</a:t>
            </a:r>
            <a:endParaRPr lang="zh-CN" noProof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52513" y="5370337"/>
            <a:ext cx="4800600" cy="1004358"/>
          </a:xfrm>
        </p:spPr>
        <p:txBody>
          <a:bodyPr/>
          <a:lstStyle>
            <a:lvl1pPr marL="0" indent="0" algn="ctr">
              <a:buFontTx/>
              <a:buNone/>
              <a:defRPr sz="18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lang="ja-JP" altLang="en-US" noProof="0"/>
              <a:t>マスター サブタイトルの書式設定</a:t>
            </a:r>
            <a:endParaRPr lang="zh-CN" noProof="0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F63EE190-8C48-4AF4-B55E-8DD77D7F27A2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endParaRPr kumimoji="1" lang="ja-JP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 eaLnBrk="0" hangingPunct="0">
              <a:defRPr u="none">
                <a:latin typeface="+mj-ea"/>
                <a:ea typeface="+mj-ea"/>
              </a:defRPr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0018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B3A159-2538-4848-8365-8CCC83691C00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913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80385" y="1105253"/>
            <a:ext cx="1543050" cy="769549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50044" y="1105253"/>
            <a:ext cx="4516041" cy="769549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66322D-7BE9-4B8D-AA9D-529CB6E2B5D9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1096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93DA0-600F-48DE-9360-71C6FEC60955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20433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BE52-5E1F-4B4B-A605-8094B94FC9CB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00840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C66B2-D657-4BA7-A546-7D80E39038F6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46982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12EB-3434-4949-ABA2-F9E558515B64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86401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0810D-9E32-4018-990F-85A74AF3422B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74825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DC0F8-7C00-403D-A7E5-58A01F0D933C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92289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4806D-4164-4A2E-AB34-6FD8B95A4839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84790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C56F6-C15B-44F1-9000-59D2D8E4C10A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82141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CBF0BF-E470-47F9-862E-86AB2EC40810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u="none">
                <a:latin typeface="+mj-ea"/>
                <a:ea typeface="+mj-ea"/>
              </a:defRPr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22527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DBC0E-C560-416A-991F-BBC66E862BCF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265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189AC-25E5-490A-93E9-DDC5A30C9A1F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131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C687-1DBE-4C5F-8555-7B3B6D97BAC8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93580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7408E8-BEE0-4113-92FE-B47F5C899609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6459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50044" y="2561345"/>
            <a:ext cx="3028950" cy="623940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93294" y="2561345"/>
            <a:ext cx="3028950" cy="623940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0F9AA9-2AC5-416D-9D35-9BFFA11C7795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30605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4B44C2-CE0B-47E5-B25C-410BB9FCDC08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38479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14D1AE-66CB-4ABF-8C76-8F703B18DBC3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u="none">
                <a:latin typeface="+mj-ea"/>
                <a:ea typeface="+mj-ea"/>
              </a:defRPr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45755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9856A7-107E-4D9F-BCBF-B8A47B4FCEF9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89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810D95-8854-4F34-955E-CF11365683E1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424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BDC9AF-7A4E-4269-9F17-B3D6F526A8B1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39641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/>
          <p:cNvGrpSpPr/>
          <p:nvPr/>
        </p:nvGrpSpPr>
        <p:grpSpPr>
          <a:xfrm>
            <a:off x="4603559" y="4953001"/>
            <a:ext cx="1607891" cy="3835475"/>
            <a:chOff x="6318342" y="2607262"/>
            <a:chExt cx="2143854" cy="2655329"/>
          </a:xfrm>
        </p:grpSpPr>
        <p:pic>
          <p:nvPicPr>
            <p:cNvPr id="8" name="図 7"/>
            <p:cNvPicPr>
              <a:picLocks noChangeAspect="1"/>
            </p:cNvPicPr>
            <p:nvPr/>
          </p:nvPicPr>
          <p:blipFill>
            <a:blip r:embed="rId14">
              <a:clrChange>
                <a:clrFrom>
                  <a:srgbClr val="DBEEF4"/>
                </a:clrFrom>
                <a:clrTo>
                  <a:srgbClr val="DBEEF4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52320" y="2607262"/>
              <a:ext cx="1009876" cy="2617908"/>
            </a:xfrm>
            <a:prstGeom prst="rect">
              <a:avLst/>
            </a:prstGeom>
          </p:spPr>
        </p:pic>
        <p:pic>
          <p:nvPicPr>
            <p:cNvPr id="9" name="図 8"/>
            <p:cNvPicPr>
              <a:picLocks noChangeAspect="1"/>
            </p:cNvPicPr>
            <p:nvPr/>
          </p:nvPicPr>
          <p:blipFill>
            <a:blip r:embed="rId15" cstate="print">
              <a:clrChange>
                <a:clrFrom>
                  <a:srgbClr val="DBEEF4"/>
                </a:clrFrom>
                <a:clrTo>
                  <a:srgbClr val="DBEEF4">
                    <a:alpha val="0"/>
                  </a:srgbClr>
                </a:clrTo>
              </a:clrChange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18342" y="3916883"/>
              <a:ext cx="446886" cy="1158465"/>
            </a:xfrm>
            <a:prstGeom prst="rect">
              <a:avLst/>
            </a:prstGeom>
          </p:spPr>
        </p:pic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16" cstate="print">
              <a:clrChange>
                <a:clrFrom>
                  <a:srgbClr val="DBEEF4"/>
                </a:clrFrom>
                <a:clrTo>
                  <a:srgbClr val="DBEEF4">
                    <a:alpha val="0"/>
                  </a:srgbClr>
                </a:clrTo>
              </a:clrChange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00119" y="4496115"/>
              <a:ext cx="295673" cy="766476"/>
            </a:xfrm>
            <a:prstGeom prst="rect">
              <a:avLst/>
            </a:prstGeom>
          </p:spPr>
        </p:pic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1235" y="1105254"/>
            <a:ext cx="6172200" cy="1041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/>
              <a:t>マスタ　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044" y="2561345"/>
            <a:ext cx="6172200" cy="6239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/>
              <a:t>マスタ　テキストの書式設定</a:t>
            </a:r>
          </a:p>
          <a:p>
            <a:pPr lvl="1"/>
            <a:r>
              <a:rPr lang="zh-CN"/>
              <a:t>第</a:t>
            </a:r>
            <a:r>
              <a:rPr lang="ja-JP" altLang="zh-CN"/>
              <a:t>2</a:t>
            </a:r>
            <a:r>
              <a:rPr lang="zh-CN"/>
              <a:t>レベル</a:t>
            </a:r>
          </a:p>
          <a:p>
            <a:pPr lvl="2"/>
            <a:r>
              <a:rPr lang="zh-CN"/>
              <a:t>第</a:t>
            </a:r>
            <a:r>
              <a:rPr lang="ja-JP" altLang="zh-CN"/>
              <a:t>3</a:t>
            </a:r>
            <a:r>
              <a:rPr lang="zh-CN"/>
              <a:t>レベル</a:t>
            </a:r>
          </a:p>
          <a:p>
            <a:pPr lvl="3"/>
            <a:r>
              <a:rPr lang="zh-CN"/>
              <a:t>第</a:t>
            </a:r>
            <a:r>
              <a:rPr lang="ja-JP" altLang="zh-CN"/>
              <a:t>4</a:t>
            </a:r>
            <a:r>
              <a:rPr lang="zh-CN"/>
              <a:t>レベル</a:t>
            </a:r>
          </a:p>
          <a:p>
            <a:pPr lvl="4"/>
            <a:r>
              <a:rPr lang="zh-CN"/>
              <a:t>第</a:t>
            </a:r>
            <a:r>
              <a:rPr lang="ja-JP" altLang="zh-CN"/>
              <a:t>5</a:t>
            </a:r>
            <a:r>
              <a:rPr lang="zh-CN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880"/>
            <a:ext cx="1600200" cy="687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latin typeface="+mn-lt"/>
              </a:defRPr>
            </a:lvl1pPr>
          </a:lstStyle>
          <a:p>
            <a:fld id="{788ABDEB-FA11-49C5-B4CA-B513C3A23E09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880"/>
            <a:ext cx="2171700" cy="687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50"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880"/>
            <a:ext cx="1600200" cy="687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 u="none">
                <a:latin typeface="+mj-ea"/>
                <a:ea typeface="+mj-ea"/>
              </a:defRPr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830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kumimoji="1" sz="21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kumimoji="1" sz="18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15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05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050">
          <a:solidFill>
            <a:schemeClr val="tx1"/>
          </a:solidFill>
          <a:latin typeface="+mn-lt"/>
          <a:ea typeface="+mn-ea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050">
          <a:solidFill>
            <a:schemeClr val="tx1"/>
          </a:solidFill>
          <a:latin typeface="+mn-lt"/>
          <a:ea typeface="+mn-ea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050">
          <a:solidFill>
            <a:schemeClr val="tx1"/>
          </a:solidFill>
          <a:latin typeface="+mn-lt"/>
          <a:ea typeface="+mn-ea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05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AA8C5-07B9-40E0-B3C1-6282B1295097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u="none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95EBBADE-EEC7-4328-AB46-7FCC4485CB1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0434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8.xml"/><Relationship Id="rId4" Type="http://schemas.openxmlformats.org/officeDocument/2006/relationships/chart" Target="../charts/char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8.xml"/><Relationship Id="rId4" Type="http://schemas.openxmlformats.org/officeDocument/2006/relationships/chart" Target="../charts/char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10633" y="1111"/>
            <a:ext cx="6840000" cy="48905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tIns="72000" rtlCol="0" anchor="ctr"/>
          <a:lstStyle/>
          <a:p>
            <a:r>
              <a:rPr lang="ja-JP" altLang="en-US" sz="1400" b="1" u="none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令和</a:t>
            </a:r>
            <a:r>
              <a:rPr lang="en-US" altLang="ja-JP" sz="1400" b="1" u="none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400" b="1" u="none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年度　保健所圏域協議の場における課題に関する報告</a:t>
            </a:r>
            <a:endParaRPr kumimoji="1" lang="ja-JP" altLang="en-US" sz="1400" b="1" u="none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632" y="536632"/>
            <a:ext cx="6588731" cy="10472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2671" y="1568624"/>
            <a:ext cx="4440642" cy="257288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0" y="1863694"/>
            <a:ext cx="57623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200" b="1" u="none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１．コロナ禍における「地域移行及び精神保健福祉に係る相談」に関して</a:t>
            </a:r>
          </a:p>
        </p:txBody>
      </p:sp>
      <p:grpSp>
        <p:nvGrpSpPr>
          <p:cNvPr id="7" name="グループ化 6"/>
          <p:cNvGrpSpPr/>
          <p:nvPr/>
        </p:nvGrpSpPr>
        <p:grpSpPr>
          <a:xfrm>
            <a:off x="152636" y="2144687"/>
            <a:ext cx="6588732" cy="2484000"/>
            <a:chOff x="152636" y="2144688"/>
            <a:chExt cx="6588732" cy="2704894"/>
          </a:xfrm>
        </p:grpSpPr>
        <p:graphicFrame>
          <p:nvGraphicFramePr>
            <p:cNvPr id="11" name="グラフ 10">
              <a:extLst>
                <a:ext uri="{FF2B5EF4-FFF2-40B4-BE49-F238E27FC236}">
                  <a16:creationId xmlns:a16="http://schemas.microsoft.com/office/drawing/2014/main" id="{00000000-0008-0000-0000-00000200000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244814008"/>
                </p:ext>
              </p:extLst>
            </p:nvPr>
          </p:nvGraphicFramePr>
          <p:xfrm>
            <a:off x="152636" y="2144688"/>
            <a:ext cx="6588732" cy="270489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9" name="テキスト ボックス 8"/>
            <p:cNvSpPr txBox="1"/>
            <p:nvPr/>
          </p:nvSpPr>
          <p:spPr>
            <a:xfrm>
              <a:off x="179932" y="2162663"/>
              <a:ext cx="57623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sz="1200" b="1" u="none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➀特に困難な点</a:t>
              </a:r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148768" y="4700696"/>
            <a:ext cx="6592600" cy="3348000"/>
            <a:chOff x="148768" y="4883599"/>
            <a:chExt cx="6592600" cy="3397811"/>
          </a:xfrm>
        </p:grpSpPr>
        <p:graphicFrame>
          <p:nvGraphicFramePr>
            <p:cNvPr id="12" name="グラフ 11">
              <a:extLst>
                <a:ext uri="{FF2B5EF4-FFF2-40B4-BE49-F238E27FC236}">
                  <a16:creationId xmlns:a16="http://schemas.microsoft.com/office/drawing/2014/main" id="{AB2763BD-7785-4546-AAE0-F53A24ED6488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711652779"/>
                </p:ext>
              </p:extLst>
            </p:nvPr>
          </p:nvGraphicFramePr>
          <p:xfrm>
            <a:off x="148768" y="4883599"/>
            <a:ext cx="6592600" cy="339781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16" name="テキスト ボックス 15"/>
            <p:cNvSpPr txBox="1"/>
            <p:nvPr/>
          </p:nvSpPr>
          <p:spPr>
            <a:xfrm>
              <a:off x="157576" y="4890000"/>
              <a:ext cx="5762306" cy="2811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ja-JP" altLang="en-US" sz="1200" b="1" u="none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②地域において工夫して対応している点</a:t>
              </a:r>
              <a:endParaRPr kumimoji="1" lang="ja-JP" altLang="en-US" sz="1200" b="1" u="none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8" name="グループ化 17"/>
          <p:cNvGrpSpPr/>
          <p:nvPr/>
        </p:nvGrpSpPr>
        <p:grpSpPr>
          <a:xfrm>
            <a:off x="143928" y="8145232"/>
            <a:ext cx="6600262" cy="1632304"/>
            <a:chOff x="143928" y="8328399"/>
            <a:chExt cx="6600262" cy="1521145"/>
          </a:xfrm>
        </p:grpSpPr>
        <p:graphicFrame>
          <p:nvGraphicFramePr>
            <p:cNvPr id="13" name="グラフ 12">
              <a:extLst>
                <a:ext uri="{FF2B5EF4-FFF2-40B4-BE49-F238E27FC236}">
                  <a16:creationId xmlns:a16="http://schemas.microsoft.com/office/drawing/2014/main" id="{C01C1ABE-5F9B-4ACA-BE59-F215CEABE9CF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555718624"/>
                </p:ext>
              </p:extLst>
            </p:nvPr>
          </p:nvGraphicFramePr>
          <p:xfrm>
            <a:off x="143928" y="8328399"/>
            <a:ext cx="6600262" cy="152114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  <p:sp>
          <p:nvSpPr>
            <p:cNvPr id="17" name="テキスト ボックス 16"/>
            <p:cNvSpPr txBox="1"/>
            <p:nvPr/>
          </p:nvSpPr>
          <p:spPr>
            <a:xfrm>
              <a:off x="165759" y="8349554"/>
              <a:ext cx="57623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ja-JP" altLang="en-US" sz="1200" b="1" u="none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③今後改善していく、対応していく予定について</a:t>
              </a:r>
              <a:endParaRPr kumimoji="1" lang="ja-JP" altLang="en-US" sz="1200" b="1" u="none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9" name="正方形/長方形 18"/>
          <p:cNvSpPr/>
          <p:nvPr/>
        </p:nvSpPr>
        <p:spPr>
          <a:xfrm>
            <a:off x="5934642" y="13924"/>
            <a:ext cx="900000" cy="36000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10800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400" u="none" dirty="0">
                <a:latin typeface="メイリオ" panose="020B0604030504040204" pitchFamily="50" charset="-128"/>
                <a:ea typeface="メイリオ" panose="020B0604030504040204" pitchFamily="50" charset="-128"/>
              </a:rPr>
              <a:t>資料１</a:t>
            </a:r>
            <a:endParaRPr lang="en-US" altLang="ja-JP" sz="1400" u="none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77433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図表 1"/>
          <p:cNvGraphicFramePr/>
          <p:nvPr>
            <p:extLst>
              <p:ext uri="{D42A27DB-BD31-4B8C-83A1-F6EECF244321}">
                <p14:modId xmlns:p14="http://schemas.microsoft.com/office/powerpoint/2010/main" val="23609969"/>
              </p:ext>
            </p:extLst>
          </p:nvPr>
        </p:nvGraphicFramePr>
        <p:xfrm>
          <a:off x="81888" y="1280592"/>
          <a:ext cx="6644208" cy="7920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0" y="344488"/>
            <a:ext cx="1571400" cy="594066"/>
          </a:xfrm>
          <a:prstGeom prst="roundRect">
            <a:avLst/>
          </a:prstGeom>
          <a:noFill/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8100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b="1" u="none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b="1" u="none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まとめ</a:t>
            </a:r>
            <a:endParaRPr lang="en-US" altLang="ja-JP" b="1" u="none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0792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-4373" y="171822"/>
            <a:ext cx="57623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1200" b="1" u="none" dirty="0">
                <a:latin typeface="メイリオ" panose="020B0604030504040204" pitchFamily="50" charset="-128"/>
                <a:ea typeface="メイリオ" panose="020B0604030504040204" pitchFamily="50" charset="-128"/>
              </a:rPr>
              <a:t>2.</a:t>
            </a:r>
            <a:r>
              <a:rPr kumimoji="1" lang="ja-JP" altLang="en-US" sz="1200" b="1" u="none" dirty="0">
                <a:latin typeface="メイリオ" panose="020B0604030504040204" pitchFamily="50" charset="-128"/>
                <a:ea typeface="メイリオ" panose="020B0604030504040204" pitchFamily="50" charset="-128"/>
              </a:rPr>
              <a:t>地域移行支援制度に関する意見</a:t>
            </a:r>
          </a:p>
        </p:txBody>
      </p:sp>
      <p:grpSp>
        <p:nvGrpSpPr>
          <p:cNvPr id="2" name="グループ化 1"/>
          <p:cNvGrpSpPr/>
          <p:nvPr/>
        </p:nvGrpSpPr>
        <p:grpSpPr>
          <a:xfrm>
            <a:off x="129875" y="493910"/>
            <a:ext cx="6588732" cy="3096000"/>
            <a:chOff x="103652" y="1380926"/>
            <a:chExt cx="6588732" cy="2413008"/>
          </a:xfrm>
        </p:grpSpPr>
        <p:graphicFrame>
          <p:nvGraphicFramePr>
            <p:cNvPr id="5" name="グラフ 4">
              <a:extLst>
                <a:ext uri="{FF2B5EF4-FFF2-40B4-BE49-F238E27FC236}">
                  <a16:creationId xmlns:a16="http://schemas.microsoft.com/office/drawing/2014/main" id="{5D1F6165-5F7A-4A4D-B878-FA7F4DD65749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946561887"/>
                </p:ext>
              </p:extLst>
            </p:nvPr>
          </p:nvGraphicFramePr>
          <p:xfrm>
            <a:off x="103652" y="1380926"/>
            <a:ext cx="6588732" cy="241300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9" name="テキスト ボックス 8"/>
            <p:cNvSpPr txBox="1"/>
            <p:nvPr/>
          </p:nvSpPr>
          <p:spPr>
            <a:xfrm>
              <a:off x="111928" y="1407604"/>
              <a:ext cx="57623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ja-JP" altLang="en-US" sz="1200" b="1" u="none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➀制度利用が低調な理由について</a:t>
              </a:r>
              <a:endParaRPr kumimoji="1" lang="ja-JP" altLang="en-US" sz="1200" b="1" u="none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129875" y="3872880"/>
            <a:ext cx="6588000" cy="2448000"/>
            <a:chOff x="258723" y="3440832"/>
            <a:chExt cx="6566166" cy="1962284"/>
          </a:xfrm>
        </p:grpSpPr>
        <p:graphicFrame>
          <p:nvGraphicFramePr>
            <p:cNvPr id="8" name="グラフ 7">
              <a:extLst>
                <a:ext uri="{FF2B5EF4-FFF2-40B4-BE49-F238E27FC236}">
                  <a16:creationId xmlns:a16="http://schemas.microsoft.com/office/drawing/2014/main" id="{6C9F6B1F-8C92-4D86-9D5E-883CC31E449B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637093885"/>
                </p:ext>
              </p:extLst>
            </p:nvPr>
          </p:nvGraphicFramePr>
          <p:xfrm>
            <a:off x="258723" y="3440832"/>
            <a:ext cx="6566166" cy="19622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0" name="テキスト ボックス 9"/>
            <p:cNvSpPr txBox="1"/>
            <p:nvPr/>
          </p:nvSpPr>
          <p:spPr>
            <a:xfrm>
              <a:off x="307876" y="3528882"/>
              <a:ext cx="57623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ja-JP" altLang="en-US" sz="1200" b="1" u="none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②改善するとすれば</a:t>
              </a:r>
              <a:endParaRPr kumimoji="1" lang="ja-JP" altLang="en-US" sz="1200" b="1" u="none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129875" y="6603850"/>
            <a:ext cx="6588000" cy="2597622"/>
            <a:chOff x="129875" y="6805974"/>
            <a:chExt cx="6588000" cy="1584000"/>
          </a:xfrm>
        </p:grpSpPr>
        <p:graphicFrame>
          <p:nvGraphicFramePr>
            <p:cNvPr id="11" name="グラフ 10">
              <a:extLst>
                <a:ext uri="{FF2B5EF4-FFF2-40B4-BE49-F238E27FC236}">
                  <a16:creationId xmlns:a16="http://schemas.microsoft.com/office/drawing/2014/main" id="{5944F752-FE6A-42A0-93F4-AE363C66E576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103693913"/>
                </p:ext>
              </p:extLst>
            </p:nvPr>
          </p:nvGraphicFramePr>
          <p:xfrm>
            <a:off x="129875" y="6805974"/>
            <a:ext cx="6588000" cy="1584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3" name="テキスト ボックス 12"/>
            <p:cNvSpPr txBox="1"/>
            <p:nvPr/>
          </p:nvSpPr>
          <p:spPr>
            <a:xfrm>
              <a:off x="136825" y="6805974"/>
              <a:ext cx="578146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ja-JP" altLang="en-US" sz="1200" b="1" u="none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③その他の意見について</a:t>
              </a:r>
              <a:endParaRPr kumimoji="1" lang="ja-JP" altLang="en-US" sz="1200" b="1" u="none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457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図表 1"/>
          <p:cNvGraphicFramePr/>
          <p:nvPr>
            <p:extLst>
              <p:ext uri="{D42A27DB-BD31-4B8C-83A1-F6EECF244321}">
                <p14:modId xmlns:p14="http://schemas.microsoft.com/office/powerpoint/2010/main" val="1641780469"/>
              </p:ext>
            </p:extLst>
          </p:nvPr>
        </p:nvGraphicFramePr>
        <p:xfrm>
          <a:off x="80628" y="920552"/>
          <a:ext cx="6644208" cy="792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80628" y="200472"/>
            <a:ext cx="1571400" cy="594066"/>
          </a:xfrm>
          <a:prstGeom prst="roundRect">
            <a:avLst/>
          </a:prstGeom>
          <a:noFill/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8100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b="1" u="none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b="1" u="none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まとめ</a:t>
            </a:r>
            <a:endParaRPr lang="en-US" altLang="ja-JP" b="1" u="none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969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/>
          <p:cNvGrpSpPr/>
          <p:nvPr/>
        </p:nvGrpSpPr>
        <p:grpSpPr>
          <a:xfrm>
            <a:off x="-27384" y="505856"/>
            <a:ext cx="6698134" cy="1555623"/>
            <a:chOff x="-27384" y="704528"/>
            <a:chExt cx="6564436" cy="1555623"/>
          </a:xfrm>
        </p:grpSpPr>
        <p:graphicFrame>
          <p:nvGraphicFramePr>
            <p:cNvPr id="3" name="グラフ 2">
              <a:extLst>
                <a:ext uri="{FF2B5EF4-FFF2-40B4-BE49-F238E27FC236}">
                  <a16:creationId xmlns:a16="http://schemas.microsoft.com/office/drawing/2014/main" id="{7185AD61-7732-44D6-BB8D-0490743D5504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448639353"/>
                </p:ext>
              </p:extLst>
            </p:nvPr>
          </p:nvGraphicFramePr>
          <p:xfrm>
            <a:off x="136025" y="748151"/>
            <a:ext cx="6401027" cy="1512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4" name="角丸四角形 3"/>
            <p:cNvSpPr/>
            <p:nvPr/>
          </p:nvSpPr>
          <p:spPr bwMode="blackGray">
            <a:xfrm>
              <a:off x="-27384" y="704528"/>
              <a:ext cx="1317774" cy="265992"/>
            </a:xfrm>
            <a:prstGeom prst="roundRect">
              <a:avLst/>
            </a:prstGeom>
            <a:noFill/>
            <a:ln w="2857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68580" tIns="8100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sz="1050" b="1" u="none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精神科病院関連</a:t>
              </a:r>
              <a:endParaRPr lang="en-US" altLang="ja-JP" sz="1050" b="1" u="none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7185AD61-7732-44D6-BB8D-0490743D55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0312493"/>
              </p:ext>
            </p:extLst>
          </p:nvPr>
        </p:nvGraphicFramePr>
        <p:xfrm>
          <a:off x="136024" y="2157622"/>
          <a:ext cx="6534726" cy="155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-31376" y="56456"/>
            <a:ext cx="57623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200" b="1" u="none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３．地域移行及び精神保健福祉相談の対象者の高齢化について</a:t>
            </a:r>
            <a:endParaRPr kumimoji="1" lang="ja-JP" altLang="en-US" sz="1200" b="1" u="none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9536" y="272480"/>
            <a:ext cx="57623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200" b="1" u="none" dirty="0">
                <a:latin typeface="メイリオ" panose="020B0604030504040204" pitchFamily="50" charset="-128"/>
                <a:ea typeface="メイリオ" panose="020B0604030504040204" pitchFamily="50" charset="-128"/>
              </a:rPr>
              <a:t>➀現状について</a:t>
            </a:r>
            <a:endParaRPr kumimoji="1" lang="ja-JP" altLang="en-US" sz="1200" b="1" u="none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9" name="グラフ 8">
            <a:extLst>
              <a:ext uri="{FF2B5EF4-FFF2-40B4-BE49-F238E27FC236}">
                <a16:creationId xmlns:a16="http://schemas.microsoft.com/office/drawing/2014/main" id="{22AA07C4-BC00-4FD6-A232-58165E8B01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7714296"/>
              </p:ext>
            </p:extLst>
          </p:nvPr>
        </p:nvGraphicFramePr>
        <p:xfrm>
          <a:off x="136024" y="3808712"/>
          <a:ext cx="6534726" cy="564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119819" y="3815445"/>
            <a:ext cx="57623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200" b="1" u="none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②課題について</a:t>
            </a:r>
            <a:endParaRPr kumimoji="1" lang="ja-JP" altLang="en-US" sz="1200" b="1" u="none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86313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116632" y="488504"/>
            <a:ext cx="6642738" cy="4190032"/>
            <a:chOff x="74768" y="2900772"/>
            <a:chExt cx="6642738" cy="4190032"/>
          </a:xfrm>
        </p:grpSpPr>
        <p:graphicFrame>
          <p:nvGraphicFramePr>
            <p:cNvPr id="5" name="グラフ 4">
              <a:extLst>
                <a:ext uri="{FF2B5EF4-FFF2-40B4-BE49-F238E27FC236}">
                  <a16:creationId xmlns:a16="http://schemas.microsoft.com/office/drawing/2014/main" id="{00000000-0008-0000-0100-00005900000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243723383"/>
                </p:ext>
              </p:extLst>
            </p:nvPr>
          </p:nvGraphicFramePr>
          <p:xfrm>
            <a:off x="74768" y="2900772"/>
            <a:ext cx="6642738" cy="419003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6" name="テキスト ボックス 5"/>
            <p:cNvSpPr txBox="1"/>
            <p:nvPr/>
          </p:nvSpPr>
          <p:spPr>
            <a:xfrm>
              <a:off x="90810" y="2912894"/>
              <a:ext cx="57623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sz="1200" b="1" u="none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③地域における状況や対応について</a:t>
              </a:r>
            </a:p>
          </p:txBody>
        </p:sp>
      </p:grp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49120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図表 1"/>
          <p:cNvGraphicFramePr/>
          <p:nvPr>
            <p:extLst>
              <p:ext uri="{D42A27DB-BD31-4B8C-83A1-F6EECF244321}">
                <p14:modId xmlns:p14="http://schemas.microsoft.com/office/powerpoint/2010/main" val="1654024789"/>
              </p:ext>
            </p:extLst>
          </p:nvPr>
        </p:nvGraphicFramePr>
        <p:xfrm>
          <a:off x="275830" y="1064568"/>
          <a:ext cx="6336000" cy="792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角丸四角形 2"/>
          <p:cNvSpPr/>
          <p:nvPr/>
        </p:nvSpPr>
        <p:spPr>
          <a:xfrm>
            <a:off x="275830" y="200472"/>
            <a:ext cx="1571400" cy="594066"/>
          </a:xfrm>
          <a:prstGeom prst="roundRect">
            <a:avLst/>
          </a:prstGeom>
          <a:noFill/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8100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b="1" u="none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b="1" u="none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まとめ</a:t>
            </a:r>
            <a:endParaRPr lang="en-US" altLang="ja-JP" b="1" u="none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63031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テーマ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丸ゴシック">
      <a:majorFont>
        <a:latin typeface="HG創英角ｺﾞｼｯｸUB"/>
        <a:ea typeface="HGS創英ﾌﾟﾚｾﾞﾝｽEB"/>
        <a:cs typeface=""/>
      </a:majorFont>
      <a:minorFont>
        <a:latin typeface="Century"/>
        <a:ea typeface="HG丸ｺﾞｼｯｸM-PRO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50" charset="-128"/>
          </a:defRPr>
        </a:defPPr>
      </a:lstStyle>
    </a:lnDef>
  </a:objectDefaults>
  <a:extraClrSchemeLst>
    <a:extraClrScheme>
      <a:clrScheme name="ファンシー（008）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ァンシー（008）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ァンシー（008）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ァンシー（008）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ァンシー（008）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ァンシー（008）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テーマ1" id="{D2B3F790-570E-46F8-A5E6-1FA5A25F7A77}" vid="{C844B154-D238-4CCB-8852-491E2A4E2E80}"/>
    </a:ext>
  </a:extLst>
</a:theme>
</file>

<file path=ppt/theme/theme2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9217</TotalTime>
  <Words>792</Words>
  <Application>Microsoft Office PowerPoint</Application>
  <PresentationFormat>A4 210 x 297 mm</PresentationFormat>
  <Paragraphs>88</Paragraphs>
  <Slides>7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7</vt:i4>
      </vt:variant>
    </vt:vector>
  </HeadingPairs>
  <TitlesOfParts>
    <vt:vector size="19" baseType="lpstr">
      <vt:lpstr>HGS創英ﾌﾟﾚｾﾞﾝｽEB</vt:lpstr>
      <vt:lpstr>Meiryo UI</vt:lpstr>
      <vt:lpstr>ＭＳ Ｐゴシック</vt:lpstr>
      <vt:lpstr>メイリオ</vt:lpstr>
      <vt:lpstr>游ゴシック</vt:lpstr>
      <vt:lpstr>Arial</vt:lpstr>
      <vt:lpstr>Calibri</vt:lpstr>
      <vt:lpstr>Calibri Light</vt:lpstr>
      <vt:lpstr>Century</vt:lpstr>
      <vt:lpstr>Tahoma</vt:lpstr>
      <vt:lpstr>テーマ1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髙田　梨恵</dc:creator>
  <cp:lastModifiedBy>中川　尚代</cp:lastModifiedBy>
  <cp:revision>617</cp:revision>
  <cp:lastPrinted>2023-03-15T10:17:04Z</cp:lastPrinted>
  <dcterms:created xsi:type="dcterms:W3CDTF">2016-09-23T07:06:13Z</dcterms:created>
  <dcterms:modified xsi:type="dcterms:W3CDTF">2023-05-25T10:05:49Z</dcterms:modified>
</cp:coreProperties>
</file>