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sldIdLst>
    <p:sldId id="256" r:id="rId2"/>
  </p:sldIdLst>
  <p:sldSz cx="9601200" cy="12801600" type="A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53" d="100"/>
          <a:sy n="53" d="100"/>
        </p:scale>
        <p:origin x="217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095078"/>
            <a:ext cx="8161020" cy="4456853"/>
          </a:xfrm>
        </p:spPr>
        <p:txBody>
          <a:bodyPr anchor="b"/>
          <a:lstStyle>
            <a:lvl1pPr algn="ctr">
              <a:defRPr sz="6300"/>
            </a:lvl1pPr>
          </a:lstStyle>
          <a:p>
            <a:r>
              <a:rPr lang="ja-JP" altLang="en-US"/>
              <a:t>マスター タイトルの書式設定</a:t>
            </a:r>
            <a:endParaRPr lang="en-US" dirty="0"/>
          </a:p>
        </p:txBody>
      </p:sp>
      <p:sp>
        <p:nvSpPr>
          <p:cNvPr id="3" name="Subtitle 2"/>
          <p:cNvSpPr>
            <a:spLocks noGrp="1"/>
          </p:cNvSpPr>
          <p:nvPr>
            <p:ph type="subTitle" idx="1"/>
          </p:nvPr>
        </p:nvSpPr>
        <p:spPr>
          <a:xfrm>
            <a:off x="1200150" y="6723804"/>
            <a:ext cx="7200900" cy="3090756"/>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3498CE1-B88A-44A3-8FE6-08DE1C9C15BA}" type="datetimeFigureOut">
              <a:rPr kumimoji="1" lang="ja-JP" altLang="en-US" smtClean="0"/>
              <a:t>2026/1/22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6561974-9AE6-497F-8256-95EA1C5EECFD}" type="slidenum">
              <a:rPr kumimoji="1" lang="ja-JP" altLang="en-US" smtClean="0"/>
              <a:t>‹#›</a:t>
            </a:fld>
            <a:endParaRPr kumimoji="1" lang="ja-JP" altLang="en-US"/>
          </a:p>
        </p:txBody>
      </p:sp>
    </p:spTree>
    <p:extLst>
      <p:ext uri="{BB962C8B-B14F-4D97-AF65-F5344CB8AC3E}">
        <p14:creationId xmlns:p14="http://schemas.microsoft.com/office/powerpoint/2010/main" val="313228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3498CE1-B88A-44A3-8FE6-08DE1C9C15BA}" type="datetimeFigureOut">
              <a:rPr kumimoji="1" lang="ja-JP" altLang="en-US" smtClean="0"/>
              <a:t>2026/1/22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6561974-9AE6-497F-8256-95EA1C5EECFD}" type="slidenum">
              <a:rPr kumimoji="1" lang="ja-JP" altLang="en-US" smtClean="0"/>
              <a:t>‹#›</a:t>
            </a:fld>
            <a:endParaRPr kumimoji="1" lang="ja-JP" altLang="en-US"/>
          </a:p>
        </p:txBody>
      </p:sp>
    </p:spTree>
    <p:extLst>
      <p:ext uri="{BB962C8B-B14F-4D97-AF65-F5344CB8AC3E}">
        <p14:creationId xmlns:p14="http://schemas.microsoft.com/office/powerpoint/2010/main" val="1205623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0859" y="681567"/>
            <a:ext cx="2070259" cy="10848764"/>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60083" y="681567"/>
            <a:ext cx="6090761" cy="10848764"/>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3498CE1-B88A-44A3-8FE6-08DE1C9C15BA}" type="datetimeFigureOut">
              <a:rPr kumimoji="1" lang="ja-JP" altLang="en-US" smtClean="0"/>
              <a:t>2026/1/22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6561974-9AE6-497F-8256-95EA1C5EECFD}" type="slidenum">
              <a:rPr kumimoji="1" lang="ja-JP" altLang="en-US" smtClean="0"/>
              <a:t>‹#›</a:t>
            </a:fld>
            <a:endParaRPr kumimoji="1" lang="ja-JP" altLang="en-US"/>
          </a:p>
        </p:txBody>
      </p:sp>
    </p:spTree>
    <p:extLst>
      <p:ext uri="{BB962C8B-B14F-4D97-AF65-F5344CB8AC3E}">
        <p14:creationId xmlns:p14="http://schemas.microsoft.com/office/powerpoint/2010/main" val="2432626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3498CE1-B88A-44A3-8FE6-08DE1C9C15BA}" type="datetimeFigureOut">
              <a:rPr kumimoji="1" lang="ja-JP" altLang="en-US" smtClean="0"/>
              <a:t>2026/1/22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6561974-9AE6-497F-8256-95EA1C5EECFD}" type="slidenum">
              <a:rPr kumimoji="1" lang="ja-JP" altLang="en-US" smtClean="0"/>
              <a:t>‹#›</a:t>
            </a:fld>
            <a:endParaRPr kumimoji="1" lang="ja-JP" altLang="en-US"/>
          </a:p>
        </p:txBody>
      </p:sp>
    </p:spTree>
    <p:extLst>
      <p:ext uri="{BB962C8B-B14F-4D97-AF65-F5344CB8AC3E}">
        <p14:creationId xmlns:p14="http://schemas.microsoft.com/office/powerpoint/2010/main" val="2627554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55082" y="3191514"/>
            <a:ext cx="8281035" cy="5325109"/>
          </a:xfrm>
        </p:spPr>
        <p:txBody>
          <a:bodyPr anchor="b"/>
          <a:lstStyle>
            <a:lvl1pPr>
              <a:defRPr sz="63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55082" y="8567000"/>
            <a:ext cx="8281035" cy="2800349"/>
          </a:xfrm>
        </p:spPr>
        <p:txBody>
          <a:bodyPr/>
          <a:lstStyle>
            <a:lvl1pPr marL="0" indent="0">
              <a:buNone/>
              <a:defRPr sz="2520">
                <a:solidFill>
                  <a:schemeClr val="tx1"/>
                </a:solidFill>
              </a:defRPr>
            </a:lvl1pPr>
            <a:lvl2pPr marL="480060" indent="0">
              <a:buNone/>
              <a:defRPr sz="2100">
                <a:solidFill>
                  <a:schemeClr val="tx1">
                    <a:tint val="75000"/>
                  </a:schemeClr>
                </a:solidFill>
              </a:defRPr>
            </a:lvl2pPr>
            <a:lvl3pPr marL="960120" indent="0">
              <a:buNone/>
              <a:defRPr sz="1890">
                <a:solidFill>
                  <a:schemeClr val="tx1">
                    <a:tint val="75000"/>
                  </a:schemeClr>
                </a:solidFill>
              </a:defRPr>
            </a:lvl3pPr>
            <a:lvl4pPr marL="1440180" indent="0">
              <a:buNone/>
              <a:defRPr sz="1680">
                <a:solidFill>
                  <a:schemeClr val="tx1">
                    <a:tint val="75000"/>
                  </a:schemeClr>
                </a:solidFill>
              </a:defRPr>
            </a:lvl4pPr>
            <a:lvl5pPr marL="1920240" indent="0">
              <a:buNone/>
              <a:defRPr sz="1680">
                <a:solidFill>
                  <a:schemeClr val="tx1">
                    <a:tint val="75000"/>
                  </a:schemeClr>
                </a:solidFill>
              </a:defRPr>
            </a:lvl5pPr>
            <a:lvl6pPr marL="2400300" indent="0">
              <a:buNone/>
              <a:defRPr sz="1680">
                <a:solidFill>
                  <a:schemeClr val="tx1">
                    <a:tint val="75000"/>
                  </a:schemeClr>
                </a:solidFill>
              </a:defRPr>
            </a:lvl6pPr>
            <a:lvl7pPr marL="2880360" indent="0">
              <a:buNone/>
              <a:defRPr sz="1680">
                <a:solidFill>
                  <a:schemeClr val="tx1">
                    <a:tint val="75000"/>
                  </a:schemeClr>
                </a:solidFill>
              </a:defRPr>
            </a:lvl7pPr>
            <a:lvl8pPr marL="3360420" indent="0">
              <a:buNone/>
              <a:defRPr sz="1680">
                <a:solidFill>
                  <a:schemeClr val="tx1">
                    <a:tint val="75000"/>
                  </a:schemeClr>
                </a:solidFill>
              </a:defRPr>
            </a:lvl8pPr>
            <a:lvl9pPr marL="3840480" indent="0">
              <a:buNone/>
              <a:defRPr sz="168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3498CE1-B88A-44A3-8FE6-08DE1C9C15BA}" type="datetimeFigureOut">
              <a:rPr kumimoji="1" lang="ja-JP" altLang="en-US" smtClean="0"/>
              <a:t>2026/1/22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6561974-9AE6-497F-8256-95EA1C5EECFD}" type="slidenum">
              <a:rPr kumimoji="1" lang="ja-JP" altLang="en-US" smtClean="0"/>
              <a:t>‹#›</a:t>
            </a:fld>
            <a:endParaRPr kumimoji="1" lang="ja-JP" altLang="en-US"/>
          </a:p>
        </p:txBody>
      </p:sp>
    </p:spTree>
    <p:extLst>
      <p:ext uri="{BB962C8B-B14F-4D97-AF65-F5344CB8AC3E}">
        <p14:creationId xmlns:p14="http://schemas.microsoft.com/office/powerpoint/2010/main" val="255488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60083" y="3407833"/>
            <a:ext cx="4080510" cy="812249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860608" y="3407833"/>
            <a:ext cx="4080510" cy="812249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3498CE1-B88A-44A3-8FE6-08DE1C9C15BA}" type="datetimeFigureOut">
              <a:rPr kumimoji="1" lang="ja-JP" altLang="en-US" smtClean="0"/>
              <a:t>2026/1/22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6561974-9AE6-497F-8256-95EA1C5EECFD}" type="slidenum">
              <a:rPr kumimoji="1" lang="ja-JP" altLang="en-US" smtClean="0"/>
              <a:t>‹#›</a:t>
            </a:fld>
            <a:endParaRPr kumimoji="1" lang="ja-JP" altLang="en-US"/>
          </a:p>
        </p:txBody>
      </p:sp>
    </p:spTree>
    <p:extLst>
      <p:ext uri="{BB962C8B-B14F-4D97-AF65-F5344CB8AC3E}">
        <p14:creationId xmlns:p14="http://schemas.microsoft.com/office/powerpoint/2010/main" val="107154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61333" y="681570"/>
            <a:ext cx="8281035" cy="2474384"/>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61334" y="3138171"/>
            <a:ext cx="4061757"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ja-JP" altLang="en-US"/>
              <a:t>マスター テキストの書式設定</a:t>
            </a:r>
          </a:p>
        </p:txBody>
      </p:sp>
      <p:sp>
        <p:nvSpPr>
          <p:cNvPr id="4" name="Content Placeholder 3"/>
          <p:cNvSpPr>
            <a:spLocks noGrp="1"/>
          </p:cNvSpPr>
          <p:nvPr>
            <p:ph sz="half" idx="2"/>
          </p:nvPr>
        </p:nvSpPr>
        <p:spPr>
          <a:xfrm>
            <a:off x="661334" y="4676140"/>
            <a:ext cx="4061757" cy="687789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860608" y="3138171"/>
            <a:ext cx="4081761"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ja-JP" altLang="en-US"/>
              <a:t>マスター テキストの書式設定</a:t>
            </a:r>
          </a:p>
        </p:txBody>
      </p:sp>
      <p:sp>
        <p:nvSpPr>
          <p:cNvPr id="6" name="Content Placeholder 5"/>
          <p:cNvSpPr>
            <a:spLocks noGrp="1"/>
          </p:cNvSpPr>
          <p:nvPr>
            <p:ph sz="quarter" idx="4"/>
          </p:nvPr>
        </p:nvSpPr>
        <p:spPr>
          <a:xfrm>
            <a:off x="4860608" y="4676140"/>
            <a:ext cx="4081761" cy="687789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3498CE1-B88A-44A3-8FE6-08DE1C9C15BA}" type="datetimeFigureOut">
              <a:rPr kumimoji="1" lang="ja-JP" altLang="en-US" smtClean="0"/>
              <a:t>2026/1/22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6561974-9AE6-497F-8256-95EA1C5EECFD}" type="slidenum">
              <a:rPr kumimoji="1" lang="ja-JP" altLang="en-US" smtClean="0"/>
              <a:t>‹#›</a:t>
            </a:fld>
            <a:endParaRPr kumimoji="1" lang="ja-JP" altLang="en-US"/>
          </a:p>
        </p:txBody>
      </p:sp>
    </p:spTree>
    <p:extLst>
      <p:ext uri="{BB962C8B-B14F-4D97-AF65-F5344CB8AC3E}">
        <p14:creationId xmlns:p14="http://schemas.microsoft.com/office/powerpoint/2010/main" val="4202146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3498CE1-B88A-44A3-8FE6-08DE1C9C15BA}" type="datetimeFigureOut">
              <a:rPr kumimoji="1" lang="ja-JP" altLang="en-US" smtClean="0"/>
              <a:t>2026/1/22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6561974-9AE6-497F-8256-95EA1C5EECFD}" type="slidenum">
              <a:rPr kumimoji="1" lang="ja-JP" altLang="en-US" smtClean="0"/>
              <a:t>‹#›</a:t>
            </a:fld>
            <a:endParaRPr kumimoji="1" lang="ja-JP" altLang="en-US"/>
          </a:p>
        </p:txBody>
      </p:sp>
    </p:spTree>
    <p:extLst>
      <p:ext uri="{BB962C8B-B14F-4D97-AF65-F5344CB8AC3E}">
        <p14:creationId xmlns:p14="http://schemas.microsoft.com/office/powerpoint/2010/main" val="3929228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498CE1-B88A-44A3-8FE6-08DE1C9C15BA}" type="datetimeFigureOut">
              <a:rPr kumimoji="1" lang="ja-JP" altLang="en-US" smtClean="0"/>
              <a:t>2026/1/22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6561974-9AE6-497F-8256-95EA1C5EECFD}" type="slidenum">
              <a:rPr kumimoji="1" lang="ja-JP" altLang="en-US" smtClean="0"/>
              <a:t>‹#›</a:t>
            </a:fld>
            <a:endParaRPr kumimoji="1" lang="ja-JP" altLang="en-US"/>
          </a:p>
        </p:txBody>
      </p:sp>
    </p:spTree>
    <p:extLst>
      <p:ext uri="{BB962C8B-B14F-4D97-AF65-F5344CB8AC3E}">
        <p14:creationId xmlns:p14="http://schemas.microsoft.com/office/powerpoint/2010/main" val="3999697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ja-JP" altLang="en-US"/>
              <a:t>マスター タイトルの書式設定</a:t>
            </a:r>
            <a:endParaRPr lang="en-US" dirty="0"/>
          </a:p>
        </p:txBody>
      </p:sp>
      <p:sp>
        <p:nvSpPr>
          <p:cNvPr id="3" name="Content Placeholder 2"/>
          <p:cNvSpPr>
            <a:spLocks noGrp="1"/>
          </p:cNvSpPr>
          <p:nvPr>
            <p:ph idx="1"/>
          </p:nvPr>
        </p:nvSpPr>
        <p:spPr>
          <a:xfrm>
            <a:off x="4081760" y="1843196"/>
            <a:ext cx="4860608" cy="9097433"/>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3498CE1-B88A-44A3-8FE6-08DE1C9C15BA}" type="datetimeFigureOut">
              <a:rPr kumimoji="1" lang="ja-JP" altLang="en-US" smtClean="0"/>
              <a:t>2026/1/22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6561974-9AE6-497F-8256-95EA1C5EECFD}" type="slidenum">
              <a:rPr kumimoji="1" lang="ja-JP" altLang="en-US" smtClean="0"/>
              <a:t>‹#›</a:t>
            </a:fld>
            <a:endParaRPr kumimoji="1" lang="ja-JP" altLang="en-US"/>
          </a:p>
        </p:txBody>
      </p:sp>
    </p:spTree>
    <p:extLst>
      <p:ext uri="{BB962C8B-B14F-4D97-AF65-F5344CB8AC3E}">
        <p14:creationId xmlns:p14="http://schemas.microsoft.com/office/powerpoint/2010/main" val="710043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081760" y="1843196"/>
            <a:ext cx="4860608" cy="9097433"/>
          </a:xfrm>
        </p:spPr>
        <p:txBody>
          <a:bodyPr anchor="t"/>
          <a:lstStyle>
            <a:lvl1pPr marL="0" indent="0">
              <a:buNone/>
              <a:defRPr sz="3360"/>
            </a:lvl1pPr>
            <a:lvl2pPr marL="480060" indent="0">
              <a:buNone/>
              <a:defRPr sz="2940"/>
            </a:lvl2pPr>
            <a:lvl3pPr marL="960120" indent="0">
              <a:buNone/>
              <a:defRPr sz="2520"/>
            </a:lvl3pPr>
            <a:lvl4pPr marL="1440180" indent="0">
              <a:buNone/>
              <a:defRPr sz="2100"/>
            </a:lvl4pPr>
            <a:lvl5pPr marL="1920240" indent="0">
              <a:buNone/>
              <a:defRPr sz="2100"/>
            </a:lvl5pPr>
            <a:lvl6pPr marL="2400300" indent="0">
              <a:buNone/>
              <a:defRPr sz="2100"/>
            </a:lvl6pPr>
            <a:lvl7pPr marL="2880360" indent="0">
              <a:buNone/>
              <a:defRPr sz="2100"/>
            </a:lvl7pPr>
            <a:lvl8pPr marL="3360420" indent="0">
              <a:buNone/>
              <a:defRPr sz="2100"/>
            </a:lvl8pPr>
            <a:lvl9pPr marL="3840480" indent="0">
              <a:buNone/>
              <a:defRPr sz="21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3498CE1-B88A-44A3-8FE6-08DE1C9C15BA}" type="datetimeFigureOut">
              <a:rPr kumimoji="1" lang="ja-JP" altLang="en-US" smtClean="0"/>
              <a:t>2026/1/22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6561974-9AE6-497F-8256-95EA1C5EECFD}" type="slidenum">
              <a:rPr kumimoji="1" lang="ja-JP" altLang="en-US" smtClean="0"/>
              <a:t>‹#›</a:t>
            </a:fld>
            <a:endParaRPr kumimoji="1" lang="ja-JP" altLang="en-US"/>
          </a:p>
        </p:txBody>
      </p:sp>
    </p:spTree>
    <p:extLst>
      <p:ext uri="{BB962C8B-B14F-4D97-AF65-F5344CB8AC3E}">
        <p14:creationId xmlns:p14="http://schemas.microsoft.com/office/powerpoint/2010/main" val="1473276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0083" y="681570"/>
            <a:ext cx="8281035" cy="2474384"/>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60083" y="3407833"/>
            <a:ext cx="8281035" cy="812249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60083" y="11865189"/>
            <a:ext cx="2160270" cy="681567"/>
          </a:xfrm>
          <a:prstGeom prst="rect">
            <a:avLst/>
          </a:prstGeom>
        </p:spPr>
        <p:txBody>
          <a:bodyPr vert="horz" lIns="91440" tIns="45720" rIns="91440" bIns="45720" rtlCol="0" anchor="ctr"/>
          <a:lstStyle>
            <a:lvl1pPr algn="l">
              <a:defRPr sz="1260">
                <a:solidFill>
                  <a:schemeClr val="tx1">
                    <a:tint val="75000"/>
                  </a:schemeClr>
                </a:solidFill>
              </a:defRPr>
            </a:lvl1pPr>
          </a:lstStyle>
          <a:p>
            <a:fld id="{53498CE1-B88A-44A3-8FE6-08DE1C9C15BA}" type="datetimeFigureOut">
              <a:rPr kumimoji="1" lang="ja-JP" altLang="en-US" smtClean="0"/>
              <a:t>2026/1/22</a:t>
            </a:fld>
            <a:endParaRPr kumimoji="1" lang="ja-JP" altLang="en-US"/>
          </a:p>
        </p:txBody>
      </p:sp>
      <p:sp>
        <p:nvSpPr>
          <p:cNvPr id="5" name="Footer Placeholder 4"/>
          <p:cNvSpPr>
            <a:spLocks noGrp="1"/>
          </p:cNvSpPr>
          <p:nvPr>
            <p:ph type="ftr" sz="quarter" idx="3"/>
          </p:nvPr>
        </p:nvSpPr>
        <p:spPr>
          <a:xfrm>
            <a:off x="3180398" y="11865189"/>
            <a:ext cx="3240405" cy="681567"/>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780848" y="11865189"/>
            <a:ext cx="2160270" cy="681567"/>
          </a:xfrm>
          <a:prstGeom prst="rect">
            <a:avLst/>
          </a:prstGeom>
        </p:spPr>
        <p:txBody>
          <a:bodyPr vert="horz" lIns="91440" tIns="45720" rIns="91440" bIns="45720" rtlCol="0" anchor="ctr"/>
          <a:lstStyle>
            <a:lvl1pPr algn="r">
              <a:defRPr sz="1260">
                <a:solidFill>
                  <a:schemeClr val="tx1">
                    <a:tint val="75000"/>
                  </a:schemeClr>
                </a:solidFill>
              </a:defRPr>
            </a:lvl1pPr>
          </a:lstStyle>
          <a:p>
            <a:fld id="{A6561974-9AE6-497F-8256-95EA1C5EECFD}" type="slidenum">
              <a:rPr kumimoji="1" lang="ja-JP" altLang="en-US" smtClean="0"/>
              <a:t>‹#›</a:t>
            </a:fld>
            <a:endParaRPr kumimoji="1" lang="ja-JP" altLang="en-US"/>
          </a:p>
        </p:txBody>
      </p:sp>
    </p:spTree>
    <p:extLst>
      <p:ext uri="{BB962C8B-B14F-4D97-AF65-F5344CB8AC3E}">
        <p14:creationId xmlns:p14="http://schemas.microsoft.com/office/powerpoint/2010/main" val="5024102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60120" rtl="0" eaLnBrk="1" latinLnBrk="0" hangingPunct="1">
        <a:lnSpc>
          <a:spcPct val="90000"/>
        </a:lnSpc>
        <a:spcBef>
          <a:spcPct val="0"/>
        </a:spcBef>
        <a:buNone/>
        <a:defRPr kumimoji="1"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kumimoji="1"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kumimoji="1"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kumimoji="1"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9pPr>
    </p:bodyStyle>
    <p:otherStyle>
      <a:defPPr>
        <a:defRPr lang="en-US"/>
      </a:defPPr>
      <a:lvl1pPr marL="0" algn="l" defTabSz="960120" rtl="0" eaLnBrk="1" latinLnBrk="0" hangingPunct="1">
        <a:defRPr kumimoji="1" sz="1890" kern="1200">
          <a:solidFill>
            <a:schemeClr val="tx1"/>
          </a:solidFill>
          <a:latin typeface="+mn-lt"/>
          <a:ea typeface="+mn-ea"/>
          <a:cs typeface="+mn-cs"/>
        </a:defRPr>
      </a:lvl1pPr>
      <a:lvl2pPr marL="480060" algn="l" defTabSz="960120" rtl="0" eaLnBrk="1" latinLnBrk="0" hangingPunct="1">
        <a:defRPr kumimoji="1" sz="1890" kern="1200">
          <a:solidFill>
            <a:schemeClr val="tx1"/>
          </a:solidFill>
          <a:latin typeface="+mn-lt"/>
          <a:ea typeface="+mn-ea"/>
          <a:cs typeface="+mn-cs"/>
        </a:defRPr>
      </a:lvl2pPr>
      <a:lvl3pPr marL="960120" algn="l" defTabSz="960120" rtl="0" eaLnBrk="1" latinLnBrk="0" hangingPunct="1">
        <a:defRPr kumimoji="1" sz="1890" kern="1200">
          <a:solidFill>
            <a:schemeClr val="tx1"/>
          </a:solidFill>
          <a:latin typeface="+mn-lt"/>
          <a:ea typeface="+mn-ea"/>
          <a:cs typeface="+mn-cs"/>
        </a:defRPr>
      </a:lvl3pPr>
      <a:lvl4pPr marL="1440180" algn="l" defTabSz="960120" rtl="0" eaLnBrk="1" latinLnBrk="0" hangingPunct="1">
        <a:defRPr kumimoji="1" sz="1890" kern="1200">
          <a:solidFill>
            <a:schemeClr val="tx1"/>
          </a:solidFill>
          <a:latin typeface="+mn-lt"/>
          <a:ea typeface="+mn-ea"/>
          <a:cs typeface="+mn-cs"/>
        </a:defRPr>
      </a:lvl4pPr>
      <a:lvl5pPr marL="1920240" algn="l" defTabSz="960120" rtl="0" eaLnBrk="1" latinLnBrk="0" hangingPunct="1">
        <a:defRPr kumimoji="1" sz="1890" kern="1200">
          <a:solidFill>
            <a:schemeClr val="tx1"/>
          </a:solidFill>
          <a:latin typeface="+mn-lt"/>
          <a:ea typeface="+mn-ea"/>
          <a:cs typeface="+mn-cs"/>
        </a:defRPr>
      </a:lvl5pPr>
      <a:lvl6pPr marL="2400300" algn="l" defTabSz="960120" rtl="0" eaLnBrk="1" latinLnBrk="0" hangingPunct="1">
        <a:defRPr kumimoji="1" sz="1890" kern="1200">
          <a:solidFill>
            <a:schemeClr val="tx1"/>
          </a:solidFill>
          <a:latin typeface="+mn-lt"/>
          <a:ea typeface="+mn-ea"/>
          <a:cs typeface="+mn-cs"/>
        </a:defRPr>
      </a:lvl6pPr>
      <a:lvl7pPr marL="2880360" algn="l" defTabSz="960120" rtl="0" eaLnBrk="1" latinLnBrk="0" hangingPunct="1">
        <a:defRPr kumimoji="1" sz="1890" kern="1200">
          <a:solidFill>
            <a:schemeClr val="tx1"/>
          </a:solidFill>
          <a:latin typeface="+mn-lt"/>
          <a:ea typeface="+mn-ea"/>
          <a:cs typeface="+mn-cs"/>
        </a:defRPr>
      </a:lvl7pPr>
      <a:lvl8pPr marL="3360420" algn="l" defTabSz="960120" rtl="0" eaLnBrk="1" latinLnBrk="0" hangingPunct="1">
        <a:defRPr kumimoji="1" sz="1890" kern="1200">
          <a:solidFill>
            <a:schemeClr val="tx1"/>
          </a:solidFill>
          <a:latin typeface="+mn-lt"/>
          <a:ea typeface="+mn-ea"/>
          <a:cs typeface="+mn-cs"/>
        </a:defRPr>
      </a:lvl8pPr>
      <a:lvl9pPr marL="3840480" algn="l" defTabSz="960120" rtl="0" eaLnBrk="1" latinLnBrk="0" hangingPunct="1">
        <a:defRPr kumimoji="1"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0" r="-50000"/>
          </a:stretch>
        </a:blipFill>
        <a:effectLst/>
      </p:bgPr>
    </p:bg>
    <p:spTree>
      <p:nvGrpSpPr>
        <p:cNvPr id="1" name=""/>
        <p:cNvGrpSpPr/>
        <p:nvPr/>
      </p:nvGrpSpPr>
      <p:grpSpPr>
        <a:xfrm>
          <a:off x="0" y="0"/>
          <a:ext cx="0" cy="0"/>
          <a:chOff x="0" y="0"/>
          <a:chExt cx="0" cy="0"/>
        </a:xfrm>
      </p:grpSpPr>
      <p:sp>
        <p:nvSpPr>
          <p:cNvPr id="4" name="テキスト ボックス 1">
            <a:extLst>
              <a:ext uri="{FF2B5EF4-FFF2-40B4-BE49-F238E27FC236}">
                <a16:creationId xmlns:a16="http://schemas.microsoft.com/office/drawing/2014/main" id="{2369B11F-38B7-48A8-A810-2F88CA55A8F6}"/>
              </a:ext>
            </a:extLst>
          </p:cNvPr>
          <p:cNvSpPr txBox="1">
            <a:spLocks/>
          </p:cNvSpPr>
          <p:nvPr/>
        </p:nvSpPr>
        <p:spPr>
          <a:xfrm>
            <a:off x="-1077595" y="1882221"/>
            <a:ext cx="5878195" cy="1958975"/>
          </a:xfrm>
          <a:prstGeom prst="rect">
            <a:avLst/>
          </a:prstGeom>
          <a:noFill/>
          <a:ln>
            <a:noFill/>
          </a:ln>
          <a:effectLst/>
        </p:spPr>
        <p:txBody>
          <a:bodyPr rot="0" spcFirstLastPara="0" vert="horz" wrap="square" lIns="74295" tIns="8890" rIns="74295" bIns="8890" numCol="1" spcCol="0" rtlCol="0" fromWordArt="0" anchor="t" anchorCtr="0" forceAA="0" compatLnSpc="1">
            <a:prstTxWarp prst="textNoShape">
              <a:avLst/>
            </a:prstTxWarp>
            <a:noAutofit/>
          </a:bodyPr>
          <a:lstStyle/>
          <a:p>
            <a:pPr algn="ctr"/>
            <a:r>
              <a:rPr lang="en-US" sz="2000" b="1" kern="100" dirty="0">
                <a:solidFill>
                  <a:schemeClr val="bg1"/>
                </a:solidFill>
                <a:effectLst/>
                <a:latin typeface="UD デジタル 教科書体 NK-B" panose="02020700000000000000" pitchFamily="18" charset="-128"/>
                <a:ea typeface="ＭＳ 明朝" panose="02020609040205080304" pitchFamily="17" charset="-128"/>
                <a:cs typeface="メイリオ" panose="020B0604030504040204" pitchFamily="50" charset="-128"/>
              </a:rPr>
              <a:t> </a:t>
            </a:r>
            <a:endParaRPr lang="ja-JP" sz="900" kern="100" dirty="0">
              <a:solidFill>
                <a:schemeClr val="bg1"/>
              </a:solidFill>
              <a:effectLst/>
              <a:latin typeface="Century" panose="02040604050505020304" pitchFamily="18" charset="0"/>
              <a:ea typeface="ＭＳ 明朝" panose="02020609040205080304" pitchFamily="17" charset="-128"/>
              <a:cs typeface="Times New Roman" panose="02020603050405020304" pitchFamily="18" charset="0"/>
            </a:endParaRPr>
          </a:p>
          <a:p>
            <a:pPr algn="ctr"/>
            <a:r>
              <a:rPr lang="ja-JP" sz="4000" b="1" kern="100" dirty="0">
                <a:solidFill>
                  <a:schemeClr val="bg1"/>
                </a:solidFill>
                <a:effectLst/>
                <a:latin typeface="Century" panose="02040604050505020304" pitchFamily="18" charset="0"/>
                <a:ea typeface="UD デジタル 教科書体 NK-B" panose="02020700000000000000" pitchFamily="18" charset="-128"/>
                <a:cs typeface="メイリオ" panose="020B0604030504040204" pitchFamily="50" charset="-128"/>
              </a:rPr>
              <a:t>いぶきの支援</a:t>
            </a:r>
            <a:endParaRPr lang="ja-JP" sz="900" kern="100" dirty="0">
              <a:solidFill>
                <a:schemeClr val="bg1"/>
              </a:solidFill>
              <a:effectLst/>
              <a:latin typeface="Century" panose="02040604050505020304" pitchFamily="18" charset="0"/>
              <a:ea typeface="ＭＳ 明朝" panose="02020609040205080304" pitchFamily="17" charset="-128"/>
              <a:cs typeface="Times New Roman" panose="02020603050405020304" pitchFamily="18" charset="0"/>
            </a:endParaRPr>
          </a:p>
          <a:p>
            <a:pPr algn="ctr"/>
            <a:r>
              <a:rPr lang="en-US" sz="2800" b="1" kern="100" dirty="0">
                <a:solidFill>
                  <a:schemeClr val="bg1"/>
                </a:solidFill>
                <a:effectLst/>
                <a:latin typeface="UD デジタル 教科書体 NK-B" panose="02020700000000000000" pitchFamily="18" charset="-128"/>
                <a:ea typeface="ＭＳ 明朝" panose="02020609040205080304" pitchFamily="17" charset="-128"/>
                <a:cs typeface="メイリオ" panose="020B0604030504040204" pitchFamily="50" charset="-128"/>
              </a:rPr>
              <a:t> </a:t>
            </a:r>
            <a:endParaRPr lang="ja-JP" sz="900" kern="100" dirty="0">
              <a:solidFill>
                <a:schemeClr val="bg1"/>
              </a:solidFill>
              <a:effectLst/>
              <a:latin typeface="Century" panose="02040604050505020304" pitchFamily="18" charset="0"/>
              <a:ea typeface="ＭＳ 明朝" panose="02020609040205080304" pitchFamily="17" charset="-128"/>
              <a:cs typeface="Times New Roman" panose="02020603050405020304" pitchFamily="18" charset="0"/>
            </a:endParaRPr>
          </a:p>
          <a:p>
            <a:pPr algn="ctr"/>
            <a:r>
              <a:rPr lang="en-US" sz="2800" b="1" kern="100" dirty="0">
                <a:solidFill>
                  <a:schemeClr val="bg1"/>
                </a:solidFill>
                <a:effectLst/>
                <a:latin typeface="UD デジタル 教科書体 NK-B" panose="02020700000000000000" pitchFamily="18" charset="-128"/>
                <a:ea typeface="ＭＳ 明朝" panose="02020609040205080304" pitchFamily="17" charset="-128"/>
                <a:cs typeface="メイリオ" panose="020B0604030504040204" pitchFamily="50" charset="-128"/>
              </a:rPr>
              <a:t> </a:t>
            </a:r>
            <a:endParaRPr lang="ja-JP" sz="900" kern="100" dirty="0">
              <a:solidFill>
                <a:schemeClr val="bg1"/>
              </a:solidFill>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6" name="テキスト ボックス 1">
            <a:extLst>
              <a:ext uri="{FF2B5EF4-FFF2-40B4-BE49-F238E27FC236}">
                <a16:creationId xmlns:a16="http://schemas.microsoft.com/office/drawing/2014/main" id="{318A131C-EEA9-4D1F-82DC-CF7CB3B1EE7D}"/>
              </a:ext>
            </a:extLst>
          </p:cNvPr>
          <p:cNvSpPr txBox="1">
            <a:spLocks/>
          </p:cNvSpPr>
          <p:nvPr/>
        </p:nvSpPr>
        <p:spPr>
          <a:xfrm>
            <a:off x="4268022" y="6585474"/>
            <a:ext cx="5878195" cy="1958975"/>
          </a:xfrm>
          <a:prstGeom prst="rect">
            <a:avLst/>
          </a:prstGeom>
          <a:noFill/>
          <a:ln>
            <a:noFill/>
          </a:ln>
          <a:effectLst/>
        </p:spPr>
        <p:txBody>
          <a:bodyPr rot="0" spcFirstLastPara="0" vert="horz" wrap="square" lIns="74295" tIns="8890" rIns="74295" bIns="8890" numCol="1" spcCol="0" rtlCol="0" fromWordArt="0" anchor="t" anchorCtr="0" forceAA="0" compatLnSpc="1">
            <a:prstTxWarp prst="textNoShape">
              <a:avLst/>
            </a:prstTxWarp>
            <a:noAutofit/>
          </a:bodyPr>
          <a:lstStyle/>
          <a:p>
            <a:pPr algn="ctr"/>
            <a:r>
              <a:rPr lang="en-US" sz="2000" b="1" kern="100" dirty="0">
                <a:solidFill>
                  <a:schemeClr val="bg1"/>
                </a:solidFill>
                <a:effectLst/>
                <a:latin typeface="UD デジタル 教科書体 NK-B" panose="02020700000000000000" pitchFamily="18" charset="-128"/>
                <a:ea typeface="ＭＳ 明朝" panose="02020609040205080304" pitchFamily="17" charset="-128"/>
                <a:cs typeface="メイリオ" panose="020B0604030504040204" pitchFamily="50" charset="-128"/>
              </a:rPr>
              <a:t> </a:t>
            </a:r>
            <a:endParaRPr lang="ja-JP" sz="900" kern="100" dirty="0">
              <a:solidFill>
                <a:schemeClr val="bg1"/>
              </a:solidFill>
              <a:effectLst/>
              <a:latin typeface="Century" panose="02040604050505020304" pitchFamily="18" charset="0"/>
              <a:ea typeface="ＭＳ 明朝" panose="02020609040205080304" pitchFamily="17" charset="-128"/>
              <a:cs typeface="Times New Roman" panose="02020603050405020304" pitchFamily="18" charset="0"/>
            </a:endParaRPr>
          </a:p>
          <a:p>
            <a:pPr algn="ctr"/>
            <a:r>
              <a:rPr lang="ja-JP" altLang="en-US" sz="4000" b="1" kern="100" dirty="0">
                <a:solidFill>
                  <a:schemeClr val="bg1"/>
                </a:solidFill>
                <a:latin typeface="Century" panose="02040604050505020304" pitchFamily="18" charset="0"/>
                <a:ea typeface="UD デジタル 教科書体 NK-B" panose="02020700000000000000" pitchFamily="18" charset="-128"/>
                <a:cs typeface="メイリオ" panose="020B0604030504040204" pitchFamily="50" charset="-128"/>
              </a:rPr>
              <a:t>つばさ</a:t>
            </a:r>
            <a:r>
              <a:rPr lang="ja-JP" sz="4000" b="1" kern="100" dirty="0">
                <a:solidFill>
                  <a:schemeClr val="bg1"/>
                </a:solidFill>
                <a:effectLst/>
                <a:latin typeface="Century" panose="02040604050505020304" pitchFamily="18" charset="0"/>
                <a:ea typeface="UD デジタル 教科書体 NK-B" panose="02020700000000000000" pitchFamily="18" charset="-128"/>
                <a:cs typeface="メイリオ" panose="020B0604030504040204" pitchFamily="50" charset="-128"/>
              </a:rPr>
              <a:t>の支援</a:t>
            </a:r>
            <a:endParaRPr lang="ja-JP" sz="900" kern="100" dirty="0">
              <a:solidFill>
                <a:schemeClr val="bg1"/>
              </a:solidFill>
              <a:effectLst/>
              <a:latin typeface="Century" panose="02040604050505020304" pitchFamily="18" charset="0"/>
              <a:ea typeface="ＭＳ 明朝" panose="02020609040205080304" pitchFamily="17" charset="-128"/>
              <a:cs typeface="Times New Roman" panose="02020603050405020304" pitchFamily="18" charset="0"/>
            </a:endParaRPr>
          </a:p>
          <a:p>
            <a:pPr algn="ctr"/>
            <a:r>
              <a:rPr lang="en-US" sz="2800" b="1" kern="100" dirty="0">
                <a:solidFill>
                  <a:schemeClr val="bg1"/>
                </a:solidFill>
                <a:effectLst/>
                <a:latin typeface="UD デジタル 教科書体 NK-B" panose="02020700000000000000" pitchFamily="18" charset="-128"/>
                <a:ea typeface="ＭＳ 明朝" panose="02020609040205080304" pitchFamily="17" charset="-128"/>
                <a:cs typeface="メイリオ" panose="020B0604030504040204" pitchFamily="50" charset="-128"/>
              </a:rPr>
              <a:t> </a:t>
            </a:r>
            <a:endParaRPr lang="ja-JP" sz="900" kern="100" dirty="0">
              <a:solidFill>
                <a:schemeClr val="bg1"/>
              </a:solidFill>
              <a:effectLst/>
              <a:latin typeface="Century" panose="02040604050505020304" pitchFamily="18" charset="0"/>
              <a:ea typeface="ＭＳ 明朝" panose="02020609040205080304" pitchFamily="17" charset="-128"/>
              <a:cs typeface="Times New Roman" panose="02020603050405020304" pitchFamily="18" charset="0"/>
            </a:endParaRPr>
          </a:p>
          <a:p>
            <a:pPr algn="ctr"/>
            <a:r>
              <a:rPr lang="en-US" sz="2800" b="1" kern="100" dirty="0">
                <a:solidFill>
                  <a:schemeClr val="bg1"/>
                </a:solidFill>
                <a:effectLst/>
                <a:latin typeface="UD デジタル 教科書体 NK-B" panose="02020700000000000000" pitchFamily="18" charset="-128"/>
                <a:ea typeface="ＭＳ 明朝" panose="02020609040205080304" pitchFamily="17" charset="-128"/>
                <a:cs typeface="メイリオ" panose="020B0604030504040204" pitchFamily="50" charset="-128"/>
              </a:rPr>
              <a:t> </a:t>
            </a:r>
            <a:endParaRPr lang="ja-JP" sz="900" kern="100" dirty="0">
              <a:solidFill>
                <a:schemeClr val="bg1"/>
              </a:solidFill>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E5F9F916-F622-405D-B3F6-02376F258736}"/>
              </a:ext>
            </a:extLst>
          </p:cNvPr>
          <p:cNvSpPr txBox="1"/>
          <p:nvPr/>
        </p:nvSpPr>
        <p:spPr>
          <a:xfrm>
            <a:off x="3379022" y="1068352"/>
            <a:ext cx="7261621" cy="923330"/>
          </a:xfrm>
          <a:prstGeom prst="rect">
            <a:avLst/>
          </a:prstGeom>
          <a:noFill/>
        </p:spPr>
        <p:txBody>
          <a:bodyPr wrap="square" rtlCol="0">
            <a:spAutoFit/>
          </a:bodyPr>
          <a:lstStyle/>
          <a:p>
            <a:r>
              <a:rPr kumimoji="1" lang="ja-JP" altLang="en-US" sz="5400" dirty="0">
                <a:solidFill>
                  <a:schemeClr val="bg1"/>
                </a:solidFill>
                <a:latin typeface="UD デジタル 教科書体 NK-B" panose="02020700000000000000" pitchFamily="18" charset="-128"/>
                <a:ea typeface="UD デジタル 教科書体 NK-B" panose="02020700000000000000" pitchFamily="18" charset="-128"/>
              </a:rPr>
              <a:t>地域生活を目指して</a:t>
            </a:r>
          </a:p>
        </p:txBody>
      </p:sp>
      <p:sp>
        <p:nvSpPr>
          <p:cNvPr id="9" name="テキスト ボックス 8">
            <a:extLst>
              <a:ext uri="{FF2B5EF4-FFF2-40B4-BE49-F238E27FC236}">
                <a16:creationId xmlns:a16="http://schemas.microsoft.com/office/drawing/2014/main" id="{8E9C1BFE-F9B4-4C4D-9BD7-2C05B70B362D}"/>
              </a:ext>
            </a:extLst>
          </p:cNvPr>
          <p:cNvSpPr txBox="1"/>
          <p:nvPr/>
        </p:nvSpPr>
        <p:spPr>
          <a:xfrm>
            <a:off x="614391" y="231168"/>
            <a:ext cx="5529262" cy="738664"/>
          </a:xfrm>
          <a:prstGeom prst="rect">
            <a:avLst/>
          </a:prstGeom>
          <a:noFill/>
        </p:spPr>
        <p:txBody>
          <a:bodyPr wrap="square">
            <a:spAutoFit/>
          </a:bodyPr>
          <a:lstStyle/>
          <a:p>
            <a:r>
              <a:rPr lang="ja-JP" altLang="en-US" sz="2400" b="1" dirty="0">
                <a:solidFill>
                  <a:schemeClr val="bg1"/>
                </a:solidFill>
              </a:rPr>
              <a:t>大阪府立砂川厚生福祉センター</a:t>
            </a:r>
            <a:endParaRPr lang="en-US" altLang="ja-JP" sz="2400" b="1" dirty="0">
              <a:solidFill>
                <a:schemeClr val="bg1"/>
              </a:solidFill>
            </a:endParaRPr>
          </a:p>
          <a:p>
            <a:r>
              <a:rPr lang="ja-JP" altLang="en-US" dirty="0">
                <a:solidFill>
                  <a:schemeClr val="bg1"/>
                </a:solidFill>
              </a:rPr>
              <a:t>生活介護・自立訓練・就労移行支援・施設入所支援</a:t>
            </a:r>
          </a:p>
        </p:txBody>
      </p:sp>
      <p:pic>
        <p:nvPicPr>
          <p:cNvPr id="13" name="図 12">
            <a:extLst>
              <a:ext uri="{FF2B5EF4-FFF2-40B4-BE49-F238E27FC236}">
                <a16:creationId xmlns:a16="http://schemas.microsoft.com/office/drawing/2014/main" id="{0C8D366B-2D0E-4363-AE23-61EBF22868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9277" y="283959"/>
            <a:ext cx="495114" cy="357209"/>
          </a:xfrm>
          <a:prstGeom prst="rect">
            <a:avLst/>
          </a:prstGeom>
        </p:spPr>
      </p:pic>
      <p:sp>
        <p:nvSpPr>
          <p:cNvPr id="10" name="テキスト ボックス 9">
            <a:extLst>
              <a:ext uri="{FF2B5EF4-FFF2-40B4-BE49-F238E27FC236}">
                <a16:creationId xmlns:a16="http://schemas.microsoft.com/office/drawing/2014/main" id="{0C80D9FE-2136-410C-A145-8C2A6BF7A457}"/>
              </a:ext>
            </a:extLst>
          </p:cNvPr>
          <p:cNvSpPr txBox="1"/>
          <p:nvPr/>
        </p:nvSpPr>
        <p:spPr>
          <a:xfrm>
            <a:off x="3004622" y="7645424"/>
            <a:ext cx="6468495" cy="4524315"/>
          </a:xfrm>
          <a:prstGeom prst="rect">
            <a:avLst/>
          </a:prstGeom>
          <a:solidFill>
            <a:schemeClr val="accent5">
              <a:lumMod val="60000"/>
              <a:lumOff val="40000"/>
              <a:alpha val="11000"/>
            </a:schemeClr>
          </a:solidFill>
        </p:spPr>
        <p:txBody>
          <a:bodyPr wrap="square">
            <a:spAutoFit/>
          </a:bodyPr>
          <a:lstStyle/>
          <a:p>
            <a:r>
              <a:rPr lang="en-US" altLang="ja-JP" dirty="0">
                <a:latin typeface="+mn-ea"/>
              </a:rPr>
              <a:t>【</a:t>
            </a:r>
            <a:r>
              <a:rPr lang="ja-JP" altLang="en-US" dirty="0">
                <a:latin typeface="+mn-ea"/>
              </a:rPr>
              <a:t>つばさの特別支援プログラム</a:t>
            </a:r>
            <a:r>
              <a:rPr lang="en-US" altLang="ja-JP" dirty="0">
                <a:latin typeface="+mn-ea"/>
              </a:rPr>
              <a:t>】</a:t>
            </a:r>
          </a:p>
          <a:p>
            <a:r>
              <a:rPr lang="ja-JP" altLang="en-US" dirty="0">
                <a:latin typeface="+mn-ea"/>
              </a:rPr>
              <a:t>つばさでは、触法行為等により、地域での生活が難しくなった知的障がい・発達障がいのある方を対象に支援を行っています。つばさの支援における特徴として、利用者の課題に応じた特別支援プログラムが挙げられます。具体的には、</a:t>
            </a:r>
            <a:r>
              <a:rPr lang="ja-JP" altLang="en-US" b="1" dirty="0">
                <a:latin typeface="+mn-ea"/>
              </a:rPr>
              <a:t>認知行動療法を理論的背景とした</a:t>
            </a:r>
            <a:r>
              <a:rPr lang="en-US" altLang="ja-JP" b="1" dirty="0">
                <a:latin typeface="+mn-ea"/>
              </a:rPr>
              <a:t>SST</a:t>
            </a:r>
            <a:r>
              <a:rPr lang="ja-JP" altLang="en-US" dirty="0">
                <a:latin typeface="+mn-ea"/>
              </a:rPr>
              <a:t>（ソーシャルスキルズトレーニング）・</a:t>
            </a:r>
            <a:r>
              <a:rPr lang="en-US" altLang="ja-JP" b="1" dirty="0">
                <a:latin typeface="+mn-ea"/>
              </a:rPr>
              <a:t>ACT</a:t>
            </a:r>
            <a:r>
              <a:rPr lang="ja-JP" altLang="en-US" dirty="0">
                <a:latin typeface="+mn-ea"/>
              </a:rPr>
              <a:t>（アンガーコントロールトレーニング）・</a:t>
            </a:r>
            <a:r>
              <a:rPr lang="ja-JP" altLang="en-US" b="1" dirty="0">
                <a:latin typeface="+mn-ea"/>
              </a:rPr>
              <a:t>性学習プログラム・窃盗回避プログラム</a:t>
            </a:r>
            <a:r>
              <a:rPr lang="ja-JP" altLang="en-US" dirty="0">
                <a:latin typeface="+mn-ea"/>
              </a:rPr>
              <a:t>という４つのプログラムを作成・実践しています。これらのプログラムを活用して、個々の利用者の課題へのアプローチによる行動変容と、プログラムから得られた情報をアセスメントし、地域生活を実現する支援に生かしたいと考えています。いずれのプログラムも、知的障がいのある方でも理解しやすいよう、ロールプレイを用いる、</a:t>
            </a:r>
            <a:r>
              <a:rPr lang="en-US" altLang="ja-JP" dirty="0">
                <a:latin typeface="+mn-ea"/>
              </a:rPr>
              <a:t>VTR</a:t>
            </a:r>
            <a:r>
              <a:rPr lang="ja-JP" altLang="en-US" dirty="0">
                <a:latin typeface="+mn-ea"/>
              </a:rPr>
              <a:t>を提示する、絵や写真で伝えるなどの工夫をしています。これらの支援を通じて各々の課題に対して対処する力を育み地域での生活を目指しています。</a:t>
            </a:r>
          </a:p>
        </p:txBody>
      </p:sp>
      <p:sp>
        <p:nvSpPr>
          <p:cNvPr id="12" name="テキスト ボックス 11">
            <a:extLst>
              <a:ext uri="{FF2B5EF4-FFF2-40B4-BE49-F238E27FC236}">
                <a16:creationId xmlns:a16="http://schemas.microsoft.com/office/drawing/2014/main" id="{FA6DD89A-3D3F-4607-99E4-A399F1CAC902}"/>
              </a:ext>
            </a:extLst>
          </p:cNvPr>
          <p:cNvSpPr txBox="1"/>
          <p:nvPr/>
        </p:nvSpPr>
        <p:spPr>
          <a:xfrm>
            <a:off x="247557" y="3316715"/>
            <a:ext cx="5372100" cy="3416320"/>
          </a:xfrm>
          <a:prstGeom prst="rect">
            <a:avLst/>
          </a:prstGeom>
          <a:solidFill>
            <a:schemeClr val="accent5">
              <a:lumMod val="75000"/>
              <a:alpha val="11000"/>
            </a:schemeClr>
          </a:solidFill>
        </p:spPr>
        <p:txBody>
          <a:bodyPr wrap="square">
            <a:spAutoFit/>
          </a:bodyPr>
          <a:lstStyle/>
          <a:p>
            <a:r>
              <a:rPr lang="en-US" altLang="ja-JP" dirty="0">
                <a:latin typeface="+mn-ea"/>
              </a:rPr>
              <a:t>【</a:t>
            </a:r>
            <a:r>
              <a:rPr lang="ja-JP" altLang="en-US" dirty="0">
                <a:latin typeface="+mn-ea"/>
              </a:rPr>
              <a:t>いぶきの特別支援プログラム</a:t>
            </a:r>
            <a:r>
              <a:rPr lang="en-US" altLang="ja-JP" dirty="0">
                <a:latin typeface="+mn-ea"/>
              </a:rPr>
              <a:t>】</a:t>
            </a:r>
          </a:p>
          <a:p>
            <a:r>
              <a:rPr lang="ja-JP" altLang="en-US" dirty="0">
                <a:latin typeface="+mn-ea"/>
              </a:rPr>
              <a:t>いぶきでは、多くの利用者に最重度の知的障がいと自閉症があり、いわゆる強度行動障がいの状態を示しています。そこで、小集団による生活や活動を基本とし、行動特性の理解や自閉スペクトラム症の特性に基づいた支援を行っています。具体的には、</a:t>
            </a:r>
            <a:r>
              <a:rPr lang="en-US" altLang="ja-JP" b="1" dirty="0">
                <a:latin typeface="+mn-ea"/>
              </a:rPr>
              <a:t>TEACCH</a:t>
            </a:r>
            <a:r>
              <a:rPr lang="ja-JP" altLang="en-US" dirty="0">
                <a:latin typeface="+mn-ea"/>
              </a:rPr>
              <a:t>の考え方を取り入れた個々の特性に合わせた</a:t>
            </a:r>
            <a:r>
              <a:rPr lang="ja-JP" altLang="en-US" b="1" dirty="0">
                <a:latin typeface="+mn-ea"/>
              </a:rPr>
              <a:t>生活全般の構造化</a:t>
            </a:r>
            <a:r>
              <a:rPr lang="ja-JP" altLang="en-US" dirty="0">
                <a:latin typeface="+mn-ea"/>
              </a:rPr>
              <a:t>や</a:t>
            </a:r>
            <a:r>
              <a:rPr lang="ja-JP" altLang="en-US" b="1" dirty="0">
                <a:latin typeface="+mn-ea"/>
              </a:rPr>
              <a:t>個別課題プログラム（自立課題の設定）</a:t>
            </a:r>
            <a:r>
              <a:rPr lang="ja-JP" altLang="en-US" dirty="0">
                <a:latin typeface="+mn-ea"/>
              </a:rPr>
              <a:t>、</a:t>
            </a:r>
            <a:r>
              <a:rPr lang="en-US" altLang="ja-JP" b="1" dirty="0">
                <a:latin typeface="+mn-ea"/>
              </a:rPr>
              <a:t>PECS</a:t>
            </a:r>
            <a:r>
              <a:rPr lang="ja-JP" altLang="en-US" b="1" dirty="0">
                <a:latin typeface="+mn-ea"/>
              </a:rPr>
              <a:t>によるコミュニケーション支援</a:t>
            </a:r>
            <a:r>
              <a:rPr lang="ja-JP" altLang="en-US" dirty="0">
                <a:latin typeface="+mn-ea"/>
              </a:rPr>
              <a:t>、</a:t>
            </a:r>
            <a:r>
              <a:rPr lang="ja-JP" altLang="en-US" b="1" dirty="0">
                <a:latin typeface="+mn-ea"/>
              </a:rPr>
              <a:t>感覚統合</a:t>
            </a:r>
            <a:r>
              <a:rPr lang="ja-JP" altLang="en-US" dirty="0">
                <a:latin typeface="+mn-ea"/>
              </a:rPr>
              <a:t>の実施などが挙げられます。これらの支援を通じて行動障がいの軽減を図り地域生活への移行を目指しています。</a:t>
            </a:r>
          </a:p>
        </p:txBody>
      </p:sp>
    </p:spTree>
    <p:extLst>
      <p:ext uri="{BB962C8B-B14F-4D97-AF65-F5344CB8AC3E}">
        <p14:creationId xmlns:p14="http://schemas.microsoft.com/office/powerpoint/2010/main" val="11065699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363</Words>
  <Application>Microsoft Office PowerPoint</Application>
  <PresentationFormat>A3 297x420 mm</PresentationFormat>
  <Paragraphs>15</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UD デジタル 教科書体 NK-B</vt:lpstr>
      <vt:lpstr>游ゴシック</vt:lpstr>
      <vt:lpstr>Arial</vt:lpstr>
      <vt:lpstr>Calibri</vt:lpstr>
      <vt:lpstr>Calibri Light</vt:lpstr>
      <vt:lpstr>Century</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2026-01-22T06:07:43Z</dcterms:created>
  <dcterms:modified xsi:type="dcterms:W3CDTF">2026-01-22T06:07:58Z</dcterms:modified>
</cp:coreProperties>
</file>