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51" r:id="rId1"/>
    <p:sldMasterId id="2147483665" r:id="rId2"/>
  </p:sldMasterIdLst>
  <p:notesMasterIdLst>
    <p:notesMasterId r:id="rId13"/>
  </p:notesMasterIdLst>
  <p:handoutMasterIdLst>
    <p:handoutMasterId r:id="rId14"/>
  </p:handoutMasterIdLst>
  <p:sldIdLst>
    <p:sldId id="764" r:id="rId3"/>
    <p:sldId id="773" r:id="rId4"/>
    <p:sldId id="766" r:id="rId5"/>
    <p:sldId id="765" r:id="rId6"/>
    <p:sldId id="768" r:id="rId7"/>
    <p:sldId id="767" r:id="rId8"/>
    <p:sldId id="771" r:id="rId9"/>
    <p:sldId id="772" r:id="rId10"/>
    <p:sldId id="770" r:id="rId11"/>
    <p:sldId id="769" r:id="rId1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8C42"/>
    <a:srgbClr val="003693"/>
    <a:srgbClr val="2AD463"/>
    <a:srgbClr val="0059FA"/>
    <a:srgbClr val="A3C4FF"/>
    <a:srgbClr val="FFFFFF"/>
    <a:srgbClr val="71C56A"/>
    <a:srgbClr val="CC0099"/>
    <a:srgbClr val="023894"/>
    <a:srgbClr val="025A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38" autoAdjust="0"/>
    <p:restoredTop sz="92639" autoAdjust="0"/>
  </p:normalViewPr>
  <p:slideViewPr>
    <p:cSldViewPr snapToGrid="0">
      <p:cViewPr varScale="1">
        <p:scale>
          <a:sx n="111" d="100"/>
          <a:sy n="111" d="100"/>
        </p:scale>
        <p:origin x="1662" y="114"/>
      </p:cViewPr>
      <p:guideLst>
        <p:guide orient="horz" pos="2160"/>
        <p:guide pos="2880"/>
      </p:guideLst>
    </p:cSldViewPr>
  </p:slideViewPr>
  <p:outlineViewPr>
    <p:cViewPr>
      <p:scale>
        <a:sx n="33" d="100"/>
        <a:sy n="33" d="100"/>
      </p:scale>
      <p:origin x="0" y="-9672"/>
    </p:cViewPr>
  </p:outlineViewPr>
  <p:notesTextViewPr>
    <p:cViewPr>
      <p:scale>
        <a:sx n="20" d="100"/>
        <a:sy n="20" d="100"/>
      </p:scale>
      <p:origin x="0" y="0"/>
    </p:cViewPr>
  </p:notesTextViewPr>
  <p:sorterViewPr>
    <p:cViewPr>
      <p:scale>
        <a:sx n="200" d="100"/>
        <a:sy n="200" d="100"/>
      </p:scale>
      <p:origin x="0" y="-105780"/>
    </p:cViewPr>
  </p:sorterViewPr>
  <p:notesViewPr>
    <p:cSldViewPr snapToGrid="0">
      <p:cViewPr varScale="1">
        <p:scale>
          <a:sx n="50" d="100"/>
          <a:sy n="50" d="100"/>
        </p:scale>
        <p:origin x="2898"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上野 和樹" userId="267154a67edb8230" providerId="LiveId" clId="{76592F1B-31F3-4EBD-BA6F-0C7C559D50AE}"/>
    <pc:docChg chg="undo redo custSel modSld">
      <pc:chgData name="上野 和樹" userId="267154a67edb8230" providerId="LiveId" clId="{76592F1B-31F3-4EBD-BA6F-0C7C559D50AE}" dt="2022-02-12T09:43:38.424" v="1672" actId="1076"/>
      <pc:docMkLst>
        <pc:docMk/>
      </pc:docMkLst>
      <pc:sldChg chg="modSp mod">
        <pc:chgData name="上野 和樹" userId="267154a67edb8230" providerId="LiveId" clId="{76592F1B-31F3-4EBD-BA6F-0C7C559D50AE}" dt="2022-02-12T06:16:25.606" v="23" actId="1036"/>
        <pc:sldMkLst>
          <pc:docMk/>
          <pc:sldMk cId="2569886757" sldId="529"/>
        </pc:sldMkLst>
        <pc:spChg chg="mod">
          <ac:chgData name="上野 和樹" userId="267154a67edb8230" providerId="LiveId" clId="{76592F1B-31F3-4EBD-BA6F-0C7C559D50AE}" dt="2022-02-12T06:16:25.606" v="23" actId="1036"/>
          <ac:spMkLst>
            <pc:docMk/>
            <pc:sldMk cId="2569886757" sldId="529"/>
            <ac:spMk id="22" creationId="{00000000-0000-0000-0000-000000000000}"/>
          </ac:spMkLst>
        </pc:spChg>
      </pc:sldChg>
      <pc:sldChg chg="modSp mod">
        <pc:chgData name="上野 和樹" userId="267154a67edb8230" providerId="LiveId" clId="{76592F1B-31F3-4EBD-BA6F-0C7C559D50AE}" dt="2022-02-12T06:16:39.803" v="24" actId="1076"/>
        <pc:sldMkLst>
          <pc:docMk/>
          <pc:sldMk cId="481306759" sldId="533"/>
        </pc:sldMkLst>
        <pc:spChg chg="mod">
          <ac:chgData name="上野 和樹" userId="267154a67edb8230" providerId="LiveId" clId="{76592F1B-31F3-4EBD-BA6F-0C7C559D50AE}" dt="2022-02-12T06:16:39.803" v="24" actId="1076"/>
          <ac:spMkLst>
            <pc:docMk/>
            <pc:sldMk cId="481306759" sldId="533"/>
            <ac:spMk id="14" creationId="{00000000-0000-0000-0000-000000000000}"/>
          </ac:spMkLst>
        </pc:spChg>
      </pc:sldChg>
      <pc:sldChg chg="modSp mod">
        <pc:chgData name="上野 和樹" userId="267154a67edb8230" providerId="LiveId" clId="{76592F1B-31F3-4EBD-BA6F-0C7C559D50AE}" dt="2022-02-12T06:16:55.696" v="25" actId="1076"/>
        <pc:sldMkLst>
          <pc:docMk/>
          <pc:sldMk cId="3745706734" sldId="543"/>
        </pc:sldMkLst>
        <pc:spChg chg="mod">
          <ac:chgData name="上野 和樹" userId="267154a67edb8230" providerId="LiveId" clId="{76592F1B-31F3-4EBD-BA6F-0C7C559D50AE}" dt="2022-02-12T06:16:55.696" v="25" actId="1076"/>
          <ac:spMkLst>
            <pc:docMk/>
            <pc:sldMk cId="3745706734" sldId="543"/>
            <ac:spMk id="22" creationId="{00000000-0000-0000-0000-000000000000}"/>
          </ac:spMkLst>
        </pc:spChg>
      </pc:sldChg>
      <pc:sldChg chg="modSp mod">
        <pc:chgData name="上野 和樹" userId="267154a67edb8230" providerId="LiveId" clId="{76592F1B-31F3-4EBD-BA6F-0C7C559D50AE}" dt="2022-02-12T06:19:56.946" v="32" actId="1076"/>
        <pc:sldMkLst>
          <pc:docMk/>
          <pc:sldMk cId="3899169213" sldId="610"/>
        </pc:sldMkLst>
        <pc:spChg chg="mod">
          <ac:chgData name="上野 和樹" userId="267154a67edb8230" providerId="LiveId" clId="{76592F1B-31F3-4EBD-BA6F-0C7C559D50AE}" dt="2022-02-12T06:19:29.130" v="27" actId="1076"/>
          <ac:spMkLst>
            <pc:docMk/>
            <pc:sldMk cId="3899169213" sldId="610"/>
            <ac:spMk id="95" creationId="{00000000-0000-0000-0000-000000000000}"/>
          </ac:spMkLst>
        </pc:spChg>
        <pc:picChg chg="mod">
          <ac:chgData name="上野 和樹" userId="267154a67edb8230" providerId="LiveId" clId="{76592F1B-31F3-4EBD-BA6F-0C7C559D50AE}" dt="2022-02-12T06:19:56.946" v="32" actId="1076"/>
          <ac:picMkLst>
            <pc:docMk/>
            <pc:sldMk cId="3899169213" sldId="610"/>
            <ac:picMk id="63" creationId="{00000000-0000-0000-0000-000000000000}"/>
          </ac:picMkLst>
        </pc:picChg>
        <pc:cxnChg chg="mod">
          <ac:chgData name="上野 和樹" userId="267154a67edb8230" providerId="LiveId" clId="{76592F1B-31F3-4EBD-BA6F-0C7C559D50AE}" dt="2022-02-12T06:19:38.354" v="31" actId="14100"/>
          <ac:cxnSpMkLst>
            <pc:docMk/>
            <pc:sldMk cId="3899169213" sldId="610"/>
            <ac:cxnSpMk id="4" creationId="{00000000-0000-0000-0000-000000000000}"/>
          </ac:cxnSpMkLst>
        </pc:cxnChg>
        <pc:cxnChg chg="mod">
          <ac:chgData name="上野 和樹" userId="267154a67edb8230" providerId="LiveId" clId="{76592F1B-31F3-4EBD-BA6F-0C7C559D50AE}" dt="2022-02-12T06:19:24.329" v="26" actId="1076"/>
          <ac:cxnSpMkLst>
            <pc:docMk/>
            <pc:sldMk cId="3899169213" sldId="610"/>
            <ac:cxnSpMk id="59" creationId="{00000000-0000-0000-0000-000000000000}"/>
          </ac:cxnSpMkLst>
        </pc:cxnChg>
      </pc:sldChg>
      <pc:sldChg chg="addSp modSp mod">
        <pc:chgData name="上野 和樹" userId="267154a67edb8230" providerId="LiveId" clId="{76592F1B-31F3-4EBD-BA6F-0C7C559D50AE}" dt="2022-02-12T09:26:57.099" v="1477" actId="1076"/>
        <pc:sldMkLst>
          <pc:docMk/>
          <pc:sldMk cId="4252987885" sldId="618"/>
        </pc:sldMkLst>
        <pc:spChg chg="mod">
          <ac:chgData name="上野 和樹" userId="267154a67edb8230" providerId="LiveId" clId="{76592F1B-31F3-4EBD-BA6F-0C7C559D50AE}" dt="2022-02-12T09:25:48.235" v="1462" actId="1076"/>
          <ac:spMkLst>
            <pc:docMk/>
            <pc:sldMk cId="4252987885" sldId="618"/>
            <ac:spMk id="19" creationId="{00000000-0000-0000-0000-000000000000}"/>
          </ac:spMkLst>
        </pc:spChg>
        <pc:spChg chg="add mod">
          <ac:chgData name="上野 和樹" userId="267154a67edb8230" providerId="LiveId" clId="{76592F1B-31F3-4EBD-BA6F-0C7C559D50AE}" dt="2022-02-12T09:26:40.525" v="1474" actId="1076"/>
          <ac:spMkLst>
            <pc:docMk/>
            <pc:sldMk cId="4252987885" sldId="618"/>
            <ac:spMk id="55" creationId="{80044AB2-0EF6-4204-8497-22911C101599}"/>
          </ac:spMkLst>
        </pc:spChg>
        <pc:spChg chg="mod">
          <ac:chgData name="上野 和樹" userId="267154a67edb8230" providerId="LiveId" clId="{76592F1B-31F3-4EBD-BA6F-0C7C559D50AE}" dt="2022-02-12T09:25:37.411" v="1459" actId="1076"/>
          <ac:spMkLst>
            <pc:docMk/>
            <pc:sldMk cId="4252987885" sldId="618"/>
            <ac:spMk id="66" creationId="{00000000-0000-0000-0000-000000000000}"/>
          </ac:spMkLst>
        </pc:spChg>
        <pc:spChg chg="mod">
          <ac:chgData name="上野 和樹" userId="267154a67edb8230" providerId="LiveId" clId="{76592F1B-31F3-4EBD-BA6F-0C7C559D50AE}" dt="2022-02-12T09:25:51.623" v="1463" actId="1076"/>
          <ac:spMkLst>
            <pc:docMk/>
            <pc:sldMk cId="4252987885" sldId="618"/>
            <ac:spMk id="67" creationId="{00000000-0000-0000-0000-000000000000}"/>
          </ac:spMkLst>
        </pc:spChg>
        <pc:spChg chg="mod">
          <ac:chgData name="上野 和樹" userId="267154a67edb8230" providerId="LiveId" clId="{76592F1B-31F3-4EBD-BA6F-0C7C559D50AE}" dt="2022-02-12T09:26:27.589" v="1473" actId="1076"/>
          <ac:spMkLst>
            <pc:docMk/>
            <pc:sldMk cId="4252987885" sldId="618"/>
            <ac:spMk id="79" creationId="{00000000-0000-0000-0000-000000000000}"/>
          </ac:spMkLst>
        </pc:spChg>
        <pc:picChg chg="mod">
          <ac:chgData name="上野 和樹" userId="267154a67edb8230" providerId="LiveId" clId="{76592F1B-31F3-4EBD-BA6F-0C7C559D50AE}" dt="2022-02-12T09:25:28.898" v="1458" actId="1076"/>
          <ac:picMkLst>
            <pc:docMk/>
            <pc:sldMk cId="4252987885" sldId="618"/>
            <ac:picMk id="21" creationId="{00000000-0000-0000-0000-000000000000}"/>
          </ac:picMkLst>
        </pc:picChg>
        <pc:picChg chg="mod">
          <ac:chgData name="上野 和樹" userId="267154a67edb8230" providerId="LiveId" clId="{76592F1B-31F3-4EBD-BA6F-0C7C559D50AE}" dt="2022-02-12T09:26:57.099" v="1477" actId="1076"/>
          <ac:picMkLst>
            <pc:docMk/>
            <pc:sldMk cId="4252987885" sldId="618"/>
            <ac:picMk id="58" creationId="{00000000-0000-0000-0000-000000000000}"/>
          </ac:picMkLst>
        </pc:picChg>
      </pc:sldChg>
      <pc:sldChg chg="modSp mod">
        <pc:chgData name="上野 和樹" userId="267154a67edb8230" providerId="LiveId" clId="{76592F1B-31F3-4EBD-BA6F-0C7C559D50AE}" dt="2022-02-12T09:09:26.360" v="1265" actId="1076"/>
        <pc:sldMkLst>
          <pc:docMk/>
          <pc:sldMk cId="737991540" sldId="644"/>
        </pc:sldMkLst>
        <pc:spChg chg="mod">
          <ac:chgData name="上野 和樹" userId="267154a67edb8230" providerId="LiveId" clId="{76592F1B-31F3-4EBD-BA6F-0C7C559D50AE}" dt="2022-02-12T09:09:23.522" v="1264" actId="1076"/>
          <ac:spMkLst>
            <pc:docMk/>
            <pc:sldMk cId="737991540" sldId="644"/>
            <ac:spMk id="55" creationId="{00000000-0000-0000-0000-000000000000}"/>
          </ac:spMkLst>
        </pc:spChg>
        <pc:spChg chg="mod">
          <ac:chgData name="上野 和樹" userId="267154a67edb8230" providerId="LiveId" clId="{76592F1B-31F3-4EBD-BA6F-0C7C559D50AE}" dt="2022-02-12T09:09:26.360" v="1265" actId="1076"/>
          <ac:spMkLst>
            <pc:docMk/>
            <pc:sldMk cId="737991540" sldId="644"/>
            <ac:spMk id="77" creationId="{00000000-0000-0000-0000-000000000000}"/>
          </ac:spMkLst>
        </pc:spChg>
      </pc:sldChg>
      <pc:sldChg chg="delSp modSp mod">
        <pc:chgData name="上野 和樹" userId="267154a67edb8230" providerId="LiveId" clId="{76592F1B-31F3-4EBD-BA6F-0C7C559D50AE}" dt="2022-02-12T07:33:48.353" v="313" actId="6549"/>
        <pc:sldMkLst>
          <pc:docMk/>
          <pc:sldMk cId="2895939985" sldId="647"/>
        </pc:sldMkLst>
        <pc:spChg chg="mod">
          <ac:chgData name="上野 和樹" userId="267154a67edb8230" providerId="LiveId" clId="{76592F1B-31F3-4EBD-BA6F-0C7C559D50AE}" dt="2022-02-12T07:33:48.353" v="313" actId="6549"/>
          <ac:spMkLst>
            <pc:docMk/>
            <pc:sldMk cId="2895939985" sldId="647"/>
            <ac:spMk id="25" creationId="{00000000-0000-0000-0000-000000000000}"/>
          </ac:spMkLst>
        </pc:spChg>
        <pc:spChg chg="mod">
          <ac:chgData name="上野 和樹" userId="267154a67edb8230" providerId="LiveId" clId="{76592F1B-31F3-4EBD-BA6F-0C7C559D50AE}" dt="2022-02-12T07:05:41.129" v="217" actId="1035"/>
          <ac:spMkLst>
            <pc:docMk/>
            <pc:sldMk cId="2895939985" sldId="647"/>
            <ac:spMk id="34" creationId="{00000000-0000-0000-0000-000000000000}"/>
          </ac:spMkLst>
        </pc:spChg>
        <pc:spChg chg="mod">
          <ac:chgData name="上野 和樹" userId="267154a67edb8230" providerId="LiveId" clId="{76592F1B-31F3-4EBD-BA6F-0C7C559D50AE}" dt="2022-02-12T07:11:38.880" v="305" actId="2711"/>
          <ac:spMkLst>
            <pc:docMk/>
            <pc:sldMk cId="2895939985" sldId="647"/>
            <ac:spMk id="43" creationId="{00000000-0000-0000-0000-000000000000}"/>
          </ac:spMkLst>
        </pc:spChg>
        <pc:spChg chg="mod">
          <ac:chgData name="上野 和樹" userId="267154a67edb8230" providerId="LiveId" clId="{76592F1B-31F3-4EBD-BA6F-0C7C559D50AE}" dt="2022-02-12T07:05:32.641" v="213" actId="1035"/>
          <ac:spMkLst>
            <pc:docMk/>
            <pc:sldMk cId="2895939985" sldId="647"/>
            <ac:spMk id="87" creationId="{00000000-0000-0000-0000-000000000000}"/>
          </ac:spMkLst>
        </pc:spChg>
        <pc:spChg chg="del">
          <ac:chgData name="上野 和樹" userId="267154a67edb8230" providerId="LiveId" clId="{76592F1B-31F3-4EBD-BA6F-0C7C559D50AE}" dt="2022-02-12T07:04:04.683" v="183" actId="478"/>
          <ac:spMkLst>
            <pc:docMk/>
            <pc:sldMk cId="2895939985" sldId="647"/>
            <ac:spMk id="97" creationId="{00000000-0000-0000-0000-000000000000}"/>
          </ac:spMkLst>
        </pc:spChg>
        <pc:spChg chg="del">
          <ac:chgData name="上野 和樹" userId="267154a67edb8230" providerId="LiveId" clId="{76592F1B-31F3-4EBD-BA6F-0C7C559D50AE}" dt="2022-02-12T07:04:15.357" v="186" actId="478"/>
          <ac:spMkLst>
            <pc:docMk/>
            <pc:sldMk cId="2895939985" sldId="647"/>
            <ac:spMk id="98" creationId="{00000000-0000-0000-0000-000000000000}"/>
          </ac:spMkLst>
        </pc:spChg>
      </pc:sldChg>
      <pc:sldChg chg="delSp modSp mod">
        <pc:chgData name="上野 和樹" userId="267154a67edb8230" providerId="LiveId" clId="{76592F1B-31F3-4EBD-BA6F-0C7C559D50AE}" dt="2022-02-12T07:11:47.314" v="307" actId="2711"/>
        <pc:sldMkLst>
          <pc:docMk/>
          <pc:sldMk cId="1899405942" sldId="648"/>
        </pc:sldMkLst>
        <pc:spChg chg="mod">
          <ac:chgData name="上野 和樹" userId="267154a67edb8230" providerId="LiveId" clId="{76592F1B-31F3-4EBD-BA6F-0C7C559D50AE}" dt="2022-02-12T07:06:41.402" v="263" actId="1035"/>
          <ac:spMkLst>
            <pc:docMk/>
            <pc:sldMk cId="1899405942" sldId="648"/>
            <ac:spMk id="2" creationId="{00000000-0000-0000-0000-000000000000}"/>
          </ac:spMkLst>
        </pc:spChg>
        <pc:spChg chg="mod">
          <ac:chgData name="上野 和樹" userId="267154a67edb8230" providerId="LiveId" clId="{76592F1B-31F3-4EBD-BA6F-0C7C559D50AE}" dt="2022-02-12T07:10:41.583" v="300" actId="1036"/>
          <ac:spMkLst>
            <pc:docMk/>
            <pc:sldMk cId="1899405942" sldId="648"/>
            <ac:spMk id="7" creationId="{00000000-0000-0000-0000-000000000000}"/>
          </ac:spMkLst>
        </pc:spChg>
        <pc:spChg chg="mod">
          <ac:chgData name="上野 和樹" userId="267154a67edb8230" providerId="LiveId" clId="{76592F1B-31F3-4EBD-BA6F-0C7C559D50AE}" dt="2022-02-12T07:06:22.183" v="237" actId="20577"/>
          <ac:spMkLst>
            <pc:docMk/>
            <pc:sldMk cId="1899405942" sldId="648"/>
            <ac:spMk id="31" creationId="{00000000-0000-0000-0000-000000000000}"/>
          </ac:spMkLst>
        </pc:spChg>
        <pc:spChg chg="mod">
          <ac:chgData name="上野 和樹" userId="267154a67edb8230" providerId="LiveId" clId="{76592F1B-31F3-4EBD-BA6F-0C7C559D50AE}" dt="2022-02-12T07:11:47.314" v="307" actId="2711"/>
          <ac:spMkLst>
            <pc:docMk/>
            <pc:sldMk cId="1899405942" sldId="648"/>
            <ac:spMk id="33" creationId="{00000000-0000-0000-0000-000000000000}"/>
          </ac:spMkLst>
        </pc:spChg>
        <pc:spChg chg="mod">
          <ac:chgData name="上野 和樹" userId="267154a67edb8230" providerId="LiveId" clId="{76592F1B-31F3-4EBD-BA6F-0C7C559D50AE}" dt="2022-02-12T07:06:41.402" v="263" actId="1035"/>
          <ac:spMkLst>
            <pc:docMk/>
            <pc:sldMk cId="1899405942" sldId="648"/>
            <ac:spMk id="56" creationId="{00000000-0000-0000-0000-000000000000}"/>
          </ac:spMkLst>
        </pc:spChg>
        <pc:spChg chg="mod">
          <ac:chgData name="上野 和樹" userId="267154a67edb8230" providerId="LiveId" clId="{76592F1B-31F3-4EBD-BA6F-0C7C559D50AE}" dt="2022-02-12T07:06:41.402" v="263" actId="1035"/>
          <ac:spMkLst>
            <pc:docMk/>
            <pc:sldMk cId="1899405942" sldId="648"/>
            <ac:spMk id="57" creationId="{00000000-0000-0000-0000-000000000000}"/>
          </ac:spMkLst>
        </pc:spChg>
        <pc:spChg chg="mod">
          <ac:chgData name="上野 和樹" userId="267154a67edb8230" providerId="LiveId" clId="{76592F1B-31F3-4EBD-BA6F-0C7C559D50AE}" dt="2022-02-12T07:06:41.402" v="263" actId="1035"/>
          <ac:spMkLst>
            <pc:docMk/>
            <pc:sldMk cId="1899405942" sldId="648"/>
            <ac:spMk id="65" creationId="{00000000-0000-0000-0000-000000000000}"/>
          </ac:spMkLst>
        </pc:spChg>
        <pc:spChg chg="mod">
          <ac:chgData name="上野 和樹" userId="267154a67edb8230" providerId="LiveId" clId="{76592F1B-31F3-4EBD-BA6F-0C7C559D50AE}" dt="2022-02-12T07:06:41.402" v="263" actId="1035"/>
          <ac:spMkLst>
            <pc:docMk/>
            <pc:sldMk cId="1899405942" sldId="648"/>
            <ac:spMk id="68" creationId="{00000000-0000-0000-0000-000000000000}"/>
          </ac:spMkLst>
        </pc:spChg>
        <pc:spChg chg="del">
          <ac:chgData name="上野 和樹" userId="267154a67edb8230" providerId="LiveId" clId="{76592F1B-31F3-4EBD-BA6F-0C7C559D50AE}" dt="2022-02-12T07:05:46.228" v="218" actId="478"/>
          <ac:spMkLst>
            <pc:docMk/>
            <pc:sldMk cId="1899405942" sldId="648"/>
            <ac:spMk id="71" creationId="{00000000-0000-0000-0000-000000000000}"/>
          </ac:spMkLst>
        </pc:spChg>
        <pc:spChg chg="mod">
          <ac:chgData name="上野 和樹" userId="267154a67edb8230" providerId="LiveId" clId="{76592F1B-31F3-4EBD-BA6F-0C7C559D50AE}" dt="2022-02-12T07:10:41.583" v="300" actId="1036"/>
          <ac:spMkLst>
            <pc:docMk/>
            <pc:sldMk cId="1899405942" sldId="648"/>
            <ac:spMk id="74" creationId="{00000000-0000-0000-0000-000000000000}"/>
          </ac:spMkLst>
        </pc:spChg>
        <pc:spChg chg="del">
          <ac:chgData name="上野 和樹" userId="267154a67edb8230" providerId="LiveId" clId="{76592F1B-31F3-4EBD-BA6F-0C7C559D50AE}" dt="2022-02-12T07:05:59.102" v="225" actId="478"/>
          <ac:spMkLst>
            <pc:docMk/>
            <pc:sldMk cId="1899405942" sldId="648"/>
            <ac:spMk id="75" creationId="{00000000-0000-0000-0000-000000000000}"/>
          </ac:spMkLst>
        </pc:spChg>
      </pc:sldChg>
      <pc:sldChg chg="addSp delSp modSp mod">
        <pc:chgData name="上野 和樹" userId="267154a67edb8230" providerId="LiveId" clId="{76592F1B-31F3-4EBD-BA6F-0C7C559D50AE}" dt="2022-02-12T08:24:52.063" v="818" actId="20577"/>
        <pc:sldMkLst>
          <pc:docMk/>
          <pc:sldMk cId="2956567569" sldId="662"/>
        </pc:sldMkLst>
        <pc:spChg chg="mod">
          <ac:chgData name="上野 和樹" userId="267154a67edb8230" providerId="LiveId" clId="{76592F1B-31F3-4EBD-BA6F-0C7C559D50AE}" dt="2022-02-12T08:23:20.018" v="792" actId="1076"/>
          <ac:spMkLst>
            <pc:docMk/>
            <pc:sldMk cId="2956567569" sldId="662"/>
            <ac:spMk id="2" creationId="{00000000-0000-0000-0000-000000000000}"/>
          </ac:spMkLst>
        </pc:spChg>
        <pc:spChg chg="mod">
          <ac:chgData name="上野 和樹" userId="267154a67edb8230" providerId="LiveId" clId="{76592F1B-31F3-4EBD-BA6F-0C7C559D50AE}" dt="2022-02-12T08:23:20.018" v="792" actId="1076"/>
          <ac:spMkLst>
            <pc:docMk/>
            <pc:sldMk cId="2956567569" sldId="662"/>
            <ac:spMk id="3" creationId="{00000000-0000-0000-0000-000000000000}"/>
          </ac:spMkLst>
        </pc:spChg>
        <pc:spChg chg="del">
          <ac:chgData name="上野 和樹" userId="267154a67edb8230" providerId="LiveId" clId="{76592F1B-31F3-4EBD-BA6F-0C7C559D50AE}" dt="2022-02-12T08:19:45.820" v="707" actId="21"/>
          <ac:spMkLst>
            <pc:docMk/>
            <pc:sldMk cId="2956567569" sldId="662"/>
            <ac:spMk id="18" creationId="{00000000-0000-0000-0000-000000000000}"/>
          </ac:spMkLst>
        </pc:spChg>
        <pc:spChg chg="mod">
          <ac:chgData name="上野 和樹" userId="267154a67edb8230" providerId="LiveId" clId="{76592F1B-31F3-4EBD-BA6F-0C7C559D50AE}" dt="2022-02-12T08:23:23.768" v="793" actId="1076"/>
          <ac:spMkLst>
            <pc:docMk/>
            <pc:sldMk cId="2956567569" sldId="662"/>
            <ac:spMk id="31" creationId="{00000000-0000-0000-0000-000000000000}"/>
          </ac:spMkLst>
        </pc:spChg>
        <pc:spChg chg="mod">
          <ac:chgData name="上野 和樹" userId="267154a67edb8230" providerId="LiveId" clId="{76592F1B-31F3-4EBD-BA6F-0C7C559D50AE}" dt="2022-02-12T08:22:32.095" v="786" actId="20577"/>
          <ac:spMkLst>
            <pc:docMk/>
            <pc:sldMk cId="2956567569" sldId="662"/>
            <ac:spMk id="43" creationId="{00000000-0000-0000-0000-000000000000}"/>
          </ac:spMkLst>
        </pc:spChg>
        <pc:spChg chg="mod">
          <ac:chgData name="上野 和樹" userId="267154a67edb8230" providerId="LiveId" clId="{76592F1B-31F3-4EBD-BA6F-0C7C559D50AE}" dt="2022-02-12T08:21:39.026" v="754" actId="6549"/>
          <ac:spMkLst>
            <pc:docMk/>
            <pc:sldMk cId="2956567569" sldId="662"/>
            <ac:spMk id="45" creationId="{00000000-0000-0000-0000-000000000000}"/>
          </ac:spMkLst>
        </pc:spChg>
        <pc:spChg chg="mod">
          <ac:chgData name="上野 和樹" userId="267154a67edb8230" providerId="LiveId" clId="{76592F1B-31F3-4EBD-BA6F-0C7C559D50AE}" dt="2022-02-12T08:21:34.563" v="744" actId="20577"/>
          <ac:spMkLst>
            <pc:docMk/>
            <pc:sldMk cId="2956567569" sldId="662"/>
            <ac:spMk id="55" creationId="{00000000-0000-0000-0000-000000000000}"/>
          </ac:spMkLst>
        </pc:spChg>
        <pc:spChg chg="mod">
          <ac:chgData name="上野 和樹" userId="267154a67edb8230" providerId="LiveId" clId="{76592F1B-31F3-4EBD-BA6F-0C7C559D50AE}" dt="2022-02-12T08:23:23.768" v="793" actId="1076"/>
          <ac:spMkLst>
            <pc:docMk/>
            <pc:sldMk cId="2956567569" sldId="662"/>
            <ac:spMk id="56" creationId="{00000000-0000-0000-0000-000000000000}"/>
          </ac:spMkLst>
        </pc:spChg>
        <pc:spChg chg="mod">
          <ac:chgData name="上野 和樹" userId="267154a67edb8230" providerId="LiveId" clId="{76592F1B-31F3-4EBD-BA6F-0C7C559D50AE}" dt="2022-02-12T08:24:52.063" v="818" actId="20577"/>
          <ac:spMkLst>
            <pc:docMk/>
            <pc:sldMk cId="2956567569" sldId="662"/>
            <ac:spMk id="62" creationId="{00000000-0000-0000-0000-000000000000}"/>
          </ac:spMkLst>
        </pc:spChg>
        <pc:spChg chg="add mod">
          <ac:chgData name="上野 和樹" userId="267154a67edb8230" providerId="LiveId" clId="{76592F1B-31F3-4EBD-BA6F-0C7C559D50AE}" dt="2022-02-12T08:19:54.068" v="709" actId="1076"/>
          <ac:spMkLst>
            <pc:docMk/>
            <pc:sldMk cId="2956567569" sldId="662"/>
            <ac:spMk id="63" creationId="{EE1EB5DA-AE9A-47E0-9C6A-872ECF26EC3B}"/>
          </ac:spMkLst>
        </pc:spChg>
        <pc:spChg chg="add del mod">
          <ac:chgData name="上野 和樹" userId="267154a67edb8230" providerId="LiveId" clId="{76592F1B-31F3-4EBD-BA6F-0C7C559D50AE}" dt="2022-02-12T08:24:45.224" v="795" actId="478"/>
          <ac:spMkLst>
            <pc:docMk/>
            <pc:sldMk cId="2956567569" sldId="662"/>
            <ac:spMk id="64" creationId="{FF6FCCF3-9649-4FEF-A628-A861C155410B}"/>
          </ac:spMkLst>
        </pc:spChg>
      </pc:sldChg>
      <pc:sldChg chg="modSp mod">
        <pc:chgData name="上野 和樹" userId="267154a67edb8230" providerId="LiveId" clId="{76592F1B-31F3-4EBD-BA6F-0C7C559D50AE}" dt="2022-02-12T09:38:57.834" v="1606" actId="1035"/>
        <pc:sldMkLst>
          <pc:docMk/>
          <pc:sldMk cId="1766159445" sldId="667"/>
        </pc:sldMkLst>
        <pc:spChg chg="mod">
          <ac:chgData name="上野 和樹" userId="267154a67edb8230" providerId="LiveId" clId="{76592F1B-31F3-4EBD-BA6F-0C7C559D50AE}" dt="2022-02-12T09:38:47.390" v="1603" actId="1036"/>
          <ac:spMkLst>
            <pc:docMk/>
            <pc:sldMk cId="1766159445" sldId="667"/>
            <ac:spMk id="35" creationId="{00000000-0000-0000-0000-000000000000}"/>
          </ac:spMkLst>
        </pc:spChg>
        <pc:spChg chg="mod">
          <ac:chgData name="上野 和樹" userId="267154a67edb8230" providerId="LiveId" clId="{76592F1B-31F3-4EBD-BA6F-0C7C559D50AE}" dt="2022-02-12T09:38:57.834" v="1606" actId="1035"/>
          <ac:spMkLst>
            <pc:docMk/>
            <pc:sldMk cId="1766159445" sldId="667"/>
            <ac:spMk id="41" creationId="{C71D07E3-C6F4-4B56-AE23-543811FB5A69}"/>
          </ac:spMkLst>
        </pc:spChg>
      </pc:sldChg>
      <pc:sldChg chg="addSp delSp modSp mod">
        <pc:chgData name="上野 和樹" userId="267154a67edb8230" providerId="LiveId" clId="{76592F1B-31F3-4EBD-BA6F-0C7C559D50AE}" dt="2022-02-12T09:40:24.707" v="1638" actId="20577"/>
        <pc:sldMkLst>
          <pc:docMk/>
          <pc:sldMk cId="2546202798" sldId="668"/>
        </pc:sldMkLst>
        <pc:spChg chg="mod">
          <ac:chgData name="上野 和樹" userId="267154a67edb8230" providerId="LiveId" clId="{76592F1B-31F3-4EBD-BA6F-0C7C559D50AE}" dt="2022-02-12T09:39:22.799" v="1631" actId="1035"/>
          <ac:spMkLst>
            <pc:docMk/>
            <pc:sldMk cId="2546202798" sldId="668"/>
            <ac:spMk id="4" creationId="{00000000-0000-0000-0000-000000000000}"/>
          </ac:spMkLst>
        </pc:spChg>
        <pc:spChg chg="mod">
          <ac:chgData name="上野 和樹" userId="267154a67edb8230" providerId="LiveId" clId="{76592F1B-31F3-4EBD-BA6F-0C7C559D50AE}" dt="2022-02-12T09:39:22.799" v="1631" actId="1035"/>
          <ac:spMkLst>
            <pc:docMk/>
            <pc:sldMk cId="2546202798" sldId="668"/>
            <ac:spMk id="6" creationId="{00000000-0000-0000-0000-000000000000}"/>
          </ac:spMkLst>
        </pc:spChg>
        <pc:spChg chg="mod">
          <ac:chgData name="上野 和樹" userId="267154a67edb8230" providerId="LiveId" clId="{76592F1B-31F3-4EBD-BA6F-0C7C559D50AE}" dt="2022-02-12T09:39:22.799" v="1631" actId="1035"/>
          <ac:spMkLst>
            <pc:docMk/>
            <pc:sldMk cId="2546202798" sldId="668"/>
            <ac:spMk id="18" creationId="{00000000-0000-0000-0000-000000000000}"/>
          </ac:spMkLst>
        </pc:spChg>
        <pc:spChg chg="mod">
          <ac:chgData name="上野 和樹" userId="267154a67edb8230" providerId="LiveId" clId="{76592F1B-31F3-4EBD-BA6F-0C7C559D50AE}" dt="2022-02-12T09:39:22.799" v="1631" actId="1035"/>
          <ac:spMkLst>
            <pc:docMk/>
            <pc:sldMk cId="2546202798" sldId="668"/>
            <ac:spMk id="33" creationId="{00000000-0000-0000-0000-000000000000}"/>
          </ac:spMkLst>
        </pc:spChg>
        <pc:spChg chg="mod">
          <ac:chgData name="上野 和樹" userId="267154a67edb8230" providerId="LiveId" clId="{76592F1B-31F3-4EBD-BA6F-0C7C559D50AE}" dt="2022-02-12T09:39:22.799" v="1631" actId="1035"/>
          <ac:spMkLst>
            <pc:docMk/>
            <pc:sldMk cId="2546202798" sldId="668"/>
            <ac:spMk id="34" creationId="{00000000-0000-0000-0000-000000000000}"/>
          </ac:spMkLst>
        </pc:spChg>
        <pc:spChg chg="del">
          <ac:chgData name="上野 和樹" userId="267154a67edb8230" providerId="LiveId" clId="{76592F1B-31F3-4EBD-BA6F-0C7C559D50AE}" dt="2022-02-12T09:35:50.320" v="1564" actId="21"/>
          <ac:spMkLst>
            <pc:docMk/>
            <pc:sldMk cId="2546202798" sldId="668"/>
            <ac:spMk id="35" creationId="{00000000-0000-0000-0000-000000000000}"/>
          </ac:spMkLst>
        </pc:spChg>
        <pc:spChg chg="mod">
          <ac:chgData name="上野 和樹" userId="267154a67edb8230" providerId="LiveId" clId="{76592F1B-31F3-4EBD-BA6F-0C7C559D50AE}" dt="2022-02-12T09:39:16.030" v="1618" actId="1035"/>
          <ac:spMkLst>
            <pc:docMk/>
            <pc:sldMk cId="2546202798" sldId="668"/>
            <ac:spMk id="36" creationId="{00000000-0000-0000-0000-000000000000}"/>
          </ac:spMkLst>
        </pc:spChg>
        <pc:spChg chg="mod">
          <ac:chgData name="上野 和樹" userId="267154a67edb8230" providerId="LiveId" clId="{76592F1B-31F3-4EBD-BA6F-0C7C559D50AE}" dt="2022-02-12T09:39:16.030" v="1618" actId="1035"/>
          <ac:spMkLst>
            <pc:docMk/>
            <pc:sldMk cId="2546202798" sldId="668"/>
            <ac:spMk id="37" creationId="{00000000-0000-0000-0000-000000000000}"/>
          </ac:spMkLst>
        </pc:spChg>
        <pc:spChg chg="mod">
          <ac:chgData name="上野 和樹" userId="267154a67edb8230" providerId="LiveId" clId="{76592F1B-31F3-4EBD-BA6F-0C7C559D50AE}" dt="2022-02-12T09:39:16.030" v="1618" actId="1035"/>
          <ac:spMkLst>
            <pc:docMk/>
            <pc:sldMk cId="2546202798" sldId="668"/>
            <ac:spMk id="38" creationId="{00000000-0000-0000-0000-000000000000}"/>
          </ac:spMkLst>
        </pc:spChg>
        <pc:spChg chg="mod">
          <ac:chgData name="上野 和樹" userId="267154a67edb8230" providerId="LiveId" clId="{76592F1B-31F3-4EBD-BA6F-0C7C559D50AE}" dt="2022-02-12T09:39:16.030" v="1618" actId="1035"/>
          <ac:spMkLst>
            <pc:docMk/>
            <pc:sldMk cId="2546202798" sldId="668"/>
            <ac:spMk id="41" creationId="{00000000-0000-0000-0000-000000000000}"/>
          </ac:spMkLst>
        </pc:spChg>
        <pc:spChg chg="mod">
          <ac:chgData name="上野 和樹" userId="267154a67edb8230" providerId="LiveId" clId="{76592F1B-31F3-4EBD-BA6F-0C7C559D50AE}" dt="2022-02-12T09:39:16.030" v="1618" actId="1035"/>
          <ac:spMkLst>
            <pc:docMk/>
            <pc:sldMk cId="2546202798" sldId="668"/>
            <ac:spMk id="42" creationId="{00000000-0000-0000-0000-000000000000}"/>
          </ac:spMkLst>
        </pc:spChg>
        <pc:spChg chg="mod">
          <ac:chgData name="上野 和樹" userId="267154a67edb8230" providerId="LiveId" clId="{76592F1B-31F3-4EBD-BA6F-0C7C559D50AE}" dt="2022-02-12T09:39:22.799" v="1631" actId="1035"/>
          <ac:spMkLst>
            <pc:docMk/>
            <pc:sldMk cId="2546202798" sldId="668"/>
            <ac:spMk id="43" creationId="{00000000-0000-0000-0000-000000000000}"/>
          </ac:spMkLst>
        </pc:spChg>
        <pc:spChg chg="mod">
          <ac:chgData name="上野 和樹" userId="267154a67edb8230" providerId="LiveId" clId="{76592F1B-31F3-4EBD-BA6F-0C7C559D50AE}" dt="2022-02-12T09:39:16.030" v="1618" actId="1035"/>
          <ac:spMkLst>
            <pc:docMk/>
            <pc:sldMk cId="2546202798" sldId="668"/>
            <ac:spMk id="45" creationId="{00000000-0000-0000-0000-000000000000}"/>
          </ac:spMkLst>
        </pc:spChg>
        <pc:spChg chg="mod">
          <ac:chgData name="上野 和樹" userId="267154a67edb8230" providerId="LiveId" clId="{76592F1B-31F3-4EBD-BA6F-0C7C559D50AE}" dt="2022-02-12T09:39:22.799" v="1631" actId="1035"/>
          <ac:spMkLst>
            <pc:docMk/>
            <pc:sldMk cId="2546202798" sldId="668"/>
            <ac:spMk id="47" creationId="{00000000-0000-0000-0000-000000000000}"/>
          </ac:spMkLst>
        </pc:spChg>
        <pc:spChg chg="mod">
          <ac:chgData name="上野 和樹" userId="267154a67edb8230" providerId="LiveId" clId="{76592F1B-31F3-4EBD-BA6F-0C7C559D50AE}" dt="2022-02-12T09:39:22.799" v="1631" actId="1035"/>
          <ac:spMkLst>
            <pc:docMk/>
            <pc:sldMk cId="2546202798" sldId="668"/>
            <ac:spMk id="49" creationId="{00000000-0000-0000-0000-000000000000}"/>
          </ac:spMkLst>
        </pc:spChg>
        <pc:spChg chg="mod">
          <ac:chgData name="上野 和樹" userId="267154a67edb8230" providerId="LiveId" clId="{76592F1B-31F3-4EBD-BA6F-0C7C559D50AE}" dt="2022-02-12T09:39:22.799" v="1631" actId="1035"/>
          <ac:spMkLst>
            <pc:docMk/>
            <pc:sldMk cId="2546202798" sldId="668"/>
            <ac:spMk id="51" creationId="{00000000-0000-0000-0000-000000000000}"/>
          </ac:spMkLst>
        </pc:spChg>
        <pc:spChg chg="mod">
          <ac:chgData name="上野 和樹" userId="267154a67edb8230" providerId="LiveId" clId="{76592F1B-31F3-4EBD-BA6F-0C7C559D50AE}" dt="2022-02-12T09:39:22.799" v="1631" actId="1035"/>
          <ac:spMkLst>
            <pc:docMk/>
            <pc:sldMk cId="2546202798" sldId="668"/>
            <ac:spMk id="52" creationId="{00000000-0000-0000-0000-000000000000}"/>
          </ac:spMkLst>
        </pc:spChg>
        <pc:spChg chg="add mod">
          <ac:chgData name="上野 和樹" userId="267154a67edb8230" providerId="LiveId" clId="{76592F1B-31F3-4EBD-BA6F-0C7C559D50AE}" dt="2022-02-12T09:39:16.030" v="1618" actId="1035"/>
          <ac:spMkLst>
            <pc:docMk/>
            <pc:sldMk cId="2546202798" sldId="668"/>
            <ac:spMk id="53" creationId="{2B1E9DB6-F084-4AAD-B270-B7823DF94093}"/>
          </ac:spMkLst>
        </pc:spChg>
        <pc:spChg chg="mod">
          <ac:chgData name="上野 和樹" userId="267154a67edb8230" providerId="LiveId" clId="{76592F1B-31F3-4EBD-BA6F-0C7C559D50AE}" dt="2022-02-12T09:39:22.799" v="1631" actId="1035"/>
          <ac:spMkLst>
            <pc:docMk/>
            <pc:sldMk cId="2546202798" sldId="668"/>
            <ac:spMk id="55" creationId="{00000000-0000-0000-0000-000000000000}"/>
          </ac:spMkLst>
        </pc:spChg>
        <pc:spChg chg="mod">
          <ac:chgData name="上野 和樹" userId="267154a67edb8230" providerId="LiveId" clId="{76592F1B-31F3-4EBD-BA6F-0C7C559D50AE}" dt="2022-02-12T09:39:22.799" v="1631" actId="1035"/>
          <ac:spMkLst>
            <pc:docMk/>
            <pc:sldMk cId="2546202798" sldId="668"/>
            <ac:spMk id="56" creationId="{00000000-0000-0000-0000-000000000000}"/>
          </ac:spMkLst>
        </pc:spChg>
        <pc:spChg chg="mod">
          <ac:chgData name="上野 和樹" userId="267154a67edb8230" providerId="LiveId" clId="{76592F1B-31F3-4EBD-BA6F-0C7C559D50AE}" dt="2022-02-12T09:39:22.799" v="1631" actId="1035"/>
          <ac:spMkLst>
            <pc:docMk/>
            <pc:sldMk cId="2546202798" sldId="668"/>
            <ac:spMk id="57" creationId="{00000000-0000-0000-0000-000000000000}"/>
          </ac:spMkLst>
        </pc:spChg>
        <pc:spChg chg="mod">
          <ac:chgData name="上野 和樹" userId="267154a67edb8230" providerId="LiveId" clId="{76592F1B-31F3-4EBD-BA6F-0C7C559D50AE}" dt="2022-02-12T09:39:16.030" v="1618" actId="1035"/>
          <ac:spMkLst>
            <pc:docMk/>
            <pc:sldMk cId="2546202798" sldId="668"/>
            <ac:spMk id="60" creationId="{00000000-0000-0000-0000-000000000000}"/>
          </ac:spMkLst>
        </pc:spChg>
        <pc:spChg chg="mod">
          <ac:chgData name="上野 和樹" userId="267154a67edb8230" providerId="LiveId" clId="{76592F1B-31F3-4EBD-BA6F-0C7C559D50AE}" dt="2022-02-12T09:40:24.707" v="1638" actId="20577"/>
          <ac:spMkLst>
            <pc:docMk/>
            <pc:sldMk cId="2546202798" sldId="668"/>
            <ac:spMk id="63" creationId="{00000000-0000-0000-0000-000000000000}"/>
          </ac:spMkLst>
        </pc:spChg>
        <pc:spChg chg="mod">
          <ac:chgData name="上野 和樹" userId="267154a67edb8230" providerId="LiveId" clId="{76592F1B-31F3-4EBD-BA6F-0C7C559D50AE}" dt="2022-02-12T09:39:16.030" v="1618" actId="1035"/>
          <ac:spMkLst>
            <pc:docMk/>
            <pc:sldMk cId="2546202798" sldId="668"/>
            <ac:spMk id="68" creationId="{00000000-0000-0000-0000-000000000000}"/>
          </ac:spMkLst>
        </pc:spChg>
        <pc:spChg chg="mod">
          <ac:chgData name="上野 和樹" userId="267154a67edb8230" providerId="LiveId" clId="{76592F1B-31F3-4EBD-BA6F-0C7C559D50AE}" dt="2022-02-12T09:39:22.799" v="1631" actId="1035"/>
          <ac:spMkLst>
            <pc:docMk/>
            <pc:sldMk cId="2546202798" sldId="668"/>
            <ac:spMk id="70" creationId="{00000000-0000-0000-0000-000000000000}"/>
          </ac:spMkLst>
        </pc:spChg>
        <pc:spChg chg="mod">
          <ac:chgData name="上野 和樹" userId="267154a67edb8230" providerId="LiveId" clId="{76592F1B-31F3-4EBD-BA6F-0C7C559D50AE}" dt="2022-02-12T09:39:16.030" v="1618" actId="1035"/>
          <ac:spMkLst>
            <pc:docMk/>
            <pc:sldMk cId="2546202798" sldId="668"/>
            <ac:spMk id="71" creationId="{00000000-0000-0000-0000-000000000000}"/>
          </ac:spMkLst>
        </pc:spChg>
        <pc:spChg chg="mod">
          <ac:chgData name="上野 和樹" userId="267154a67edb8230" providerId="LiveId" clId="{76592F1B-31F3-4EBD-BA6F-0C7C559D50AE}" dt="2022-02-12T09:39:22.799" v="1631" actId="1035"/>
          <ac:spMkLst>
            <pc:docMk/>
            <pc:sldMk cId="2546202798" sldId="668"/>
            <ac:spMk id="72" creationId="{00000000-0000-0000-0000-000000000000}"/>
          </ac:spMkLst>
        </pc:spChg>
        <pc:spChg chg="mod">
          <ac:chgData name="上野 和樹" userId="267154a67edb8230" providerId="LiveId" clId="{76592F1B-31F3-4EBD-BA6F-0C7C559D50AE}" dt="2022-02-12T09:39:22.799" v="1631" actId="1035"/>
          <ac:spMkLst>
            <pc:docMk/>
            <pc:sldMk cId="2546202798" sldId="668"/>
            <ac:spMk id="73" creationId="{00000000-0000-0000-0000-000000000000}"/>
          </ac:spMkLst>
        </pc:spChg>
        <pc:grpChg chg="mod">
          <ac:chgData name="上野 和樹" userId="267154a67edb8230" providerId="LiveId" clId="{76592F1B-31F3-4EBD-BA6F-0C7C559D50AE}" dt="2022-02-12T09:39:16.030" v="1618" actId="1035"/>
          <ac:grpSpMkLst>
            <pc:docMk/>
            <pc:sldMk cId="2546202798" sldId="668"/>
            <ac:grpSpMk id="50" creationId="{00000000-0000-0000-0000-000000000000}"/>
          </ac:grpSpMkLst>
        </pc:grpChg>
        <pc:picChg chg="mod">
          <ac:chgData name="上野 和樹" userId="267154a67edb8230" providerId="LiveId" clId="{76592F1B-31F3-4EBD-BA6F-0C7C559D50AE}" dt="2022-02-12T09:39:22.799" v="1631" actId="1035"/>
          <ac:picMkLst>
            <pc:docMk/>
            <pc:sldMk cId="2546202798" sldId="668"/>
            <ac:picMk id="2" creationId="{00000000-0000-0000-0000-000000000000}"/>
          </ac:picMkLst>
        </pc:picChg>
        <pc:picChg chg="mod">
          <ac:chgData name="上野 和樹" userId="267154a67edb8230" providerId="LiveId" clId="{76592F1B-31F3-4EBD-BA6F-0C7C559D50AE}" dt="2022-02-12T09:39:22.799" v="1631" actId="1035"/>
          <ac:picMkLst>
            <pc:docMk/>
            <pc:sldMk cId="2546202798" sldId="668"/>
            <ac:picMk id="3" creationId="{00000000-0000-0000-0000-000000000000}"/>
          </ac:picMkLst>
        </pc:picChg>
        <pc:picChg chg="mod">
          <ac:chgData name="上野 和樹" userId="267154a67edb8230" providerId="LiveId" clId="{76592F1B-31F3-4EBD-BA6F-0C7C559D50AE}" dt="2022-02-12T09:39:22.799" v="1631" actId="1035"/>
          <ac:picMkLst>
            <pc:docMk/>
            <pc:sldMk cId="2546202798" sldId="668"/>
            <ac:picMk id="44" creationId="{00000000-0000-0000-0000-000000000000}"/>
          </ac:picMkLst>
        </pc:picChg>
        <pc:picChg chg="mod">
          <ac:chgData name="上野 和樹" userId="267154a67edb8230" providerId="LiveId" clId="{76592F1B-31F3-4EBD-BA6F-0C7C559D50AE}" dt="2022-02-12T09:39:22.799" v="1631" actId="1035"/>
          <ac:picMkLst>
            <pc:docMk/>
            <pc:sldMk cId="2546202798" sldId="668"/>
            <ac:picMk id="46" creationId="{00000000-0000-0000-0000-000000000000}"/>
          </ac:picMkLst>
        </pc:picChg>
        <pc:picChg chg="mod">
          <ac:chgData name="上野 和樹" userId="267154a67edb8230" providerId="LiveId" clId="{76592F1B-31F3-4EBD-BA6F-0C7C559D50AE}" dt="2022-02-12T09:39:16.030" v="1618" actId="1035"/>
          <ac:picMkLst>
            <pc:docMk/>
            <pc:sldMk cId="2546202798" sldId="668"/>
            <ac:picMk id="67" creationId="{00000000-0000-0000-0000-000000000000}"/>
          </ac:picMkLst>
        </pc:picChg>
        <pc:picChg chg="mod">
          <ac:chgData name="上野 和樹" userId="267154a67edb8230" providerId="LiveId" clId="{76592F1B-31F3-4EBD-BA6F-0C7C559D50AE}" dt="2022-02-12T09:39:22.799" v="1631" actId="1035"/>
          <ac:picMkLst>
            <pc:docMk/>
            <pc:sldMk cId="2546202798" sldId="668"/>
            <ac:picMk id="69" creationId="{00000000-0000-0000-0000-000000000000}"/>
          </ac:picMkLst>
        </pc:picChg>
      </pc:sldChg>
      <pc:sldChg chg="addSp delSp modSp mod">
        <pc:chgData name="上野 和樹" userId="267154a67edb8230" providerId="LiveId" clId="{76592F1B-31F3-4EBD-BA6F-0C7C559D50AE}" dt="2022-02-12T09:43:38.424" v="1672" actId="1076"/>
        <pc:sldMkLst>
          <pc:docMk/>
          <pc:sldMk cId="2116026424" sldId="669"/>
        </pc:sldMkLst>
        <pc:spChg chg="del">
          <ac:chgData name="上野 和樹" userId="267154a67edb8230" providerId="LiveId" clId="{76592F1B-31F3-4EBD-BA6F-0C7C559D50AE}" dt="2022-02-12T09:43:32.776" v="1670" actId="21"/>
          <ac:spMkLst>
            <pc:docMk/>
            <pc:sldMk cId="2116026424" sldId="669"/>
            <ac:spMk id="18" creationId="{00000000-0000-0000-0000-000000000000}"/>
          </ac:spMkLst>
        </pc:spChg>
        <pc:spChg chg="mod">
          <ac:chgData name="上野 和樹" userId="267154a67edb8230" providerId="LiveId" clId="{76592F1B-31F3-4EBD-BA6F-0C7C559D50AE}" dt="2022-02-12T09:43:03.343" v="1665" actId="1076"/>
          <ac:spMkLst>
            <pc:docMk/>
            <pc:sldMk cId="2116026424" sldId="669"/>
            <ac:spMk id="20" creationId="{00000000-0000-0000-0000-000000000000}"/>
          </ac:spMkLst>
        </pc:spChg>
        <pc:spChg chg="mod">
          <ac:chgData name="上野 和樹" userId="267154a67edb8230" providerId="LiveId" clId="{76592F1B-31F3-4EBD-BA6F-0C7C559D50AE}" dt="2022-02-12T09:43:11.025" v="1666" actId="1076"/>
          <ac:spMkLst>
            <pc:docMk/>
            <pc:sldMk cId="2116026424" sldId="669"/>
            <ac:spMk id="43" creationId="{00000000-0000-0000-0000-000000000000}"/>
          </ac:spMkLst>
        </pc:spChg>
        <pc:spChg chg="add mod">
          <ac:chgData name="上野 和樹" userId="267154a67edb8230" providerId="LiveId" clId="{76592F1B-31F3-4EBD-BA6F-0C7C559D50AE}" dt="2022-02-12T09:43:33.181" v="1671"/>
          <ac:spMkLst>
            <pc:docMk/>
            <pc:sldMk cId="2116026424" sldId="669"/>
            <ac:spMk id="45" creationId="{0113676E-205F-439F-9BC0-317EC6C3DB16}"/>
          </ac:spMkLst>
        </pc:spChg>
        <pc:spChg chg="mod">
          <ac:chgData name="上野 和樹" userId="267154a67edb8230" providerId="LiveId" clId="{76592F1B-31F3-4EBD-BA6F-0C7C559D50AE}" dt="2022-02-12T09:43:11.025" v="1666" actId="1076"/>
          <ac:spMkLst>
            <pc:docMk/>
            <pc:sldMk cId="2116026424" sldId="669"/>
            <ac:spMk id="49" creationId="{00000000-0000-0000-0000-000000000000}"/>
          </ac:spMkLst>
        </pc:spChg>
        <pc:spChg chg="mod">
          <ac:chgData name="上野 和樹" userId="267154a67edb8230" providerId="LiveId" clId="{76592F1B-31F3-4EBD-BA6F-0C7C559D50AE}" dt="2022-02-12T09:43:13.610" v="1667" actId="1076"/>
          <ac:spMkLst>
            <pc:docMk/>
            <pc:sldMk cId="2116026424" sldId="669"/>
            <ac:spMk id="50" creationId="{00000000-0000-0000-0000-000000000000}"/>
          </ac:spMkLst>
        </pc:spChg>
        <pc:spChg chg="mod">
          <ac:chgData name="上野 和樹" userId="267154a67edb8230" providerId="LiveId" clId="{76592F1B-31F3-4EBD-BA6F-0C7C559D50AE}" dt="2022-02-12T09:43:23.850" v="1669" actId="1076"/>
          <ac:spMkLst>
            <pc:docMk/>
            <pc:sldMk cId="2116026424" sldId="669"/>
            <ac:spMk id="51" creationId="{50119451-4A45-4177-8B17-FF2172D550B6}"/>
          </ac:spMkLst>
        </pc:spChg>
        <pc:spChg chg="mod">
          <ac:chgData name="上野 和樹" userId="267154a67edb8230" providerId="LiveId" clId="{76592F1B-31F3-4EBD-BA6F-0C7C559D50AE}" dt="2022-02-12T09:41:39.378" v="1654" actId="1076"/>
          <ac:spMkLst>
            <pc:docMk/>
            <pc:sldMk cId="2116026424" sldId="669"/>
            <ac:spMk id="52" creationId="{1DB8493D-B4DB-4A9D-BF8A-B2B6C56188FB}"/>
          </ac:spMkLst>
        </pc:spChg>
        <pc:spChg chg="mod">
          <ac:chgData name="上野 和樹" userId="267154a67edb8230" providerId="LiveId" clId="{76592F1B-31F3-4EBD-BA6F-0C7C559D50AE}" dt="2022-02-12T09:43:11.025" v="1666" actId="1076"/>
          <ac:spMkLst>
            <pc:docMk/>
            <pc:sldMk cId="2116026424" sldId="669"/>
            <ac:spMk id="55" creationId="{00000000-0000-0000-0000-000000000000}"/>
          </ac:spMkLst>
        </pc:spChg>
        <pc:spChg chg="mod">
          <ac:chgData name="上野 和樹" userId="267154a67edb8230" providerId="LiveId" clId="{76592F1B-31F3-4EBD-BA6F-0C7C559D50AE}" dt="2022-02-12T09:43:20.286" v="1668" actId="1076"/>
          <ac:spMkLst>
            <pc:docMk/>
            <pc:sldMk cId="2116026424" sldId="669"/>
            <ac:spMk id="56" creationId="{00000000-0000-0000-0000-000000000000}"/>
          </ac:spMkLst>
        </pc:spChg>
        <pc:spChg chg="mod">
          <ac:chgData name="上野 和樹" userId="267154a67edb8230" providerId="LiveId" clId="{76592F1B-31F3-4EBD-BA6F-0C7C559D50AE}" dt="2022-02-12T09:43:20.286" v="1668" actId="1076"/>
          <ac:spMkLst>
            <pc:docMk/>
            <pc:sldMk cId="2116026424" sldId="669"/>
            <ac:spMk id="57" creationId="{00000000-0000-0000-0000-000000000000}"/>
          </ac:spMkLst>
        </pc:spChg>
        <pc:spChg chg="mod">
          <ac:chgData name="上野 和樹" userId="267154a67edb8230" providerId="LiveId" clId="{76592F1B-31F3-4EBD-BA6F-0C7C559D50AE}" dt="2022-02-12T09:43:11.025" v="1666" actId="1076"/>
          <ac:spMkLst>
            <pc:docMk/>
            <pc:sldMk cId="2116026424" sldId="669"/>
            <ac:spMk id="59" creationId="{00000000-0000-0000-0000-000000000000}"/>
          </ac:spMkLst>
        </pc:spChg>
        <pc:spChg chg="mod">
          <ac:chgData name="上野 和樹" userId="267154a67edb8230" providerId="LiveId" clId="{76592F1B-31F3-4EBD-BA6F-0C7C559D50AE}" dt="2022-02-12T09:43:20.286" v="1668" actId="1076"/>
          <ac:spMkLst>
            <pc:docMk/>
            <pc:sldMk cId="2116026424" sldId="669"/>
            <ac:spMk id="60" creationId="{00000000-0000-0000-0000-000000000000}"/>
          </ac:spMkLst>
        </pc:spChg>
        <pc:spChg chg="mod">
          <ac:chgData name="上野 和樹" userId="267154a67edb8230" providerId="LiveId" clId="{76592F1B-31F3-4EBD-BA6F-0C7C559D50AE}" dt="2022-02-12T09:43:20.286" v="1668" actId="1076"/>
          <ac:spMkLst>
            <pc:docMk/>
            <pc:sldMk cId="2116026424" sldId="669"/>
            <ac:spMk id="63" creationId="{00000000-0000-0000-0000-000000000000}"/>
          </ac:spMkLst>
        </pc:spChg>
        <pc:spChg chg="mod">
          <ac:chgData name="上野 和樹" userId="267154a67edb8230" providerId="LiveId" clId="{76592F1B-31F3-4EBD-BA6F-0C7C559D50AE}" dt="2022-02-12T09:43:20.286" v="1668" actId="1076"/>
          <ac:spMkLst>
            <pc:docMk/>
            <pc:sldMk cId="2116026424" sldId="669"/>
            <ac:spMk id="70" creationId="{00000000-0000-0000-0000-000000000000}"/>
          </ac:spMkLst>
        </pc:spChg>
        <pc:picChg chg="mod">
          <ac:chgData name="上野 和樹" userId="267154a67edb8230" providerId="LiveId" clId="{76592F1B-31F3-4EBD-BA6F-0C7C559D50AE}" dt="2022-02-12T09:41:14.081" v="1645" actId="1076"/>
          <ac:picMkLst>
            <pc:docMk/>
            <pc:sldMk cId="2116026424" sldId="669"/>
            <ac:picMk id="35" creationId="{00000000-0000-0000-0000-000000000000}"/>
          </ac:picMkLst>
        </pc:picChg>
        <pc:picChg chg="mod">
          <ac:chgData name="上野 和樹" userId="267154a67edb8230" providerId="LiveId" clId="{76592F1B-31F3-4EBD-BA6F-0C7C559D50AE}" dt="2022-02-12T09:43:38.424" v="1672" actId="1076"/>
          <ac:picMkLst>
            <pc:docMk/>
            <pc:sldMk cId="2116026424" sldId="669"/>
            <ac:picMk id="54" creationId="{00000000-0000-0000-0000-000000000000}"/>
          </ac:picMkLst>
        </pc:picChg>
      </pc:sldChg>
      <pc:sldChg chg="modSp mod">
        <pc:chgData name="上野 和樹" userId="267154a67edb8230" providerId="LiveId" clId="{76592F1B-31F3-4EBD-BA6F-0C7C559D50AE}" dt="2022-02-12T09:23:35.465" v="1417" actId="20577"/>
        <pc:sldMkLst>
          <pc:docMk/>
          <pc:sldMk cId="826548573" sldId="673"/>
        </pc:sldMkLst>
        <pc:spChg chg="mod">
          <ac:chgData name="上野 和樹" userId="267154a67edb8230" providerId="LiveId" clId="{76592F1B-31F3-4EBD-BA6F-0C7C559D50AE}" dt="2022-02-12T09:23:23.225" v="1413" actId="20577"/>
          <ac:spMkLst>
            <pc:docMk/>
            <pc:sldMk cId="826548573" sldId="673"/>
            <ac:spMk id="103" creationId="{00000000-0000-0000-0000-000000000000}"/>
          </ac:spMkLst>
        </pc:spChg>
        <pc:spChg chg="mod">
          <ac:chgData name="上野 和樹" userId="267154a67edb8230" providerId="LiveId" clId="{76592F1B-31F3-4EBD-BA6F-0C7C559D50AE}" dt="2022-02-12T09:23:26.734" v="1414" actId="20577"/>
          <ac:spMkLst>
            <pc:docMk/>
            <pc:sldMk cId="826548573" sldId="673"/>
            <ac:spMk id="104" creationId="{00000000-0000-0000-0000-000000000000}"/>
          </ac:spMkLst>
        </pc:spChg>
        <pc:spChg chg="mod">
          <ac:chgData name="上野 和樹" userId="267154a67edb8230" providerId="LiveId" clId="{76592F1B-31F3-4EBD-BA6F-0C7C559D50AE}" dt="2022-02-12T09:23:29.116" v="1415" actId="20577"/>
          <ac:spMkLst>
            <pc:docMk/>
            <pc:sldMk cId="826548573" sldId="673"/>
            <ac:spMk id="105" creationId="{00000000-0000-0000-0000-000000000000}"/>
          </ac:spMkLst>
        </pc:spChg>
        <pc:spChg chg="mod">
          <ac:chgData name="上野 和樹" userId="267154a67edb8230" providerId="LiveId" clId="{76592F1B-31F3-4EBD-BA6F-0C7C559D50AE}" dt="2022-02-12T09:22:16.639" v="1385" actId="1035"/>
          <ac:spMkLst>
            <pc:docMk/>
            <pc:sldMk cId="826548573" sldId="673"/>
            <ac:spMk id="106" creationId="{00000000-0000-0000-0000-000000000000}"/>
          </ac:spMkLst>
        </pc:spChg>
        <pc:spChg chg="mod">
          <ac:chgData name="上野 和樹" userId="267154a67edb8230" providerId="LiveId" clId="{76592F1B-31F3-4EBD-BA6F-0C7C559D50AE}" dt="2022-02-12T09:22:40.390" v="1394" actId="1076"/>
          <ac:spMkLst>
            <pc:docMk/>
            <pc:sldMk cId="826548573" sldId="673"/>
            <ac:spMk id="107" creationId="{00000000-0000-0000-0000-000000000000}"/>
          </ac:spMkLst>
        </pc:spChg>
        <pc:spChg chg="mod">
          <ac:chgData name="上野 和樹" userId="267154a67edb8230" providerId="LiveId" clId="{76592F1B-31F3-4EBD-BA6F-0C7C559D50AE}" dt="2022-02-12T09:23:16.128" v="1412" actId="1036"/>
          <ac:spMkLst>
            <pc:docMk/>
            <pc:sldMk cId="826548573" sldId="673"/>
            <ac:spMk id="114" creationId="{00000000-0000-0000-0000-000000000000}"/>
          </ac:spMkLst>
        </pc:spChg>
        <pc:spChg chg="mod">
          <ac:chgData name="上野 和樹" userId="267154a67edb8230" providerId="LiveId" clId="{76592F1B-31F3-4EBD-BA6F-0C7C559D50AE}" dt="2022-02-12T09:23:33.657" v="1416" actId="20577"/>
          <ac:spMkLst>
            <pc:docMk/>
            <pc:sldMk cId="826548573" sldId="673"/>
            <ac:spMk id="115" creationId="{00000000-0000-0000-0000-000000000000}"/>
          </ac:spMkLst>
        </pc:spChg>
        <pc:spChg chg="mod">
          <ac:chgData name="上野 和樹" userId="267154a67edb8230" providerId="LiveId" clId="{76592F1B-31F3-4EBD-BA6F-0C7C559D50AE}" dt="2022-02-12T09:23:35.465" v="1417" actId="20577"/>
          <ac:spMkLst>
            <pc:docMk/>
            <pc:sldMk cId="826548573" sldId="673"/>
            <ac:spMk id="116" creationId="{00000000-0000-0000-0000-000000000000}"/>
          </ac:spMkLst>
        </pc:spChg>
      </pc:sldChg>
      <pc:sldChg chg="addSp modSp mod">
        <pc:chgData name="上野 和樹" userId="267154a67edb8230" providerId="LiveId" clId="{76592F1B-31F3-4EBD-BA6F-0C7C559D50AE}" dt="2022-02-12T09:25:20.308" v="1457" actId="20577"/>
        <pc:sldMkLst>
          <pc:docMk/>
          <pc:sldMk cId="2517970341" sldId="676"/>
        </pc:sldMkLst>
        <pc:spChg chg="mod">
          <ac:chgData name="上野 和樹" userId="267154a67edb8230" providerId="LiveId" clId="{76592F1B-31F3-4EBD-BA6F-0C7C559D50AE}" dt="2022-02-12T09:25:20.308" v="1457" actId="20577"/>
          <ac:spMkLst>
            <pc:docMk/>
            <pc:sldMk cId="2517970341" sldId="676"/>
            <ac:spMk id="45" creationId="{00000000-0000-0000-0000-000000000000}"/>
          </ac:spMkLst>
        </pc:spChg>
        <pc:spChg chg="mod">
          <ac:chgData name="上野 和樹" userId="267154a67edb8230" providerId="LiveId" clId="{76592F1B-31F3-4EBD-BA6F-0C7C559D50AE}" dt="2022-02-12T09:24:44.082" v="1448" actId="20577"/>
          <ac:spMkLst>
            <pc:docMk/>
            <pc:sldMk cId="2517970341" sldId="676"/>
            <ac:spMk id="46" creationId="{00000000-0000-0000-0000-000000000000}"/>
          </ac:spMkLst>
        </pc:spChg>
        <pc:spChg chg="add mod">
          <ac:chgData name="上野 和樹" userId="267154a67edb8230" providerId="LiveId" clId="{76592F1B-31F3-4EBD-BA6F-0C7C559D50AE}" dt="2022-02-12T09:24:29.548" v="1445" actId="20577"/>
          <ac:spMkLst>
            <pc:docMk/>
            <pc:sldMk cId="2517970341" sldId="676"/>
            <ac:spMk id="50" creationId="{817AEC9C-9729-480E-B6E9-77AC226185B1}"/>
          </ac:spMkLst>
        </pc:spChg>
        <pc:spChg chg="mod">
          <ac:chgData name="上野 和樹" userId="267154a67edb8230" providerId="LiveId" clId="{76592F1B-31F3-4EBD-BA6F-0C7C559D50AE}" dt="2022-02-12T08:19:15.250" v="706" actId="14100"/>
          <ac:spMkLst>
            <pc:docMk/>
            <pc:sldMk cId="2517970341" sldId="676"/>
            <ac:spMk id="53" creationId="{037CEC58-FF76-4439-8270-D5AAADB3C41C}"/>
          </ac:spMkLst>
        </pc:spChg>
      </pc:sldChg>
      <pc:sldChg chg="modSp mod">
        <pc:chgData name="上野 和樹" userId="267154a67edb8230" providerId="LiveId" clId="{76592F1B-31F3-4EBD-BA6F-0C7C559D50AE}" dt="2022-02-12T08:06:24.106" v="648" actId="20577"/>
        <pc:sldMkLst>
          <pc:docMk/>
          <pc:sldMk cId="736811839" sldId="680"/>
        </pc:sldMkLst>
        <pc:spChg chg="mod">
          <ac:chgData name="上野 和樹" userId="267154a67edb8230" providerId="LiveId" clId="{76592F1B-31F3-4EBD-BA6F-0C7C559D50AE}" dt="2022-02-12T08:06:24.106" v="648" actId="20577"/>
          <ac:spMkLst>
            <pc:docMk/>
            <pc:sldMk cId="736811839" sldId="680"/>
            <ac:spMk id="44" creationId="{00000000-0000-0000-0000-000000000000}"/>
          </ac:spMkLst>
        </pc:spChg>
      </pc:sldChg>
      <pc:sldChg chg="modSp mod">
        <pc:chgData name="上野 和樹" userId="267154a67edb8230" providerId="LiveId" clId="{76592F1B-31F3-4EBD-BA6F-0C7C559D50AE}" dt="2022-02-12T08:14:38.881" v="705" actId="1076"/>
        <pc:sldMkLst>
          <pc:docMk/>
          <pc:sldMk cId="3074908081" sldId="681"/>
        </pc:sldMkLst>
        <pc:spChg chg="mod">
          <ac:chgData name="上野 和樹" userId="267154a67edb8230" providerId="LiveId" clId="{76592F1B-31F3-4EBD-BA6F-0C7C559D50AE}" dt="2022-02-12T08:14:31.076" v="703" actId="1035"/>
          <ac:spMkLst>
            <pc:docMk/>
            <pc:sldMk cId="3074908081" sldId="681"/>
            <ac:spMk id="35" creationId="{00000000-0000-0000-0000-000000000000}"/>
          </ac:spMkLst>
        </pc:spChg>
        <pc:spChg chg="mod">
          <ac:chgData name="上野 和樹" userId="267154a67edb8230" providerId="LiveId" clId="{76592F1B-31F3-4EBD-BA6F-0C7C559D50AE}" dt="2022-02-12T08:08:34.272" v="652" actId="20577"/>
          <ac:spMkLst>
            <pc:docMk/>
            <pc:sldMk cId="3074908081" sldId="681"/>
            <ac:spMk id="50" creationId="{00000000-0000-0000-0000-000000000000}"/>
          </ac:spMkLst>
        </pc:spChg>
        <pc:picChg chg="mod">
          <ac:chgData name="上野 和樹" userId="267154a67edb8230" providerId="LiveId" clId="{76592F1B-31F3-4EBD-BA6F-0C7C559D50AE}" dt="2022-02-12T08:14:31.076" v="703" actId="1035"/>
          <ac:picMkLst>
            <pc:docMk/>
            <pc:sldMk cId="3074908081" sldId="681"/>
            <ac:picMk id="37" creationId="{00000000-0000-0000-0000-000000000000}"/>
          </ac:picMkLst>
        </pc:picChg>
        <pc:picChg chg="mod">
          <ac:chgData name="上野 和樹" userId="267154a67edb8230" providerId="LiveId" clId="{76592F1B-31F3-4EBD-BA6F-0C7C559D50AE}" dt="2022-02-12T08:14:38.881" v="705" actId="1076"/>
          <ac:picMkLst>
            <pc:docMk/>
            <pc:sldMk cId="3074908081" sldId="681"/>
            <ac:picMk id="62" creationId="{00000000-0000-0000-0000-000000000000}"/>
          </ac:picMkLst>
        </pc:picChg>
        <pc:picChg chg="mod">
          <ac:chgData name="上野 和樹" userId="267154a67edb8230" providerId="LiveId" clId="{76592F1B-31F3-4EBD-BA6F-0C7C559D50AE}" dt="2022-02-12T08:14:34.567" v="704" actId="1076"/>
          <ac:picMkLst>
            <pc:docMk/>
            <pc:sldMk cId="3074908081" sldId="681"/>
            <ac:picMk id="64" creationId="{00000000-0000-0000-0000-000000000000}"/>
          </ac:picMkLst>
        </pc:picChg>
      </pc:sldChg>
      <pc:sldChg chg="delSp modSp mod">
        <pc:chgData name="上野 和樹" userId="267154a67edb8230" providerId="LiveId" clId="{76592F1B-31F3-4EBD-BA6F-0C7C559D50AE}" dt="2022-02-12T07:11:32.226" v="303" actId="113"/>
        <pc:sldMkLst>
          <pc:docMk/>
          <pc:sldMk cId="2210837820" sldId="688"/>
        </pc:sldMkLst>
        <pc:spChg chg="mod">
          <ac:chgData name="上野 和樹" userId="267154a67edb8230" providerId="LiveId" clId="{76592F1B-31F3-4EBD-BA6F-0C7C559D50AE}" dt="2022-02-12T07:04:37.806" v="193" actId="20577"/>
          <ac:spMkLst>
            <pc:docMk/>
            <pc:sldMk cId="2210837820" sldId="688"/>
            <ac:spMk id="2" creationId="{00000000-0000-0000-0000-000000000000}"/>
          </ac:spMkLst>
        </pc:spChg>
        <pc:spChg chg="mod">
          <ac:chgData name="上野 和樹" userId="267154a67edb8230" providerId="LiveId" clId="{76592F1B-31F3-4EBD-BA6F-0C7C559D50AE}" dt="2022-02-12T07:11:32.226" v="303" actId="113"/>
          <ac:spMkLst>
            <pc:docMk/>
            <pc:sldMk cId="2210837820" sldId="688"/>
            <ac:spMk id="13" creationId="{00000000-0000-0000-0000-000000000000}"/>
          </ac:spMkLst>
        </pc:spChg>
        <pc:spChg chg="mod">
          <ac:chgData name="上野 和樹" userId="267154a67edb8230" providerId="LiveId" clId="{76592F1B-31F3-4EBD-BA6F-0C7C559D50AE}" dt="2022-02-12T07:04:46.745" v="195" actId="1076"/>
          <ac:spMkLst>
            <pc:docMk/>
            <pc:sldMk cId="2210837820" sldId="688"/>
            <ac:spMk id="14" creationId="{00000000-0000-0000-0000-000000000000}"/>
          </ac:spMkLst>
        </pc:spChg>
        <pc:spChg chg="mod">
          <ac:chgData name="上野 和樹" userId="267154a67edb8230" providerId="LiveId" clId="{76592F1B-31F3-4EBD-BA6F-0C7C559D50AE}" dt="2022-02-12T07:08:50.047" v="294" actId="1035"/>
          <ac:spMkLst>
            <pc:docMk/>
            <pc:sldMk cId="2210837820" sldId="688"/>
            <ac:spMk id="16" creationId="{00000000-0000-0000-0000-000000000000}"/>
          </ac:spMkLst>
        </pc:spChg>
        <pc:spChg chg="mod">
          <ac:chgData name="上野 和樹" userId="267154a67edb8230" providerId="LiveId" clId="{76592F1B-31F3-4EBD-BA6F-0C7C559D50AE}" dt="2022-02-12T07:08:54.110" v="297" actId="1036"/>
          <ac:spMkLst>
            <pc:docMk/>
            <pc:sldMk cId="2210837820" sldId="688"/>
            <ac:spMk id="23" creationId="{00000000-0000-0000-0000-000000000000}"/>
          </ac:spMkLst>
        </pc:spChg>
        <pc:spChg chg="del">
          <ac:chgData name="上野 和樹" userId="267154a67edb8230" providerId="LiveId" clId="{76592F1B-31F3-4EBD-BA6F-0C7C559D50AE}" dt="2022-02-12T07:02:36.473" v="148" actId="478"/>
          <ac:spMkLst>
            <pc:docMk/>
            <pc:sldMk cId="2210837820" sldId="688"/>
            <ac:spMk id="39" creationId="{00000000-0000-0000-0000-000000000000}"/>
          </ac:spMkLst>
        </pc:spChg>
        <pc:spChg chg="del">
          <ac:chgData name="上野 和樹" userId="267154a67edb8230" providerId="LiveId" clId="{76592F1B-31F3-4EBD-BA6F-0C7C559D50AE}" dt="2022-02-12T07:03:21.655" v="173" actId="478"/>
          <ac:spMkLst>
            <pc:docMk/>
            <pc:sldMk cId="2210837820" sldId="688"/>
            <ac:spMk id="41" creationId="{00000000-0000-0000-0000-000000000000}"/>
          </ac:spMkLst>
        </pc:spChg>
      </pc:sldChg>
      <pc:sldChg chg="addSp delSp modSp mod">
        <pc:chgData name="上野 和樹" userId="267154a67edb8230" providerId="LiveId" clId="{76592F1B-31F3-4EBD-BA6F-0C7C559D50AE}" dt="2022-02-12T07:53:23.683" v="502" actId="1076"/>
        <pc:sldMkLst>
          <pc:docMk/>
          <pc:sldMk cId="2137239431" sldId="689"/>
        </pc:sldMkLst>
        <pc:spChg chg="add mod">
          <ac:chgData name="上野 和樹" userId="267154a67edb8230" providerId="LiveId" clId="{76592F1B-31F3-4EBD-BA6F-0C7C559D50AE}" dt="2022-02-12T07:35:31.742" v="314" actId="571"/>
          <ac:spMkLst>
            <pc:docMk/>
            <pc:sldMk cId="2137239431" sldId="689"/>
            <ac:spMk id="31" creationId="{A70C9313-F461-4BC1-BD92-D42FCE8EA2C7}"/>
          </ac:spMkLst>
        </pc:spChg>
        <pc:spChg chg="del">
          <ac:chgData name="上野 和樹" userId="267154a67edb8230" providerId="LiveId" clId="{76592F1B-31F3-4EBD-BA6F-0C7C559D50AE}" dt="2022-02-12T07:06:57.783" v="271" actId="478"/>
          <ac:spMkLst>
            <pc:docMk/>
            <pc:sldMk cId="2137239431" sldId="689"/>
            <ac:spMk id="41" creationId="{00000000-0000-0000-0000-000000000000}"/>
          </ac:spMkLst>
        </pc:spChg>
        <pc:spChg chg="mod">
          <ac:chgData name="上野 和樹" userId="267154a67edb8230" providerId="LiveId" clId="{76592F1B-31F3-4EBD-BA6F-0C7C559D50AE}" dt="2022-02-12T07:07:45.506" v="290" actId="1038"/>
          <ac:spMkLst>
            <pc:docMk/>
            <pc:sldMk cId="2137239431" sldId="689"/>
            <ac:spMk id="44" creationId="{00000000-0000-0000-0000-000000000000}"/>
          </ac:spMkLst>
        </pc:spChg>
        <pc:spChg chg="mod">
          <ac:chgData name="上野 和樹" userId="267154a67edb8230" providerId="LiveId" clId="{76592F1B-31F3-4EBD-BA6F-0C7C559D50AE}" dt="2022-02-12T07:07:54.335" v="292" actId="1076"/>
          <ac:spMkLst>
            <pc:docMk/>
            <pc:sldMk cId="2137239431" sldId="689"/>
            <ac:spMk id="51" creationId="{00000000-0000-0000-0000-000000000000}"/>
          </ac:spMkLst>
        </pc:spChg>
        <pc:spChg chg="mod">
          <ac:chgData name="上野 和樹" userId="267154a67edb8230" providerId="LiveId" clId="{76592F1B-31F3-4EBD-BA6F-0C7C559D50AE}" dt="2022-02-12T07:07:25.891" v="285" actId="20577"/>
          <ac:spMkLst>
            <pc:docMk/>
            <pc:sldMk cId="2137239431" sldId="689"/>
            <ac:spMk id="52" creationId="{00000000-0000-0000-0000-000000000000}"/>
          </ac:spMkLst>
        </pc:spChg>
        <pc:spChg chg="mod">
          <ac:chgData name="上野 和樹" userId="267154a67edb8230" providerId="LiveId" clId="{76592F1B-31F3-4EBD-BA6F-0C7C559D50AE}" dt="2022-02-12T07:53:23.683" v="502" actId="1076"/>
          <ac:spMkLst>
            <pc:docMk/>
            <pc:sldMk cId="2137239431" sldId="689"/>
            <ac:spMk id="57" creationId="{00000000-0000-0000-0000-000000000000}"/>
          </ac:spMkLst>
        </pc:spChg>
        <pc:spChg chg="mod">
          <ac:chgData name="上野 和樹" userId="267154a67edb8230" providerId="LiveId" clId="{76592F1B-31F3-4EBD-BA6F-0C7C559D50AE}" dt="2022-02-12T07:07:14.081" v="279" actId="1076"/>
          <ac:spMkLst>
            <pc:docMk/>
            <pc:sldMk cId="2137239431" sldId="689"/>
            <ac:spMk id="59" creationId="{00000000-0000-0000-0000-000000000000}"/>
          </ac:spMkLst>
        </pc:spChg>
        <pc:spChg chg="mod">
          <ac:chgData name="上野 和樹" userId="267154a67edb8230" providerId="LiveId" clId="{76592F1B-31F3-4EBD-BA6F-0C7C559D50AE}" dt="2022-02-12T07:07:49.497" v="291" actId="1076"/>
          <ac:spMkLst>
            <pc:docMk/>
            <pc:sldMk cId="2137239431" sldId="689"/>
            <ac:spMk id="60" creationId="{00000000-0000-0000-0000-000000000000}"/>
          </ac:spMkLst>
        </pc:spChg>
        <pc:spChg chg="del">
          <ac:chgData name="上野 和樹" userId="267154a67edb8230" providerId="LiveId" clId="{76592F1B-31F3-4EBD-BA6F-0C7C559D50AE}" dt="2022-02-12T07:06:50.589" v="264" actId="478"/>
          <ac:spMkLst>
            <pc:docMk/>
            <pc:sldMk cId="2137239431" sldId="689"/>
            <ac:spMk id="62" creationId="{00000000-0000-0000-0000-000000000000}"/>
          </ac:spMkLst>
        </pc:spChg>
        <pc:spChg chg="mod">
          <ac:chgData name="上野 和樹" userId="267154a67edb8230" providerId="LiveId" clId="{76592F1B-31F3-4EBD-BA6F-0C7C559D50AE}" dt="2022-02-12T07:36:03.455" v="316" actId="6549"/>
          <ac:spMkLst>
            <pc:docMk/>
            <pc:sldMk cId="2137239431" sldId="689"/>
            <ac:spMk id="68" creationId="{00000000-0000-0000-0000-000000000000}"/>
          </ac:spMkLst>
        </pc:spChg>
        <pc:picChg chg="mod">
          <ac:chgData name="上野 和樹" userId="267154a67edb8230" providerId="LiveId" clId="{76592F1B-31F3-4EBD-BA6F-0C7C559D50AE}" dt="2022-02-12T07:07:45.506" v="290" actId="1038"/>
          <ac:picMkLst>
            <pc:docMk/>
            <pc:sldMk cId="2137239431" sldId="689"/>
            <ac:picMk id="38" creationId="{00000000-0000-0000-0000-000000000000}"/>
          </ac:picMkLst>
        </pc:picChg>
      </pc:sldChg>
      <pc:sldChg chg="addSp delSp modSp mod">
        <pc:chgData name="上野 和樹" userId="267154a67edb8230" providerId="LiveId" clId="{76592F1B-31F3-4EBD-BA6F-0C7C559D50AE}" dt="2022-02-12T08:53:16.151" v="1142" actId="478"/>
        <pc:sldMkLst>
          <pc:docMk/>
          <pc:sldMk cId="1428324391" sldId="695"/>
        </pc:sldMkLst>
        <pc:spChg chg="add del mod">
          <ac:chgData name="上野 和樹" userId="267154a67edb8230" providerId="LiveId" clId="{76592F1B-31F3-4EBD-BA6F-0C7C559D50AE}" dt="2022-02-12T08:53:16.151" v="1142" actId="478"/>
          <ac:spMkLst>
            <pc:docMk/>
            <pc:sldMk cId="1428324391" sldId="695"/>
            <ac:spMk id="43" creationId="{2B3C2B1B-0025-42BE-ABF7-4CDC6E0507B8}"/>
          </ac:spMkLst>
        </pc:spChg>
        <pc:spChg chg="mod">
          <ac:chgData name="上野 和樹" userId="267154a67edb8230" providerId="LiveId" clId="{76592F1B-31F3-4EBD-BA6F-0C7C559D50AE}" dt="2022-02-12T08:49:49.122" v="1110" actId="20577"/>
          <ac:spMkLst>
            <pc:docMk/>
            <pc:sldMk cId="1428324391" sldId="695"/>
            <ac:spMk id="109" creationId="{00000000-0000-0000-0000-000000000000}"/>
          </ac:spMkLst>
        </pc:spChg>
      </pc:sldChg>
      <pc:sldChg chg="addSp modSp mod">
        <pc:chgData name="上野 和樹" userId="267154a67edb8230" providerId="LiveId" clId="{76592F1B-31F3-4EBD-BA6F-0C7C559D50AE}" dt="2022-02-12T09:29:01.352" v="1512" actId="14100"/>
        <pc:sldMkLst>
          <pc:docMk/>
          <pc:sldMk cId="1144143256" sldId="697"/>
        </pc:sldMkLst>
        <pc:spChg chg="add mod">
          <ac:chgData name="上野 和樹" userId="267154a67edb8230" providerId="LiveId" clId="{76592F1B-31F3-4EBD-BA6F-0C7C559D50AE}" dt="2022-02-12T09:29:01.352" v="1512" actId="14100"/>
          <ac:spMkLst>
            <pc:docMk/>
            <pc:sldMk cId="1144143256" sldId="697"/>
            <ac:spMk id="45" creationId="{A9C262E4-F048-4162-BE05-5FAE627B57D3}"/>
          </ac:spMkLst>
        </pc:spChg>
      </pc:sldChg>
      <pc:sldChg chg="modSp mod">
        <pc:chgData name="上野 和樹" userId="267154a67edb8230" providerId="LiveId" clId="{76592F1B-31F3-4EBD-BA6F-0C7C559D50AE}" dt="2022-02-12T09:29:21.489" v="1514" actId="1076"/>
        <pc:sldMkLst>
          <pc:docMk/>
          <pc:sldMk cId="1908082280" sldId="698"/>
        </pc:sldMkLst>
        <pc:spChg chg="mod">
          <ac:chgData name="上野 和樹" userId="267154a67edb8230" providerId="LiveId" clId="{76592F1B-31F3-4EBD-BA6F-0C7C559D50AE}" dt="2022-02-12T09:29:21.489" v="1514" actId="1076"/>
          <ac:spMkLst>
            <pc:docMk/>
            <pc:sldMk cId="1908082280" sldId="698"/>
            <ac:spMk id="2" creationId="{00000000-0000-0000-0000-000000000000}"/>
          </ac:spMkLst>
        </pc:spChg>
      </pc:sldChg>
      <pc:sldChg chg="addSp delSp modSp mod">
        <pc:chgData name="上野 和樹" userId="267154a67edb8230" providerId="LiveId" clId="{76592F1B-31F3-4EBD-BA6F-0C7C559D50AE}" dt="2022-02-12T09:35:16.944" v="1563" actId="6549"/>
        <pc:sldMkLst>
          <pc:docMk/>
          <pc:sldMk cId="1696897640" sldId="699"/>
        </pc:sldMkLst>
        <pc:spChg chg="mod">
          <ac:chgData name="上野 和樹" userId="267154a67edb8230" providerId="LiveId" clId="{76592F1B-31F3-4EBD-BA6F-0C7C559D50AE}" dt="2022-02-12T09:35:12.479" v="1553" actId="1076"/>
          <ac:spMkLst>
            <pc:docMk/>
            <pc:sldMk cId="1696897640" sldId="699"/>
            <ac:spMk id="8" creationId="{00000000-0000-0000-0000-000000000000}"/>
          </ac:spMkLst>
        </pc:spChg>
        <pc:spChg chg="mod">
          <ac:chgData name="上野 和樹" userId="267154a67edb8230" providerId="LiveId" clId="{76592F1B-31F3-4EBD-BA6F-0C7C559D50AE}" dt="2022-02-12T09:35:16.944" v="1563" actId="6549"/>
          <ac:spMkLst>
            <pc:docMk/>
            <pc:sldMk cId="1696897640" sldId="699"/>
            <ac:spMk id="50" creationId="{00000000-0000-0000-0000-000000000000}"/>
          </ac:spMkLst>
        </pc:spChg>
        <pc:spChg chg="mod">
          <ac:chgData name="上野 和樹" userId="267154a67edb8230" providerId="LiveId" clId="{76592F1B-31F3-4EBD-BA6F-0C7C559D50AE}" dt="2022-02-12T09:35:13.408" v="1554" actId="1076"/>
          <ac:spMkLst>
            <pc:docMk/>
            <pc:sldMk cId="1696897640" sldId="699"/>
            <ac:spMk id="60" creationId="{D50555B4-E68D-44A8-BD0B-3837C3DF48B9}"/>
          </ac:spMkLst>
        </pc:spChg>
        <pc:spChg chg="mod">
          <ac:chgData name="上野 和樹" userId="267154a67edb8230" providerId="LiveId" clId="{76592F1B-31F3-4EBD-BA6F-0C7C559D50AE}" dt="2022-02-12T09:35:12.479" v="1553" actId="1076"/>
          <ac:spMkLst>
            <pc:docMk/>
            <pc:sldMk cId="1696897640" sldId="699"/>
            <ac:spMk id="61" creationId="{6AF55194-973E-4407-AC84-0AD66DB0C42A}"/>
          </ac:spMkLst>
        </pc:spChg>
        <pc:spChg chg="mod">
          <ac:chgData name="上野 和樹" userId="267154a67edb8230" providerId="LiveId" clId="{76592F1B-31F3-4EBD-BA6F-0C7C559D50AE}" dt="2022-02-12T09:35:13.408" v="1554" actId="1076"/>
          <ac:spMkLst>
            <pc:docMk/>
            <pc:sldMk cId="1696897640" sldId="699"/>
            <ac:spMk id="67" creationId="{E1AC6044-3E47-49A0-8CDF-5897600F46B9}"/>
          </ac:spMkLst>
        </pc:spChg>
        <pc:spChg chg="mod">
          <ac:chgData name="上野 和樹" userId="267154a67edb8230" providerId="LiveId" clId="{76592F1B-31F3-4EBD-BA6F-0C7C559D50AE}" dt="2022-02-12T09:35:13.408" v="1554" actId="1076"/>
          <ac:spMkLst>
            <pc:docMk/>
            <pc:sldMk cId="1696897640" sldId="699"/>
            <ac:spMk id="69" creationId="{3FB0054A-4C68-4C5F-AB38-24F40047A129}"/>
          </ac:spMkLst>
        </pc:spChg>
        <pc:spChg chg="add del mod">
          <ac:chgData name="上野 和樹" userId="267154a67edb8230" providerId="LiveId" clId="{76592F1B-31F3-4EBD-BA6F-0C7C559D50AE}" dt="2022-02-12T09:35:16.487" v="1562"/>
          <ac:spMkLst>
            <pc:docMk/>
            <pc:sldMk cId="1696897640" sldId="699"/>
            <ac:spMk id="76" creationId="{9EE03EA4-ADF2-443F-BE48-0FD4160CAD38}"/>
          </ac:spMkLst>
        </pc:spChg>
      </pc:sldChg>
      <pc:sldChg chg="modSp mod">
        <pc:chgData name="上野 和樹" userId="267154a67edb8230" providerId="LiveId" clId="{76592F1B-31F3-4EBD-BA6F-0C7C559D50AE}" dt="2022-02-12T09:36:08.891" v="1593" actId="20577"/>
        <pc:sldMkLst>
          <pc:docMk/>
          <pc:sldMk cId="1620507957" sldId="700"/>
        </pc:sldMkLst>
        <pc:spChg chg="mod">
          <ac:chgData name="上野 和樹" userId="267154a67edb8230" providerId="LiveId" clId="{76592F1B-31F3-4EBD-BA6F-0C7C559D50AE}" dt="2022-02-12T09:35:11.630" v="1552" actId="1076"/>
          <ac:spMkLst>
            <pc:docMk/>
            <pc:sldMk cId="1620507957" sldId="700"/>
            <ac:spMk id="62" creationId="{00000000-0000-0000-0000-000000000000}"/>
          </ac:spMkLst>
        </pc:spChg>
        <pc:spChg chg="mod">
          <ac:chgData name="上野 和樹" userId="267154a67edb8230" providerId="LiveId" clId="{76592F1B-31F3-4EBD-BA6F-0C7C559D50AE}" dt="2022-02-12T09:36:08.891" v="1593" actId="20577"/>
          <ac:spMkLst>
            <pc:docMk/>
            <pc:sldMk cId="1620507957" sldId="700"/>
            <ac:spMk id="87" creationId="{00000000-0000-0000-0000-000000000000}"/>
          </ac:spMkLst>
        </pc:spChg>
      </pc:sldChg>
      <pc:sldChg chg="modSp mod">
        <pc:chgData name="上野 和樹" userId="267154a67edb8230" providerId="LiveId" clId="{76592F1B-31F3-4EBD-BA6F-0C7C559D50AE}" dt="2022-02-12T07:39:59.854" v="334" actId="1076"/>
        <pc:sldMkLst>
          <pc:docMk/>
          <pc:sldMk cId="1948267126" sldId="712"/>
        </pc:sldMkLst>
        <pc:spChg chg="mod">
          <ac:chgData name="上野 和樹" userId="267154a67edb8230" providerId="LiveId" clId="{76592F1B-31F3-4EBD-BA6F-0C7C559D50AE}" dt="2022-02-12T07:38:25.457" v="329" actId="1076"/>
          <ac:spMkLst>
            <pc:docMk/>
            <pc:sldMk cId="1948267126" sldId="712"/>
            <ac:spMk id="18" creationId="{748C48FE-D979-4412-8454-4E9951CC2F60}"/>
          </ac:spMkLst>
        </pc:spChg>
        <pc:spChg chg="mod">
          <ac:chgData name="上野 和樹" userId="267154a67edb8230" providerId="LiveId" clId="{76592F1B-31F3-4EBD-BA6F-0C7C559D50AE}" dt="2022-02-12T07:37:34.730" v="322" actId="1035"/>
          <ac:spMkLst>
            <pc:docMk/>
            <pc:sldMk cId="1948267126" sldId="712"/>
            <ac:spMk id="55" creationId="{00000000-0000-0000-0000-000000000000}"/>
          </ac:spMkLst>
        </pc:spChg>
        <pc:spChg chg="mod">
          <ac:chgData name="上野 和樹" userId="267154a67edb8230" providerId="LiveId" clId="{76592F1B-31F3-4EBD-BA6F-0C7C559D50AE}" dt="2022-02-12T07:38:29.287" v="330" actId="1076"/>
          <ac:spMkLst>
            <pc:docMk/>
            <pc:sldMk cId="1948267126" sldId="712"/>
            <ac:spMk id="73" creationId="{00000000-0000-0000-0000-000000000000}"/>
          </ac:spMkLst>
        </pc:spChg>
        <pc:spChg chg="mod">
          <ac:chgData name="上野 和樹" userId="267154a67edb8230" providerId="LiveId" clId="{76592F1B-31F3-4EBD-BA6F-0C7C559D50AE}" dt="2022-02-12T07:39:59.854" v="334" actId="1076"/>
          <ac:spMkLst>
            <pc:docMk/>
            <pc:sldMk cId="1948267126" sldId="712"/>
            <ac:spMk id="75" creationId="{00000000-0000-0000-0000-000000000000}"/>
          </ac:spMkLst>
        </pc:spChg>
        <pc:spChg chg="mod">
          <ac:chgData name="上野 和樹" userId="267154a67edb8230" providerId="LiveId" clId="{76592F1B-31F3-4EBD-BA6F-0C7C559D50AE}" dt="2022-02-12T07:39:53.103" v="333" actId="1076"/>
          <ac:spMkLst>
            <pc:docMk/>
            <pc:sldMk cId="1948267126" sldId="712"/>
            <ac:spMk id="76" creationId="{00000000-0000-0000-0000-000000000000}"/>
          </ac:spMkLst>
        </pc:spChg>
        <pc:spChg chg="mod">
          <ac:chgData name="上野 和樹" userId="267154a67edb8230" providerId="LiveId" clId="{76592F1B-31F3-4EBD-BA6F-0C7C559D50AE}" dt="2022-02-12T07:39:59.854" v="334" actId="1076"/>
          <ac:spMkLst>
            <pc:docMk/>
            <pc:sldMk cId="1948267126" sldId="712"/>
            <ac:spMk id="77" creationId="{00000000-0000-0000-0000-000000000000}"/>
          </ac:spMkLst>
        </pc:spChg>
        <pc:spChg chg="mod">
          <ac:chgData name="上野 和樹" userId="267154a67edb8230" providerId="LiveId" clId="{76592F1B-31F3-4EBD-BA6F-0C7C559D50AE}" dt="2022-02-12T07:39:53.103" v="333" actId="1076"/>
          <ac:spMkLst>
            <pc:docMk/>
            <pc:sldMk cId="1948267126" sldId="712"/>
            <ac:spMk id="78" creationId="{00000000-0000-0000-0000-000000000000}"/>
          </ac:spMkLst>
        </pc:spChg>
      </pc:sldChg>
      <pc:sldChg chg="modSp mod">
        <pc:chgData name="上野 和樹" userId="267154a67edb8230" providerId="LiveId" clId="{76592F1B-31F3-4EBD-BA6F-0C7C559D50AE}" dt="2022-02-12T08:05:16.514" v="638" actId="948"/>
        <pc:sldMkLst>
          <pc:docMk/>
          <pc:sldMk cId="3851927294" sldId="713"/>
        </pc:sldMkLst>
        <pc:spChg chg="mod">
          <ac:chgData name="上野 和樹" userId="267154a67edb8230" providerId="LiveId" clId="{76592F1B-31F3-4EBD-BA6F-0C7C559D50AE}" dt="2022-02-12T08:04:45.755" v="636" actId="1076"/>
          <ac:spMkLst>
            <pc:docMk/>
            <pc:sldMk cId="3851927294" sldId="713"/>
            <ac:spMk id="35" creationId="{00000000-0000-0000-0000-000000000000}"/>
          </ac:spMkLst>
        </pc:spChg>
        <pc:spChg chg="mod">
          <ac:chgData name="上野 和樹" userId="267154a67edb8230" providerId="LiveId" clId="{76592F1B-31F3-4EBD-BA6F-0C7C559D50AE}" dt="2022-02-12T08:04:41.391" v="635" actId="1076"/>
          <ac:spMkLst>
            <pc:docMk/>
            <pc:sldMk cId="3851927294" sldId="713"/>
            <ac:spMk id="43" creationId="{7DA10F67-AED1-45EB-92C4-D4531D716D0A}"/>
          </ac:spMkLst>
        </pc:spChg>
        <pc:spChg chg="mod">
          <ac:chgData name="上野 和樹" userId="267154a67edb8230" providerId="LiveId" clId="{76592F1B-31F3-4EBD-BA6F-0C7C559D50AE}" dt="2022-02-12T08:05:16.514" v="638" actId="948"/>
          <ac:spMkLst>
            <pc:docMk/>
            <pc:sldMk cId="3851927294" sldId="713"/>
            <ac:spMk id="46" creationId="{00000000-0000-0000-0000-000000000000}"/>
          </ac:spMkLst>
        </pc:spChg>
      </pc:sldChg>
      <pc:sldChg chg="addSp modSp mod">
        <pc:chgData name="上野 和樹" userId="267154a67edb8230" providerId="LiveId" clId="{76592F1B-31F3-4EBD-BA6F-0C7C559D50AE}" dt="2022-02-12T08:34:42.054" v="965" actId="571"/>
        <pc:sldMkLst>
          <pc:docMk/>
          <pc:sldMk cId="389227748" sldId="714"/>
        </pc:sldMkLst>
        <pc:spChg chg="add mod">
          <ac:chgData name="上野 和樹" userId="267154a67edb8230" providerId="LiveId" clId="{76592F1B-31F3-4EBD-BA6F-0C7C559D50AE}" dt="2022-02-12T08:32:21.031" v="908" actId="20577"/>
          <ac:spMkLst>
            <pc:docMk/>
            <pc:sldMk cId="389227748" sldId="714"/>
            <ac:spMk id="50" creationId="{A570C535-A345-4B9E-923F-35187440363D}"/>
          </ac:spMkLst>
        </pc:spChg>
        <pc:spChg chg="add mod">
          <ac:chgData name="上野 和樹" userId="267154a67edb8230" providerId="LiveId" clId="{76592F1B-31F3-4EBD-BA6F-0C7C559D50AE}" dt="2022-02-12T08:34:42.054" v="965" actId="571"/>
          <ac:spMkLst>
            <pc:docMk/>
            <pc:sldMk cId="389227748" sldId="714"/>
            <ac:spMk id="51" creationId="{2E23D610-2533-4707-B3D4-EA9D3C86E908}"/>
          </ac:spMkLst>
        </pc:spChg>
        <pc:spChg chg="mod">
          <ac:chgData name="上野 和樹" userId="267154a67edb8230" providerId="LiveId" clId="{76592F1B-31F3-4EBD-BA6F-0C7C559D50AE}" dt="2022-02-12T08:34:35.839" v="964" actId="20577"/>
          <ac:spMkLst>
            <pc:docMk/>
            <pc:sldMk cId="389227748" sldId="714"/>
            <ac:spMk id="73" creationId="{00000000-0000-0000-0000-000000000000}"/>
          </ac:spMkLst>
        </pc:spChg>
        <pc:spChg chg="mod">
          <ac:chgData name="上野 和樹" userId="267154a67edb8230" providerId="LiveId" clId="{76592F1B-31F3-4EBD-BA6F-0C7C559D50AE}" dt="2022-02-12T08:34:12.718" v="929" actId="1076"/>
          <ac:spMkLst>
            <pc:docMk/>
            <pc:sldMk cId="389227748" sldId="714"/>
            <ac:spMk id="74" creationId="{FA71558F-EC24-4731-85E0-27ECC9DF8841}"/>
          </ac:spMkLst>
        </pc:spChg>
        <pc:spChg chg="mod">
          <ac:chgData name="上野 和樹" userId="267154a67edb8230" providerId="LiveId" clId="{76592F1B-31F3-4EBD-BA6F-0C7C559D50AE}" dt="2022-02-12T08:34:12.718" v="929" actId="1076"/>
          <ac:spMkLst>
            <pc:docMk/>
            <pc:sldMk cId="389227748" sldId="714"/>
            <ac:spMk id="75" creationId="{E6B8AD0A-0776-4E04-8F00-8A3C11D33831}"/>
          </ac:spMkLst>
        </pc:spChg>
        <pc:spChg chg="mod">
          <ac:chgData name="上野 和樹" userId="267154a67edb8230" providerId="LiveId" clId="{76592F1B-31F3-4EBD-BA6F-0C7C559D50AE}" dt="2022-02-12T08:31:59.803" v="882" actId="20577"/>
          <ac:spMkLst>
            <pc:docMk/>
            <pc:sldMk cId="389227748" sldId="714"/>
            <ac:spMk id="250" creationId="{00000000-0000-0000-0000-000000000000}"/>
          </ac:spMkLst>
        </pc:spChg>
      </pc:sldChg>
      <pc:sldChg chg="modSp mod">
        <pc:chgData name="上野 和樹" userId="267154a67edb8230" providerId="LiveId" clId="{76592F1B-31F3-4EBD-BA6F-0C7C559D50AE}" dt="2022-02-12T06:36:04.236" v="50" actId="113"/>
        <pc:sldMkLst>
          <pc:docMk/>
          <pc:sldMk cId="1766283201" sldId="716"/>
        </pc:sldMkLst>
        <pc:spChg chg="mod">
          <ac:chgData name="上野 和樹" userId="267154a67edb8230" providerId="LiveId" clId="{76592F1B-31F3-4EBD-BA6F-0C7C559D50AE}" dt="2022-02-12T06:22:43.418" v="43" actId="1076"/>
          <ac:spMkLst>
            <pc:docMk/>
            <pc:sldMk cId="1766283201" sldId="716"/>
            <ac:spMk id="48" creationId="{00000000-0000-0000-0000-000000000000}"/>
          </ac:spMkLst>
        </pc:spChg>
        <pc:spChg chg="mod">
          <ac:chgData name="上野 和樹" userId="267154a67edb8230" providerId="LiveId" clId="{76592F1B-31F3-4EBD-BA6F-0C7C559D50AE}" dt="2022-02-12T06:36:04.236" v="50" actId="113"/>
          <ac:spMkLst>
            <pc:docMk/>
            <pc:sldMk cId="1766283201" sldId="716"/>
            <ac:spMk id="51" creationId="{00000000-0000-0000-0000-000000000000}"/>
          </ac:spMkLst>
        </pc:spChg>
        <pc:spChg chg="mod">
          <ac:chgData name="上野 和樹" userId="267154a67edb8230" providerId="LiveId" clId="{76592F1B-31F3-4EBD-BA6F-0C7C559D50AE}" dt="2022-02-12T06:22:49.111" v="45" actId="1076"/>
          <ac:spMkLst>
            <pc:docMk/>
            <pc:sldMk cId="1766283201" sldId="716"/>
            <ac:spMk id="53" creationId="{00000000-0000-0000-0000-000000000000}"/>
          </ac:spMkLst>
        </pc:spChg>
        <pc:graphicFrameChg chg="modGraphic">
          <ac:chgData name="上野 和樹" userId="267154a67edb8230" providerId="LiveId" clId="{76592F1B-31F3-4EBD-BA6F-0C7C559D50AE}" dt="2022-02-12T06:21:18.119" v="40" actId="20577"/>
          <ac:graphicFrameMkLst>
            <pc:docMk/>
            <pc:sldMk cId="1766283201" sldId="716"/>
            <ac:graphicFrameMk id="46" creationId="{00000000-0000-0000-0000-000000000000}"/>
          </ac:graphicFrameMkLst>
        </pc:graphicFrameChg>
      </pc:sldChg>
      <pc:sldChg chg="modSp mod">
        <pc:chgData name="上野 和樹" userId="267154a67edb8230" providerId="LiveId" clId="{76592F1B-31F3-4EBD-BA6F-0C7C559D50AE}" dt="2022-02-12T06:21:47.410" v="41" actId="20577"/>
        <pc:sldMkLst>
          <pc:docMk/>
          <pc:sldMk cId="3322088173" sldId="717"/>
        </pc:sldMkLst>
        <pc:spChg chg="mod">
          <ac:chgData name="上野 和樹" userId="267154a67edb8230" providerId="LiveId" clId="{76592F1B-31F3-4EBD-BA6F-0C7C559D50AE}" dt="2022-02-12T06:21:47.410" v="41" actId="20577"/>
          <ac:spMkLst>
            <pc:docMk/>
            <pc:sldMk cId="3322088173" sldId="717"/>
            <ac:spMk id="30" creationId="{00000000-0000-0000-0000-000000000000}"/>
          </ac:spMkLst>
        </pc:spChg>
      </pc:sldChg>
      <pc:sldChg chg="modSp">
        <pc:chgData name="上野 和樹" userId="267154a67edb8230" providerId="LiveId" clId="{76592F1B-31F3-4EBD-BA6F-0C7C559D50AE}" dt="2022-02-12T06:37:22.479" v="56" actId="2711"/>
        <pc:sldMkLst>
          <pc:docMk/>
          <pc:sldMk cId="262734593" sldId="720"/>
        </pc:sldMkLst>
        <pc:graphicFrameChg chg="mod">
          <ac:chgData name="上野 和樹" userId="267154a67edb8230" providerId="LiveId" clId="{76592F1B-31F3-4EBD-BA6F-0C7C559D50AE}" dt="2022-02-12T06:37:22.479" v="56" actId="2711"/>
          <ac:graphicFrameMkLst>
            <pc:docMk/>
            <pc:sldMk cId="262734593" sldId="720"/>
            <ac:graphicFrameMk id="27" creationId="{00000000-0000-0000-0000-000000000000}"/>
          </ac:graphicFrameMkLst>
        </pc:graphicFrameChg>
      </pc:sldChg>
      <pc:sldChg chg="modSp">
        <pc:chgData name="上野 和樹" userId="267154a67edb8230" providerId="LiveId" clId="{76592F1B-31F3-4EBD-BA6F-0C7C559D50AE}" dt="2022-02-12T06:39:24.239" v="63"/>
        <pc:sldMkLst>
          <pc:docMk/>
          <pc:sldMk cId="2160983132" sldId="721"/>
        </pc:sldMkLst>
        <pc:graphicFrameChg chg="mod">
          <ac:chgData name="上野 和樹" userId="267154a67edb8230" providerId="LiveId" clId="{76592F1B-31F3-4EBD-BA6F-0C7C559D50AE}" dt="2022-02-12T06:39:24.239" v="63"/>
          <ac:graphicFrameMkLst>
            <pc:docMk/>
            <pc:sldMk cId="2160983132" sldId="721"/>
            <ac:graphicFrameMk id="24" creationId="{00000000-0000-0000-0000-000000000000}"/>
          </ac:graphicFrameMkLst>
        </pc:graphicFrameChg>
      </pc:sldChg>
      <pc:sldChg chg="modSp mod">
        <pc:chgData name="上野 和樹" userId="267154a67edb8230" providerId="LiveId" clId="{76592F1B-31F3-4EBD-BA6F-0C7C559D50AE}" dt="2022-02-12T06:40:32.274" v="64" actId="2711"/>
        <pc:sldMkLst>
          <pc:docMk/>
          <pc:sldMk cId="283033800" sldId="722"/>
        </pc:sldMkLst>
        <pc:spChg chg="mod">
          <ac:chgData name="上野 和樹" userId="267154a67edb8230" providerId="LiveId" clId="{76592F1B-31F3-4EBD-BA6F-0C7C559D50AE}" dt="2022-02-12T06:40:32.274" v="64" actId="2711"/>
          <ac:spMkLst>
            <pc:docMk/>
            <pc:sldMk cId="283033800" sldId="722"/>
            <ac:spMk id="22" creationId="{00000000-0000-0000-0000-000000000000}"/>
          </ac:spMkLst>
        </pc:spChg>
      </pc:sldChg>
      <pc:sldChg chg="modSp mod">
        <pc:chgData name="上野 和樹" userId="267154a67edb8230" providerId="LiveId" clId="{76592F1B-31F3-4EBD-BA6F-0C7C559D50AE}" dt="2022-02-12T06:42:47.763" v="67" actId="1076"/>
        <pc:sldMkLst>
          <pc:docMk/>
          <pc:sldMk cId="1393427639" sldId="723"/>
        </pc:sldMkLst>
        <pc:spChg chg="mod">
          <ac:chgData name="上野 和樹" userId="267154a67edb8230" providerId="LiveId" clId="{76592F1B-31F3-4EBD-BA6F-0C7C559D50AE}" dt="2022-02-12T06:42:47.763" v="67" actId="1076"/>
          <ac:spMkLst>
            <pc:docMk/>
            <pc:sldMk cId="1393427639" sldId="723"/>
            <ac:spMk id="77" creationId="{00000000-0000-0000-0000-000000000000}"/>
          </ac:spMkLst>
        </pc:spChg>
      </pc:sldChg>
      <pc:sldChg chg="modSp mod">
        <pc:chgData name="上野 和樹" userId="267154a67edb8230" providerId="LiveId" clId="{76592F1B-31F3-4EBD-BA6F-0C7C559D50AE}" dt="2022-02-12T09:27:56.882" v="1480" actId="2711"/>
        <pc:sldMkLst>
          <pc:docMk/>
          <pc:sldMk cId="720105757" sldId="726"/>
        </pc:sldMkLst>
        <pc:spChg chg="mod">
          <ac:chgData name="上野 和樹" userId="267154a67edb8230" providerId="LiveId" clId="{76592F1B-31F3-4EBD-BA6F-0C7C559D50AE}" dt="2022-02-12T09:27:41.460" v="1478" actId="2711"/>
          <ac:spMkLst>
            <pc:docMk/>
            <pc:sldMk cId="720105757" sldId="726"/>
            <ac:spMk id="97" creationId="{00000000-0000-0000-0000-000000000000}"/>
          </ac:spMkLst>
        </pc:spChg>
        <pc:grpChg chg="mod">
          <ac:chgData name="上野 和樹" userId="267154a67edb8230" providerId="LiveId" clId="{76592F1B-31F3-4EBD-BA6F-0C7C559D50AE}" dt="2022-02-12T09:27:41.460" v="1478" actId="2711"/>
          <ac:grpSpMkLst>
            <pc:docMk/>
            <pc:sldMk cId="720105757" sldId="726"/>
            <ac:grpSpMk id="83" creationId="{00000000-0000-0000-0000-000000000000}"/>
          </ac:grpSpMkLst>
        </pc:grpChg>
        <pc:graphicFrameChg chg="mod modGraphic">
          <ac:chgData name="上野 和樹" userId="267154a67edb8230" providerId="LiveId" clId="{76592F1B-31F3-4EBD-BA6F-0C7C559D50AE}" dt="2022-02-12T09:27:56.882" v="1480" actId="2711"/>
          <ac:graphicFrameMkLst>
            <pc:docMk/>
            <pc:sldMk cId="720105757" sldId="726"/>
            <ac:graphicFrameMk id="82" creationId="{00000000-0000-0000-0000-000000000000}"/>
          </ac:graphicFrameMkLst>
        </pc:graphicFrameChg>
        <pc:cxnChg chg="mod">
          <ac:chgData name="上野 和樹" userId="267154a67edb8230" providerId="LiveId" clId="{76592F1B-31F3-4EBD-BA6F-0C7C559D50AE}" dt="2022-02-12T09:27:41.460" v="1478" actId="2711"/>
          <ac:cxnSpMkLst>
            <pc:docMk/>
            <pc:sldMk cId="720105757" sldId="726"/>
            <ac:cxnSpMk id="4" creationId="{00000000-0000-0000-0000-000000000000}"/>
          </ac:cxnSpMkLst>
        </pc:cxnChg>
      </pc:sldChg>
      <pc:sldChg chg="modSp mod">
        <pc:chgData name="上野 和樹" userId="267154a67edb8230" providerId="LiveId" clId="{76592F1B-31F3-4EBD-BA6F-0C7C559D50AE}" dt="2022-02-12T09:20:27.801" v="1382" actId="1038"/>
        <pc:sldMkLst>
          <pc:docMk/>
          <pc:sldMk cId="2177249712" sldId="727"/>
        </pc:sldMkLst>
        <pc:spChg chg="mod">
          <ac:chgData name="上野 和樹" userId="267154a67edb8230" providerId="LiveId" clId="{76592F1B-31F3-4EBD-BA6F-0C7C559D50AE}" dt="2022-02-12T09:19:57.073" v="1364" actId="1038"/>
          <ac:spMkLst>
            <pc:docMk/>
            <pc:sldMk cId="2177249712" sldId="727"/>
            <ac:spMk id="7" creationId="{00000000-0000-0000-0000-000000000000}"/>
          </ac:spMkLst>
        </pc:spChg>
        <pc:grpChg chg="mod">
          <ac:chgData name="上野 和樹" userId="267154a67edb8230" providerId="LiveId" clId="{76592F1B-31F3-4EBD-BA6F-0C7C559D50AE}" dt="2022-02-12T09:20:27.801" v="1382" actId="1038"/>
          <ac:grpSpMkLst>
            <pc:docMk/>
            <pc:sldMk cId="2177249712" sldId="727"/>
            <ac:grpSpMk id="130" creationId="{00000000-0000-0000-0000-000000000000}"/>
          </ac:grpSpMkLst>
        </pc:grpChg>
      </pc:sldChg>
      <pc:sldChg chg="addSp modSp mod">
        <pc:chgData name="上野 和樹" userId="267154a67edb8230" providerId="LiveId" clId="{76592F1B-31F3-4EBD-BA6F-0C7C559D50AE}" dt="2022-02-12T09:19:22.831" v="1361" actId="1076"/>
        <pc:sldMkLst>
          <pc:docMk/>
          <pc:sldMk cId="453477163" sldId="728"/>
        </pc:sldMkLst>
        <pc:spChg chg="mod">
          <ac:chgData name="上野 和樹" userId="267154a67edb8230" providerId="LiveId" clId="{76592F1B-31F3-4EBD-BA6F-0C7C559D50AE}" dt="2022-02-12T09:19:22.831" v="1361" actId="1076"/>
          <ac:spMkLst>
            <pc:docMk/>
            <pc:sldMk cId="453477163" sldId="728"/>
            <ac:spMk id="68" creationId="{00000000-0000-0000-0000-000000000000}"/>
          </ac:spMkLst>
        </pc:spChg>
        <pc:spChg chg="mod">
          <ac:chgData name="上野 和樹" userId="267154a67edb8230" providerId="LiveId" clId="{76592F1B-31F3-4EBD-BA6F-0C7C559D50AE}" dt="2022-02-12T09:19:22.831" v="1361" actId="1076"/>
          <ac:spMkLst>
            <pc:docMk/>
            <pc:sldMk cId="453477163" sldId="728"/>
            <ac:spMk id="69" creationId="{00000000-0000-0000-0000-000000000000}"/>
          </ac:spMkLst>
        </pc:spChg>
        <pc:spChg chg="mod">
          <ac:chgData name="上野 和樹" userId="267154a67edb8230" providerId="LiveId" clId="{76592F1B-31F3-4EBD-BA6F-0C7C559D50AE}" dt="2022-02-12T09:17:41.550" v="1344" actId="20577"/>
          <ac:spMkLst>
            <pc:docMk/>
            <pc:sldMk cId="453477163" sldId="728"/>
            <ac:spMk id="79" creationId="{00000000-0000-0000-0000-000000000000}"/>
          </ac:spMkLst>
        </pc:spChg>
        <pc:spChg chg="mod">
          <ac:chgData name="上野 和樹" userId="267154a67edb8230" providerId="LiveId" clId="{76592F1B-31F3-4EBD-BA6F-0C7C559D50AE}" dt="2022-02-12T09:17:46.043" v="1349" actId="20577"/>
          <ac:spMkLst>
            <pc:docMk/>
            <pc:sldMk cId="453477163" sldId="728"/>
            <ac:spMk id="80" creationId="{00000000-0000-0000-0000-000000000000}"/>
          </ac:spMkLst>
        </pc:spChg>
        <pc:spChg chg="mod">
          <ac:chgData name="上野 和樹" userId="267154a67edb8230" providerId="LiveId" clId="{76592F1B-31F3-4EBD-BA6F-0C7C559D50AE}" dt="2022-02-12T09:19:22.831" v="1361" actId="1076"/>
          <ac:spMkLst>
            <pc:docMk/>
            <pc:sldMk cId="453477163" sldId="728"/>
            <ac:spMk id="81" creationId="{00000000-0000-0000-0000-000000000000}"/>
          </ac:spMkLst>
        </pc:spChg>
        <pc:spChg chg="mod">
          <ac:chgData name="上野 和樹" userId="267154a67edb8230" providerId="LiveId" clId="{76592F1B-31F3-4EBD-BA6F-0C7C559D50AE}" dt="2022-02-12T09:18:10.172" v="1350" actId="6549"/>
          <ac:spMkLst>
            <pc:docMk/>
            <pc:sldMk cId="453477163" sldId="728"/>
            <ac:spMk id="98" creationId="{00000000-0000-0000-0000-000000000000}"/>
          </ac:spMkLst>
        </pc:spChg>
        <pc:spChg chg="add mod">
          <ac:chgData name="上野 和樹" userId="267154a67edb8230" providerId="LiveId" clId="{76592F1B-31F3-4EBD-BA6F-0C7C559D50AE}" dt="2022-02-12T09:16:51.216" v="1334" actId="20577"/>
          <ac:spMkLst>
            <pc:docMk/>
            <pc:sldMk cId="453477163" sldId="728"/>
            <ac:spMk id="105" creationId="{950ABD74-7798-42B3-B307-E9D276CB815B}"/>
          </ac:spMkLst>
        </pc:spChg>
        <pc:grpChg chg="mod">
          <ac:chgData name="上野 和樹" userId="267154a67edb8230" providerId="LiveId" clId="{76592F1B-31F3-4EBD-BA6F-0C7C559D50AE}" dt="2022-02-12T09:19:22.831" v="1361" actId="1076"/>
          <ac:grpSpMkLst>
            <pc:docMk/>
            <pc:sldMk cId="453477163" sldId="728"/>
            <ac:grpSpMk id="71" creationId="{00000000-0000-0000-0000-000000000000}"/>
          </ac:grpSpMkLst>
        </pc:grpChg>
        <pc:grpChg chg="mod">
          <ac:chgData name="上野 和樹" userId="267154a67edb8230" providerId="LiveId" clId="{76592F1B-31F3-4EBD-BA6F-0C7C559D50AE}" dt="2022-02-12T09:18:38.664" v="1357" actId="14100"/>
          <ac:grpSpMkLst>
            <pc:docMk/>
            <pc:sldMk cId="453477163" sldId="728"/>
            <ac:grpSpMk id="102" creationId="{00000000-0000-0000-0000-000000000000}"/>
          </ac:grpSpMkLst>
        </pc:grpChg>
      </pc:sldChg>
      <pc:sldChg chg="modSp mod">
        <pc:chgData name="上野 和樹" userId="267154a67edb8230" providerId="LiveId" clId="{76592F1B-31F3-4EBD-BA6F-0C7C559D50AE}" dt="2022-02-12T08:28:49.022" v="860" actId="14100"/>
        <pc:sldMkLst>
          <pc:docMk/>
          <pc:sldMk cId="2430120001" sldId="729"/>
        </pc:sldMkLst>
        <pc:spChg chg="mod">
          <ac:chgData name="上野 和樹" userId="267154a67edb8230" providerId="LiveId" clId="{76592F1B-31F3-4EBD-BA6F-0C7C559D50AE}" dt="2022-02-12T08:28:09.978" v="854" actId="1035"/>
          <ac:spMkLst>
            <pc:docMk/>
            <pc:sldMk cId="2430120001" sldId="729"/>
            <ac:spMk id="18" creationId="{00000000-0000-0000-0000-000000000000}"/>
          </ac:spMkLst>
        </pc:spChg>
        <pc:spChg chg="mod">
          <ac:chgData name="上野 和樹" userId="267154a67edb8230" providerId="LiveId" clId="{76592F1B-31F3-4EBD-BA6F-0C7C559D50AE}" dt="2022-02-12T08:28:09.978" v="854" actId="1035"/>
          <ac:spMkLst>
            <pc:docMk/>
            <pc:sldMk cId="2430120001" sldId="729"/>
            <ac:spMk id="19" creationId="{00000000-0000-0000-0000-000000000000}"/>
          </ac:spMkLst>
        </pc:spChg>
        <pc:spChg chg="mod">
          <ac:chgData name="上野 和樹" userId="267154a67edb8230" providerId="LiveId" clId="{76592F1B-31F3-4EBD-BA6F-0C7C559D50AE}" dt="2022-02-12T08:28:09.978" v="854" actId="1035"/>
          <ac:spMkLst>
            <pc:docMk/>
            <pc:sldMk cId="2430120001" sldId="729"/>
            <ac:spMk id="20" creationId="{00000000-0000-0000-0000-000000000000}"/>
          </ac:spMkLst>
        </pc:spChg>
        <pc:spChg chg="mod">
          <ac:chgData name="上野 和樹" userId="267154a67edb8230" providerId="LiveId" clId="{76592F1B-31F3-4EBD-BA6F-0C7C559D50AE}" dt="2022-02-12T08:28:09.978" v="854" actId="1035"/>
          <ac:spMkLst>
            <pc:docMk/>
            <pc:sldMk cId="2430120001" sldId="729"/>
            <ac:spMk id="41" creationId="{00000000-0000-0000-0000-000000000000}"/>
          </ac:spMkLst>
        </pc:spChg>
        <pc:spChg chg="mod">
          <ac:chgData name="上野 和樹" userId="267154a67edb8230" providerId="LiveId" clId="{76592F1B-31F3-4EBD-BA6F-0C7C559D50AE}" dt="2022-02-12T08:28:09.978" v="854" actId="1035"/>
          <ac:spMkLst>
            <pc:docMk/>
            <pc:sldMk cId="2430120001" sldId="729"/>
            <ac:spMk id="42" creationId="{00000000-0000-0000-0000-000000000000}"/>
          </ac:spMkLst>
        </pc:spChg>
        <pc:spChg chg="mod">
          <ac:chgData name="上野 和樹" userId="267154a67edb8230" providerId="LiveId" clId="{76592F1B-31F3-4EBD-BA6F-0C7C559D50AE}" dt="2022-02-12T08:28:09.978" v="854" actId="1035"/>
          <ac:spMkLst>
            <pc:docMk/>
            <pc:sldMk cId="2430120001" sldId="729"/>
            <ac:spMk id="43" creationId="{00000000-0000-0000-0000-000000000000}"/>
          </ac:spMkLst>
        </pc:spChg>
        <pc:spChg chg="mod">
          <ac:chgData name="上野 和樹" userId="267154a67edb8230" providerId="LiveId" clId="{76592F1B-31F3-4EBD-BA6F-0C7C559D50AE}" dt="2022-02-12T08:28:15.476" v="855" actId="14100"/>
          <ac:spMkLst>
            <pc:docMk/>
            <pc:sldMk cId="2430120001" sldId="729"/>
            <ac:spMk id="49" creationId="{00000000-0000-0000-0000-000000000000}"/>
          </ac:spMkLst>
        </pc:spChg>
        <pc:spChg chg="mod">
          <ac:chgData name="上野 和樹" userId="267154a67edb8230" providerId="LiveId" clId="{76592F1B-31F3-4EBD-BA6F-0C7C559D50AE}" dt="2022-02-12T08:28:09.978" v="854" actId="1035"/>
          <ac:spMkLst>
            <pc:docMk/>
            <pc:sldMk cId="2430120001" sldId="729"/>
            <ac:spMk id="55" creationId="{00000000-0000-0000-0000-000000000000}"/>
          </ac:spMkLst>
        </pc:spChg>
        <pc:spChg chg="mod">
          <ac:chgData name="上野 和樹" userId="267154a67edb8230" providerId="LiveId" clId="{76592F1B-31F3-4EBD-BA6F-0C7C559D50AE}" dt="2022-02-12T08:25:23.508" v="839" actId="1036"/>
          <ac:spMkLst>
            <pc:docMk/>
            <pc:sldMk cId="2430120001" sldId="729"/>
            <ac:spMk id="61" creationId="{00000000-0000-0000-0000-000000000000}"/>
          </ac:spMkLst>
        </pc:spChg>
        <pc:spChg chg="mod">
          <ac:chgData name="上野 和樹" userId="267154a67edb8230" providerId="LiveId" clId="{76592F1B-31F3-4EBD-BA6F-0C7C559D50AE}" dt="2022-02-12T08:25:23.508" v="839" actId="1036"/>
          <ac:spMkLst>
            <pc:docMk/>
            <pc:sldMk cId="2430120001" sldId="729"/>
            <ac:spMk id="64" creationId="{00000000-0000-0000-0000-000000000000}"/>
          </ac:spMkLst>
        </pc:spChg>
        <pc:spChg chg="mod">
          <ac:chgData name="上野 和樹" userId="267154a67edb8230" providerId="LiveId" clId="{76592F1B-31F3-4EBD-BA6F-0C7C559D50AE}" dt="2022-02-12T08:27:58.100" v="848" actId="1076"/>
          <ac:spMkLst>
            <pc:docMk/>
            <pc:sldMk cId="2430120001" sldId="729"/>
            <ac:spMk id="67" creationId="{00000000-0000-0000-0000-000000000000}"/>
          </ac:spMkLst>
        </pc:spChg>
        <pc:spChg chg="mod">
          <ac:chgData name="上野 和樹" userId="267154a67edb8230" providerId="LiveId" clId="{76592F1B-31F3-4EBD-BA6F-0C7C559D50AE}" dt="2022-02-12T08:28:49.022" v="860" actId="14100"/>
          <ac:spMkLst>
            <pc:docMk/>
            <pc:sldMk cId="2430120001" sldId="729"/>
            <ac:spMk id="69" creationId="{00000000-0000-0000-0000-000000000000}"/>
          </ac:spMkLst>
        </pc:spChg>
        <pc:spChg chg="mod">
          <ac:chgData name="上野 和樹" userId="267154a67edb8230" providerId="LiveId" clId="{76592F1B-31F3-4EBD-BA6F-0C7C559D50AE}" dt="2022-02-12T08:28:02.354" v="849" actId="1076"/>
          <ac:spMkLst>
            <pc:docMk/>
            <pc:sldMk cId="2430120001" sldId="729"/>
            <ac:spMk id="81" creationId="{00000000-0000-0000-0000-000000000000}"/>
          </ac:spMkLst>
        </pc:spChg>
        <pc:spChg chg="mod">
          <ac:chgData name="上野 和樹" userId="267154a67edb8230" providerId="LiveId" clId="{76592F1B-31F3-4EBD-BA6F-0C7C559D50AE}" dt="2022-02-12T08:25:23.508" v="839" actId="1036"/>
          <ac:spMkLst>
            <pc:docMk/>
            <pc:sldMk cId="2430120001" sldId="729"/>
            <ac:spMk id="82" creationId="{00000000-0000-0000-0000-000000000000}"/>
          </ac:spMkLst>
        </pc:spChg>
        <pc:spChg chg="mod">
          <ac:chgData name="上野 和樹" userId="267154a67edb8230" providerId="LiveId" clId="{76592F1B-31F3-4EBD-BA6F-0C7C559D50AE}" dt="2022-02-12T08:28:09.978" v="854" actId="1035"/>
          <ac:spMkLst>
            <pc:docMk/>
            <pc:sldMk cId="2430120001" sldId="729"/>
            <ac:spMk id="91" creationId="{00000000-0000-0000-0000-000000000000}"/>
          </ac:spMkLst>
        </pc:spChg>
        <pc:spChg chg="mod">
          <ac:chgData name="上野 和樹" userId="267154a67edb8230" providerId="LiveId" clId="{76592F1B-31F3-4EBD-BA6F-0C7C559D50AE}" dt="2022-02-12T08:28:09.978" v="854" actId="1035"/>
          <ac:spMkLst>
            <pc:docMk/>
            <pc:sldMk cId="2430120001" sldId="729"/>
            <ac:spMk id="92" creationId="{00000000-0000-0000-0000-000000000000}"/>
          </ac:spMkLst>
        </pc:spChg>
        <pc:grpChg chg="mod">
          <ac:chgData name="上野 和樹" userId="267154a67edb8230" providerId="LiveId" clId="{76592F1B-31F3-4EBD-BA6F-0C7C559D50AE}" dt="2022-02-12T08:28:25.169" v="856" actId="1076"/>
          <ac:grpSpMkLst>
            <pc:docMk/>
            <pc:sldMk cId="2430120001" sldId="729"/>
            <ac:grpSpMk id="39" creationId="{00000000-0000-0000-0000-000000000000}"/>
          </ac:grpSpMkLst>
        </pc:grpChg>
        <pc:grpChg chg="mod">
          <ac:chgData name="上野 和樹" userId="267154a67edb8230" providerId="LiveId" clId="{76592F1B-31F3-4EBD-BA6F-0C7C559D50AE}" dt="2022-02-12T08:28:45.905" v="859" actId="1076"/>
          <ac:grpSpMkLst>
            <pc:docMk/>
            <pc:sldMk cId="2430120001" sldId="729"/>
            <ac:grpSpMk id="83" creationId="{00000000-0000-0000-0000-000000000000}"/>
          </ac:grpSpMkLst>
        </pc:grpChg>
        <pc:picChg chg="mod">
          <ac:chgData name="上野 和樹" userId="267154a67edb8230" providerId="LiveId" clId="{76592F1B-31F3-4EBD-BA6F-0C7C559D50AE}" dt="2022-02-12T08:28:09.978" v="854" actId="1035"/>
          <ac:picMkLst>
            <pc:docMk/>
            <pc:sldMk cId="2430120001" sldId="729"/>
            <ac:picMk id="58" creationId="{00000000-0000-0000-0000-000000000000}"/>
          </ac:picMkLst>
        </pc:picChg>
        <pc:picChg chg="mod">
          <ac:chgData name="上野 和樹" userId="267154a67edb8230" providerId="LiveId" clId="{76592F1B-31F3-4EBD-BA6F-0C7C559D50AE}" dt="2022-02-12T08:28:09.978" v="854" actId="1035"/>
          <ac:picMkLst>
            <pc:docMk/>
            <pc:sldMk cId="2430120001" sldId="729"/>
            <ac:picMk id="79" creationId="{00000000-0000-0000-0000-000000000000}"/>
          </ac:picMkLst>
        </pc:picChg>
      </pc:sldChg>
      <pc:sldChg chg="modSp mod">
        <pc:chgData name="上野 和樹" userId="267154a67edb8230" providerId="LiveId" clId="{76592F1B-31F3-4EBD-BA6F-0C7C559D50AE}" dt="2022-02-12T06:59:05.724" v="96" actId="1035"/>
        <pc:sldMkLst>
          <pc:docMk/>
          <pc:sldMk cId="2351170799" sldId="730"/>
        </pc:sldMkLst>
        <pc:spChg chg="mod">
          <ac:chgData name="上野 和樹" userId="267154a67edb8230" providerId="LiveId" clId="{76592F1B-31F3-4EBD-BA6F-0C7C559D50AE}" dt="2022-02-12T06:59:01.013" v="92" actId="1036"/>
          <ac:spMkLst>
            <pc:docMk/>
            <pc:sldMk cId="2351170799" sldId="730"/>
            <ac:spMk id="48" creationId="{00000000-0000-0000-0000-000000000000}"/>
          </ac:spMkLst>
        </pc:spChg>
        <pc:spChg chg="mod">
          <ac:chgData name="上野 和樹" userId="267154a67edb8230" providerId="LiveId" clId="{76592F1B-31F3-4EBD-BA6F-0C7C559D50AE}" dt="2022-02-12T06:59:05.724" v="96" actId="1035"/>
          <ac:spMkLst>
            <pc:docMk/>
            <pc:sldMk cId="2351170799" sldId="730"/>
            <ac:spMk id="68" creationId="{00000000-0000-0000-0000-000000000000}"/>
          </ac:spMkLst>
        </pc:spChg>
      </pc:sldChg>
      <pc:sldChg chg="modSp mod">
        <pc:chgData name="上野 和樹" userId="267154a67edb8230" providerId="LiveId" clId="{76592F1B-31F3-4EBD-BA6F-0C7C559D50AE}" dt="2022-02-12T09:16:20.978" v="1300" actId="1076"/>
        <pc:sldMkLst>
          <pc:docMk/>
          <pc:sldMk cId="3462307179" sldId="731"/>
        </pc:sldMkLst>
        <pc:spChg chg="mod">
          <ac:chgData name="上野 和樹" userId="267154a67edb8230" providerId="LiveId" clId="{76592F1B-31F3-4EBD-BA6F-0C7C559D50AE}" dt="2022-02-12T09:14:18.783" v="1274" actId="1076"/>
          <ac:spMkLst>
            <pc:docMk/>
            <pc:sldMk cId="3462307179" sldId="731"/>
            <ac:spMk id="2" creationId="{00000000-0000-0000-0000-000000000000}"/>
          </ac:spMkLst>
        </pc:spChg>
        <pc:spChg chg="mod">
          <ac:chgData name="上野 和樹" userId="267154a67edb8230" providerId="LiveId" clId="{76592F1B-31F3-4EBD-BA6F-0C7C559D50AE}" dt="2022-02-12T09:13:27.542" v="1270" actId="1076"/>
          <ac:spMkLst>
            <pc:docMk/>
            <pc:sldMk cId="3462307179" sldId="731"/>
            <ac:spMk id="3" creationId="{00000000-0000-0000-0000-000000000000}"/>
          </ac:spMkLst>
        </pc:spChg>
        <pc:spChg chg="mod">
          <ac:chgData name="上野 和樹" userId="267154a67edb8230" providerId="LiveId" clId="{76592F1B-31F3-4EBD-BA6F-0C7C559D50AE}" dt="2022-02-12T09:13:10.164" v="1267" actId="1076"/>
          <ac:spMkLst>
            <pc:docMk/>
            <pc:sldMk cId="3462307179" sldId="731"/>
            <ac:spMk id="54" creationId="{00000000-0000-0000-0000-000000000000}"/>
          </ac:spMkLst>
        </pc:spChg>
        <pc:spChg chg="mod">
          <ac:chgData name="上野 和樹" userId="267154a67edb8230" providerId="LiveId" clId="{76592F1B-31F3-4EBD-BA6F-0C7C559D50AE}" dt="2022-02-12T09:13:10.164" v="1267" actId="1076"/>
          <ac:spMkLst>
            <pc:docMk/>
            <pc:sldMk cId="3462307179" sldId="731"/>
            <ac:spMk id="59" creationId="{00000000-0000-0000-0000-000000000000}"/>
          </ac:spMkLst>
        </pc:spChg>
        <pc:spChg chg="mod">
          <ac:chgData name="上野 和樹" userId="267154a67edb8230" providerId="LiveId" clId="{76592F1B-31F3-4EBD-BA6F-0C7C559D50AE}" dt="2022-02-12T09:13:10.164" v="1267" actId="1076"/>
          <ac:spMkLst>
            <pc:docMk/>
            <pc:sldMk cId="3462307179" sldId="731"/>
            <ac:spMk id="145" creationId="{00000000-0000-0000-0000-000000000000}"/>
          </ac:spMkLst>
        </pc:spChg>
        <pc:spChg chg="mod">
          <ac:chgData name="上野 和樹" userId="267154a67edb8230" providerId="LiveId" clId="{76592F1B-31F3-4EBD-BA6F-0C7C559D50AE}" dt="2022-02-12T09:14:15.446" v="1273" actId="1076"/>
          <ac:spMkLst>
            <pc:docMk/>
            <pc:sldMk cId="3462307179" sldId="731"/>
            <ac:spMk id="150" creationId="{6CEFF62D-7BAC-4B60-83C2-C80D6BD706F1}"/>
          </ac:spMkLst>
        </pc:spChg>
        <pc:spChg chg="mod">
          <ac:chgData name="上野 和樹" userId="267154a67edb8230" providerId="LiveId" clId="{76592F1B-31F3-4EBD-BA6F-0C7C559D50AE}" dt="2022-02-12T09:15:02.814" v="1288" actId="20577"/>
          <ac:spMkLst>
            <pc:docMk/>
            <pc:sldMk cId="3462307179" sldId="731"/>
            <ac:spMk id="198" creationId="{92F4B930-8ED2-4969-9443-6F8E808D91DA}"/>
          </ac:spMkLst>
        </pc:spChg>
        <pc:spChg chg="mod">
          <ac:chgData name="上野 和樹" userId="267154a67edb8230" providerId="LiveId" clId="{76592F1B-31F3-4EBD-BA6F-0C7C559D50AE}" dt="2022-02-12T09:16:20.978" v="1300" actId="1076"/>
          <ac:spMkLst>
            <pc:docMk/>
            <pc:sldMk cId="3462307179" sldId="731"/>
            <ac:spMk id="199" creationId="{F72D4C19-A494-4EC7-B7E9-BFF0688A8F5C}"/>
          </ac:spMkLst>
        </pc:spChg>
        <pc:spChg chg="mod">
          <ac:chgData name="上野 和樹" userId="267154a67edb8230" providerId="LiveId" clId="{76592F1B-31F3-4EBD-BA6F-0C7C559D50AE}" dt="2022-02-12T09:13:18.567" v="1268" actId="1076"/>
          <ac:spMkLst>
            <pc:docMk/>
            <pc:sldMk cId="3462307179" sldId="731"/>
            <ac:spMk id="201" creationId="{56411CD7-2EBE-4D0B-99DF-7EF000C4F726}"/>
          </ac:spMkLst>
        </pc:spChg>
        <pc:grpChg chg="mod">
          <ac:chgData name="上野 和樹" userId="267154a67edb8230" providerId="LiveId" clId="{76592F1B-31F3-4EBD-BA6F-0C7C559D50AE}" dt="2022-02-12T09:13:10.164" v="1267" actId="1076"/>
          <ac:grpSpMkLst>
            <pc:docMk/>
            <pc:sldMk cId="3462307179" sldId="731"/>
            <ac:grpSpMk id="116" creationId="{00000000-0000-0000-0000-000000000000}"/>
          </ac:grpSpMkLst>
        </pc:grpChg>
        <pc:grpChg chg="mod">
          <ac:chgData name="上野 和樹" userId="267154a67edb8230" providerId="LiveId" clId="{76592F1B-31F3-4EBD-BA6F-0C7C559D50AE}" dt="2022-02-12T09:16:16.310" v="1299" actId="1076"/>
          <ac:grpSpMkLst>
            <pc:docMk/>
            <pc:sldMk cId="3462307179" sldId="731"/>
            <ac:grpSpMk id="187" creationId="{80211B59-0A7E-48E8-8871-6EEB1554AB84}"/>
          </ac:grpSpMkLst>
        </pc:grpChg>
      </pc:sldChg>
      <pc:sldChg chg="modSp mod">
        <pc:chgData name="上野 和樹" userId="267154a67edb8230" providerId="LiveId" clId="{76592F1B-31F3-4EBD-BA6F-0C7C559D50AE}" dt="2022-02-12T08:12:55.692" v="692" actId="6549"/>
        <pc:sldMkLst>
          <pc:docMk/>
          <pc:sldMk cId="84146510" sldId="732"/>
        </pc:sldMkLst>
        <pc:spChg chg="mod">
          <ac:chgData name="上野 和樹" userId="267154a67edb8230" providerId="LiveId" clId="{76592F1B-31F3-4EBD-BA6F-0C7C559D50AE}" dt="2022-02-12T08:09:43.788" v="682" actId="1076"/>
          <ac:spMkLst>
            <pc:docMk/>
            <pc:sldMk cId="84146510" sldId="732"/>
            <ac:spMk id="3" creationId="{00000000-0000-0000-0000-000000000000}"/>
          </ac:spMkLst>
        </pc:spChg>
        <pc:spChg chg="mod">
          <ac:chgData name="上野 和樹" userId="267154a67edb8230" providerId="LiveId" clId="{76592F1B-31F3-4EBD-BA6F-0C7C559D50AE}" dt="2022-02-12T08:10:40.798" v="689" actId="1076"/>
          <ac:spMkLst>
            <pc:docMk/>
            <pc:sldMk cId="84146510" sldId="732"/>
            <ac:spMk id="50" creationId="{00000000-0000-0000-0000-000000000000}"/>
          </ac:spMkLst>
        </pc:spChg>
        <pc:spChg chg="mod">
          <ac:chgData name="上野 和樹" userId="267154a67edb8230" providerId="LiveId" clId="{76592F1B-31F3-4EBD-BA6F-0C7C559D50AE}" dt="2022-02-12T08:09:14.851" v="678" actId="1035"/>
          <ac:spMkLst>
            <pc:docMk/>
            <pc:sldMk cId="84146510" sldId="732"/>
            <ac:spMk id="81" creationId="{00000000-0000-0000-0000-000000000000}"/>
          </ac:spMkLst>
        </pc:spChg>
        <pc:spChg chg="mod">
          <ac:chgData name="上野 和樹" userId="267154a67edb8230" providerId="LiveId" clId="{76592F1B-31F3-4EBD-BA6F-0C7C559D50AE}" dt="2022-02-12T08:09:35.140" v="681" actId="1076"/>
          <ac:spMkLst>
            <pc:docMk/>
            <pc:sldMk cId="84146510" sldId="732"/>
            <ac:spMk id="89" creationId="{00000000-0000-0000-0000-000000000000}"/>
          </ac:spMkLst>
        </pc:spChg>
        <pc:spChg chg="mod">
          <ac:chgData name="上野 和樹" userId="267154a67edb8230" providerId="LiveId" clId="{76592F1B-31F3-4EBD-BA6F-0C7C559D50AE}" dt="2022-02-12T08:10:12.018" v="685" actId="1076"/>
          <ac:spMkLst>
            <pc:docMk/>
            <pc:sldMk cId="84146510" sldId="732"/>
            <ac:spMk id="141" creationId="{00000000-0000-0000-0000-000000000000}"/>
          </ac:spMkLst>
        </pc:spChg>
        <pc:spChg chg="mod">
          <ac:chgData name="上野 和樹" userId="267154a67edb8230" providerId="LiveId" clId="{76592F1B-31F3-4EBD-BA6F-0C7C559D50AE}" dt="2022-02-12T08:09:14.851" v="678" actId="1035"/>
          <ac:spMkLst>
            <pc:docMk/>
            <pc:sldMk cId="84146510" sldId="732"/>
            <ac:spMk id="151" creationId="{00000000-0000-0000-0000-000000000000}"/>
          </ac:spMkLst>
        </pc:spChg>
        <pc:spChg chg="mod">
          <ac:chgData name="上野 和樹" userId="267154a67edb8230" providerId="LiveId" clId="{76592F1B-31F3-4EBD-BA6F-0C7C559D50AE}" dt="2022-02-12T08:10:32.728" v="687" actId="1076"/>
          <ac:spMkLst>
            <pc:docMk/>
            <pc:sldMk cId="84146510" sldId="732"/>
            <ac:spMk id="152" creationId="{00000000-0000-0000-0000-000000000000}"/>
          </ac:spMkLst>
        </pc:spChg>
        <pc:spChg chg="mod">
          <ac:chgData name="上野 和樹" userId="267154a67edb8230" providerId="LiveId" clId="{76592F1B-31F3-4EBD-BA6F-0C7C559D50AE}" dt="2022-02-12T08:12:55.692" v="692" actId="6549"/>
          <ac:spMkLst>
            <pc:docMk/>
            <pc:sldMk cId="84146510" sldId="732"/>
            <ac:spMk id="153" creationId="{00000000-0000-0000-0000-000000000000}"/>
          </ac:spMkLst>
        </pc:spChg>
        <pc:spChg chg="mod">
          <ac:chgData name="上野 和樹" userId="267154a67edb8230" providerId="LiveId" clId="{76592F1B-31F3-4EBD-BA6F-0C7C559D50AE}" dt="2022-02-12T08:10:35.022" v="688" actId="1076"/>
          <ac:spMkLst>
            <pc:docMk/>
            <pc:sldMk cId="84146510" sldId="732"/>
            <ac:spMk id="154" creationId="{00000000-0000-0000-0000-000000000000}"/>
          </ac:spMkLst>
        </pc:spChg>
        <pc:grpChg chg="mod">
          <ac:chgData name="上野 和樹" userId="267154a67edb8230" providerId="LiveId" clId="{76592F1B-31F3-4EBD-BA6F-0C7C559D50AE}" dt="2022-02-12T08:10:08.711" v="684" actId="1076"/>
          <ac:grpSpMkLst>
            <pc:docMk/>
            <pc:sldMk cId="84146510" sldId="732"/>
            <ac:grpSpMk id="51" creationId="{00000000-0000-0000-0000-000000000000}"/>
          </ac:grpSpMkLst>
        </pc:grpChg>
        <pc:grpChg chg="mod">
          <ac:chgData name="上野 和樹" userId="267154a67edb8230" providerId="LiveId" clId="{76592F1B-31F3-4EBD-BA6F-0C7C559D50AE}" dt="2022-02-12T08:10:55.356" v="690" actId="1076"/>
          <ac:grpSpMkLst>
            <pc:docMk/>
            <pc:sldMk cId="84146510" sldId="732"/>
            <ac:grpSpMk id="90" creationId="{00000000-0000-0000-0000-000000000000}"/>
          </ac:grpSpMkLst>
        </pc:grpChg>
      </pc:sldChg>
      <pc:sldChg chg="delSp modSp mod">
        <pc:chgData name="上野 和樹" userId="267154a67edb8230" providerId="LiveId" clId="{76592F1B-31F3-4EBD-BA6F-0C7C559D50AE}" dt="2022-02-12T07:01:44.689" v="147" actId="1076"/>
        <pc:sldMkLst>
          <pc:docMk/>
          <pc:sldMk cId="2046751917" sldId="733"/>
        </pc:sldMkLst>
        <pc:spChg chg="mod">
          <ac:chgData name="上野 和樹" userId="267154a67edb8230" providerId="LiveId" clId="{76592F1B-31F3-4EBD-BA6F-0C7C559D50AE}" dt="2022-02-12T07:01:08.148" v="144" actId="1076"/>
          <ac:spMkLst>
            <pc:docMk/>
            <pc:sldMk cId="2046751917" sldId="733"/>
            <ac:spMk id="3" creationId="{00000000-0000-0000-0000-000000000000}"/>
          </ac:spMkLst>
        </pc:spChg>
        <pc:spChg chg="del">
          <ac:chgData name="上野 和樹" userId="267154a67edb8230" providerId="LiveId" clId="{76592F1B-31F3-4EBD-BA6F-0C7C559D50AE}" dt="2022-02-12T07:00:58.815" v="143" actId="478"/>
          <ac:spMkLst>
            <pc:docMk/>
            <pc:sldMk cId="2046751917" sldId="733"/>
            <ac:spMk id="19" creationId="{00000000-0000-0000-0000-000000000000}"/>
          </ac:spMkLst>
        </pc:spChg>
        <pc:spChg chg="mod">
          <ac:chgData name="上野 和樹" userId="267154a67edb8230" providerId="LiveId" clId="{76592F1B-31F3-4EBD-BA6F-0C7C559D50AE}" dt="2022-02-12T07:01:26.616" v="145" actId="1076"/>
          <ac:spMkLst>
            <pc:docMk/>
            <pc:sldMk cId="2046751917" sldId="733"/>
            <ac:spMk id="37" creationId="{00000000-0000-0000-0000-000000000000}"/>
          </ac:spMkLst>
        </pc:spChg>
        <pc:spChg chg="mod">
          <ac:chgData name="上野 和樹" userId="267154a67edb8230" providerId="LiveId" clId="{76592F1B-31F3-4EBD-BA6F-0C7C559D50AE}" dt="2022-02-12T06:55:40.895" v="77" actId="1036"/>
          <ac:spMkLst>
            <pc:docMk/>
            <pc:sldMk cId="2046751917" sldId="733"/>
            <ac:spMk id="40" creationId="{00000000-0000-0000-0000-000000000000}"/>
          </ac:spMkLst>
        </pc:spChg>
        <pc:spChg chg="mod">
          <ac:chgData name="上野 和樹" userId="267154a67edb8230" providerId="LiveId" clId="{76592F1B-31F3-4EBD-BA6F-0C7C559D50AE}" dt="2022-02-12T07:01:37.202" v="146" actId="1076"/>
          <ac:spMkLst>
            <pc:docMk/>
            <pc:sldMk cId="2046751917" sldId="733"/>
            <ac:spMk id="41" creationId="{00000000-0000-0000-0000-000000000000}"/>
          </ac:spMkLst>
        </pc:spChg>
        <pc:spChg chg="mod">
          <ac:chgData name="上野 和樹" userId="267154a67edb8230" providerId="LiveId" clId="{76592F1B-31F3-4EBD-BA6F-0C7C559D50AE}" dt="2022-02-12T07:01:44.689" v="147" actId="1076"/>
          <ac:spMkLst>
            <pc:docMk/>
            <pc:sldMk cId="2046751917" sldId="733"/>
            <ac:spMk id="45" creationId="{00000000-0000-0000-0000-000000000000}"/>
          </ac:spMkLst>
        </pc:spChg>
        <pc:spChg chg="mod">
          <ac:chgData name="上野 和樹" userId="267154a67edb8230" providerId="LiveId" clId="{76592F1B-31F3-4EBD-BA6F-0C7C559D50AE}" dt="2022-02-12T06:55:40.895" v="77" actId="1036"/>
          <ac:spMkLst>
            <pc:docMk/>
            <pc:sldMk cId="2046751917" sldId="733"/>
            <ac:spMk id="51" creationId="{00000000-0000-0000-0000-000000000000}"/>
          </ac:spMkLst>
        </pc:spChg>
        <pc:spChg chg="del">
          <ac:chgData name="上野 和樹" userId="267154a67edb8230" providerId="LiveId" clId="{76592F1B-31F3-4EBD-BA6F-0C7C559D50AE}" dt="2022-02-12T07:00:58.815" v="143" actId="478"/>
          <ac:spMkLst>
            <pc:docMk/>
            <pc:sldMk cId="2046751917" sldId="733"/>
            <ac:spMk id="73" creationId="{00000000-0000-0000-0000-000000000000}"/>
          </ac:spMkLst>
        </pc:spChg>
        <pc:spChg chg="del">
          <ac:chgData name="上野 和樹" userId="267154a67edb8230" providerId="LiveId" clId="{76592F1B-31F3-4EBD-BA6F-0C7C559D50AE}" dt="2022-02-12T07:00:58.815" v="143" actId="478"/>
          <ac:spMkLst>
            <pc:docMk/>
            <pc:sldMk cId="2046751917" sldId="733"/>
            <ac:spMk id="74" creationId="{00000000-0000-0000-0000-000000000000}"/>
          </ac:spMkLst>
        </pc:spChg>
        <pc:spChg chg="del">
          <ac:chgData name="上野 和樹" userId="267154a67edb8230" providerId="LiveId" clId="{76592F1B-31F3-4EBD-BA6F-0C7C559D50AE}" dt="2022-02-12T07:00:58.815" v="143" actId="478"/>
          <ac:spMkLst>
            <pc:docMk/>
            <pc:sldMk cId="2046751917" sldId="733"/>
            <ac:spMk id="75" creationId="{00000000-0000-0000-0000-000000000000}"/>
          </ac:spMkLst>
        </pc:spChg>
      </pc:sldChg>
      <pc:sldChg chg="addSp modSp mod">
        <pc:chgData name="上野 和樹" userId="267154a67edb8230" providerId="LiveId" clId="{76592F1B-31F3-4EBD-BA6F-0C7C559D50AE}" dt="2022-02-12T07:42:40.386" v="398" actId="1036"/>
        <pc:sldMkLst>
          <pc:docMk/>
          <pc:sldMk cId="2625093826" sldId="734"/>
        </pc:sldMkLst>
        <pc:spChg chg="add mod">
          <ac:chgData name="上野 和樹" userId="267154a67edb8230" providerId="LiveId" clId="{76592F1B-31F3-4EBD-BA6F-0C7C559D50AE}" dt="2022-02-12T07:42:40.386" v="398" actId="1036"/>
          <ac:spMkLst>
            <pc:docMk/>
            <pc:sldMk cId="2625093826" sldId="734"/>
            <ac:spMk id="49" creationId="{D2912904-0F59-4176-AA07-71B5C87015B7}"/>
          </ac:spMkLst>
        </pc:spChg>
      </pc:sldChg>
      <pc:sldChg chg="addSp delSp modSp mod">
        <pc:chgData name="上野 和樹" userId="267154a67edb8230" providerId="LiveId" clId="{76592F1B-31F3-4EBD-BA6F-0C7C559D50AE}" dt="2022-02-12T07:53:01.723" v="500" actId="1076"/>
        <pc:sldMkLst>
          <pc:docMk/>
          <pc:sldMk cId="3114621189" sldId="735"/>
        </pc:sldMkLst>
        <pc:spChg chg="del">
          <ac:chgData name="上野 和樹" userId="267154a67edb8230" providerId="LiveId" clId="{76592F1B-31F3-4EBD-BA6F-0C7C559D50AE}" dt="2022-02-12T06:56:54.747" v="78" actId="21"/>
          <ac:spMkLst>
            <pc:docMk/>
            <pc:sldMk cId="3114621189" sldId="735"/>
            <ac:spMk id="10" creationId="{00000000-0000-0000-0000-000000000000}"/>
          </ac:spMkLst>
        </pc:spChg>
        <pc:spChg chg="add mod">
          <ac:chgData name="上野 和樹" userId="267154a67edb8230" providerId="LiveId" clId="{76592F1B-31F3-4EBD-BA6F-0C7C559D50AE}" dt="2022-02-12T06:56:55.498" v="79"/>
          <ac:spMkLst>
            <pc:docMk/>
            <pc:sldMk cId="3114621189" sldId="735"/>
            <ac:spMk id="28" creationId="{73B73A35-38A0-4D09-B7D9-77E21291A679}"/>
          </ac:spMkLst>
        </pc:spChg>
        <pc:spChg chg="mod">
          <ac:chgData name="上野 和樹" userId="267154a67edb8230" providerId="LiveId" clId="{76592F1B-31F3-4EBD-BA6F-0C7C559D50AE}" dt="2022-02-12T07:53:01.723" v="500" actId="1076"/>
          <ac:spMkLst>
            <pc:docMk/>
            <pc:sldMk cId="3114621189" sldId="735"/>
            <ac:spMk id="31" creationId="{00000000-0000-0000-0000-000000000000}"/>
          </ac:spMkLst>
        </pc:spChg>
        <pc:spChg chg="mod">
          <ac:chgData name="上野 和樹" userId="267154a67edb8230" providerId="LiveId" clId="{76592F1B-31F3-4EBD-BA6F-0C7C559D50AE}" dt="2022-02-12T07:52:16.815" v="498" actId="20577"/>
          <ac:spMkLst>
            <pc:docMk/>
            <pc:sldMk cId="3114621189" sldId="735"/>
            <ac:spMk id="41" creationId="{00000000-0000-0000-0000-000000000000}"/>
          </ac:spMkLst>
        </pc:spChg>
        <pc:picChg chg="del">
          <ac:chgData name="上野 和樹" userId="267154a67edb8230" providerId="LiveId" clId="{76592F1B-31F3-4EBD-BA6F-0C7C559D50AE}" dt="2022-02-12T07:52:00.431" v="490" actId="478"/>
          <ac:picMkLst>
            <pc:docMk/>
            <pc:sldMk cId="3114621189" sldId="735"/>
            <ac:picMk id="52" creationId="{00000000-0000-0000-0000-000000000000}"/>
          </ac:picMkLst>
        </pc:picChg>
        <pc:picChg chg="mod">
          <ac:chgData name="上野 和樹" userId="267154a67edb8230" providerId="LiveId" clId="{76592F1B-31F3-4EBD-BA6F-0C7C559D50AE}" dt="2022-02-12T07:53:01.723" v="500" actId="1076"/>
          <ac:picMkLst>
            <pc:docMk/>
            <pc:sldMk cId="3114621189" sldId="735"/>
            <ac:picMk id="1026" creationId="{00000000-0000-0000-0000-000000000000}"/>
          </ac:picMkLst>
        </pc:picChg>
        <pc:picChg chg="mod">
          <ac:chgData name="上野 和樹" userId="267154a67edb8230" providerId="LiveId" clId="{76592F1B-31F3-4EBD-BA6F-0C7C559D50AE}" dt="2022-02-12T07:53:01.723" v="500" actId="1076"/>
          <ac:picMkLst>
            <pc:docMk/>
            <pc:sldMk cId="3114621189" sldId="735"/>
            <ac:picMk id="1027" creationId="{00000000-0000-0000-0000-000000000000}"/>
          </ac:picMkLst>
        </pc:picChg>
      </pc:sldChg>
      <pc:sldChg chg="modSp mod">
        <pc:chgData name="上野 和樹" userId="267154a67edb8230" providerId="LiveId" clId="{76592F1B-31F3-4EBD-BA6F-0C7C559D50AE}" dt="2022-02-12T08:41:06.542" v="1030" actId="1076"/>
        <pc:sldMkLst>
          <pc:docMk/>
          <pc:sldMk cId="785173372" sldId="740"/>
        </pc:sldMkLst>
        <pc:spChg chg="mod">
          <ac:chgData name="上野 和樹" userId="267154a67edb8230" providerId="LiveId" clId="{76592F1B-31F3-4EBD-BA6F-0C7C559D50AE}" dt="2022-02-12T08:30:26.021" v="861" actId="1076"/>
          <ac:spMkLst>
            <pc:docMk/>
            <pc:sldMk cId="785173372" sldId="740"/>
            <ac:spMk id="50" creationId="{00000000-0000-0000-0000-000000000000}"/>
          </ac:spMkLst>
        </pc:spChg>
        <pc:spChg chg="mod">
          <ac:chgData name="上野 和樹" userId="267154a67edb8230" providerId="LiveId" clId="{76592F1B-31F3-4EBD-BA6F-0C7C559D50AE}" dt="2022-02-12T08:41:06.542" v="1030" actId="1076"/>
          <ac:spMkLst>
            <pc:docMk/>
            <pc:sldMk cId="785173372" sldId="740"/>
            <ac:spMk id="56" creationId="{00000000-0000-0000-0000-000000000000}"/>
          </ac:spMkLst>
        </pc:spChg>
      </pc:sldChg>
      <pc:sldChg chg="modSp mod">
        <pc:chgData name="上野 和樹" userId="267154a67edb8230" providerId="LiveId" clId="{76592F1B-31F3-4EBD-BA6F-0C7C559D50AE}" dt="2022-02-12T09:04:24.291" v="1263" actId="1076"/>
        <pc:sldMkLst>
          <pc:docMk/>
          <pc:sldMk cId="2652808180" sldId="743"/>
        </pc:sldMkLst>
        <pc:spChg chg="mod">
          <ac:chgData name="上野 和樹" userId="267154a67edb8230" providerId="LiveId" clId="{76592F1B-31F3-4EBD-BA6F-0C7C559D50AE}" dt="2022-02-12T09:04:24.291" v="1263" actId="1076"/>
          <ac:spMkLst>
            <pc:docMk/>
            <pc:sldMk cId="2652808180" sldId="743"/>
            <ac:spMk id="17" creationId="{00000000-0000-0000-0000-000000000000}"/>
          </ac:spMkLst>
        </pc:spChg>
      </pc:sldChg>
      <pc:sldChg chg="modSp mod">
        <pc:chgData name="上野 和樹" userId="267154a67edb8230" providerId="LiveId" clId="{76592F1B-31F3-4EBD-BA6F-0C7C559D50AE}" dt="2022-02-12T08:58:37.336" v="1262" actId="20577"/>
        <pc:sldMkLst>
          <pc:docMk/>
          <pc:sldMk cId="2760781311" sldId="744"/>
        </pc:sldMkLst>
        <pc:spChg chg="mod">
          <ac:chgData name="上野 和樹" userId="267154a67edb8230" providerId="LiveId" clId="{76592F1B-31F3-4EBD-BA6F-0C7C559D50AE}" dt="2022-02-12T08:57:48.052" v="1259" actId="1076"/>
          <ac:spMkLst>
            <pc:docMk/>
            <pc:sldMk cId="2760781311" sldId="744"/>
            <ac:spMk id="37" creationId="{00000000-0000-0000-0000-000000000000}"/>
          </ac:spMkLst>
        </pc:spChg>
        <pc:spChg chg="mod">
          <ac:chgData name="上野 和樹" userId="267154a67edb8230" providerId="LiveId" clId="{76592F1B-31F3-4EBD-BA6F-0C7C559D50AE}" dt="2022-02-12T08:58:37.336" v="1262" actId="20577"/>
          <ac:spMkLst>
            <pc:docMk/>
            <pc:sldMk cId="2760781311" sldId="744"/>
            <ac:spMk id="38" creationId="{00000000-0000-0000-0000-000000000000}"/>
          </ac:spMkLst>
        </pc:spChg>
        <pc:spChg chg="mod">
          <ac:chgData name="上野 和樹" userId="267154a67edb8230" providerId="LiveId" clId="{76592F1B-31F3-4EBD-BA6F-0C7C559D50AE}" dt="2022-02-12T08:57:48.052" v="1259" actId="1076"/>
          <ac:spMkLst>
            <pc:docMk/>
            <pc:sldMk cId="2760781311" sldId="744"/>
            <ac:spMk id="39" creationId="{00000000-0000-0000-0000-000000000000}"/>
          </ac:spMkLst>
        </pc:spChg>
        <pc:spChg chg="mod">
          <ac:chgData name="上野 和樹" userId="267154a67edb8230" providerId="LiveId" clId="{76592F1B-31F3-4EBD-BA6F-0C7C559D50AE}" dt="2022-02-12T08:57:15.046" v="1254" actId="1076"/>
          <ac:spMkLst>
            <pc:docMk/>
            <pc:sldMk cId="2760781311" sldId="744"/>
            <ac:spMk id="50" creationId="{00000000-0000-0000-0000-000000000000}"/>
          </ac:spMkLst>
        </pc:spChg>
        <pc:spChg chg="mod">
          <ac:chgData name="上野 和樹" userId="267154a67edb8230" providerId="LiveId" clId="{76592F1B-31F3-4EBD-BA6F-0C7C559D50AE}" dt="2022-02-12T08:57:48.052" v="1259" actId="1076"/>
          <ac:spMkLst>
            <pc:docMk/>
            <pc:sldMk cId="2760781311" sldId="744"/>
            <ac:spMk id="55" creationId="{00000000-0000-0000-0000-000000000000}"/>
          </ac:spMkLst>
        </pc:spChg>
        <pc:spChg chg="mod">
          <ac:chgData name="上野 和樹" userId="267154a67edb8230" providerId="LiveId" clId="{76592F1B-31F3-4EBD-BA6F-0C7C559D50AE}" dt="2022-02-12T08:57:34.920" v="1258" actId="1076"/>
          <ac:spMkLst>
            <pc:docMk/>
            <pc:sldMk cId="2760781311" sldId="744"/>
            <ac:spMk id="62" creationId="{00000000-0000-0000-0000-000000000000}"/>
          </ac:spMkLst>
        </pc:spChg>
        <pc:spChg chg="mod">
          <ac:chgData name="上野 和樹" userId="267154a67edb8230" providerId="LiveId" clId="{76592F1B-31F3-4EBD-BA6F-0C7C559D50AE}" dt="2022-02-12T08:57:15.046" v="1254" actId="1076"/>
          <ac:spMkLst>
            <pc:docMk/>
            <pc:sldMk cId="2760781311" sldId="744"/>
            <ac:spMk id="65" creationId="{00000000-0000-0000-0000-000000000000}"/>
          </ac:spMkLst>
        </pc:spChg>
        <pc:spChg chg="mod">
          <ac:chgData name="上野 和樹" userId="267154a67edb8230" providerId="LiveId" clId="{76592F1B-31F3-4EBD-BA6F-0C7C559D50AE}" dt="2022-02-12T08:57:57.593" v="1260" actId="1076"/>
          <ac:spMkLst>
            <pc:docMk/>
            <pc:sldMk cId="2760781311" sldId="744"/>
            <ac:spMk id="73" creationId="{00000000-0000-0000-0000-000000000000}"/>
          </ac:spMkLst>
        </pc:spChg>
        <pc:spChg chg="mod">
          <ac:chgData name="上野 和樹" userId="267154a67edb8230" providerId="LiveId" clId="{76592F1B-31F3-4EBD-BA6F-0C7C559D50AE}" dt="2022-02-12T08:57:32.393" v="1257" actId="1076"/>
          <ac:spMkLst>
            <pc:docMk/>
            <pc:sldMk cId="2760781311" sldId="744"/>
            <ac:spMk id="78" creationId="{00000000-0000-0000-0000-000000000000}"/>
          </ac:spMkLst>
        </pc:spChg>
        <pc:spChg chg="mod">
          <ac:chgData name="上野 和樹" userId="267154a67edb8230" providerId="LiveId" clId="{76592F1B-31F3-4EBD-BA6F-0C7C559D50AE}" dt="2022-02-12T08:57:32.393" v="1257" actId="1076"/>
          <ac:spMkLst>
            <pc:docMk/>
            <pc:sldMk cId="2760781311" sldId="744"/>
            <ac:spMk id="80" creationId="{00000000-0000-0000-0000-000000000000}"/>
          </ac:spMkLst>
        </pc:spChg>
        <pc:spChg chg="mod">
          <ac:chgData name="上野 和樹" userId="267154a67edb8230" providerId="LiveId" clId="{76592F1B-31F3-4EBD-BA6F-0C7C559D50AE}" dt="2022-02-12T08:57:48.052" v="1259" actId="1076"/>
          <ac:spMkLst>
            <pc:docMk/>
            <pc:sldMk cId="2760781311" sldId="744"/>
            <ac:spMk id="85" creationId="{00000000-0000-0000-0000-000000000000}"/>
          </ac:spMkLst>
        </pc:spChg>
        <pc:spChg chg="mod">
          <ac:chgData name="上野 和樹" userId="267154a67edb8230" providerId="LiveId" clId="{76592F1B-31F3-4EBD-BA6F-0C7C559D50AE}" dt="2022-02-12T08:57:15.046" v="1254" actId="1076"/>
          <ac:spMkLst>
            <pc:docMk/>
            <pc:sldMk cId="2760781311" sldId="744"/>
            <ac:spMk id="93" creationId="{00000000-0000-0000-0000-000000000000}"/>
          </ac:spMkLst>
        </pc:spChg>
        <pc:grpChg chg="mod">
          <ac:chgData name="上野 和樹" userId="267154a67edb8230" providerId="LiveId" clId="{76592F1B-31F3-4EBD-BA6F-0C7C559D50AE}" dt="2022-02-12T08:57:48.052" v="1259" actId="1076"/>
          <ac:grpSpMkLst>
            <pc:docMk/>
            <pc:sldMk cId="2760781311" sldId="744"/>
            <ac:grpSpMk id="56" creationId="{00000000-0000-0000-0000-000000000000}"/>
          </ac:grpSpMkLst>
        </pc:grpChg>
        <pc:grpChg chg="mod">
          <ac:chgData name="上野 和樹" userId="267154a67edb8230" providerId="LiveId" clId="{76592F1B-31F3-4EBD-BA6F-0C7C559D50AE}" dt="2022-02-12T08:57:15.046" v="1254" actId="1076"/>
          <ac:grpSpMkLst>
            <pc:docMk/>
            <pc:sldMk cId="2760781311" sldId="744"/>
            <ac:grpSpMk id="66" creationId="{00000000-0000-0000-0000-000000000000}"/>
          </ac:grpSpMkLst>
        </pc:grpChg>
        <pc:picChg chg="mod">
          <ac:chgData name="上野 和樹" userId="267154a67edb8230" providerId="LiveId" clId="{76592F1B-31F3-4EBD-BA6F-0C7C559D50AE}" dt="2022-02-12T08:57:32.393" v="1257" actId="1076"/>
          <ac:picMkLst>
            <pc:docMk/>
            <pc:sldMk cId="2760781311" sldId="744"/>
            <ac:picMk id="79" creationId="{00000000-0000-0000-0000-000000000000}"/>
          </ac:picMkLst>
        </pc:picChg>
      </pc:sldChg>
      <pc:sldChg chg="delSp modSp mod">
        <pc:chgData name="上野 和樹" userId="267154a67edb8230" providerId="LiveId" clId="{76592F1B-31F3-4EBD-BA6F-0C7C559D50AE}" dt="2022-02-12T07:51:36.724" v="489" actId="20577"/>
        <pc:sldMkLst>
          <pc:docMk/>
          <pc:sldMk cId="2548044929" sldId="745"/>
        </pc:sldMkLst>
        <pc:spChg chg="mod">
          <ac:chgData name="上野 和樹" userId="267154a67edb8230" providerId="LiveId" clId="{76592F1B-31F3-4EBD-BA6F-0C7C559D50AE}" dt="2022-02-12T07:49:58.297" v="473" actId="20577"/>
          <ac:spMkLst>
            <pc:docMk/>
            <pc:sldMk cId="2548044929" sldId="745"/>
            <ac:spMk id="2" creationId="{00000000-0000-0000-0000-000000000000}"/>
          </ac:spMkLst>
        </pc:spChg>
        <pc:spChg chg="mod">
          <ac:chgData name="上野 和樹" userId="267154a67edb8230" providerId="LiveId" clId="{76592F1B-31F3-4EBD-BA6F-0C7C559D50AE}" dt="2022-02-12T07:44:52.441" v="429" actId="1076"/>
          <ac:spMkLst>
            <pc:docMk/>
            <pc:sldMk cId="2548044929" sldId="745"/>
            <ac:spMk id="3" creationId="{00000000-0000-0000-0000-000000000000}"/>
          </ac:spMkLst>
        </pc:spChg>
        <pc:spChg chg="mod">
          <ac:chgData name="上野 和樹" userId="267154a67edb8230" providerId="LiveId" clId="{76592F1B-31F3-4EBD-BA6F-0C7C559D50AE}" dt="2022-02-12T07:45:38.578" v="435" actId="1076"/>
          <ac:spMkLst>
            <pc:docMk/>
            <pc:sldMk cId="2548044929" sldId="745"/>
            <ac:spMk id="4" creationId="{00000000-0000-0000-0000-000000000000}"/>
          </ac:spMkLst>
        </pc:spChg>
        <pc:spChg chg="mod">
          <ac:chgData name="上野 和樹" userId="267154a67edb8230" providerId="LiveId" clId="{76592F1B-31F3-4EBD-BA6F-0C7C559D50AE}" dt="2022-02-12T07:51:36.724" v="489" actId="20577"/>
          <ac:spMkLst>
            <pc:docMk/>
            <pc:sldMk cId="2548044929" sldId="745"/>
            <ac:spMk id="6" creationId="{00000000-0000-0000-0000-000000000000}"/>
          </ac:spMkLst>
        </pc:spChg>
        <pc:spChg chg="mod">
          <ac:chgData name="上野 和樹" userId="267154a67edb8230" providerId="LiveId" clId="{76592F1B-31F3-4EBD-BA6F-0C7C559D50AE}" dt="2022-02-12T07:44:44.626" v="427" actId="1076"/>
          <ac:spMkLst>
            <pc:docMk/>
            <pc:sldMk cId="2548044929" sldId="745"/>
            <ac:spMk id="26" creationId="{00000000-0000-0000-0000-000000000000}"/>
          </ac:spMkLst>
        </pc:spChg>
        <pc:spChg chg="mod">
          <ac:chgData name="上野 和樹" userId="267154a67edb8230" providerId="LiveId" clId="{76592F1B-31F3-4EBD-BA6F-0C7C559D50AE}" dt="2022-02-12T07:50:59.122" v="480" actId="1076"/>
          <ac:spMkLst>
            <pc:docMk/>
            <pc:sldMk cId="2548044929" sldId="745"/>
            <ac:spMk id="32" creationId="{00000000-0000-0000-0000-000000000000}"/>
          </ac:spMkLst>
        </pc:spChg>
        <pc:spChg chg="mod">
          <ac:chgData name="上野 和樹" userId="267154a67edb8230" providerId="LiveId" clId="{76592F1B-31F3-4EBD-BA6F-0C7C559D50AE}" dt="2022-02-12T07:44:36.953" v="425" actId="1076"/>
          <ac:spMkLst>
            <pc:docMk/>
            <pc:sldMk cId="2548044929" sldId="745"/>
            <ac:spMk id="33" creationId="{00000000-0000-0000-0000-000000000000}"/>
          </ac:spMkLst>
        </pc:spChg>
        <pc:spChg chg="mod">
          <ac:chgData name="上野 和樹" userId="267154a67edb8230" providerId="LiveId" clId="{76592F1B-31F3-4EBD-BA6F-0C7C559D50AE}" dt="2022-02-12T07:45:04.404" v="431" actId="1076"/>
          <ac:spMkLst>
            <pc:docMk/>
            <pc:sldMk cId="2548044929" sldId="745"/>
            <ac:spMk id="34" creationId="{00000000-0000-0000-0000-000000000000}"/>
          </ac:spMkLst>
        </pc:spChg>
        <pc:spChg chg="mod">
          <ac:chgData name="上野 和樹" userId="267154a67edb8230" providerId="LiveId" clId="{76592F1B-31F3-4EBD-BA6F-0C7C559D50AE}" dt="2022-02-12T07:50:25.989" v="477" actId="20577"/>
          <ac:spMkLst>
            <pc:docMk/>
            <pc:sldMk cId="2548044929" sldId="745"/>
            <ac:spMk id="36" creationId="{00000000-0000-0000-0000-000000000000}"/>
          </ac:spMkLst>
        </pc:spChg>
        <pc:spChg chg="mod">
          <ac:chgData name="上野 和樹" userId="267154a67edb8230" providerId="LiveId" clId="{76592F1B-31F3-4EBD-BA6F-0C7C559D50AE}" dt="2022-02-12T07:50:36.216" v="478" actId="1076"/>
          <ac:spMkLst>
            <pc:docMk/>
            <pc:sldMk cId="2548044929" sldId="745"/>
            <ac:spMk id="37" creationId="{00000000-0000-0000-0000-000000000000}"/>
          </ac:spMkLst>
        </pc:spChg>
        <pc:spChg chg="mod">
          <ac:chgData name="上野 和樹" userId="267154a67edb8230" providerId="LiveId" clId="{76592F1B-31F3-4EBD-BA6F-0C7C559D50AE}" dt="2022-02-12T07:45:38.578" v="435" actId="1076"/>
          <ac:spMkLst>
            <pc:docMk/>
            <pc:sldMk cId="2548044929" sldId="745"/>
            <ac:spMk id="38" creationId="{00000000-0000-0000-0000-000000000000}"/>
          </ac:spMkLst>
        </pc:spChg>
        <pc:spChg chg="mod">
          <ac:chgData name="上野 和樹" userId="267154a67edb8230" providerId="LiveId" clId="{76592F1B-31F3-4EBD-BA6F-0C7C559D50AE}" dt="2022-02-12T07:45:29.875" v="434" actId="1076"/>
          <ac:spMkLst>
            <pc:docMk/>
            <pc:sldMk cId="2548044929" sldId="745"/>
            <ac:spMk id="40" creationId="{00000000-0000-0000-0000-000000000000}"/>
          </ac:spMkLst>
        </pc:spChg>
        <pc:spChg chg="mod">
          <ac:chgData name="上野 和樹" userId="267154a67edb8230" providerId="LiveId" clId="{76592F1B-31F3-4EBD-BA6F-0C7C559D50AE}" dt="2022-02-12T07:45:29.875" v="434" actId="1076"/>
          <ac:spMkLst>
            <pc:docMk/>
            <pc:sldMk cId="2548044929" sldId="745"/>
            <ac:spMk id="41" creationId="{00000000-0000-0000-0000-000000000000}"/>
          </ac:spMkLst>
        </pc:spChg>
        <pc:spChg chg="mod">
          <ac:chgData name="上野 和樹" userId="267154a67edb8230" providerId="LiveId" clId="{76592F1B-31F3-4EBD-BA6F-0C7C559D50AE}" dt="2022-02-12T07:45:29.875" v="434" actId="1076"/>
          <ac:spMkLst>
            <pc:docMk/>
            <pc:sldMk cId="2548044929" sldId="745"/>
            <ac:spMk id="65" creationId="{00000000-0000-0000-0000-000000000000}"/>
          </ac:spMkLst>
        </pc:spChg>
        <pc:picChg chg="del mod">
          <ac:chgData name="上野 和樹" userId="267154a67edb8230" providerId="LiveId" clId="{76592F1B-31F3-4EBD-BA6F-0C7C559D50AE}" dt="2022-02-12T07:51:15.105" v="484" actId="478"/>
          <ac:picMkLst>
            <pc:docMk/>
            <pc:sldMk cId="2548044929" sldId="745"/>
            <ac:picMk id="66" creationId="{296543D6-AE6D-4525-ADF7-E9087403D96C}"/>
          </ac:picMkLst>
        </pc:picChg>
        <pc:picChg chg="mod">
          <ac:chgData name="上野 和樹" userId="267154a67edb8230" providerId="LiveId" clId="{76592F1B-31F3-4EBD-BA6F-0C7C559D50AE}" dt="2022-02-12T07:51:20.017" v="485" actId="1076"/>
          <ac:picMkLst>
            <pc:docMk/>
            <pc:sldMk cId="2548044929" sldId="745"/>
            <ac:picMk id="67" creationId="{00000000-0000-0000-0000-000000000000}"/>
          </ac:picMkLst>
        </pc:picChg>
      </pc:sldChg>
      <pc:sldChg chg="modSp mod">
        <pc:chgData name="上野 和樹" userId="267154a67edb8230" providerId="LiveId" clId="{76592F1B-31F3-4EBD-BA6F-0C7C559D50AE}" dt="2022-02-12T07:58:18.396" v="510" actId="20577"/>
        <pc:sldMkLst>
          <pc:docMk/>
          <pc:sldMk cId="2636107544" sldId="746"/>
        </pc:sldMkLst>
        <pc:spChg chg="mod">
          <ac:chgData name="上野 和樹" userId="267154a67edb8230" providerId="LiveId" clId="{76592F1B-31F3-4EBD-BA6F-0C7C559D50AE}" dt="2022-02-12T07:58:18.396" v="510" actId="20577"/>
          <ac:spMkLst>
            <pc:docMk/>
            <pc:sldMk cId="2636107544" sldId="746"/>
            <ac:spMk id="49" creationId="{00000000-0000-0000-0000-000000000000}"/>
          </ac:spMkLst>
        </pc:spChg>
      </pc:sldChg>
      <pc:sldChg chg="modSp mod">
        <pc:chgData name="上野 和樹" userId="267154a67edb8230" providerId="LiveId" clId="{76592F1B-31F3-4EBD-BA6F-0C7C559D50AE}" dt="2022-02-12T08:02:34.753" v="619" actId="6549"/>
        <pc:sldMkLst>
          <pc:docMk/>
          <pc:sldMk cId="2509072915" sldId="747"/>
        </pc:sldMkLst>
        <pc:spChg chg="mod">
          <ac:chgData name="上野 和樹" userId="267154a67edb8230" providerId="LiveId" clId="{76592F1B-31F3-4EBD-BA6F-0C7C559D50AE}" dt="2022-02-12T08:01:43.506" v="605" actId="1076"/>
          <ac:spMkLst>
            <pc:docMk/>
            <pc:sldMk cId="2509072915" sldId="747"/>
            <ac:spMk id="4" creationId="{00000000-0000-0000-0000-000000000000}"/>
          </ac:spMkLst>
        </pc:spChg>
        <pc:spChg chg="mod">
          <ac:chgData name="上野 和樹" userId="267154a67edb8230" providerId="LiveId" clId="{76592F1B-31F3-4EBD-BA6F-0C7C559D50AE}" dt="2022-02-12T07:59:38.996" v="512" actId="6549"/>
          <ac:spMkLst>
            <pc:docMk/>
            <pc:sldMk cId="2509072915" sldId="747"/>
            <ac:spMk id="5" creationId="{00000000-0000-0000-0000-000000000000}"/>
          </ac:spMkLst>
        </pc:spChg>
        <pc:spChg chg="mod">
          <ac:chgData name="上野 和樹" userId="267154a67edb8230" providerId="LiveId" clId="{76592F1B-31F3-4EBD-BA6F-0C7C559D50AE}" dt="2022-02-12T08:00:55.084" v="590" actId="20577"/>
          <ac:spMkLst>
            <pc:docMk/>
            <pc:sldMk cId="2509072915" sldId="747"/>
            <ac:spMk id="6" creationId="{00000000-0000-0000-0000-000000000000}"/>
          </ac:spMkLst>
        </pc:spChg>
        <pc:spChg chg="mod">
          <ac:chgData name="上野 和樹" userId="267154a67edb8230" providerId="LiveId" clId="{76592F1B-31F3-4EBD-BA6F-0C7C559D50AE}" dt="2022-02-12T08:01:32.719" v="604" actId="1076"/>
          <ac:spMkLst>
            <pc:docMk/>
            <pc:sldMk cId="2509072915" sldId="747"/>
            <ac:spMk id="43" creationId="{00000000-0000-0000-0000-000000000000}"/>
          </ac:spMkLst>
        </pc:spChg>
        <pc:spChg chg="mod">
          <ac:chgData name="上野 和樹" userId="267154a67edb8230" providerId="LiveId" clId="{76592F1B-31F3-4EBD-BA6F-0C7C559D50AE}" dt="2022-02-12T08:01:43.506" v="605" actId="1076"/>
          <ac:spMkLst>
            <pc:docMk/>
            <pc:sldMk cId="2509072915" sldId="747"/>
            <ac:spMk id="46" creationId="{00000000-0000-0000-0000-000000000000}"/>
          </ac:spMkLst>
        </pc:spChg>
        <pc:spChg chg="mod">
          <ac:chgData name="上野 和樹" userId="267154a67edb8230" providerId="LiveId" clId="{76592F1B-31F3-4EBD-BA6F-0C7C559D50AE}" dt="2022-02-12T08:00:11.929" v="525" actId="1036"/>
          <ac:spMkLst>
            <pc:docMk/>
            <pc:sldMk cId="2509072915" sldId="747"/>
            <ac:spMk id="51" creationId="{00000000-0000-0000-0000-000000000000}"/>
          </ac:spMkLst>
        </pc:spChg>
        <pc:spChg chg="mod">
          <ac:chgData name="上野 和樹" userId="267154a67edb8230" providerId="LiveId" clId="{76592F1B-31F3-4EBD-BA6F-0C7C559D50AE}" dt="2022-02-12T08:02:34.753" v="619" actId="6549"/>
          <ac:spMkLst>
            <pc:docMk/>
            <pc:sldMk cId="2509072915" sldId="747"/>
            <ac:spMk id="54" creationId="{00000000-0000-0000-0000-000000000000}"/>
          </ac:spMkLst>
        </pc:spChg>
        <pc:spChg chg="mod">
          <ac:chgData name="上野 和樹" userId="267154a67edb8230" providerId="LiveId" clId="{76592F1B-31F3-4EBD-BA6F-0C7C559D50AE}" dt="2022-02-12T07:59:24.493" v="511" actId="1076"/>
          <ac:spMkLst>
            <pc:docMk/>
            <pc:sldMk cId="2509072915" sldId="747"/>
            <ac:spMk id="60" creationId="{00000000-0000-0000-0000-000000000000}"/>
          </ac:spMkLst>
        </pc:spChg>
        <pc:spChg chg="mod">
          <ac:chgData name="上野 和樹" userId="267154a67edb8230" providerId="LiveId" clId="{76592F1B-31F3-4EBD-BA6F-0C7C559D50AE}" dt="2022-02-12T08:01:58.663" v="606" actId="1076"/>
          <ac:spMkLst>
            <pc:docMk/>
            <pc:sldMk cId="2509072915" sldId="747"/>
            <ac:spMk id="71" creationId="{00000000-0000-0000-0000-000000000000}"/>
          </ac:spMkLst>
        </pc:spChg>
        <pc:spChg chg="mod">
          <ac:chgData name="上野 和樹" userId="267154a67edb8230" providerId="LiveId" clId="{76592F1B-31F3-4EBD-BA6F-0C7C559D50AE}" dt="2022-02-12T08:01:11.885" v="597" actId="20577"/>
          <ac:spMkLst>
            <pc:docMk/>
            <pc:sldMk cId="2509072915" sldId="747"/>
            <ac:spMk id="74" creationId="{00000000-0000-0000-0000-000000000000}"/>
          </ac:spMkLst>
        </pc:spChg>
        <pc:spChg chg="mod">
          <ac:chgData name="上野 和樹" userId="267154a67edb8230" providerId="LiveId" clId="{76592F1B-31F3-4EBD-BA6F-0C7C559D50AE}" dt="2022-02-12T08:01:43.506" v="605" actId="1076"/>
          <ac:spMkLst>
            <pc:docMk/>
            <pc:sldMk cId="2509072915" sldId="747"/>
            <ac:spMk id="80" creationId="{00000000-0000-0000-0000-000000000000}"/>
          </ac:spMkLst>
        </pc:spChg>
        <pc:spChg chg="mod">
          <ac:chgData name="上野 和樹" userId="267154a67edb8230" providerId="LiveId" clId="{76592F1B-31F3-4EBD-BA6F-0C7C559D50AE}" dt="2022-02-12T08:01:43.506" v="605" actId="1076"/>
          <ac:spMkLst>
            <pc:docMk/>
            <pc:sldMk cId="2509072915" sldId="747"/>
            <ac:spMk id="84" creationId="{00000000-0000-0000-0000-000000000000}"/>
          </ac:spMkLst>
        </pc:spChg>
        <pc:spChg chg="mod">
          <ac:chgData name="上野 和樹" userId="267154a67edb8230" providerId="LiveId" clId="{76592F1B-31F3-4EBD-BA6F-0C7C559D50AE}" dt="2022-02-12T08:02:06.741" v="607" actId="1076"/>
          <ac:spMkLst>
            <pc:docMk/>
            <pc:sldMk cId="2509072915" sldId="747"/>
            <ac:spMk id="92" creationId="{00000000-0000-0000-0000-000000000000}"/>
          </ac:spMkLst>
        </pc:spChg>
        <pc:spChg chg="mod">
          <ac:chgData name="上野 和樹" userId="267154a67edb8230" providerId="LiveId" clId="{76592F1B-31F3-4EBD-BA6F-0C7C559D50AE}" dt="2022-02-12T08:02:09.081" v="608" actId="1076"/>
          <ac:spMkLst>
            <pc:docMk/>
            <pc:sldMk cId="2509072915" sldId="747"/>
            <ac:spMk id="93" creationId="{00000000-0000-0000-0000-000000000000}"/>
          </ac:spMkLst>
        </pc:spChg>
        <pc:grpChg chg="mod">
          <ac:chgData name="上野 和樹" userId="267154a67edb8230" providerId="LiveId" clId="{76592F1B-31F3-4EBD-BA6F-0C7C559D50AE}" dt="2022-02-12T08:02:11.826" v="609" actId="1076"/>
          <ac:grpSpMkLst>
            <pc:docMk/>
            <pc:sldMk cId="2509072915" sldId="747"/>
            <ac:grpSpMk id="42" creationId="{00000000-0000-0000-0000-000000000000}"/>
          </ac:grpSpMkLst>
        </pc:grpChg>
        <pc:picChg chg="mod">
          <ac:chgData name="上野 和樹" userId="267154a67edb8230" providerId="LiveId" clId="{76592F1B-31F3-4EBD-BA6F-0C7C559D50AE}" dt="2022-02-12T08:01:43.506" v="605" actId="1076"/>
          <ac:picMkLst>
            <pc:docMk/>
            <pc:sldMk cId="2509072915" sldId="747"/>
            <ac:picMk id="78" creationId="{00000000-0000-0000-0000-000000000000}"/>
          </ac:picMkLst>
        </pc:picChg>
        <pc:picChg chg="mod">
          <ac:chgData name="上野 和樹" userId="267154a67edb8230" providerId="LiveId" clId="{76592F1B-31F3-4EBD-BA6F-0C7C559D50AE}" dt="2022-02-12T08:01:43.506" v="605" actId="1076"/>
          <ac:picMkLst>
            <pc:docMk/>
            <pc:sldMk cId="2509072915" sldId="747"/>
            <ac:picMk id="85" creationId="{00000000-0000-0000-0000-000000000000}"/>
          </ac:picMkLst>
        </pc:picChg>
      </pc:sldChg>
      <pc:sldChg chg="modSp mod">
        <pc:chgData name="上野 和樹" userId="267154a67edb8230" providerId="LiveId" clId="{76592F1B-31F3-4EBD-BA6F-0C7C559D50AE}" dt="2022-02-12T08:39:15.964" v="980" actId="1076"/>
        <pc:sldMkLst>
          <pc:docMk/>
          <pc:sldMk cId="1691648111" sldId="748"/>
        </pc:sldMkLst>
        <pc:spChg chg="mod">
          <ac:chgData name="上野 和樹" userId="267154a67edb8230" providerId="LiveId" clId="{76592F1B-31F3-4EBD-BA6F-0C7C559D50AE}" dt="2022-02-12T08:39:15.964" v="980" actId="1076"/>
          <ac:spMkLst>
            <pc:docMk/>
            <pc:sldMk cId="1691648111" sldId="748"/>
            <ac:spMk id="25" creationId="{00000000-0000-0000-0000-000000000000}"/>
          </ac:spMkLst>
        </pc:spChg>
        <pc:picChg chg="mod">
          <ac:chgData name="上野 和樹" userId="267154a67edb8230" providerId="LiveId" clId="{76592F1B-31F3-4EBD-BA6F-0C7C559D50AE}" dt="2022-02-12T08:37:13.770" v="979" actId="1076"/>
          <ac:picMkLst>
            <pc:docMk/>
            <pc:sldMk cId="1691648111" sldId="748"/>
            <ac:picMk id="54" creationId="{00000000-0000-0000-0000-000000000000}"/>
          </ac:picMkLst>
        </pc:picChg>
      </pc:sldChg>
    </pc:docChg>
  </pc:docChgLst>
  <pc:docChgLst>
    <pc:chgData name="上野 和樹" userId="267154a67edb8230" providerId="LiveId" clId="{D6FBB499-60E0-4691-A7DA-DFC84BAD1478}"/>
    <pc:docChg chg="undo redo custSel addSld delSld modSld sldOrd">
      <pc:chgData name="上野 和樹" userId="267154a67edb8230" providerId="LiveId" clId="{D6FBB499-60E0-4691-A7DA-DFC84BAD1478}" dt="2022-01-27T01:29:05.623" v="4587" actId="47"/>
      <pc:docMkLst>
        <pc:docMk/>
      </pc:docMkLst>
      <pc:sldChg chg="modSp mod">
        <pc:chgData name="上野 和樹" userId="267154a67edb8230" providerId="LiveId" clId="{D6FBB499-60E0-4691-A7DA-DFC84BAD1478}" dt="2022-01-26T03:33:39.788" v="582" actId="20577"/>
        <pc:sldMkLst>
          <pc:docMk/>
          <pc:sldMk cId="3640146105" sldId="551"/>
        </pc:sldMkLst>
        <pc:spChg chg="mod">
          <ac:chgData name="上野 和樹" userId="267154a67edb8230" providerId="LiveId" clId="{D6FBB499-60E0-4691-A7DA-DFC84BAD1478}" dt="2022-01-26T03:33:33.071" v="574" actId="20577"/>
          <ac:spMkLst>
            <pc:docMk/>
            <pc:sldMk cId="3640146105" sldId="551"/>
            <ac:spMk id="2" creationId="{00000000-0000-0000-0000-000000000000}"/>
          </ac:spMkLst>
        </pc:spChg>
        <pc:spChg chg="mod">
          <ac:chgData name="上野 和樹" userId="267154a67edb8230" providerId="LiveId" clId="{D6FBB499-60E0-4691-A7DA-DFC84BAD1478}" dt="2022-01-26T03:33:39.788" v="582" actId="20577"/>
          <ac:spMkLst>
            <pc:docMk/>
            <pc:sldMk cId="3640146105" sldId="551"/>
            <ac:spMk id="3" creationId="{00000000-0000-0000-0000-000000000000}"/>
          </ac:spMkLst>
        </pc:spChg>
        <pc:spChg chg="mod">
          <ac:chgData name="上野 和樹" userId="267154a67edb8230" providerId="LiveId" clId="{D6FBB499-60E0-4691-A7DA-DFC84BAD1478}" dt="2022-01-26T03:33:00.470" v="548" actId="1076"/>
          <ac:spMkLst>
            <pc:docMk/>
            <pc:sldMk cId="3640146105" sldId="551"/>
            <ac:spMk id="20" creationId="{00000000-0000-0000-0000-000000000000}"/>
          </ac:spMkLst>
        </pc:spChg>
        <pc:spChg chg="mod">
          <ac:chgData name="上野 和樹" userId="267154a67edb8230" providerId="LiveId" clId="{D6FBB499-60E0-4691-A7DA-DFC84BAD1478}" dt="2022-01-26T03:33:12.297" v="564" actId="1035"/>
          <ac:spMkLst>
            <pc:docMk/>
            <pc:sldMk cId="3640146105" sldId="551"/>
            <ac:spMk id="21" creationId="{00000000-0000-0000-0000-000000000000}"/>
          </ac:spMkLst>
        </pc:spChg>
        <pc:spChg chg="mod">
          <ac:chgData name="上野 和樹" userId="267154a67edb8230" providerId="LiveId" clId="{D6FBB499-60E0-4691-A7DA-DFC84BAD1478}" dt="2022-01-26T03:32:49.436" v="546" actId="1036"/>
          <ac:spMkLst>
            <pc:docMk/>
            <pc:sldMk cId="3640146105" sldId="551"/>
            <ac:spMk id="26" creationId="{00000000-0000-0000-0000-000000000000}"/>
          </ac:spMkLst>
        </pc:spChg>
        <pc:spChg chg="mod">
          <ac:chgData name="上野 和樹" userId="267154a67edb8230" providerId="LiveId" clId="{D6FBB499-60E0-4691-A7DA-DFC84BAD1478}" dt="2022-01-26T03:33:20.572" v="565" actId="2710"/>
          <ac:spMkLst>
            <pc:docMk/>
            <pc:sldMk cId="3640146105" sldId="551"/>
            <ac:spMk id="32" creationId="{00000000-0000-0000-0000-000000000000}"/>
          </ac:spMkLst>
        </pc:spChg>
        <pc:spChg chg="mod">
          <ac:chgData name="上野 和樹" userId="267154a67edb8230" providerId="LiveId" clId="{D6FBB499-60E0-4691-A7DA-DFC84BAD1478}" dt="2022-01-26T03:33:12.297" v="564" actId="1035"/>
          <ac:spMkLst>
            <pc:docMk/>
            <pc:sldMk cId="3640146105" sldId="551"/>
            <ac:spMk id="36" creationId="{00000000-0000-0000-0000-000000000000}"/>
          </ac:spMkLst>
        </pc:spChg>
        <pc:spChg chg="mod">
          <ac:chgData name="上野 和樹" userId="267154a67edb8230" providerId="LiveId" clId="{D6FBB499-60E0-4691-A7DA-DFC84BAD1478}" dt="2022-01-26T03:32:54.786" v="547" actId="1076"/>
          <ac:spMkLst>
            <pc:docMk/>
            <pc:sldMk cId="3640146105" sldId="551"/>
            <ac:spMk id="40" creationId="{00000000-0000-0000-0000-000000000000}"/>
          </ac:spMkLst>
        </pc:spChg>
        <pc:grpChg chg="mod">
          <ac:chgData name="上野 和樹" userId="267154a67edb8230" providerId="LiveId" clId="{D6FBB499-60E0-4691-A7DA-DFC84BAD1478}" dt="2022-01-26T03:33:12.297" v="564" actId="1035"/>
          <ac:grpSpMkLst>
            <pc:docMk/>
            <pc:sldMk cId="3640146105" sldId="551"/>
            <ac:grpSpMk id="12" creationId="{00000000-0000-0000-0000-000000000000}"/>
          </ac:grpSpMkLst>
        </pc:grpChg>
        <pc:picChg chg="mod">
          <ac:chgData name="上野 和樹" userId="267154a67edb8230" providerId="LiveId" clId="{D6FBB499-60E0-4691-A7DA-DFC84BAD1478}" dt="2022-01-26T03:33:01.934" v="549" actId="1076"/>
          <ac:picMkLst>
            <pc:docMk/>
            <pc:sldMk cId="3640146105" sldId="551"/>
            <ac:picMk id="4" creationId="{00000000-0000-0000-0000-000000000000}"/>
          </ac:picMkLst>
        </pc:picChg>
        <pc:picChg chg="mod">
          <ac:chgData name="上野 和樹" userId="267154a67edb8230" providerId="LiveId" clId="{D6FBB499-60E0-4691-A7DA-DFC84BAD1478}" dt="2022-01-26T03:33:04.979" v="550" actId="1076"/>
          <ac:picMkLst>
            <pc:docMk/>
            <pc:sldMk cId="3640146105" sldId="551"/>
            <ac:picMk id="5" creationId="{00000000-0000-0000-0000-000000000000}"/>
          </ac:picMkLst>
        </pc:picChg>
        <pc:picChg chg="mod">
          <ac:chgData name="上野 和樹" userId="267154a67edb8230" providerId="LiveId" clId="{D6FBB499-60E0-4691-A7DA-DFC84BAD1478}" dt="2022-01-26T03:33:12.297" v="564" actId="1035"/>
          <ac:picMkLst>
            <pc:docMk/>
            <pc:sldMk cId="3640146105" sldId="551"/>
            <ac:picMk id="25" creationId="{00000000-0000-0000-0000-000000000000}"/>
          </ac:picMkLst>
        </pc:picChg>
      </pc:sldChg>
      <pc:sldChg chg="modSp mod">
        <pc:chgData name="上野 和樹" userId="267154a67edb8230" providerId="LiveId" clId="{D6FBB499-60E0-4691-A7DA-DFC84BAD1478}" dt="2022-01-26T03:15:50.618" v="154" actId="1036"/>
        <pc:sldMkLst>
          <pc:docMk/>
          <pc:sldMk cId="4019830787" sldId="553"/>
        </pc:sldMkLst>
        <pc:spChg chg="mod">
          <ac:chgData name="上野 和樹" userId="267154a67edb8230" providerId="LiveId" clId="{D6FBB499-60E0-4691-A7DA-DFC84BAD1478}" dt="2022-01-26T03:15:35.778" v="149" actId="113"/>
          <ac:spMkLst>
            <pc:docMk/>
            <pc:sldMk cId="4019830787" sldId="553"/>
            <ac:spMk id="19" creationId="{00000000-0000-0000-0000-000000000000}"/>
          </ac:spMkLst>
        </pc:spChg>
        <pc:spChg chg="mod">
          <ac:chgData name="上野 和樹" userId="267154a67edb8230" providerId="LiveId" clId="{D6FBB499-60E0-4691-A7DA-DFC84BAD1478}" dt="2022-01-26T03:15:47.549" v="152" actId="113"/>
          <ac:spMkLst>
            <pc:docMk/>
            <pc:sldMk cId="4019830787" sldId="553"/>
            <ac:spMk id="26" creationId="{00000000-0000-0000-0000-000000000000}"/>
          </ac:spMkLst>
        </pc:spChg>
        <pc:spChg chg="mod">
          <ac:chgData name="上野 和樹" userId="267154a67edb8230" providerId="LiveId" clId="{D6FBB499-60E0-4691-A7DA-DFC84BAD1478}" dt="2022-01-26T03:15:50.618" v="154" actId="1036"/>
          <ac:spMkLst>
            <pc:docMk/>
            <pc:sldMk cId="4019830787" sldId="553"/>
            <ac:spMk id="31" creationId="{00000000-0000-0000-0000-000000000000}"/>
          </ac:spMkLst>
        </pc:spChg>
      </pc:sldChg>
      <pc:sldChg chg="modSp mod">
        <pc:chgData name="上野 和樹" userId="267154a67edb8230" providerId="LiveId" clId="{D6FBB499-60E0-4691-A7DA-DFC84BAD1478}" dt="2022-01-26T04:57:20.284" v="1753" actId="1076"/>
        <pc:sldMkLst>
          <pc:docMk/>
          <pc:sldMk cId="693567847" sldId="554"/>
        </pc:sldMkLst>
        <pc:spChg chg="mod">
          <ac:chgData name="上野 和樹" userId="267154a67edb8230" providerId="LiveId" clId="{D6FBB499-60E0-4691-A7DA-DFC84BAD1478}" dt="2022-01-26T04:34:58.416" v="1681" actId="1035"/>
          <ac:spMkLst>
            <pc:docMk/>
            <pc:sldMk cId="693567847" sldId="554"/>
            <ac:spMk id="19" creationId="{00000000-0000-0000-0000-000000000000}"/>
          </ac:spMkLst>
        </pc:spChg>
        <pc:spChg chg="mod">
          <ac:chgData name="上野 和樹" userId="267154a67edb8230" providerId="LiveId" clId="{D6FBB499-60E0-4691-A7DA-DFC84BAD1478}" dt="2022-01-26T04:34:58.416" v="1681" actId="1035"/>
          <ac:spMkLst>
            <pc:docMk/>
            <pc:sldMk cId="693567847" sldId="554"/>
            <ac:spMk id="20" creationId="{00000000-0000-0000-0000-000000000000}"/>
          </ac:spMkLst>
        </pc:spChg>
        <pc:spChg chg="mod">
          <ac:chgData name="上野 和樹" userId="267154a67edb8230" providerId="LiveId" clId="{D6FBB499-60E0-4691-A7DA-DFC84BAD1478}" dt="2022-01-26T04:35:19.067" v="1689" actId="1076"/>
          <ac:spMkLst>
            <pc:docMk/>
            <pc:sldMk cId="693567847" sldId="554"/>
            <ac:spMk id="41" creationId="{00000000-0000-0000-0000-000000000000}"/>
          </ac:spMkLst>
        </pc:spChg>
        <pc:spChg chg="mod">
          <ac:chgData name="上野 和樹" userId="267154a67edb8230" providerId="LiveId" clId="{D6FBB499-60E0-4691-A7DA-DFC84BAD1478}" dt="2022-01-26T04:35:11.754" v="1684" actId="1076"/>
          <ac:spMkLst>
            <pc:docMk/>
            <pc:sldMk cId="693567847" sldId="554"/>
            <ac:spMk id="42" creationId="{00000000-0000-0000-0000-000000000000}"/>
          </ac:spMkLst>
        </pc:spChg>
        <pc:spChg chg="mod">
          <ac:chgData name="上野 和樹" userId="267154a67edb8230" providerId="LiveId" clId="{D6FBB499-60E0-4691-A7DA-DFC84BAD1478}" dt="2022-01-26T04:34:06.694" v="1644" actId="20577"/>
          <ac:spMkLst>
            <pc:docMk/>
            <pc:sldMk cId="693567847" sldId="554"/>
            <ac:spMk id="49" creationId="{00000000-0000-0000-0000-000000000000}"/>
          </ac:spMkLst>
        </pc:spChg>
        <pc:spChg chg="mod">
          <ac:chgData name="上野 和樹" userId="267154a67edb8230" providerId="LiveId" clId="{D6FBB499-60E0-4691-A7DA-DFC84BAD1478}" dt="2022-01-26T04:34:46.818" v="1669" actId="20577"/>
          <ac:spMkLst>
            <pc:docMk/>
            <pc:sldMk cId="693567847" sldId="554"/>
            <ac:spMk id="50" creationId="{00000000-0000-0000-0000-000000000000}"/>
          </ac:spMkLst>
        </pc:spChg>
        <pc:spChg chg="mod">
          <ac:chgData name="上野 和樹" userId="267154a67edb8230" providerId="LiveId" clId="{D6FBB499-60E0-4691-A7DA-DFC84BAD1478}" dt="2022-01-26T04:35:26.246" v="1690" actId="1076"/>
          <ac:spMkLst>
            <pc:docMk/>
            <pc:sldMk cId="693567847" sldId="554"/>
            <ac:spMk id="70" creationId="{00000000-0000-0000-0000-000000000000}"/>
          </ac:spMkLst>
        </pc:spChg>
        <pc:grpChg chg="mod">
          <ac:chgData name="上野 和樹" userId="267154a67edb8230" providerId="LiveId" clId="{D6FBB499-60E0-4691-A7DA-DFC84BAD1478}" dt="2022-01-26T04:34:58.416" v="1681" actId="1035"/>
          <ac:grpSpMkLst>
            <pc:docMk/>
            <pc:sldMk cId="693567847" sldId="554"/>
            <ac:grpSpMk id="39" creationId="{00000000-0000-0000-0000-000000000000}"/>
          </ac:grpSpMkLst>
        </pc:grpChg>
        <pc:picChg chg="mod">
          <ac:chgData name="上野 和樹" userId="267154a67edb8230" providerId="LiveId" clId="{D6FBB499-60E0-4691-A7DA-DFC84BAD1478}" dt="2022-01-26T04:34:58.416" v="1681" actId="1035"/>
          <ac:picMkLst>
            <pc:docMk/>
            <pc:sldMk cId="693567847" sldId="554"/>
            <ac:picMk id="24" creationId="{00000000-0000-0000-0000-000000000000}"/>
          </ac:picMkLst>
        </pc:picChg>
        <pc:picChg chg="mod">
          <ac:chgData name="上野 和樹" userId="267154a67edb8230" providerId="LiveId" clId="{D6FBB499-60E0-4691-A7DA-DFC84BAD1478}" dt="2022-01-26T04:57:20.284" v="1753" actId="1076"/>
          <ac:picMkLst>
            <pc:docMk/>
            <pc:sldMk cId="693567847" sldId="554"/>
            <ac:picMk id="54" creationId="{00000000-0000-0000-0000-000000000000}"/>
          </ac:picMkLst>
        </pc:picChg>
      </pc:sldChg>
      <pc:sldChg chg="modSp mod">
        <pc:chgData name="上野 和樹" userId="267154a67edb8230" providerId="LiveId" clId="{D6FBB499-60E0-4691-A7DA-DFC84BAD1478}" dt="2022-01-26T03:36:34.026" v="679" actId="1036"/>
        <pc:sldMkLst>
          <pc:docMk/>
          <pc:sldMk cId="4294749106" sldId="555"/>
        </pc:sldMkLst>
        <pc:spChg chg="mod">
          <ac:chgData name="上野 和樹" userId="267154a67edb8230" providerId="LiveId" clId="{D6FBB499-60E0-4691-A7DA-DFC84BAD1478}" dt="2022-01-26T03:34:56.632" v="634" actId="1036"/>
          <ac:spMkLst>
            <pc:docMk/>
            <pc:sldMk cId="4294749106" sldId="555"/>
            <ac:spMk id="2" creationId="{00000000-0000-0000-0000-000000000000}"/>
          </ac:spMkLst>
        </pc:spChg>
        <pc:spChg chg="mod">
          <ac:chgData name="上野 和樹" userId="267154a67edb8230" providerId="LiveId" clId="{D6FBB499-60E0-4691-A7DA-DFC84BAD1478}" dt="2022-01-26T03:34:21.650" v="593" actId="113"/>
          <ac:spMkLst>
            <pc:docMk/>
            <pc:sldMk cId="4294749106" sldId="555"/>
            <ac:spMk id="3" creationId="{00000000-0000-0000-0000-000000000000}"/>
          </ac:spMkLst>
        </pc:spChg>
        <pc:spChg chg="mod">
          <ac:chgData name="上野 和樹" userId="267154a67edb8230" providerId="LiveId" clId="{D6FBB499-60E0-4691-A7DA-DFC84BAD1478}" dt="2022-01-26T03:34:35.852" v="612" actId="1036"/>
          <ac:spMkLst>
            <pc:docMk/>
            <pc:sldMk cId="4294749106" sldId="555"/>
            <ac:spMk id="21" creationId="{00000000-0000-0000-0000-000000000000}"/>
          </ac:spMkLst>
        </pc:spChg>
        <pc:spChg chg="mod">
          <ac:chgData name="上野 和樹" userId="267154a67edb8230" providerId="LiveId" clId="{D6FBB499-60E0-4691-A7DA-DFC84BAD1478}" dt="2022-01-26T03:36:34.026" v="679" actId="1036"/>
          <ac:spMkLst>
            <pc:docMk/>
            <pc:sldMk cId="4294749106" sldId="555"/>
            <ac:spMk id="35" creationId="{00000000-0000-0000-0000-000000000000}"/>
          </ac:spMkLst>
        </pc:spChg>
        <pc:spChg chg="mod">
          <ac:chgData name="上野 和樹" userId="267154a67edb8230" providerId="LiveId" clId="{D6FBB499-60E0-4691-A7DA-DFC84BAD1478}" dt="2022-01-26T03:34:35.852" v="612" actId="1036"/>
          <ac:spMkLst>
            <pc:docMk/>
            <pc:sldMk cId="4294749106" sldId="555"/>
            <ac:spMk id="36" creationId="{00000000-0000-0000-0000-000000000000}"/>
          </ac:spMkLst>
        </pc:spChg>
        <pc:spChg chg="mod">
          <ac:chgData name="上野 和樹" userId="267154a67edb8230" providerId="LiveId" clId="{D6FBB499-60E0-4691-A7DA-DFC84BAD1478}" dt="2022-01-26T03:36:34.026" v="679" actId="1036"/>
          <ac:spMkLst>
            <pc:docMk/>
            <pc:sldMk cId="4294749106" sldId="555"/>
            <ac:spMk id="39" creationId="{00000000-0000-0000-0000-000000000000}"/>
          </ac:spMkLst>
        </pc:spChg>
        <pc:spChg chg="mod">
          <ac:chgData name="上野 和樹" userId="267154a67edb8230" providerId="LiveId" clId="{D6FBB499-60E0-4691-A7DA-DFC84BAD1478}" dt="2022-01-26T03:36:02.076" v="669" actId="1076"/>
          <ac:spMkLst>
            <pc:docMk/>
            <pc:sldMk cId="4294749106" sldId="555"/>
            <ac:spMk id="40" creationId="{00000000-0000-0000-0000-000000000000}"/>
          </ac:spMkLst>
        </pc:spChg>
        <pc:spChg chg="mod">
          <ac:chgData name="上野 和樹" userId="267154a67edb8230" providerId="LiveId" clId="{D6FBB499-60E0-4691-A7DA-DFC84BAD1478}" dt="2022-01-26T03:34:29.378" v="604" actId="1036"/>
          <ac:spMkLst>
            <pc:docMk/>
            <pc:sldMk cId="4294749106" sldId="555"/>
            <ac:spMk id="41" creationId="{00000000-0000-0000-0000-000000000000}"/>
          </ac:spMkLst>
        </pc:spChg>
        <pc:spChg chg="mod">
          <ac:chgData name="上野 和樹" userId="267154a67edb8230" providerId="LiveId" clId="{D6FBB499-60E0-4691-A7DA-DFC84BAD1478}" dt="2022-01-26T03:36:10.537" v="670" actId="1076"/>
          <ac:spMkLst>
            <pc:docMk/>
            <pc:sldMk cId="4294749106" sldId="555"/>
            <ac:spMk id="42" creationId="{00000000-0000-0000-0000-000000000000}"/>
          </ac:spMkLst>
        </pc:spChg>
        <pc:spChg chg="mod">
          <ac:chgData name="上野 和樹" userId="267154a67edb8230" providerId="LiveId" clId="{D6FBB499-60E0-4691-A7DA-DFC84BAD1478}" dt="2022-01-26T03:33:58.351" v="583" actId="1076"/>
          <ac:spMkLst>
            <pc:docMk/>
            <pc:sldMk cId="4294749106" sldId="555"/>
            <ac:spMk id="44" creationId="{00000000-0000-0000-0000-000000000000}"/>
          </ac:spMkLst>
        </pc:spChg>
        <pc:spChg chg="mod">
          <ac:chgData name="上野 和樹" userId="267154a67edb8230" providerId="LiveId" clId="{D6FBB499-60E0-4691-A7DA-DFC84BAD1478}" dt="2022-01-26T03:36:20.073" v="674" actId="1036"/>
          <ac:spMkLst>
            <pc:docMk/>
            <pc:sldMk cId="4294749106" sldId="555"/>
            <ac:spMk id="45" creationId="{00000000-0000-0000-0000-000000000000}"/>
          </ac:spMkLst>
        </pc:spChg>
        <pc:spChg chg="mod">
          <ac:chgData name="上野 和樹" userId="267154a67edb8230" providerId="LiveId" clId="{D6FBB499-60E0-4691-A7DA-DFC84BAD1478}" dt="2022-01-26T03:36:20.073" v="674" actId="1036"/>
          <ac:spMkLst>
            <pc:docMk/>
            <pc:sldMk cId="4294749106" sldId="555"/>
            <ac:spMk id="46" creationId="{00000000-0000-0000-0000-000000000000}"/>
          </ac:spMkLst>
        </pc:spChg>
        <pc:spChg chg="mod">
          <ac:chgData name="上野 和樹" userId="267154a67edb8230" providerId="LiveId" clId="{D6FBB499-60E0-4691-A7DA-DFC84BAD1478}" dt="2022-01-26T03:36:20.073" v="674" actId="1036"/>
          <ac:spMkLst>
            <pc:docMk/>
            <pc:sldMk cId="4294749106" sldId="555"/>
            <ac:spMk id="47" creationId="{00000000-0000-0000-0000-000000000000}"/>
          </ac:spMkLst>
        </pc:spChg>
        <pc:spChg chg="mod">
          <ac:chgData name="上野 和樹" userId="267154a67edb8230" providerId="LiveId" clId="{D6FBB499-60E0-4691-A7DA-DFC84BAD1478}" dt="2022-01-26T03:36:28.402" v="675" actId="1076"/>
          <ac:spMkLst>
            <pc:docMk/>
            <pc:sldMk cId="4294749106" sldId="555"/>
            <ac:spMk id="48" creationId="{00000000-0000-0000-0000-000000000000}"/>
          </ac:spMkLst>
        </pc:spChg>
        <pc:picChg chg="mod">
          <ac:chgData name="上野 和樹" userId="267154a67edb8230" providerId="LiveId" clId="{D6FBB499-60E0-4691-A7DA-DFC84BAD1478}" dt="2022-01-26T03:34:29.378" v="604" actId="1036"/>
          <ac:picMkLst>
            <pc:docMk/>
            <pc:sldMk cId="4294749106" sldId="555"/>
            <ac:picMk id="6" creationId="{00000000-0000-0000-0000-000000000000}"/>
          </ac:picMkLst>
        </pc:picChg>
        <pc:picChg chg="mod">
          <ac:chgData name="上野 和樹" userId="267154a67edb8230" providerId="LiveId" clId="{D6FBB499-60E0-4691-A7DA-DFC84BAD1478}" dt="2022-01-26T03:34:29.378" v="604" actId="1036"/>
          <ac:picMkLst>
            <pc:docMk/>
            <pc:sldMk cId="4294749106" sldId="555"/>
            <ac:picMk id="7" creationId="{00000000-0000-0000-0000-000000000000}"/>
          </ac:picMkLst>
        </pc:picChg>
        <pc:picChg chg="mod">
          <ac:chgData name="上野 和樹" userId="267154a67edb8230" providerId="LiveId" clId="{D6FBB499-60E0-4691-A7DA-DFC84BAD1478}" dt="2022-01-26T03:34:29.378" v="604" actId="1036"/>
          <ac:picMkLst>
            <pc:docMk/>
            <pc:sldMk cId="4294749106" sldId="555"/>
            <ac:picMk id="9" creationId="{00000000-0000-0000-0000-000000000000}"/>
          </ac:picMkLst>
        </pc:picChg>
        <pc:picChg chg="mod">
          <ac:chgData name="上野 和樹" userId="267154a67edb8230" providerId="LiveId" clId="{D6FBB499-60E0-4691-A7DA-DFC84BAD1478}" dt="2022-01-26T03:34:29.378" v="604" actId="1036"/>
          <ac:picMkLst>
            <pc:docMk/>
            <pc:sldMk cId="4294749106" sldId="555"/>
            <ac:picMk id="37" creationId="{00000000-0000-0000-0000-000000000000}"/>
          </ac:picMkLst>
        </pc:picChg>
        <pc:picChg chg="mod">
          <ac:chgData name="上野 和樹" userId="267154a67edb8230" providerId="LiveId" clId="{D6FBB499-60E0-4691-A7DA-DFC84BAD1478}" dt="2022-01-26T03:36:34.026" v="679" actId="1036"/>
          <ac:picMkLst>
            <pc:docMk/>
            <pc:sldMk cId="4294749106" sldId="555"/>
            <ac:picMk id="38" creationId="{00000000-0000-0000-0000-000000000000}"/>
          </ac:picMkLst>
        </pc:picChg>
      </pc:sldChg>
      <pc:sldChg chg="modSp mod">
        <pc:chgData name="上野 和樹" userId="267154a67edb8230" providerId="LiveId" clId="{D6FBB499-60E0-4691-A7DA-DFC84BAD1478}" dt="2022-01-26T03:43:24.332" v="793" actId="1076"/>
        <pc:sldMkLst>
          <pc:docMk/>
          <pc:sldMk cId="2052735210" sldId="556"/>
        </pc:sldMkLst>
        <pc:spChg chg="mod">
          <ac:chgData name="上野 和樹" userId="267154a67edb8230" providerId="LiveId" clId="{D6FBB499-60E0-4691-A7DA-DFC84BAD1478}" dt="2022-01-26T03:41:46.990" v="761" actId="20577"/>
          <ac:spMkLst>
            <pc:docMk/>
            <pc:sldMk cId="2052735210" sldId="556"/>
            <ac:spMk id="4" creationId="{00000000-0000-0000-0000-000000000000}"/>
          </ac:spMkLst>
        </pc:spChg>
        <pc:spChg chg="mod">
          <ac:chgData name="上野 和樹" userId="267154a67edb8230" providerId="LiveId" clId="{D6FBB499-60E0-4691-A7DA-DFC84BAD1478}" dt="2022-01-26T03:43:19.547" v="792" actId="1076"/>
          <ac:spMkLst>
            <pc:docMk/>
            <pc:sldMk cId="2052735210" sldId="556"/>
            <ac:spMk id="38" creationId="{00000000-0000-0000-0000-000000000000}"/>
          </ac:spMkLst>
        </pc:spChg>
        <pc:spChg chg="mod">
          <ac:chgData name="上野 和樹" userId="267154a67edb8230" providerId="LiveId" clId="{D6FBB499-60E0-4691-A7DA-DFC84BAD1478}" dt="2022-01-26T03:41:59.886" v="765" actId="1076"/>
          <ac:spMkLst>
            <pc:docMk/>
            <pc:sldMk cId="2052735210" sldId="556"/>
            <ac:spMk id="39" creationId="{00000000-0000-0000-0000-000000000000}"/>
          </ac:spMkLst>
        </pc:spChg>
        <pc:spChg chg="mod">
          <ac:chgData name="上野 和樹" userId="267154a67edb8230" providerId="LiveId" clId="{D6FBB499-60E0-4691-A7DA-DFC84BAD1478}" dt="2022-01-26T03:43:24.332" v="793" actId="1076"/>
          <ac:spMkLst>
            <pc:docMk/>
            <pc:sldMk cId="2052735210" sldId="556"/>
            <ac:spMk id="44" creationId="{00000000-0000-0000-0000-000000000000}"/>
          </ac:spMkLst>
        </pc:spChg>
        <pc:spChg chg="mod">
          <ac:chgData name="上野 和樹" userId="267154a67edb8230" providerId="LiveId" clId="{D6FBB499-60E0-4691-A7DA-DFC84BAD1478}" dt="2022-01-26T03:43:11.695" v="791" actId="20577"/>
          <ac:spMkLst>
            <pc:docMk/>
            <pc:sldMk cId="2052735210" sldId="556"/>
            <ac:spMk id="50" creationId="{00000000-0000-0000-0000-000000000000}"/>
          </ac:spMkLst>
        </pc:spChg>
        <pc:picChg chg="mod">
          <ac:chgData name="上野 和樹" userId="267154a67edb8230" providerId="LiveId" clId="{D6FBB499-60E0-4691-A7DA-DFC84BAD1478}" dt="2022-01-26T03:42:42.655" v="768" actId="1076"/>
          <ac:picMkLst>
            <pc:docMk/>
            <pc:sldMk cId="2052735210" sldId="556"/>
            <ac:picMk id="5122" creationId="{00000000-0000-0000-0000-000000000000}"/>
          </ac:picMkLst>
        </pc:picChg>
      </pc:sldChg>
      <pc:sldChg chg="modSp mod">
        <pc:chgData name="上野 和樹" userId="267154a67edb8230" providerId="LiveId" clId="{D6FBB499-60E0-4691-A7DA-DFC84BAD1478}" dt="2022-01-26T03:48:02.216" v="916" actId="20577"/>
        <pc:sldMkLst>
          <pc:docMk/>
          <pc:sldMk cId="3980871859" sldId="557"/>
        </pc:sldMkLst>
        <pc:spChg chg="mod">
          <ac:chgData name="上野 和樹" userId="267154a67edb8230" providerId="LiveId" clId="{D6FBB499-60E0-4691-A7DA-DFC84BAD1478}" dt="2022-01-26T03:45:08.679" v="834" actId="20577"/>
          <ac:spMkLst>
            <pc:docMk/>
            <pc:sldMk cId="3980871859" sldId="557"/>
            <ac:spMk id="39" creationId="{00000000-0000-0000-0000-000000000000}"/>
          </ac:spMkLst>
        </pc:spChg>
        <pc:spChg chg="mod">
          <ac:chgData name="上野 和樹" userId="267154a67edb8230" providerId="LiveId" clId="{D6FBB499-60E0-4691-A7DA-DFC84BAD1478}" dt="2022-01-26T03:44:06.146" v="802" actId="1076"/>
          <ac:spMkLst>
            <pc:docMk/>
            <pc:sldMk cId="3980871859" sldId="557"/>
            <ac:spMk id="54" creationId="{00000000-0000-0000-0000-000000000000}"/>
          </ac:spMkLst>
        </pc:spChg>
        <pc:spChg chg="mod">
          <ac:chgData name="上野 和樹" userId="267154a67edb8230" providerId="LiveId" clId="{D6FBB499-60E0-4691-A7DA-DFC84BAD1478}" dt="2022-01-26T03:48:02.216" v="916" actId="20577"/>
          <ac:spMkLst>
            <pc:docMk/>
            <pc:sldMk cId="3980871859" sldId="557"/>
            <ac:spMk id="69" creationId="{00000000-0000-0000-0000-000000000000}"/>
          </ac:spMkLst>
        </pc:spChg>
        <pc:grpChg chg="mod">
          <ac:chgData name="上野 和樹" userId="267154a67edb8230" providerId="LiveId" clId="{D6FBB499-60E0-4691-A7DA-DFC84BAD1478}" dt="2022-01-26T03:47:53.733" v="906" actId="1076"/>
          <ac:grpSpMkLst>
            <pc:docMk/>
            <pc:sldMk cId="3980871859" sldId="557"/>
            <ac:grpSpMk id="6" creationId="{00000000-0000-0000-0000-000000000000}"/>
          </ac:grpSpMkLst>
        </pc:grpChg>
        <pc:grpChg chg="mod">
          <ac:chgData name="上野 和樹" userId="267154a67edb8230" providerId="LiveId" clId="{D6FBB499-60E0-4691-A7DA-DFC84BAD1478}" dt="2022-01-26T03:46:15.157" v="860" actId="1076"/>
          <ac:grpSpMkLst>
            <pc:docMk/>
            <pc:sldMk cId="3980871859" sldId="557"/>
            <ac:grpSpMk id="31" creationId="{00000000-0000-0000-0000-000000000000}"/>
          </ac:grpSpMkLst>
        </pc:grpChg>
        <pc:picChg chg="mod">
          <ac:chgData name="上野 和樹" userId="267154a67edb8230" providerId="LiveId" clId="{D6FBB499-60E0-4691-A7DA-DFC84BAD1478}" dt="2022-01-26T03:44:09.244" v="803" actId="1076"/>
          <ac:picMkLst>
            <pc:docMk/>
            <pc:sldMk cId="3980871859" sldId="557"/>
            <ac:picMk id="5" creationId="{00000000-0000-0000-0000-000000000000}"/>
          </ac:picMkLst>
        </pc:picChg>
        <pc:picChg chg="mod">
          <ac:chgData name="上野 和樹" userId="267154a67edb8230" providerId="LiveId" clId="{D6FBB499-60E0-4691-A7DA-DFC84BAD1478}" dt="2022-01-26T03:43:39.232" v="794" actId="1076"/>
          <ac:picMkLst>
            <pc:docMk/>
            <pc:sldMk cId="3980871859" sldId="557"/>
            <ac:picMk id="1026" creationId="{00000000-0000-0000-0000-000000000000}"/>
          </ac:picMkLst>
        </pc:picChg>
      </pc:sldChg>
      <pc:sldChg chg="addSp modSp mod">
        <pc:chgData name="上野 和樹" userId="267154a67edb8230" providerId="LiveId" clId="{D6FBB499-60E0-4691-A7DA-DFC84BAD1478}" dt="2022-01-27T01:26:07.431" v="4580" actId="20577"/>
        <pc:sldMkLst>
          <pc:docMk/>
          <pc:sldMk cId="33011758" sldId="558"/>
        </pc:sldMkLst>
        <pc:spChg chg="mod">
          <ac:chgData name="上野 和樹" userId="267154a67edb8230" providerId="LiveId" clId="{D6FBB499-60E0-4691-A7DA-DFC84BAD1478}" dt="2022-01-27T01:04:35.185" v="4537" actId="1036"/>
          <ac:spMkLst>
            <pc:docMk/>
            <pc:sldMk cId="33011758" sldId="558"/>
            <ac:spMk id="2" creationId="{00000000-0000-0000-0000-000000000000}"/>
          </ac:spMkLst>
        </pc:spChg>
        <pc:spChg chg="mod">
          <ac:chgData name="上野 和樹" userId="267154a67edb8230" providerId="LiveId" clId="{D6FBB499-60E0-4691-A7DA-DFC84BAD1478}" dt="2022-01-27T01:04:35.998" v="4545" actId="1076"/>
          <ac:spMkLst>
            <pc:docMk/>
            <pc:sldMk cId="33011758" sldId="558"/>
            <ac:spMk id="5" creationId="{00000000-0000-0000-0000-000000000000}"/>
          </ac:spMkLst>
        </pc:spChg>
        <pc:spChg chg="mod">
          <ac:chgData name="上野 和樹" userId="267154a67edb8230" providerId="LiveId" clId="{D6FBB499-60E0-4691-A7DA-DFC84BAD1478}" dt="2022-01-27T01:04:35.998" v="4545" actId="1076"/>
          <ac:spMkLst>
            <pc:docMk/>
            <pc:sldMk cId="33011758" sldId="558"/>
            <ac:spMk id="6" creationId="{00000000-0000-0000-0000-000000000000}"/>
          </ac:spMkLst>
        </pc:spChg>
        <pc:spChg chg="mod">
          <ac:chgData name="上野 和樹" userId="267154a67edb8230" providerId="LiveId" clId="{D6FBB499-60E0-4691-A7DA-DFC84BAD1478}" dt="2022-01-27T01:04:35.998" v="4545" actId="1076"/>
          <ac:spMkLst>
            <pc:docMk/>
            <pc:sldMk cId="33011758" sldId="558"/>
            <ac:spMk id="7" creationId="{00000000-0000-0000-0000-000000000000}"/>
          </ac:spMkLst>
        </pc:spChg>
        <pc:spChg chg="mod">
          <ac:chgData name="上野 和樹" userId="267154a67edb8230" providerId="LiveId" clId="{D6FBB499-60E0-4691-A7DA-DFC84BAD1478}" dt="2022-01-27T01:04:35.998" v="4545" actId="1076"/>
          <ac:spMkLst>
            <pc:docMk/>
            <pc:sldMk cId="33011758" sldId="558"/>
            <ac:spMk id="10" creationId="{00000000-0000-0000-0000-000000000000}"/>
          </ac:spMkLst>
        </pc:spChg>
        <pc:spChg chg="add mod">
          <ac:chgData name="上野 和樹" userId="267154a67edb8230" providerId="LiveId" clId="{D6FBB499-60E0-4691-A7DA-DFC84BAD1478}" dt="2022-01-27T01:26:07.431" v="4580" actId="20577"/>
          <ac:spMkLst>
            <pc:docMk/>
            <pc:sldMk cId="33011758" sldId="558"/>
            <ac:spMk id="12" creationId="{1E9CD08E-DEAB-45B6-A5C1-710FBA70D302}"/>
          </ac:spMkLst>
        </pc:spChg>
        <pc:spChg chg="add mod">
          <ac:chgData name="上野 和樹" userId="267154a67edb8230" providerId="LiveId" clId="{D6FBB499-60E0-4691-A7DA-DFC84BAD1478}" dt="2022-01-27T01:02:25.505" v="4476" actId="571"/>
          <ac:spMkLst>
            <pc:docMk/>
            <pc:sldMk cId="33011758" sldId="558"/>
            <ac:spMk id="84" creationId="{EE3E9801-C731-4984-ADBB-2481598AFB83}"/>
          </ac:spMkLst>
        </pc:spChg>
        <pc:spChg chg="add mod">
          <ac:chgData name="上野 和樹" userId="267154a67edb8230" providerId="LiveId" clId="{D6FBB499-60E0-4691-A7DA-DFC84BAD1478}" dt="2022-01-27T01:02:25.505" v="4476" actId="571"/>
          <ac:spMkLst>
            <pc:docMk/>
            <pc:sldMk cId="33011758" sldId="558"/>
            <ac:spMk id="85" creationId="{CD5386D4-457D-4E04-A5E2-5F831505A566}"/>
          </ac:spMkLst>
        </pc:spChg>
        <pc:spChg chg="add mod">
          <ac:chgData name="上野 和樹" userId="267154a67edb8230" providerId="LiveId" clId="{D6FBB499-60E0-4691-A7DA-DFC84BAD1478}" dt="2022-01-27T01:02:25.505" v="4476" actId="571"/>
          <ac:spMkLst>
            <pc:docMk/>
            <pc:sldMk cId="33011758" sldId="558"/>
            <ac:spMk id="86" creationId="{62224705-057E-4440-8BA6-19AB31D9B03C}"/>
          </ac:spMkLst>
        </pc:spChg>
        <pc:spChg chg="add mod">
          <ac:chgData name="上野 和樹" userId="267154a67edb8230" providerId="LiveId" clId="{D6FBB499-60E0-4691-A7DA-DFC84BAD1478}" dt="2022-01-27T01:02:25.505" v="4476" actId="571"/>
          <ac:spMkLst>
            <pc:docMk/>
            <pc:sldMk cId="33011758" sldId="558"/>
            <ac:spMk id="87" creationId="{E335E60B-F219-4844-A299-2E05E14C58A1}"/>
          </ac:spMkLst>
        </pc:spChg>
        <pc:spChg chg="mod">
          <ac:chgData name="上野 和樹" userId="267154a67edb8230" providerId="LiveId" clId="{D6FBB499-60E0-4691-A7DA-DFC84BAD1478}" dt="2022-01-27T01:04:36.451" v="4556" actId="1076"/>
          <ac:spMkLst>
            <pc:docMk/>
            <pc:sldMk cId="33011758" sldId="558"/>
            <ac:spMk id="183" creationId="{00000000-0000-0000-0000-000000000000}"/>
          </ac:spMkLst>
        </pc:spChg>
        <pc:spChg chg="mod">
          <ac:chgData name="上野 和樹" userId="267154a67edb8230" providerId="LiveId" clId="{D6FBB499-60E0-4691-A7DA-DFC84BAD1478}" dt="2022-01-27T01:04:35.700" v="4538" actId="1036"/>
          <ac:spMkLst>
            <pc:docMk/>
            <pc:sldMk cId="33011758" sldId="558"/>
            <ac:spMk id="189" creationId="{00000000-0000-0000-0000-000000000000}"/>
          </ac:spMkLst>
        </pc:spChg>
        <pc:spChg chg="mod">
          <ac:chgData name="上野 和樹" userId="267154a67edb8230" providerId="LiveId" clId="{D6FBB499-60E0-4691-A7DA-DFC84BAD1478}" dt="2022-01-27T01:04:35.185" v="4537" actId="1036"/>
          <ac:spMkLst>
            <pc:docMk/>
            <pc:sldMk cId="33011758" sldId="558"/>
            <ac:spMk id="193" creationId="{00000000-0000-0000-0000-000000000000}"/>
          </ac:spMkLst>
        </pc:spChg>
        <pc:spChg chg="mod">
          <ac:chgData name="上野 和樹" userId="267154a67edb8230" providerId="LiveId" clId="{D6FBB499-60E0-4691-A7DA-DFC84BAD1478}" dt="2022-01-27T01:04:35.185" v="4537" actId="1036"/>
          <ac:spMkLst>
            <pc:docMk/>
            <pc:sldMk cId="33011758" sldId="558"/>
            <ac:spMk id="194" creationId="{00000000-0000-0000-0000-000000000000}"/>
          </ac:spMkLst>
        </pc:spChg>
        <pc:spChg chg="mod">
          <ac:chgData name="上野 和樹" userId="267154a67edb8230" providerId="LiveId" clId="{D6FBB499-60E0-4691-A7DA-DFC84BAD1478}" dt="2022-01-27T01:04:36.122" v="4548" actId="1076"/>
          <ac:spMkLst>
            <pc:docMk/>
            <pc:sldMk cId="33011758" sldId="558"/>
            <ac:spMk id="195" creationId="{00000000-0000-0000-0000-000000000000}"/>
          </ac:spMkLst>
        </pc:spChg>
        <pc:spChg chg="mod">
          <ac:chgData name="上野 和樹" userId="267154a67edb8230" providerId="LiveId" clId="{D6FBB499-60E0-4691-A7DA-DFC84BAD1478}" dt="2022-01-27T01:04:35.982" v="4544" actId="1076"/>
          <ac:spMkLst>
            <pc:docMk/>
            <pc:sldMk cId="33011758" sldId="558"/>
            <ac:spMk id="196" creationId="{00000000-0000-0000-0000-000000000000}"/>
          </ac:spMkLst>
        </pc:spChg>
        <pc:spChg chg="mod">
          <ac:chgData name="上野 和樹" userId="267154a67edb8230" providerId="LiveId" clId="{D6FBB499-60E0-4691-A7DA-DFC84BAD1478}" dt="2022-01-27T01:04:36.091" v="4547" actId="1076"/>
          <ac:spMkLst>
            <pc:docMk/>
            <pc:sldMk cId="33011758" sldId="558"/>
            <ac:spMk id="211" creationId="{00000000-0000-0000-0000-000000000000}"/>
          </ac:spMkLst>
        </pc:spChg>
        <pc:spChg chg="mod">
          <ac:chgData name="上野 和樹" userId="267154a67edb8230" providerId="LiveId" clId="{D6FBB499-60E0-4691-A7DA-DFC84BAD1478}" dt="2022-01-27T01:04:36.435" v="4555" actId="14100"/>
          <ac:spMkLst>
            <pc:docMk/>
            <pc:sldMk cId="33011758" sldId="558"/>
            <ac:spMk id="216" creationId="{00000000-0000-0000-0000-000000000000}"/>
          </ac:spMkLst>
        </pc:spChg>
        <pc:spChg chg="mod">
          <ac:chgData name="上野 和樹" userId="267154a67edb8230" providerId="LiveId" clId="{D6FBB499-60E0-4691-A7DA-DFC84BAD1478}" dt="2022-01-27T01:04:36.372" v="4553" actId="14100"/>
          <ac:spMkLst>
            <pc:docMk/>
            <pc:sldMk cId="33011758" sldId="558"/>
            <ac:spMk id="218" creationId="{00000000-0000-0000-0000-000000000000}"/>
          </ac:spMkLst>
        </pc:spChg>
        <pc:spChg chg="mod">
          <ac:chgData name="上野 和樹" userId="267154a67edb8230" providerId="LiveId" clId="{D6FBB499-60E0-4691-A7DA-DFC84BAD1478}" dt="2022-01-27T01:04:36.279" v="4551" actId="1076"/>
          <ac:spMkLst>
            <pc:docMk/>
            <pc:sldMk cId="33011758" sldId="558"/>
            <ac:spMk id="219" creationId="{00000000-0000-0000-0000-000000000000}"/>
          </ac:spMkLst>
        </pc:spChg>
        <pc:spChg chg="mod">
          <ac:chgData name="上野 和樹" userId="267154a67edb8230" providerId="LiveId" clId="{D6FBB499-60E0-4691-A7DA-DFC84BAD1478}" dt="2022-01-27T01:04:36.122" v="4548" actId="1076"/>
          <ac:spMkLst>
            <pc:docMk/>
            <pc:sldMk cId="33011758" sldId="558"/>
            <ac:spMk id="220" creationId="{00000000-0000-0000-0000-000000000000}"/>
          </ac:spMkLst>
        </pc:spChg>
        <pc:spChg chg="mod">
          <ac:chgData name="上野 和樹" userId="267154a67edb8230" providerId="LiveId" clId="{D6FBB499-60E0-4691-A7DA-DFC84BAD1478}" dt="2022-01-27T01:04:35.825" v="4541" actId="1076"/>
          <ac:spMkLst>
            <pc:docMk/>
            <pc:sldMk cId="33011758" sldId="558"/>
            <ac:spMk id="222" creationId="{00000000-0000-0000-0000-000000000000}"/>
          </ac:spMkLst>
        </pc:spChg>
        <pc:spChg chg="mod">
          <ac:chgData name="上野 和樹" userId="267154a67edb8230" providerId="LiveId" clId="{D6FBB499-60E0-4691-A7DA-DFC84BAD1478}" dt="2022-01-27T01:04:35.856" v="4542" actId="1076"/>
          <ac:spMkLst>
            <pc:docMk/>
            <pc:sldMk cId="33011758" sldId="558"/>
            <ac:spMk id="226" creationId="{00000000-0000-0000-0000-000000000000}"/>
          </ac:spMkLst>
        </pc:spChg>
        <pc:spChg chg="mod">
          <ac:chgData name="上野 和樹" userId="267154a67edb8230" providerId="LiveId" clId="{D6FBB499-60E0-4691-A7DA-DFC84BAD1478}" dt="2022-01-27T01:04:35.778" v="4540" actId="1035"/>
          <ac:spMkLst>
            <pc:docMk/>
            <pc:sldMk cId="33011758" sldId="558"/>
            <ac:spMk id="237" creationId="{00000000-0000-0000-0000-000000000000}"/>
          </ac:spMkLst>
        </pc:spChg>
        <pc:spChg chg="mod">
          <ac:chgData name="上野 和樹" userId="267154a67edb8230" providerId="LiveId" clId="{D6FBB499-60E0-4691-A7DA-DFC84BAD1478}" dt="2022-01-27T01:04:35.778" v="4540" actId="1035"/>
          <ac:spMkLst>
            <pc:docMk/>
            <pc:sldMk cId="33011758" sldId="558"/>
            <ac:spMk id="238" creationId="{00000000-0000-0000-0000-000000000000}"/>
          </ac:spMkLst>
        </pc:spChg>
        <pc:spChg chg="mod">
          <ac:chgData name="上野 和樹" userId="267154a67edb8230" providerId="LiveId" clId="{D6FBB499-60E0-4691-A7DA-DFC84BAD1478}" dt="2022-01-27T01:04:35.778" v="4540" actId="1035"/>
          <ac:spMkLst>
            <pc:docMk/>
            <pc:sldMk cId="33011758" sldId="558"/>
            <ac:spMk id="239" creationId="{00000000-0000-0000-0000-000000000000}"/>
          </ac:spMkLst>
        </pc:spChg>
        <pc:spChg chg="mod">
          <ac:chgData name="上野 和樹" userId="267154a67edb8230" providerId="LiveId" clId="{D6FBB499-60E0-4691-A7DA-DFC84BAD1478}" dt="2022-01-27T01:04:35.778" v="4540" actId="1035"/>
          <ac:spMkLst>
            <pc:docMk/>
            <pc:sldMk cId="33011758" sldId="558"/>
            <ac:spMk id="240" creationId="{00000000-0000-0000-0000-000000000000}"/>
          </ac:spMkLst>
        </pc:spChg>
        <pc:spChg chg="mod">
          <ac:chgData name="上野 和樹" userId="267154a67edb8230" providerId="LiveId" clId="{D6FBB499-60E0-4691-A7DA-DFC84BAD1478}" dt="2022-01-27T01:04:35.919" v="4543" actId="1076"/>
          <ac:spMkLst>
            <pc:docMk/>
            <pc:sldMk cId="33011758" sldId="558"/>
            <ac:spMk id="243" creationId="{00000000-0000-0000-0000-000000000000}"/>
          </ac:spMkLst>
        </pc:spChg>
        <pc:spChg chg="mod">
          <ac:chgData name="上野 和樹" userId="267154a67edb8230" providerId="LiveId" clId="{D6FBB499-60E0-4691-A7DA-DFC84BAD1478}" dt="2022-01-26T07:25:01.820" v="2962" actId="1076"/>
          <ac:spMkLst>
            <pc:docMk/>
            <pc:sldMk cId="33011758" sldId="558"/>
            <ac:spMk id="245" creationId="{00000000-0000-0000-0000-000000000000}"/>
          </ac:spMkLst>
        </pc:spChg>
        <pc:spChg chg="mod">
          <ac:chgData name="上野 和樹" userId="267154a67edb8230" providerId="LiveId" clId="{D6FBB499-60E0-4691-A7DA-DFC84BAD1478}" dt="2022-01-27T01:04:35.919" v="4543" actId="1076"/>
          <ac:spMkLst>
            <pc:docMk/>
            <pc:sldMk cId="33011758" sldId="558"/>
            <ac:spMk id="247" creationId="{00000000-0000-0000-0000-000000000000}"/>
          </ac:spMkLst>
        </pc:spChg>
        <pc:spChg chg="mod">
          <ac:chgData name="上野 和樹" userId="267154a67edb8230" providerId="LiveId" clId="{D6FBB499-60E0-4691-A7DA-DFC84BAD1478}" dt="2022-01-27T01:00:26.107" v="4456" actId="1076"/>
          <ac:spMkLst>
            <pc:docMk/>
            <pc:sldMk cId="33011758" sldId="558"/>
            <ac:spMk id="260" creationId="{00000000-0000-0000-0000-000000000000}"/>
          </ac:spMkLst>
        </pc:spChg>
        <pc:spChg chg="mod">
          <ac:chgData name="上野 和樹" userId="267154a67edb8230" providerId="LiveId" clId="{D6FBB499-60E0-4691-A7DA-DFC84BAD1478}" dt="2022-01-26T07:24:56.555" v="2961" actId="1076"/>
          <ac:spMkLst>
            <pc:docMk/>
            <pc:sldMk cId="33011758" sldId="558"/>
            <ac:spMk id="263" creationId="{00000000-0000-0000-0000-000000000000}"/>
          </ac:spMkLst>
        </pc:spChg>
        <pc:grpChg chg="mod">
          <ac:chgData name="上野 和樹" userId="267154a67edb8230" providerId="LiveId" clId="{D6FBB499-60E0-4691-A7DA-DFC84BAD1478}" dt="2022-01-27T01:04:35.700" v="4538" actId="1036"/>
          <ac:grpSpMkLst>
            <pc:docMk/>
            <pc:sldMk cId="33011758" sldId="558"/>
            <ac:grpSpMk id="143" creationId="{00000000-0000-0000-0000-000000000000}"/>
          </ac:grpSpMkLst>
        </pc:grpChg>
        <pc:grpChg chg="mod">
          <ac:chgData name="上野 和樹" userId="267154a67edb8230" providerId="LiveId" clId="{D6FBB499-60E0-4691-A7DA-DFC84BAD1478}" dt="2022-01-27T01:04:35.700" v="4538" actId="1036"/>
          <ac:grpSpMkLst>
            <pc:docMk/>
            <pc:sldMk cId="33011758" sldId="558"/>
            <ac:grpSpMk id="158" creationId="{00000000-0000-0000-0000-000000000000}"/>
          </ac:grpSpMkLst>
        </pc:grpChg>
        <pc:grpChg chg="mod">
          <ac:chgData name="上野 和樹" userId="267154a67edb8230" providerId="LiveId" clId="{D6FBB499-60E0-4691-A7DA-DFC84BAD1478}" dt="2022-01-27T01:04:35.700" v="4538" actId="1036"/>
          <ac:grpSpMkLst>
            <pc:docMk/>
            <pc:sldMk cId="33011758" sldId="558"/>
            <ac:grpSpMk id="164" creationId="{00000000-0000-0000-0000-000000000000}"/>
          </ac:grpSpMkLst>
        </pc:grpChg>
        <pc:grpChg chg="mod">
          <ac:chgData name="上野 和樹" userId="267154a67edb8230" providerId="LiveId" clId="{D6FBB499-60E0-4691-A7DA-DFC84BAD1478}" dt="2022-01-27T01:04:35.700" v="4538" actId="1036"/>
          <ac:grpSpMkLst>
            <pc:docMk/>
            <pc:sldMk cId="33011758" sldId="558"/>
            <ac:grpSpMk id="167" creationId="{00000000-0000-0000-0000-000000000000}"/>
          </ac:grpSpMkLst>
        </pc:grpChg>
        <pc:grpChg chg="mod">
          <ac:chgData name="上野 和樹" userId="267154a67edb8230" providerId="LiveId" clId="{D6FBB499-60E0-4691-A7DA-DFC84BAD1478}" dt="2022-01-27T01:04:35.700" v="4538" actId="1036"/>
          <ac:grpSpMkLst>
            <pc:docMk/>
            <pc:sldMk cId="33011758" sldId="558"/>
            <ac:grpSpMk id="182" creationId="{00000000-0000-0000-0000-000000000000}"/>
          </ac:grpSpMkLst>
        </pc:grpChg>
        <pc:grpChg chg="mod">
          <ac:chgData name="上野 和樹" userId="267154a67edb8230" providerId="LiveId" clId="{D6FBB499-60E0-4691-A7DA-DFC84BAD1478}" dt="2022-01-27T01:04:35.700" v="4538" actId="1036"/>
          <ac:grpSpMkLst>
            <pc:docMk/>
            <pc:sldMk cId="33011758" sldId="558"/>
            <ac:grpSpMk id="186" creationId="{00000000-0000-0000-0000-000000000000}"/>
          </ac:grpSpMkLst>
        </pc:grpChg>
        <pc:grpChg chg="mod">
          <ac:chgData name="上野 和樹" userId="267154a67edb8230" providerId="LiveId" clId="{D6FBB499-60E0-4691-A7DA-DFC84BAD1478}" dt="2022-01-27T01:04:35.700" v="4538" actId="1036"/>
          <ac:grpSpMkLst>
            <pc:docMk/>
            <pc:sldMk cId="33011758" sldId="558"/>
            <ac:grpSpMk id="208" creationId="{00000000-0000-0000-0000-000000000000}"/>
          </ac:grpSpMkLst>
        </pc:grpChg>
        <pc:grpChg chg="mod">
          <ac:chgData name="上野 和樹" userId="267154a67edb8230" providerId="LiveId" clId="{D6FBB499-60E0-4691-A7DA-DFC84BAD1478}" dt="2022-01-27T01:04:35.700" v="4538" actId="1036"/>
          <ac:grpSpMkLst>
            <pc:docMk/>
            <pc:sldMk cId="33011758" sldId="558"/>
            <ac:grpSpMk id="223" creationId="{00000000-0000-0000-0000-000000000000}"/>
          </ac:grpSpMkLst>
        </pc:grpChg>
        <pc:grpChg chg="mod">
          <ac:chgData name="上野 和樹" userId="267154a67edb8230" providerId="LiveId" clId="{D6FBB499-60E0-4691-A7DA-DFC84BAD1478}" dt="2022-01-27T01:04:35.700" v="4538" actId="1036"/>
          <ac:grpSpMkLst>
            <pc:docMk/>
            <pc:sldMk cId="33011758" sldId="558"/>
            <ac:grpSpMk id="227" creationId="{00000000-0000-0000-0000-000000000000}"/>
          </ac:grpSpMkLst>
        </pc:grpChg>
        <pc:grpChg chg="mod">
          <ac:chgData name="上野 和樹" userId="267154a67edb8230" providerId="LiveId" clId="{D6FBB499-60E0-4691-A7DA-DFC84BAD1478}" dt="2022-01-27T01:04:35.700" v="4538" actId="1036"/>
          <ac:grpSpMkLst>
            <pc:docMk/>
            <pc:sldMk cId="33011758" sldId="558"/>
            <ac:grpSpMk id="233" creationId="{00000000-0000-0000-0000-000000000000}"/>
          </ac:grpSpMkLst>
        </pc:grpChg>
        <pc:grpChg chg="mod">
          <ac:chgData name="上野 和樹" userId="267154a67edb8230" providerId="LiveId" clId="{D6FBB499-60E0-4691-A7DA-DFC84BAD1478}" dt="2022-01-27T01:04:35.700" v="4538" actId="1036"/>
          <ac:grpSpMkLst>
            <pc:docMk/>
            <pc:sldMk cId="33011758" sldId="558"/>
            <ac:grpSpMk id="257" creationId="{00000000-0000-0000-0000-000000000000}"/>
          </ac:grpSpMkLst>
        </pc:grpChg>
        <pc:picChg chg="mod">
          <ac:chgData name="上野 和樹" userId="267154a67edb8230" providerId="LiveId" clId="{D6FBB499-60E0-4691-A7DA-DFC84BAD1478}" dt="2022-01-27T01:04:36.091" v="4546" actId="1076"/>
          <ac:picMkLst>
            <pc:docMk/>
            <pc:sldMk cId="33011758" sldId="558"/>
            <ac:picMk id="266" creationId="{00000000-0000-0000-0000-000000000000}"/>
          </ac:picMkLst>
        </pc:picChg>
        <pc:picChg chg="mod">
          <ac:chgData name="上野 和樹" userId="267154a67edb8230" providerId="LiveId" clId="{D6FBB499-60E0-4691-A7DA-DFC84BAD1478}" dt="2022-01-27T01:04:36.091" v="4546" actId="1076"/>
          <ac:picMkLst>
            <pc:docMk/>
            <pc:sldMk cId="33011758" sldId="558"/>
            <ac:picMk id="2049" creationId="{00000000-0000-0000-0000-000000000000}"/>
          </ac:picMkLst>
        </pc:picChg>
        <pc:picChg chg="mod">
          <ac:chgData name="上野 和樹" userId="267154a67edb8230" providerId="LiveId" clId="{D6FBB499-60E0-4691-A7DA-DFC84BAD1478}" dt="2022-01-27T01:04:36.091" v="4546" actId="1076"/>
          <ac:picMkLst>
            <pc:docMk/>
            <pc:sldMk cId="33011758" sldId="558"/>
            <ac:picMk id="2054" creationId="{00000000-0000-0000-0000-000000000000}"/>
          </ac:picMkLst>
        </pc:picChg>
        <pc:cxnChg chg="mod">
          <ac:chgData name="上野 和樹" userId="267154a67edb8230" providerId="LiveId" clId="{D6FBB499-60E0-4691-A7DA-DFC84BAD1478}" dt="2022-01-27T01:04:35.700" v="4538" actId="1036"/>
          <ac:cxnSpMkLst>
            <pc:docMk/>
            <pc:sldMk cId="33011758" sldId="558"/>
            <ac:cxnSpMk id="236" creationId="{00000000-0000-0000-0000-000000000000}"/>
          </ac:cxnSpMkLst>
        </pc:cxnChg>
      </pc:sldChg>
      <pc:sldChg chg="addSp delSp modSp mod">
        <pc:chgData name="上野 和樹" userId="267154a67edb8230" providerId="LiveId" clId="{D6FBB499-60E0-4691-A7DA-DFC84BAD1478}" dt="2022-01-26T03:31:27.160" v="520" actId="1076"/>
        <pc:sldMkLst>
          <pc:docMk/>
          <pc:sldMk cId="2217870845" sldId="559"/>
        </pc:sldMkLst>
        <pc:spChg chg="mod">
          <ac:chgData name="上野 和樹" userId="267154a67edb8230" providerId="LiveId" clId="{D6FBB499-60E0-4691-A7DA-DFC84BAD1478}" dt="2022-01-26T03:30:24.680" v="494" actId="1038"/>
          <ac:spMkLst>
            <pc:docMk/>
            <pc:sldMk cId="2217870845" sldId="559"/>
            <ac:spMk id="3" creationId="{00000000-0000-0000-0000-000000000000}"/>
          </ac:spMkLst>
        </pc:spChg>
        <pc:spChg chg="mod">
          <ac:chgData name="上野 和樹" userId="267154a67edb8230" providerId="LiveId" clId="{D6FBB499-60E0-4691-A7DA-DFC84BAD1478}" dt="2022-01-26T03:28:32.763" v="434"/>
          <ac:spMkLst>
            <pc:docMk/>
            <pc:sldMk cId="2217870845" sldId="559"/>
            <ac:spMk id="8" creationId="{00000000-0000-0000-0000-000000000000}"/>
          </ac:spMkLst>
        </pc:spChg>
        <pc:spChg chg="mod">
          <ac:chgData name="上野 和樹" userId="267154a67edb8230" providerId="LiveId" clId="{D6FBB499-60E0-4691-A7DA-DFC84BAD1478}" dt="2022-01-26T03:30:03.256" v="464" actId="1076"/>
          <ac:spMkLst>
            <pc:docMk/>
            <pc:sldMk cId="2217870845" sldId="559"/>
            <ac:spMk id="12" creationId="{00000000-0000-0000-0000-000000000000}"/>
          </ac:spMkLst>
        </pc:spChg>
        <pc:spChg chg="mod">
          <ac:chgData name="上野 和樹" userId="267154a67edb8230" providerId="LiveId" clId="{D6FBB499-60E0-4691-A7DA-DFC84BAD1478}" dt="2022-01-26T03:30:06.336" v="465" actId="1076"/>
          <ac:spMkLst>
            <pc:docMk/>
            <pc:sldMk cId="2217870845" sldId="559"/>
            <ac:spMk id="19" creationId="{00000000-0000-0000-0000-000000000000}"/>
          </ac:spMkLst>
        </pc:spChg>
        <pc:spChg chg="mod">
          <ac:chgData name="上野 和樹" userId="267154a67edb8230" providerId="LiveId" clId="{D6FBB499-60E0-4691-A7DA-DFC84BAD1478}" dt="2022-01-26T03:31:27.160" v="520" actId="1076"/>
          <ac:spMkLst>
            <pc:docMk/>
            <pc:sldMk cId="2217870845" sldId="559"/>
            <ac:spMk id="23" creationId="{00000000-0000-0000-0000-000000000000}"/>
          </ac:spMkLst>
        </pc:spChg>
        <pc:spChg chg="mod">
          <ac:chgData name="上野 和樹" userId="267154a67edb8230" providerId="LiveId" clId="{D6FBB499-60E0-4691-A7DA-DFC84BAD1478}" dt="2022-01-26T03:29:09.373" v="440" actId="1076"/>
          <ac:spMkLst>
            <pc:docMk/>
            <pc:sldMk cId="2217870845" sldId="559"/>
            <ac:spMk id="28" creationId="{00000000-0000-0000-0000-000000000000}"/>
          </ac:spMkLst>
        </pc:spChg>
        <pc:spChg chg="mod">
          <ac:chgData name="上野 和樹" userId="267154a67edb8230" providerId="LiveId" clId="{D6FBB499-60E0-4691-A7DA-DFC84BAD1478}" dt="2022-01-26T03:30:24.680" v="494" actId="1038"/>
          <ac:spMkLst>
            <pc:docMk/>
            <pc:sldMk cId="2217870845" sldId="559"/>
            <ac:spMk id="41" creationId="{00000000-0000-0000-0000-000000000000}"/>
          </ac:spMkLst>
        </pc:spChg>
        <pc:spChg chg="add del">
          <ac:chgData name="上野 和樹" userId="267154a67edb8230" providerId="LiveId" clId="{D6FBB499-60E0-4691-A7DA-DFC84BAD1478}" dt="2022-01-26T03:28:27.083" v="432" actId="478"/>
          <ac:spMkLst>
            <pc:docMk/>
            <pc:sldMk cId="2217870845" sldId="559"/>
            <ac:spMk id="49" creationId="{00000000-0000-0000-0000-000000000000}"/>
          </ac:spMkLst>
        </pc:spChg>
        <pc:spChg chg="mod">
          <ac:chgData name="上野 和樹" userId="267154a67edb8230" providerId="LiveId" clId="{D6FBB499-60E0-4691-A7DA-DFC84BAD1478}" dt="2022-01-26T03:30:24.680" v="494" actId="1038"/>
          <ac:spMkLst>
            <pc:docMk/>
            <pc:sldMk cId="2217870845" sldId="559"/>
            <ac:spMk id="52" creationId="{00000000-0000-0000-0000-000000000000}"/>
          </ac:spMkLst>
        </pc:spChg>
        <pc:spChg chg="mod">
          <ac:chgData name="上野 和樹" userId="267154a67edb8230" providerId="LiveId" clId="{D6FBB499-60E0-4691-A7DA-DFC84BAD1478}" dt="2022-01-26T03:30:24.680" v="494" actId="1038"/>
          <ac:spMkLst>
            <pc:docMk/>
            <pc:sldMk cId="2217870845" sldId="559"/>
            <ac:spMk id="57" creationId="{00000000-0000-0000-0000-000000000000}"/>
          </ac:spMkLst>
        </pc:spChg>
        <pc:spChg chg="mod">
          <ac:chgData name="上野 和樹" userId="267154a67edb8230" providerId="LiveId" clId="{D6FBB499-60E0-4691-A7DA-DFC84BAD1478}" dt="2022-01-26T03:30:24.680" v="494" actId="1038"/>
          <ac:spMkLst>
            <pc:docMk/>
            <pc:sldMk cId="2217870845" sldId="559"/>
            <ac:spMk id="59" creationId="{00000000-0000-0000-0000-000000000000}"/>
          </ac:spMkLst>
        </pc:spChg>
        <pc:spChg chg="mod">
          <ac:chgData name="上野 和樹" userId="267154a67edb8230" providerId="LiveId" clId="{D6FBB499-60E0-4691-A7DA-DFC84BAD1478}" dt="2022-01-26T03:30:24.680" v="494" actId="1038"/>
          <ac:spMkLst>
            <pc:docMk/>
            <pc:sldMk cId="2217870845" sldId="559"/>
            <ac:spMk id="66" creationId="{00000000-0000-0000-0000-000000000000}"/>
          </ac:spMkLst>
        </pc:spChg>
        <pc:spChg chg="mod">
          <ac:chgData name="上野 和樹" userId="267154a67edb8230" providerId="LiveId" clId="{D6FBB499-60E0-4691-A7DA-DFC84BAD1478}" dt="2022-01-26T03:30:24.680" v="494" actId="1038"/>
          <ac:spMkLst>
            <pc:docMk/>
            <pc:sldMk cId="2217870845" sldId="559"/>
            <ac:spMk id="67" creationId="{00000000-0000-0000-0000-000000000000}"/>
          </ac:spMkLst>
        </pc:spChg>
        <pc:spChg chg="mod">
          <ac:chgData name="上野 和樹" userId="267154a67edb8230" providerId="LiveId" clId="{D6FBB499-60E0-4691-A7DA-DFC84BAD1478}" dt="2022-01-26T03:30:24.680" v="494" actId="1038"/>
          <ac:spMkLst>
            <pc:docMk/>
            <pc:sldMk cId="2217870845" sldId="559"/>
            <ac:spMk id="68" creationId="{00000000-0000-0000-0000-000000000000}"/>
          </ac:spMkLst>
        </pc:spChg>
        <pc:spChg chg="mod">
          <ac:chgData name="上野 和樹" userId="267154a67edb8230" providerId="LiveId" clId="{D6FBB499-60E0-4691-A7DA-DFC84BAD1478}" dt="2022-01-26T03:30:24.680" v="494" actId="1038"/>
          <ac:spMkLst>
            <pc:docMk/>
            <pc:sldMk cId="2217870845" sldId="559"/>
            <ac:spMk id="69" creationId="{00000000-0000-0000-0000-000000000000}"/>
          </ac:spMkLst>
        </pc:spChg>
        <pc:spChg chg="mod">
          <ac:chgData name="上野 和樹" userId="267154a67edb8230" providerId="LiveId" clId="{D6FBB499-60E0-4691-A7DA-DFC84BAD1478}" dt="2022-01-26T03:30:24.680" v="494" actId="1038"/>
          <ac:spMkLst>
            <pc:docMk/>
            <pc:sldMk cId="2217870845" sldId="559"/>
            <ac:spMk id="70" creationId="{00000000-0000-0000-0000-000000000000}"/>
          </ac:spMkLst>
        </pc:spChg>
        <pc:spChg chg="mod">
          <ac:chgData name="上野 和樹" userId="267154a67edb8230" providerId="LiveId" clId="{D6FBB499-60E0-4691-A7DA-DFC84BAD1478}" dt="2022-01-26T03:30:24.680" v="494" actId="1038"/>
          <ac:spMkLst>
            <pc:docMk/>
            <pc:sldMk cId="2217870845" sldId="559"/>
            <ac:spMk id="72" creationId="{00000000-0000-0000-0000-000000000000}"/>
          </ac:spMkLst>
        </pc:spChg>
        <pc:spChg chg="mod">
          <ac:chgData name="上野 和樹" userId="267154a67edb8230" providerId="LiveId" clId="{D6FBB499-60E0-4691-A7DA-DFC84BAD1478}" dt="2022-01-26T03:30:24.680" v="494" actId="1038"/>
          <ac:spMkLst>
            <pc:docMk/>
            <pc:sldMk cId="2217870845" sldId="559"/>
            <ac:spMk id="2048" creationId="{00000000-0000-0000-0000-000000000000}"/>
          </ac:spMkLst>
        </pc:spChg>
        <pc:spChg chg="mod">
          <ac:chgData name="上野 和樹" userId="267154a67edb8230" providerId="LiveId" clId="{D6FBB499-60E0-4691-A7DA-DFC84BAD1478}" dt="2022-01-26T03:30:24.680" v="494" actId="1038"/>
          <ac:spMkLst>
            <pc:docMk/>
            <pc:sldMk cId="2217870845" sldId="559"/>
            <ac:spMk id="2049" creationId="{00000000-0000-0000-0000-000000000000}"/>
          </ac:spMkLst>
        </pc:spChg>
        <pc:grpChg chg="mod">
          <ac:chgData name="上野 和樹" userId="267154a67edb8230" providerId="LiveId" clId="{D6FBB499-60E0-4691-A7DA-DFC84BAD1478}" dt="2022-01-26T03:30:31.349" v="495" actId="1036"/>
          <ac:grpSpMkLst>
            <pc:docMk/>
            <pc:sldMk cId="2217870845" sldId="559"/>
            <ac:grpSpMk id="5" creationId="{00000000-0000-0000-0000-000000000000}"/>
          </ac:grpSpMkLst>
        </pc:grpChg>
        <pc:grpChg chg="mod">
          <ac:chgData name="上野 和樹" userId="267154a67edb8230" providerId="LiveId" clId="{D6FBB499-60E0-4691-A7DA-DFC84BAD1478}" dt="2022-01-26T03:30:24.680" v="494" actId="1038"/>
          <ac:grpSpMkLst>
            <pc:docMk/>
            <pc:sldMk cId="2217870845" sldId="559"/>
            <ac:grpSpMk id="6" creationId="{00000000-0000-0000-0000-000000000000}"/>
          </ac:grpSpMkLst>
        </pc:grpChg>
        <pc:picChg chg="mod">
          <ac:chgData name="上野 和樹" userId="267154a67edb8230" providerId="LiveId" clId="{D6FBB499-60E0-4691-A7DA-DFC84BAD1478}" dt="2022-01-26T03:29:09.373" v="440" actId="1076"/>
          <ac:picMkLst>
            <pc:docMk/>
            <pc:sldMk cId="2217870845" sldId="559"/>
            <ac:picMk id="47" creationId="{00000000-0000-0000-0000-000000000000}"/>
          </ac:picMkLst>
        </pc:picChg>
        <pc:picChg chg="mod">
          <ac:chgData name="上野 和樹" userId="267154a67edb8230" providerId="LiveId" clId="{D6FBB499-60E0-4691-A7DA-DFC84BAD1478}" dt="2022-01-26T03:30:24.680" v="494" actId="1038"/>
          <ac:picMkLst>
            <pc:docMk/>
            <pc:sldMk cId="2217870845" sldId="559"/>
            <ac:picMk id="51" creationId="{00000000-0000-0000-0000-000000000000}"/>
          </ac:picMkLst>
        </pc:picChg>
      </pc:sldChg>
      <pc:sldChg chg="addSp delSp modSp mod">
        <pc:chgData name="上野 和樹" userId="267154a67edb8230" providerId="LiveId" clId="{D6FBB499-60E0-4691-A7DA-DFC84BAD1478}" dt="2022-01-27T00:59:08.909" v="4266" actId="478"/>
        <pc:sldMkLst>
          <pc:docMk/>
          <pc:sldMk cId="884692664" sldId="560"/>
        </pc:sldMkLst>
        <pc:spChg chg="mod">
          <ac:chgData name="上野 和樹" userId="267154a67edb8230" providerId="LiveId" clId="{D6FBB499-60E0-4691-A7DA-DFC84BAD1478}" dt="2022-01-27T00:54:32.598" v="4180" actId="113"/>
          <ac:spMkLst>
            <pc:docMk/>
            <pc:sldMk cId="884692664" sldId="560"/>
            <ac:spMk id="16" creationId="{00000000-0000-0000-0000-000000000000}"/>
          </ac:spMkLst>
        </pc:spChg>
        <pc:spChg chg="mod">
          <ac:chgData name="上野 和樹" userId="267154a67edb8230" providerId="LiveId" clId="{D6FBB499-60E0-4691-A7DA-DFC84BAD1478}" dt="2022-01-26T02:59:27.201" v="5" actId="1076"/>
          <ac:spMkLst>
            <pc:docMk/>
            <pc:sldMk cId="884692664" sldId="560"/>
            <ac:spMk id="21" creationId="{00000000-0000-0000-0000-000000000000}"/>
          </ac:spMkLst>
        </pc:spChg>
        <pc:grpChg chg="add del mod">
          <ac:chgData name="上野 和樹" userId="267154a67edb8230" providerId="LiveId" clId="{D6FBB499-60E0-4691-A7DA-DFC84BAD1478}" dt="2022-01-27T00:59:08.909" v="4266" actId="478"/>
          <ac:grpSpMkLst>
            <pc:docMk/>
            <pc:sldMk cId="884692664" sldId="560"/>
            <ac:grpSpMk id="28" creationId="{00000000-0000-0000-0000-000000000000}"/>
          </ac:grpSpMkLst>
        </pc:grpChg>
      </pc:sldChg>
      <pc:sldChg chg="modSp mod">
        <pc:chgData name="上野 和樹" userId="267154a67edb8230" providerId="LiveId" clId="{D6FBB499-60E0-4691-A7DA-DFC84BAD1478}" dt="2022-01-26T02:59:23.241" v="4" actId="1076"/>
        <pc:sldMkLst>
          <pc:docMk/>
          <pc:sldMk cId="1241057488" sldId="563"/>
        </pc:sldMkLst>
        <pc:spChg chg="mod">
          <ac:chgData name="上野 和樹" userId="267154a67edb8230" providerId="LiveId" clId="{D6FBB499-60E0-4691-A7DA-DFC84BAD1478}" dt="2022-01-26T02:59:23.241" v="4" actId="1076"/>
          <ac:spMkLst>
            <pc:docMk/>
            <pc:sldMk cId="1241057488" sldId="563"/>
            <ac:spMk id="21" creationId="{00000000-0000-0000-0000-000000000000}"/>
          </ac:spMkLst>
        </pc:spChg>
        <pc:spChg chg="mod">
          <ac:chgData name="上野 和樹" userId="267154a67edb8230" providerId="LiveId" clId="{D6FBB499-60E0-4691-A7DA-DFC84BAD1478}" dt="2022-01-26T02:58:34.436" v="1" actId="1076"/>
          <ac:spMkLst>
            <pc:docMk/>
            <pc:sldMk cId="1241057488" sldId="563"/>
            <ac:spMk id="56" creationId="{00000000-0000-0000-0000-000000000000}"/>
          </ac:spMkLst>
        </pc:spChg>
        <pc:spChg chg="mod">
          <ac:chgData name="上野 和樹" userId="267154a67edb8230" providerId="LiveId" clId="{D6FBB499-60E0-4691-A7DA-DFC84BAD1478}" dt="2022-01-26T02:58:48.724" v="3" actId="1076"/>
          <ac:spMkLst>
            <pc:docMk/>
            <pc:sldMk cId="1241057488" sldId="563"/>
            <ac:spMk id="58" creationId="{00000000-0000-0000-0000-000000000000}"/>
          </ac:spMkLst>
        </pc:spChg>
        <pc:spChg chg="mod">
          <ac:chgData name="上野 和樹" userId="267154a67edb8230" providerId="LiveId" clId="{D6FBB499-60E0-4691-A7DA-DFC84BAD1478}" dt="2022-01-26T02:58:41.952" v="2" actId="1076"/>
          <ac:spMkLst>
            <pc:docMk/>
            <pc:sldMk cId="1241057488" sldId="563"/>
            <ac:spMk id="60" creationId="{00000000-0000-0000-0000-000000000000}"/>
          </ac:spMkLst>
        </pc:spChg>
      </pc:sldChg>
      <pc:sldChg chg="addSp delSp modSp mod">
        <pc:chgData name="上野 和樹" userId="267154a67edb8230" providerId="LiveId" clId="{D6FBB499-60E0-4691-A7DA-DFC84BAD1478}" dt="2022-01-27T00:57:58.271" v="4263" actId="6549"/>
        <pc:sldMkLst>
          <pc:docMk/>
          <pc:sldMk cId="1038528712" sldId="564"/>
        </pc:sldMkLst>
        <pc:spChg chg="mod">
          <ac:chgData name="上野 和樹" userId="267154a67edb8230" providerId="LiveId" clId="{D6FBB499-60E0-4691-A7DA-DFC84BAD1478}" dt="2022-01-26T03:19:12.074" v="191" actId="20577"/>
          <ac:spMkLst>
            <pc:docMk/>
            <pc:sldMk cId="1038528712" sldId="564"/>
            <ac:spMk id="22" creationId="{00000000-0000-0000-0000-000000000000}"/>
          </ac:spMkLst>
        </pc:spChg>
        <pc:spChg chg="mod">
          <ac:chgData name="上野 和樹" userId="267154a67edb8230" providerId="LiveId" clId="{D6FBB499-60E0-4691-A7DA-DFC84BAD1478}" dt="2022-01-26T03:20:06.295" v="199" actId="20577"/>
          <ac:spMkLst>
            <pc:docMk/>
            <pc:sldMk cId="1038528712" sldId="564"/>
            <ac:spMk id="24" creationId="{00000000-0000-0000-0000-000000000000}"/>
          </ac:spMkLst>
        </pc:spChg>
        <pc:spChg chg="mod">
          <ac:chgData name="上野 和樹" userId="267154a67edb8230" providerId="LiveId" clId="{D6FBB499-60E0-4691-A7DA-DFC84BAD1478}" dt="2022-01-26T03:20:23.548" v="220" actId="20577"/>
          <ac:spMkLst>
            <pc:docMk/>
            <pc:sldMk cId="1038528712" sldId="564"/>
            <ac:spMk id="26" creationId="{00000000-0000-0000-0000-000000000000}"/>
          </ac:spMkLst>
        </pc:spChg>
        <pc:spChg chg="mod">
          <ac:chgData name="上野 和樹" userId="267154a67edb8230" providerId="LiveId" clId="{D6FBB499-60E0-4691-A7DA-DFC84BAD1478}" dt="2022-01-27T00:57:58.271" v="4263" actId="6549"/>
          <ac:spMkLst>
            <pc:docMk/>
            <pc:sldMk cId="1038528712" sldId="564"/>
            <ac:spMk id="28" creationId="{00000000-0000-0000-0000-000000000000}"/>
          </ac:spMkLst>
        </pc:spChg>
        <pc:spChg chg="mod">
          <ac:chgData name="上野 和樹" userId="267154a67edb8230" providerId="LiveId" clId="{D6FBB499-60E0-4691-A7DA-DFC84BAD1478}" dt="2022-01-26T03:17:28.580" v="164" actId="14100"/>
          <ac:spMkLst>
            <pc:docMk/>
            <pc:sldMk cId="1038528712" sldId="564"/>
            <ac:spMk id="43" creationId="{00000000-0000-0000-0000-000000000000}"/>
          </ac:spMkLst>
        </pc:spChg>
        <pc:spChg chg="add del">
          <ac:chgData name="上野 和樹" userId="267154a67edb8230" providerId="LiveId" clId="{D6FBB499-60E0-4691-A7DA-DFC84BAD1478}" dt="2022-01-27T00:54:49.265" v="4184" actId="478"/>
          <ac:spMkLst>
            <pc:docMk/>
            <pc:sldMk cId="1038528712" sldId="564"/>
            <ac:spMk id="47" creationId="{00000000-0000-0000-0000-000000000000}"/>
          </ac:spMkLst>
        </pc:spChg>
        <pc:spChg chg="mod">
          <ac:chgData name="上野 和樹" userId="267154a67edb8230" providerId="LiveId" clId="{D6FBB499-60E0-4691-A7DA-DFC84BAD1478}" dt="2022-01-27T00:53:43.743" v="4168" actId="20577"/>
          <ac:spMkLst>
            <pc:docMk/>
            <pc:sldMk cId="1038528712" sldId="564"/>
            <ac:spMk id="49" creationId="{00000000-0000-0000-0000-000000000000}"/>
          </ac:spMkLst>
        </pc:spChg>
        <pc:spChg chg="mod">
          <ac:chgData name="上野 和樹" userId="267154a67edb8230" providerId="LiveId" clId="{D6FBB499-60E0-4691-A7DA-DFC84BAD1478}" dt="2022-01-26T03:21:32.269" v="249" actId="20577"/>
          <ac:spMkLst>
            <pc:docMk/>
            <pc:sldMk cId="1038528712" sldId="564"/>
            <ac:spMk id="69" creationId="{00000000-0000-0000-0000-000000000000}"/>
          </ac:spMkLst>
        </pc:spChg>
        <pc:spChg chg="mod">
          <ac:chgData name="上野 和樹" userId="267154a67edb8230" providerId="LiveId" clId="{D6FBB499-60E0-4691-A7DA-DFC84BAD1478}" dt="2022-01-26T03:23:29.528" v="351" actId="1037"/>
          <ac:spMkLst>
            <pc:docMk/>
            <pc:sldMk cId="1038528712" sldId="564"/>
            <ac:spMk id="89" creationId="{00000000-0000-0000-0000-000000000000}"/>
          </ac:spMkLst>
        </pc:spChg>
        <pc:spChg chg="mod">
          <ac:chgData name="上野 和樹" userId="267154a67edb8230" providerId="LiveId" clId="{D6FBB499-60E0-4691-A7DA-DFC84BAD1478}" dt="2022-01-26T03:23:06.832" v="313" actId="6549"/>
          <ac:spMkLst>
            <pc:docMk/>
            <pc:sldMk cId="1038528712" sldId="564"/>
            <ac:spMk id="90" creationId="{00000000-0000-0000-0000-000000000000}"/>
          </ac:spMkLst>
        </pc:spChg>
        <pc:spChg chg="mod">
          <ac:chgData name="上野 和樹" userId="267154a67edb8230" providerId="LiveId" clId="{D6FBB499-60E0-4691-A7DA-DFC84BAD1478}" dt="2022-01-26T03:23:11.181" v="315" actId="6549"/>
          <ac:spMkLst>
            <pc:docMk/>
            <pc:sldMk cId="1038528712" sldId="564"/>
            <ac:spMk id="92" creationId="{00000000-0000-0000-0000-000000000000}"/>
          </ac:spMkLst>
        </pc:spChg>
        <pc:spChg chg="mod">
          <ac:chgData name="上野 和樹" userId="267154a67edb8230" providerId="LiveId" clId="{D6FBB499-60E0-4691-A7DA-DFC84BAD1478}" dt="2022-01-26T03:23:29.528" v="351" actId="1037"/>
          <ac:spMkLst>
            <pc:docMk/>
            <pc:sldMk cId="1038528712" sldId="564"/>
            <ac:spMk id="93" creationId="{00000000-0000-0000-0000-000000000000}"/>
          </ac:spMkLst>
        </pc:spChg>
        <pc:spChg chg="mod">
          <ac:chgData name="上野 和樹" userId="267154a67edb8230" providerId="LiveId" clId="{D6FBB499-60E0-4691-A7DA-DFC84BAD1478}" dt="2022-01-26T03:23:14.904" v="321" actId="20577"/>
          <ac:spMkLst>
            <pc:docMk/>
            <pc:sldMk cId="1038528712" sldId="564"/>
            <ac:spMk id="94" creationId="{00000000-0000-0000-0000-000000000000}"/>
          </ac:spMkLst>
        </pc:spChg>
        <pc:spChg chg="mod">
          <ac:chgData name="上野 和樹" userId="267154a67edb8230" providerId="LiveId" clId="{D6FBB499-60E0-4691-A7DA-DFC84BAD1478}" dt="2022-01-26T03:23:29.528" v="351" actId="1037"/>
          <ac:spMkLst>
            <pc:docMk/>
            <pc:sldMk cId="1038528712" sldId="564"/>
            <ac:spMk id="95" creationId="{00000000-0000-0000-0000-000000000000}"/>
          </ac:spMkLst>
        </pc:spChg>
        <pc:spChg chg="del">
          <ac:chgData name="上野 和樹" userId="267154a67edb8230" providerId="LiveId" clId="{D6FBB499-60E0-4691-A7DA-DFC84BAD1478}" dt="2022-01-27T00:51:49.508" v="4089" actId="478"/>
          <ac:spMkLst>
            <pc:docMk/>
            <pc:sldMk cId="1038528712" sldId="564"/>
            <ac:spMk id="96" creationId="{00000000-0000-0000-0000-000000000000}"/>
          </ac:spMkLst>
        </pc:spChg>
        <pc:grpChg chg="add del">
          <ac:chgData name="上野 和樹" userId="267154a67edb8230" providerId="LiveId" clId="{D6FBB499-60E0-4691-A7DA-DFC84BAD1478}" dt="2022-01-27T00:57:44.593" v="4262" actId="478"/>
          <ac:grpSpMkLst>
            <pc:docMk/>
            <pc:sldMk cId="1038528712" sldId="564"/>
            <ac:grpSpMk id="71" creationId="{00000000-0000-0000-0000-000000000000}"/>
          </ac:grpSpMkLst>
        </pc:grpChg>
        <pc:grpChg chg="add del">
          <ac:chgData name="上野 和樹" userId="267154a67edb8230" providerId="LiveId" clId="{D6FBB499-60E0-4691-A7DA-DFC84BAD1478}" dt="2022-01-27T00:57:39.201" v="4261" actId="478"/>
          <ac:grpSpMkLst>
            <pc:docMk/>
            <pc:sldMk cId="1038528712" sldId="564"/>
            <ac:grpSpMk id="79" creationId="{00000000-0000-0000-0000-000000000000}"/>
          </ac:grpSpMkLst>
        </pc:grpChg>
      </pc:sldChg>
      <pc:sldChg chg="addSp delSp modSp mod">
        <pc:chgData name="上野 和樹" userId="267154a67edb8230" providerId="LiveId" clId="{D6FBB499-60E0-4691-A7DA-DFC84BAD1478}" dt="2022-01-27T00:57:26.749" v="4260" actId="478"/>
        <pc:sldMkLst>
          <pc:docMk/>
          <pc:sldMk cId="2062810058" sldId="565"/>
        </pc:sldMkLst>
        <pc:spChg chg="mod">
          <ac:chgData name="上野 和樹" userId="267154a67edb8230" providerId="LiveId" clId="{D6FBB499-60E0-4691-A7DA-DFC84BAD1478}" dt="2022-01-27T00:56:46.995" v="4259" actId="1076"/>
          <ac:spMkLst>
            <pc:docMk/>
            <pc:sldMk cId="2062810058" sldId="565"/>
            <ac:spMk id="7" creationId="{00000000-0000-0000-0000-000000000000}"/>
          </ac:spMkLst>
        </pc:spChg>
        <pc:spChg chg="mod">
          <ac:chgData name="上野 和樹" userId="267154a67edb8230" providerId="LiveId" clId="{D6FBB499-60E0-4691-A7DA-DFC84BAD1478}" dt="2022-01-26T03:18:22.644" v="182" actId="1035"/>
          <ac:spMkLst>
            <pc:docMk/>
            <pc:sldMk cId="2062810058" sldId="565"/>
            <ac:spMk id="31" creationId="{00000000-0000-0000-0000-000000000000}"/>
          </ac:spMkLst>
        </pc:spChg>
        <pc:spChg chg="mod">
          <ac:chgData name="上野 和樹" userId="267154a67edb8230" providerId="LiveId" clId="{D6FBB499-60E0-4691-A7DA-DFC84BAD1478}" dt="2022-01-27T00:56:38.258" v="4255" actId="1037"/>
          <ac:spMkLst>
            <pc:docMk/>
            <pc:sldMk cId="2062810058" sldId="565"/>
            <ac:spMk id="33" creationId="{00000000-0000-0000-0000-000000000000}"/>
          </ac:spMkLst>
        </pc:spChg>
        <pc:spChg chg="mod">
          <ac:chgData name="上野 和樹" userId="267154a67edb8230" providerId="LiveId" clId="{D6FBB499-60E0-4691-A7DA-DFC84BAD1478}" dt="2022-01-26T03:18:33.977" v="187" actId="1035"/>
          <ac:spMkLst>
            <pc:docMk/>
            <pc:sldMk cId="2062810058" sldId="565"/>
            <ac:spMk id="36" creationId="{00000000-0000-0000-0000-000000000000}"/>
          </ac:spMkLst>
        </pc:spChg>
        <pc:spChg chg="mod">
          <ac:chgData name="上野 和樹" userId="267154a67edb8230" providerId="LiveId" clId="{D6FBB499-60E0-4691-A7DA-DFC84BAD1478}" dt="2022-01-26T03:18:22.644" v="182" actId="1035"/>
          <ac:spMkLst>
            <pc:docMk/>
            <pc:sldMk cId="2062810058" sldId="565"/>
            <ac:spMk id="37" creationId="{00000000-0000-0000-0000-000000000000}"/>
          </ac:spMkLst>
        </pc:spChg>
        <pc:spChg chg="add mod">
          <ac:chgData name="上野 和樹" userId="267154a67edb8230" providerId="LiveId" clId="{D6FBB499-60E0-4691-A7DA-DFC84BAD1478}" dt="2022-01-26T03:16:53.972" v="163" actId="20577"/>
          <ac:spMkLst>
            <pc:docMk/>
            <pc:sldMk cId="2062810058" sldId="565"/>
            <ac:spMk id="40" creationId="{65D440FA-9D95-43E0-A1B5-E3A2589EC190}"/>
          </ac:spMkLst>
        </pc:spChg>
        <pc:spChg chg="add mod">
          <ac:chgData name="上野 和樹" userId="267154a67edb8230" providerId="LiveId" clId="{D6FBB499-60E0-4691-A7DA-DFC84BAD1478}" dt="2022-01-26T03:16:48.508" v="156"/>
          <ac:spMkLst>
            <pc:docMk/>
            <pc:sldMk cId="2062810058" sldId="565"/>
            <ac:spMk id="41" creationId="{6DAFEFFD-2AA5-4C81-88FD-D5AC0F47C8EC}"/>
          </ac:spMkLst>
        </pc:spChg>
        <pc:spChg chg="mod">
          <ac:chgData name="上野 和樹" userId="267154a67edb8230" providerId="LiveId" clId="{D6FBB499-60E0-4691-A7DA-DFC84BAD1478}" dt="2022-01-27T00:56:38.258" v="4255" actId="1037"/>
          <ac:spMkLst>
            <pc:docMk/>
            <pc:sldMk cId="2062810058" sldId="565"/>
            <ac:spMk id="55" creationId="{00000000-0000-0000-0000-000000000000}"/>
          </ac:spMkLst>
        </pc:spChg>
        <pc:spChg chg="mod">
          <ac:chgData name="上野 和樹" userId="267154a67edb8230" providerId="LiveId" clId="{D6FBB499-60E0-4691-A7DA-DFC84BAD1478}" dt="2022-01-26T03:24:47.003" v="368" actId="1076"/>
          <ac:spMkLst>
            <pc:docMk/>
            <pc:sldMk cId="2062810058" sldId="565"/>
            <ac:spMk id="56" creationId="{00000000-0000-0000-0000-000000000000}"/>
          </ac:spMkLst>
        </pc:spChg>
        <pc:spChg chg="mod">
          <ac:chgData name="上野 和樹" userId="267154a67edb8230" providerId="LiveId" clId="{D6FBB499-60E0-4691-A7DA-DFC84BAD1478}" dt="2022-01-27T00:56:38.258" v="4255" actId="1037"/>
          <ac:spMkLst>
            <pc:docMk/>
            <pc:sldMk cId="2062810058" sldId="565"/>
            <ac:spMk id="57" creationId="{00000000-0000-0000-0000-000000000000}"/>
          </ac:spMkLst>
        </pc:spChg>
        <pc:spChg chg="del mod">
          <ac:chgData name="上野 和樹" userId="267154a67edb8230" providerId="LiveId" clId="{D6FBB499-60E0-4691-A7DA-DFC84BAD1478}" dt="2022-01-27T00:52:13.479" v="4094" actId="478"/>
          <ac:spMkLst>
            <pc:docMk/>
            <pc:sldMk cId="2062810058" sldId="565"/>
            <ac:spMk id="66" creationId="{00000000-0000-0000-0000-000000000000}"/>
          </ac:spMkLst>
        </pc:spChg>
        <pc:spChg chg="del">
          <ac:chgData name="上野 和樹" userId="267154a67edb8230" providerId="LiveId" clId="{D6FBB499-60E0-4691-A7DA-DFC84BAD1478}" dt="2022-01-26T03:16:48.097" v="155" actId="478"/>
          <ac:spMkLst>
            <pc:docMk/>
            <pc:sldMk cId="2062810058" sldId="565"/>
            <ac:spMk id="68" creationId="{00000000-0000-0000-0000-000000000000}"/>
          </ac:spMkLst>
        </pc:spChg>
        <pc:spChg chg="del">
          <ac:chgData name="上野 和樹" userId="267154a67edb8230" providerId="LiveId" clId="{D6FBB499-60E0-4691-A7DA-DFC84BAD1478}" dt="2022-01-26T03:16:48.097" v="155" actId="478"/>
          <ac:spMkLst>
            <pc:docMk/>
            <pc:sldMk cId="2062810058" sldId="565"/>
            <ac:spMk id="69" creationId="{00000000-0000-0000-0000-000000000000}"/>
          </ac:spMkLst>
        </pc:spChg>
        <pc:spChg chg="mod">
          <ac:chgData name="上野 和樹" userId="267154a67edb8230" providerId="LiveId" clId="{D6FBB499-60E0-4691-A7DA-DFC84BAD1478}" dt="2022-01-26T03:18:33.977" v="187" actId="1035"/>
          <ac:spMkLst>
            <pc:docMk/>
            <pc:sldMk cId="2062810058" sldId="565"/>
            <ac:spMk id="74" creationId="{00000000-0000-0000-0000-000000000000}"/>
          </ac:spMkLst>
        </pc:spChg>
        <pc:grpChg chg="del mod">
          <ac:chgData name="上野 和樹" userId="267154a67edb8230" providerId="LiveId" clId="{D6FBB499-60E0-4691-A7DA-DFC84BAD1478}" dt="2022-01-27T00:57:26.749" v="4260" actId="478"/>
          <ac:grpSpMkLst>
            <pc:docMk/>
            <pc:sldMk cId="2062810058" sldId="565"/>
            <ac:grpSpMk id="58" creationId="{00000000-0000-0000-0000-000000000000}"/>
          </ac:grpSpMkLst>
        </pc:grpChg>
        <pc:picChg chg="mod">
          <ac:chgData name="上野 和樹" userId="267154a67edb8230" providerId="LiveId" clId="{D6FBB499-60E0-4691-A7DA-DFC84BAD1478}" dt="2022-01-26T03:18:22.644" v="182" actId="1035"/>
          <ac:picMkLst>
            <pc:docMk/>
            <pc:sldMk cId="2062810058" sldId="565"/>
            <ac:picMk id="32" creationId="{00000000-0000-0000-0000-000000000000}"/>
          </ac:picMkLst>
        </pc:picChg>
        <pc:picChg chg="mod">
          <ac:chgData name="上野 和樹" userId="267154a67edb8230" providerId="LiveId" clId="{D6FBB499-60E0-4691-A7DA-DFC84BAD1478}" dt="2022-01-26T03:18:33.977" v="187" actId="1035"/>
          <ac:picMkLst>
            <pc:docMk/>
            <pc:sldMk cId="2062810058" sldId="565"/>
            <ac:picMk id="53" creationId="{00000000-0000-0000-0000-000000000000}"/>
          </ac:picMkLst>
        </pc:picChg>
        <pc:picChg chg="mod">
          <ac:chgData name="上野 和樹" userId="267154a67edb8230" providerId="LiveId" clId="{D6FBB499-60E0-4691-A7DA-DFC84BAD1478}" dt="2022-01-26T03:18:33.977" v="187" actId="1035"/>
          <ac:picMkLst>
            <pc:docMk/>
            <pc:sldMk cId="2062810058" sldId="565"/>
            <ac:picMk id="54" creationId="{00000000-0000-0000-0000-000000000000}"/>
          </ac:picMkLst>
        </pc:picChg>
        <pc:picChg chg="mod">
          <ac:chgData name="上野 和樹" userId="267154a67edb8230" providerId="LiveId" clId="{D6FBB499-60E0-4691-A7DA-DFC84BAD1478}" dt="2022-01-27T00:56:44.664" v="4258" actId="1076"/>
          <ac:picMkLst>
            <pc:docMk/>
            <pc:sldMk cId="2062810058" sldId="565"/>
            <ac:picMk id="72" creationId="{00000000-0000-0000-0000-000000000000}"/>
          </ac:picMkLst>
        </pc:picChg>
      </pc:sldChg>
      <pc:sldChg chg="modSp mod">
        <pc:chgData name="上野 和樹" userId="267154a67edb8230" providerId="LiveId" clId="{D6FBB499-60E0-4691-A7DA-DFC84BAD1478}" dt="2022-01-26T03:27:38.068" v="407" actId="20577"/>
        <pc:sldMkLst>
          <pc:docMk/>
          <pc:sldMk cId="3834336053" sldId="571"/>
        </pc:sldMkLst>
        <pc:spChg chg="mod">
          <ac:chgData name="上野 和樹" userId="267154a67edb8230" providerId="LiveId" clId="{D6FBB499-60E0-4691-A7DA-DFC84BAD1478}" dt="2022-01-26T03:27:07.356" v="402" actId="20577"/>
          <ac:spMkLst>
            <pc:docMk/>
            <pc:sldMk cId="3834336053" sldId="571"/>
            <ac:spMk id="56" creationId="{00000000-0000-0000-0000-000000000000}"/>
          </ac:spMkLst>
        </pc:spChg>
        <pc:spChg chg="mod">
          <ac:chgData name="上野 和樹" userId="267154a67edb8230" providerId="LiveId" clId="{D6FBB499-60E0-4691-A7DA-DFC84BAD1478}" dt="2022-01-26T03:27:38.068" v="407" actId="20577"/>
          <ac:spMkLst>
            <pc:docMk/>
            <pc:sldMk cId="3834336053" sldId="571"/>
            <ac:spMk id="61" creationId="{00000000-0000-0000-0000-000000000000}"/>
          </ac:spMkLst>
        </pc:spChg>
        <pc:spChg chg="mod">
          <ac:chgData name="上野 和樹" userId="267154a67edb8230" providerId="LiveId" clId="{D6FBB499-60E0-4691-A7DA-DFC84BAD1478}" dt="2022-01-26T03:26:37.246" v="391" actId="20577"/>
          <ac:spMkLst>
            <pc:docMk/>
            <pc:sldMk cId="3834336053" sldId="571"/>
            <ac:spMk id="84" creationId="{00000000-0000-0000-0000-000000000000}"/>
          </ac:spMkLst>
        </pc:spChg>
        <pc:spChg chg="mod">
          <ac:chgData name="上野 和樹" userId="267154a67edb8230" providerId="LiveId" clId="{D6FBB499-60E0-4691-A7DA-DFC84BAD1478}" dt="2022-01-26T03:26:55.147" v="398" actId="6549"/>
          <ac:spMkLst>
            <pc:docMk/>
            <pc:sldMk cId="3834336053" sldId="571"/>
            <ac:spMk id="85" creationId="{00000000-0000-0000-0000-000000000000}"/>
          </ac:spMkLst>
        </pc:spChg>
      </pc:sldChg>
      <pc:sldChg chg="modSp mod">
        <pc:chgData name="上野 和樹" userId="267154a67edb8230" providerId="LiveId" clId="{D6FBB499-60E0-4691-A7DA-DFC84BAD1478}" dt="2022-01-26T13:12:54.924" v="3230" actId="113"/>
        <pc:sldMkLst>
          <pc:docMk/>
          <pc:sldMk cId="37921207" sldId="572"/>
        </pc:sldMkLst>
        <pc:spChg chg="mod">
          <ac:chgData name="上野 和樹" userId="267154a67edb8230" providerId="LiveId" clId="{D6FBB499-60E0-4691-A7DA-DFC84BAD1478}" dt="2022-01-26T13:12:54.924" v="3230" actId="113"/>
          <ac:spMkLst>
            <pc:docMk/>
            <pc:sldMk cId="37921207" sldId="572"/>
            <ac:spMk id="6" creationId="{00000000-0000-0000-0000-000000000000}"/>
          </ac:spMkLst>
        </pc:spChg>
        <pc:spChg chg="mod">
          <ac:chgData name="上野 和樹" userId="267154a67edb8230" providerId="LiveId" clId="{D6FBB499-60E0-4691-A7DA-DFC84BAD1478}" dt="2022-01-26T13:12:52.294" v="3229" actId="113"/>
          <ac:spMkLst>
            <pc:docMk/>
            <pc:sldMk cId="37921207" sldId="572"/>
            <ac:spMk id="7" creationId="{00000000-0000-0000-0000-000000000000}"/>
          </ac:spMkLst>
        </pc:spChg>
        <pc:spChg chg="mod">
          <ac:chgData name="上野 和樹" userId="267154a67edb8230" providerId="LiveId" clId="{D6FBB499-60E0-4691-A7DA-DFC84BAD1478}" dt="2022-01-26T13:12:44.913" v="3228" actId="113"/>
          <ac:spMkLst>
            <pc:docMk/>
            <pc:sldMk cId="37921207" sldId="572"/>
            <ac:spMk id="65" creationId="{00000000-0000-0000-0000-000000000000}"/>
          </ac:spMkLst>
        </pc:spChg>
      </pc:sldChg>
      <pc:sldChg chg="modSp del mod">
        <pc:chgData name="上野 和樹" userId="267154a67edb8230" providerId="LiveId" clId="{D6FBB499-60E0-4691-A7DA-DFC84BAD1478}" dt="2022-01-26T04:04:56.238" v="1234" actId="47"/>
        <pc:sldMkLst>
          <pc:docMk/>
          <pc:sldMk cId="3028887643" sldId="578"/>
        </pc:sldMkLst>
        <pc:grpChg chg="mod">
          <ac:chgData name="上野 和樹" userId="267154a67edb8230" providerId="LiveId" clId="{D6FBB499-60E0-4691-A7DA-DFC84BAD1478}" dt="2022-01-26T03:38:14.116" v="683" actId="1036"/>
          <ac:grpSpMkLst>
            <pc:docMk/>
            <pc:sldMk cId="3028887643" sldId="578"/>
            <ac:grpSpMk id="45" creationId="{00000000-0000-0000-0000-000000000000}"/>
          </ac:grpSpMkLst>
        </pc:grpChg>
      </pc:sldChg>
      <pc:sldChg chg="addSp delSp modSp mod">
        <pc:chgData name="上野 和樹" userId="267154a67edb8230" providerId="LiveId" clId="{D6FBB499-60E0-4691-A7DA-DFC84BAD1478}" dt="2022-01-26T03:41:05.169" v="759" actId="20577"/>
        <pc:sldMkLst>
          <pc:docMk/>
          <pc:sldMk cId="1930632288" sldId="579"/>
        </pc:sldMkLst>
        <pc:spChg chg="mod">
          <ac:chgData name="上野 和樹" userId="267154a67edb8230" providerId="LiveId" clId="{D6FBB499-60E0-4691-A7DA-DFC84BAD1478}" dt="2022-01-26T03:40:42.319" v="753" actId="1035"/>
          <ac:spMkLst>
            <pc:docMk/>
            <pc:sldMk cId="1930632288" sldId="579"/>
            <ac:spMk id="5" creationId="{00000000-0000-0000-0000-000000000000}"/>
          </ac:spMkLst>
        </pc:spChg>
        <pc:spChg chg="mod">
          <ac:chgData name="上野 和樹" userId="267154a67edb8230" providerId="LiveId" clId="{D6FBB499-60E0-4691-A7DA-DFC84BAD1478}" dt="2022-01-26T03:40:34.719" v="745" actId="1035"/>
          <ac:spMkLst>
            <pc:docMk/>
            <pc:sldMk cId="1930632288" sldId="579"/>
            <ac:spMk id="6" creationId="{00000000-0000-0000-0000-000000000000}"/>
          </ac:spMkLst>
        </pc:spChg>
        <pc:spChg chg="mod">
          <ac:chgData name="上野 和樹" userId="267154a67edb8230" providerId="LiveId" clId="{D6FBB499-60E0-4691-A7DA-DFC84BAD1478}" dt="2022-01-26T03:40:42.319" v="753" actId="1035"/>
          <ac:spMkLst>
            <pc:docMk/>
            <pc:sldMk cId="1930632288" sldId="579"/>
            <ac:spMk id="12" creationId="{00000000-0000-0000-0000-000000000000}"/>
          </ac:spMkLst>
        </pc:spChg>
        <pc:spChg chg="mod">
          <ac:chgData name="上野 和樹" userId="267154a67edb8230" providerId="LiveId" clId="{D6FBB499-60E0-4691-A7DA-DFC84BAD1478}" dt="2022-01-26T03:39:25.727" v="705"/>
          <ac:spMkLst>
            <pc:docMk/>
            <pc:sldMk cId="1930632288" sldId="579"/>
            <ac:spMk id="39" creationId="{00000000-0000-0000-0000-000000000000}"/>
          </ac:spMkLst>
        </pc:spChg>
        <pc:spChg chg="add del">
          <ac:chgData name="上野 和樹" userId="267154a67edb8230" providerId="LiveId" clId="{D6FBB499-60E0-4691-A7DA-DFC84BAD1478}" dt="2022-01-26T03:39:29.834" v="707" actId="22"/>
          <ac:spMkLst>
            <pc:docMk/>
            <pc:sldMk cId="1930632288" sldId="579"/>
            <ac:spMk id="42" creationId="{18867324-07D4-4FE4-8F30-8ECF79ABA4E2}"/>
          </ac:spMkLst>
        </pc:spChg>
        <pc:spChg chg="add mod">
          <ac:chgData name="上野 和樹" userId="267154a67edb8230" providerId="LiveId" clId="{D6FBB499-60E0-4691-A7DA-DFC84BAD1478}" dt="2022-01-26T03:40:00.743" v="712" actId="1076"/>
          <ac:spMkLst>
            <pc:docMk/>
            <pc:sldMk cId="1930632288" sldId="579"/>
            <ac:spMk id="44" creationId="{D2FC8F09-FEFC-4314-9E79-5CBB00F5B6CD}"/>
          </ac:spMkLst>
        </pc:spChg>
        <pc:spChg chg="mod">
          <ac:chgData name="上野 和樹" userId="267154a67edb8230" providerId="LiveId" clId="{D6FBB499-60E0-4691-A7DA-DFC84BAD1478}" dt="2022-01-26T03:40:34.719" v="745" actId="1035"/>
          <ac:spMkLst>
            <pc:docMk/>
            <pc:sldMk cId="1930632288" sldId="579"/>
            <ac:spMk id="51" creationId="{00000000-0000-0000-0000-000000000000}"/>
          </ac:spMkLst>
        </pc:spChg>
        <pc:spChg chg="mod">
          <ac:chgData name="上野 和樹" userId="267154a67edb8230" providerId="LiveId" clId="{D6FBB499-60E0-4691-A7DA-DFC84BAD1478}" dt="2022-01-26T03:40:22.951" v="731" actId="1036"/>
          <ac:spMkLst>
            <pc:docMk/>
            <pc:sldMk cId="1930632288" sldId="579"/>
            <ac:spMk id="53" creationId="{00000000-0000-0000-0000-000000000000}"/>
          </ac:spMkLst>
        </pc:spChg>
        <pc:spChg chg="mod">
          <ac:chgData name="上野 和樹" userId="267154a67edb8230" providerId="LiveId" clId="{D6FBB499-60E0-4691-A7DA-DFC84BAD1478}" dt="2022-01-26T03:41:05.169" v="759" actId="20577"/>
          <ac:spMkLst>
            <pc:docMk/>
            <pc:sldMk cId="1930632288" sldId="579"/>
            <ac:spMk id="60" creationId="{00000000-0000-0000-0000-000000000000}"/>
          </ac:spMkLst>
        </pc:spChg>
        <pc:spChg chg="mod">
          <ac:chgData name="上野 和樹" userId="267154a67edb8230" providerId="LiveId" clId="{D6FBB499-60E0-4691-A7DA-DFC84BAD1478}" dt="2022-01-26T03:40:22.951" v="731" actId="1036"/>
          <ac:spMkLst>
            <pc:docMk/>
            <pc:sldMk cId="1930632288" sldId="579"/>
            <ac:spMk id="69" creationId="{00000000-0000-0000-0000-000000000000}"/>
          </ac:spMkLst>
        </pc:spChg>
        <pc:picChg chg="mod">
          <ac:chgData name="上野 和樹" userId="267154a67edb8230" providerId="LiveId" clId="{D6FBB499-60E0-4691-A7DA-DFC84BAD1478}" dt="2022-01-26T03:40:30.839" v="736" actId="1035"/>
          <ac:picMkLst>
            <pc:docMk/>
            <pc:sldMk cId="1930632288" sldId="579"/>
            <ac:picMk id="66" creationId="{00000000-0000-0000-0000-000000000000}"/>
          </ac:picMkLst>
        </pc:picChg>
      </pc:sldChg>
      <pc:sldChg chg="addSp delSp modSp mod">
        <pc:chgData name="上野 和樹" userId="267154a67edb8230" providerId="LiveId" clId="{D6FBB499-60E0-4691-A7DA-DFC84BAD1478}" dt="2022-01-26T04:33:31.021" v="1606" actId="20577"/>
        <pc:sldMkLst>
          <pc:docMk/>
          <pc:sldMk cId="2436702193" sldId="580"/>
        </pc:sldMkLst>
        <pc:spChg chg="add mod">
          <ac:chgData name="上野 和樹" userId="267154a67edb8230" providerId="LiveId" clId="{D6FBB499-60E0-4691-A7DA-DFC84BAD1478}" dt="2022-01-26T04:33:31.021" v="1606" actId="20577"/>
          <ac:spMkLst>
            <pc:docMk/>
            <pc:sldMk cId="2436702193" sldId="580"/>
            <ac:spMk id="4" creationId="{76A7780E-5778-4EDF-82D0-8A96808034CF}"/>
          </ac:spMkLst>
        </pc:spChg>
        <pc:spChg chg="mod">
          <ac:chgData name="上野 和樹" userId="267154a67edb8230" providerId="LiveId" clId="{D6FBB499-60E0-4691-A7DA-DFC84BAD1478}" dt="2022-01-26T03:56:04.887" v="1055" actId="20577"/>
          <ac:spMkLst>
            <pc:docMk/>
            <pc:sldMk cId="2436702193" sldId="580"/>
            <ac:spMk id="8" creationId="{00000000-0000-0000-0000-000000000000}"/>
          </ac:spMkLst>
        </pc:spChg>
        <pc:spChg chg="mod">
          <ac:chgData name="上野 和樹" userId="267154a67edb8230" providerId="LiveId" clId="{D6FBB499-60E0-4691-A7DA-DFC84BAD1478}" dt="2022-01-26T03:57:33.607" v="1087" actId="1076"/>
          <ac:spMkLst>
            <pc:docMk/>
            <pc:sldMk cId="2436702193" sldId="580"/>
            <ac:spMk id="9" creationId="{00000000-0000-0000-0000-000000000000}"/>
          </ac:spMkLst>
        </pc:spChg>
        <pc:spChg chg="mod">
          <ac:chgData name="上野 和樹" userId="267154a67edb8230" providerId="LiveId" clId="{D6FBB499-60E0-4691-A7DA-DFC84BAD1478}" dt="2022-01-26T04:32:29.422" v="1458" actId="1076"/>
          <ac:spMkLst>
            <pc:docMk/>
            <pc:sldMk cId="2436702193" sldId="580"/>
            <ac:spMk id="33" creationId="{00000000-0000-0000-0000-000000000000}"/>
          </ac:spMkLst>
        </pc:spChg>
        <pc:spChg chg="mod">
          <ac:chgData name="上野 和樹" userId="267154a67edb8230" providerId="LiveId" clId="{D6FBB499-60E0-4691-A7DA-DFC84BAD1478}" dt="2022-01-26T04:32:29.422" v="1458" actId="1076"/>
          <ac:spMkLst>
            <pc:docMk/>
            <pc:sldMk cId="2436702193" sldId="580"/>
            <ac:spMk id="38" creationId="{00000000-0000-0000-0000-000000000000}"/>
          </ac:spMkLst>
        </pc:spChg>
        <pc:spChg chg="mod">
          <ac:chgData name="上野 和樹" userId="267154a67edb8230" providerId="LiveId" clId="{D6FBB499-60E0-4691-A7DA-DFC84BAD1478}" dt="2022-01-26T04:32:29.422" v="1458" actId="1076"/>
          <ac:spMkLst>
            <pc:docMk/>
            <pc:sldMk cId="2436702193" sldId="580"/>
            <ac:spMk id="40" creationId="{00000000-0000-0000-0000-000000000000}"/>
          </ac:spMkLst>
        </pc:spChg>
        <pc:spChg chg="mod">
          <ac:chgData name="上野 和樹" userId="267154a67edb8230" providerId="LiveId" clId="{D6FBB499-60E0-4691-A7DA-DFC84BAD1478}" dt="2022-01-26T04:03:08.195" v="1232" actId="1076"/>
          <ac:spMkLst>
            <pc:docMk/>
            <pc:sldMk cId="2436702193" sldId="580"/>
            <ac:spMk id="41" creationId="{00000000-0000-0000-0000-000000000000}"/>
          </ac:spMkLst>
        </pc:spChg>
        <pc:spChg chg="mod">
          <ac:chgData name="上野 和樹" userId="267154a67edb8230" providerId="LiveId" clId="{D6FBB499-60E0-4691-A7DA-DFC84BAD1478}" dt="2022-01-26T04:03:05.143" v="1231" actId="1076"/>
          <ac:spMkLst>
            <pc:docMk/>
            <pc:sldMk cId="2436702193" sldId="580"/>
            <ac:spMk id="42" creationId="{00000000-0000-0000-0000-000000000000}"/>
          </ac:spMkLst>
        </pc:spChg>
        <pc:spChg chg="mod">
          <ac:chgData name="上野 和樹" userId="267154a67edb8230" providerId="LiveId" clId="{D6FBB499-60E0-4691-A7DA-DFC84BAD1478}" dt="2022-01-26T04:31:43.958" v="1454" actId="1076"/>
          <ac:spMkLst>
            <pc:docMk/>
            <pc:sldMk cId="2436702193" sldId="580"/>
            <ac:spMk id="44" creationId="{00000000-0000-0000-0000-000000000000}"/>
          </ac:spMkLst>
        </pc:spChg>
        <pc:picChg chg="add del mod">
          <ac:chgData name="上野 和樹" userId="267154a67edb8230" providerId="LiveId" clId="{D6FBB499-60E0-4691-A7DA-DFC84BAD1478}" dt="2022-01-26T04:21:41.291" v="1399"/>
          <ac:picMkLst>
            <pc:docMk/>
            <pc:sldMk cId="2436702193" sldId="580"/>
            <ac:picMk id="3" creationId="{154DCD6A-CA51-44B9-8A4F-511E24192921}"/>
          </ac:picMkLst>
        </pc:picChg>
        <pc:picChg chg="mod">
          <ac:chgData name="上野 和樹" userId="267154a67edb8230" providerId="LiveId" clId="{D6FBB499-60E0-4691-A7DA-DFC84BAD1478}" dt="2022-01-26T04:32:29.422" v="1458" actId="1076"/>
          <ac:picMkLst>
            <pc:docMk/>
            <pc:sldMk cId="2436702193" sldId="580"/>
            <ac:picMk id="39" creationId="{00000000-0000-0000-0000-000000000000}"/>
          </ac:picMkLst>
        </pc:picChg>
        <pc:picChg chg="mod">
          <ac:chgData name="上野 和樹" userId="267154a67edb8230" providerId="LiveId" clId="{D6FBB499-60E0-4691-A7DA-DFC84BAD1478}" dt="2022-01-26T04:03:05.143" v="1231" actId="1076"/>
          <ac:picMkLst>
            <pc:docMk/>
            <pc:sldMk cId="2436702193" sldId="580"/>
            <ac:picMk id="43" creationId="{00000000-0000-0000-0000-000000000000}"/>
          </ac:picMkLst>
        </pc:picChg>
        <pc:picChg chg="add mod">
          <ac:chgData name="上野 和樹" userId="267154a67edb8230" providerId="LiveId" clId="{D6FBB499-60E0-4691-A7DA-DFC84BAD1478}" dt="2022-01-26T04:32:43.114" v="1462" actId="1076"/>
          <ac:picMkLst>
            <pc:docMk/>
            <pc:sldMk cId="2436702193" sldId="580"/>
            <ac:picMk id="57" creationId="{CFF0F2BF-99BB-429E-9BA5-D4B422CBF678}"/>
          </ac:picMkLst>
        </pc:picChg>
        <pc:picChg chg="add del mod">
          <ac:chgData name="上野 和樹" userId="267154a67edb8230" providerId="LiveId" clId="{D6FBB499-60E0-4691-A7DA-DFC84BAD1478}" dt="2022-01-26T04:32:43.114" v="1462" actId="1076"/>
          <ac:picMkLst>
            <pc:docMk/>
            <pc:sldMk cId="2436702193" sldId="580"/>
            <ac:picMk id="1026" creationId="{00000000-0000-0000-0000-000000000000}"/>
          </ac:picMkLst>
        </pc:picChg>
        <pc:picChg chg="add mod">
          <ac:chgData name="上野 和樹" userId="267154a67edb8230" providerId="LiveId" clId="{D6FBB499-60E0-4691-A7DA-DFC84BAD1478}" dt="2022-01-26T04:32:43.114" v="1462" actId="1076"/>
          <ac:picMkLst>
            <pc:docMk/>
            <pc:sldMk cId="2436702193" sldId="580"/>
            <ac:picMk id="1028" creationId="{6F35D2C8-783B-4DAB-9072-248C6CEB5E7B}"/>
          </ac:picMkLst>
        </pc:picChg>
        <pc:picChg chg="add del mod">
          <ac:chgData name="上野 和樹" userId="267154a67edb8230" providerId="LiveId" clId="{D6FBB499-60E0-4691-A7DA-DFC84BAD1478}" dt="2022-01-26T04:27:48.861" v="1446" actId="478"/>
          <ac:picMkLst>
            <pc:docMk/>
            <pc:sldMk cId="2436702193" sldId="580"/>
            <ac:picMk id="1030" creationId="{80291123-A1A1-40EB-AEC2-5379B2853519}"/>
          </ac:picMkLst>
        </pc:picChg>
        <pc:picChg chg="add mod">
          <ac:chgData name="上野 和樹" userId="267154a67edb8230" providerId="LiveId" clId="{D6FBB499-60E0-4691-A7DA-DFC84BAD1478}" dt="2022-01-26T04:32:43.114" v="1462" actId="1076"/>
          <ac:picMkLst>
            <pc:docMk/>
            <pc:sldMk cId="2436702193" sldId="580"/>
            <ac:picMk id="1032" creationId="{8C02A2A5-AC0B-4561-A622-62F0E90CC909}"/>
          </ac:picMkLst>
        </pc:picChg>
        <pc:picChg chg="add mod">
          <ac:chgData name="上野 和樹" userId="267154a67edb8230" providerId="LiveId" clId="{D6FBB499-60E0-4691-A7DA-DFC84BAD1478}" dt="2022-01-26T04:32:43.114" v="1462" actId="1076"/>
          <ac:picMkLst>
            <pc:docMk/>
            <pc:sldMk cId="2436702193" sldId="580"/>
            <ac:picMk id="1034" creationId="{2B7415F0-8E41-4E24-ADA4-AF9E4BB6C858}"/>
          </ac:picMkLst>
        </pc:picChg>
        <pc:picChg chg="add del mod">
          <ac:chgData name="上野 和樹" userId="267154a67edb8230" providerId="LiveId" clId="{D6FBB499-60E0-4691-A7DA-DFC84BAD1478}" dt="2022-01-26T04:26:22.816" v="1421" actId="478"/>
          <ac:picMkLst>
            <pc:docMk/>
            <pc:sldMk cId="2436702193" sldId="580"/>
            <ac:picMk id="1036" creationId="{931D42E2-73A4-4D69-B49C-C65AB17C83A1}"/>
          </ac:picMkLst>
        </pc:picChg>
        <pc:picChg chg="add del mod">
          <ac:chgData name="上野 和樹" userId="267154a67edb8230" providerId="LiveId" clId="{D6FBB499-60E0-4691-A7DA-DFC84BAD1478}" dt="2022-01-26T04:27:48.861" v="1446" actId="478"/>
          <ac:picMkLst>
            <pc:docMk/>
            <pc:sldMk cId="2436702193" sldId="580"/>
            <ac:picMk id="1038" creationId="{C6976093-B784-4D8A-94A0-9197130833F6}"/>
          </ac:picMkLst>
        </pc:picChg>
      </pc:sldChg>
      <pc:sldChg chg="modSp mod">
        <pc:chgData name="上野 和樹" userId="267154a67edb8230" providerId="LiveId" clId="{D6FBB499-60E0-4691-A7DA-DFC84BAD1478}" dt="2022-01-26T06:35:47.085" v="1948" actId="1076"/>
        <pc:sldMkLst>
          <pc:docMk/>
          <pc:sldMk cId="3959744515" sldId="581"/>
        </pc:sldMkLst>
        <pc:spChg chg="mod">
          <ac:chgData name="上野 和樹" userId="267154a67edb8230" providerId="LiveId" clId="{D6FBB499-60E0-4691-A7DA-DFC84BAD1478}" dt="2022-01-26T06:34:57.191" v="1902" actId="1076"/>
          <ac:spMkLst>
            <pc:docMk/>
            <pc:sldMk cId="3959744515" sldId="581"/>
            <ac:spMk id="3" creationId="{00000000-0000-0000-0000-000000000000}"/>
          </ac:spMkLst>
        </pc:spChg>
        <pc:spChg chg="mod">
          <ac:chgData name="上野 和樹" userId="267154a67edb8230" providerId="LiveId" clId="{D6FBB499-60E0-4691-A7DA-DFC84BAD1478}" dt="2022-01-26T04:56:50.514" v="1742" actId="1035"/>
          <ac:spMkLst>
            <pc:docMk/>
            <pc:sldMk cId="3959744515" sldId="581"/>
            <ac:spMk id="10" creationId="{00000000-0000-0000-0000-000000000000}"/>
          </ac:spMkLst>
        </pc:spChg>
        <pc:spChg chg="mod">
          <ac:chgData name="上野 和樹" userId="267154a67edb8230" providerId="LiveId" clId="{D6FBB499-60E0-4691-A7DA-DFC84BAD1478}" dt="2022-01-26T04:56:56.357" v="1751" actId="1035"/>
          <ac:spMkLst>
            <pc:docMk/>
            <pc:sldMk cId="3959744515" sldId="581"/>
            <ac:spMk id="18" creationId="{00000000-0000-0000-0000-000000000000}"/>
          </ac:spMkLst>
        </pc:spChg>
        <pc:spChg chg="mod">
          <ac:chgData name="上野 和樹" userId="267154a67edb8230" providerId="LiveId" clId="{D6FBB499-60E0-4691-A7DA-DFC84BAD1478}" dt="2022-01-26T04:56:50.514" v="1742" actId="1035"/>
          <ac:spMkLst>
            <pc:docMk/>
            <pc:sldMk cId="3959744515" sldId="581"/>
            <ac:spMk id="19" creationId="{00000000-0000-0000-0000-000000000000}"/>
          </ac:spMkLst>
        </pc:spChg>
        <pc:spChg chg="mod">
          <ac:chgData name="上野 和樹" userId="267154a67edb8230" providerId="LiveId" clId="{D6FBB499-60E0-4691-A7DA-DFC84BAD1478}" dt="2022-01-26T04:59:40.704" v="1756" actId="1076"/>
          <ac:spMkLst>
            <pc:docMk/>
            <pc:sldMk cId="3959744515" sldId="581"/>
            <ac:spMk id="20" creationId="{00000000-0000-0000-0000-000000000000}"/>
          </ac:spMkLst>
        </pc:spChg>
        <pc:spChg chg="mod">
          <ac:chgData name="上野 和樹" userId="267154a67edb8230" providerId="LiveId" clId="{D6FBB499-60E0-4691-A7DA-DFC84BAD1478}" dt="2022-01-26T06:35:01.739" v="1904" actId="113"/>
          <ac:spMkLst>
            <pc:docMk/>
            <pc:sldMk cId="3959744515" sldId="581"/>
            <ac:spMk id="21" creationId="{00000000-0000-0000-0000-000000000000}"/>
          </ac:spMkLst>
        </pc:spChg>
        <pc:spChg chg="mod">
          <ac:chgData name="上野 和樹" userId="267154a67edb8230" providerId="LiveId" clId="{D6FBB499-60E0-4691-A7DA-DFC84BAD1478}" dt="2022-01-26T06:34:48.480" v="1899" actId="113"/>
          <ac:spMkLst>
            <pc:docMk/>
            <pc:sldMk cId="3959744515" sldId="581"/>
            <ac:spMk id="22" creationId="{00000000-0000-0000-0000-000000000000}"/>
          </ac:spMkLst>
        </pc:spChg>
        <pc:spChg chg="mod">
          <ac:chgData name="上野 和樹" userId="267154a67edb8230" providerId="LiveId" clId="{D6FBB499-60E0-4691-A7DA-DFC84BAD1478}" dt="2022-01-26T04:56:50.514" v="1742" actId="1035"/>
          <ac:spMkLst>
            <pc:docMk/>
            <pc:sldMk cId="3959744515" sldId="581"/>
            <ac:spMk id="23" creationId="{00000000-0000-0000-0000-000000000000}"/>
          </ac:spMkLst>
        </pc:spChg>
        <pc:spChg chg="mod">
          <ac:chgData name="上野 和樹" userId="267154a67edb8230" providerId="LiveId" clId="{D6FBB499-60E0-4691-A7DA-DFC84BAD1478}" dt="2022-01-26T06:35:47.085" v="1948" actId="1076"/>
          <ac:spMkLst>
            <pc:docMk/>
            <pc:sldMk cId="3959744515" sldId="581"/>
            <ac:spMk id="59" creationId="{00000000-0000-0000-0000-000000000000}"/>
          </ac:spMkLst>
        </pc:spChg>
        <pc:spChg chg="mod">
          <ac:chgData name="上野 和樹" userId="267154a67edb8230" providerId="LiveId" clId="{D6FBB499-60E0-4691-A7DA-DFC84BAD1478}" dt="2022-01-26T04:56:50.514" v="1742" actId="1035"/>
          <ac:spMkLst>
            <pc:docMk/>
            <pc:sldMk cId="3959744515" sldId="581"/>
            <ac:spMk id="65" creationId="{00000000-0000-0000-0000-000000000000}"/>
          </ac:spMkLst>
        </pc:spChg>
        <pc:spChg chg="mod">
          <ac:chgData name="上野 和樹" userId="267154a67edb8230" providerId="LiveId" clId="{D6FBB499-60E0-4691-A7DA-DFC84BAD1478}" dt="2022-01-26T06:34:58.899" v="1903" actId="1076"/>
          <ac:spMkLst>
            <pc:docMk/>
            <pc:sldMk cId="3959744515" sldId="581"/>
            <ac:spMk id="67" creationId="{00000000-0000-0000-0000-000000000000}"/>
          </ac:spMkLst>
        </pc:spChg>
        <pc:spChg chg="mod">
          <ac:chgData name="上野 和樹" userId="267154a67edb8230" providerId="LiveId" clId="{D6FBB499-60E0-4691-A7DA-DFC84BAD1478}" dt="2022-01-26T06:35:09.376" v="1918" actId="20577"/>
          <ac:spMkLst>
            <pc:docMk/>
            <pc:sldMk cId="3959744515" sldId="581"/>
            <ac:spMk id="82" creationId="{00000000-0000-0000-0000-000000000000}"/>
          </ac:spMkLst>
        </pc:spChg>
        <pc:grpChg chg="mod">
          <ac:chgData name="上野 和樹" userId="267154a67edb8230" providerId="LiveId" clId="{D6FBB499-60E0-4691-A7DA-DFC84BAD1478}" dt="2022-01-26T04:56:50.514" v="1742" actId="1035"/>
          <ac:grpSpMkLst>
            <pc:docMk/>
            <pc:sldMk cId="3959744515" sldId="581"/>
            <ac:grpSpMk id="24" creationId="{00000000-0000-0000-0000-000000000000}"/>
          </ac:grpSpMkLst>
        </pc:grpChg>
        <pc:grpChg chg="mod">
          <ac:chgData name="上野 和樹" userId="267154a67edb8230" providerId="LiveId" clId="{D6FBB499-60E0-4691-A7DA-DFC84BAD1478}" dt="2022-01-26T04:59:43.562" v="1757" actId="1076"/>
          <ac:grpSpMkLst>
            <pc:docMk/>
            <pc:sldMk cId="3959744515" sldId="581"/>
            <ac:grpSpMk id="39" creationId="{00000000-0000-0000-0000-000000000000}"/>
          </ac:grpSpMkLst>
        </pc:grpChg>
        <pc:grpChg chg="mod">
          <ac:chgData name="上野 和樹" userId="267154a67edb8230" providerId="LiveId" clId="{D6FBB499-60E0-4691-A7DA-DFC84BAD1478}" dt="2022-01-26T06:35:16.329" v="1920" actId="1076"/>
          <ac:grpSpMkLst>
            <pc:docMk/>
            <pc:sldMk cId="3959744515" sldId="581"/>
            <ac:grpSpMk id="72" creationId="{00000000-0000-0000-0000-000000000000}"/>
          </ac:grpSpMkLst>
        </pc:grpChg>
        <pc:graphicFrameChg chg="mod">
          <ac:chgData name="上野 和樹" userId="267154a67edb8230" providerId="LiveId" clId="{D6FBB499-60E0-4691-A7DA-DFC84BAD1478}" dt="2022-01-26T04:56:50.514" v="1742" actId="1035"/>
          <ac:graphicFrameMkLst>
            <pc:docMk/>
            <pc:sldMk cId="3959744515" sldId="581"/>
            <ac:graphicFrameMk id="4" creationId="{00000000-0000-0000-0000-000000000000}"/>
          </ac:graphicFrameMkLst>
        </pc:graphicFrameChg>
        <pc:picChg chg="mod">
          <ac:chgData name="上野 和樹" userId="267154a67edb8230" providerId="LiveId" clId="{D6FBB499-60E0-4691-A7DA-DFC84BAD1478}" dt="2022-01-26T04:56:07.268" v="1734" actId="1076"/>
          <ac:picMkLst>
            <pc:docMk/>
            <pc:sldMk cId="3959744515" sldId="581"/>
            <ac:picMk id="5" creationId="{00000000-0000-0000-0000-000000000000}"/>
          </ac:picMkLst>
        </pc:picChg>
        <pc:picChg chg="mod">
          <ac:chgData name="上野 和樹" userId="267154a67edb8230" providerId="LiveId" clId="{D6FBB499-60E0-4691-A7DA-DFC84BAD1478}" dt="2022-01-26T04:56:50.514" v="1742" actId="1035"/>
          <ac:picMkLst>
            <pc:docMk/>
            <pc:sldMk cId="3959744515" sldId="581"/>
            <ac:picMk id="81" creationId="{00000000-0000-0000-0000-000000000000}"/>
          </ac:picMkLst>
        </pc:picChg>
      </pc:sldChg>
      <pc:sldChg chg="addSp modSp mod">
        <pc:chgData name="上野 和樹" userId="267154a67edb8230" providerId="LiveId" clId="{D6FBB499-60E0-4691-A7DA-DFC84BAD1478}" dt="2022-01-26T07:18:42.581" v="2519" actId="1076"/>
        <pc:sldMkLst>
          <pc:docMk/>
          <pc:sldMk cId="2088155393" sldId="582"/>
        </pc:sldMkLst>
        <pc:spChg chg="mod">
          <ac:chgData name="上野 和樹" userId="267154a67edb8230" providerId="LiveId" clId="{D6FBB499-60E0-4691-A7DA-DFC84BAD1478}" dt="2022-01-26T07:18:42.581" v="2519" actId="1076"/>
          <ac:spMkLst>
            <pc:docMk/>
            <pc:sldMk cId="2088155393" sldId="582"/>
            <ac:spMk id="17" creationId="{00000000-0000-0000-0000-000000000000}"/>
          </ac:spMkLst>
        </pc:spChg>
        <pc:spChg chg="add mod">
          <ac:chgData name="上野 和樹" userId="267154a67edb8230" providerId="LiveId" clId="{D6FBB499-60E0-4691-A7DA-DFC84BAD1478}" dt="2022-01-26T07:18:20.227" v="2517" actId="1076"/>
          <ac:spMkLst>
            <pc:docMk/>
            <pc:sldMk cId="2088155393" sldId="582"/>
            <ac:spMk id="57" creationId="{CEA4ED7A-5656-49FE-AC06-07D744ACA2A9}"/>
          </ac:spMkLst>
        </pc:spChg>
        <pc:spChg chg="mod">
          <ac:chgData name="上野 和樹" userId="267154a67edb8230" providerId="LiveId" clId="{D6FBB499-60E0-4691-A7DA-DFC84BAD1478}" dt="2022-01-26T07:16:54.527" v="2492" actId="1036"/>
          <ac:spMkLst>
            <pc:docMk/>
            <pc:sldMk cId="2088155393" sldId="582"/>
            <ac:spMk id="75" creationId="{865B1564-50E8-411D-992D-B2E5EA06EFB0}"/>
          </ac:spMkLst>
        </pc:spChg>
        <pc:spChg chg="mod">
          <ac:chgData name="上野 和樹" userId="267154a67edb8230" providerId="LiveId" clId="{D6FBB499-60E0-4691-A7DA-DFC84BAD1478}" dt="2022-01-26T07:16:54.527" v="2492" actId="1036"/>
          <ac:spMkLst>
            <pc:docMk/>
            <pc:sldMk cId="2088155393" sldId="582"/>
            <ac:spMk id="76" creationId="{00000000-0000-0000-0000-000000000000}"/>
          </ac:spMkLst>
        </pc:spChg>
        <pc:spChg chg="mod">
          <ac:chgData name="上野 和樹" userId="267154a67edb8230" providerId="LiveId" clId="{D6FBB499-60E0-4691-A7DA-DFC84BAD1478}" dt="2022-01-26T07:16:54.527" v="2492" actId="1036"/>
          <ac:spMkLst>
            <pc:docMk/>
            <pc:sldMk cId="2088155393" sldId="582"/>
            <ac:spMk id="79" creationId="{865B1564-50E8-411D-992D-B2E5EA06EFB0}"/>
          </ac:spMkLst>
        </pc:spChg>
        <pc:spChg chg="mod">
          <ac:chgData name="上野 和樹" userId="267154a67edb8230" providerId="LiveId" clId="{D6FBB499-60E0-4691-A7DA-DFC84BAD1478}" dt="2022-01-26T07:16:54.527" v="2492" actId="1036"/>
          <ac:spMkLst>
            <pc:docMk/>
            <pc:sldMk cId="2088155393" sldId="582"/>
            <ac:spMk id="80" creationId="{00000000-0000-0000-0000-000000000000}"/>
          </ac:spMkLst>
        </pc:spChg>
        <pc:spChg chg="mod">
          <ac:chgData name="上野 和樹" userId="267154a67edb8230" providerId="LiveId" clId="{D6FBB499-60E0-4691-A7DA-DFC84BAD1478}" dt="2022-01-26T07:16:54.527" v="2492" actId="1036"/>
          <ac:spMkLst>
            <pc:docMk/>
            <pc:sldMk cId="2088155393" sldId="582"/>
            <ac:spMk id="81" creationId="{00000000-0000-0000-0000-000000000000}"/>
          </ac:spMkLst>
        </pc:spChg>
        <pc:spChg chg="mod">
          <ac:chgData name="上野 和樹" userId="267154a67edb8230" providerId="LiveId" clId="{D6FBB499-60E0-4691-A7DA-DFC84BAD1478}" dt="2022-01-26T07:16:54.527" v="2492" actId="1036"/>
          <ac:spMkLst>
            <pc:docMk/>
            <pc:sldMk cId="2088155393" sldId="582"/>
            <ac:spMk id="89" creationId="{00000000-0000-0000-0000-000000000000}"/>
          </ac:spMkLst>
        </pc:spChg>
        <pc:spChg chg="mod">
          <ac:chgData name="上野 和樹" userId="267154a67edb8230" providerId="LiveId" clId="{D6FBB499-60E0-4691-A7DA-DFC84BAD1478}" dt="2022-01-26T07:16:54.527" v="2492" actId="1036"/>
          <ac:spMkLst>
            <pc:docMk/>
            <pc:sldMk cId="2088155393" sldId="582"/>
            <ac:spMk id="92" creationId="{DAB06857-D7D4-45B6-8E2F-DD52BEA71AF2}"/>
          </ac:spMkLst>
        </pc:spChg>
        <pc:spChg chg="mod">
          <ac:chgData name="上野 和樹" userId="267154a67edb8230" providerId="LiveId" clId="{D6FBB499-60E0-4691-A7DA-DFC84BAD1478}" dt="2022-01-26T07:16:54.527" v="2492" actId="1036"/>
          <ac:spMkLst>
            <pc:docMk/>
            <pc:sldMk cId="2088155393" sldId="582"/>
            <ac:spMk id="93" creationId="{DAB06857-D7D4-45B6-8E2F-DD52BEA71AF2}"/>
          </ac:spMkLst>
        </pc:spChg>
        <pc:spChg chg="mod">
          <ac:chgData name="上野 和樹" userId="267154a67edb8230" providerId="LiveId" clId="{D6FBB499-60E0-4691-A7DA-DFC84BAD1478}" dt="2022-01-26T07:16:54.527" v="2492" actId="1036"/>
          <ac:spMkLst>
            <pc:docMk/>
            <pc:sldMk cId="2088155393" sldId="582"/>
            <ac:spMk id="94" creationId="{DAB06857-D7D4-45B6-8E2F-DD52BEA71AF2}"/>
          </ac:spMkLst>
        </pc:spChg>
        <pc:spChg chg="mod">
          <ac:chgData name="上野 和樹" userId="267154a67edb8230" providerId="LiveId" clId="{D6FBB499-60E0-4691-A7DA-DFC84BAD1478}" dt="2022-01-26T07:16:54.527" v="2492" actId="1036"/>
          <ac:spMkLst>
            <pc:docMk/>
            <pc:sldMk cId="2088155393" sldId="582"/>
            <ac:spMk id="95" creationId="{DAB06857-D7D4-45B6-8E2F-DD52BEA71AF2}"/>
          </ac:spMkLst>
        </pc:spChg>
        <pc:grpChg chg="mod">
          <ac:chgData name="上野 和樹" userId="267154a67edb8230" providerId="LiveId" clId="{D6FBB499-60E0-4691-A7DA-DFC84BAD1478}" dt="2022-01-26T07:16:54.527" v="2492" actId="1036"/>
          <ac:grpSpMkLst>
            <pc:docMk/>
            <pc:sldMk cId="2088155393" sldId="582"/>
            <ac:grpSpMk id="69" creationId="{00000000-0000-0000-0000-000000000000}"/>
          </ac:grpSpMkLst>
        </pc:grpChg>
        <pc:grpChg chg="mod">
          <ac:chgData name="上野 和樹" userId="267154a67edb8230" providerId="LiveId" clId="{D6FBB499-60E0-4691-A7DA-DFC84BAD1478}" dt="2022-01-26T07:16:54.527" v="2492" actId="1036"/>
          <ac:grpSpMkLst>
            <pc:docMk/>
            <pc:sldMk cId="2088155393" sldId="582"/>
            <ac:grpSpMk id="70" creationId="{3829D87E-A428-42A6-AF98-50D7CBC122C8}"/>
          </ac:grpSpMkLst>
        </pc:grpChg>
        <pc:grpChg chg="mod">
          <ac:chgData name="上野 和樹" userId="267154a67edb8230" providerId="LiveId" clId="{D6FBB499-60E0-4691-A7DA-DFC84BAD1478}" dt="2022-01-26T07:16:54.527" v="2492" actId="1036"/>
          <ac:grpSpMkLst>
            <pc:docMk/>
            <pc:sldMk cId="2088155393" sldId="582"/>
            <ac:grpSpMk id="73" creationId="{535561AA-7D75-4A0E-A88B-D8411B91BC0D}"/>
          </ac:grpSpMkLst>
        </pc:grpChg>
        <pc:picChg chg="mod">
          <ac:chgData name="上野 和樹" userId="267154a67edb8230" providerId="LiveId" clId="{D6FBB499-60E0-4691-A7DA-DFC84BAD1478}" dt="2022-01-26T07:16:54.527" v="2492" actId="1036"/>
          <ac:picMkLst>
            <pc:docMk/>
            <pc:sldMk cId="2088155393" sldId="582"/>
            <ac:picMk id="71" creationId="{00000000-0000-0000-0000-000000000000}"/>
          </ac:picMkLst>
        </pc:picChg>
        <pc:picChg chg="mod">
          <ac:chgData name="上野 和樹" userId="267154a67edb8230" providerId="LiveId" clId="{D6FBB499-60E0-4691-A7DA-DFC84BAD1478}" dt="2022-01-26T07:16:54.527" v="2492" actId="1036"/>
          <ac:picMkLst>
            <pc:docMk/>
            <pc:sldMk cId="2088155393" sldId="582"/>
            <ac:picMk id="72" creationId="{00000000-0000-0000-0000-000000000000}"/>
          </ac:picMkLst>
        </pc:picChg>
        <pc:picChg chg="mod">
          <ac:chgData name="上野 和樹" userId="267154a67edb8230" providerId="LiveId" clId="{D6FBB499-60E0-4691-A7DA-DFC84BAD1478}" dt="2022-01-26T07:16:54.527" v="2492" actId="1036"/>
          <ac:picMkLst>
            <pc:docMk/>
            <pc:sldMk cId="2088155393" sldId="582"/>
            <ac:picMk id="74" creationId="{00000000-0000-0000-0000-000000000000}"/>
          </ac:picMkLst>
        </pc:picChg>
        <pc:picChg chg="mod">
          <ac:chgData name="上野 和樹" userId="267154a67edb8230" providerId="LiveId" clId="{D6FBB499-60E0-4691-A7DA-DFC84BAD1478}" dt="2022-01-26T07:16:54.527" v="2492" actId="1036"/>
          <ac:picMkLst>
            <pc:docMk/>
            <pc:sldMk cId="2088155393" sldId="582"/>
            <ac:picMk id="77" creationId="{00000000-0000-0000-0000-000000000000}"/>
          </ac:picMkLst>
        </pc:picChg>
        <pc:picChg chg="mod">
          <ac:chgData name="上野 和樹" userId="267154a67edb8230" providerId="LiveId" clId="{D6FBB499-60E0-4691-A7DA-DFC84BAD1478}" dt="2022-01-26T07:16:54.527" v="2492" actId="1036"/>
          <ac:picMkLst>
            <pc:docMk/>
            <pc:sldMk cId="2088155393" sldId="582"/>
            <ac:picMk id="78" creationId="{00000000-0000-0000-0000-000000000000}"/>
          </ac:picMkLst>
        </pc:picChg>
        <pc:picChg chg="mod">
          <ac:chgData name="上野 和樹" userId="267154a67edb8230" providerId="LiveId" clId="{D6FBB499-60E0-4691-A7DA-DFC84BAD1478}" dt="2022-01-26T07:16:54.527" v="2492" actId="1036"/>
          <ac:picMkLst>
            <pc:docMk/>
            <pc:sldMk cId="2088155393" sldId="582"/>
            <ac:picMk id="82" creationId="{00000000-0000-0000-0000-000000000000}"/>
          </ac:picMkLst>
        </pc:picChg>
        <pc:picChg chg="mod">
          <ac:chgData name="上野 和樹" userId="267154a67edb8230" providerId="LiveId" clId="{D6FBB499-60E0-4691-A7DA-DFC84BAD1478}" dt="2022-01-26T07:16:54.527" v="2492" actId="1036"/>
          <ac:picMkLst>
            <pc:docMk/>
            <pc:sldMk cId="2088155393" sldId="582"/>
            <ac:picMk id="87" creationId="{00000000-0000-0000-0000-000000000000}"/>
          </ac:picMkLst>
        </pc:picChg>
        <pc:picChg chg="mod">
          <ac:chgData name="上野 和樹" userId="267154a67edb8230" providerId="LiveId" clId="{D6FBB499-60E0-4691-A7DA-DFC84BAD1478}" dt="2022-01-26T07:16:54.527" v="2492" actId="1036"/>
          <ac:picMkLst>
            <pc:docMk/>
            <pc:sldMk cId="2088155393" sldId="582"/>
            <ac:picMk id="88" creationId="{00000000-0000-0000-0000-000000000000}"/>
          </ac:picMkLst>
        </pc:picChg>
        <pc:picChg chg="mod">
          <ac:chgData name="上野 和樹" userId="267154a67edb8230" providerId="LiveId" clId="{D6FBB499-60E0-4691-A7DA-DFC84BAD1478}" dt="2022-01-26T07:16:54.527" v="2492" actId="1036"/>
          <ac:picMkLst>
            <pc:docMk/>
            <pc:sldMk cId="2088155393" sldId="582"/>
            <ac:picMk id="90" creationId="{00000000-0000-0000-0000-000000000000}"/>
          </ac:picMkLst>
        </pc:picChg>
        <pc:picChg chg="mod">
          <ac:chgData name="上野 和樹" userId="267154a67edb8230" providerId="LiveId" clId="{D6FBB499-60E0-4691-A7DA-DFC84BAD1478}" dt="2022-01-26T07:16:54.527" v="2492" actId="1036"/>
          <ac:picMkLst>
            <pc:docMk/>
            <pc:sldMk cId="2088155393" sldId="582"/>
            <ac:picMk id="91" creationId="{00000000-0000-0000-0000-000000000000}"/>
          </ac:picMkLst>
        </pc:picChg>
        <pc:picChg chg="mod">
          <ac:chgData name="上野 和樹" userId="267154a67edb8230" providerId="LiveId" clId="{D6FBB499-60E0-4691-A7DA-DFC84BAD1478}" dt="2022-01-26T07:16:54.527" v="2492" actId="1036"/>
          <ac:picMkLst>
            <pc:docMk/>
            <pc:sldMk cId="2088155393" sldId="582"/>
            <ac:picMk id="96" creationId="{00000000-0000-0000-0000-000000000000}"/>
          </ac:picMkLst>
        </pc:picChg>
      </pc:sldChg>
      <pc:sldChg chg="del">
        <pc:chgData name="上野 和樹" userId="267154a67edb8230" providerId="LiveId" clId="{D6FBB499-60E0-4691-A7DA-DFC84BAD1478}" dt="2022-01-27T01:29:05.623" v="4587" actId="47"/>
        <pc:sldMkLst>
          <pc:docMk/>
          <pc:sldMk cId="3820132400" sldId="583"/>
        </pc:sldMkLst>
      </pc:sldChg>
      <pc:sldChg chg="del ord">
        <pc:chgData name="上野 和樹" userId="267154a67edb8230" providerId="LiveId" clId="{D6FBB499-60E0-4691-A7DA-DFC84BAD1478}" dt="2022-01-27T01:29:01.409" v="4584" actId="47"/>
        <pc:sldMkLst>
          <pc:docMk/>
          <pc:sldMk cId="1610833935" sldId="584"/>
        </pc:sldMkLst>
      </pc:sldChg>
      <pc:sldChg chg="addSp modSp mod">
        <pc:chgData name="上野 和樹" userId="267154a67edb8230" providerId="LiveId" clId="{D6FBB499-60E0-4691-A7DA-DFC84BAD1478}" dt="2022-01-26T07:24:24.527" v="2960" actId="1076"/>
        <pc:sldMkLst>
          <pc:docMk/>
          <pc:sldMk cId="2588629122" sldId="586"/>
        </pc:sldMkLst>
        <pc:spChg chg="mod">
          <ac:chgData name="上野 和樹" userId="267154a67edb8230" providerId="LiveId" clId="{D6FBB499-60E0-4691-A7DA-DFC84BAD1478}" dt="2022-01-26T07:23:54.153" v="2953" actId="1076"/>
          <ac:spMkLst>
            <pc:docMk/>
            <pc:sldMk cId="2588629122" sldId="586"/>
            <ac:spMk id="2" creationId="{00000000-0000-0000-0000-000000000000}"/>
          </ac:spMkLst>
        </pc:spChg>
        <pc:spChg chg="mod">
          <ac:chgData name="上野 和樹" userId="267154a67edb8230" providerId="LiveId" clId="{D6FBB499-60E0-4691-A7DA-DFC84BAD1478}" dt="2022-01-26T07:24:10.584" v="2955" actId="1076"/>
          <ac:spMkLst>
            <pc:docMk/>
            <pc:sldMk cId="2588629122" sldId="586"/>
            <ac:spMk id="7" creationId="{00000000-0000-0000-0000-000000000000}"/>
          </ac:spMkLst>
        </pc:spChg>
        <pc:spChg chg="mod">
          <ac:chgData name="上野 和樹" userId="267154a67edb8230" providerId="LiveId" clId="{D6FBB499-60E0-4691-A7DA-DFC84BAD1478}" dt="2022-01-26T07:23:50.231" v="2952" actId="113"/>
          <ac:spMkLst>
            <pc:docMk/>
            <pc:sldMk cId="2588629122" sldId="586"/>
            <ac:spMk id="14" creationId="{00000000-0000-0000-0000-000000000000}"/>
          </ac:spMkLst>
        </pc:spChg>
        <pc:spChg chg="mod">
          <ac:chgData name="上野 和樹" userId="267154a67edb8230" providerId="LiveId" clId="{D6FBB499-60E0-4691-A7DA-DFC84BAD1478}" dt="2022-01-26T07:19:06.330" v="2520" actId="1076"/>
          <ac:spMkLst>
            <pc:docMk/>
            <pc:sldMk cId="2588629122" sldId="586"/>
            <ac:spMk id="16" creationId="{00000000-0000-0000-0000-000000000000}"/>
          </ac:spMkLst>
        </pc:spChg>
        <pc:spChg chg="mod">
          <ac:chgData name="上野 和樹" userId="267154a67edb8230" providerId="LiveId" clId="{D6FBB499-60E0-4691-A7DA-DFC84BAD1478}" dt="2022-01-26T07:24:10.584" v="2955" actId="1076"/>
          <ac:spMkLst>
            <pc:docMk/>
            <pc:sldMk cId="2588629122" sldId="586"/>
            <ac:spMk id="24" creationId="{00000000-0000-0000-0000-000000000000}"/>
          </ac:spMkLst>
        </pc:spChg>
        <pc:spChg chg="add mod">
          <ac:chgData name="上野 和樹" userId="267154a67edb8230" providerId="LiveId" clId="{D6FBB499-60E0-4691-A7DA-DFC84BAD1478}" dt="2022-01-26T07:24:24.527" v="2960" actId="1076"/>
          <ac:spMkLst>
            <pc:docMk/>
            <pc:sldMk cId="2588629122" sldId="586"/>
            <ac:spMk id="49" creationId="{9DCBB307-7E8D-4211-85A9-83DBDB7959AC}"/>
          </ac:spMkLst>
        </pc:spChg>
        <pc:spChg chg="mod">
          <ac:chgData name="上野 和樹" userId="267154a67edb8230" providerId="LiveId" clId="{D6FBB499-60E0-4691-A7DA-DFC84BAD1478}" dt="2022-01-26T07:24:04.310" v="2954" actId="1076"/>
          <ac:spMkLst>
            <pc:docMk/>
            <pc:sldMk cId="2588629122" sldId="586"/>
            <ac:spMk id="56" creationId="{00000000-0000-0000-0000-000000000000}"/>
          </ac:spMkLst>
        </pc:spChg>
        <pc:spChg chg="mod">
          <ac:chgData name="上野 和樹" userId="267154a67edb8230" providerId="LiveId" clId="{D6FBB499-60E0-4691-A7DA-DFC84BAD1478}" dt="2022-01-26T07:24:04.310" v="2954" actId="1076"/>
          <ac:spMkLst>
            <pc:docMk/>
            <pc:sldMk cId="2588629122" sldId="586"/>
            <ac:spMk id="57" creationId="{00000000-0000-0000-0000-000000000000}"/>
          </ac:spMkLst>
        </pc:spChg>
        <pc:spChg chg="mod">
          <ac:chgData name="上野 和樹" userId="267154a67edb8230" providerId="LiveId" clId="{D6FBB499-60E0-4691-A7DA-DFC84BAD1478}" dt="2022-01-26T07:24:04.310" v="2954" actId="1076"/>
          <ac:spMkLst>
            <pc:docMk/>
            <pc:sldMk cId="2588629122" sldId="586"/>
            <ac:spMk id="58" creationId="{00000000-0000-0000-0000-000000000000}"/>
          </ac:spMkLst>
        </pc:spChg>
        <pc:spChg chg="mod">
          <ac:chgData name="上野 和樹" userId="267154a67edb8230" providerId="LiveId" clId="{D6FBB499-60E0-4691-A7DA-DFC84BAD1478}" dt="2022-01-26T07:24:10.584" v="2955" actId="1076"/>
          <ac:spMkLst>
            <pc:docMk/>
            <pc:sldMk cId="2588629122" sldId="586"/>
            <ac:spMk id="61" creationId="{00000000-0000-0000-0000-000000000000}"/>
          </ac:spMkLst>
        </pc:spChg>
        <pc:spChg chg="mod">
          <ac:chgData name="上野 和樹" userId="267154a67edb8230" providerId="LiveId" clId="{D6FBB499-60E0-4691-A7DA-DFC84BAD1478}" dt="2022-01-26T07:24:10.584" v="2955" actId="1076"/>
          <ac:spMkLst>
            <pc:docMk/>
            <pc:sldMk cId="2588629122" sldId="586"/>
            <ac:spMk id="62" creationId="{00000000-0000-0000-0000-000000000000}"/>
          </ac:spMkLst>
        </pc:spChg>
        <pc:spChg chg="mod">
          <ac:chgData name="上野 和樹" userId="267154a67edb8230" providerId="LiveId" clId="{D6FBB499-60E0-4691-A7DA-DFC84BAD1478}" dt="2022-01-26T07:24:10.584" v="2955" actId="1076"/>
          <ac:spMkLst>
            <pc:docMk/>
            <pc:sldMk cId="2588629122" sldId="586"/>
            <ac:spMk id="63" creationId="{00000000-0000-0000-0000-000000000000}"/>
          </ac:spMkLst>
        </pc:spChg>
        <pc:spChg chg="mod">
          <ac:chgData name="上野 和樹" userId="267154a67edb8230" providerId="LiveId" clId="{D6FBB499-60E0-4691-A7DA-DFC84BAD1478}" dt="2022-01-26T07:24:10.584" v="2955" actId="1076"/>
          <ac:spMkLst>
            <pc:docMk/>
            <pc:sldMk cId="2588629122" sldId="586"/>
            <ac:spMk id="67" creationId="{00000000-0000-0000-0000-000000000000}"/>
          </ac:spMkLst>
        </pc:spChg>
        <pc:spChg chg="mod">
          <ac:chgData name="上野 和樹" userId="267154a67edb8230" providerId="LiveId" clId="{D6FBB499-60E0-4691-A7DA-DFC84BAD1478}" dt="2022-01-26T07:24:10.584" v="2955" actId="1076"/>
          <ac:spMkLst>
            <pc:docMk/>
            <pc:sldMk cId="2588629122" sldId="586"/>
            <ac:spMk id="105" creationId="{00000000-0000-0000-0000-000000000000}"/>
          </ac:spMkLst>
        </pc:spChg>
        <pc:spChg chg="mod">
          <ac:chgData name="上野 和樹" userId="267154a67edb8230" providerId="LiveId" clId="{D6FBB499-60E0-4691-A7DA-DFC84BAD1478}" dt="2022-01-26T07:24:10.584" v="2955" actId="1076"/>
          <ac:spMkLst>
            <pc:docMk/>
            <pc:sldMk cId="2588629122" sldId="586"/>
            <ac:spMk id="107" creationId="{00000000-0000-0000-0000-000000000000}"/>
          </ac:spMkLst>
        </pc:spChg>
        <pc:spChg chg="mod">
          <ac:chgData name="上野 和樹" userId="267154a67edb8230" providerId="LiveId" clId="{D6FBB499-60E0-4691-A7DA-DFC84BAD1478}" dt="2022-01-26T07:24:10.584" v="2955" actId="1076"/>
          <ac:spMkLst>
            <pc:docMk/>
            <pc:sldMk cId="2588629122" sldId="586"/>
            <ac:spMk id="112" creationId="{00000000-0000-0000-0000-000000000000}"/>
          </ac:spMkLst>
        </pc:spChg>
        <pc:spChg chg="mod">
          <ac:chgData name="上野 和樹" userId="267154a67edb8230" providerId="LiveId" clId="{D6FBB499-60E0-4691-A7DA-DFC84BAD1478}" dt="2022-01-26T07:24:10.584" v="2955" actId="1076"/>
          <ac:spMkLst>
            <pc:docMk/>
            <pc:sldMk cId="2588629122" sldId="586"/>
            <ac:spMk id="114" creationId="{00000000-0000-0000-0000-000000000000}"/>
          </ac:spMkLst>
        </pc:spChg>
        <pc:spChg chg="mod">
          <ac:chgData name="上野 和樹" userId="267154a67edb8230" providerId="LiveId" clId="{D6FBB499-60E0-4691-A7DA-DFC84BAD1478}" dt="2022-01-26T07:24:10.584" v="2955" actId="1076"/>
          <ac:spMkLst>
            <pc:docMk/>
            <pc:sldMk cId="2588629122" sldId="586"/>
            <ac:spMk id="115" creationId="{00000000-0000-0000-0000-000000000000}"/>
          </ac:spMkLst>
        </pc:spChg>
        <pc:grpChg chg="mod">
          <ac:chgData name="上野 和樹" userId="267154a67edb8230" providerId="LiveId" clId="{D6FBB499-60E0-4691-A7DA-DFC84BAD1478}" dt="2022-01-26T07:24:10.584" v="2955" actId="1076"/>
          <ac:grpSpMkLst>
            <pc:docMk/>
            <pc:sldMk cId="2588629122" sldId="586"/>
            <ac:grpSpMk id="100" creationId="{00000000-0000-0000-0000-000000000000}"/>
          </ac:grpSpMkLst>
        </pc:grpChg>
        <pc:grpChg chg="mod">
          <ac:chgData name="上野 和樹" userId="267154a67edb8230" providerId="LiveId" clId="{D6FBB499-60E0-4691-A7DA-DFC84BAD1478}" dt="2022-01-26T07:24:10.584" v="2955" actId="1076"/>
          <ac:grpSpMkLst>
            <pc:docMk/>
            <pc:sldMk cId="2588629122" sldId="586"/>
            <ac:grpSpMk id="108" creationId="{00000000-0000-0000-0000-000000000000}"/>
          </ac:grpSpMkLst>
        </pc:grpChg>
      </pc:sldChg>
      <pc:sldChg chg="addSp delSp modSp mod">
        <pc:chgData name="上野 和樹" userId="267154a67edb8230" providerId="LiveId" clId="{D6FBB499-60E0-4691-A7DA-DFC84BAD1478}" dt="2022-01-26T14:01:44.449" v="4088" actId="1076"/>
        <pc:sldMkLst>
          <pc:docMk/>
          <pc:sldMk cId="759584421" sldId="591"/>
        </pc:sldMkLst>
        <pc:spChg chg="del mod">
          <ac:chgData name="上野 和樹" userId="267154a67edb8230" providerId="LiveId" clId="{D6FBB499-60E0-4691-A7DA-DFC84BAD1478}" dt="2022-01-26T13:09:20.530" v="3214" actId="478"/>
          <ac:spMkLst>
            <pc:docMk/>
            <pc:sldMk cId="759584421" sldId="591"/>
            <ac:spMk id="2" creationId="{00000000-0000-0000-0000-000000000000}"/>
          </ac:spMkLst>
        </pc:spChg>
        <pc:spChg chg="del mod">
          <ac:chgData name="上野 和樹" userId="267154a67edb8230" providerId="LiveId" clId="{D6FBB499-60E0-4691-A7DA-DFC84BAD1478}" dt="2022-01-26T06:41:07.139" v="1985" actId="478"/>
          <ac:spMkLst>
            <pc:docMk/>
            <pc:sldMk cId="759584421" sldId="591"/>
            <ac:spMk id="5" creationId="{00000000-0000-0000-0000-000000000000}"/>
          </ac:spMkLst>
        </pc:spChg>
        <pc:spChg chg="mod">
          <ac:chgData name="上野 和樹" userId="267154a67edb8230" providerId="LiveId" clId="{D6FBB499-60E0-4691-A7DA-DFC84BAD1478}" dt="2022-01-26T06:49:07.676" v="2077" actId="1076"/>
          <ac:spMkLst>
            <pc:docMk/>
            <pc:sldMk cId="759584421" sldId="591"/>
            <ac:spMk id="6" creationId="{00000000-0000-0000-0000-000000000000}"/>
          </ac:spMkLst>
        </pc:spChg>
        <pc:spChg chg="del mod">
          <ac:chgData name="上野 和樹" userId="267154a67edb8230" providerId="LiveId" clId="{D6FBB499-60E0-4691-A7DA-DFC84BAD1478}" dt="2022-01-26T13:09:17.701" v="3213" actId="478"/>
          <ac:spMkLst>
            <pc:docMk/>
            <pc:sldMk cId="759584421" sldId="591"/>
            <ac:spMk id="7" creationId="{00000000-0000-0000-0000-000000000000}"/>
          </ac:spMkLst>
        </pc:spChg>
        <pc:spChg chg="mod">
          <ac:chgData name="上野 和樹" userId="267154a67edb8230" providerId="LiveId" clId="{D6FBB499-60E0-4691-A7DA-DFC84BAD1478}" dt="2022-01-26T13:57:44.646" v="4076" actId="1076"/>
          <ac:spMkLst>
            <pc:docMk/>
            <pc:sldMk cId="759584421" sldId="591"/>
            <ac:spMk id="17" creationId="{00000000-0000-0000-0000-000000000000}"/>
          </ac:spMkLst>
        </pc:spChg>
        <pc:spChg chg="mod">
          <ac:chgData name="上野 和樹" userId="267154a67edb8230" providerId="LiveId" clId="{D6FBB499-60E0-4691-A7DA-DFC84BAD1478}" dt="2022-01-26T06:42:20.320" v="2017" actId="1076"/>
          <ac:spMkLst>
            <pc:docMk/>
            <pc:sldMk cId="759584421" sldId="591"/>
            <ac:spMk id="18" creationId="{00000000-0000-0000-0000-000000000000}"/>
          </ac:spMkLst>
        </pc:spChg>
        <pc:spChg chg="del mod">
          <ac:chgData name="上野 和樹" userId="267154a67edb8230" providerId="LiveId" clId="{D6FBB499-60E0-4691-A7DA-DFC84BAD1478}" dt="2022-01-26T13:09:16.028" v="3212" actId="478"/>
          <ac:spMkLst>
            <pc:docMk/>
            <pc:sldMk cId="759584421" sldId="591"/>
            <ac:spMk id="27" creationId="{00000000-0000-0000-0000-000000000000}"/>
          </ac:spMkLst>
        </pc:spChg>
        <pc:spChg chg="del mod">
          <ac:chgData name="上野 和樹" userId="267154a67edb8230" providerId="LiveId" clId="{D6FBB499-60E0-4691-A7DA-DFC84BAD1478}" dt="2022-01-26T06:40:55.447" v="1979" actId="478"/>
          <ac:spMkLst>
            <pc:docMk/>
            <pc:sldMk cId="759584421" sldId="591"/>
            <ac:spMk id="29" creationId="{00000000-0000-0000-0000-000000000000}"/>
          </ac:spMkLst>
        </pc:spChg>
        <pc:spChg chg="del">
          <ac:chgData name="上野 和樹" userId="267154a67edb8230" providerId="LiveId" clId="{D6FBB499-60E0-4691-A7DA-DFC84BAD1478}" dt="2022-01-26T06:43:16.024" v="2028" actId="478"/>
          <ac:spMkLst>
            <pc:docMk/>
            <pc:sldMk cId="759584421" sldId="591"/>
            <ac:spMk id="30" creationId="{00000000-0000-0000-0000-000000000000}"/>
          </ac:spMkLst>
        </pc:spChg>
        <pc:spChg chg="mod">
          <ac:chgData name="上野 和樹" userId="267154a67edb8230" providerId="LiveId" clId="{D6FBB499-60E0-4691-A7DA-DFC84BAD1478}" dt="2022-01-26T14:00:38.998" v="4084" actId="1076"/>
          <ac:spMkLst>
            <pc:docMk/>
            <pc:sldMk cId="759584421" sldId="591"/>
            <ac:spMk id="31" creationId="{00000000-0000-0000-0000-000000000000}"/>
          </ac:spMkLst>
        </pc:spChg>
        <pc:spChg chg="del mod">
          <ac:chgData name="上野 和樹" userId="267154a67edb8230" providerId="LiveId" clId="{D6FBB499-60E0-4691-A7DA-DFC84BAD1478}" dt="2022-01-26T07:15:04.989" v="2457" actId="478"/>
          <ac:spMkLst>
            <pc:docMk/>
            <pc:sldMk cId="759584421" sldId="591"/>
            <ac:spMk id="32" creationId="{00000000-0000-0000-0000-000000000000}"/>
          </ac:spMkLst>
        </pc:spChg>
        <pc:spChg chg="add del mod">
          <ac:chgData name="上野 和樹" userId="267154a67edb8230" providerId="LiveId" clId="{D6FBB499-60E0-4691-A7DA-DFC84BAD1478}" dt="2022-01-26T13:42:15.940" v="3883" actId="478"/>
          <ac:spMkLst>
            <pc:docMk/>
            <pc:sldMk cId="759584421" sldId="591"/>
            <ac:spMk id="33" creationId="{C8258E66-81B6-4707-9003-CCED2B7F287E}"/>
          </ac:spMkLst>
        </pc:spChg>
        <pc:spChg chg="add mod">
          <ac:chgData name="上野 和樹" userId="267154a67edb8230" providerId="LiveId" clId="{D6FBB499-60E0-4691-A7DA-DFC84BAD1478}" dt="2022-01-26T13:59:18.757" v="4080" actId="403"/>
          <ac:spMkLst>
            <pc:docMk/>
            <pc:sldMk cId="759584421" sldId="591"/>
            <ac:spMk id="35" creationId="{6814D2E3-C277-4426-A825-6D286A9F35E2}"/>
          </ac:spMkLst>
        </pc:spChg>
        <pc:spChg chg="add mod">
          <ac:chgData name="上野 和樹" userId="267154a67edb8230" providerId="LiveId" clId="{D6FBB499-60E0-4691-A7DA-DFC84BAD1478}" dt="2022-01-26T14:01:44.449" v="4088" actId="1076"/>
          <ac:spMkLst>
            <pc:docMk/>
            <pc:sldMk cId="759584421" sldId="591"/>
            <ac:spMk id="37" creationId="{01FB785E-F9C2-46B4-96B0-585F578381B0}"/>
          </ac:spMkLst>
        </pc:spChg>
        <pc:spChg chg="add del mod">
          <ac:chgData name="上野 和樹" userId="267154a67edb8230" providerId="LiveId" clId="{D6FBB499-60E0-4691-A7DA-DFC84BAD1478}" dt="2022-01-26T08:27:59.929" v="3013" actId="22"/>
          <ac:spMkLst>
            <pc:docMk/>
            <pc:sldMk cId="759584421" sldId="591"/>
            <ac:spMk id="39" creationId="{182E1D9D-4739-4DED-B494-2E9A29EC6A22}"/>
          </ac:spMkLst>
        </pc:spChg>
        <pc:spChg chg="add del mod">
          <ac:chgData name="上野 和樹" userId="267154a67edb8230" providerId="LiveId" clId="{D6FBB499-60E0-4691-A7DA-DFC84BAD1478}" dt="2022-01-26T13:53:47.246" v="3980" actId="478"/>
          <ac:spMkLst>
            <pc:docMk/>
            <pc:sldMk cId="759584421" sldId="591"/>
            <ac:spMk id="41" creationId="{36B22864-4B39-4388-9CEE-1E2683DD8232}"/>
          </ac:spMkLst>
        </pc:spChg>
        <pc:spChg chg="add mod">
          <ac:chgData name="上野 和樹" userId="267154a67edb8230" providerId="LiveId" clId="{D6FBB499-60E0-4691-A7DA-DFC84BAD1478}" dt="2022-01-26T14:00:32.049" v="4083" actId="1076"/>
          <ac:spMkLst>
            <pc:docMk/>
            <pc:sldMk cId="759584421" sldId="591"/>
            <ac:spMk id="42" creationId="{495E0605-A4CC-44DA-9B09-1468D19AA2D4}"/>
          </ac:spMkLst>
        </pc:spChg>
        <pc:spChg chg="add del mod">
          <ac:chgData name="上野 和樹" userId="267154a67edb8230" providerId="LiveId" clId="{D6FBB499-60E0-4691-A7DA-DFC84BAD1478}" dt="2022-01-26T13:27:25.546" v="3449" actId="478"/>
          <ac:spMkLst>
            <pc:docMk/>
            <pc:sldMk cId="759584421" sldId="591"/>
            <ac:spMk id="47" creationId="{31911659-D7EB-40A1-B1C7-081F11CE042C}"/>
          </ac:spMkLst>
        </pc:spChg>
        <pc:spChg chg="mod">
          <ac:chgData name="上野 和樹" userId="267154a67edb8230" providerId="LiveId" clId="{D6FBB499-60E0-4691-A7DA-DFC84BAD1478}" dt="2022-01-26T14:00:58.359" v="4087" actId="1076"/>
          <ac:spMkLst>
            <pc:docMk/>
            <pc:sldMk cId="759584421" sldId="591"/>
            <ac:spMk id="48" creationId="{00000000-0000-0000-0000-000000000000}"/>
          </ac:spMkLst>
        </pc:spChg>
        <pc:spChg chg="add mod">
          <ac:chgData name="上野 和樹" userId="267154a67edb8230" providerId="LiveId" clId="{D6FBB499-60E0-4691-A7DA-DFC84BAD1478}" dt="2022-01-26T14:00:45.846" v="4085" actId="1076"/>
          <ac:spMkLst>
            <pc:docMk/>
            <pc:sldMk cId="759584421" sldId="591"/>
            <ac:spMk id="56" creationId="{A49EB43A-1788-4F4C-B12F-26415F228D8E}"/>
          </ac:spMkLst>
        </pc:spChg>
        <pc:spChg chg="add mod">
          <ac:chgData name="上野 和樹" userId="267154a67edb8230" providerId="LiveId" clId="{D6FBB499-60E0-4691-A7DA-DFC84BAD1478}" dt="2022-01-26T14:00:54.913" v="4086" actId="1076"/>
          <ac:spMkLst>
            <pc:docMk/>
            <pc:sldMk cId="759584421" sldId="591"/>
            <ac:spMk id="59" creationId="{DC998D63-5530-4769-8097-EC353E226E0C}"/>
          </ac:spMkLst>
        </pc:spChg>
        <pc:grpChg chg="mod">
          <ac:chgData name="上野 和樹" userId="267154a67edb8230" providerId="LiveId" clId="{D6FBB499-60E0-4691-A7DA-DFC84BAD1478}" dt="2022-01-26T13:54:14.246" v="3992" actId="1076"/>
          <ac:grpSpMkLst>
            <pc:docMk/>
            <pc:sldMk cId="759584421" sldId="591"/>
            <ac:grpSpMk id="19" creationId="{00000000-0000-0000-0000-000000000000}"/>
          </ac:grpSpMkLst>
        </pc:grpChg>
        <pc:graphicFrameChg chg="add del">
          <ac:chgData name="上野 和樹" userId="267154a67edb8230" providerId="LiveId" clId="{D6FBB499-60E0-4691-A7DA-DFC84BAD1478}" dt="2022-01-26T13:25:56.566" v="3441"/>
          <ac:graphicFrameMkLst>
            <pc:docMk/>
            <pc:sldMk cId="759584421" sldId="591"/>
            <ac:graphicFrameMk id="13" creationId="{2A76A906-6682-40D6-9F99-1E2515232549}"/>
          </ac:graphicFrameMkLst>
        </pc:graphicFrameChg>
        <pc:graphicFrameChg chg="add del">
          <ac:chgData name="上野 和樹" userId="267154a67edb8230" providerId="LiveId" clId="{D6FBB499-60E0-4691-A7DA-DFC84BAD1478}" dt="2022-01-26T13:25:58.812" v="3443"/>
          <ac:graphicFrameMkLst>
            <pc:docMk/>
            <pc:sldMk cId="759584421" sldId="591"/>
            <ac:graphicFrameMk id="14" creationId="{8EB72D8E-CCC9-4F99-92C4-EAAB6ADE15D2}"/>
          </ac:graphicFrameMkLst>
        </pc:graphicFrameChg>
        <pc:picChg chg="del mod">
          <ac:chgData name="上野 和樹" userId="267154a67edb8230" providerId="LiveId" clId="{D6FBB499-60E0-4691-A7DA-DFC84BAD1478}" dt="2022-01-26T13:09:12.900" v="3210" actId="478"/>
          <ac:picMkLst>
            <pc:docMk/>
            <pc:sldMk cId="759584421" sldId="591"/>
            <ac:picMk id="4" creationId="{00000000-0000-0000-0000-000000000000}"/>
          </ac:picMkLst>
        </pc:picChg>
        <pc:picChg chg="del mod">
          <ac:chgData name="上野 和樹" userId="267154a67edb8230" providerId="LiveId" clId="{D6FBB499-60E0-4691-A7DA-DFC84BAD1478}" dt="2022-01-26T06:41:01.382" v="1981" actId="478"/>
          <ac:picMkLst>
            <pc:docMk/>
            <pc:sldMk cId="759584421" sldId="591"/>
            <ac:picMk id="28" creationId="{00000000-0000-0000-0000-000000000000}"/>
          </ac:picMkLst>
        </pc:picChg>
        <pc:picChg chg="add mod">
          <ac:chgData name="上野 和樹" userId="267154a67edb8230" providerId="LiveId" clId="{D6FBB499-60E0-4691-A7DA-DFC84BAD1478}" dt="2022-01-26T13:57:44.646" v="4076" actId="1076"/>
          <ac:picMkLst>
            <pc:docMk/>
            <pc:sldMk cId="759584421" sldId="591"/>
            <ac:picMk id="43" creationId="{15A2FB83-A2CF-4C83-82AF-FE63E344203C}"/>
          </ac:picMkLst>
        </pc:picChg>
        <pc:picChg chg="add mod">
          <ac:chgData name="上野 和樹" userId="267154a67edb8230" providerId="LiveId" clId="{D6FBB499-60E0-4691-A7DA-DFC84BAD1478}" dt="2022-01-26T14:00:32.049" v="4083" actId="1076"/>
          <ac:picMkLst>
            <pc:docMk/>
            <pc:sldMk cId="759584421" sldId="591"/>
            <ac:picMk id="57" creationId="{2B3B7F4F-3584-48FB-8375-A665BBE975A9}"/>
          </ac:picMkLst>
        </pc:picChg>
        <pc:picChg chg="add mod">
          <ac:chgData name="上野 和樹" userId="267154a67edb8230" providerId="LiveId" clId="{D6FBB499-60E0-4691-A7DA-DFC84BAD1478}" dt="2022-01-26T14:00:38.998" v="4084" actId="1076"/>
          <ac:picMkLst>
            <pc:docMk/>
            <pc:sldMk cId="759584421" sldId="591"/>
            <ac:picMk id="58" creationId="{19D5D541-BF6F-49FD-AB11-DBF5A485D7EF}"/>
          </ac:picMkLst>
        </pc:picChg>
      </pc:sldChg>
      <pc:sldChg chg="addSp delSp modSp mod">
        <pc:chgData name="上野 和樹" userId="267154a67edb8230" providerId="LiveId" clId="{D6FBB499-60E0-4691-A7DA-DFC84BAD1478}" dt="2022-01-26T06:28:36.503" v="1867" actId="478"/>
        <pc:sldMkLst>
          <pc:docMk/>
          <pc:sldMk cId="2712708716" sldId="592"/>
        </pc:sldMkLst>
        <pc:spChg chg="add mod">
          <ac:chgData name="上野 和樹" userId="267154a67edb8230" providerId="LiveId" clId="{D6FBB499-60E0-4691-A7DA-DFC84BAD1478}" dt="2022-01-26T06:27:44.736" v="1856" actId="20577"/>
          <ac:spMkLst>
            <pc:docMk/>
            <pc:sldMk cId="2712708716" sldId="592"/>
            <ac:spMk id="3" creationId="{18E23814-34C3-48B3-9AD6-9A5F7D395535}"/>
          </ac:spMkLst>
        </pc:spChg>
        <pc:spChg chg="mod">
          <ac:chgData name="上野 和樹" userId="267154a67edb8230" providerId="LiveId" clId="{D6FBB499-60E0-4691-A7DA-DFC84BAD1478}" dt="2022-01-26T04:37:04.806" v="1720" actId="1076"/>
          <ac:spMkLst>
            <pc:docMk/>
            <pc:sldMk cId="2712708716" sldId="592"/>
            <ac:spMk id="29" creationId="{00000000-0000-0000-0000-000000000000}"/>
          </ac:spMkLst>
        </pc:spChg>
        <pc:spChg chg="mod">
          <ac:chgData name="上野 和樹" userId="267154a67edb8230" providerId="LiveId" clId="{D6FBB499-60E0-4691-A7DA-DFC84BAD1478}" dt="2022-01-26T04:36:32.651" v="1715" actId="947"/>
          <ac:spMkLst>
            <pc:docMk/>
            <pc:sldMk cId="2712708716" sldId="592"/>
            <ac:spMk id="31" creationId="{00000000-0000-0000-0000-000000000000}"/>
          </ac:spMkLst>
        </pc:spChg>
        <pc:spChg chg="mod">
          <ac:chgData name="上野 和樹" userId="267154a67edb8230" providerId="LiveId" clId="{D6FBB499-60E0-4691-A7DA-DFC84BAD1478}" dt="2022-01-26T04:37:34.568" v="1722" actId="1076"/>
          <ac:spMkLst>
            <pc:docMk/>
            <pc:sldMk cId="2712708716" sldId="592"/>
            <ac:spMk id="32" creationId="{00000000-0000-0000-0000-000000000000}"/>
          </ac:spMkLst>
        </pc:spChg>
        <pc:spChg chg="mod">
          <ac:chgData name="上野 和樹" userId="267154a67edb8230" providerId="LiveId" clId="{D6FBB499-60E0-4691-A7DA-DFC84BAD1478}" dt="2022-01-26T04:36:58.342" v="1718" actId="1076"/>
          <ac:spMkLst>
            <pc:docMk/>
            <pc:sldMk cId="2712708716" sldId="592"/>
            <ac:spMk id="43" creationId="{00000000-0000-0000-0000-000000000000}"/>
          </ac:spMkLst>
        </pc:spChg>
        <pc:spChg chg="mod">
          <ac:chgData name="上野 和樹" userId="267154a67edb8230" providerId="LiveId" clId="{D6FBB499-60E0-4691-A7DA-DFC84BAD1478}" dt="2022-01-26T04:36:54.817" v="1717" actId="1076"/>
          <ac:spMkLst>
            <pc:docMk/>
            <pc:sldMk cId="2712708716" sldId="592"/>
            <ac:spMk id="46" creationId="{00000000-0000-0000-0000-000000000000}"/>
          </ac:spMkLst>
        </pc:spChg>
        <pc:spChg chg="mod">
          <ac:chgData name="上野 和樹" userId="267154a67edb8230" providerId="LiveId" clId="{D6FBB499-60E0-4691-A7DA-DFC84BAD1478}" dt="2022-01-26T04:35:43.046" v="1693" actId="2710"/>
          <ac:spMkLst>
            <pc:docMk/>
            <pc:sldMk cId="2712708716" sldId="592"/>
            <ac:spMk id="55" creationId="{00000000-0000-0000-0000-000000000000}"/>
          </ac:spMkLst>
        </pc:spChg>
        <pc:grpChg chg="mod">
          <ac:chgData name="上野 和樹" userId="267154a67edb8230" providerId="LiveId" clId="{D6FBB499-60E0-4691-A7DA-DFC84BAD1478}" dt="2022-01-26T04:37:02.263" v="1719" actId="1076"/>
          <ac:grpSpMkLst>
            <pc:docMk/>
            <pc:sldMk cId="2712708716" sldId="592"/>
            <ac:grpSpMk id="33" creationId="{00000000-0000-0000-0000-000000000000}"/>
          </ac:grpSpMkLst>
        </pc:grpChg>
        <pc:picChg chg="mod">
          <ac:chgData name="上野 和樹" userId="267154a67edb8230" providerId="LiveId" clId="{D6FBB499-60E0-4691-A7DA-DFC84BAD1478}" dt="2022-01-26T04:36:54.817" v="1717" actId="1076"/>
          <ac:picMkLst>
            <pc:docMk/>
            <pc:sldMk cId="2712708716" sldId="592"/>
            <ac:picMk id="42" creationId="{00000000-0000-0000-0000-000000000000}"/>
          </ac:picMkLst>
        </pc:picChg>
        <pc:picChg chg="add del mod">
          <ac:chgData name="上野 和樹" userId="267154a67edb8230" providerId="LiveId" clId="{D6FBB499-60E0-4691-A7DA-DFC84BAD1478}" dt="2022-01-26T06:28:36.503" v="1867" actId="478"/>
          <ac:picMkLst>
            <pc:docMk/>
            <pc:sldMk cId="2712708716" sldId="592"/>
            <ac:picMk id="45" creationId="{DF63A4B7-B0B4-4030-A668-2B39816F33AE}"/>
          </ac:picMkLst>
        </pc:picChg>
      </pc:sldChg>
      <pc:sldChg chg="modSp mod">
        <pc:chgData name="上野 和樹" userId="267154a67edb8230" providerId="LiveId" clId="{D6FBB499-60E0-4691-A7DA-DFC84BAD1478}" dt="2022-01-26T06:33:44.027" v="1898" actId="1076"/>
        <pc:sldMkLst>
          <pc:docMk/>
          <pc:sldMk cId="649259176" sldId="593"/>
        </pc:sldMkLst>
        <pc:spChg chg="mod">
          <ac:chgData name="上野 和樹" userId="267154a67edb8230" providerId="LiveId" clId="{D6FBB499-60E0-4691-A7DA-DFC84BAD1478}" dt="2022-01-26T04:55:33.914" v="1729" actId="1076"/>
          <ac:spMkLst>
            <pc:docMk/>
            <pc:sldMk cId="649259176" sldId="593"/>
            <ac:spMk id="12" creationId="{00000000-0000-0000-0000-000000000000}"/>
          </ac:spMkLst>
        </pc:spChg>
        <pc:spChg chg="mod">
          <ac:chgData name="上野 和樹" userId="267154a67edb8230" providerId="LiveId" clId="{D6FBB499-60E0-4691-A7DA-DFC84BAD1478}" dt="2022-01-26T06:30:46.046" v="1896" actId="6549"/>
          <ac:spMkLst>
            <pc:docMk/>
            <pc:sldMk cId="649259176" sldId="593"/>
            <ac:spMk id="13" creationId="{00000000-0000-0000-0000-000000000000}"/>
          </ac:spMkLst>
        </pc:spChg>
        <pc:spChg chg="mod">
          <ac:chgData name="上野 和樹" userId="267154a67edb8230" providerId="LiveId" clId="{D6FBB499-60E0-4691-A7DA-DFC84BAD1478}" dt="2022-01-26T04:55:01.139" v="1724" actId="1076"/>
          <ac:spMkLst>
            <pc:docMk/>
            <pc:sldMk cId="649259176" sldId="593"/>
            <ac:spMk id="14" creationId="{00000000-0000-0000-0000-000000000000}"/>
          </ac:spMkLst>
        </pc:spChg>
        <pc:spChg chg="mod">
          <ac:chgData name="上野 和樹" userId="267154a67edb8230" providerId="LiveId" clId="{D6FBB499-60E0-4691-A7DA-DFC84BAD1478}" dt="2022-01-26T06:29:42.556" v="1876" actId="1076"/>
          <ac:spMkLst>
            <pc:docMk/>
            <pc:sldMk cId="649259176" sldId="593"/>
            <ac:spMk id="26" creationId="{00000000-0000-0000-0000-000000000000}"/>
          </ac:spMkLst>
        </pc:spChg>
        <pc:spChg chg="mod">
          <ac:chgData name="上野 和樹" userId="267154a67edb8230" providerId="LiveId" clId="{D6FBB499-60E0-4691-A7DA-DFC84BAD1478}" dt="2022-01-26T04:55:23.151" v="1728" actId="1076"/>
          <ac:spMkLst>
            <pc:docMk/>
            <pc:sldMk cId="649259176" sldId="593"/>
            <ac:spMk id="27" creationId="{00000000-0000-0000-0000-000000000000}"/>
          </ac:spMkLst>
        </pc:spChg>
        <pc:spChg chg="mod">
          <ac:chgData name="上野 和樹" userId="267154a67edb8230" providerId="LiveId" clId="{D6FBB499-60E0-4691-A7DA-DFC84BAD1478}" dt="2022-01-26T06:29:45.904" v="1877" actId="1076"/>
          <ac:spMkLst>
            <pc:docMk/>
            <pc:sldMk cId="649259176" sldId="593"/>
            <ac:spMk id="36" creationId="{00000000-0000-0000-0000-000000000000}"/>
          </ac:spMkLst>
        </pc:spChg>
        <pc:spChg chg="mod">
          <ac:chgData name="上野 和樹" userId="267154a67edb8230" providerId="LiveId" clId="{D6FBB499-60E0-4691-A7DA-DFC84BAD1478}" dt="2022-01-26T04:58:11.219" v="1755" actId="2710"/>
          <ac:spMkLst>
            <pc:docMk/>
            <pc:sldMk cId="649259176" sldId="593"/>
            <ac:spMk id="38" creationId="{00000000-0000-0000-0000-000000000000}"/>
          </ac:spMkLst>
        </pc:spChg>
        <pc:grpChg chg="mod">
          <ac:chgData name="上野 和樹" userId="267154a67edb8230" providerId="LiveId" clId="{D6FBB499-60E0-4691-A7DA-DFC84BAD1478}" dt="2022-01-26T06:33:44.027" v="1898" actId="1076"/>
          <ac:grpSpMkLst>
            <pc:docMk/>
            <pc:sldMk cId="649259176" sldId="593"/>
            <ac:grpSpMk id="2" creationId="{00000000-0000-0000-0000-000000000000}"/>
          </ac:grpSpMkLst>
        </pc:grpChg>
        <pc:grpChg chg="mod">
          <ac:chgData name="上野 和樹" userId="267154a67edb8230" providerId="LiveId" clId="{D6FBB499-60E0-4691-A7DA-DFC84BAD1478}" dt="2022-01-26T04:55:21.234" v="1727" actId="1076"/>
          <ac:grpSpMkLst>
            <pc:docMk/>
            <pc:sldMk cId="649259176" sldId="593"/>
            <ac:grpSpMk id="28" creationId="{00000000-0000-0000-0000-000000000000}"/>
          </ac:grpSpMkLst>
        </pc:grpChg>
        <pc:picChg chg="mod">
          <ac:chgData name="上野 和樹" userId="267154a67edb8230" providerId="LiveId" clId="{D6FBB499-60E0-4691-A7DA-DFC84BAD1478}" dt="2022-01-26T04:55:01.139" v="1724" actId="1076"/>
          <ac:picMkLst>
            <pc:docMk/>
            <pc:sldMk cId="649259176" sldId="593"/>
            <ac:picMk id="25" creationId="{00000000-0000-0000-0000-000000000000}"/>
          </ac:picMkLst>
        </pc:picChg>
      </pc:sldChg>
      <pc:sldChg chg="addSp modSp add mod">
        <pc:chgData name="上野 和樹" userId="267154a67edb8230" providerId="LiveId" clId="{D6FBB499-60E0-4691-A7DA-DFC84BAD1478}" dt="2022-01-26T04:10:51.045" v="1372" actId="1076"/>
        <pc:sldMkLst>
          <pc:docMk/>
          <pc:sldMk cId="2151878911" sldId="599"/>
        </pc:sldMkLst>
        <pc:spChg chg="mod">
          <ac:chgData name="上野 和樹" userId="267154a67edb8230" providerId="LiveId" clId="{D6FBB499-60E0-4691-A7DA-DFC84BAD1478}" dt="2022-01-26T04:07:49.532" v="1285" actId="1076"/>
          <ac:spMkLst>
            <pc:docMk/>
            <pc:sldMk cId="2151878911" sldId="599"/>
            <ac:spMk id="37" creationId="{00000000-0000-0000-0000-000000000000}"/>
          </ac:spMkLst>
        </pc:spChg>
        <pc:spChg chg="mod">
          <ac:chgData name="上野 和樹" userId="267154a67edb8230" providerId="LiveId" clId="{D6FBB499-60E0-4691-A7DA-DFC84BAD1478}" dt="2022-01-26T04:05:49.513" v="1235" actId="1076"/>
          <ac:spMkLst>
            <pc:docMk/>
            <pc:sldMk cId="2151878911" sldId="599"/>
            <ac:spMk id="49" creationId="{00000000-0000-0000-0000-000000000000}"/>
          </ac:spMkLst>
        </pc:spChg>
        <pc:spChg chg="add mod">
          <ac:chgData name="上野 和樹" userId="267154a67edb8230" providerId="LiveId" clId="{D6FBB499-60E0-4691-A7DA-DFC84BAD1478}" dt="2022-01-26T04:09:53.430" v="1363" actId="164"/>
          <ac:spMkLst>
            <pc:docMk/>
            <pc:sldMk cId="2151878911" sldId="599"/>
            <ac:spMk id="54" creationId="{95F96780-900D-4E73-BD5A-B7BA27BF4851}"/>
          </ac:spMkLst>
        </pc:spChg>
        <pc:spChg chg="add mod">
          <ac:chgData name="上野 和樹" userId="267154a67edb8230" providerId="LiveId" clId="{D6FBB499-60E0-4691-A7DA-DFC84BAD1478}" dt="2022-01-26T04:08:58.926" v="1353" actId="1582"/>
          <ac:spMkLst>
            <pc:docMk/>
            <pc:sldMk cId="2151878911" sldId="599"/>
            <ac:spMk id="56" creationId="{7F580A4E-644F-4E09-BEFB-C99D0B440974}"/>
          </ac:spMkLst>
        </pc:spChg>
        <pc:spChg chg="add mod">
          <ac:chgData name="上野 和樹" userId="267154a67edb8230" providerId="LiveId" clId="{D6FBB499-60E0-4691-A7DA-DFC84BAD1478}" dt="2022-01-26T04:10:09.464" v="1371" actId="1035"/>
          <ac:spMkLst>
            <pc:docMk/>
            <pc:sldMk cId="2151878911" sldId="599"/>
            <ac:spMk id="60" creationId="{91684AEE-5D3F-44C6-9A15-1850C97E301B}"/>
          </ac:spMkLst>
        </pc:spChg>
        <pc:spChg chg="add mod">
          <ac:chgData name="上野 和樹" userId="267154a67edb8230" providerId="LiveId" clId="{D6FBB499-60E0-4691-A7DA-DFC84BAD1478}" dt="2022-01-26T04:10:02.526" v="1368" actId="1038"/>
          <ac:spMkLst>
            <pc:docMk/>
            <pc:sldMk cId="2151878911" sldId="599"/>
            <ac:spMk id="61" creationId="{4087A4B3-99AC-4670-8BA4-699496C1807F}"/>
          </ac:spMkLst>
        </pc:spChg>
        <pc:grpChg chg="add mod">
          <ac:chgData name="上野 和樹" userId="267154a67edb8230" providerId="LiveId" clId="{D6FBB499-60E0-4691-A7DA-DFC84BAD1478}" dt="2022-01-26T04:09:56.024" v="1364" actId="1076"/>
          <ac:grpSpMkLst>
            <pc:docMk/>
            <pc:sldMk cId="2151878911" sldId="599"/>
            <ac:grpSpMk id="6" creationId="{6E72ADA3-FAD0-4817-901C-C552937BA9F9}"/>
          </ac:grpSpMkLst>
        </pc:grpChg>
        <pc:grpChg chg="mod">
          <ac:chgData name="上野 和樹" userId="267154a67edb8230" providerId="LiveId" clId="{D6FBB499-60E0-4691-A7DA-DFC84BAD1478}" dt="2022-01-26T04:10:51.045" v="1372" actId="1076"/>
          <ac:grpSpMkLst>
            <pc:docMk/>
            <pc:sldMk cId="2151878911" sldId="599"/>
            <ac:grpSpMk id="29" creationId="{00000000-0000-0000-0000-000000000000}"/>
          </ac:grpSpMkLst>
        </pc:grpChg>
        <pc:grpChg chg="mod">
          <ac:chgData name="上野 和樹" userId="267154a67edb8230" providerId="LiveId" clId="{D6FBB499-60E0-4691-A7DA-DFC84BAD1478}" dt="2022-01-26T04:09:17.362" v="1357" actId="14100"/>
          <ac:grpSpMkLst>
            <pc:docMk/>
            <pc:sldMk cId="2151878911" sldId="599"/>
            <ac:grpSpMk id="33" creationId="{00000000-0000-0000-0000-000000000000}"/>
          </ac:grpSpMkLst>
        </pc:grpChg>
        <pc:grpChg chg="mod">
          <ac:chgData name="上野 和樹" userId="267154a67edb8230" providerId="LiveId" clId="{D6FBB499-60E0-4691-A7DA-DFC84BAD1478}" dt="2022-01-26T04:06:36.886" v="1237" actId="1076"/>
          <ac:grpSpMkLst>
            <pc:docMk/>
            <pc:sldMk cId="2151878911" sldId="599"/>
            <ac:grpSpMk id="40" creationId="{00000000-0000-0000-0000-000000000000}"/>
          </ac:grpSpMkLst>
        </pc:grpChg>
      </pc:sldChg>
      <pc:sldChg chg="add">
        <pc:chgData name="上野 和樹" userId="267154a67edb8230" providerId="LiveId" clId="{D6FBB499-60E0-4691-A7DA-DFC84BAD1478}" dt="2022-01-27T01:28:51.926" v="4581"/>
        <pc:sldMkLst>
          <pc:docMk/>
          <pc:sldMk cId="1061422713" sldId="600"/>
        </pc:sldMkLst>
      </pc:sldChg>
      <pc:sldChg chg="add ord">
        <pc:chgData name="上野 和樹" userId="267154a67edb8230" providerId="LiveId" clId="{D6FBB499-60E0-4691-A7DA-DFC84BAD1478}" dt="2022-01-27T01:29:04.072" v="4586"/>
        <pc:sldMkLst>
          <pc:docMk/>
          <pc:sldMk cId="384675869" sldId="601"/>
        </pc:sldMkLst>
      </pc:sldChg>
    </pc:docChg>
  </pc:docChgLst>
  <pc:docChgLst>
    <pc:chgData name="上野 和樹" userId="267154a67edb8230" providerId="LiveId" clId="{389A2317-992D-4F2F-A75E-968E12783788}"/>
    <pc:docChg chg="undo redo custSel addSld delSld modSld sldOrd">
      <pc:chgData name="上野 和樹" userId="267154a67edb8230" providerId="LiveId" clId="{389A2317-992D-4F2F-A75E-968E12783788}" dt="2022-01-30T14:11:24.043" v="8624" actId="20577"/>
      <pc:docMkLst>
        <pc:docMk/>
      </pc:docMkLst>
      <pc:sldChg chg="modSp mod">
        <pc:chgData name="上野 和樹" userId="267154a67edb8230" providerId="LiveId" clId="{389A2317-992D-4F2F-A75E-968E12783788}" dt="2022-01-30T00:36:28.199" v="3550" actId="1035"/>
        <pc:sldMkLst>
          <pc:docMk/>
          <pc:sldMk cId="2569886757" sldId="529"/>
        </pc:sldMkLst>
        <pc:spChg chg="mod">
          <ac:chgData name="上野 和樹" userId="267154a67edb8230" providerId="LiveId" clId="{389A2317-992D-4F2F-A75E-968E12783788}" dt="2022-01-30T00:36:28.199" v="3550" actId="1035"/>
          <ac:spMkLst>
            <pc:docMk/>
            <pc:sldMk cId="2569886757" sldId="529"/>
            <ac:spMk id="22" creationId="{00000000-0000-0000-0000-000000000000}"/>
          </ac:spMkLst>
        </pc:spChg>
      </pc:sldChg>
      <pc:sldChg chg="modSp mod">
        <pc:chgData name="上野 和樹" userId="267154a67edb8230" providerId="LiveId" clId="{389A2317-992D-4F2F-A75E-968E12783788}" dt="2022-01-30T00:38:27.567" v="3612" actId="1035"/>
        <pc:sldMkLst>
          <pc:docMk/>
          <pc:sldMk cId="481306759" sldId="533"/>
        </pc:sldMkLst>
        <pc:spChg chg="mod">
          <ac:chgData name="上野 和樹" userId="267154a67edb8230" providerId="LiveId" clId="{389A2317-992D-4F2F-A75E-968E12783788}" dt="2022-01-30T00:38:27.567" v="3612" actId="1035"/>
          <ac:spMkLst>
            <pc:docMk/>
            <pc:sldMk cId="481306759" sldId="533"/>
            <ac:spMk id="14" creationId="{00000000-0000-0000-0000-000000000000}"/>
          </ac:spMkLst>
        </pc:spChg>
      </pc:sldChg>
      <pc:sldChg chg="modSp mod">
        <pc:chgData name="上野 和樹" userId="267154a67edb8230" providerId="LiveId" clId="{389A2317-992D-4F2F-A75E-968E12783788}" dt="2022-01-30T00:36:53.850" v="3575" actId="1035"/>
        <pc:sldMkLst>
          <pc:docMk/>
          <pc:sldMk cId="3745706734" sldId="543"/>
        </pc:sldMkLst>
        <pc:spChg chg="mod">
          <ac:chgData name="上野 和樹" userId="267154a67edb8230" providerId="LiveId" clId="{389A2317-992D-4F2F-A75E-968E12783788}" dt="2022-01-30T00:36:53.850" v="3575" actId="1035"/>
          <ac:spMkLst>
            <pc:docMk/>
            <pc:sldMk cId="3745706734" sldId="543"/>
            <ac:spMk id="22" creationId="{00000000-0000-0000-0000-000000000000}"/>
          </ac:spMkLst>
        </pc:spChg>
      </pc:sldChg>
      <pc:sldChg chg="addSp delSp modSp mod">
        <pc:chgData name="上野 和樹" userId="267154a67edb8230" providerId="LiveId" clId="{389A2317-992D-4F2F-A75E-968E12783788}" dt="2022-01-30T13:22:16.082" v="7899" actId="1076"/>
        <pc:sldMkLst>
          <pc:docMk/>
          <pc:sldMk cId="3640146105" sldId="551"/>
        </pc:sldMkLst>
        <pc:grpChg chg="add del">
          <ac:chgData name="上野 和樹" userId="267154a67edb8230" providerId="LiveId" clId="{389A2317-992D-4F2F-A75E-968E12783788}" dt="2022-01-30T13:21:44.015" v="7889" actId="478"/>
          <ac:grpSpMkLst>
            <pc:docMk/>
            <pc:sldMk cId="3640146105" sldId="551"/>
            <ac:grpSpMk id="12" creationId="{00000000-0000-0000-0000-000000000000}"/>
          </ac:grpSpMkLst>
        </pc:grpChg>
        <pc:picChg chg="add del mod">
          <ac:chgData name="上野 和樹" userId="267154a67edb8230" providerId="LiveId" clId="{389A2317-992D-4F2F-A75E-968E12783788}" dt="2022-01-30T13:22:12.513" v="7898" actId="1076"/>
          <ac:picMkLst>
            <pc:docMk/>
            <pc:sldMk cId="3640146105" sldId="551"/>
            <ac:picMk id="4" creationId="{00000000-0000-0000-0000-000000000000}"/>
          </ac:picMkLst>
        </pc:picChg>
        <pc:picChg chg="add del mod">
          <ac:chgData name="上野 和樹" userId="267154a67edb8230" providerId="LiveId" clId="{389A2317-992D-4F2F-A75E-968E12783788}" dt="2022-01-30T13:22:10.548" v="7897" actId="1076"/>
          <ac:picMkLst>
            <pc:docMk/>
            <pc:sldMk cId="3640146105" sldId="551"/>
            <ac:picMk id="5" creationId="{00000000-0000-0000-0000-000000000000}"/>
          </ac:picMkLst>
        </pc:picChg>
        <pc:picChg chg="add mod">
          <ac:chgData name="上野 和樹" userId="267154a67edb8230" providerId="LiveId" clId="{389A2317-992D-4F2F-A75E-968E12783788}" dt="2022-01-30T13:22:16.082" v="7899" actId="1076"/>
          <ac:picMkLst>
            <pc:docMk/>
            <pc:sldMk cId="3640146105" sldId="551"/>
            <ac:picMk id="15" creationId="{76BE1649-9BE8-4357-AF12-785CEFC9486B}"/>
          </ac:picMkLst>
        </pc:picChg>
      </pc:sldChg>
      <pc:sldChg chg="modSp mod ord">
        <pc:chgData name="上野 和樹" userId="267154a67edb8230" providerId="LiveId" clId="{389A2317-992D-4F2F-A75E-968E12783788}" dt="2022-01-30T13:13:20.460" v="7741" actId="20578"/>
        <pc:sldMkLst>
          <pc:docMk/>
          <pc:sldMk cId="4019830787" sldId="553"/>
        </pc:sldMkLst>
        <pc:spChg chg="mod">
          <ac:chgData name="上野 和樹" userId="267154a67edb8230" providerId="LiveId" clId="{389A2317-992D-4F2F-A75E-968E12783788}" dt="2022-01-30T13:13:11.924" v="7736" actId="1076"/>
          <ac:spMkLst>
            <pc:docMk/>
            <pc:sldMk cId="4019830787" sldId="553"/>
            <ac:spMk id="2" creationId="{00000000-0000-0000-0000-000000000000}"/>
          </ac:spMkLst>
        </pc:spChg>
        <pc:spChg chg="mod">
          <ac:chgData name="上野 和樹" userId="267154a67edb8230" providerId="LiveId" clId="{389A2317-992D-4F2F-A75E-968E12783788}" dt="2022-01-30T13:13:11.924" v="7736" actId="1076"/>
          <ac:spMkLst>
            <pc:docMk/>
            <pc:sldMk cId="4019830787" sldId="553"/>
            <ac:spMk id="4" creationId="{00000000-0000-0000-0000-000000000000}"/>
          </ac:spMkLst>
        </pc:spChg>
        <pc:spChg chg="mod">
          <ac:chgData name="上野 和樹" userId="267154a67edb8230" providerId="LiveId" clId="{389A2317-992D-4F2F-A75E-968E12783788}" dt="2022-01-30T13:13:11.924" v="7736" actId="1076"/>
          <ac:spMkLst>
            <pc:docMk/>
            <pc:sldMk cId="4019830787" sldId="553"/>
            <ac:spMk id="5" creationId="{00000000-0000-0000-0000-000000000000}"/>
          </ac:spMkLst>
        </pc:spChg>
        <pc:spChg chg="mod">
          <ac:chgData name="上野 和樹" userId="267154a67edb8230" providerId="LiveId" clId="{389A2317-992D-4F2F-A75E-968E12783788}" dt="2022-01-30T13:13:11.783" v="7734" actId="1076"/>
          <ac:spMkLst>
            <pc:docMk/>
            <pc:sldMk cId="4019830787" sldId="553"/>
            <ac:spMk id="6" creationId="{00000000-0000-0000-0000-000000000000}"/>
          </ac:spMkLst>
        </pc:spChg>
        <pc:spChg chg="mod">
          <ac:chgData name="上野 和樹" userId="267154a67edb8230" providerId="LiveId" clId="{389A2317-992D-4F2F-A75E-968E12783788}" dt="2022-01-30T13:12:38.080" v="7727" actId="1076"/>
          <ac:spMkLst>
            <pc:docMk/>
            <pc:sldMk cId="4019830787" sldId="553"/>
            <ac:spMk id="8" creationId="{00000000-0000-0000-0000-000000000000}"/>
          </ac:spMkLst>
        </pc:spChg>
        <pc:spChg chg="mod">
          <ac:chgData name="上野 和樹" userId="267154a67edb8230" providerId="LiveId" clId="{389A2317-992D-4F2F-A75E-968E12783788}" dt="2022-01-30T13:13:11.924" v="7736" actId="1076"/>
          <ac:spMkLst>
            <pc:docMk/>
            <pc:sldMk cId="4019830787" sldId="553"/>
            <ac:spMk id="12" creationId="{00000000-0000-0000-0000-000000000000}"/>
          </ac:spMkLst>
        </pc:spChg>
        <pc:spChg chg="mod">
          <ac:chgData name="上野 和樹" userId="267154a67edb8230" providerId="LiveId" clId="{389A2317-992D-4F2F-A75E-968E12783788}" dt="2022-01-30T13:13:11.924" v="7736" actId="1076"/>
          <ac:spMkLst>
            <pc:docMk/>
            <pc:sldMk cId="4019830787" sldId="553"/>
            <ac:spMk id="19" creationId="{00000000-0000-0000-0000-000000000000}"/>
          </ac:spMkLst>
        </pc:spChg>
        <pc:spChg chg="mod">
          <ac:chgData name="上野 和樹" userId="267154a67edb8230" providerId="LiveId" clId="{389A2317-992D-4F2F-A75E-968E12783788}" dt="2022-01-30T13:13:11.783" v="7734" actId="1076"/>
          <ac:spMkLst>
            <pc:docMk/>
            <pc:sldMk cId="4019830787" sldId="553"/>
            <ac:spMk id="23" creationId="{00000000-0000-0000-0000-000000000000}"/>
          </ac:spMkLst>
        </pc:spChg>
        <pc:spChg chg="mod">
          <ac:chgData name="上野 和樹" userId="267154a67edb8230" providerId="LiveId" clId="{389A2317-992D-4F2F-A75E-968E12783788}" dt="2022-01-30T13:13:11.783" v="7734" actId="1076"/>
          <ac:spMkLst>
            <pc:docMk/>
            <pc:sldMk cId="4019830787" sldId="553"/>
            <ac:spMk id="24" creationId="{00000000-0000-0000-0000-000000000000}"/>
          </ac:spMkLst>
        </pc:spChg>
        <pc:spChg chg="mod">
          <ac:chgData name="上野 和樹" userId="267154a67edb8230" providerId="LiveId" clId="{389A2317-992D-4F2F-A75E-968E12783788}" dt="2022-01-30T13:13:12.333" v="7737" actId="1076"/>
          <ac:spMkLst>
            <pc:docMk/>
            <pc:sldMk cId="4019830787" sldId="553"/>
            <ac:spMk id="26" creationId="{00000000-0000-0000-0000-000000000000}"/>
          </ac:spMkLst>
        </pc:spChg>
        <pc:picChg chg="mod">
          <ac:chgData name="上野 和樹" userId="267154a67edb8230" providerId="LiveId" clId="{389A2317-992D-4F2F-A75E-968E12783788}" dt="2022-01-30T13:13:11.924" v="7736" actId="1076"/>
          <ac:picMkLst>
            <pc:docMk/>
            <pc:sldMk cId="4019830787" sldId="553"/>
            <ac:picMk id="14" creationId="{00000000-0000-0000-0000-000000000000}"/>
          </ac:picMkLst>
        </pc:picChg>
        <pc:picChg chg="mod">
          <ac:chgData name="上野 和樹" userId="267154a67edb8230" providerId="LiveId" clId="{389A2317-992D-4F2F-A75E-968E12783788}" dt="2022-01-30T13:13:13.589" v="7740" actId="1076"/>
          <ac:picMkLst>
            <pc:docMk/>
            <pc:sldMk cId="4019830787" sldId="553"/>
            <ac:picMk id="20" creationId="{00000000-0000-0000-0000-000000000000}"/>
          </ac:picMkLst>
        </pc:picChg>
        <pc:picChg chg="mod">
          <ac:chgData name="上野 和樹" userId="267154a67edb8230" providerId="LiveId" clId="{389A2317-992D-4F2F-A75E-968E12783788}" dt="2022-01-30T13:13:13.139" v="7739" actId="1076"/>
          <ac:picMkLst>
            <pc:docMk/>
            <pc:sldMk cId="4019830787" sldId="553"/>
            <ac:picMk id="21" creationId="{00000000-0000-0000-0000-000000000000}"/>
          </ac:picMkLst>
        </pc:picChg>
        <pc:picChg chg="mod">
          <ac:chgData name="上野 和樹" userId="267154a67edb8230" providerId="LiveId" clId="{389A2317-992D-4F2F-A75E-968E12783788}" dt="2022-01-30T13:13:12.952" v="7738" actId="1076"/>
          <ac:picMkLst>
            <pc:docMk/>
            <pc:sldMk cId="4019830787" sldId="553"/>
            <ac:picMk id="22" creationId="{00000000-0000-0000-0000-000000000000}"/>
          </ac:picMkLst>
        </pc:picChg>
        <pc:picChg chg="mod">
          <ac:chgData name="上野 和樹" userId="267154a67edb8230" providerId="LiveId" clId="{389A2317-992D-4F2F-A75E-968E12783788}" dt="2022-01-30T13:13:11.783" v="7734" actId="1076"/>
          <ac:picMkLst>
            <pc:docMk/>
            <pc:sldMk cId="4019830787" sldId="553"/>
            <ac:picMk id="25" creationId="{00000000-0000-0000-0000-000000000000}"/>
          </ac:picMkLst>
        </pc:picChg>
      </pc:sldChg>
      <pc:sldChg chg="modSp mod">
        <pc:chgData name="上野 和樹" userId="267154a67edb8230" providerId="LiveId" clId="{389A2317-992D-4F2F-A75E-968E12783788}" dt="2022-01-30T13:45:40.040" v="8227" actId="1076"/>
        <pc:sldMkLst>
          <pc:docMk/>
          <pc:sldMk cId="4294749106" sldId="555"/>
        </pc:sldMkLst>
        <pc:spChg chg="mod">
          <ac:chgData name="上野 和樹" userId="267154a67edb8230" providerId="LiveId" clId="{389A2317-992D-4F2F-A75E-968E12783788}" dt="2022-01-30T13:45:30.230" v="8223" actId="1076"/>
          <ac:spMkLst>
            <pc:docMk/>
            <pc:sldMk cId="4294749106" sldId="555"/>
            <ac:spMk id="2" creationId="{00000000-0000-0000-0000-000000000000}"/>
          </ac:spMkLst>
        </pc:spChg>
        <pc:spChg chg="mod">
          <ac:chgData name="上野 和樹" userId="267154a67edb8230" providerId="LiveId" clId="{389A2317-992D-4F2F-A75E-968E12783788}" dt="2022-01-30T13:33:35.242" v="8114" actId="1076"/>
          <ac:spMkLst>
            <pc:docMk/>
            <pc:sldMk cId="4294749106" sldId="555"/>
            <ac:spMk id="42" creationId="{00000000-0000-0000-0000-000000000000}"/>
          </ac:spMkLst>
        </pc:spChg>
        <pc:spChg chg="mod">
          <ac:chgData name="上野 和樹" userId="267154a67edb8230" providerId="LiveId" clId="{389A2317-992D-4F2F-A75E-968E12783788}" dt="2022-01-30T13:45:40.040" v="8227" actId="1076"/>
          <ac:spMkLst>
            <pc:docMk/>
            <pc:sldMk cId="4294749106" sldId="555"/>
            <ac:spMk id="46" creationId="{00000000-0000-0000-0000-000000000000}"/>
          </ac:spMkLst>
        </pc:spChg>
      </pc:sldChg>
      <pc:sldChg chg="modSp mod">
        <pc:chgData name="上野 和樹" userId="267154a67edb8230" providerId="LiveId" clId="{389A2317-992D-4F2F-A75E-968E12783788}" dt="2022-01-30T13:25:06.844" v="7939" actId="20577"/>
        <pc:sldMkLst>
          <pc:docMk/>
          <pc:sldMk cId="3980871859" sldId="557"/>
        </pc:sldMkLst>
        <pc:spChg chg="mod">
          <ac:chgData name="上野 和樹" userId="267154a67edb8230" providerId="LiveId" clId="{389A2317-992D-4F2F-A75E-968E12783788}" dt="2022-01-30T13:25:06.844" v="7939" actId="20577"/>
          <ac:spMkLst>
            <pc:docMk/>
            <pc:sldMk cId="3980871859" sldId="557"/>
            <ac:spMk id="18" creationId="{00000000-0000-0000-0000-000000000000}"/>
          </ac:spMkLst>
        </pc:spChg>
        <pc:picChg chg="mod">
          <ac:chgData name="上野 和樹" userId="267154a67edb8230" providerId="LiveId" clId="{389A2317-992D-4F2F-A75E-968E12783788}" dt="2022-01-30T13:25:06.333" v="7937" actId="1076"/>
          <ac:picMkLst>
            <pc:docMk/>
            <pc:sldMk cId="3980871859" sldId="557"/>
            <ac:picMk id="41" creationId="{00000000-0000-0000-0000-000000000000}"/>
          </ac:picMkLst>
        </pc:picChg>
      </pc:sldChg>
      <pc:sldChg chg="addSp delSp modSp mod">
        <pc:chgData name="上野 和樹" userId="267154a67edb8230" providerId="LiveId" clId="{389A2317-992D-4F2F-A75E-968E12783788}" dt="2022-01-29T16:09:00.828" v="3452" actId="1076"/>
        <pc:sldMkLst>
          <pc:docMk/>
          <pc:sldMk cId="33011758" sldId="558"/>
        </pc:sldMkLst>
        <pc:spChg chg="mod">
          <ac:chgData name="上野 和樹" userId="267154a67edb8230" providerId="LiveId" clId="{389A2317-992D-4F2F-A75E-968E12783788}" dt="2022-01-29T11:22:37.701" v="6" actId="1076"/>
          <ac:spMkLst>
            <pc:docMk/>
            <pc:sldMk cId="33011758" sldId="558"/>
            <ac:spMk id="9" creationId="{00000000-0000-0000-0000-000000000000}"/>
          </ac:spMkLst>
        </pc:spChg>
        <pc:spChg chg="add del">
          <ac:chgData name="上野 和樹" userId="267154a67edb8230" providerId="LiveId" clId="{389A2317-992D-4F2F-A75E-968E12783788}" dt="2022-01-29T11:20:29.338" v="1" actId="478"/>
          <ac:spMkLst>
            <pc:docMk/>
            <pc:sldMk cId="33011758" sldId="558"/>
            <ac:spMk id="196" creationId="{00000000-0000-0000-0000-000000000000}"/>
          </ac:spMkLst>
        </pc:spChg>
        <pc:picChg chg="mod">
          <ac:chgData name="上野 和樹" userId="267154a67edb8230" providerId="LiveId" clId="{389A2317-992D-4F2F-A75E-968E12783788}" dt="2022-01-29T16:08:57.648" v="3451" actId="1076"/>
          <ac:picMkLst>
            <pc:docMk/>
            <pc:sldMk cId="33011758" sldId="558"/>
            <ac:picMk id="91" creationId="{00000000-0000-0000-0000-000000000000}"/>
          </ac:picMkLst>
        </pc:picChg>
        <pc:picChg chg="mod">
          <ac:chgData name="上野 和樹" userId="267154a67edb8230" providerId="LiveId" clId="{389A2317-992D-4F2F-A75E-968E12783788}" dt="2022-01-29T16:09:00.828" v="3452" actId="1076"/>
          <ac:picMkLst>
            <pc:docMk/>
            <pc:sldMk cId="33011758" sldId="558"/>
            <ac:picMk id="2049" creationId="{00000000-0000-0000-0000-000000000000}"/>
          </ac:picMkLst>
        </pc:picChg>
        <pc:picChg chg="mod">
          <ac:chgData name="上野 和樹" userId="267154a67edb8230" providerId="LiveId" clId="{389A2317-992D-4F2F-A75E-968E12783788}" dt="2022-01-29T16:08:55.041" v="3449" actId="1076"/>
          <ac:picMkLst>
            <pc:docMk/>
            <pc:sldMk cId="33011758" sldId="558"/>
            <ac:picMk id="2050" creationId="{00000000-0000-0000-0000-000000000000}"/>
          </ac:picMkLst>
        </pc:picChg>
      </pc:sldChg>
      <pc:sldChg chg="modSp mod">
        <pc:chgData name="上野 和樹" userId="267154a67edb8230" providerId="LiveId" clId="{389A2317-992D-4F2F-A75E-968E12783788}" dt="2022-01-30T13:19:30.902" v="7873" actId="1037"/>
        <pc:sldMkLst>
          <pc:docMk/>
          <pc:sldMk cId="2217870845" sldId="559"/>
        </pc:sldMkLst>
        <pc:grpChg chg="mod">
          <ac:chgData name="上野 和樹" userId="267154a67edb8230" providerId="LiveId" clId="{389A2317-992D-4F2F-A75E-968E12783788}" dt="2022-01-30T13:19:30.902" v="7873" actId="1037"/>
          <ac:grpSpMkLst>
            <pc:docMk/>
            <pc:sldMk cId="2217870845" sldId="559"/>
            <ac:grpSpMk id="5" creationId="{00000000-0000-0000-0000-000000000000}"/>
          </ac:grpSpMkLst>
        </pc:grpChg>
      </pc:sldChg>
      <pc:sldChg chg="addSp delSp modSp mod ord">
        <pc:chgData name="上野 和樹" userId="267154a67edb8230" providerId="LiveId" clId="{389A2317-992D-4F2F-A75E-968E12783788}" dt="2022-01-30T12:27:20.365" v="6759" actId="1076"/>
        <pc:sldMkLst>
          <pc:docMk/>
          <pc:sldMk cId="1827458451" sldId="566"/>
        </pc:sldMkLst>
        <pc:spChg chg="del">
          <ac:chgData name="上野 和樹" userId="267154a67edb8230" providerId="LiveId" clId="{389A2317-992D-4F2F-A75E-968E12783788}" dt="2022-01-30T11:57:58.855" v="6076" actId="478"/>
          <ac:spMkLst>
            <pc:docMk/>
            <pc:sldMk cId="1827458451" sldId="566"/>
            <ac:spMk id="3" creationId="{00000000-0000-0000-0000-000000000000}"/>
          </ac:spMkLst>
        </pc:spChg>
        <pc:spChg chg="del">
          <ac:chgData name="上野 和樹" userId="267154a67edb8230" providerId="LiveId" clId="{389A2317-992D-4F2F-A75E-968E12783788}" dt="2022-01-30T11:57:58.855" v="6076" actId="478"/>
          <ac:spMkLst>
            <pc:docMk/>
            <pc:sldMk cId="1827458451" sldId="566"/>
            <ac:spMk id="4" creationId="{00000000-0000-0000-0000-000000000000}"/>
          </ac:spMkLst>
        </pc:spChg>
        <pc:spChg chg="del">
          <ac:chgData name="上野 和樹" userId="267154a67edb8230" providerId="LiveId" clId="{389A2317-992D-4F2F-A75E-968E12783788}" dt="2022-01-30T11:57:58.855" v="6076" actId="478"/>
          <ac:spMkLst>
            <pc:docMk/>
            <pc:sldMk cId="1827458451" sldId="566"/>
            <ac:spMk id="5" creationId="{00000000-0000-0000-0000-000000000000}"/>
          </ac:spMkLst>
        </pc:spChg>
        <pc:spChg chg="del">
          <ac:chgData name="上野 和樹" userId="267154a67edb8230" providerId="LiveId" clId="{389A2317-992D-4F2F-A75E-968E12783788}" dt="2022-01-30T11:57:58.855" v="6076" actId="478"/>
          <ac:spMkLst>
            <pc:docMk/>
            <pc:sldMk cId="1827458451" sldId="566"/>
            <ac:spMk id="6" creationId="{00000000-0000-0000-0000-000000000000}"/>
          </ac:spMkLst>
        </pc:spChg>
        <pc:spChg chg="add mod">
          <ac:chgData name="上野 和樹" userId="267154a67edb8230" providerId="LiveId" clId="{389A2317-992D-4F2F-A75E-968E12783788}" dt="2022-01-30T12:23:52.136" v="6697" actId="14100"/>
          <ac:spMkLst>
            <pc:docMk/>
            <pc:sldMk cId="1827458451" sldId="566"/>
            <ac:spMk id="13" creationId="{44123405-7AEA-47D0-B650-11B2536EDB74}"/>
          </ac:spMkLst>
        </pc:spChg>
        <pc:spChg chg="del">
          <ac:chgData name="上野 和樹" userId="267154a67edb8230" providerId="LiveId" clId="{389A2317-992D-4F2F-A75E-968E12783788}" dt="2022-01-30T11:54:21.335" v="5869" actId="478"/>
          <ac:spMkLst>
            <pc:docMk/>
            <pc:sldMk cId="1827458451" sldId="566"/>
            <ac:spMk id="41" creationId="{00000000-0000-0000-0000-000000000000}"/>
          </ac:spMkLst>
        </pc:spChg>
        <pc:spChg chg="del">
          <ac:chgData name="上野 和樹" userId="267154a67edb8230" providerId="LiveId" clId="{389A2317-992D-4F2F-A75E-968E12783788}" dt="2022-01-30T11:57:58.855" v="6076" actId="478"/>
          <ac:spMkLst>
            <pc:docMk/>
            <pc:sldMk cId="1827458451" sldId="566"/>
            <ac:spMk id="42" creationId="{00000000-0000-0000-0000-000000000000}"/>
          </ac:spMkLst>
        </pc:spChg>
        <pc:spChg chg="mod">
          <ac:chgData name="上野 和樹" userId="267154a67edb8230" providerId="LiveId" clId="{389A2317-992D-4F2F-A75E-968E12783788}" dt="2022-01-30T12:26:27.459" v="6744" actId="1076"/>
          <ac:spMkLst>
            <pc:docMk/>
            <pc:sldMk cId="1827458451" sldId="566"/>
            <ac:spMk id="43" creationId="{00000000-0000-0000-0000-000000000000}"/>
          </ac:spMkLst>
        </pc:spChg>
        <pc:spChg chg="del">
          <ac:chgData name="上野 和樹" userId="267154a67edb8230" providerId="LiveId" clId="{389A2317-992D-4F2F-A75E-968E12783788}" dt="2022-01-30T11:57:58.855" v="6076" actId="478"/>
          <ac:spMkLst>
            <pc:docMk/>
            <pc:sldMk cId="1827458451" sldId="566"/>
            <ac:spMk id="45" creationId="{00000000-0000-0000-0000-000000000000}"/>
          </ac:spMkLst>
        </pc:spChg>
        <pc:spChg chg="mod">
          <ac:chgData name="上野 和樹" userId="267154a67edb8230" providerId="LiveId" clId="{389A2317-992D-4F2F-A75E-968E12783788}" dt="2022-01-30T12:22:21.659" v="6673" actId="1037"/>
          <ac:spMkLst>
            <pc:docMk/>
            <pc:sldMk cId="1827458451" sldId="566"/>
            <ac:spMk id="46" creationId="{00000000-0000-0000-0000-000000000000}"/>
          </ac:spMkLst>
        </pc:spChg>
        <pc:spChg chg="del">
          <ac:chgData name="上野 和樹" userId="267154a67edb8230" providerId="LiveId" clId="{389A2317-992D-4F2F-A75E-968E12783788}" dt="2022-01-30T11:57:58.855" v="6076" actId="478"/>
          <ac:spMkLst>
            <pc:docMk/>
            <pc:sldMk cId="1827458451" sldId="566"/>
            <ac:spMk id="47" creationId="{00000000-0000-0000-0000-000000000000}"/>
          </ac:spMkLst>
        </pc:spChg>
        <pc:spChg chg="mod">
          <ac:chgData name="上野 和樹" userId="267154a67edb8230" providerId="LiveId" clId="{389A2317-992D-4F2F-A75E-968E12783788}" dt="2022-01-30T12:26:27.459" v="6744" actId="1076"/>
          <ac:spMkLst>
            <pc:docMk/>
            <pc:sldMk cId="1827458451" sldId="566"/>
            <ac:spMk id="49" creationId="{00000000-0000-0000-0000-000000000000}"/>
          </ac:spMkLst>
        </pc:spChg>
        <pc:spChg chg="del mod">
          <ac:chgData name="上野 和樹" userId="267154a67edb8230" providerId="LiveId" clId="{389A2317-992D-4F2F-A75E-968E12783788}" dt="2022-01-30T11:57:58.855" v="6076" actId="478"/>
          <ac:spMkLst>
            <pc:docMk/>
            <pc:sldMk cId="1827458451" sldId="566"/>
            <ac:spMk id="50" creationId="{00000000-0000-0000-0000-000000000000}"/>
          </ac:spMkLst>
        </pc:spChg>
        <pc:spChg chg="add del mod">
          <ac:chgData name="上野 和樹" userId="267154a67edb8230" providerId="LiveId" clId="{389A2317-992D-4F2F-A75E-968E12783788}" dt="2022-01-30T11:45:17.513" v="5741" actId="478"/>
          <ac:spMkLst>
            <pc:docMk/>
            <pc:sldMk cId="1827458451" sldId="566"/>
            <ac:spMk id="51" creationId="{AE9E1AB4-F63C-40E9-8746-A54217FC589F}"/>
          </ac:spMkLst>
        </pc:spChg>
        <pc:spChg chg="add mod">
          <ac:chgData name="上野 和樹" userId="267154a67edb8230" providerId="LiveId" clId="{389A2317-992D-4F2F-A75E-968E12783788}" dt="2022-01-30T12:22:21.659" v="6673" actId="1037"/>
          <ac:spMkLst>
            <pc:docMk/>
            <pc:sldMk cId="1827458451" sldId="566"/>
            <ac:spMk id="52" creationId="{C71D07E3-C6F4-4B56-AE23-543811FB5A69}"/>
          </ac:spMkLst>
        </pc:spChg>
        <pc:spChg chg="add mod">
          <ac:chgData name="上野 和樹" userId="267154a67edb8230" providerId="LiveId" clId="{389A2317-992D-4F2F-A75E-968E12783788}" dt="2022-01-30T12:22:21.659" v="6673" actId="1037"/>
          <ac:spMkLst>
            <pc:docMk/>
            <pc:sldMk cId="1827458451" sldId="566"/>
            <ac:spMk id="53" creationId="{019DA7F5-530D-4DCE-8244-471731DC2FB0}"/>
          </ac:spMkLst>
        </pc:spChg>
        <pc:spChg chg="mod">
          <ac:chgData name="上野 和樹" userId="267154a67edb8230" providerId="LiveId" clId="{389A2317-992D-4F2F-A75E-968E12783788}" dt="2022-01-30T12:26:27.459" v="6744" actId="1076"/>
          <ac:spMkLst>
            <pc:docMk/>
            <pc:sldMk cId="1827458451" sldId="566"/>
            <ac:spMk id="55" creationId="{00000000-0000-0000-0000-000000000000}"/>
          </ac:spMkLst>
        </pc:spChg>
        <pc:spChg chg="add mod">
          <ac:chgData name="上野 和樹" userId="267154a67edb8230" providerId="LiveId" clId="{389A2317-992D-4F2F-A75E-968E12783788}" dt="2022-01-30T12:22:21.659" v="6673" actId="1037"/>
          <ac:spMkLst>
            <pc:docMk/>
            <pc:sldMk cId="1827458451" sldId="566"/>
            <ac:spMk id="56" creationId="{D6370578-FE8F-4AE0-9902-78B61890E133}"/>
          </ac:spMkLst>
        </pc:spChg>
        <pc:spChg chg="add mod">
          <ac:chgData name="上野 和樹" userId="267154a67edb8230" providerId="LiveId" clId="{389A2317-992D-4F2F-A75E-968E12783788}" dt="2022-01-30T12:22:21.659" v="6673" actId="1037"/>
          <ac:spMkLst>
            <pc:docMk/>
            <pc:sldMk cId="1827458451" sldId="566"/>
            <ac:spMk id="57" creationId="{1C626960-131A-46C5-BF51-FCD892EAE69D}"/>
          </ac:spMkLst>
        </pc:spChg>
        <pc:spChg chg="mod">
          <ac:chgData name="上野 和樹" userId="267154a67edb8230" providerId="LiveId" clId="{389A2317-992D-4F2F-A75E-968E12783788}" dt="2022-01-30T11:58:40.264" v="6091"/>
          <ac:spMkLst>
            <pc:docMk/>
            <pc:sldMk cId="1827458451" sldId="566"/>
            <ac:spMk id="61" creationId="{9AD17068-1497-4B13-A7EC-09101535EB77}"/>
          </ac:spMkLst>
        </pc:spChg>
        <pc:spChg chg="mod">
          <ac:chgData name="上野 和樹" userId="267154a67edb8230" providerId="LiveId" clId="{389A2317-992D-4F2F-A75E-968E12783788}" dt="2022-01-30T11:58:40.264" v="6091"/>
          <ac:spMkLst>
            <pc:docMk/>
            <pc:sldMk cId="1827458451" sldId="566"/>
            <ac:spMk id="62" creationId="{8F98D33A-39BE-4A0C-9CF7-6E8891EB23D5}"/>
          </ac:spMkLst>
        </pc:spChg>
        <pc:spChg chg="mod">
          <ac:chgData name="上野 和樹" userId="267154a67edb8230" providerId="LiveId" clId="{389A2317-992D-4F2F-A75E-968E12783788}" dt="2022-01-30T12:26:27.459" v="6744" actId="1076"/>
          <ac:spMkLst>
            <pc:docMk/>
            <pc:sldMk cId="1827458451" sldId="566"/>
            <ac:spMk id="63" creationId="{00000000-0000-0000-0000-000000000000}"/>
          </ac:spMkLst>
        </pc:spChg>
        <pc:spChg chg="mod">
          <ac:chgData name="上野 和樹" userId="267154a67edb8230" providerId="LiveId" clId="{389A2317-992D-4F2F-A75E-968E12783788}" dt="2022-01-30T11:58:40.264" v="6091"/>
          <ac:spMkLst>
            <pc:docMk/>
            <pc:sldMk cId="1827458451" sldId="566"/>
            <ac:spMk id="66" creationId="{6D5C9AFE-7240-488E-BCEF-CFB6275EA635}"/>
          </ac:spMkLst>
        </pc:spChg>
        <pc:spChg chg="mod">
          <ac:chgData name="上野 和樹" userId="267154a67edb8230" providerId="LiveId" clId="{389A2317-992D-4F2F-A75E-968E12783788}" dt="2022-01-30T11:58:40.264" v="6091"/>
          <ac:spMkLst>
            <pc:docMk/>
            <pc:sldMk cId="1827458451" sldId="566"/>
            <ac:spMk id="67" creationId="{148B303C-086D-4816-9DA0-4A162FE9619C}"/>
          </ac:spMkLst>
        </pc:spChg>
        <pc:spChg chg="mod">
          <ac:chgData name="上野 和樹" userId="267154a67edb8230" providerId="LiveId" clId="{389A2317-992D-4F2F-A75E-968E12783788}" dt="2022-01-30T11:58:40.264" v="6091"/>
          <ac:spMkLst>
            <pc:docMk/>
            <pc:sldMk cId="1827458451" sldId="566"/>
            <ac:spMk id="68" creationId="{865FE333-0359-4B31-AE06-61F017E8DA60}"/>
          </ac:spMkLst>
        </pc:spChg>
        <pc:spChg chg="mod">
          <ac:chgData name="上野 和樹" userId="267154a67edb8230" providerId="LiveId" clId="{389A2317-992D-4F2F-A75E-968E12783788}" dt="2022-01-30T11:58:40.264" v="6091"/>
          <ac:spMkLst>
            <pc:docMk/>
            <pc:sldMk cId="1827458451" sldId="566"/>
            <ac:spMk id="69" creationId="{6BDB9836-B184-4B39-8AC1-4939D20DCCB7}"/>
          </ac:spMkLst>
        </pc:spChg>
        <pc:spChg chg="add del mod">
          <ac:chgData name="上野 和樹" userId="267154a67edb8230" providerId="LiveId" clId="{389A2317-992D-4F2F-A75E-968E12783788}" dt="2022-01-30T12:07:44.438" v="6346" actId="478"/>
          <ac:spMkLst>
            <pc:docMk/>
            <pc:sldMk cId="1827458451" sldId="566"/>
            <ac:spMk id="70" creationId="{2DE3BC27-EE23-4E9B-9DD0-567E89AB1E05}"/>
          </ac:spMkLst>
        </pc:spChg>
        <pc:spChg chg="add mod">
          <ac:chgData name="上野 和樹" userId="267154a67edb8230" providerId="LiveId" clId="{389A2317-992D-4F2F-A75E-968E12783788}" dt="2022-01-30T12:22:21.659" v="6673" actId="1037"/>
          <ac:spMkLst>
            <pc:docMk/>
            <pc:sldMk cId="1827458451" sldId="566"/>
            <ac:spMk id="71" creationId="{E1B922C2-B263-434B-82F4-39AC308F91D8}"/>
          </ac:spMkLst>
        </pc:spChg>
        <pc:spChg chg="add mod">
          <ac:chgData name="上野 和樹" userId="267154a67edb8230" providerId="LiveId" clId="{389A2317-992D-4F2F-A75E-968E12783788}" dt="2022-01-30T12:07:51.388" v="6348" actId="571"/>
          <ac:spMkLst>
            <pc:docMk/>
            <pc:sldMk cId="1827458451" sldId="566"/>
            <ac:spMk id="72" creationId="{93EFC4A8-85AF-4112-8478-C10F94069729}"/>
          </ac:spMkLst>
        </pc:spChg>
        <pc:spChg chg="add mod">
          <ac:chgData name="上野 和樹" userId="267154a67edb8230" providerId="LiveId" clId="{389A2317-992D-4F2F-A75E-968E12783788}" dt="2022-01-30T12:07:51.388" v="6348" actId="571"/>
          <ac:spMkLst>
            <pc:docMk/>
            <pc:sldMk cId="1827458451" sldId="566"/>
            <ac:spMk id="73" creationId="{F072AB8A-32BB-4769-85A7-AD2F5D9F9F1C}"/>
          </ac:spMkLst>
        </pc:spChg>
        <pc:spChg chg="del">
          <ac:chgData name="上野 和樹" userId="267154a67edb8230" providerId="LiveId" clId="{389A2317-992D-4F2F-A75E-968E12783788}" dt="2022-01-30T11:39:03.813" v="5579" actId="478"/>
          <ac:spMkLst>
            <pc:docMk/>
            <pc:sldMk cId="1827458451" sldId="566"/>
            <ac:spMk id="75" creationId="{00000000-0000-0000-0000-000000000000}"/>
          </ac:spMkLst>
        </pc:spChg>
        <pc:spChg chg="mod">
          <ac:chgData name="上野 和樹" userId="267154a67edb8230" providerId="LiveId" clId="{389A2317-992D-4F2F-A75E-968E12783788}" dt="2022-01-30T12:07:51.388" v="6348" actId="571"/>
          <ac:spMkLst>
            <pc:docMk/>
            <pc:sldMk cId="1827458451" sldId="566"/>
            <ac:spMk id="78" creationId="{D5DD9382-5DFC-470C-B1A5-F34D4624D25D}"/>
          </ac:spMkLst>
        </pc:spChg>
        <pc:spChg chg="mod">
          <ac:chgData name="上野 和樹" userId="267154a67edb8230" providerId="LiveId" clId="{389A2317-992D-4F2F-A75E-968E12783788}" dt="2022-01-30T12:07:51.388" v="6348" actId="571"/>
          <ac:spMkLst>
            <pc:docMk/>
            <pc:sldMk cId="1827458451" sldId="566"/>
            <ac:spMk id="79" creationId="{CE0FE5E8-43EE-46DC-9FFC-D777D0038DCD}"/>
          </ac:spMkLst>
        </pc:spChg>
        <pc:spChg chg="mod">
          <ac:chgData name="上野 和樹" userId="267154a67edb8230" providerId="LiveId" clId="{389A2317-992D-4F2F-A75E-968E12783788}" dt="2022-01-30T12:07:51.388" v="6348" actId="571"/>
          <ac:spMkLst>
            <pc:docMk/>
            <pc:sldMk cId="1827458451" sldId="566"/>
            <ac:spMk id="80" creationId="{B2767EB0-EB94-4FA7-A0D6-87F11D4E88FD}"/>
          </ac:spMkLst>
        </pc:spChg>
        <pc:spChg chg="mod">
          <ac:chgData name="上野 和樹" userId="267154a67edb8230" providerId="LiveId" clId="{389A2317-992D-4F2F-A75E-968E12783788}" dt="2022-01-30T12:07:51.388" v="6348" actId="571"/>
          <ac:spMkLst>
            <pc:docMk/>
            <pc:sldMk cId="1827458451" sldId="566"/>
            <ac:spMk id="81" creationId="{876DC989-ECDA-454E-9F93-1092B7748748}"/>
          </ac:spMkLst>
        </pc:spChg>
        <pc:spChg chg="mod">
          <ac:chgData name="上野 和樹" userId="267154a67edb8230" providerId="LiveId" clId="{389A2317-992D-4F2F-A75E-968E12783788}" dt="2022-01-30T12:07:51.388" v="6348" actId="571"/>
          <ac:spMkLst>
            <pc:docMk/>
            <pc:sldMk cId="1827458451" sldId="566"/>
            <ac:spMk id="82" creationId="{1333B287-6397-475D-A87C-CAC0AE61E3AD}"/>
          </ac:spMkLst>
        </pc:spChg>
        <pc:spChg chg="mod">
          <ac:chgData name="上野 和樹" userId="267154a67edb8230" providerId="LiveId" clId="{389A2317-992D-4F2F-A75E-968E12783788}" dt="2022-01-30T12:07:51.388" v="6348" actId="571"/>
          <ac:spMkLst>
            <pc:docMk/>
            <pc:sldMk cId="1827458451" sldId="566"/>
            <ac:spMk id="83" creationId="{78B85DF1-29A5-4E73-B129-C2BAE0810419}"/>
          </ac:spMkLst>
        </pc:spChg>
        <pc:spChg chg="add mod">
          <ac:chgData name="上野 和樹" userId="267154a67edb8230" providerId="LiveId" clId="{389A2317-992D-4F2F-A75E-968E12783788}" dt="2022-01-30T12:07:51.388" v="6348" actId="571"/>
          <ac:spMkLst>
            <pc:docMk/>
            <pc:sldMk cId="1827458451" sldId="566"/>
            <ac:spMk id="84" creationId="{584ECB83-ECA7-4C72-859C-B1B5AE2DFFCC}"/>
          </ac:spMkLst>
        </pc:spChg>
        <pc:spChg chg="add mod">
          <ac:chgData name="上野 和樹" userId="267154a67edb8230" providerId="LiveId" clId="{389A2317-992D-4F2F-A75E-968E12783788}" dt="2022-01-30T12:27:20.365" v="6759" actId="1076"/>
          <ac:spMkLst>
            <pc:docMk/>
            <pc:sldMk cId="1827458451" sldId="566"/>
            <ac:spMk id="87" creationId="{C3A84172-448D-4710-B843-B2ACFD297557}"/>
          </ac:spMkLst>
        </pc:spChg>
        <pc:spChg chg="del">
          <ac:chgData name="上野 和樹" userId="267154a67edb8230" providerId="LiveId" clId="{389A2317-992D-4F2F-A75E-968E12783788}" dt="2022-01-30T11:39:03.813" v="5579" actId="478"/>
          <ac:spMkLst>
            <pc:docMk/>
            <pc:sldMk cId="1827458451" sldId="566"/>
            <ac:spMk id="88" creationId="{00000000-0000-0000-0000-000000000000}"/>
          </ac:spMkLst>
        </pc:spChg>
        <pc:spChg chg="del">
          <ac:chgData name="上野 和樹" userId="267154a67edb8230" providerId="LiveId" clId="{389A2317-992D-4F2F-A75E-968E12783788}" dt="2022-01-30T11:39:03.813" v="5579" actId="478"/>
          <ac:spMkLst>
            <pc:docMk/>
            <pc:sldMk cId="1827458451" sldId="566"/>
            <ac:spMk id="90" creationId="{00000000-0000-0000-0000-000000000000}"/>
          </ac:spMkLst>
        </pc:spChg>
        <pc:spChg chg="mod">
          <ac:chgData name="上野 和樹" userId="267154a67edb8230" providerId="LiveId" clId="{389A2317-992D-4F2F-A75E-968E12783788}" dt="2022-01-30T12:26:27.459" v="6744" actId="1076"/>
          <ac:spMkLst>
            <pc:docMk/>
            <pc:sldMk cId="1827458451" sldId="566"/>
            <ac:spMk id="91" creationId="{00000000-0000-0000-0000-000000000000}"/>
          </ac:spMkLst>
        </pc:spChg>
        <pc:spChg chg="del">
          <ac:chgData name="上野 和樹" userId="267154a67edb8230" providerId="LiveId" clId="{389A2317-992D-4F2F-A75E-968E12783788}" dt="2022-01-30T11:39:36.673" v="5607" actId="478"/>
          <ac:spMkLst>
            <pc:docMk/>
            <pc:sldMk cId="1827458451" sldId="566"/>
            <ac:spMk id="93" creationId="{00000000-0000-0000-0000-000000000000}"/>
          </ac:spMkLst>
        </pc:spChg>
        <pc:spChg chg="mod">
          <ac:chgData name="上野 和樹" userId="267154a67edb8230" providerId="LiveId" clId="{389A2317-992D-4F2F-A75E-968E12783788}" dt="2022-01-30T12:22:21.659" v="6673" actId="1037"/>
          <ac:spMkLst>
            <pc:docMk/>
            <pc:sldMk cId="1827458451" sldId="566"/>
            <ac:spMk id="94" creationId="{00000000-0000-0000-0000-000000000000}"/>
          </ac:spMkLst>
        </pc:spChg>
        <pc:spChg chg="mod">
          <ac:chgData name="上野 和樹" userId="267154a67edb8230" providerId="LiveId" clId="{389A2317-992D-4F2F-A75E-968E12783788}" dt="2022-01-30T12:22:21.659" v="6673" actId="1037"/>
          <ac:spMkLst>
            <pc:docMk/>
            <pc:sldMk cId="1827458451" sldId="566"/>
            <ac:spMk id="95" creationId="{00000000-0000-0000-0000-000000000000}"/>
          </ac:spMkLst>
        </pc:spChg>
        <pc:spChg chg="del">
          <ac:chgData name="上野 和樹" userId="267154a67edb8230" providerId="LiveId" clId="{389A2317-992D-4F2F-A75E-968E12783788}" dt="2022-01-30T11:57:58.855" v="6076" actId="478"/>
          <ac:spMkLst>
            <pc:docMk/>
            <pc:sldMk cId="1827458451" sldId="566"/>
            <ac:spMk id="96" creationId="{00000000-0000-0000-0000-000000000000}"/>
          </ac:spMkLst>
        </pc:spChg>
        <pc:spChg chg="del">
          <ac:chgData name="上野 和樹" userId="267154a67edb8230" providerId="LiveId" clId="{389A2317-992D-4F2F-A75E-968E12783788}" dt="2022-01-30T11:57:58.855" v="6076" actId="478"/>
          <ac:spMkLst>
            <pc:docMk/>
            <pc:sldMk cId="1827458451" sldId="566"/>
            <ac:spMk id="97" creationId="{00000000-0000-0000-0000-000000000000}"/>
          </ac:spMkLst>
        </pc:spChg>
        <pc:spChg chg="del">
          <ac:chgData name="上野 和樹" userId="267154a67edb8230" providerId="LiveId" clId="{389A2317-992D-4F2F-A75E-968E12783788}" dt="2022-01-30T11:57:58.855" v="6076" actId="478"/>
          <ac:spMkLst>
            <pc:docMk/>
            <pc:sldMk cId="1827458451" sldId="566"/>
            <ac:spMk id="98" creationId="{00000000-0000-0000-0000-000000000000}"/>
          </ac:spMkLst>
        </pc:spChg>
        <pc:spChg chg="del">
          <ac:chgData name="上野 和樹" userId="267154a67edb8230" providerId="LiveId" clId="{389A2317-992D-4F2F-A75E-968E12783788}" dt="2022-01-30T11:57:58.855" v="6076" actId="478"/>
          <ac:spMkLst>
            <pc:docMk/>
            <pc:sldMk cId="1827458451" sldId="566"/>
            <ac:spMk id="99" creationId="{00000000-0000-0000-0000-000000000000}"/>
          </ac:spMkLst>
        </pc:spChg>
        <pc:spChg chg="del">
          <ac:chgData name="上野 和樹" userId="267154a67edb8230" providerId="LiveId" clId="{389A2317-992D-4F2F-A75E-968E12783788}" dt="2022-01-30T11:57:58.855" v="6076" actId="478"/>
          <ac:spMkLst>
            <pc:docMk/>
            <pc:sldMk cId="1827458451" sldId="566"/>
            <ac:spMk id="100" creationId="{00000000-0000-0000-0000-000000000000}"/>
          </ac:spMkLst>
        </pc:spChg>
        <pc:spChg chg="del mod">
          <ac:chgData name="上野 和樹" userId="267154a67edb8230" providerId="LiveId" clId="{389A2317-992D-4F2F-A75E-968E12783788}" dt="2022-01-30T11:57:58.855" v="6076" actId="478"/>
          <ac:spMkLst>
            <pc:docMk/>
            <pc:sldMk cId="1827458451" sldId="566"/>
            <ac:spMk id="101" creationId="{00000000-0000-0000-0000-000000000000}"/>
          </ac:spMkLst>
        </pc:spChg>
        <pc:spChg chg="del">
          <ac:chgData name="上野 和樹" userId="267154a67edb8230" providerId="LiveId" clId="{389A2317-992D-4F2F-A75E-968E12783788}" dt="2022-01-30T11:57:58.855" v="6076" actId="478"/>
          <ac:spMkLst>
            <pc:docMk/>
            <pc:sldMk cId="1827458451" sldId="566"/>
            <ac:spMk id="102" creationId="{00000000-0000-0000-0000-000000000000}"/>
          </ac:spMkLst>
        </pc:spChg>
        <pc:spChg chg="mod">
          <ac:chgData name="上野 和樹" userId="267154a67edb8230" providerId="LiveId" clId="{389A2317-992D-4F2F-A75E-968E12783788}" dt="2022-01-30T12:26:40.406" v="6748" actId="14100"/>
          <ac:spMkLst>
            <pc:docMk/>
            <pc:sldMk cId="1827458451" sldId="566"/>
            <ac:spMk id="103" creationId="{00000000-0000-0000-0000-000000000000}"/>
          </ac:spMkLst>
        </pc:spChg>
        <pc:spChg chg="mod">
          <ac:chgData name="上野 和樹" userId="267154a67edb8230" providerId="LiveId" clId="{389A2317-992D-4F2F-A75E-968E12783788}" dt="2022-01-30T12:22:21.659" v="6673" actId="1037"/>
          <ac:spMkLst>
            <pc:docMk/>
            <pc:sldMk cId="1827458451" sldId="566"/>
            <ac:spMk id="104" creationId="{00000000-0000-0000-0000-000000000000}"/>
          </ac:spMkLst>
        </pc:spChg>
        <pc:spChg chg="mod">
          <ac:chgData name="上野 和樹" userId="267154a67edb8230" providerId="LiveId" clId="{389A2317-992D-4F2F-A75E-968E12783788}" dt="2022-01-30T12:12:38.398" v="6520"/>
          <ac:spMkLst>
            <pc:docMk/>
            <pc:sldMk cId="1827458451" sldId="566"/>
            <ac:spMk id="105" creationId="{3167F3B2-A655-44C9-8501-401D454DC68A}"/>
          </ac:spMkLst>
        </pc:spChg>
        <pc:spChg chg="mod">
          <ac:chgData name="上野 和樹" userId="267154a67edb8230" providerId="LiveId" clId="{389A2317-992D-4F2F-A75E-968E12783788}" dt="2022-01-30T12:12:38.398" v="6520"/>
          <ac:spMkLst>
            <pc:docMk/>
            <pc:sldMk cId="1827458451" sldId="566"/>
            <ac:spMk id="107" creationId="{BFE08DD5-36A5-4234-964A-CAE4A2519A2F}"/>
          </ac:spMkLst>
        </pc:spChg>
        <pc:spChg chg="del mod">
          <ac:chgData name="上野 和樹" userId="267154a67edb8230" providerId="LiveId" clId="{389A2317-992D-4F2F-A75E-968E12783788}" dt="2022-01-30T12:14:32.222" v="6552" actId="21"/>
          <ac:spMkLst>
            <pc:docMk/>
            <pc:sldMk cId="1827458451" sldId="566"/>
            <ac:spMk id="108" creationId="{142E1182-C805-4F7B-A3E6-F91D7C1133D3}"/>
          </ac:spMkLst>
        </pc:spChg>
        <pc:spChg chg="mod">
          <ac:chgData name="上野 和樹" userId="267154a67edb8230" providerId="LiveId" clId="{389A2317-992D-4F2F-A75E-968E12783788}" dt="2022-01-30T12:12:38.398" v="6520"/>
          <ac:spMkLst>
            <pc:docMk/>
            <pc:sldMk cId="1827458451" sldId="566"/>
            <ac:spMk id="110" creationId="{A4DBC21E-305C-4D28-BAB2-4A1421E587DF}"/>
          </ac:spMkLst>
        </pc:spChg>
        <pc:spChg chg="mod">
          <ac:chgData name="上野 和樹" userId="267154a67edb8230" providerId="LiveId" clId="{389A2317-992D-4F2F-A75E-968E12783788}" dt="2022-01-30T12:12:38.398" v="6520"/>
          <ac:spMkLst>
            <pc:docMk/>
            <pc:sldMk cId="1827458451" sldId="566"/>
            <ac:spMk id="111" creationId="{1829D8C2-A593-419C-B59F-D998B77CA19C}"/>
          </ac:spMkLst>
        </pc:spChg>
        <pc:spChg chg="add del mod">
          <ac:chgData name="上野 和樹" userId="267154a67edb8230" providerId="LiveId" clId="{389A2317-992D-4F2F-A75E-968E12783788}" dt="2022-01-30T12:16:31.060" v="6602" actId="21"/>
          <ac:spMkLst>
            <pc:docMk/>
            <pc:sldMk cId="1827458451" sldId="566"/>
            <ac:spMk id="112" creationId="{1B235F99-711C-462B-9376-7835874BE19D}"/>
          </ac:spMkLst>
        </pc:spChg>
        <pc:spChg chg="add del mod">
          <ac:chgData name="上野 和樹" userId="267154a67edb8230" providerId="LiveId" clId="{389A2317-992D-4F2F-A75E-968E12783788}" dt="2022-01-30T12:16:15.202" v="6593" actId="21"/>
          <ac:spMkLst>
            <pc:docMk/>
            <pc:sldMk cId="1827458451" sldId="566"/>
            <ac:spMk id="113" creationId="{6F64D4F9-4EA2-43B7-9B34-160893A162A6}"/>
          </ac:spMkLst>
        </pc:spChg>
        <pc:spChg chg="add del mod">
          <ac:chgData name="上野 和樹" userId="267154a67edb8230" providerId="LiveId" clId="{389A2317-992D-4F2F-A75E-968E12783788}" dt="2022-01-30T12:17:37.184" v="6623" actId="478"/>
          <ac:spMkLst>
            <pc:docMk/>
            <pc:sldMk cId="1827458451" sldId="566"/>
            <ac:spMk id="116" creationId="{3382ECA8-70ED-4CB1-8A6A-D3977954F468}"/>
          </ac:spMkLst>
        </pc:spChg>
        <pc:spChg chg="add del mod">
          <ac:chgData name="上野 和樹" userId="267154a67edb8230" providerId="LiveId" clId="{389A2317-992D-4F2F-A75E-968E12783788}" dt="2022-01-30T12:17:35.357" v="6622" actId="478"/>
          <ac:spMkLst>
            <pc:docMk/>
            <pc:sldMk cId="1827458451" sldId="566"/>
            <ac:spMk id="117" creationId="{708E704D-EB52-4E5C-990B-BDA237D4BDD0}"/>
          </ac:spMkLst>
        </pc:spChg>
        <pc:spChg chg="add del mod topLvl">
          <ac:chgData name="上野 和樹" userId="267154a67edb8230" providerId="LiveId" clId="{389A2317-992D-4F2F-A75E-968E12783788}" dt="2022-01-30T12:19:35.793" v="6644" actId="21"/>
          <ac:spMkLst>
            <pc:docMk/>
            <pc:sldMk cId="1827458451" sldId="566"/>
            <ac:spMk id="119" creationId="{09B0FC72-D4F9-4ABF-A913-21874E150FB7}"/>
          </ac:spMkLst>
        </pc:spChg>
        <pc:spChg chg="add del mod">
          <ac:chgData name="上野 和樹" userId="267154a67edb8230" providerId="LiveId" clId="{389A2317-992D-4F2F-A75E-968E12783788}" dt="2022-01-30T12:16:39.741" v="6607" actId="478"/>
          <ac:spMkLst>
            <pc:docMk/>
            <pc:sldMk cId="1827458451" sldId="566"/>
            <ac:spMk id="120" creationId="{248CC4AF-14A1-4280-B5EC-9881E8E998FB}"/>
          </ac:spMkLst>
        </pc:spChg>
        <pc:spChg chg="add del mod topLvl">
          <ac:chgData name="上野 和樹" userId="267154a67edb8230" providerId="LiveId" clId="{389A2317-992D-4F2F-A75E-968E12783788}" dt="2022-01-30T12:24:09.772" v="6703" actId="21"/>
          <ac:spMkLst>
            <pc:docMk/>
            <pc:sldMk cId="1827458451" sldId="566"/>
            <ac:spMk id="121" creationId="{DED741DD-4CD1-4A69-8534-61B6B03B56B4}"/>
          </ac:spMkLst>
        </pc:spChg>
        <pc:spChg chg="add del mod">
          <ac:chgData name="上野 和樹" userId="267154a67edb8230" providerId="LiveId" clId="{389A2317-992D-4F2F-A75E-968E12783788}" dt="2022-01-30T12:24:09.772" v="6703" actId="21"/>
          <ac:spMkLst>
            <pc:docMk/>
            <pc:sldMk cId="1827458451" sldId="566"/>
            <ac:spMk id="124" creationId="{8C2DCA39-E770-4D25-B10D-43125FAED7AF}"/>
          </ac:spMkLst>
        </pc:spChg>
        <pc:spChg chg="add del mod">
          <ac:chgData name="上野 和樹" userId="267154a67edb8230" providerId="LiveId" clId="{389A2317-992D-4F2F-A75E-968E12783788}" dt="2022-01-30T12:24:21.728" v="6707" actId="21"/>
          <ac:spMkLst>
            <pc:docMk/>
            <pc:sldMk cId="1827458451" sldId="566"/>
            <ac:spMk id="126" creationId="{EFC72A10-EAC0-4A1A-8504-C293518F15D0}"/>
          </ac:spMkLst>
        </pc:spChg>
        <pc:spChg chg="add del mod">
          <ac:chgData name="上野 和樹" userId="267154a67edb8230" providerId="LiveId" clId="{389A2317-992D-4F2F-A75E-968E12783788}" dt="2022-01-30T12:24:21.728" v="6707" actId="21"/>
          <ac:spMkLst>
            <pc:docMk/>
            <pc:sldMk cId="1827458451" sldId="566"/>
            <ac:spMk id="127" creationId="{68B11BAA-4AA4-4D4B-8A2C-8A2EDE1DFEF5}"/>
          </ac:spMkLst>
        </pc:spChg>
        <pc:spChg chg="add del mod">
          <ac:chgData name="上野 和樹" userId="267154a67edb8230" providerId="LiveId" clId="{389A2317-992D-4F2F-A75E-968E12783788}" dt="2022-01-30T12:25:27.115" v="6729" actId="21"/>
          <ac:spMkLst>
            <pc:docMk/>
            <pc:sldMk cId="1827458451" sldId="566"/>
            <ac:spMk id="129" creationId="{2FE21F11-F565-44CB-9C41-D415D0692A3E}"/>
          </ac:spMkLst>
        </pc:spChg>
        <pc:spChg chg="add del mod">
          <ac:chgData name="上野 和樹" userId="267154a67edb8230" providerId="LiveId" clId="{389A2317-992D-4F2F-A75E-968E12783788}" dt="2022-01-30T12:25:27.115" v="6729" actId="21"/>
          <ac:spMkLst>
            <pc:docMk/>
            <pc:sldMk cId="1827458451" sldId="566"/>
            <ac:spMk id="130" creationId="{01D3AE43-65B0-45B5-8B6B-AFDA032FC8CB}"/>
          </ac:spMkLst>
        </pc:spChg>
        <pc:spChg chg="add mod">
          <ac:chgData name="上野 和樹" userId="267154a67edb8230" providerId="LiveId" clId="{389A2317-992D-4F2F-A75E-968E12783788}" dt="2022-01-30T12:26:03.882" v="6742" actId="1076"/>
          <ac:spMkLst>
            <pc:docMk/>
            <pc:sldMk cId="1827458451" sldId="566"/>
            <ac:spMk id="133" creationId="{4EFE7452-C277-46B1-A262-AAF6BAA8DF9A}"/>
          </ac:spMkLst>
        </pc:spChg>
        <pc:spChg chg="add mod">
          <ac:chgData name="上野 和樹" userId="267154a67edb8230" providerId="LiveId" clId="{389A2317-992D-4F2F-A75E-968E12783788}" dt="2022-01-30T12:25:52.285" v="6738" actId="14100"/>
          <ac:spMkLst>
            <pc:docMk/>
            <pc:sldMk cId="1827458451" sldId="566"/>
            <ac:spMk id="134" creationId="{EEF2C675-F8AA-4FD5-91A8-7C7362430A39}"/>
          </ac:spMkLst>
        </pc:spChg>
        <pc:grpChg chg="add del mod">
          <ac:chgData name="上野 和樹" userId="267154a67edb8230" providerId="LiveId" clId="{389A2317-992D-4F2F-A75E-968E12783788}" dt="2022-01-30T12:17:55.072" v="6627" actId="165"/>
          <ac:grpSpMkLst>
            <pc:docMk/>
            <pc:sldMk cId="1827458451" sldId="566"/>
            <ac:grpSpMk id="12" creationId="{AFB449F1-41F0-4735-9D1D-9FB7C8CB417D}"/>
          </ac:grpSpMkLst>
        </pc:grpChg>
        <pc:grpChg chg="add mod">
          <ac:chgData name="上野 和樹" userId="267154a67edb8230" providerId="LiveId" clId="{389A2317-992D-4F2F-A75E-968E12783788}" dt="2022-01-30T12:25:17.036" v="6727" actId="1076"/>
          <ac:grpSpMkLst>
            <pc:docMk/>
            <pc:sldMk cId="1827458451" sldId="566"/>
            <ac:grpSpMk id="14" creationId="{092E688C-92C5-440A-8580-7BFB9D98A16F}"/>
          </ac:grpSpMkLst>
        </pc:grpChg>
        <pc:grpChg chg="add mod">
          <ac:chgData name="上野 和樹" userId="267154a67edb8230" providerId="LiveId" clId="{389A2317-992D-4F2F-A75E-968E12783788}" dt="2022-01-30T12:22:21.659" v="6673" actId="1037"/>
          <ac:grpSpMkLst>
            <pc:docMk/>
            <pc:sldMk cId="1827458451" sldId="566"/>
            <ac:grpSpMk id="59" creationId="{247E5F62-826E-4379-BD7D-CD13926D7C3D}"/>
          </ac:grpSpMkLst>
        </pc:grpChg>
        <pc:grpChg chg="mod">
          <ac:chgData name="上野 和樹" userId="267154a67edb8230" providerId="LiveId" clId="{389A2317-992D-4F2F-A75E-968E12783788}" dt="2022-01-30T11:58:40.264" v="6091"/>
          <ac:grpSpMkLst>
            <pc:docMk/>
            <pc:sldMk cId="1827458451" sldId="566"/>
            <ac:grpSpMk id="60" creationId="{AB5C671E-50DB-4036-BADB-D83DA6D404F0}"/>
          </ac:grpSpMkLst>
        </pc:grpChg>
        <pc:grpChg chg="add mod">
          <ac:chgData name="上野 和樹" userId="267154a67edb8230" providerId="LiveId" clId="{389A2317-992D-4F2F-A75E-968E12783788}" dt="2022-01-30T12:07:51.388" v="6348" actId="571"/>
          <ac:grpSpMkLst>
            <pc:docMk/>
            <pc:sldMk cId="1827458451" sldId="566"/>
            <ac:grpSpMk id="76" creationId="{C767ADCB-1F1B-4E2D-8303-AF35C5776963}"/>
          </ac:grpSpMkLst>
        </pc:grpChg>
        <pc:grpChg chg="mod">
          <ac:chgData name="上野 和樹" userId="267154a67edb8230" providerId="LiveId" clId="{389A2317-992D-4F2F-A75E-968E12783788}" dt="2022-01-30T12:07:51.388" v="6348" actId="571"/>
          <ac:grpSpMkLst>
            <pc:docMk/>
            <pc:sldMk cId="1827458451" sldId="566"/>
            <ac:grpSpMk id="77" creationId="{5AE16A3C-1666-4925-9B24-3D065842D9E7}"/>
          </ac:grpSpMkLst>
        </pc:grpChg>
        <pc:grpChg chg="add del mod">
          <ac:chgData name="上野 和樹" userId="267154a67edb8230" providerId="LiveId" clId="{389A2317-992D-4F2F-A75E-968E12783788}" dt="2022-01-30T12:17:35.357" v="6622" actId="478"/>
          <ac:grpSpMkLst>
            <pc:docMk/>
            <pc:sldMk cId="1827458451" sldId="566"/>
            <ac:grpSpMk id="89" creationId="{03DF18BB-5ACF-4001-8225-015E1E17E636}"/>
          </ac:grpSpMkLst>
        </pc:grpChg>
        <pc:grpChg chg="mod">
          <ac:chgData name="上野 和樹" userId="267154a67edb8230" providerId="LiveId" clId="{389A2317-992D-4F2F-A75E-968E12783788}" dt="2022-01-30T12:12:38.398" v="6520"/>
          <ac:grpSpMkLst>
            <pc:docMk/>
            <pc:sldMk cId="1827458451" sldId="566"/>
            <ac:grpSpMk id="92" creationId="{D8622B60-373F-44AC-9EE8-59B90F60659C}"/>
          </ac:grpSpMkLst>
        </pc:grpChg>
        <pc:grpChg chg="mod">
          <ac:chgData name="上野 和樹" userId="267154a67edb8230" providerId="LiveId" clId="{389A2317-992D-4F2F-A75E-968E12783788}" dt="2022-01-30T12:12:38.398" v="6520"/>
          <ac:grpSpMkLst>
            <pc:docMk/>
            <pc:sldMk cId="1827458451" sldId="566"/>
            <ac:grpSpMk id="106" creationId="{86AC8398-6848-42E8-AFEC-EAFE566800F8}"/>
          </ac:grpSpMkLst>
        </pc:grpChg>
        <pc:picChg chg="mod">
          <ac:chgData name="上野 和樹" userId="267154a67edb8230" providerId="LiveId" clId="{389A2317-992D-4F2F-A75E-968E12783788}" dt="2022-01-30T12:26:35.994" v="6746" actId="1076"/>
          <ac:picMkLst>
            <pc:docMk/>
            <pc:sldMk cId="1827458451" sldId="566"/>
            <ac:picMk id="7" creationId="{00000000-0000-0000-0000-000000000000}"/>
          </ac:picMkLst>
        </pc:picChg>
        <pc:picChg chg="mod">
          <ac:chgData name="上野 和樹" userId="267154a67edb8230" providerId="LiveId" clId="{389A2317-992D-4F2F-A75E-968E12783788}" dt="2022-01-30T12:22:21.659" v="6673" actId="1037"/>
          <ac:picMkLst>
            <pc:docMk/>
            <pc:sldMk cId="1827458451" sldId="566"/>
            <ac:picMk id="24" creationId="{00000000-0000-0000-0000-000000000000}"/>
          </ac:picMkLst>
        </pc:picChg>
        <pc:picChg chg="mod">
          <ac:chgData name="上野 和樹" userId="267154a67edb8230" providerId="LiveId" clId="{389A2317-992D-4F2F-A75E-968E12783788}" dt="2022-01-30T12:26:27.459" v="6744" actId="1076"/>
          <ac:picMkLst>
            <pc:docMk/>
            <pc:sldMk cId="1827458451" sldId="566"/>
            <ac:picMk id="48" creationId="{00000000-0000-0000-0000-000000000000}"/>
          </ac:picMkLst>
        </pc:picChg>
        <pc:picChg chg="add mod">
          <ac:chgData name="上野 和樹" userId="267154a67edb8230" providerId="LiveId" clId="{389A2317-992D-4F2F-A75E-968E12783788}" dt="2022-01-30T12:22:21.659" v="6673" actId="1037"/>
          <ac:picMkLst>
            <pc:docMk/>
            <pc:sldMk cId="1827458451" sldId="566"/>
            <ac:picMk id="58" creationId="{28DE8D19-C9C7-4CD4-9BEC-7AAC8C9023D0}"/>
          </ac:picMkLst>
        </pc:picChg>
        <pc:picChg chg="add mod">
          <ac:chgData name="上野 和樹" userId="267154a67edb8230" providerId="LiveId" clId="{389A2317-992D-4F2F-A75E-968E12783788}" dt="2022-01-30T12:07:51.388" v="6348" actId="571"/>
          <ac:picMkLst>
            <pc:docMk/>
            <pc:sldMk cId="1827458451" sldId="566"/>
            <ac:picMk id="74" creationId="{C8F07142-17C8-4D2E-952E-DB1C4B7CFFB6}"/>
          </ac:picMkLst>
        </pc:picChg>
        <pc:picChg chg="add del mod">
          <ac:chgData name="上野 和樹" userId="267154a67edb8230" providerId="LiveId" clId="{389A2317-992D-4F2F-A75E-968E12783788}" dt="2022-01-30T12:17:13.828" v="6617" actId="21"/>
          <ac:picMkLst>
            <pc:docMk/>
            <pc:sldMk cId="1827458451" sldId="566"/>
            <ac:picMk id="85" creationId="{41CC2277-D14E-45FB-8998-F53EC728FE07}"/>
          </ac:picMkLst>
        </pc:picChg>
        <pc:picChg chg="add del mod">
          <ac:chgData name="上野 和樹" userId="267154a67edb8230" providerId="LiveId" clId="{389A2317-992D-4F2F-A75E-968E12783788}" dt="2022-01-30T12:09:54.203" v="6374"/>
          <ac:picMkLst>
            <pc:docMk/>
            <pc:sldMk cId="1827458451" sldId="566"/>
            <ac:picMk id="86" creationId="{1FEFC5DD-0203-4E1E-BBE0-6009FF20D53D}"/>
          </ac:picMkLst>
        </pc:picChg>
        <pc:picChg chg="del mod">
          <ac:chgData name="上野 和樹" userId="267154a67edb8230" providerId="LiveId" clId="{389A2317-992D-4F2F-A75E-968E12783788}" dt="2022-01-30T12:13:29.661" v="6535" actId="21"/>
          <ac:picMkLst>
            <pc:docMk/>
            <pc:sldMk cId="1827458451" sldId="566"/>
            <ac:picMk id="109" creationId="{AAAEF48D-9902-4CCF-858C-101478088C82}"/>
          </ac:picMkLst>
        </pc:picChg>
        <pc:picChg chg="add del mod">
          <ac:chgData name="上野 和樹" userId="267154a67edb8230" providerId="LiveId" clId="{389A2317-992D-4F2F-A75E-968E12783788}" dt="2022-01-30T12:15:45.140" v="6579" actId="21"/>
          <ac:picMkLst>
            <pc:docMk/>
            <pc:sldMk cId="1827458451" sldId="566"/>
            <ac:picMk id="114" creationId="{54A6C648-6344-40E1-90B5-59AC3A6EAC14}"/>
          </ac:picMkLst>
        </pc:picChg>
        <pc:picChg chg="add mod topLvl modCrop">
          <ac:chgData name="上野 和樹" userId="267154a67edb8230" providerId="LiveId" clId="{389A2317-992D-4F2F-A75E-968E12783788}" dt="2022-01-30T12:23:41.243" v="6695" actId="164"/>
          <ac:picMkLst>
            <pc:docMk/>
            <pc:sldMk cId="1827458451" sldId="566"/>
            <ac:picMk id="115" creationId="{B548EC7F-C6A0-4A0F-94E9-0E7F135BEF87}"/>
          </ac:picMkLst>
        </pc:picChg>
        <pc:picChg chg="add del mod topLvl">
          <ac:chgData name="上野 和樹" userId="267154a67edb8230" providerId="LiveId" clId="{389A2317-992D-4F2F-A75E-968E12783788}" dt="2022-01-30T12:18:40.367" v="6638" actId="21"/>
          <ac:picMkLst>
            <pc:docMk/>
            <pc:sldMk cId="1827458451" sldId="566"/>
            <ac:picMk id="118" creationId="{C15903D2-23A5-4A7B-9B02-A5698E360FFE}"/>
          </ac:picMkLst>
        </pc:picChg>
        <pc:picChg chg="add del mod">
          <ac:chgData name="上野 和樹" userId="267154a67edb8230" providerId="LiveId" clId="{389A2317-992D-4F2F-A75E-968E12783788}" dt="2022-01-30T12:25:03.308" v="6721" actId="21"/>
          <ac:picMkLst>
            <pc:docMk/>
            <pc:sldMk cId="1827458451" sldId="566"/>
            <ac:picMk id="122" creationId="{408D9F8B-B9F5-465E-A809-927A8DD0735E}"/>
          </ac:picMkLst>
        </pc:picChg>
        <pc:picChg chg="add del mod">
          <ac:chgData name="上野 和樹" userId="267154a67edb8230" providerId="LiveId" clId="{389A2317-992D-4F2F-A75E-968E12783788}" dt="2022-01-30T12:24:00.413" v="6699" actId="21"/>
          <ac:picMkLst>
            <pc:docMk/>
            <pc:sldMk cId="1827458451" sldId="566"/>
            <ac:picMk id="123" creationId="{4CC0EC6D-3F85-4E4D-BB7C-E4EF6DC5DBBE}"/>
          </ac:picMkLst>
        </pc:picChg>
        <pc:picChg chg="add del mod">
          <ac:chgData name="上野 和樹" userId="267154a67edb8230" providerId="LiveId" clId="{389A2317-992D-4F2F-A75E-968E12783788}" dt="2022-01-30T12:24:09.772" v="6703" actId="21"/>
          <ac:picMkLst>
            <pc:docMk/>
            <pc:sldMk cId="1827458451" sldId="566"/>
            <ac:picMk id="125" creationId="{3339A883-F263-41C5-B5BE-1E602C7A7F93}"/>
          </ac:picMkLst>
        </pc:picChg>
        <pc:picChg chg="add del mod">
          <ac:chgData name="上野 和樹" userId="267154a67edb8230" providerId="LiveId" clId="{389A2317-992D-4F2F-A75E-968E12783788}" dt="2022-01-30T12:25:27.115" v="6729" actId="21"/>
          <ac:picMkLst>
            <pc:docMk/>
            <pc:sldMk cId="1827458451" sldId="566"/>
            <ac:picMk id="128" creationId="{EDA83499-7682-494F-864A-F5E3DE22AA20}"/>
          </ac:picMkLst>
        </pc:picChg>
        <pc:picChg chg="add mod">
          <ac:chgData name="上野 和樹" userId="267154a67edb8230" providerId="LiveId" clId="{389A2317-992D-4F2F-A75E-968E12783788}" dt="2022-01-30T12:26:08.881" v="6743" actId="1076"/>
          <ac:picMkLst>
            <pc:docMk/>
            <pc:sldMk cId="1827458451" sldId="566"/>
            <ac:picMk id="131" creationId="{9C9F732A-C3B4-4402-917B-D841A389FB87}"/>
          </ac:picMkLst>
        </pc:picChg>
        <pc:picChg chg="add mod">
          <ac:chgData name="上野 和樹" userId="267154a67edb8230" providerId="LiveId" clId="{389A2317-992D-4F2F-A75E-968E12783788}" dt="2022-01-30T12:26:51.717" v="6749" actId="1076"/>
          <ac:picMkLst>
            <pc:docMk/>
            <pc:sldMk cId="1827458451" sldId="566"/>
            <ac:picMk id="132" creationId="{39843EE2-4444-450D-AC76-E22E2940CBA0}"/>
          </ac:picMkLst>
        </pc:picChg>
      </pc:sldChg>
      <pc:sldChg chg="addSp delSp modSp mod setBg addCm delCm">
        <pc:chgData name="上野 和樹" userId="267154a67edb8230" providerId="LiveId" clId="{389A2317-992D-4F2F-A75E-968E12783788}" dt="2022-01-30T12:43:57.304" v="7004" actId="207"/>
        <pc:sldMkLst>
          <pc:docMk/>
          <pc:sldMk cId="4113127130" sldId="567"/>
        </pc:sldMkLst>
        <pc:spChg chg="mod">
          <ac:chgData name="上野 和樹" userId="267154a67edb8230" providerId="LiveId" clId="{389A2317-992D-4F2F-A75E-968E12783788}" dt="2022-01-30T02:54:17.584" v="4866" actId="1076"/>
          <ac:spMkLst>
            <pc:docMk/>
            <pc:sldMk cId="4113127130" sldId="567"/>
            <ac:spMk id="2" creationId="{00000000-0000-0000-0000-000000000000}"/>
          </ac:spMkLst>
        </pc:spChg>
        <pc:spChg chg="del mod">
          <ac:chgData name="上野 和樹" userId="267154a67edb8230" providerId="LiveId" clId="{389A2317-992D-4F2F-A75E-968E12783788}" dt="2022-01-30T03:12:56.556" v="5175" actId="478"/>
          <ac:spMkLst>
            <pc:docMk/>
            <pc:sldMk cId="4113127130" sldId="567"/>
            <ac:spMk id="4" creationId="{00000000-0000-0000-0000-000000000000}"/>
          </ac:spMkLst>
        </pc:spChg>
        <pc:spChg chg="del mod">
          <ac:chgData name="上野 和樹" userId="267154a67edb8230" providerId="LiveId" clId="{389A2317-992D-4F2F-A75E-968E12783788}" dt="2022-01-30T03:00:10.477" v="4970" actId="21"/>
          <ac:spMkLst>
            <pc:docMk/>
            <pc:sldMk cId="4113127130" sldId="567"/>
            <ac:spMk id="5" creationId="{00000000-0000-0000-0000-000000000000}"/>
          </ac:spMkLst>
        </pc:spChg>
        <pc:spChg chg="mod">
          <ac:chgData name="上野 和樹" userId="267154a67edb8230" providerId="LiveId" clId="{389A2317-992D-4F2F-A75E-968E12783788}" dt="2022-01-30T12:10:05.327" v="6376" actId="6549"/>
          <ac:spMkLst>
            <pc:docMk/>
            <pc:sldMk cId="4113127130" sldId="567"/>
            <ac:spMk id="18" creationId="{00000000-0000-0000-0000-000000000000}"/>
          </ac:spMkLst>
        </pc:spChg>
        <pc:spChg chg="mod">
          <ac:chgData name="上野 和樹" userId="267154a67edb8230" providerId="LiveId" clId="{389A2317-992D-4F2F-A75E-968E12783788}" dt="2022-01-30T03:13:53.269" v="5206" actId="1076"/>
          <ac:spMkLst>
            <pc:docMk/>
            <pc:sldMk cId="4113127130" sldId="567"/>
            <ac:spMk id="19" creationId="{00000000-0000-0000-0000-000000000000}"/>
          </ac:spMkLst>
        </pc:spChg>
        <pc:spChg chg="mod">
          <ac:chgData name="上野 和樹" userId="267154a67edb8230" providerId="LiveId" clId="{389A2317-992D-4F2F-A75E-968E12783788}" dt="2022-01-30T03:13:53.269" v="5206" actId="1076"/>
          <ac:spMkLst>
            <pc:docMk/>
            <pc:sldMk cId="4113127130" sldId="567"/>
            <ac:spMk id="20" creationId="{00000000-0000-0000-0000-000000000000}"/>
          </ac:spMkLst>
        </pc:spChg>
        <pc:spChg chg="mod">
          <ac:chgData name="上野 和樹" userId="267154a67edb8230" providerId="LiveId" clId="{389A2317-992D-4F2F-A75E-968E12783788}" dt="2022-01-30T03:14:17.744" v="5223" actId="1076"/>
          <ac:spMkLst>
            <pc:docMk/>
            <pc:sldMk cId="4113127130" sldId="567"/>
            <ac:spMk id="41" creationId="{00000000-0000-0000-0000-000000000000}"/>
          </ac:spMkLst>
        </pc:spChg>
        <pc:spChg chg="mod">
          <ac:chgData name="上野 和樹" userId="267154a67edb8230" providerId="LiveId" clId="{389A2317-992D-4F2F-A75E-968E12783788}" dt="2022-01-30T02:55:50.864" v="4873" actId="1076"/>
          <ac:spMkLst>
            <pc:docMk/>
            <pc:sldMk cId="4113127130" sldId="567"/>
            <ac:spMk id="43" creationId="{00000000-0000-0000-0000-000000000000}"/>
          </ac:spMkLst>
        </pc:spChg>
        <pc:spChg chg="mod">
          <ac:chgData name="上野 和樹" userId="267154a67edb8230" providerId="LiveId" clId="{389A2317-992D-4F2F-A75E-968E12783788}" dt="2022-01-30T03:14:24.463" v="5225" actId="14100"/>
          <ac:spMkLst>
            <pc:docMk/>
            <pc:sldMk cId="4113127130" sldId="567"/>
            <ac:spMk id="49" creationId="{00000000-0000-0000-0000-000000000000}"/>
          </ac:spMkLst>
        </pc:spChg>
        <pc:spChg chg="mod">
          <ac:chgData name="上野 和樹" userId="267154a67edb8230" providerId="LiveId" clId="{389A2317-992D-4F2F-A75E-968E12783788}" dt="2022-01-30T03:15:07.782" v="5255" actId="1035"/>
          <ac:spMkLst>
            <pc:docMk/>
            <pc:sldMk cId="4113127130" sldId="567"/>
            <ac:spMk id="50" creationId="{00000000-0000-0000-0000-000000000000}"/>
          </ac:spMkLst>
        </pc:spChg>
        <pc:spChg chg="mod">
          <ac:chgData name="上野 和樹" userId="267154a67edb8230" providerId="LiveId" clId="{389A2317-992D-4F2F-A75E-968E12783788}" dt="2022-01-30T03:08:49.318" v="5118" actId="1076"/>
          <ac:spMkLst>
            <pc:docMk/>
            <pc:sldMk cId="4113127130" sldId="567"/>
            <ac:spMk id="54" creationId="{00000000-0000-0000-0000-000000000000}"/>
          </ac:spMkLst>
        </pc:spChg>
        <pc:spChg chg="mod">
          <ac:chgData name="上野 和樹" userId="267154a67edb8230" providerId="LiveId" clId="{389A2317-992D-4F2F-A75E-968E12783788}" dt="2022-01-30T02:55:50.864" v="4873" actId="1076"/>
          <ac:spMkLst>
            <pc:docMk/>
            <pc:sldMk cId="4113127130" sldId="567"/>
            <ac:spMk id="55" creationId="{00000000-0000-0000-0000-000000000000}"/>
          </ac:spMkLst>
        </pc:spChg>
        <pc:spChg chg="mod">
          <ac:chgData name="上野 和樹" userId="267154a67edb8230" providerId="LiveId" clId="{389A2317-992D-4F2F-A75E-968E12783788}" dt="2022-01-30T03:16:12.843" v="5278" actId="1037"/>
          <ac:spMkLst>
            <pc:docMk/>
            <pc:sldMk cId="4113127130" sldId="567"/>
            <ac:spMk id="56" creationId="{00000000-0000-0000-0000-000000000000}"/>
          </ac:spMkLst>
        </pc:spChg>
        <pc:spChg chg="mod">
          <ac:chgData name="上野 和樹" userId="267154a67edb8230" providerId="LiveId" clId="{389A2317-992D-4F2F-A75E-968E12783788}" dt="2022-01-30T03:16:12.843" v="5278" actId="1037"/>
          <ac:spMkLst>
            <pc:docMk/>
            <pc:sldMk cId="4113127130" sldId="567"/>
            <ac:spMk id="57" creationId="{00000000-0000-0000-0000-000000000000}"/>
          </ac:spMkLst>
        </pc:spChg>
        <pc:spChg chg="mod">
          <ac:chgData name="上野 和樹" userId="267154a67edb8230" providerId="LiveId" clId="{389A2317-992D-4F2F-A75E-968E12783788}" dt="2022-01-30T02:54:17.584" v="4866" actId="1076"/>
          <ac:spMkLst>
            <pc:docMk/>
            <pc:sldMk cId="4113127130" sldId="567"/>
            <ac:spMk id="59" creationId="{00000000-0000-0000-0000-000000000000}"/>
          </ac:spMkLst>
        </pc:spChg>
        <pc:spChg chg="add mod">
          <ac:chgData name="上野 和樹" userId="267154a67edb8230" providerId="LiveId" clId="{389A2317-992D-4F2F-A75E-968E12783788}" dt="2022-01-30T03:14:44.740" v="5245" actId="1036"/>
          <ac:spMkLst>
            <pc:docMk/>
            <pc:sldMk cId="4113127130" sldId="567"/>
            <ac:spMk id="60" creationId="{9E8F582E-1274-48C5-ACCC-D24DE083B79B}"/>
          </ac:spMkLst>
        </pc:spChg>
        <pc:spChg chg="add mod">
          <ac:chgData name="上野 和樹" userId="267154a67edb8230" providerId="LiveId" clId="{389A2317-992D-4F2F-A75E-968E12783788}" dt="2022-01-30T03:14:44.740" v="5245" actId="1036"/>
          <ac:spMkLst>
            <pc:docMk/>
            <pc:sldMk cId="4113127130" sldId="567"/>
            <ac:spMk id="61" creationId="{9FAD4849-23AB-4F55-8079-3DACAE5D6AF1}"/>
          </ac:spMkLst>
        </pc:spChg>
        <pc:spChg chg="add mod">
          <ac:chgData name="上野 和樹" userId="267154a67edb8230" providerId="LiveId" clId="{389A2317-992D-4F2F-A75E-968E12783788}" dt="2022-01-30T03:05:04.597" v="5117" actId="1076"/>
          <ac:spMkLst>
            <pc:docMk/>
            <pc:sldMk cId="4113127130" sldId="567"/>
            <ac:spMk id="62" creationId="{72ED3126-42A6-4357-B0D5-77F1EE87DE18}"/>
          </ac:spMkLst>
        </pc:spChg>
        <pc:spChg chg="add mod">
          <ac:chgData name="上野 和樹" userId="267154a67edb8230" providerId="LiveId" clId="{389A2317-992D-4F2F-A75E-968E12783788}" dt="2022-01-30T03:05:04.597" v="5117" actId="1076"/>
          <ac:spMkLst>
            <pc:docMk/>
            <pc:sldMk cId="4113127130" sldId="567"/>
            <ac:spMk id="64" creationId="{5F9596B0-D9D9-418D-A54A-9AE4AFF1BFBF}"/>
          </ac:spMkLst>
        </pc:spChg>
        <pc:spChg chg="add mod">
          <ac:chgData name="上野 和樹" userId="267154a67edb8230" providerId="LiveId" clId="{389A2317-992D-4F2F-A75E-968E12783788}" dt="2022-01-30T03:13:45.711" v="5205" actId="1076"/>
          <ac:spMkLst>
            <pc:docMk/>
            <pc:sldMk cId="4113127130" sldId="567"/>
            <ac:spMk id="65" creationId="{F7307C5E-8E80-46ED-B364-081FBC675956}"/>
          </ac:spMkLst>
        </pc:spChg>
        <pc:spChg chg="add del mod">
          <ac:chgData name="上野 和樹" userId="267154a67edb8230" providerId="LiveId" clId="{389A2317-992D-4F2F-A75E-968E12783788}" dt="2022-01-30T03:32:47.642" v="5341" actId="478"/>
          <ac:spMkLst>
            <pc:docMk/>
            <pc:sldMk cId="4113127130" sldId="567"/>
            <ac:spMk id="68" creationId="{68083691-82D3-4BC5-99AF-6DE68154F045}"/>
          </ac:spMkLst>
        </pc:spChg>
        <pc:spChg chg="add del mod">
          <ac:chgData name="上野 和樹" userId="267154a67edb8230" providerId="LiveId" clId="{389A2317-992D-4F2F-A75E-968E12783788}" dt="2022-01-30T03:32:58.668" v="5345" actId="478"/>
          <ac:spMkLst>
            <pc:docMk/>
            <pc:sldMk cId="4113127130" sldId="567"/>
            <ac:spMk id="69" creationId="{A7D6B782-A34A-4AAA-B02C-F74F4F794149}"/>
          </ac:spMkLst>
        </pc:spChg>
        <pc:spChg chg="mod">
          <ac:chgData name="上野 和樹" userId="267154a67edb8230" providerId="LiveId" clId="{389A2317-992D-4F2F-A75E-968E12783788}" dt="2022-01-30T03:16:21.310" v="5280" actId="1076"/>
          <ac:spMkLst>
            <pc:docMk/>
            <pc:sldMk cId="4113127130" sldId="567"/>
            <ac:spMk id="70" creationId="{00000000-0000-0000-0000-000000000000}"/>
          </ac:spMkLst>
        </pc:spChg>
        <pc:spChg chg="mod">
          <ac:chgData name="上野 和樹" userId="267154a67edb8230" providerId="LiveId" clId="{389A2317-992D-4F2F-A75E-968E12783788}" dt="2022-01-30T02:54:17.584" v="4866" actId="1076"/>
          <ac:spMkLst>
            <pc:docMk/>
            <pc:sldMk cId="4113127130" sldId="567"/>
            <ac:spMk id="71" creationId="{00000000-0000-0000-0000-000000000000}"/>
          </ac:spMkLst>
        </pc:spChg>
        <pc:spChg chg="add del mod">
          <ac:chgData name="上野 和樹" userId="267154a67edb8230" providerId="LiveId" clId="{389A2317-992D-4F2F-A75E-968E12783788}" dt="2022-01-30T03:15:20.412" v="5257" actId="108"/>
          <ac:spMkLst>
            <pc:docMk/>
            <pc:sldMk cId="4113127130" sldId="567"/>
            <ac:spMk id="72" creationId="{00000000-0000-0000-0000-000000000000}"/>
          </ac:spMkLst>
        </pc:spChg>
        <pc:spChg chg="mod">
          <ac:chgData name="上野 和樹" userId="267154a67edb8230" providerId="LiveId" clId="{389A2317-992D-4F2F-A75E-968E12783788}" dt="2022-01-30T03:16:24.167" v="5281" actId="1076"/>
          <ac:spMkLst>
            <pc:docMk/>
            <pc:sldMk cId="4113127130" sldId="567"/>
            <ac:spMk id="73" creationId="{00000000-0000-0000-0000-000000000000}"/>
          </ac:spMkLst>
        </pc:spChg>
        <pc:spChg chg="del mod">
          <ac:chgData name="上野 和樹" userId="267154a67edb8230" providerId="LiveId" clId="{389A2317-992D-4F2F-A75E-968E12783788}" dt="2022-01-30T03:11:53.893" v="5160" actId="478"/>
          <ac:spMkLst>
            <pc:docMk/>
            <pc:sldMk cId="4113127130" sldId="567"/>
            <ac:spMk id="74" creationId="{00000000-0000-0000-0000-000000000000}"/>
          </ac:spMkLst>
        </pc:spChg>
        <pc:spChg chg="del mod">
          <ac:chgData name="上野 和樹" userId="267154a67edb8230" providerId="LiveId" clId="{389A2317-992D-4F2F-A75E-968E12783788}" dt="2022-01-30T03:11:37.815" v="5156" actId="478"/>
          <ac:spMkLst>
            <pc:docMk/>
            <pc:sldMk cId="4113127130" sldId="567"/>
            <ac:spMk id="75" creationId="{00000000-0000-0000-0000-000000000000}"/>
          </ac:spMkLst>
        </pc:spChg>
        <pc:spChg chg="del mod">
          <ac:chgData name="上野 和樹" userId="267154a67edb8230" providerId="LiveId" clId="{389A2317-992D-4F2F-A75E-968E12783788}" dt="2022-01-30T03:12:20.373" v="5166" actId="478"/>
          <ac:spMkLst>
            <pc:docMk/>
            <pc:sldMk cId="4113127130" sldId="567"/>
            <ac:spMk id="76" creationId="{00000000-0000-0000-0000-000000000000}"/>
          </ac:spMkLst>
        </pc:spChg>
        <pc:spChg chg="del mod">
          <ac:chgData name="上野 和樹" userId="267154a67edb8230" providerId="LiveId" clId="{389A2317-992D-4F2F-A75E-968E12783788}" dt="2022-01-30T03:13:05.367" v="5179" actId="478"/>
          <ac:spMkLst>
            <pc:docMk/>
            <pc:sldMk cId="4113127130" sldId="567"/>
            <ac:spMk id="77" creationId="{00000000-0000-0000-0000-000000000000}"/>
          </ac:spMkLst>
        </pc:spChg>
        <pc:spChg chg="del mod">
          <ac:chgData name="上野 和樹" userId="267154a67edb8230" providerId="LiveId" clId="{389A2317-992D-4F2F-A75E-968E12783788}" dt="2022-01-30T03:13:08.106" v="5180" actId="478"/>
          <ac:spMkLst>
            <pc:docMk/>
            <pc:sldMk cId="4113127130" sldId="567"/>
            <ac:spMk id="78" creationId="{00000000-0000-0000-0000-000000000000}"/>
          </ac:spMkLst>
        </pc:spChg>
        <pc:spChg chg="mod">
          <ac:chgData name="上野 和樹" userId="267154a67edb8230" providerId="LiveId" clId="{389A2317-992D-4F2F-A75E-968E12783788}" dt="2022-01-30T03:17:18.848" v="5307" actId="1035"/>
          <ac:spMkLst>
            <pc:docMk/>
            <pc:sldMk cId="4113127130" sldId="567"/>
            <ac:spMk id="79" creationId="{00000000-0000-0000-0000-000000000000}"/>
          </ac:spMkLst>
        </pc:spChg>
        <pc:spChg chg="mod">
          <ac:chgData name="上野 和樹" userId="267154a67edb8230" providerId="LiveId" clId="{389A2317-992D-4F2F-A75E-968E12783788}" dt="2022-01-30T03:17:18.848" v="5307" actId="1035"/>
          <ac:spMkLst>
            <pc:docMk/>
            <pc:sldMk cId="4113127130" sldId="567"/>
            <ac:spMk id="81" creationId="{00000000-0000-0000-0000-000000000000}"/>
          </ac:spMkLst>
        </pc:spChg>
        <pc:spChg chg="add del mod">
          <ac:chgData name="上野 和樹" userId="267154a67edb8230" providerId="LiveId" clId="{389A2317-992D-4F2F-A75E-968E12783788}" dt="2022-01-30T03:32:47.642" v="5341" actId="478"/>
          <ac:spMkLst>
            <pc:docMk/>
            <pc:sldMk cId="4113127130" sldId="567"/>
            <ac:spMk id="83" creationId="{3430B9BB-C575-41A2-BEC8-1E907DE20F7B}"/>
          </ac:spMkLst>
        </pc:spChg>
        <pc:spChg chg="add del mod">
          <ac:chgData name="上野 和樹" userId="267154a67edb8230" providerId="LiveId" clId="{389A2317-992D-4F2F-A75E-968E12783788}" dt="2022-01-30T03:32:53.695" v="5343" actId="478"/>
          <ac:spMkLst>
            <pc:docMk/>
            <pc:sldMk cId="4113127130" sldId="567"/>
            <ac:spMk id="84" creationId="{A68B93E7-B071-49F1-9931-59F5AD3BB5A0}"/>
          </ac:spMkLst>
        </pc:spChg>
        <pc:spChg chg="mod">
          <ac:chgData name="上野 和樹" userId="267154a67edb8230" providerId="LiveId" clId="{389A2317-992D-4F2F-A75E-968E12783788}" dt="2022-01-30T03:17:18.848" v="5307" actId="1035"/>
          <ac:spMkLst>
            <pc:docMk/>
            <pc:sldMk cId="4113127130" sldId="567"/>
            <ac:spMk id="85" creationId="{00000000-0000-0000-0000-000000000000}"/>
          </ac:spMkLst>
        </pc:spChg>
        <pc:spChg chg="del mod">
          <ac:chgData name="上野 和樹" userId="267154a67edb8230" providerId="LiveId" clId="{389A2317-992D-4F2F-A75E-968E12783788}" dt="2022-01-30T03:16:49.765" v="5288" actId="478"/>
          <ac:spMkLst>
            <pc:docMk/>
            <pc:sldMk cId="4113127130" sldId="567"/>
            <ac:spMk id="86" creationId="{00000000-0000-0000-0000-000000000000}"/>
          </ac:spMkLst>
        </pc:spChg>
        <pc:spChg chg="add del mod">
          <ac:chgData name="上野 和樹" userId="267154a67edb8230" providerId="LiveId" clId="{389A2317-992D-4F2F-A75E-968E12783788}" dt="2022-01-30T03:17:23.617" v="5311" actId="1035"/>
          <ac:spMkLst>
            <pc:docMk/>
            <pc:sldMk cId="4113127130" sldId="567"/>
            <ac:spMk id="87" creationId="{00000000-0000-0000-0000-000000000000}"/>
          </ac:spMkLst>
        </pc:spChg>
        <pc:spChg chg="del mod">
          <ac:chgData name="上野 和樹" userId="267154a67edb8230" providerId="LiveId" clId="{389A2317-992D-4F2F-A75E-968E12783788}" dt="2022-01-30T03:13:14.266" v="5184" actId="478"/>
          <ac:spMkLst>
            <pc:docMk/>
            <pc:sldMk cId="4113127130" sldId="567"/>
            <ac:spMk id="88" creationId="{00000000-0000-0000-0000-000000000000}"/>
          </ac:spMkLst>
        </pc:spChg>
        <pc:spChg chg="mod">
          <ac:chgData name="上野 和樹" userId="267154a67edb8230" providerId="LiveId" clId="{389A2317-992D-4F2F-A75E-968E12783788}" dt="2022-01-30T12:43:57.304" v="7004" actId="207"/>
          <ac:spMkLst>
            <pc:docMk/>
            <pc:sldMk cId="4113127130" sldId="567"/>
            <ac:spMk id="89" creationId="{00000000-0000-0000-0000-000000000000}"/>
          </ac:spMkLst>
        </pc:spChg>
        <pc:spChg chg="add del mod">
          <ac:chgData name="上野 和樹" userId="267154a67edb8230" providerId="LiveId" clId="{389A2317-992D-4F2F-A75E-968E12783788}" dt="2022-01-30T03:32:47.642" v="5341" actId="478"/>
          <ac:spMkLst>
            <pc:docMk/>
            <pc:sldMk cId="4113127130" sldId="567"/>
            <ac:spMk id="95" creationId="{792B4C7B-7F3B-4001-8ECD-FF8B2BA8F91D}"/>
          </ac:spMkLst>
        </pc:spChg>
        <pc:spChg chg="add del mod">
          <ac:chgData name="上野 和樹" userId="267154a67edb8230" providerId="LiveId" clId="{389A2317-992D-4F2F-A75E-968E12783788}" dt="2022-01-30T03:32:51.006" v="5342" actId="478"/>
          <ac:spMkLst>
            <pc:docMk/>
            <pc:sldMk cId="4113127130" sldId="567"/>
            <ac:spMk id="96" creationId="{35928A95-54E4-4FBD-B9E6-65350DC48268}"/>
          </ac:spMkLst>
        </pc:spChg>
        <pc:grpChg chg="add mod">
          <ac:chgData name="上野 和樹" userId="267154a67edb8230" providerId="LiveId" clId="{389A2317-992D-4F2F-A75E-968E12783788}" dt="2022-01-30T03:01:38.326" v="4990" actId="164"/>
          <ac:grpSpMkLst>
            <pc:docMk/>
            <pc:sldMk cId="4113127130" sldId="567"/>
            <ac:grpSpMk id="3" creationId="{FFC327A4-691B-4AC5-94CA-E28304E77CA2}"/>
          </ac:grpSpMkLst>
        </pc:grpChg>
        <pc:grpChg chg="mod">
          <ac:chgData name="上野 和樹" userId="267154a67edb8230" providerId="LiveId" clId="{389A2317-992D-4F2F-A75E-968E12783788}" dt="2022-01-30T03:17:36.105" v="5312" actId="1076"/>
          <ac:grpSpMkLst>
            <pc:docMk/>
            <pc:sldMk cId="4113127130" sldId="567"/>
            <ac:grpSpMk id="39" creationId="{00000000-0000-0000-0000-000000000000}"/>
          </ac:grpSpMkLst>
        </pc:grpChg>
        <pc:grpChg chg="mod">
          <ac:chgData name="上野 和樹" userId="267154a67edb8230" providerId="LiveId" clId="{389A2317-992D-4F2F-A75E-968E12783788}" dt="2022-01-30T03:12:48.886" v="5174" actId="1076"/>
          <ac:grpSpMkLst>
            <pc:docMk/>
            <pc:sldMk cId="4113127130" sldId="567"/>
            <ac:grpSpMk id="63" creationId="{00000000-0000-0000-0000-000000000000}"/>
          </ac:grpSpMkLst>
        </pc:grpChg>
        <pc:picChg chg="add del mod">
          <ac:chgData name="上野 和樹" userId="267154a67edb8230" providerId="LiveId" clId="{389A2317-992D-4F2F-A75E-968E12783788}" dt="2022-01-30T03:34:27.034" v="5360" actId="478"/>
          <ac:picMkLst>
            <pc:docMk/>
            <pc:sldMk cId="4113127130" sldId="567"/>
            <ac:picMk id="9" creationId="{7E536D79-AE94-4A02-B506-CB4858CA564C}"/>
          </ac:picMkLst>
        </pc:picChg>
        <pc:picChg chg="del">
          <ac:chgData name="上野 和樹" userId="267154a67edb8230" providerId="LiveId" clId="{389A2317-992D-4F2F-A75E-968E12783788}" dt="2022-01-30T03:35:46.055" v="5380" actId="21"/>
          <ac:picMkLst>
            <pc:docMk/>
            <pc:sldMk cId="4113127130" sldId="567"/>
            <ac:picMk id="11" creationId="{00000000-0000-0000-0000-000000000000}"/>
          </ac:picMkLst>
        </pc:picChg>
        <pc:picChg chg="add del mod">
          <ac:chgData name="上野 和樹" userId="267154a67edb8230" providerId="LiveId" clId="{389A2317-992D-4F2F-A75E-968E12783788}" dt="2022-01-30T03:35:26.616" v="5370" actId="478"/>
          <ac:picMkLst>
            <pc:docMk/>
            <pc:sldMk cId="4113127130" sldId="567"/>
            <ac:picMk id="12" creationId="{59E37BF1-72F2-4632-89EA-7A13469327F2}"/>
          </ac:picMkLst>
        </pc:picChg>
        <pc:picChg chg="add mod">
          <ac:chgData name="上野 和樹" userId="267154a67edb8230" providerId="LiveId" clId="{389A2317-992D-4F2F-A75E-968E12783788}" dt="2022-01-30T03:38:42.590" v="5395" actId="1076"/>
          <ac:picMkLst>
            <pc:docMk/>
            <pc:sldMk cId="4113127130" sldId="567"/>
            <ac:picMk id="14" creationId="{022DAFDA-277E-4F4D-9168-AC3578C94FD2}"/>
          </ac:picMkLst>
        </pc:picChg>
        <pc:picChg chg="mod">
          <ac:chgData name="上野 和樹" userId="267154a67edb8230" providerId="LiveId" clId="{389A2317-992D-4F2F-A75E-968E12783788}" dt="2022-01-30T03:13:53.269" v="5206" actId="1076"/>
          <ac:picMkLst>
            <pc:docMk/>
            <pc:sldMk cId="4113127130" sldId="567"/>
            <ac:picMk id="24" creationId="{00000000-0000-0000-0000-000000000000}"/>
          </ac:picMkLst>
        </pc:picChg>
        <pc:picChg chg="mod">
          <ac:chgData name="上野 和樹" userId="267154a67edb8230" providerId="LiveId" clId="{389A2317-992D-4F2F-A75E-968E12783788}" dt="2022-01-30T02:55:50.864" v="4873" actId="1076"/>
          <ac:picMkLst>
            <pc:docMk/>
            <pc:sldMk cId="4113127130" sldId="567"/>
            <ac:picMk id="48" creationId="{00000000-0000-0000-0000-000000000000}"/>
          </ac:picMkLst>
        </pc:picChg>
        <pc:picChg chg="mod">
          <ac:chgData name="上野 和樹" userId="267154a67edb8230" providerId="LiveId" clId="{389A2317-992D-4F2F-A75E-968E12783788}" dt="2022-01-30T02:54:17.584" v="4866" actId="1076"/>
          <ac:picMkLst>
            <pc:docMk/>
            <pc:sldMk cId="4113127130" sldId="567"/>
            <ac:picMk id="58" creationId="{00000000-0000-0000-0000-000000000000}"/>
          </ac:picMkLst>
        </pc:picChg>
        <pc:picChg chg="mod">
          <ac:chgData name="上野 和樹" userId="267154a67edb8230" providerId="LiveId" clId="{389A2317-992D-4F2F-A75E-968E12783788}" dt="2022-01-30T03:16:12.843" v="5278" actId="1037"/>
          <ac:picMkLst>
            <pc:docMk/>
            <pc:sldMk cId="4113127130" sldId="567"/>
            <ac:picMk id="66" creationId="{00000000-0000-0000-0000-000000000000}"/>
          </ac:picMkLst>
        </pc:picChg>
        <pc:picChg chg="add mod">
          <ac:chgData name="上野 和樹" userId="267154a67edb8230" providerId="LiveId" clId="{389A2317-992D-4F2F-A75E-968E12783788}" dt="2022-01-30T03:39:44.536" v="5402" actId="1076"/>
          <ac:picMkLst>
            <pc:docMk/>
            <pc:sldMk cId="4113127130" sldId="567"/>
            <ac:picMk id="67" creationId="{49871804-2AFB-42EC-85DD-39D2B5E5BD11}"/>
          </ac:picMkLst>
        </pc:picChg>
        <pc:picChg chg="mod">
          <ac:chgData name="上野 和樹" userId="267154a67edb8230" providerId="LiveId" clId="{389A2317-992D-4F2F-A75E-968E12783788}" dt="2022-01-30T03:17:18.848" v="5307" actId="1035"/>
          <ac:picMkLst>
            <pc:docMk/>
            <pc:sldMk cId="4113127130" sldId="567"/>
            <ac:picMk id="80" creationId="{00000000-0000-0000-0000-000000000000}"/>
          </ac:picMkLst>
        </pc:picChg>
        <pc:picChg chg="add del mod">
          <ac:chgData name="上野 和樹" userId="267154a67edb8230" providerId="LiveId" clId="{389A2317-992D-4F2F-A75E-968E12783788}" dt="2022-01-30T03:32:32.572" v="5337" actId="478"/>
          <ac:picMkLst>
            <pc:docMk/>
            <pc:sldMk cId="4113127130" sldId="567"/>
            <ac:picMk id="82" creationId="{A1C9EF3F-A0AD-4064-88A2-3D4D0E1C3359}"/>
          </ac:picMkLst>
        </pc:picChg>
        <pc:picChg chg="add mod">
          <ac:chgData name="上野 和樹" userId="267154a67edb8230" providerId="LiveId" clId="{389A2317-992D-4F2F-A75E-968E12783788}" dt="2022-01-30T03:39:30.424" v="5398" actId="1076"/>
          <ac:picMkLst>
            <pc:docMk/>
            <pc:sldMk cId="4113127130" sldId="567"/>
            <ac:picMk id="97" creationId="{1CD7AAFD-115B-4FEA-96EB-EA9477A9366B}"/>
          </ac:picMkLst>
        </pc:picChg>
        <pc:picChg chg="add mod">
          <ac:chgData name="上野 和樹" userId="267154a67edb8230" providerId="LiveId" clId="{389A2317-992D-4F2F-A75E-968E12783788}" dt="2022-01-30T03:14:32.015" v="5228" actId="14100"/>
          <ac:picMkLst>
            <pc:docMk/>
            <pc:sldMk cId="4113127130" sldId="567"/>
            <ac:picMk id="2050" creationId="{736BD6D7-7F0E-4CAE-8631-A69B7CFB3B6A}"/>
          </ac:picMkLst>
        </pc:picChg>
        <pc:picChg chg="add mod">
          <ac:chgData name="上野 和樹" userId="267154a67edb8230" providerId="LiveId" clId="{389A2317-992D-4F2F-A75E-968E12783788}" dt="2022-01-30T03:04:13.168" v="5098" actId="1038"/>
          <ac:picMkLst>
            <pc:docMk/>
            <pc:sldMk cId="4113127130" sldId="567"/>
            <ac:picMk id="2052" creationId="{1518865B-FB15-4A77-9379-9C7761423ED1}"/>
          </ac:picMkLst>
        </pc:picChg>
        <pc:picChg chg="add del mod">
          <ac:chgData name="上野 和樹" userId="267154a67edb8230" providerId="LiveId" clId="{389A2317-992D-4F2F-A75E-968E12783788}" dt="2022-01-30T03:32:44.695" v="5340" actId="478"/>
          <ac:picMkLst>
            <pc:docMk/>
            <pc:sldMk cId="4113127130" sldId="567"/>
            <ac:picMk id="2054" creationId="{A36A82D7-549A-4E7C-97C2-1BD3E906FEC1}"/>
          </ac:picMkLst>
        </pc:picChg>
      </pc:sldChg>
      <pc:sldChg chg="addSp delSp modSp mod">
        <pc:chgData name="上野 和樹" userId="267154a67edb8230" providerId="LiveId" clId="{389A2317-992D-4F2F-A75E-968E12783788}" dt="2022-01-30T12:44:34.549" v="7009" actId="1076"/>
        <pc:sldMkLst>
          <pc:docMk/>
          <pc:sldMk cId="1614614662" sldId="568"/>
        </pc:sldMkLst>
        <pc:spChg chg="mod">
          <ac:chgData name="上野 和樹" userId="267154a67edb8230" providerId="LiveId" clId="{389A2317-992D-4F2F-A75E-968E12783788}" dt="2022-01-30T12:40:55.471" v="6982" actId="1036"/>
          <ac:spMkLst>
            <pc:docMk/>
            <pc:sldMk cId="1614614662" sldId="568"/>
            <ac:spMk id="2" creationId="{00000000-0000-0000-0000-000000000000}"/>
          </ac:spMkLst>
        </pc:spChg>
        <pc:spChg chg="mod">
          <ac:chgData name="上野 和樹" userId="267154a67edb8230" providerId="LiveId" clId="{389A2317-992D-4F2F-A75E-968E12783788}" dt="2022-01-30T12:40:24.377" v="6953" actId="1036"/>
          <ac:spMkLst>
            <pc:docMk/>
            <pc:sldMk cId="1614614662" sldId="568"/>
            <ac:spMk id="3" creationId="{00000000-0000-0000-0000-000000000000}"/>
          </ac:spMkLst>
        </pc:spChg>
        <pc:spChg chg="mod">
          <ac:chgData name="上野 和樹" userId="267154a67edb8230" providerId="LiveId" clId="{389A2317-992D-4F2F-A75E-968E12783788}" dt="2022-01-30T12:43:18.682" v="7001" actId="1076"/>
          <ac:spMkLst>
            <pc:docMk/>
            <pc:sldMk cId="1614614662" sldId="568"/>
            <ac:spMk id="18" creationId="{00000000-0000-0000-0000-000000000000}"/>
          </ac:spMkLst>
        </pc:spChg>
        <pc:spChg chg="mod">
          <ac:chgData name="上野 和樹" userId="267154a67edb8230" providerId="LiveId" clId="{389A2317-992D-4F2F-A75E-968E12783788}" dt="2022-01-30T12:40:24.377" v="6953" actId="1036"/>
          <ac:spMkLst>
            <pc:docMk/>
            <pc:sldMk cId="1614614662" sldId="568"/>
            <ac:spMk id="43" creationId="{00000000-0000-0000-0000-000000000000}"/>
          </ac:spMkLst>
        </pc:spChg>
        <pc:spChg chg="mod">
          <ac:chgData name="上野 和樹" userId="267154a67edb8230" providerId="LiveId" clId="{389A2317-992D-4F2F-A75E-968E12783788}" dt="2022-01-30T12:40:24.377" v="6953" actId="1036"/>
          <ac:spMkLst>
            <pc:docMk/>
            <pc:sldMk cId="1614614662" sldId="568"/>
            <ac:spMk id="55" creationId="{00000000-0000-0000-0000-000000000000}"/>
          </ac:spMkLst>
        </pc:spChg>
        <pc:spChg chg="del mod">
          <ac:chgData name="上野 和樹" userId="267154a67edb8230" providerId="LiveId" clId="{389A2317-992D-4F2F-A75E-968E12783788}" dt="2022-01-30T12:28:31.353" v="6775" actId="21"/>
          <ac:spMkLst>
            <pc:docMk/>
            <pc:sldMk cId="1614614662" sldId="568"/>
            <ac:spMk id="56" creationId="{00000000-0000-0000-0000-000000000000}"/>
          </ac:spMkLst>
        </pc:spChg>
        <pc:spChg chg="add del mod">
          <ac:chgData name="上野 和樹" userId="267154a67edb8230" providerId="LiveId" clId="{389A2317-992D-4F2F-A75E-968E12783788}" dt="2022-01-30T12:39:19.953" v="6891" actId="1076"/>
          <ac:spMkLst>
            <pc:docMk/>
            <pc:sldMk cId="1614614662" sldId="568"/>
            <ac:spMk id="61" creationId="{70EE4135-6231-4911-A733-1C02A0D0A1DA}"/>
          </ac:spMkLst>
        </pc:spChg>
        <pc:spChg chg="mod">
          <ac:chgData name="上野 和樹" userId="267154a67edb8230" providerId="LiveId" clId="{389A2317-992D-4F2F-A75E-968E12783788}" dt="2022-01-30T12:41:01.949" v="6983" actId="1076"/>
          <ac:spMkLst>
            <pc:docMk/>
            <pc:sldMk cId="1614614662" sldId="568"/>
            <ac:spMk id="63" creationId="{00000000-0000-0000-0000-000000000000}"/>
          </ac:spMkLst>
        </pc:spChg>
        <pc:spChg chg="mod">
          <ac:chgData name="上野 和樹" userId="267154a67edb8230" providerId="LiveId" clId="{389A2317-992D-4F2F-A75E-968E12783788}" dt="2022-01-30T12:44:34.549" v="7009" actId="1076"/>
          <ac:spMkLst>
            <pc:docMk/>
            <pc:sldMk cId="1614614662" sldId="568"/>
            <ac:spMk id="66" creationId="{00000000-0000-0000-0000-000000000000}"/>
          </ac:spMkLst>
        </pc:spChg>
        <pc:spChg chg="mod">
          <ac:chgData name="上野 和樹" userId="267154a67edb8230" providerId="LiveId" clId="{389A2317-992D-4F2F-A75E-968E12783788}" dt="2022-01-30T12:34:59.402" v="6820" actId="1076"/>
          <ac:spMkLst>
            <pc:docMk/>
            <pc:sldMk cId="1614614662" sldId="568"/>
            <ac:spMk id="70" creationId="{00000000-0000-0000-0000-000000000000}"/>
          </ac:spMkLst>
        </pc:spChg>
        <pc:spChg chg="mod">
          <ac:chgData name="上野 和樹" userId="267154a67edb8230" providerId="LiveId" clId="{389A2317-992D-4F2F-A75E-968E12783788}" dt="2022-01-30T12:40:24.377" v="6953" actId="1036"/>
          <ac:spMkLst>
            <pc:docMk/>
            <pc:sldMk cId="1614614662" sldId="568"/>
            <ac:spMk id="90" creationId="{00000000-0000-0000-0000-000000000000}"/>
          </ac:spMkLst>
        </pc:spChg>
        <pc:spChg chg="mod">
          <ac:chgData name="上野 和樹" userId="267154a67edb8230" providerId="LiveId" clId="{389A2317-992D-4F2F-A75E-968E12783788}" dt="2022-01-30T12:44:25.827" v="7008" actId="1076"/>
          <ac:spMkLst>
            <pc:docMk/>
            <pc:sldMk cId="1614614662" sldId="568"/>
            <ac:spMk id="91" creationId="{00000000-0000-0000-0000-000000000000}"/>
          </ac:spMkLst>
        </pc:spChg>
        <pc:spChg chg="mod">
          <ac:chgData name="上野 和樹" userId="267154a67edb8230" providerId="LiveId" clId="{389A2317-992D-4F2F-A75E-968E12783788}" dt="2022-01-30T12:38:32.772" v="6887" actId="1076"/>
          <ac:spMkLst>
            <pc:docMk/>
            <pc:sldMk cId="1614614662" sldId="568"/>
            <ac:spMk id="112" creationId="{00000000-0000-0000-0000-000000000000}"/>
          </ac:spMkLst>
        </pc:spChg>
        <pc:spChg chg="mod">
          <ac:chgData name="上野 和樹" userId="267154a67edb8230" providerId="LiveId" clId="{389A2317-992D-4F2F-A75E-968E12783788}" dt="2022-01-30T12:38:32.772" v="6887" actId="1076"/>
          <ac:spMkLst>
            <pc:docMk/>
            <pc:sldMk cId="1614614662" sldId="568"/>
            <ac:spMk id="113" creationId="{00000000-0000-0000-0000-000000000000}"/>
          </ac:spMkLst>
        </pc:spChg>
        <pc:spChg chg="mod">
          <ac:chgData name="上野 和樹" userId="267154a67edb8230" providerId="LiveId" clId="{389A2317-992D-4F2F-A75E-968E12783788}" dt="2022-01-30T12:38:22.254" v="6886" actId="1076"/>
          <ac:spMkLst>
            <pc:docMk/>
            <pc:sldMk cId="1614614662" sldId="568"/>
            <ac:spMk id="129" creationId="{00000000-0000-0000-0000-000000000000}"/>
          </ac:spMkLst>
        </pc:spChg>
        <pc:spChg chg="mod">
          <ac:chgData name="上野 和樹" userId="267154a67edb8230" providerId="LiveId" clId="{389A2317-992D-4F2F-A75E-968E12783788}" dt="2022-01-30T12:38:57.991" v="6890" actId="1076"/>
          <ac:spMkLst>
            <pc:docMk/>
            <pc:sldMk cId="1614614662" sldId="568"/>
            <ac:spMk id="131" creationId="{00000000-0000-0000-0000-000000000000}"/>
          </ac:spMkLst>
        </pc:spChg>
        <pc:spChg chg="mod">
          <ac:chgData name="上野 和樹" userId="267154a67edb8230" providerId="LiveId" clId="{389A2317-992D-4F2F-A75E-968E12783788}" dt="2022-01-30T12:43:09.050" v="7000" actId="6549"/>
          <ac:spMkLst>
            <pc:docMk/>
            <pc:sldMk cId="1614614662" sldId="568"/>
            <ac:spMk id="135" creationId="{00000000-0000-0000-0000-000000000000}"/>
          </ac:spMkLst>
        </pc:spChg>
        <pc:spChg chg="mod">
          <ac:chgData name="上野 和樹" userId="267154a67edb8230" providerId="LiveId" clId="{389A2317-992D-4F2F-A75E-968E12783788}" dt="2022-01-30T12:42:33.292" v="6992" actId="1076"/>
          <ac:spMkLst>
            <pc:docMk/>
            <pc:sldMk cId="1614614662" sldId="568"/>
            <ac:spMk id="136" creationId="{00000000-0000-0000-0000-000000000000}"/>
          </ac:spMkLst>
        </pc:spChg>
        <pc:spChg chg="mod">
          <ac:chgData name="上野 和樹" userId="267154a67edb8230" providerId="LiveId" clId="{389A2317-992D-4F2F-A75E-968E12783788}" dt="2022-01-30T12:42:33.292" v="6992" actId="1076"/>
          <ac:spMkLst>
            <pc:docMk/>
            <pc:sldMk cId="1614614662" sldId="568"/>
            <ac:spMk id="137" creationId="{00000000-0000-0000-0000-000000000000}"/>
          </ac:spMkLst>
        </pc:spChg>
        <pc:spChg chg="mod">
          <ac:chgData name="上野 和樹" userId="267154a67edb8230" providerId="LiveId" clId="{389A2317-992D-4F2F-A75E-968E12783788}" dt="2022-01-30T12:42:50.066" v="6994" actId="207"/>
          <ac:spMkLst>
            <pc:docMk/>
            <pc:sldMk cId="1614614662" sldId="568"/>
            <ac:spMk id="147" creationId="{00000000-0000-0000-0000-000000000000}"/>
          </ac:spMkLst>
        </pc:spChg>
        <pc:spChg chg="mod">
          <ac:chgData name="上野 和樹" userId="267154a67edb8230" providerId="LiveId" clId="{389A2317-992D-4F2F-A75E-968E12783788}" dt="2022-01-30T12:43:01.140" v="6996" actId="207"/>
          <ac:spMkLst>
            <pc:docMk/>
            <pc:sldMk cId="1614614662" sldId="568"/>
            <ac:spMk id="148" creationId="{00000000-0000-0000-0000-000000000000}"/>
          </ac:spMkLst>
        </pc:spChg>
        <pc:spChg chg="mod">
          <ac:chgData name="上野 和樹" userId="267154a67edb8230" providerId="LiveId" clId="{389A2317-992D-4F2F-A75E-968E12783788}" dt="2022-01-30T12:34:41.358" v="6817" actId="1076"/>
          <ac:spMkLst>
            <pc:docMk/>
            <pc:sldMk cId="1614614662" sldId="568"/>
            <ac:spMk id="149" creationId="{00000000-0000-0000-0000-000000000000}"/>
          </ac:spMkLst>
        </pc:spChg>
        <pc:spChg chg="mod">
          <ac:chgData name="上野 和樹" userId="267154a67edb8230" providerId="LiveId" clId="{389A2317-992D-4F2F-A75E-968E12783788}" dt="2022-01-30T12:37:49" v="6877" actId="1037"/>
          <ac:spMkLst>
            <pc:docMk/>
            <pc:sldMk cId="1614614662" sldId="568"/>
            <ac:spMk id="150" creationId="{00000000-0000-0000-0000-000000000000}"/>
          </ac:spMkLst>
        </pc:spChg>
        <pc:spChg chg="mod">
          <ac:chgData name="上野 和樹" userId="267154a67edb8230" providerId="LiveId" clId="{389A2317-992D-4F2F-A75E-968E12783788}" dt="2022-01-30T12:34:51.128" v="6819" actId="1076"/>
          <ac:spMkLst>
            <pc:docMk/>
            <pc:sldMk cId="1614614662" sldId="568"/>
            <ac:spMk id="151" creationId="{00000000-0000-0000-0000-000000000000}"/>
          </ac:spMkLst>
        </pc:spChg>
        <pc:spChg chg="mod">
          <ac:chgData name="上野 和樹" userId="267154a67edb8230" providerId="LiveId" clId="{389A2317-992D-4F2F-A75E-968E12783788}" dt="2022-01-30T12:38:37.136" v="6888" actId="1076"/>
          <ac:spMkLst>
            <pc:docMk/>
            <pc:sldMk cId="1614614662" sldId="568"/>
            <ac:spMk id="153" creationId="{00000000-0000-0000-0000-000000000000}"/>
          </ac:spMkLst>
        </pc:spChg>
        <pc:spChg chg="mod">
          <ac:chgData name="上野 和樹" userId="267154a67edb8230" providerId="LiveId" clId="{389A2317-992D-4F2F-A75E-968E12783788}" dt="2022-01-30T12:37:59.893" v="6880" actId="1076"/>
          <ac:spMkLst>
            <pc:docMk/>
            <pc:sldMk cId="1614614662" sldId="568"/>
            <ac:spMk id="154" creationId="{00000000-0000-0000-0000-000000000000}"/>
          </ac:spMkLst>
        </pc:spChg>
        <pc:grpChg chg="mod">
          <ac:chgData name="上野 和樹" userId="267154a67edb8230" providerId="LiveId" clId="{389A2317-992D-4F2F-A75E-968E12783788}" dt="2022-01-30T12:42:17.325" v="6990" actId="1076"/>
          <ac:grpSpMkLst>
            <pc:docMk/>
            <pc:sldMk cId="1614614662" sldId="568"/>
            <ac:grpSpMk id="100" creationId="{00000000-0000-0000-0000-000000000000}"/>
          </ac:grpSpMkLst>
        </pc:grpChg>
        <pc:grpChg chg="mod">
          <ac:chgData name="上野 和樹" userId="267154a67edb8230" providerId="LiveId" clId="{389A2317-992D-4F2F-A75E-968E12783788}" dt="2022-01-30T12:42:33.292" v="6992" actId="1076"/>
          <ac:grpSpMkLst>
            <pc:docMk/>
            <pc:sldMk cId="1614614662" sldId="568"/>
            <ac:grpSpMk id="141" creationId="{00000000-0000-0000-0000-000000000000}"/>
          </ac:grpSpMkLst>
        </pc:grpChg>
        <pc:picChg chg="del mod">
          <ac:chgData name="上野 和樹" userId="267154a67edb8230" providerId="LiveId" clId="{389A2317-992D-4F2F-A75E-968E12783788}" dt="2022-01-30T12:28:05.100" v="6773" actId="478"/>
          <ac:picMkLst>
            <pc:docMk/>
            <pc:sldMk cId="1614614662" sldId="568"/>
            <ac:picMk id="24" creationId="{00000000-0000-0000-0000-000000000000}"/>
          </ac:picMkLst>
        </pc:picChg>
        <pc:picChg chg="mod">
          <ac:chgData name="上野 和樹" userId="267154a67edb8230" providerId="LiveId" clId="{389A2317-992D-4F2F-A75E-968E12783788}" dt="2022-01-30T12:40:24.377" v="6953" actId="1036"/>
          <ac:picMkLst>
            <pc:docMk/>
            <pc:sldMk cId="1614614662" sldId="568"/>
            <ac:picMk id="48" creationId="{00000000-0000-0000-0000-000000000000}"/>
          </ac:picMkLst>
        </pc:picChg>
        <pc:picChg chg="mod">
          <ac:chgData name="上野 和樹" userId="267154a67edb8230" providerId="LiveId" clId="{389A2317-992D-4F2F-A75E-968E12783788}" dt="2022-01-30T12:38:32.772" v="6887" actId="1076"/>
          <ac:picMkLst>
            <pc:docMk/>
            <pc:sldMk cId="1614614662" sldId="568"/>
            <ac:picMk id="155" creationId="{00000000-0000-0000-0000-000000000000}"/>
          </ac:picMkLst>
        </pc:picChg>
        <pc:picChg chg="mod">
          <ac:chgData name="上野 和樹" userId="267154a67edb8230" providerId="LiveId" clId="{389A2317-992D-4F2F-A75E-968E12783788}" dt="2022-01-30T12:37:40.160" v="6876" actId="14100"/>
          <ac:picMkLst>
            <pc:docMk/>
            <pc:sldMk cId="1614614662" sldId="568"/>
            <ac:picMk id="156" creationId="{00000000-0000-0000-0000-000000000000}"/>
          </ac:picMkLst>
        </pc:picChg>
        <pc:picChg chg="mod">
          <ac:chgData name="上野 和樹" userId="267154a67edb8230" providerId="LiveId" clId="{389A2317-992D-4F2F-A75E-968E12783788}" dt="2022-01-30T12:42:33.292" v="6992" actId="1076"/>
          <ac:picMkLst>
            <pc:docMk/>
            <pc:sldMk cId="1614614662" sldId="568"/>
            <ac:picMk id="159" creationId="{00000000-0000-0000-0000-000000000000}"/>
          </ac:picMkLst>
        </pc:picChg>
        <pc:picChg chg="mod">
          <ac:chgData name="上野 和樹" userId="267154a67edb8230" providerId="LiveId" clId="{389A2317-992D-4F2F-A75E-968E12783788}" dt="2022-01-30T12:34:41.358" v="6817" actId="1076"/>
          <ac:picMkLst>
            <pc:docMk/>
            <pc:sldMk cId="1614614662" sldId="568"/>
            <ac:picMk id="160" creationId="{00000000-0000-0000-0000-000000000000}"/>
          </ac:picMkLst>
        </pc:picChg>
      </pc:sldChg>
      <pc:sldChg chg="addSp delSp modSp mod">
        <pc:chgData name="上野 和樹" userId="267154a67edb8230" providerId="LiveId" clId="{389A2317-992D-4F2F-A75E-968E12783788}" dt="2022-01-30T11:50:07.429" v="5781" actId="1076"/>
        <pc:sldMkLst>
          <pc:docMk/>
          <pc:sldMk cId="4252361634" sldId="569"/>
        </pc:sldMkLst>
        <pc:spChg chg="del mod">
          <ac:chgData name="上野 和樹" userId="267154a67edb8230" providerId="LiveId" clId="{389A2317-992D-4F2F-A75E-968E12783788}" dt="2022-01-30T01:55:11.885" v="4292" actId="478"/>
          <ac:spMkLst>
            <pc:docMk/>
            <pc:sldMk cId="4252361634" sldId="569"/>
            <ac:spMk id="2" creationId="{00000000-0000-0000-0000-000000000000}"/>
          </ac:spMkLst>
        </pc:spChg>
        <pc:spChg chg="add mod">
          <ac:chgData name="上野 和樹" userId="267154a67edb8230" providerId="LiveId" clId="{389A2317-992D-4F2F-A75E-968E12783788}" dt="2022-01-30T02:08:06.428" v="4527" actId="1037"/>
          <ac:spMkLst>
            <pc:docMk/>
            <pc:sldMk cId="4252361634" sldId="569"/>
            <ac:spMk id="3" creationId="{4921EB2B-61C3-461F-BCD0-E4FB7F8FEA39}"/>
          </ac:spMkLst>
        </pc:spChg>
        <pc:spChg chg="mod">
          <ac:chgData name="上野 和樹" userId="267154a67edb8230" providerId="LiveId" clId="{389A2317-992D-4F2F-A75E-968E12783788}" dt="2022-01-30T01:35:04.773" v="4098" actId="1076"/>
          <ac:spMkLst>
            <pc:docMk/>
            <pc:sldMk cId="4252361634" sldId="569"/>
            <ac:spMk id="18" creationId="{00000000-0000-0000-0000-000000000000}"/>
          </ac:spMkLst>
        </pc:spChg>
        <pc:spChg chg="mod">
          <ac:chgData name="上野 和樹" userId="267154a67edb8230" providerId="LiveId" clId="{389A2317-992D-4F2F-A75E-968E12783788}" dt="2022-01-30T01:48:26.631" v="4289" actId="1076"/>
          <ac:spMkLst>
            <pc:docMk/>
            <pc:sldMk cId="4252361634" sldId="569"/>
            <ac:spMk id="19" creationId="{00000000-0000-0000-0000-000000000000}"/>
          </ac:spMkLst>
        </pc:spChg>
        <pc:spChg chg="mod">
          <ac:chgData name="上野 和樹" userId="267154a67edb8230" providerId="LiveId" clId="{389A2317-992D-4F2F-A75E-968E12783788}" dt="2022-01-30T02:07:54.242" v="4492" actId="1038"/>
          <ac:spMkLst>
            <pc:docMk/>
            <pc:sldMk cId="4252361634" sldId="569"/>
            <ac:spMk id="20" creationId="{00000000-0000-0000-0000-000000000000}"/>
          </ac:spMkLst>
        </pc:spChg>
        <pc:spChg chg="add del mod">
          <ac:chgData name="上野 和樹" userId="267154a67edb8230" providerId="LiveId" clId="{389A2317-992D-4F2F-A75E-968E12783788}" dt="2022-01-30T01:42:39.636" v="4148" actId="478"/>
          <ac:spMkLst>
            <pc:docMk/>
            <pc:sldMk cId="4252361634" sldId="569"/>
            <ac:spMk id="26" creationId="{675D2E0E-7494-4107-BECD-711245FC73EA}"/>
          </ac:spMkLst>
        </pc:spChg>
        <pc:spChg chg="add mod">
          <ac:chgData name="上野 和樹" userId="267154a67edb8230" providerId="LiveId" clId="{389A2317-992D-4F2F-A75E-968E12783788}" dt="2022-01-30T02:08:20.815" v="4530" actId="1076"/>
          <ac:spMkLst>
            <pc:docMk/>
            <pc:sldMk cId="4252361634" sldId="569"/>
            <ac:spMk id="27" creationId="{84969DFA-DC31-4D7A-A0AB-0A01697DACD6}"/>
          </ac:spMkLst>
        </pc:spChg>
        <pc:spChg chg="add del mod">
          <ac:chgData name="上野 和樹" userId="267154a67edb8230" providerId="LiveId" clId="{389A2317-992D-4F2F-A75E-968E12783788}" dt="2022-01-30T01:55:55.184" v="4299"/>
          <ac:spMkLst>
            <pc:docMk/>
            <pc:sldMk cId="4252361634" sldId="569"/>
            <ac:spMk id="29" creationId="{8D6A2AA7-5C72-4279-8434-635374557FCD}"/>
          </ac:spMkLst>
        </pc:spChg>
        <pc:spChg chg="add del mod">
          <ac:chgData name="上野 和樹" userId="267154a67edb8230" providerId="LiveId" clId="{389A2317-992D-4F2F-A75E-968E12783788}" dt="2022-01-30T01:55:55.184" v="4299"/>
          <ac:spMkLst>
            <pc:docMk/>
            <pc:sldMk cId="4252361634" sldId="569"/>
            <ac:spMk id="31" creationId="{DC05DC0F-5BCB-47CC-8C11-77BAC16BF527}"/>
          </ac:spMkLst>
        </pc:spChg>
        <pc:spChg chg="add del mod">
          <ac:chgData name="上野 和樹" userId="267154a67edb8230" providerId="LiveId" clId="{389A2317-992D-4F2F-A75E-968E12783788}" dt="2022-01-30T01:55:55.184" v="4299"/>
          <ac:spMkLst>
            <pc:docMk/>
            <pc:sldMk cId="4252361634" sldId="569"/>
            <ac:spMk id="32" creationId="{BFD60F5E-F848-4DE6-B684-6310CF8A014A}"/>
          </ac:spMkLst>
        </pc:spChg>
        <pc:spChg chg="add del mod">
          <ac:chgData name="上野 和樹" userId="267154a67edb8230" providerId="LiveId" clId="{389A2317-992D-4F2F-A75E-968E12783788}" dt="2022-01-30T01:55:55.184" v="4299"/>
          <ac:spMkLst>
            <pc:docMk/>
            <pc:sldMk cId="4252361634" sldId="569"/>
            <ac:spMk id="33" creationId="{6E33219A-06F7-47D7-A86A-E56CAC7F5CEF}"/>
          </ac:spMkLst>
        </pc:spChg>
        <pc:spChg chg="add del mod">
          <ac:chgData name="上野 和樹" userId="267154a67edb8230" providerId="LiveId" clId="{389A2317-992D-4F2F-A75E-968E12783788}" dt="2022-01-30T01:55:55.184" v="4299"/>
          <ac:spMkLst>
            <pc:docMk/>
            <pc:sldMk cId="4252361634" sldId="569"/>
            <ac:spMk id="34" creationId="{8697B7A5-DE13-4168-9385-9CBEDEDB2091}"/>
          </ac:spMkLst>
        </pc:spChg>
        <pc:spChg chg="add del mod">
          <ac:chgData name="上野 和樹" userId="267154a67edb8230" providerId="LiveId" clId="{389A2317-992D-4F2F-A75E-968E12783788}" dt="2022-01-30T01:56:27.709" v="4312" actId="478"/>
          <ac:spMkLst>
            <pc:docMk/>
            <pc:sldMk cId="4252361634" sldId="569"/>
            <ac:spMk id="35" creationId="{8D532A43-0190-4E9C-9AC1-2A32D509F1C4}"/>
          </ac:spMkLst>
        </pc:spChg>
        <pc:spChg chg="add mod">
          <ac:chgData name="上野 和樹" userId="267154a67edb8230" providerId="LiveId" clId="{389A2317-992D-4F2F-A75E-968E12783788}" dt="2022-01-30T02:08:06.428" v="4527" actId="1037"/>
          <ac:spMkLst>
            <pc:docMk/>
            <pc:sldMk cId="4252361634" sldId="569"/>
            <ac:spMk id="37" creationId="{A9D312E8-3A40-4A89-8CF5-D6EE431BB936}"/>
          </ac:spMkLst>
        </pc:spChg>
        <pc:spChg chg="add mod">
          <ac:chgData name="上野 和樹" userId="267154a67edb8230" providerId="LiveId" clId="{389A2317-992D-4F2F-A75E-968E12783788}" dt="2022-01-30T02:08:06.428" v="4527" actId="1037"/>
          <ac:spMkLst>
            <pc:docMk/>
            <pc:sldMk cId="4252361634" sldId="569"/>
            <ac:spMk id="38" creationId="{E8257AFB-A67E-4766-9557-2E8B8A70DBF9}"/>
          </ac:spMkLst>
        </pc:spChg>
        <pc:spChg chg="add mod">
          <ac:chgData name="上野 和樹" userId="267154a67edb8230" providerId="LiveId" clId="{389A2317-992D-4F2F-A75E-968E12783788}" dt="2022-01-30T02:08:06.428" v="4527" actId="1037"/>
          <ac:spMkLst>
            <pc:docMk/>
            <pc:sldMk cId="4252361634" sldId="569"/>
            <ac:spMk id="39" creationId="{007EC89A-A3EF-4295-BCD9-5872B6C65893}"/>
          </ac:spMkLst>
        </pc:spChg>
        <pc:spChg chg="add mod">
          <ac:chgData name="上野 和樹" userId="267154a67edb8230" providerId="LiveId" clId="{389A2317-992D-4F2F-A75E-968E12783788}" dt="2022-01-30T02:08:06.428" v="4527" actId="1037"/>
          <ac:spMkLst>
            <pc:docMk/>
            <pc:sldMk cId="4252361634" sldId="569"/>
            <ac:spMk id="40" creationId="{6DA93260-FA5C-402D-9E10-BF636F4BDCC9}"/>
          </ac:spMkLst>
        </pc:spChg>
        <pc:spChg chg="mod">
          <ac:chgData name="上野 和樹" userId="267154a67edb8230" providerId="LiveId" clId="{389A2317-992D-4F2F-A75E-968E12783788}" dt="2022-01-30T11:49:37.959" v="5778" actId="20577"/>
          <ac:spMkLst>
            <pc:docMk/>
            <pc:sldMk cId="4252361634" sldId="569"/>
            <ac:spMk id="41" creationId="{00000000-0000-0000-0000-000000000000}"/>
          </ac:spMkLst>
        </pc:spChg>
        <pc:spChg chg="mod">
          <ac:chgData name="上野 和樹" userId="267154a67edb8230" providerId="LiveId" clId="{389A2317-992D-4F2F-A75E-968E12783788}" dt="2022-01-30T11:49:58.543" v="5779" actId="1076"/>
          <ac:spMkLst>
            <pc:docMk/>
            <pc:sldMk cId="4252361634" sldId="569"/>
            <ac:spMk id="42" creationId="{00000000-0000-0000-0000-000000000000}"/>
          </ac:spMkLst>
        </pc:spChg>
        <pc:spChg chg="mod">
          <ac:chgData name="上野 和樹" userId="267154a67edb8230" providerId="LiveId" clId="{389A2317-992D-4F2F-A75E-968E12783788}" dt="2022-01-30T01:48:34.461" v="4290" actId="1076"/>
          <ac:spMkLst>
            <pc:docMk/>
            <pc:sldMk cId="4252361634" sldId="569"/>
            <ac:spMk id="43" creationId="{00000000-0000-0000-0000-000000000000}"/>
          </ac:spMkLst>
        </pc:spChg>
        <pc:spChg chg="add mod">
          <ac:chgData name="上野 和樹" userId="267154a67edb8230" providerId="LiveId" clId="{389A2317-992D-4F2F-A75E-968E12783788}" dt="2022-01-30T02:08:06.428" v="4527" actId="1037"/>
          <ac:spMkLst>
            <pc:docMk/>
            <pc:sldMk cId="4252361634" sldId="569"/>
            <ac:spMk id="44" creationId="{D7FB3354-D14F-4BEB-B5B5-892C0B51E69E}"/>
          </ac:spMkLst>
        </pc:spChg>
        <pc:spChg chg="add mod">
          <ac:chgData name="上野 和樹" userId="267154a67edb8230" providerId="LiveId" clId="{389A2317-992D-4F2F-A75E-968E12783788}" dt="2022-01-30T02:08:06.428" v="4527" actId="1037"/>
          <ac:spMkLst>
            <pc:docMk/>
            <pc:sldMk cId="4252361634" sldId="569"/>
            <ac:spMk id="46" creationId="{50119451-4A45-4177-8B17-FF2172D550B6}"/>
          </ac:spMkLst>
        </pc:spChg>
        <pc:spChg chg="add mod">
          <ac:chgData name="上野 和樹" userId="267154a67edb8230" providerId="LiveId" clId="{389A2317-992D-4F2F-A75E-968E12783788}" dt="2022-01-30T02:08:06.428" v="4527" actId="1037"/>
          <ac:spMkLst>
            <pc:docMk/>
            <pc:sldMk cId="4252361634" sldId="569"/>
            <ac:spMk id="47" creationId="{1DB8493D-B4DB-4A9D-BF8A-B2B6C56188FB}"/>
          </ac:spMkLst>
        </pc:spChg>
        <pc:spChg chg="mod">
          <ac:chgData name="上野 和樹" userId="267154a67edb8230" providerId="LiveId" clId="{389A2317-992D-4F2F-A75E-968E12783788}" dt="2022-01-30T01:56:10.709" v="4303" actId="1076"/>
          <ac:spMkLst>
            <pc:docMk/>
            <pc:sldMk cId="4252361634" sldId="569"/>
            <ac:spMk id="49" creationId="{00000000-0000-0000-0000-000000000000}"/>
          </ac:spMkLst>
        </pc:spChg>
        <pc:spChg chg="mod">
          <ac:chgData name="上野 和樹" userId="267154a67edb8230" providerId="LiveId" clId="{389A2317-992D-4F2F-A75E-968E12783788}" dt="2022-01-30T11:50:03.650" v="5780" actId="1076"/>
          <ac:spMkLst>
            <pc:docMk/>
            <pc:sldMk cId="4252361634" sldId="569"/>
            <ac:spMk id="50" creationId="{00000000-0000-0000-0000-000000000000}"/>
          </ac:spMkLst>
        </pc:spChg>
        <pc:spChg chg="mod">
          <ac:chgData name="上野 和樹" userId="267154a67edb8230" providerId="LiveId" clId="{389A2317-992D-4F2F-A75E-968E12783788}" dt="2022-01-30T02:07:54.242" v="4492" actId="1038"/>
          <ac:spMkLst>
            <pc:docMk/>
            <pc:sldMk cId="4252361634" sldId="569"/>
            <ac:spMk id="55" creationId="{00000000-0000-0000-0000-000000000000}"/>
          </ac:spMkLst>
        </pc:spChg>
        <pc:spChg chg="mod">
          <ac:chgData name="上野 和樹" userId="267154a67edb8230" providerId="LiveId" clId="{389A2317-992D-4F2F-A75E-968E12783788}" dt="2022-01-30T01:35:23.703" v="4106" actId="1035"/>
          <ac:spMkLst>
            <pc:docMk/>
            <pc:sldMk cId="4252361634" sldId="569"/>
            <ac:spMk id="56" creationId="{00000000-0000-0000-0000-000000000000}"/>
          </ac:spMkLst>
        </pc:spChg>
        <pc:spChg chg="mod">
          <ac:chgData name="上野 和樹" userId="267154a67edb8230" providerId="LiveId" clId="{389A2317-992D-4F2F-A75E-968E12783788}" dt="2022-01-30T02:08:01.494" v="4522" actId="1037"/>
          <ac:spMkLst>
            <pc:docMk/>
            <pc:sldMk cId="4252361634" sldId="569"/>
            <ac:spMk id="57" creationId="{00000000-0000-0000-0000-000000000000}"/>
          </ac:spMkLst>
        </pc:spChg>
        <pc:spChg chg="mod">
          <ac:chgData name="上野 和樹" userId="267154a67edb8230" providerId="LiveId" clId="{389A2317-992D-4F2F-A75E-968E12783788}" dt="2022-01-30T11:50:07.429" v="5781" actId="1076"/>
          <ac:spMkLst>
            <pc:docMk/>
            <pc:sldMk cId="4252361634" sldId="569"/>
            <ac:spMk id="63" creationId="{00000000-0000-0000-0000-000000000000}"/>
          </ac:spMkLst>
        </pc:spChg>
        <pc:spChg chg="mod">
          <ac:chgData name="上野 和樹" userId="267154a67edb8230" providerId="LiveId" clId="{389A2317-992D-4F2F-A75E-968E12783788}" dt="2022-01-30T01:56:14.677" v="4304" actId="1076"/>
          <ac:spMkLst>
            <pc:docMk/>
            <pc:sldMk cId="4252361634" sldId="569"/>
            <ac:spMk id="70" creationId="{00000000-0000-0000-0000-000000000000}"/>
          </ac:spMkLst>
        </pc:spChg>
        <pc:picChg chg="mod">
          <ac:chgData name="上野 和樹" userId="267154a67edb8230" providerId="LiveId" clId="{389A2317-992D-4F2F-A75E-968E12783788}" dt="2022-01-30T01:35:14.295" v="4103" actId="1036"/>
          <ac:picMkLst>
            <pc:docMk/>
            <pc:sldMk cId="4252361634" sldId="569"/>
            <ac:picMk id="24" creationId="{00000000-0000-0000-0000-000000000000}"/>
          </ac:picMkLst>
        </pc:picChg>
        <pc:picChg chg="add del mod">
          <ac:chgData name="上野 和樹" userId="267154a67edb8230" providerId="LiveId" clId="{389A2317-992D-4F2F-A75E-968E12783788}" dt="2022-01-30T01:55:50.420" v="4297" actId="478"/>
          <ac:picMkLst>
            <pc:docMk/>
            <pc:sldMk cId="4252361634" sldId="569"/>
            <ac:picMk id="28" creationId="{E8911382-93E2-42D4-B747-3BD9AC1A6DAF}"/>
          </ac:picMkLst>
        </pc:picChg>
        <pc:picChg chg="add del mod">
          <ac:chgData name="上野 和樹" userId="267154a67edb8230" providerId="LiveId" clId="{389A2317-992D-4F2F-A75E-968E12783788}" dt="2022-01-30T01:55:55.184" v="4299"/>
          <ac:picMkLst>
            <pc:docMk/>
            <pc:sldMk cId="4252361634" sldId="569"/>
            <ac:picMk id="30" creationId="{AE8D88BC-9ADC-47CB-BE81-70406B43BE08}"/>
          </ac:picMkLst>
        </pc:picChg>
        <pc:picChg chg="add mod">
          <ac:chgData name="上野 和樹" userId="267154a67edb8230" providerId="LiveId" clId="{389A2317-992D-4F2F-A75E-968E12783788}" dt="2022-01-30T11:49:17.195" v="5763" actId="14100"/>
          <ac:picMkLst>
            <pc:docMk/>
            <pc:sldMk cId="4252361634" sldId="569"/>
            <ac:picMk id="36" creationId="{1E18ECD7-14CE-44D8-87FA-9D149C0CCEA0}"/>
          </ac:picMkLst>
        </pc:picChg>
        <pc:picChg chg="add mod">
          <ac:chgData name="上野 和樹" userId="267154a67edb8230" providerId="LiveId" clId="{389A2317-992D-4F2F-A75E-968E12783788}" dt="2022-01-30T02:08:06.428" v="4527" actId="1037"/>
          <ac:picMkLst>
            <pc:docMk/>
            <pc:sldMk cId="4252361634" sldId="569"/>
            <ac:picMk id="45" creationId="{B3123E1C-1171-4F29-9771-E1D6B6D3120F}"/>
          </ac:picMkLst>
        </pc:picChg>
        <pc:picChg chg="mod">
          <ac:chgData name="上野 和樹" userId="267154a67edb8230" providerId="LiveId" clId="{389A2317-992D-4F2F-A75E-968E12783788}" dt="2022-01-30T01:35:14.295" v="4103" actId="1036"/>
          <ac:picMkLst>
            <pc:docMk/>
            <pc:sldMk cId="4252361634" sldId="569"/>
            <ac:picMk id="48" creationId="{00000000-0000-0000-0000-000000000000}"/>
          </ac:picMkLst>
        </pc:picChg>
        <pc:picChg chg="mod">
          <ac:chgData name="上野 和樹" userId="267154a67edb8230" providerId="LiveId" clId="{389A2317-992D-4F2F-A75E-968E12783788}" dt="2022-01-30T01:35:23.703" v="4106" actId="1035"/>
          <ac:picMkLst>
            <pc:docMk/>
            <pc:sldMk cId="4252361634" sldId="569"/>
            <ac:picMk id="66" creationId="{00000000-0000-0000-0000-000000000000}"/>
          </ac:picMkLst>
        </pc:picChg>
      </pc:sldChg>
      <pc:sldChg chg="addSp delSp modSp mod">
        <pc:chgData name="上野 和樹" userId="267154a67edb8230" providerId="LiveId" clId="{389A2317-992D-4F2F-A75E-968E12783788}" dt="2022-01-30T03:41:36.369" v="5410" actId="20577"/>
        <pc:sldMkLst>
          <pc:docMk/>
          <pc:sldMk cId="3699182268" sldId="570"/>
        </pc:sldMkLst>
        <pc:spChg chg="del mod">
          <ac:chgData name="上野 和樹" userId="267154a67edb8230" providerId="LiveId" clId="{389A2317-992D-4F2F-A75E-968E12783788}" dt="2022-01-30T01:26:15.321" v="3799" actId="478"/>
          <ac:spMkLst>
            <pc:docMk/>
            <pc:sldMk cId="3699182268" sldId="570"/>
            <ac:spMk id="2" creationId="{00000000-0000-0000-0000-000000000000}"/>
          </ac:spMkLst>
        </pc:spChg>
        <pc:spChg chg="mod">
          <ac:chgData name="上野 和樹" userId="267154a67edb8230" providerId="LiveId" clId="{389A2317-992D-4F2F-A75E-968E12783788}" dt="2022-01-30T01:33:00.237" v="4024" actId="1076"/>
          <ac:spMkLst>
            <pc:docMk/>
            <pc:sldMk cId="3699182268" sldId="570"/>
            <ac:spMk id="18" creationId="{00000000-0000-0000-0000-000000000000}"/>
          </ac:spMkLst>
        </pc:spChg>
        <pc:spChg chg="add mod">
          <ac:chgData name="上野 和樹" userId="267154a67edb8230" providerId="LiveId" clId="{389A2317-992D-4F2F-A75E-968E12783788}" dt="2022-01-30T01:33:17.159" v="4044" actId="1036"/>
          <ac:spMkLst>
            <pc:docMk/>
            <pc:sldMk cId="3699182268" sldId="570"/>
            <ac:spMk id="29" creationId="{127794E3-7AAE-4A62-ACC5-4723120A94BE}"/>
          </ac:spMkLst>
        </pc:spChg>
        <pc:spChg chg="add mod">
          <ac:chgData name="上野 和樹" userId="267154a67edb8230" providerId="LiveId" clId="{389A2317-992D-4F2F-A75E-968E12783788}" dt="2022-01-30T01:34:30.055" v="4094" actId="1076"/>
          <ac:spMkLst>
            <pc:docMk/>
            <pc:sldMk cId="3699182268" sldId="570"/>
            <ac:spMk id="30" creationId="{22B12F26-09CC-44C1-965D-559AD05A0A97}"/>
          </ac:spMkLst>
        </pc:spChg>
        <pc:spChg chg="mod">
          <ac:chgData name="上野 和樹" userId="267154a67edb8230" providerId="LiveId" clId="{389A2317-992D-4F2F-A75E-968E12783788}" dt="2022-01-30T01:45:40.580" v="4227" actId="1037"/>
          <ac:spMkLst>
            <pc:docMk/>
            <pc:sldMk cId="3699182268" sldId="570"/>
            <ac:spMk id="40" creationId="{00000000-0000-0000-0000-000000000000}"/>
          </ac:spMkLst>
        </pc:spChg>
        <pc:spChg chg="mod">
          <ac:chgData name="上野 和樹" userId="267154a67edb8230" providerId="LiveId" clId="{389A2317-992D-4F2F-A75E-968E12783788}" dt="2022-01-30T01:33:17.159" v="4044" actId="1036"/>
          <ac:spMkLst>
            <pc:docMk/>
            <pc:sldMk cId="3699182268" sldId="570"/>
            <ac:spMk id="43" creationId="{00000000-0000-0000-0000-000000000000}"/>
          </ac:spMkLst>
        </pc:spChg>
        <pc:spChg chg="mod">
          <ac:chgData name="上野 和樹" userId="267154a67edb8230" providerId="LiveId" clId="{389A2317-992D-4F2F-A75E-968E12783788}" dt="2022-01-30T01:45:40.580" v="4227" actId="1037"/>
          <ac:spMkLst>
            <pc:docMk/>
            <pc:sldMk cId="3699182268" sldId="570"/>
            <ac:spMk id="44" creationId="{00000000-0000-0000-0000-000000000000}"/>
          </ac:spMkLst>
        </pc:spChg>
        <pc:spChg chg="mod">
          <ac:chgData name="上野 和樹" userId="267154a67edb8230" providerId="LiveId" clId="{389A2317-992D-4F2F-A75E-968E12783788}" dt="2022-01-30T01:33:17.159" v="4044" actId="1036"/>
          <ac:spMkLst>
            <pc:docMk/>
            <pc:sldMk cId="3699182268" sldId="570"/>
            <ac:spMk id="49" creationId="{00000000-0000-0000-0000-000000000000}"/>
          </ac:spMkLst>
        </pc:spChg>
        <pc:spChg chg="mod">
          <ac:chgData name="上野 和樹" userId="267154a67edb8230" providerId="LiveId" clId="{389A2317-992D-4F2F-A75E-968E12783788}" dt="2022-01-30T01:45:40.580" v="4227" actId="1037"/>
          <ac:spMkLst>
            <pc:docMk/>
            <pc:sldMk cId="3699182268" sldId="570"/>
            <ac:spMk id="50" creationId="{00000000-0000-0000-0000-000000000000}"/>
          </ac:spMkLst>
        </pc:spChg>
        <pc:spChg chg="mod">
          <ac:chgData name="上野 和樹" userId="267154a67edb8230" providerId="LiveId" clId="{389A2317-992D-4F2F-A75E-968E12783788}" dt="2022-01-30T01:33:17.159" v="4044" actId="1036"/>
          <ac:spMkLst>
            <pc:docMk/>
            <pc:sldMk cId="3699182268" sldId="570"/>
            <ac:spMk id="55" creationId="{00000000-0000-0000-0000-000000000000}"/>
          </ac:spMkLst>
        </pc:spChg>
        <pc:spChg chg="mod">
          <ac:chgData name="上野 和樹" userId="267154a67edb8230" providerId="LiveId" clId="{389A2317-992D-4F2F-A75E-968E12783788}" dt="2022-01-30T01:33:09.081" v="4034" actId="1036"/>
          <ac:spMkLst>
            <pc:docMk/>
            <pc:sldMk cId="3699182268" sldId="570"/>
            <ac:spMk id="56" creationId="{00000000-0000-0000-0000-000000000000}"/>
          </ac:spMkLst>
        </pc:spChg>
        <pc:spChg chg="mod">
          <ac:chgData name="上野 和樹" userId="267154a67edb8230" providerId="LiveId" clId="{389A2317-992D-4F2F-A75E-968E12783788}" dt="2022-01-30T01:33:09.081" v="4034" actId="1036"/>
          <ac:spMkLst>
            <pc:docMk/>
            <pc:sldMk cId="3699182268" sldId="570"/>
            <ac:spMk id="57" creationId="{00000000-0000-0000-0000-000000000000}"/>
          </ac:spMkLst>
        </pc:spChg>
        <pc:spChg chg="mod">
          <ac:chgData name="上野 和樹" userId="267154a67edb8230" providerId="LiveId" clId="{389A2317-992D-4F2F-A75E-968E12783788}" dt="2022-01-30T03:41:36.369" v="5410" actId="20577"/>
          <ac:spMkLst>
            <pc:docMk/>
            <pc:sldMk cId="3699182268" sldId="570"/>
            <ac:spMk id="63" creationId="{00000000-0000-0000-0000-000000000000}"/>
          </ac:spMkLst>
        </pc:spChg>
        <pc:spChg chg="mod">
          <ac:chgData name="上野 和樹" userId="267154a67edb8230" providerId="LiveId" clId="{389A2317-992D-4F2F-A75E-968E12783788}" dt="2022-01-30T01:34:32.559" v="4095" actId="1076"/>
          <ac:spMkLst>
            <pc:docMk/>
            <pc:sldMk cId="3699182268" sldId="570"/>
            <ac:spMk id="64" creationId="{00000000-0000-0000-0000-000000000000}"/>
          </ac:spMkLst>
        </pc:spChg>
        <pc:spChg chg="mod">
          <ac:chgData name="上野 和樹" userId="267154a67edb8230" providerId="LiveId" clId="{389A2317-992D-4F2F-A75E-968E12783788}" dt="2022-01-30T00:48:18.215" v="3758" actId="1035"/>
          <ac:spMkLst>
            <pc:docMk/>
            <pc:sldMk cId="3699182268" sldId="570"/>
            <ac:spMk id="70" creationId="{00000000-0000-0000-0000-000000000000}"/>
          </ac:spMkLst>
        </pc:spChg>
        <pc:grpChg chg="del">
          <ac:chgData name="上野 和樹" userId="267154a67edb8230" providerId="LiveId" clId="{389A2317-992D-4F2F-A75E-968E12783788}" dt="2022-01-30T00:47:28.502" v="3692" actId="478"/>
          <ac:grpSpMkLst>
            <pc:docMk/>
            <pc:sldMk cId="3699182268" sldId="570"/>
            <ac:grpSpMk id="60" creationId="{00000000-0000-0000-0000-000000000000}"/>
          </ac:grpSpMkLst>
        </pc:grpChg>
        <pc:picChg chg="mod">
          <ac:chgData name="上野 和樹" userId="267154a67edb8230" providerId="LiveId" clId="{389A2317-992D-4F2F-A75E-968E12783788}" dt="2022-01-30T01:33:17.159" v="4044" actId="1036"/>
          <ac:picMkLst>
            <pc:docMk/>
            <pc:sldMk cId="3699182268" sldId="570"/>
            <ac:picMk id="48" creationId="{00000000-0000-0000-0000-000000000000}"/>
          </ac:picMkLst>
        </pc:picChg>
        <pc:picChg chg="mod">
          <ac:chgData name="上野 和樹" userId="267154a67edb8230" providerId="LiveId" clId="{389A2317-992D-4F2F-A75E-968E12783788}" dt="2022-01-30T01:33:09.081" v="4034" actId="1036"/>
          <ac:picMkLst>
            <pc:docMk/>
            <pc:sldMk cId="3699182268" sldId="570"/>
            <ac:picMk id="66" creationId="{00000000-0000-0000-0000-000000000000}"/>
          </ac:picMkLst>
        </pc:picChg>
        <pc:picChg chg="add mod">
          <ac:chgData name="上野 和樹" userId="267154a67edb8230" providerId="LiveId" clId="{389A2317-992D-4F2F-A75E-968E12783788}" dt="2022-01-30T01:33:17.159" v="4044" actId="1036"/>
          <ac:picMkLst>
            <pc:docMk/>
            <pc:sldMk cId="3699182268" sldId="570"/>
            <ac:picMk id="1026" creationId="{E7ED5D6D-9F5E-43A1-9E3F-8AC7295576A0}"/>
          </ac:picMkLst>
        </pc:picChg>
      </pc:sldChg>
      <pc:sldChg chg="modSp mod">
        <pc:chgData name="上野 和樹" userId="267154a67edb8230" providerId="LiveId" clId="{389A2317-992D-4F2F-A75E-968E12783788}" dt="2022-01-30T13:06:49.581" v="7718" actId="1076"/>
        <pc:sldMkLst>
          <pc:docMk/>
          <pc:sldMk cId="3316569680" sldId="573"/>
        </pc:sldMkLst>
        <pc:spChg chg="mod">
          <ac:chgData name="上野 和樹" userId="267154a67edb8230" providerId="LiveId" clId="{389A2317-992D-4F2F-A75E-968E12783788}" dt="2022-01-30T13:06:39.630" v="7717" actId="1076"/>
          <ac:spMkLst>
            <pc:docMk/>
            <pc:sldMk cId="3316569680" sldId="573"/>
            <ac:spMk id="5" creationId="{00000000-0000-0000-0000-000000000000}"/>
          </ac:spMkLst>
        </pc:spChg>
        <pc:spChg chg="mod">
          <ac:chgData name="上野 和樹" userId="267154a67edb8230" providerId="LiveId" clId="{389A2317-992D-4F2F-A75E-968E12783788}" dt="2022-01-30T13:06:29.174" v="7716" actId="1076"/>
          <ac:spMkLst>
            <pc:docMk/>
            <pc:sldMk cId="3316569680" sldId="573"/>
            <ac:spMk id="10" creationId="{00000000-0000-0000-0000-000000000000}"/>
          </ac:spMkLst>
        </pc:spChg>
        <pc:spChg chg="mod">
          <ac:chgData name="上野 和樹" userId="267154a67edb8230" providerId="LiveId" clId="{389A2317-992D-4F2F-A75E-968E12783788}" dt="2022-01-30T13:06:49.581" v="7718" actId="1076"/>
          <ac:spMkLst>
            <pc:docMk/>
            <pc:sldMk cId="3316569680" sldId="573"/>
            <ac:spMk id="13" creationId="{00000000-0000-0000-0000-000000000000}"/>
          </ac:spMkLst>
        </pc:spChg>
        <pc:spChg chg="mod">
          <ac:chgData name="上野 和樹" userId="267154a67edb8230" providerId="LiveId" clId="{389A2317-992D-4F2F-A75E-968E12783788}" dt="2022-01-30T13:06:26.022" v="7715" actId="1076"/>
          <ac:spMkLst>
            <pc:docMk/>
            <pc:sldMk cId="3316569680" sldId="573"/>
            <ac:spMk id="14" creationId="{00000000-0000-0000-0000-000000000000}"/>
          </ac:spMkLst>
        </pc:spChg>
        <pc:spChg chg="mod">
          <ac:chgData name="上野 和樹" userId="267154a67edb8230" providerId="LiveId" clId="{389A2317-992D-4F2F-A75E-968E12783788}" dt="2022-01-30T13:06:49.581" v="7718" actId="1076"/>
          <ac:spMkLst>
            <pc:docMk/>
            <pc:sldMk cId="3316569680" sldId="573"/>
            <ac:spMk id="26" creationId="{00000000-0000-0000-0000-000000000000}"/>
          </ac:spMkLst>
        </pc:spChg>
        <pc:spChg chg="mod">
          <ac:chgData name="上野 和樹" userId="267154a67edb8230" providerId="LiveId" clId="{389A2317-992D-4F2F-A75E-968E12783788}" dt="2022-01-30T13:06:49.581" v="7718" actId="1076"/>
          <ac:spMkLst>
            <pc:docMk/>
            <pc:sldMk cId="3316569680" sldId="573"/>
            <ac:spMk id="28" creationId="{00000000-0000-0000-0000-000000000000}"/>
          </ac:spMkLst>
        </pc:spChg>
        <pc:picChg chg="mod">
          <ac:chgData name="上野 和樹" userId="267154a67edb8230" providerId="LiveId" clId="{389A2317-992D-4F2F-A75E-968E12783788}" dt="2022-01-30T13:06:49.581" v="7718" actId="1076"/>
          <ac:picMkLst>
            <pc:docMk/>
            <pc:sldMk cId="3316569680" sldId="573"/>
            <ac:picMk id="37" creationId="{00000000-0000-0000-0000-000000000000}"/>
          </ac:picMkLst>
        </pc:picChg>
      </pc:sldChg>
      <pc:sldChg chg="addSp modSp mod">
        <pc:chgData name="上野 和樹" userId="267154a67edb8230" providerId="LiveId" clId="{389A2317-992D-4F2F-A75E-968E12783788}" dt="2022-01-30T14:11:24.043" v="8624" actId="20577"/>
        <pc:sldMkLst>
          <pc:docMk/>
          <pc:sldMk cId="907612344" sldId="574"/>
        </pc:sldMkLst>
        <pc:spChg chg="mod">
          <ac:chgData name="上野 和樹" userId="267154a67edb8230" providerId="LiveId" clId="{389A2317-992D-4F2F-A75E-968E12783788}" dt="2022-01-30T14:10:33.253" v="8596" actId="1036"/>
          <ac:spMkLst>
            <pc:docMk/>
            <pc:sldMk cId="907612344" sldId="574"/>
            <ac:spMk id="2" creationId="{00000000-0000-0000-0000-000000000000}"/>
          </ac:spMkLst>
        </pc:spChg>
        <pc:spChg chg="mod">
          <ac:chgData name="上野 和樹" userId="267154a67edb8230" providerId="LiveId" clId="{389A2317-992D-4F2F-A75E-968E12783788}" dt="2022-01-30T14:10:33.253" v="8596" actId="1036"/>
          <ac:spMkLst>
            <pc:docMk/>
            <pc:sldMk cId="907612344" sldId="574"/>
            <ac:spMk id="17" creationId="{00000000-0000-0000-0000-000000000000}"/>
          </ac:spMkLst>
        </pc:spChg>
        <pc:spChg chg="mod">
          <ac:chgData name="上野 和樹" userId="267154a67edb8230" providerId="LiveId" clId="{389A2317-992D-4F2F-A75E-968E12783788}" dt="2022-01-30T14:10:45.193" v="8614" actId="1036"/>
          <ac:spMkLst>
            <pc:docMk/>
            <pc:sldMk cId="907612344" sldId="574"/>
            <ac:spMk id="24" creationId="{00000000-0000-0000-0000-000000000000}"/>
          </ac:spMkLst>
        </pc:spChg>
        <pc:spChg chg="mod">
          <ac:chgData name="上野 和樹" userId="267154a67edb8230" providerId="LiveId" clId="{389A2317-992D-4F2F-A75E-968E12783788}" dt="2022-01-30T14:10:33.253" v="8596" actId="1036"/>
          <ac:spMkLst>
            <pc:docMk/>
            <pc:sldMk cId="907612344" sldId="574"/>
            <ac:spMk id="25" creationId="{00000000-0000-0000-0000-000000000000}"/>
          </ac:spMkLst>
        </pc:spChg>
        <pc:spChg chg="mod">
          <ac:chgData name="上野 和樹" userId="267154a67edb8230" providerId="LiveId" clId="{389A2317-992D-4F2F-A75E-968E12783788}" dt="2022-01-30T14:10:45.193" v="8614" actId="1036"/>
          <ac:spMkLst>
            <pc:docMk/>
            <pc:sldMk cId="907612344" sldId="574"/>
            <ac:spMk id="26" creationId="{00000000-0000-0000-0000-000000000000}"/>
          </ac:spMkLst>
        </pc:spChg>
        <pc:spChg chg="mod">
          <ac:chgData name="上野 和樹" userId="267154a67edb8230" providerId="LiveId" clId="{389A2317-992D-4F2F-A75E-968E12783788}" dt="2022-01-30T14:10:33.253" v="8596" actId="1036"/>
          <ac:spMkLst>
            <pc:docMk/>
            <pc:sldMk cId="907612344" sldId="574"/>
            <ac:spMk id="35" creationId="{00000000-0000-0000-0000-000000000000}"/>
          </ac:spMkLst>
        </pc:spChg>
        <pc:spChg chg="mod">
          <ac:chgData name="上野 和樹" userId="267154a67edb8230" providerId="LiveId" clId="{389A2317-992D-4F2F-A75E-968E12783788}" dt="2022-01-30T14:10:45.193" v="8614" actId="1036"/>
          <ac:spMkLst>
            <pc:docMk/>
            <pc:sldMk cId="907612344" sldId="574"/>
            <ac:spMk id="45" creationId="{00000000-0000-0000-0000-000000000000}"/>
          </ac:spMkLst>
        </pc:spChg>
        <pc:spChg chg="mod">
          <ac:chgData name="上野 和樹" userId="267154a67edb8230" providerId="LiveId" clId="{389A2317-992D-4F2F-A75E-968E12783788}" dt="2022-01-30T14:10:45.193" v="8614" actId="1036"/>
          <ac:spMkLst>
            <pc:docMk/>
            <pc:sldMk cId="907612344" sldId="574"/>
            <ac:spMk id="54" creationId="{00000000-0000-0000-0000-000000000000}"/>
          </ac:spMkLst>
        </pc:spChg>
        <pc:spChg chg="mod">
          <ac:chgData name="上野 和樹" userId="267154a67edb8230" providerId="LiveId" clId="{389A2317-992D-4F2F-A75E-968E12783788}" dt="2022-01-30T14:08:59.914" v="8579" actId="1035"/>
          <ac:spMkLst>
            <pc:docMk/>
            <pc:sldMk cId="907612344" sldId="574"/>
            <ac:spMk id="55" creationId="{988D5840-3DE3-4A69-8688-6D35127988FB}"/>
          </ac:spMkLst>
        </pc:spChg>
        <pc:spChg chg="mod">
          <ac:chgData name="上野 和樹" userId="267154a67edb8230" providerId="LiveId" clId="{389A2317-992D-4F2F-A75E-968E12783788}" dt="2022-01-30T14:10:33.253" v="8596" actId="1036"/>
          <ac:spMkLst>
            <pc:docMk/>
            <pc:sldMk cId="907612344" sldId="574"/>
            <ac:spMk id="56" creationId="{00000000-0000-0000-0000-000000000000}"/>
          </ac:spMkLst>
        </pc:spChg>
        <pc:spChg chg="mod">
          <ac:chgData name="上野 和樹" userId="267154a67edb8230" providerId="LiveId" clId="{389A2317-992D-4F2F-A75E-968E12783788}" dt="2022-01-30T14:10:45.193" v="8614" actId="1036"/>
          <ac:spMkLst>
            <pc:docMk/>
            <pc:sldMk cId="907612344" sldId="574"/>
            <ac:spMk id="58" creationId="{00000000-0000-0000-0000-000000000000}"/>
          </ac:spMkLst>
        </pc:spChg>
        <pc:spChg chg="add mod">
          <ac:chgData name="上野 和樹" userId="267154a67edb8230" providerId="LiveId" clId="{389A2317-992D-4F2F-A75E-968E12783788}" dt="2022-01-30T14:10:33.253" v="8596" actId="1036"/>
          <ac:spMkLst>
            <pc:docMk/>
            <pc:sldMk cId="907612344" sldId="574"/>
            <ac:spMk id="64" creationId="{037CEC58-FF76-4439-8270-D5AAADB3C41C}"/>
          </ac:spMkLst>
        </pc:spChg>
        <pc:spChg chg="add mod">
          <ac:chgData name="上野 和樹" userId="267154a67edb8230" providerId="LiveId" clId="{389A2317-992D-4F2F-A75E-968E12783788}" dt="2022-01-30T14:10:33.253" v="8596" actId="1036"/>
          <ac:spMkLst>
            <pc:docMk/>
            <pc:sldMk cId="907612344" sldId="574"/>
            <ac:spMk id="73" creationId="{74A5FAD6-EDCC-4C3E-95DA-56065AF9F206}"/>
          </ac:spMkLst>
        </pc:spChg>
        <pc:spChg chg="add mod">
          <ac:chgData name="上野 和樹" userId="267154a67edb8230" providerId="LiveId" clId="{389A2317-992D-4F2F-A75E-968E12783788}" dt="2022-01-30T14:11:24.043" v="8624" actId="20577"/>
          <ac:spMkLst>
            <pc:docMk/>
            <pc:sldMk cId="907612344" sldId="574"/>
            <ac:spMk id="74" creationId="{EA6B0D93-87C9-4279-A06E-AB87B8B32767}"/>
          </ac:spMkLst>
        </pc:spChg>
        <pc:spChg chg="add mod">
          <ac:chgData name="上野 和樹" userId="267154a67edb8230" providerId="LiveId" clId="{389A2317-992D-4F2F-A75E-968E12783788}" dt="2022-01-30T14:10:45.193" v="8614" actId="1036"/>
          <ac:spMkLst>
            <pc:docMk/>
            <pc:sldMk cId="907612344" sldId="574"/>
            <ac:spMk id="75" creationId="{5D4A3AD1-570F-4F7A-90AD-2CD8E515A3BD}"/>
          </ac:spMkLst>
        </pc:spChg>
        <pc:grpChg chg="mod">
          <ac:chgData name="上野 和樹" userId="267154a67edb8230" providerId="LiveId" clId="{389A2317-992D-4F2F-A75E-968E12783788}" dt="2022-01-30T14:10:33.253" v="8596" actId="1036"/>
          <ac:grpSpMkLst>
            <pc:docMk/>
            <pc:sldMk cId="907612344" sldId="574"/>
            <ac:grpSpMk id="40" creationId="{00000000-0000-0000-0000-000000000000}"/>
          </ac:grpSpMkLst>
        </pc:grpChg>
        <pc:grpChg chg="mod">
          <ac:chgData name="上野 和樹" userId="267154a67edb8230" providerId="LiveId" clId="{389A2317-992D-4F2F-A75E-968E12783788}" dt="2022-01-30T13:45:13.336" v="8219" actId="1076"/>
          <ac:grpSpMkLst>
            <pc:docMk/>
            <pc:sldMk cId="907612344" sldId="574"/>
            <ac:grpSpMk id="47" creationId="{00000000-0000-0000-0000-000000000000}"/>
          </ac:grpSpMkLst>
        </pc:grpChg>
        <pc:grpChg chg="mod">
          <ac:chgData name="上野 和樹" userId="267154a67edb8230" providerId="LiveId" clId="{389A2317-992D-4F2F-A75E-968E12783788}" dt="2022-01-30T14:10:45.193" v="8614" actId="1036"/>
          <ac:grpSpMkLst>
            <pc:docMk/>
            <pc:sldMk cId="907612344" sldId="574"/>
            <ac:grpSpMk id="65" creationId="{00000000-0000-0000-0000-000000000000}"/>
          </ac:grpSpMkLst>
        </pc:grpChg>
        <pc:picChg chg="mod">
          <ac:chgData name="上野 和樹" userId="267154a67edb8230" providerId="LiveId" clId="{389A2317-992D-4F2F-A75E-968E12783788}" dt="2022-01-30T14:10:33.253" v="8596" actId="1036"/>
          <ac:picMkLst>
            <pc:docMk/>
            <pc:sldMk cId="907612344" sldId="574"/>
            <ac:picMk id="29" creationId="{00000000-0000-0000-0000-000000000000}"/>
          </ac:picMkLst>
        </pc:picChg>
        <pc:picChg chg="mod">
          <ac:chgData name="上野 和樹" userId="267154a67edb8230" providerId="LiveId" clId="{389A2317-992D-4F2F-A75E-968E12783788}" dt="2022-01-30T14:10:45.193" v="8614" actId="1036"/>
          <ac:picMkLst>
            <pc:docMk/>
            <pc:sldMk cId="907612344" sldId="574"/>
            <ac:picMk id="46" creationId="{00000000-0000-0000-0000-000000000000}"/>
          </ac:picMkLst>
        </pc:picChg>
        <pc:picChg chg="mod">
          <ac:chgData name="上野 和樹" userId="267154a67edb8230" providerId="LiveId" clId="{389A2317-992D-4F2F-A75E-968E12783788}" dt="2022-01-30T14:08:52.464" v="8557" actId="1076"/>
          <ac:picMkLst>
            <pc:docMk/>
            <pc:sldMk cId="907612344" sldId="574"/>
            <ac:picMk id="1026" creationId="{00000000-0000-0000-0000-000000000000}"/>
          </ac:picMkLst>
        </pc:picChg>
      </pc:sldChg>
      <pc:sldChg chg="del">
        <pc:chgData name="上野 和樹" userId="267154a67edb8230" providerId="LiveId" clId="{389A2317-992D-4F2F-A75E-968E12783788}" dt="2022-01-29T11:22:13.062" v="5" actId="47"/>
        <pc:sldMkLst>
          <pc:docMk/>
          <pc:sldMk cId="2143616114" sldId="577"/>
        </pc:sldMkLst>
      </pc:sldChg>
      <pc:sldChg chg="modSp mod">
        <pc:chgData name="上野 和樹" userId="267154a67edb8230" providerId="LiveId" clId="{389A2317-992D-4F2F-A75E-968E12783788}" dt="2022-01-30T13:25:47.164" v="8001" actId="1076"/>
        <pc:sldMkLst>
          <pc:docMk/>
          <pc:sldMk cId="2436702193" sldId="580"/>
        </pc:sldMkLst>
        <pc:spChg chg="mod">
          <ac:chgData name="上野 和樹" userId="267154a67edb8230" providerId="LiveId" clId="{389A2317-992D-4F2F-A75E-968E12783788}" dt="2022-01-30T13:25:47.164" v="8001" actId="1076"/>
          <ac:spMkLst>
            <pc:docMk/>
            <pc:sldMk cId="2436702193" sldId="580"/>
            <ac:spMk id="4" creationId="{76A7780E-5778-4EDF-82D0-8A96808034CF}"/>
          </ac:spMkLst>
        </pc:spChg>
        <pc:spChg chg="mod">
          <ac:chgData name="上野 和樹" userId="267154a67edb8230" providerId="LiveId" clId="{389A2317-992D-4F2F-A75E-968E12783788}" dt="2022-01-29T11:43:45.467" v="78" actId="20577"/>
          <ac:spMkLst>
            <pc:docMk/>
            <pc:sldMk cId="2436702193" sldId="580"/>
            <ac:spMk id="9" creationId="{00000000-0000-0000-0000-000000000000}"/>
          </ac:spMkLst>
        </pc:spChg>
      </pc:sldChg>
      <pc:sldChg chg="addSp modSp mod">
        <pc:chgData name="上野 和樹" userId="267154a67edb8230" providerId="LiveId" clId="{389A2317-992D-4F2F-A75E-968E12783788}" dt="2022-01-30T13:32:55.055" v="8113" actId="1076"/>
        <pc:sldMkLst>
          <pc:docMk/>
          <pc:sldMk cId="3691139254" sldId="587"/>
        </pc:sldMkLst>
        <pc:spChg chg="add mod">
          <ac:chgData name="上野 和樹" userId="267154a67edb8230" providerId="LiveId" clId="{389A2317-992D-4F2F-A75E-968E12783788}" dt="2022-01-30T13:30:55.764" v="8103" actId="1076"/>
          <ac:spMkLst>
            <pc:docMk/>
            <pc:sldMk cId="3691139254" sldId="587"/>
            <ac:spMk id="8" creationId="{4ABA239A-A36A-41FF-B567-C5DCBE328AF8}"/>
          </ac:spMkLst>
        </pc:spChg>
        <pc:spChg chg="mod">
          <ac:chgData name="上野 和樹" userId="267154a67edb8230" providerId="LiveId" clId="{389A2317-992D-4F2F-A75E-968E12783788}" dt="2022-01-30T13:32:49.813" v="8112" actId="1076"/>
          <ac:spMkLst>
            <pc:docMk/>
            <pc:sldMk cId="3691139254" sldId="587"/>
            <ac:spMk id="16" creationId="{00000000-0000-0000-0000-000000000000}"/>
          </ac:spMkLst>
        </pc:spChg>
        <pc:grpChg chg="mod">
          <ac:chgData name="上野 和樹" userId="267154a67edb8230" providerId="LiveId" clId="{389A2317-992D-4F2F-A75E-968E12783788}" dt="2022-01-30T13:32:55.055" v="8113" actId="1076"/>
          <ac:grpSpMkLst>
            <pc:docMk/>
            <pc:sldMk cId="3691139254" sldId="587"/>
            <ac:grpSpMk id="25" creationId="{00000000-0000-0000-0000-000000000000}"/>
          </ac:grpSpMkLst>
        </pc:grpChg>
      </pc:sldChg>
      <pc:sldChg chg="addSp delSp modSp mod">
        <pc:chgData name="上野 和樹" userId="267154a67edb8230" providerId="LiveId" clId="{389A2317-992D-4F2F-A75E-968E12783788}" dt="2022-01-30T13:29:16.109" v="8072" actId="20577"/>
        <pc:sldMkLst>
          <pc:docMk/>
          <pc:sldMk cId="423059253" sldId="588"/>
        </pc:sldMkLst>
        <pc:spChg chg="mod">
          <ac:chgData name="上野 和樹" userId="267154a67edb8230" providerId="LiveId" clId="{389A2317-992D-4F2F-A75E-968E12783788}" dt="2022-01-30T02:09:33.605" v="4536" actId="1076"/>
          <ac:spMkLst>
            <pc:docMk/>
            <pc:sldMk cId="423059253" sldId="588"/>
            <ac:spMk id="2" creationId="{00000000-0000-0000-0000-000000000000}"/>
          </ac:spMkLst>
        </pc:spChg>
        <pc:spChg chg="mod">
          <ac:chgData name="上野 和樹" userId="267154a67edb8230" providerId="LiveId" clId="{389A2317-992D-4F2F-A75E-968E12783788}" dt="2022-01-30T02:24:52.043" v="4633" actId="1076"/>
          <ac:spMkLst>
            <pc:docMk/>
            <pc:sldMk cId="423059253" sldId="588"/>
            <ac:spMk id="5" creationId="{00000000-0000-0000-0000-000000000000}"/>
          </ac:spMkLst>
        </pc:spChg>
        <pc:spChg chg="add del mod">
          <ac:chgData name="上野 和樹" userId="267154a67edb8230" providerId="LiveId" clId="{389A2317-992D-4F2F-A75E-968E12783788}" dt="2022-01-30T02:25:51.177" v="4653" actId="478"/>
          <ac:spMkLst>
            <pc:docMk/>
            <pc:sldMk cId="423059253" sldId="588"/>
            <ac:spMk id="18" creationId="{37FF7A8C-0CBF-49ED-B955-40DB733140BB}"/>
          </ac:spMkLst>
        </pc:spChg>
        <pc:spChg chg="del">
          <ac:chgData name="上野 和樹" userId="267154a67edb8230" providerId="LiveId" clId="{389A2317-992D-4F2F-A75E-968E12783788}" dt="2022-01-30T02:09:41.629" v="4538" actId="478"/>
          <ac:spMkLst>
            <pc:docMk/>
            <pc:sldMk cId="423059253" sldId="588"/>
            <ac:spMk id="33" creationId="{00000000-0000-0000-0000-000000000000}"/>
          </ac:spMkLst>
        </pc:spChg>
        <pc:spChg chg="del mod">
          <ac:chgData name="上野 和樹" userId="267154a67edb8230" providerId="LiveId" clId="{389A2317-992D-4F2F-A75E-968E12783788}" dt="2022-01-30T02:34:05.105" v="4734" actId="21"/>
          <ac:spMkLst>
            <pc:docMk/>
            <pc:sldMk cId="423059253" sldId="588"/>
            <ac:spMk id="42" creationId="{00000000-0000-0000-0000-000000000000}"/>
          </ac:spMkLst>
        </pc:spChg>
        <pc:spChg chg="add mod">
          <ac:chgData name="上野 和樹" userId="267154a67edb8230" providerId="LiveId" clId="{389A2317-992D-4F2F-A75E-968E12783788}" dt="2022-01-30T02:26:36.280" v="4660" actId="1036"/>
          <ac:spMkLst>
            <pc:docMk/>
            <pc:sldMk cId="423059253" sldId="588"/>
            <ac:spMk id="44" creationId="{527875A6-C723-4EAC-811B-588B551EBDAC}"/>
          </ac:spMkLst>
        </pc:spChg>
        <pc:spChg chg="add mod">
          <ac:chgData name="上野 和樹" userId="267154a67edb8230" providerId="LiveId" clId="{389A2317-992D-4F2F-A75E-968E12783788}" dt="2022-01-30T02:27:03.609" v="4673" actId="1076"/>
          <ac:spMkLst>
            <pc:docMk/>
            <pc:sldMk cId="423059253" sldId="588"/>
            <ac:spMk id="45" creationId="{FF4E69BC-FAB5-40F1-99B5-9C6FDF13916B}"/>
          </ac:spMkLst>
        </pc:spChg>
        <pc:spChg chg="add mod">
          <ac:chgData name="上野 和樹" userId="267154a67edb8230" providerId="LiveId" clId="{389A2317-992D-4F2F-A75E-968E12783788}" dt="2022-01-30T02:28:22.111" v="4685" actId="1076"/>
          <ac:spMkLst>
            <pc:docMk/>
            <pc:sldMk cId="423059253" sldId="588"/>
            <ac:spMk id="46" creationId="{5FDAB63B-93FE-4F14-B67B-3645D298A103}"/>
          </ac:spMkLst>
        </pc:spChg>
        <pc:spChg chg="add mod">
          <ac:chgData name="上野 和樹" userId="267154a67edb8230" providerId="LiveId" clId="{389A2317-992D-4F2F-A75E-968E12783788}" dt="2022-01-30T13:29:16.109" v="8072" actId="20577"/>
          <ac:spMkLst>
            <pc:docMk/>
            <pc:sldMk cId="423059253" sldId="588"/>
            <ac:spMk id="47" creationId="{DE9ECCDD-8996-4DB0-9DBB-E1808172275B}"/>
          </ac:spMkLst>
        </pc:spChg>
        <pc:spChg chg="add mod">
          <ac:chgData name="上野 和樹" userId="267154a67edb8230" providerId="LiveId" clId="{389A2317-992D-4F2F-A75E-968E12783788}" dt="2022-01-30T02:34:30.997" v="4746" actId="1076"/>
          <ac:spMkLst>
            <pc:docMk/>
            <pc:sldMk cId="423059253" sldId="588"/>
            <ac:spMk id="49" creationId="{766775FC-5A6A-4482-87AF-56DEF892990D}"/>
          </ac:spMkLst>
        </pc:spChg>
        <pc:spChg chg="add mod">
          <ac:chgData name="上野 和樹" userId="267154a67edb8230" providerId="LiveId" clId="{389A2317-992D-4F2F-A75E-968E12783788}" dt="2022-01-30T02:34:34.536" v="4747" actId="1076"/>
          <ac:spMkLst>
            <pc:docMk/>
            <pc:sldMk cId="423059253" sldId="588"/>
            <ac:spMk id="50" creationId="{2E545B94-40B7-49A9-8E86-A901EE48756C}"/>
          </ac:spMkLst>
        </pc:spChg>
        <pc:spChg chg="del mod">
          <ac:chgData name="上野 和樹" userId="267154a67edb8230" providerId="LiveId" clId="{389A2317-992D-4F2F-A75E-968E12783788}" dt="2022-01-30T02:34:05.105" v="4734" actId="21"/>
          <ac:spMkLst>
            <pc:docMk/>
            <pc:sldMk cId="423059253" sldId="588"/>
            <ac:spMk id="74" creationId="{00000000-0000-0000-0000-000000000000}"/>
          </ac:spMkLst>
        </pc:spChg>
        <pc:spChg chg="mod">
          <ac:chgData name="上野 和樹" userId="267154a67edb8230" providerId="LiveId" clId="{389A2317-992D-4F2F-A75E-968E12783788}" dt="2022-01-30T02:09:09.047" v="4532" actId="208"/>
          <ac:spMkLst>
            <pc:docMk/>
            <pc:sldMk cId="423059253" sldId="588"/>
            <ac:spMk id="75" creationId="{00000000-0000-0000-0000-000000000000}"/>
          </ac:spMkLst>
        </pc:spChg>
        <pc:spChg chg="mod">
          <ac:chgData name="上野 和樹" userId="267154a67edb8230" providerId="LiveId" clId="{389A2317-992D-4F2F-A75E-968E12783788}" dt="2022-01-30T02:09:00.956" v="4531" actId="207"/>
          <ac:spMkLst>
            <pc:docMk/>
            <pc:sldMk cId="423059253" sldId="588"/>
            <ac:spMk id="76" creationId="{00000000-0000-0000-0000-000000000000}"/>
          </ac:spMkLst>
        </pc:spChg>
        <pc:spChg chg="mod">
          <ac:chgData name="上野 和樹" userId="267154a67edb8230" providerId="LiveId" clId="{389A2317-992D-4F2F-A75E-968E12783788}" dt="2022-01-30T02:09:00.956" v="4531" actId="207"/>
          <ac:spMkLst>
            <pc:docMk/>
            <pc:sldMk cId="423059253" sldId="588"/>
            <ac:spMk id="77" creationId="{00000000-0000-0000-0000-000000000000}"/>
          </ac:spMkLst>
        </pc:spChg>
        <pc:spChg chg="mod">
          <ac:chgData name="上野 和樹" userId="267154a67edb8230" providerId="LiveId" clId="{389A2317-992D-4F2F-A75E-968E12783788}" dt="2022-01-30T02:09:09.047" v="4532" actId="208"/>
          <ac:spMkLst>
            <pc:docMk/>
            <pc:sldMk cId="423059253" sldId="588"/>
            <ac:spMk id="78" creationId="{00000000-0000-0000-0000-000000000000}"/>
          </ac:spMkLst>
        </pc:spChg>
        <pc:spChg chg="mod">
          <ac:chgData name="上野 和樹" userId="267154a67edb8230" providerId="LiveId" clId="{389A2317-992D-4F2F-A75E-968E12783788}" dt="2022-01-30T02:24:37.960" v="4625" actId="1076"/>
          <ac:spMkLst>
            <pc:docMk/>
            <pc:sldMk cId="423059253" sldId="588"/>
            <ac:spMk id="95" creationId="{00000000-0000-0000-0000-000000000000}"/>
          </ac:spMkLst>
        </pc:spChg>
        <pc:graphicFrameChg chg="add del mod">
          <ac:chgData name="上野 和樹" userId="267154a67edb8230" providerId="LiveId" clId="{389A2317-992D-4F2F-A75E-968E12783788}" dt="2022-01-30T02:34:26.548" v="4745" actId="478"/>
          <ac:graphicFrameMkLst>
            <pc:docMk/>
            <pc:sldMk cId="423059253" sldId="588"/>
            <ac:graphicFrameMk id="20" creationId="{E2181F3F-C68E-4274-A128-986AEE14CDBD}"/>
          </ac:graphicFrameMkLst>
        </pc:graphicFrameChg>
        <pc:picChg chg="del mod">
          <ac:chgData name="上野 和樹" userId="267154a67edb8230" providerId="LiveId" clId="{389A2317-992D-4F2F-A75E-968E12783788}" dt="2022-01-30T02:09:39.567" v="4537" actId="478"/>
          <ac:picMkLst>
            <pc:docMk/>
            <pc:sldMk cId="423059253" sldId="588"/>
            <ac:picMk id="9" creationId="{00000000-0000-0000-0000-000000000000}"/>
          </ac:picMkLst>
        </pc:picChg>
        <pc:picChg chg="add del mod">
          <ac:chgData name="上野 和樹" userId="267154a67edb8230" providerId="LiveId" clId="{389A2317-992D-4F2F-A75E-968E12783788}" dt="2022-01-30T02:28:23.323" v="4686" actId="1076"/>
          <ac:picMkLst>
            <pc:docMk/>
            <pc:sldMk cId="423059253" sldId="588"/>
            <ac:picMk id="12" creationId="{00000000-0000-0000-0000-000000000000}"/>
          </ac:picMkLst>
        </pc:picChg>
        <pc:picChg chg="add mod">
          <ac:chgData name="上野 和樹" userId="267154a67edb8230" providerId="LiveId" clId="{389A2317-992D-4F2F-A75E-968E12783788}" dt="2022-01-30T02:27:14.405" v="4676" actId="1076"/>
          <ac:picMkLst>
            <pc:docMk/>
            <pc:sldMk cId="423059253" sldId="588"/>
            <ac:picMk id="43" creationId="{91BDBE48-4B38-45E0-9096-426EC83EBC5E}"/>
          </ac:picMkLst>
        </pc:picChg>
      </pc:sldChg>
      <pc:sldChg chg="modSp mod">
        <pc:chgData name="上野 和樹" userId="267154a67edb8230" providerId="LiveId" clId="{389A2317-992D-4F2F-A75E-968E12783788}" dt="2022-01-30T13:26:05.995" v="8003" actId="1076"/>
        <pc:sldMkLst>
          <pc:docMk/>
          <pc:sldMk cId="649259176" sldId="593"/>
        </pc:sldMkLst>
        <pc:spChg chg="mod">
          <ac:chgData name="上野 和樹" userId="267154a67edb8230" providerId="LiveId" clId="{389A2317-992D-4F2F-A75E-968E12783788}" dt="2022-01-30T13:26:00.588" v="8002" actId="1076"/>
          <ac:spMkLst>
            <pc:docMk/>
            <pc:sldMk cId="649259176" sldId="593"/>
            <ac:spMk id="53" creationId="{00000000-0000-0000-0000-000000000000}"/>
          </ac:spMkLst>
        </pc:spChg>
        <pc:grpChg chg="mod">
          <ac:chgData name="上野 和樹" userId="267154a67edb8230" providerId="LiveId" clId="{389A2317-992D-4F2F-A75E-968E12783788}" dt="2022-01-30T13:26:05.995" v="8003" actId="1076"/>
          <ac:grpSpMkLst>
            <pc:docMk/>
            <pc:sldMk cId="649259176" sldId="593"/>
            <ac:grpSpMk id="41" creationId="{00000000-0000-0000-0000-000000000000}"/>
          </ac:grpSpMkLst>
        </pc:grpChg>
      </pc:sldChg>
      <pc:sldChg chg="addSp delSp modSp del mod">
        <pc:chgData name="上野 和樹" userId="267154a67edb8230" providerId="LiveId" clId="{389A2317-992D-4F2F-A75E-968E12783788}" dt="2022-01-30T12:26:58.445" v="6750" actId="47"/>
        <pc:sldMkLst>
          <pc:docMk/>
          <pc:sldMk cId="384675869" sldId="601"/>
        </pc:sldMkLst>
        <pc:spChg chg="mod">
          <ac:chgData name="上野 和樹" userId="267154a67edb8230" providerId="LiveId" clId="{389A2317-992D-4F2F-A75E-968E12783788}" dt="2022-01-30T12:08:26.486" v="6353" actId="165"/>
          <ac:spMkLst>
            <pc:docMk/>
            <pc:sldMk cId="384675869" sldId="601"/>
            <ac:spMk id="3" creationId="{00000000-0000-0000-0000-000000000000}"/>
          </ac:spMkLst>
        </pc:spChg>
        <pc:spChg chg="mod">
          <ac:chgData name="上野 和樹" userId="267154a67edb8230" providerId="LiveId" clId="{389A2317-992D-4F2F-A75E-968E12783788}" dt="2022-01-30T12:08:26.486" v="6353" actId="165"/>
          <ac:spMkLst>
            <pc:docMk/>
            <pc:sldMk cId="384675869" sldId="601"/>
            <ac:spMk id="8" creationId="{00000000-0000-0000-0000-000000000000}"/>
          </ac:spMkLst>
        </pc:spChg>
        <pc:spChg chg="del">
          <ac:chgData name="上野 和樹" userId="267154a67edb8230" providerId="LiveId" clId="{389A2317-992D-4F2F-A75E-968E12783788}" dt="2022-01-30T12:12:34.293" v="6519" actId="21"/>
          <ac:spMkLst>
            <pc:docMk/>
            <pc:sldMk cId="384675869" sldId="601"/>
            <ac:spMk id="23" creationId="{00000000-0000-0000-0000-000000000000}"/>
          </ac:spMkLst>
        </pc:spChg>
        <pc:spChg chg="add del mod topLvl">
          <ac:chgData name="上野 和樹" userId="267154a67edb8230" providerId="LiveId" clId="{389A2317-992D-4F2F-A75E-968E12783788}" dt="2022-01-30T12:08:47.625" v="6359" actId="21"/>
          <ac:spMkLst>
            <pc:docMk/>
            <pc:sldMk cId="384675869" sldId="601"/>
            <ac:spMk id="39" creationId="{00000000-0000-0000-0000-000000000000}"/>
          </ac:spMkLst>
        </pc:spChg>
        <pc:spChg chg="add del mod">
          <ac:chgData name="上野 和樹" userId="267154a67edb8230" providerId="LiveId" clId="{389A2317-992D-4F2F-A75E-968E12783788}" dt="2022-01-30T12:08:46.108" v="6357"/>
          <ac:spMkLst>
            <pc:docMk/>
            <pc:sldMk cId="384675869" sldId="601"/>
            <ac:spMk id="43" creationId="{37CF6B53-3E4A-4562-B2BF-57BD177BFF33}"/>
          </ac:spMkLst>
        </pc:spChg>
        <pc:spChg chg="mod">
          <ac:chgData name="上野 和樹" userId="267154a67edb8230" providerId="LiveId" clId="{389A2317-992D-4F2F-A75E-968E12783788}" dt="2022-01-30T12:08:26.486" v="6353" actId="165"/>
          <ac:spMkLst>
            <pc:docMk/>
            <pc:sldMk cId="384675869" sldId="601"/>
            <ac:spMk id="59" creationId="{00000000-0000-0000-0000-000000000000}"/>
          </ac:spMkLst>
        </pc:spChg>
        <pc:spChg chg="mod">
          <ac:chgData name="上野 和樹" userId="267154a67edb8230" providerId="LiveId" clId="{389A2317-992D-4F2F-A75E-968E12783788}" dt="2022-01-30T12:08:26.486" v="6353" actId="165"/>
          <ac:spMkLst>
            <pc:docMk/>
            <pc:sldMk cId="384675869" sldId="601"/>
            <ac:spMk id="60" creationId="{00000000-0000-0000-0000-000000000000}"/>
          </ac:spMkLst>
        </pc:spChg>
        <pc:spChg chg="del">
          <ac:chgData name="上野 和樹" userId="267154a67edb8230" providerId="LiveId" clId="{389A2317-992D-4F2F-A75E-968E12783788}" dt="2022-01-30T12:12:34.293" v="6519" actId="21"/>
          <ac:spMkLst>
            <pc:docMk/>
            <pc:sldMk cId="384675869" sldId="601"/>
            <ac:spMk id="65" creationId="{00000000-0000-0000-0000-000000000000}"/>
          </ac:spMkLst>
        </pc:spChg>
        <pc:grpChg chg="mod">
          <ac:chgData name="上野 和樹" userId="267154a67edb8230" providerId="LiveId" clId="{389A2317-992D-4F2F-A75E-968E12783788}" dt="2022-01-30T12:08:26.486" v="6353" actId="165"/>
          <ac:grpSpMkLst>
            <pc:docMk/>
            <pc:sldMk cId="384675869" sldId="601"/>
            <ac:grpSpMk id="6" creationId="{00000000-0000-0000-0000-000000000000}"/>
          </ac:grpSpMkLst>
        </pc:grpChg>
        <pc:grpChg chg="add del mod topLvl">
          <ac:chgData name="上野 和樹" userId="267154a67edb8230" providerId="LiveId" clId="{389A2317-992D-4F2F-A75E-968E12783788}" dt="2022-01-30T12:08:47.625" v="6359" actId="21"/>
          <ac:grpSpMkLst>
            <pc:docMk/>
            <pc:sldMk cId="384675869" sldId="601"/>
            <ac:grpSpMk id="9" creationId="{00000000-0000-0000-0000-000000000000}"/>
          </ac:grpSpMkLst>
        </pc:grpChg>
        <pc:grpChg chg="add del mod">
          <ac:chgData name="上野 和樹" userId="267154a67edb8230" providerId="LiveId" clId="{389A2317-992D-4F2F-A75E-968E12783788}" dt="2022-01-30T12:12:34.293" v="6519" actId="21"/>
          <ac:grpSpMkLst>
            <pc:docMk/>
            <pc:sldMk cId="384675869" sldId="601"/>
            <ac:grpSpMk id="40" creationId="{00000000-0000-0000-0000-000000000000}"/>
          </ac:grpSpMkLst>
        </pc:grpChg>
        <pc:picChg chg="add del mod">
          <ac:chgData name="上野 和樹" userId="267154a67edb8230" providerId="LiveId" clId="{389A2317-992D-4F2F-A75E-968E12783788}" dt="2022-01-30T12:08:47.625" v="6359" actId="21"/>
          <ac:picMkLst>
            <pc:docMk/>
            <pc:sldMk cId="384675869" sldId="601"/>
            <ac:picMk id="2" creationId="{00000000-0000-0000-0000-000000000000}"/>
          </ac:picMkLst>
        </pc:picChg>
        <pc:picChg chg="del">
          <ac:chgData name="上野 和樹" userId="267154a67edb8230" providerId="LiveId" clId="{389A2317-992D-4F2F-A75E-968E12783788}" dt="2022-01-30T12:09:00.010" v="6362" actId="21"/>
          <ac:picMkLst>
            <pc:docMk/>
            <pc:sldMk cId="384675869" sldId="601"/>
            <ac:picMk id="38" creationId="{00000000-0000-0000-0000-000000000000}"/>
          </ac:picMkLst>
        </pc:picChg>
        <pc:picChg chg="add del mod">
          <ac:chgData name="上野 和樹" userId="267154a67edb8230" providerId="LiveId" clId="{389A2317-992D-4F2F-A75E-968E12783788}" dt="2022-01-30T12:08:46.108" v="6357"/>
          <ac:picMkLst>
            <pc:docMk/>
            <pc:sldMk cId="384675869" sldId="601"/>
            <ac:picMk id="42" creationId="{52FBAF1B-EDEC-4025-B66A-F43F3E24A0EC}"/>
          </ac:picMkLst>
        </pc:picChg>
        <pc:picChg chg="del mod">
          <ac:chgData name="上野 和樹" userId="267154a67edb8230" providerId="LiveId" clId="{389A2317-992D-4F2F-A75E-968E12783788}" dt="2022-01-30T12:12:34.293" v="6519" actId="21"/>
          <ac:picMkLst>
            <pc:docMk/>
            <pc:sldMk cId="384675869" sldId="601"/>
            <ac:picMk id="46" creationId="{00000000-0000-0000-0000-000000000000}"/>
          </ac:picMkLst>
        </pc:picChg>
      </pc:sldChg>
      <pc:sldChg chg="addSp delSp modSp mod">
        <pc:chgData name="上野 和樹" userId="267154a67edb8230" providerId="LiveId" clId="{389A2317-992D-4F2F-A75E-968E12783788}" dt="2022-01-30T00:46:01.985" v="3670"/>
        <pc:sldMkLst>
          <pc:docMk/>
          <pc:sldMk cId="372790839" sldId="602"/>
        </pc:sldMkLst>
        <pc:picChg chg="del">
          <ac:chgData name="上野 和樹" userId="267154a67edb8230" providerId="LiveId" clId="{389A2317-992D-4F2F-A75E-968E12783788}" dt="2022-01-30T00:46:01.580" v="3669" actId="478"/>
          <ac:picMkLst>
            <pc:docMk/>
            <pc:sldMk cId="372790839" sldId="602"/>
            <ac:picMk id="49" creationId="{00000000-0000-0000-0000-000000000000}"/>
          </ac:picMkLst>
        </pc:picChg>
        <pc:picChg chg="add mod">
          <ac:chgData name="上野 和樹" userId="267154a67edb8230" providerId="LiveId" clId="{389A2317-992D-4F2F-A75E-968E12783788}" dt="2022-01-30T00:46:01.985" v="3670"/>
          <ac:picMkLst>
            <pc:docMk/>
            <pc:sldMk cId="372790839" sldId="602"/>
            <ac:picMk id="57" creationId="{DA5196D3-3F64-4654-A36A-DCB05F019574}"/>
          </ac:picMkLst>
        </pc:picChg>
      </pc:sldChg>
      <pc:sldChg chg="addSp modSp mod">
        <pc:chgData name="上野 和樹" userId="267154a67edb8230" providerId="LiveId" clId="{389A2317-992D-4F2F-A75E-968E12783788}" dt="2022-01-30T13:20:12.231" v="7878" actId="1076"/>
        <pc:sldMkLst>
          <pc:docMk/>
          <pc:sldMk cId="583618751" sldId="603"/>
        </pc:sldMkLst>
        <pc:spChg chg="mod">
          <ac:chgData name="上野 和樹" userId="267154a67edb8230" providerId="LiveId" clId="{389A2317-992D-4F2F-A75E-968E12783788}" dt="2022-01-30T13:20:02.922" v="7874" actId="21"/>
          <ac:spMkLst>
            <pc:docMk/>
            <pc:sldMk cId="583618751" sldId="603"/>
            <ac:spMk id="53" creationId="{00000000-0000-0000-0000-000000000000}"/>
          </ac:spMkLst>
        </pc:spChg>
        <pc:spChg chg="add mod">
          <ac:chgData name="上野 和樹" userId="267154a67edb8230" providerId="LiveId" clId="{389A2317-992D-4F2F-A75E-968E12783788}" dt="2022-01-30T13:20:12.231" v="7878" actId="1076"/>
          <ac:spMkLst>
            <pc:docMk/>
            <pc:sldMk cId="583618751" sldId="603"/>
            <ac:spMk id="64" creationId="{17F3E753-E884-492C-B2E2-21750D8EDA28}"/>
          </ac:spMkLst>
        </pc:spChg>
      </pc:sldChg>
      <pc:sldChg chg="addSp delSp modSp mod">
        <pc:chgData name="上野 和樹" userId="267154a67edb8230" providerId="LiveId" clId="{389A2317-992D-4F2F-A75E-968E12783788}" dt="2022-01-30T13:25:41.200" v="8000" actId="1076"/>
        <pc:sldMkLst>
          <pc:docMk/>
          <pc:sldMk cId="1747493289" sldId="604"/>
        </pc:sldMkLst>
        <pc:spChg chg="mod">
          <ac:chgData name="上野 和樹" userId="267154a67edb8230" providerId="LiveId" clId="{389A2317-992D-4F2F-A75E-968E12783788}" dt="2022-01-30T13:25:10.837" v="7948" actId="20577"/>
          <ac:spMkLst>
            <pc:docMk/>
            <pc:sldMk cId="1747493289" sldId="604"/>
            <ac:spMk id="10" creationId="{00000000-0000-0000-0000-000000000000}"/>
          </ac:spMkLst>
        </pc:spChg>
        <pc:spChg chg="add mod">
          <ac:chgData name="上野 和樹" userId="267154a67edb8230" providerId="LiveId" clId="{389A2317-992D-4F2F-A75E-968E12783788}" dt="2022-01-30T13:25:41.200" v="8000" actId="1076"/>
          <ac:spMkLst>
            <pc:docMk/>
            <pc:sldMk cId="1747493289" sldId="604"/>
            <ac:spMk id="22" creationId="{3D0A696B-DFA2-44FD-A2D9-3101B52C3AFD}"/>
          </ac:spMkLst>
        </pc:spChg>
        <pc:picChg chg="add del mod">
          <ac:chgData name="上野 和樹" userId="267154a67edb8230" providerId="LiveId" clId="{389A2317-992D-4F2F-A75E-968E12783788}" dt="2022-01-30T13:25:38.515" v="7999" actId="1076"/>
          <ac:picMkLst>
            <pc:docMk/>
            <pc:sldMk cId="1747493289" sldId="604"/>
            <ac:picMk id="30" creationId="{00000000-0000-0000-0000-000000000000}"/>
          </ac:picMkLst>
        </pc:picChg>
      </pc:sldChg>
      <pc:sldChg chg="delSp modSp mod">
        <pc:chgData name="上野 和樹" userId="267154a67edb8230" providerId="LiveId" clId="{389A2317-992D-4F2F-A75E-968E12783788}" dt="2022-01-30T13:28:35.403" v="8064" actId="1076"/>
        <pc:sldMkLst>
          <pc:docMk/>
          <pc:sldMk cId="123774716" sldId="608"/>
        </pc:sldMkLst>
        <pc:spChg chg="mod">
          <ac:chgData name="上野 和樹" userId="267154a67edb8230" providerId="LiveId" clId="{389A2317-992D-4F2F-A75E-968E12783788}" dt="2022-01-30T13:27:10.545" v="8008" actId="1076"/>
          <ac:spMkLst>
            <pc:docMk/>
            <pc:sldMk cId="123774716" sldId="608"/>
            <ac:spMk id="14" creationId="{00000000-0000-0000-0000-000000000000}"/>
          </ac:spMkLst>
        </pc:spChg>
        <pc:spChg chg="mod">
          <ac:chgData name="上野 和樹" userId="267154a67edb8230" providerId="LiveId" clId="{389A2317-992D-4F2F-A75E-968E12783788}" dt="2022-01-30T13:27:21.509" v="8010" actId="1076"/>
          <ac:spMkLst>
            <pc:docMk/>
            <pc:sldMk cId="123774716" sldId="608"/>
            <ac:spMk id="16" creationId="{00000000-0000-0000-0000-000000000000}"/>
          </ac:spMkLst>
        </pc:spChg>
        <pc:spChg chg="mod">
          <ac:chgData name="上野 和樹" userId="267154a67edb8230" providerId="LiveId" clId="{389A2317-992D-4F2F-A75E-968E12783788}" dt="2022-01-30T13:26:48.015" v="8005" actId="20577"/>
          <ac:spMkLst>
            <pc:docMk/>
            <pc:sldMk cId="123774716" sldId="608"/>
            <ac:spMk id="20" creationId="{00000000-0000-0000-0000-000000000000}"/>
          </ac:spMkLst>
        </pc:spChg>
        <pc:spChg chg="mod">
          <ac:chgData name="上野 和樹" userId="267154a67edb8230" providerId="LiveId" clId="{389A2317-992D-4F2F-A75E-968E12783788}" dt="2022-01-30T13:27:25.897" v="8011" actId="1076"/>
          <ac:spMkLst>
            <pc:docMk/>
            <pc:sldMk cId="123774716" sldId="608"/>
            <ac:spMk id="21" creationId="{00000000-0000-0000-0000-000000000000}"/>
          </ac:spMkLst>
        </pc:spChg>
        <pc:spChg chg="mod">
          <ac:chgData name="上野 和樹" userId="267154a67edb8230" providerId="LiveId" clId="{389A2317-992D-4F2F-A75E-968E12783788}" dt="2022-01-30T13:28:15.496" v="8059" actId="20577"/>
          <ac:spMkLst>
            <pc:docMk/>
            <pc:sldMk cId="123774716" sldId="608"/>
            <ac:spMk id="24" creationId="{00000000-0000-0000-0000-000000000000}"/>
          </ac:spMkLst>
        </pc:spChg>
        <pc:spChg chg="mod">
          <ac:chgData name="上野 和樹" userId="267154a67edb8230" providerId="LiveId" clId="{389A2317-992D-4F2F-A75E-968E12783788}" dt="2022-01-30T13:28:35.403" v="8064" actId="1076"/>
          <ac:spMkLst>
            <pc:docMk/>
            <pc:sldMk cId="123774716" sldId="608"/>
            <ac:spMk id="233" creationId="{00000000-0000-0000-0000-000000000000}"/>
          </ac:spMkLst>
        </pc:spChg>
        <pc:grpChg chg="mod">
          <ac:chgData name="上野 和樹" userId="267154a67edb8230" providerId="LiveId" clId="{389A2317-992D-4F2F-A75E-968E12783788}" dt="2022-01-30T13:26:58.643" v="8006" actId="1076"/>
          <ac:grpSpMkLst>
            <pc:docMk/>
            <pc:sldMk cId="123774716" sldId="608"/>
            <ac:grpSpMk id="247" creationId="{00000000-0000-0000-0000-000000000000}"/>
          </ac:grpSpMkLst>
        </pc:grpChg>
        <pc:grpChg chg="mod">
          <ac:chgData name="上野 和樹" userId="267154a67edb8230" providerId="LiveId" clId="{389A2317-992D-4F2F-A75E-968E12783788}" dt="2022-01-30T13:27:16.597" v="8009" actId="1076"/>
          <ac:grpSpMkLst>
            <pc:docMk/>
            <pc:sldMk cId="123774716" sldId="608"/>
            <ac:grpSpMk id="255" creationId="{00000000-0000-0000-0000-000000000000}"/>
          </ac:grpSpMkLst>
        </pc:grpChg>
        <pc:picChg chg="mod">
          <ac:chgData name="上野 和樹" userId="267154a67edb8230" providerId="LiveId" clId="{389A2317-992D-4F2F-A75E-968E12783788}" dt="2022-01-30T13:28:33.596" v="8063" actId="1076"/>
          <ac:picMkLst>
            <pc:docMk/>
            <pc:sldMk cId="123774716" sldId="608"/>
            <ac:picMk id="231" creationId="{00000000-0000-0000-0000-000000000000}"/>
          </ac:picMkLst>
        </pc:picChg>
        <pc:picChg chg="del">
          <ac:chgData name="上野 和樹" userId="267154a67edb8230" providerId="LiveId" clId="{389A2317-992D-4F2F-A75E-968E12783788}" dt="2022-01-30T13:28:25.806" v="8060" actId="478"/>
          <ac:picMkLst>
            <pc:docMk/>
            <pc:sldMk cId="123774716" sldId="608"/>
            <ac:picMk id="232" creationId="{00000000-0000-0000-0000-000000000000}"/>
          </ac:picMkLst>
        </pc:picChg>
      </pc:sldChg>
      <pc:sldChg chg="addSp delSp modSp mod setBg">
        <pc:chgData name="上野 和樹" userId="267154a67edb8230" providerId="LiveId" clId="{389A2317-992D-4F2F-A75E-968E12783788}" dt="2022-01-30T13:18:04.137" v="7870" actId="1076"/>
        <pc:sldMkLst>
          <pc:docMk/>
          <pc:sldMk cId="3324634106" sldId="609"/>
        </pc:sldMkLst>
        <pc:spChg chg="add del mod">
          <ac:chgData name="上野 和樹" userId="267154a67edb8230" providerId="LiveId" clId="{389A2317-992D-4F2F-A75E-968E12783788}" dt="2022-01-29T12:57:53.994" v="246" actId="478"/>
          <ac:spMkLst>
            <pc:docMk/>
            <pc:sldMk cId="3324634106" sldId="609"/>
            <ac:spMk id="2" creationId="{D374BCDF-A146-4F1D-A7E2-F80C0EB9CDC1}"/>
          </ac:spMkLst>
        </pc:spChg>
        <pc:spChg chg="add del mod">
          <ac:chgData name="上野 和樹" userId="267154a67edb8230" providerId="LiveId" clId="{389A2317-992D-4F2F-A75E-968E12783788}" dt="2022-01-29T12:53:47.201" v="171" actId="478"/>
          <ac:spMkLst>
            <pc:docMk/>
            <pc:sldMk cId="3324634106" sldId="609"/>
            <ac:spMk id="3" creationId="{CB05887D-AD01-4B56-B820-B3CEE0D328DB}"/>
          </ac:spMkLst>
        </pc:spChg>
        <pc:spChg chg="add del mod">
          <ac:chgData name="上野 和樹" userId="267154a67edb8230" providerId="LiveId" clId="{389A2317-992D-4F2F-A75E-968E12783788}" dt="2022-01-29T12:54:56.731" v="192" actId="478"/>
          <ac:spMkLst>
            <pc:docMk/>
            <pc:sldMk cId="3324634106" sldId="609"/>
            <ac:spMk id="4" creationId="{2C2523B0-344E-4F2B-A5C9-AB75A7CB144C}"/>
          </ac:spMkLst>
        </pc:spChg>
        <pc:spChg chg="add mod topLvl">
          <ac:chgData name="上野 和樹" userId="267154a67edb8230" providerId="LiveId" clId="{389A2317-992D-4F2F-A75E-968E12783788}" dt="2022-01-29T13:42:26.417" v="2117" actId="207"/>
          <ac:spMkLst>
            <pc:docMk/>
            <pc:sldMk cId="3324634106" sldId="609"/>
            <ac:spMk id="5" creationId="{0C718100-DD5F-4652-A1B5-76D2AA71B230}"/>
          </ac:spMkLst>
        </pc:spChg>
        <pc:spChg chg="del mod topLvl">
          <ac:chgData name="上野 和樹" userId="267154a67edb8230" providerId="LiveId" clId="{389A2317-992D-4F2F-A75E-968E12783788}" dt="2022-01-29T13:20:34.422" v="1366" actId="21"/>
          <ac:spMkLst>
            <pc:docMk/>
            <pc:sldMk cId="3324634106" sldId="609"/>
            <ac:spMk id="8" creationId="{00000000-0000-0000-0000-000000000000}"/>
          </ac:spMkLst>
        </pc:spChg>
        <pc:spChg chg="mod">
          <ac:chgData name="上野 和樹" userId="267154a67edb8230" providerId="LiveId" clId="{389A2317-992D-4F2F-A75E-968E12783788}" dt="2022-01-29T15:58:05.216" v="3258" actId="1076"/>
          <ac:spMkLst>
            <pc:docMk/>
            <pc:sldMk cId="3324634106" sldId="609"/>
            <ac:spMk id="9" creationId="{00000000-0000-0000-0000-000000000000}"/>
          </ac:spMkLst>
        </pc:spChg>
        <pc:spChg chg="del mod topLvl">
          <ac:chgData name="上野 和樹" userId="267154a67edb8230" providerId="LiveId" clId="{389A2317-992D-4F2F-A75E-968E12783788}" dt="2022-01-29T13:20:34.422" v="1366" actId="21"/>
          <ac:spMkLst>
            <pc:docMk/>
            <pc:sldMk cId="3324634106" sldId="609"/>
            <ac:spMk id="10" creationId="{00000000-0000-0000-0000-000000000000}"/>
          </ac:spMkLst>
        </pc:spChg>
        <pc:spChg chg="add del mod">
          <ac:chgData name="上野 和樹" userId="267154a67edb8230" providerId="LiveId" clId="{389A2317-992D-4F2F-A75E-968E12783788}" dt="2022-01-29T13:32:35.595" v="1679" actId="478"/>
          <ac:spMkLst>
            <pc:docMk/>
            <pc:sldMk cId="3324634106" sldId="609"/>
            <ac:spMk id="12" creationId="{6A29DAB6-50D4-45C8-A69B-54AC45F3409A}"/>
          </ac:spMkLst>
        </pc:spChg>
        <pc:spChg chg="add del mod">
          <ac:chgData name="上野 和樹" userId="267154a67edb8230" providerId="LiveId" clId="{389A2317-992D-4F2F-A75E-968E12783788}" dt="2022-01-29T13:31:22.381" v="1611" actId="478"/>
          <ac:spMkLst>
            <pc:docMk/>
            <pc:sldMk cId="3324634106" sldId="609"/>
            <ac:spMk id="13" creationId="{3A57F75F-0B8B-4289-B0C9-C0FEF3514719}"/>
          </ac:spMkLst>
        </pc:spChg>
        <pc:spChg chg="mod">
          <ac:chgData name="上野 和樹" userId="267154a67edb8230" providerId="LiveId" clId="{389A2317-992D-4F2F-A75E-968E12783788}" dt="2022-01-29T12:49:14.727" v="87"/>
          <ac:spMkLst>
            <pc:docMk/>
            <pc:sldMk cId="3324634106" sldId="609"/>
            <ac:spMk id="16" creationId="{7DC1735C-4E9E-45E3-9277-19EC873B5471}"/>
          </ac:spMkLst>
        </pc:spChg>
        <pc:spChg chg="mod">
          <ac:chgData name="上野 和樹" userId="267154a67edb8230" providerId="LiveId" clId="{389A2317-992D-4F2F-A75E-968E12783788}" dt="2022-01-29T12:49:14.727" v="87"/>
          <ac:spMkLst>
            <pc:docMk/>
            <pc:sldMk cId="3324634106" sldId="609"/>
            <ac:spMk id="17" creationId="{19DABB90-0A81-488D-90A7-EBB6FFF1B43D}"/>
          </ac:spMkLst>
        </pc:spChg>
        <pc:spChg chg="mod">
          <ac:chgData name="上野 和樹" userId="267154a67edb8230" providerId="LiveId" clId="{389A2317-992D-4F2F-A75E-968E12783788}" dt="2022-01-29T12:49:14.727" v="87"/>
          <ac:spMkLst>
            <pc:docMk/>
            <pc:sldMk cId="3324634106" sldId="609"/>
            <ac:spMk id="18" creationId="{ABC0E201-C3FB-4055-A513-0921EEEC9628}"/>
          </ac:spMkLst>
        </pc:spChg>
        <pc:spChg chg="mod">
          <ac:chgData name="上野 和樹" userId="267154a67edb8230" providerId="LiveId" clId="{389A2317-992D-4F2F-A75E-968E12783788}" dt="2022-01-29T12:49:14.727" v="87"/>
          <ac:spMkLst>
            <pc:docMk/>
            <pc:sldMk cId="3324634106" sldId="609"/>
            <ac:spMk id="21" creationId="{83D5DA35-C0E3-482F-B9BD-5558CC8F7D0C}"/>
          </ac:spMkLst>
        </pc:spChg>
        <pc:spChg chg="mod">
          <ac:chgData name="上野 和樹" userId="267154a67edb8230" providerId="LiveId" clId="{389A2317-992D-4F2F-A75E-968E12783788}" dt="2022-01-29T12:49:14.727" v="87"/>
          <ac:spMkLst>
            <pc:docMk/>
            <pc:sldMk cId="3324634106" sldId="609"/>
            <ac:spMk id="22" creationId="{DA8F2EC8-B6A9-473E-BBBF-93D79F4560BB}"/>
          </ac:spMkLst>
        </pc:spChg>
        <pc:spChg chg="mod">
          <ac:chgData name="上野 和樹" userId="267154a67edb8230" providerId="LiveId" clId="{389A2317-992D-4F2F-A75E-968E12783788}" dt="2022-01-29T12:49:14.727" v="87"/>
          <ac:spMkLst>
            <pc:docMk/>
            <pc:sldMk cId="3324634106" sldId="609"/>
            <ac:spMk id="25" creationId="{8F8898C3-4B43-4D68-9F02-A38AAFDE8F77}"/>
          </ac:spMkLst>
        </pc:spChg>
        <pc:spChg chg="mod">
          <ac:chgData name="上野 和樹" userId="267154a67edb8230" providerId="LiveId" clId="{389A2317-992D-4F2F-A75E-968E12783788}" dt="2022-01-29T12:49:14.727" v="87"/>
          <ac:spMkLst>
            <pc:docMk/>
            <pc:sldMk cId="3324634106" sldId="609"/>
            <ac:spMk id="28" creationId="{BD0C9ABC-4E97-4B7F-B752-F00803A52FDA}"/>
          </ac:spMkLst>
        </pc:spChg>
        <pc:spChg chg="mod">
          <ac:chgData name="上野 和樹" userId="267154a67edb8230" providerId="LiveId" clId="{389A2317-992D-4F2F-A75E-968E12783788}" dt="2022-01-29T12:49:14.727" v="87"/>
          <ac:spMkLst>
            <pc:docMk/>
            <pc:sldMk cId="3324634106" sldId="609"/>
            <ac:spMk id="29" creationId="{0E2281C2-FEE1-4D3B-B3F3-E194953419F4}"/>
          </ac:spMkLst>
        </pc:spChg>
        <pc:spChg chg="add del mod">
          <ac:chgData name="上野 和樹" userId="267154a67edb8230" providerId="LiveId" clId="{389A2317-992D-4F2F-A75E-968E12783788}" dt="2022-01-29T14:41:45.594" v="2254"/>
          <ac:spMkLst>
            <pc:docMk/>
            <pc:sldMk cId="3324634106" sldId="609"/>
            <ac:spMk id="29" creationId="{24064395-937C-428D-8F72-EED73A32706E}"/>
          </ac:spMkLst>
        </pc:spChg>
        <pc:spChg chg="add del mod">
          <ac:chgData name="上野 和樹" userId="267154a67edb8230" providerId="LiveId" clId="{389A2317-992D-4F2F-A75E-968E12783788}" dt="2022-01-29T14:40:02.905" v="2160" actId="478"/>
          <ac:spMkLst>
            <pc:docMk/>
            <pc:sldMk cId="3324634106" sldId="609"/>
            <ac:spMk id="30" creationId="{D7190625-4BB0-4E8D-B864-F040B7C2EC2E}"/>
          </ac:spMkLst>
        </pc:spChg>
        <pc:spChg chg="mod">
          <ac:chgData name="上野 和樹" userId="267154a67edb8230" providerId="LiveId" clId="{389A2317-992D-4F2F-A75E-968E12783788}" dt="2022-01-29T12:49:14.727" v="87"/>
          <ac:spMkLst>
            <pc:docMk/>
            <pc:sldMk cId="3324634106" sldId="609"/>
            <ac:spMk id="30" creationId="{DF76F9A5-4C82-4780-9184-9137A5A64935}"/>
          </ac:spMkLst>
        </pc:spChg>
        <pc:spChg chg="add del mod">
          <ac:chgData name="上野 和樹" userId="267154a67edb8230" providerId="LiveId" clId="{389A2317-992D-4F2F-A75E-968E12783788}" dt="2022-01-29T14:41:45.594" v="2254"/>
          <ac:spMkLst>
            <pc:docMk/>
            <pc:sldMk cId="3324634106" sldId="609"/>
            <ac:spMk id="31" creationId="{E48BD960-28BF-4C67-B50A-061D34D15D32}"/>
          </ac:spMkLst>
        </pc:spChg>
        <pc:spChg chg="add del mod">
          <ac:chgData name="上野 和樹" userId="267154a67edb8230" providerId="LiveId" clId="{389A2317-992D-4F2F-A75E-968E12783788}" dt="2022-01-29T14:41:45.594" v="2254"/>
          <ac:spMkLst>
            <pc:docMk/>
            <pc:sldMk cId="3324634106" sldId="609"/>
            <ac:spMk id="32" creationId="{338F8153-9C5B-45E0-9893-BEF7B3CD9C54}"/>
          </ac:spMkLst>
        </pc:spChg>
        <pc:spChg chg="mod">
          <ac:chgData name="上野 和樹" userId="267154a67edb8230" providerId="LiveId" clId="{389A2317-992D-4F2F-A75E-968E12783788}" dt="2022-01-29T12:49:14.727" v="87"/>
          <ac:spMkLst>
            <pc:docMk/>
            <pc:sldMk cId="3324634106" sldId="609"/>
            <ac:spMk id="33" creationId="{7DC8E99F-6077-432C-8A58-F3E20C15B5C0}"/>
          </ac:spMkLst>
        </pc:spChg>
        <pc:spChg chg="add mod">
          <ac:chgData name="上野 和樹" userId="267154a67edb8230" providerId="LiveId" clId="{389A2317-992D-4F2F-A75E-968E12783788}" dt="2022-01-29T14:46:10.240" v="2306" actId="1076"/>
          <ac:spMkLst>
            <pc:docMk/>
            <pc:sldMk cId="3324634106" sldId="609"/>
            <ac:spMk id="33" creationId="{EE15D48E-BE2D-4528-A3E1-FE2E8CA4EE17}"/>
          </ac:spMkLst>
        </pc:spChg>
        <pc:spChg chg="del mod">
          <ac:chgData name="上野 和樹" userId="267154a67edb8230" providerId="LiveId" clId="{389A2317-992D-4F2F-A75E-968E12783788}" dt="2022-01-29T14:59:45.815" v="2748" actId="21"/>
          <ac:spMkLst>
            <pc:docMk/>
            <pc:sldMk cId="3324634106" sldId="609"/>
            <ac:spMk id="34" creationId="{00000000-0000-0000-0000-000000000000}"/>
          </ac:spMkLst>
        </pc:spChg>
        <pc:spChg chg="add mod">
          <ac:chgData name="上野 和樹" userId="267154a67edb8230" providerId="LiveId" clId="{389A2317-992D-4F2F-A75E-968E12783788}" dt="2022-01-29T14:46:10.240" v="2306" actId="1076"/>
          <ac:spMkLst>
            <pc:docMk/>
            <pc:sldMk cId="3324634106" sldId="609"/>
            <ac:spMk id="35" creationId="{22B7C67A-46B2-4B40-9825-DE3A715C95EC}"/>
          </ac:spMkLst>
        </pc:spChg>
        <pc:spChg chg="mod">
          <ac:chgData name="上野 和樹" userId="267154a67edb8230" providerId="LiveId" clId="{389A2317-992D-4F2F-A75E-968E12783788}" dt="2022-01-29T12:49:14.727" v="87"/>
          <ac:spMkLst>
            <pc:docMk/>
            <pc:sldMk cId="3324634106" sldId="609"/>
            <ac:spMk id="35" creationId="{54B56BB1-ECEC-4508-9DAC-E3E6D8E40CFB}"/>
          </ac:spMkLst>
        </pc:spChg>
        <pc:spChg chg="mod">
          <ac:chgData name="上野 和樹" userId="267154a67edb8230" providerId="LiveId" clId="{389A2317-992D-4F2F-A75E-968E12783788}" dt="2022-01-29T12:49:14.727" v="87"/>
          <ac:spMkLst>
            <pc:docMk/>
            <pc:sldMk cId="3324634106" sldId="609"/>
            <ac:spMk id="36" creationId="{9AA75640-0423-4BE9-A43F-2477C72DB71B}"/>
          </ac:spMkLst>
        </pc:spChg>
        <pc:spChg chg="add mod">
          <ac:chgData name="上野 和樹" userId="267154a67edb8230" providerId="LiveId" clId="{389A2317-992D-4F2F-A75E-968E12783788}" dt="2022-01-29T14:46:10.240" v="2306" actId="1076"/>
          <ac:spMkLst>
            <pc:docMk/>
            <pc:sldMk cId="3324634106" sldId="609"/>
            <ac:spMk id="36" creationId="{A4C8468B-3BDF-4A99-A790-C7AB664283E0}"/>
          </ac:spMkLst>
        </pc:spChg>
        <pc:spChg chg="mod">
          <ac:chgData name="上野 和樹" userId="267154a67edb8230" providerId="LiveId" clId="{389A2317-992D-4F2F-A75E-968E12783788}" dt="2022-01-29T15:00:02.065" v="2770" actId="1036"/>
          <ac:spMkLst>
            <pc:docMk/>
            <pc:sldMk cId="3324634106" sldId="609"/>
            <ac:spMk id="37" creationId="{1D81D2D4-9FEA-4351-ACAB-A66AAC4912DC}"/>
          </ac:spMkLst>
        </pc:spChg>
        <pc:spChg chg="add del mod">
          <ac:chgData name="上野 和樹" userId="267154a67edb8230" providerId="LiveId" clId="{389A2317-992D-4F2F-A75E-968E12783788}" dt="2022-01-29T12:57:53.994" v="246" actId="478"/>
          <ac:spMkLst>
            <pc:docMk/>
            <pc:sldMk cId="3324634106" sldId="609"/>
            <ac:spMk id="37" creationId="{508B259B-1A08-427F-B4CD-8EB4AB63E2B3}"/>
          </ac:spMkLst>
        </pc:spChg>
        <pc:spChg chg="add del mod">
          <ac:chgData name="上野 和樹" userId="267154a67edb8230" providerId="LiveId" clId="{389A2317-992D-4F2F-A75E-968E12783788}" dt="2022-01-29T12:57:53.994" v="246" actId="478"/>
          <ac:spMkLst>
            <pc:docMk/>
            <pc:sldMk cId="3324634106" sldId="609"/>
            <ac:spMk id="38" creationId="{60650F13-6486-43D5-9E88-50A686EA395D}"/>
          </ac:spMkLst>
        </pc:spChg>
        <pc:spChg chg="add del mod">
          <ac:chgData name="上野 和樹" userId="267154a67edb8230" providerId="LiveId" clId="{389A2317-992D-4F2F-A75E-968E12783788}" dt="2022-01-29T14:43:17.123" v="2261" actId="478"/>
          <ac:spMkLst>
            <pc:docMk/>
            <pc:sldMk cId="3324634106" sldId="609"/>
            <ac:spMk id="38" creationId="{77B42D61-09B1-40C0-BD9E-7AEA203D49BA}"/>
          </ac:spMkLst>
        </pc:spChg>
        <pc:spChg chg="add mod topLvl">
          <ac:chgData name="上野 和樹" userId="267154a67edb8230" providerId="LiveId" clId="{389A2317-992D-4F2F-A75E-968E12783788}" dt="2022-01-29T13:40:23.612" v="1838" actId="207"/>
          <ac:spMkLst>
            <pc:docMk/>
            <pc:sldMk cId="3324634106" sldId="609"/>
            <ac:spMk id="39" creationId="{BA0C3645-FAC7-4606-8709-C38556E344AC}"/>
          </ac:spMkLst>
        </pc:spChg>
        <pc:spChg chg="add mod topLvl">
          <ac:chgData name="上野 和樹" userId="267154a67edb8230" providerId="LiveId" clId="{389A2317-992D-4F2F-A75E-968E12783788}" dt="2022-01-29T14:38:39.361" v="2141" actId="1076"/>
          <ac:spMkLst>
            <pc:docMk/>
            <pc:sldMk cId="3324634106" sldId="609"/>
            <ac:spMk id="40" creationId="{68BED0A1-B9E1-4233-88A6-4F05F087A47A}"/>
          </ac:spMkLst>
        </pc:spChg>
        <pc:spChg chg="add del mod">
          <ac:chgData name="上野 和樹" userId="267154a67edb8230" providerId="LiveId" clId="{389A2317-992D-4F2F-A75E-968E12783788}" dt="2022-01-29T13:09:10.926" v="582" actId="1076"/>
          <ac:spMkLst>
            <pc:docMk/>
            <pc:sldMk cId="3324634106" sldId="609"/>
            <ac:spMk id="41" creationId="{3389D4CD-7B12-4A51-9B90-0B75F2BBB083}"/>
          </ac:spMkLst>
        </pc:spChg>
        <pc:spChg chg="add del mod">
          <ac:chgData name="上野 和樹" userId="267154a67edb8230" providerId="LiveId" clId="{389A2317-992D-4F2F-A75E-968E12783788}" dt="2022-01-29T13:47:12.818" v="2121" actId="21"/>
          <ac:spMkLst>
            <pc:docMk/>
            <pc:sldMk cId="3324634106" sldId="609"/>
            <ac:spMk id="44" creationId="{C28D2E5A-B6E6-4A59-AD7C-D770952AAB19}"/>
          </ac:spMkLst>
        </pc:spChg>
        <pc:spChg chg="add del mod">
          <ac:chgData name="上野 和樹" userId="267154a67edb8230" providerId="LiveId" clId="{389A2317-992D-4F2F-A75E-968E12783788}" dt="2022-01-29T14:43:19.250" v="2262" actId="478"/>
          <ac:spMkLst>
            <pc:docMk/>
            <pc:sldMk cId="3324634106" sldId="609"/>
            <ac:spMk id="44" creationId="{F7BBE371-6667-4CB8-ABCA-B1DF02B7E2BD}"/>
          </ac:spMkLst>
        </pc:spChg>
        <pc:spChg chg="add mod">
          <ac:chgData name="上野 和樹" userId="267154a67edb8230" providerId="LiveId" clId="{389A2317-992D-4F2F-A75E-968E12783788}" dt="2022-01-29T15:00:02.065" v="2770" actId="1036"/>
          <ac:spMkLst>
            <pc:docMk/>
            <pc:sldMk cId="3324634106" sldId="609"/>
            <ac:spMk id="45" creationId="{52C3135A-7F97-4B42-8DF9-708ABEF3C027}"/>
          </ac:spMkLst>
        </pc:spChg>
        <pc:spChg chg="add del mod">
          <ac:chgData name="上野 和樹" userId="267154a67edb8230" providerId="LiveId" clId="{389A2317-992D-4F2F-A75E-968E12783788}" dt="2022-01-29T14:42:15.714" v="2258" actId="478"/>
          <ac:spMkLst>
            <pc:docMk/>
            <pc:sldMk cId="3324634106" sldId="609"/>
            <ac:spMk id="46" creationId="{223BE420-2D54-4341-BACA-B7D3BFBF6493}"/>
          </ac:spMkLst>
        </pc:spChg>
        <pc:spChg chg="add del mod">
          <ac:chgData name="上野 和樹" userId="267154a67edb8230" providerId="LiveId" clId="{389A2317-992D-4F2F-A75E-968E12783788}" dt="2022-01-29T13:22:04.945" v="1468" actId="21"/>
          <ac:spMkLst>
            <pc:docMk/>
            <pc:sldMk cId="3324634106" sldId="609"/>
            <ac:spMk id="46" creationId="{2622C6D7-A9D6-4CBD-B6CD-B5A4A1BBAC31}"/>
          </ac:spMkLst>
        </pc:spChg>
        <pc:spChg chg="add del mod">
          <ac:chgData name="上野 和樹" userId="267154a67edb8230" providerId="LiveId" clId="{389A2317-992D-4F2F-A75E-968E12783788}" dt="2022-01-29T13:22:04.945" v="1468" actId="21"/>
          <ac:spMkLst>
            <pc:docMk/>
            <pc:sldMk cId="3324634106" sldId="609"/>
            <ac:spMk id="47" creationId="{053ED877-784F-420B-8F50-61A977431AAB}"/>
          </ac:spMkLst>
        </pc:spChg>
        <pc:spChg chg="mod">
          <ac:chgData name="上野 和樹" userId="267154a67edb8230" providerId="LiveId" clId="{389A2317-992D-4F2F-A75E-968E12783788}" dt="2022-01-29T14:42:40.711" v="2260"/>
          <ac:spMkLst>
            <pc:docMk/>
            <pc:sldMk cId="3324634106" sldId="609"/>
            <ac:spMk id="47" creationId="{944C2C55-0E6D-4E4A-8FFB-9DDEC6EBD5E2}"/>
          </ac:spMkLst>
        </pc:spChg>
        <pc:spChg chg="add del mod">
          <ac:chgData name="上野 和樹" userId="267154a67edb8230" providerId="LiveId" clId="{389A2317-992D-4F2F-A75E-968E12783788}" dt="2022-01-29T13:22:04.945" v="1468" actId="21"/>
          <ac:spMkLst>
            <pc:docMk/>
            <pc:sldMk cId="3324634106" sldId="609"/>
            <ac:spMk id="48" creationId="{517798A7-C876-47D1-90F2-61A9EEECE275}"/>
          </ac:spMkLst>
        </pc:spChg>
        <pc:spChg chg="add del mod">
          <ac:chgData name="上野 和樹" userId="267154a67edb8230" providerId="LiveId" clId="{389A2317-992D-4F2F-A75E-968E12783788}" dt="2022-01-29T14:44:50.964" v="2289" actId="21"/>
          <ac:spMkLst>
            <pc:docMk/>
            <pc:sldMk cId="3324634106" sldId="609"/>
            <ac:spMk id="48" creationId="{E8725D52-9792-4A5A-AE53-6DBB97544265}"/>
          </ac:spMkLst>
        </pc:spChg>
        <pc:spChg chg="add del mod">
          <ac:chgData name="上野 和樹" userId="267154a67edb8230" providerId="LiveId" clId="{389A2317-992D-4F2F-A75E-968E12783788}" dt="2022-01-29T13:21:52.300" v="1462"/>
          <ac:spMkLst>
            <pc:docMk/>
            <pc:sldMk cId="3324634106" sldId="609"/>
            <ac:spMk id="49" creationId="{1890DA51-5877-4A56-B0A1-5FE475C37759}"/>
          </ac:spMkLst>
        </pc:spChg>
        <pc:spChg chg="add del mod">
          <ac:chgData name="上野 和樹" userId="267154a67edb8230" providerId="LiveId" clId="{389A2317-992D-4F2F-A75E-968E12783788}" dt="2022-01-29T14:44:57.036" v="2291"/>
          <ac:spMkLst>
            <pc:docMk/>
            <pc:sldMk cId="3324634106" sldId="609"/>
            <ac:spMk id="49" creationId="{E0A3FD10-4C4D-4A88-AD00-8943AEE1AA40}"/>
          </ac:spMkLst>
        </pc:spChg>
        <pc:spChg chg="add del mod">
          <ac:chgData name="上野 和樹" userId="267154a67edb8230" providerId="LiveId" clId="{389A2317-992D-4F2F-A75E-968E12783788}" dt="2022-01-29T14:43:54.832" v="2270" actId="478"/>
          <ac:spMkLst>
            <pc:docMk/>
            <pc:sldMk cId="3324634106" sldId="609"/>
            <ac:spMk id="50" creationId="{640485B1-1994-48D6-AE7C-E2D1754E43A8}"/>
          </ac:spMkLst>
        </pc:spChg>
        <pc:spChg chg="add del mod">
          <ac:chgData name="上野 和樹" userId="267154a67edb8230" providerId="LiveId" clId="{389A2317-992D-4F2F-A75E-968E12783788}" dt="2022-01-29T13:22:07.969" v="1470" actId="21"/>
          <ac:spMkLst>
            <pc:docMk/>
            <pc:sldMk cId="3324634106" sldId="609"/>
            <ac:spMk id="50" creationId="{6F763565-4D92-433B-A529-C13F99885D92}"/>
          </ac:spMkLst>
        </pc:spChg>
        <pc:spChg chg="mod">
          <ac:chgData name="上野 和樹" userId="267154a67edb8230" providerId="LiveId" clId="{389A2317-992D-4F2F-A75E-968E12783788}" dt="2022-01-29T14:43:50.179" v="2266"/>
          <ac:spMkLst>
            <pc:docMk/>
            <pc:sldMk cId="3324634106" sldId="609"/>
            <ac:spMk id="51" creationId="{5CCE10CF-C2D1-40E0-8E49-00D08CC3490B}"/>
          </ac:spMkLst>
        </pc:spChg>
        <pc:spChg chg="add del mod">
          <ac:chgData name="上野 和樹" userId="267154a67edb8230" providerId="LiveId" clId="{389A2317-992D-4F2F-A75E-968E12783788}" dt="2022-01-29T13:22:07.969" v="1470" actId="21"/>
          <ac:spMkLst>
            <pc:docMk/>
            <pc:sldMk cId="3324634106" sldId="609"/>
            <ac:spMk id="51" creationId="{DB573640-6997-40B9-88B9-4F96CF8D82BE}"/>
          </ac:spMkLst>
        </pc:spChg>
        <pc:spChg chg="add del mod">
          <ac:chgData name="上野 和樹" userId="267154a67edb8230" providerId="LiveId" clId="{389A2317-992D-4F2F-A75E-968E12783788}" dt="2022-01-29T13:22:07.969" v="1470" actId="21"/>
          <ac:spMkLst>
            <pc:docMk/>
            <pc:sldMk cId="3324634106" sldId="609"/>
            <ac:spMk id="52" creationId="{1565F2D8-30C0-4329-8671-052E943207AD}"/>
          </ac:spMkLst>
        </pc:spChg>
        <pc:spChg chg="add del mod">
          <ac:chgData name="上野 和樹" userId="267154a67edb8230" providerId="LiveId" clId="{389A2317-992D-4F2F-A75E-968E12783788}" dt="2022-01-29T14:44:57.036" v="2291"/>
          <ac:spMkLst>
            <pc:docMk/>
            <pc:sldMk cId="3324634106" sldId="609"/>
            <ac:spMk id="52" creationId="{F31CED0A-6E55-487C-92E6-CFF8CEBDB079}"/>
          </ac:spMkLst>
        </pc:spChg>
        <pc:spChg chg="add del mod">
          <ac:chgData name="上野 和樹" userId="267154a67edb8230" providerId="LiveId" clId="{389A2317-992D-4F2F-A75E-968E12783788}" dt="2022-01-29T13:22:14.403" v="1472" actId="21"/>
          <ac:spMkLst>
            <pc:docMk/>
            <pc:sldMk cId="3324634106" sldId="609"/>
            <ac:spMk id="53" creationId="{4F6F7522-1433-4B61-865F-BE790D658491}"/>
          </ac:spMkLst>
        </pc:spChg>
        <pc:spChg chg="mod">
          <ac:chgData name="上野 和樹" userId="267154a67edb8230" providerId="LiveId" clId="{389A2317-992D-4F2F-A75E-968E12783788}" dt="2022-01-29T15:00:02.065" v="2770" actId="1036"/>
          <ac:spMkLst>
            <pc:docMk/>
            <pc:sldMk cId="3324634106" sldId="609"/>
            <ac:spMk id="53" creationId="{7DA10F67-AED1-45EB-92C4-D4531D716D0A}"/>
          </ac:spMkLst>
        </pc:spChg>
        <pc:spChg chg="add del mod">
          <ac:chgData name="上野 和樹" userId="267154a67edb8230" providerId="LiveId" clId="{389A2317-992D-4F2F-A75E-968E12783788}" dt="2022-01-29T13:22:14.403" v="1472" actId="21"/>
          <ac:spMkLst>
            <pc:docMk/>
            <pc:sldMk cId="3324634106" sldId="609"/>
            <ac:spMk id="54" creationId="{45B1B8BA-5611-4999-9041-5E84B613328B}"/>
          </ac:spMkLst>
        </pc:spChg>
        <pc:spChg chg="add del mod">
          <ac:chgData name="上野 和樹" userId="267154a67edb8230" providerId="LiveId" clId="{389A2317-992D-4F2F-A75E-968E12783788}" dt="2022-01-29T14:45:30.201" v="2295"/>
          <ac:spMkLst>
            <pc:docMk/>
            <pc:sldMk cId="3324634106" sldId="609"/>
            <ac:spMk id="54" creationId="{821BA233-9C63-4D26-99C9-3809171E1326}"/>
          </ac:spMkLst>
        </pc:spChg>
        <pc:spChg chg="add mod">
          <ac:chgData name="上野 和樹" userId="267154a67edb8230" providerId="LiveId" clId="{389A2317-992D-4F2F-A75E-968E12783788}" dt="2022-01-29T15:00:02.065" v="2770" actId="1036"/>
          <ac:spMkLst>
            <pc:docMk/>
            <pc:sldMk cId="3324634106" sldId="609"/>
            <ac:spMk id="55" creationId="{C171A569-F795-4351-A93E-7F6930CD87CB}"/>
          </ac:spMkLst>
        </pc:spChg>
        <pc:spChg chg="add del mod">
          <ac:chgData name="上野 和樹" userId="267154a67edb8230" providerId="LiveId" clId="{389A2317-992D-4F2F-A75E-968E12783788}" dt="2022-01-29T14:45:30.201" v="2295"/>
          <ac:spMkLst>
            <pc:docMk/>
            <pc:sldMk cId="3324634106" sldId="609"/>
            <ac:spMk id="56" creationId="{5F5253AD-F0C3-45F3-8DF6-85492EA32F3F}"/>
          </ac:spMkLst>
        </pc:spChg>
        <pc:spChg chg="add del mod">
          <ac:chgData name="上野 和樹" userId="267154a67edb8230" providerId="LiveId" clId="{389A2317-992D-4F2F-A75E-968E12783788}" dt="2022-01-29T13:33:45.096" v="1747" actId="21"/>
          <ac:spMkLst>
            <pc:docMk/>
            <pc:sldMk cId="3324634106" sldId="609"/>
            <ac:spMk id="56" creationId="{CB557057-5E10-4E5B-9C34-D7E4A6149442}"/>
          </ac:spMkLst>
        </pc:spChg>
        <pc:spChg chg="add del mod">
          <ac:chgData name="上野 和樹" userId="267154a67edb8230" providerId="LiveId" clId="{389A2317-992D-4F2F-A75E-968E12783788}" dt="2022-01-29T13:33:45.096" v="1747" actId="21"/>
          <ac:spMkLst>
            <pc:docMk/>
            <pc:sldMk cId="3324634106" sldId="609"/>
            <ac:spMk id="57" creationId="{5F3331D1-F43C-4616-8FF3-66145839FCB3}"/>
          </ac:spMkLst>
        </pc:spChg>
        <pc:spChg chg="mod">
          <ac:chgData name="上野 和樹" userId="267154a67edb8230" providerId="LiveId" clId="{389A2317-992D-4F2F-A75E-968E12783788}" dt="2022-01-29T15:00:02.065" v="2770" actId="1036"/>
          <ac:spMkLst>
            <pc:docMk/>
            <pc:sldMk cId="3324634106" sldId="609"/>
            <ac:spMk id="57" creationId="{D81A03F5-1758-4E6E-AE97-7D477A68500B}"/>
          </ac:spMkLst>
        </pc:spChg>
        <pc:spChg chg="add del mod">
          <ac:chgData name="上野 和樹" userId="267154a67edb8230" providerId="LiveId" clId="{389A2317-992D-4F2F-A75E-968E12783788}" dt="2022-01-29T14:45:41.294" v="2299" actId="21"/>
          <ac:spMkLst>
            <pc:docMk/>
            <pc:sldMk cId="3324634106" sldId="609"/>
            <ac:spMk id="58" creationId="{F015142D-4C4E-4407-BBEC-4ED4B5945532}"/>
          </ac:spMkLst>
        </pc:spChg>
        <pc:spChg chg="add del mod">
          <ac:chgData name="上野 和樹" userId="267154a67edb8230" providerId="LiveId" clId="{389A2317-992D-4F2F-A75E-968E12783788}" dt="2022-01-29T14:46:56.932" v="2407" actId="21"/>
          <ac:spMkLst>
            <pc:docMk/>
            <pc:sldMk cId="3324634106" sldId="609"/>
            <ac:spMk id="59" creationId="{FA82FDB6-3586-49D1-84AE-B3A542A538C0}"/>
          </ac:spMkLst>
        </pc:spChg>
        <pc:spChg chg="add del mod">
          <ac:chgData name="上野 和樹" userId="267154a67edb8230" providerId="LiveId" clId="{389A2317-992D-4F2F-A75E-968E12783788}" dt="2022-01-29T14:45:51.056" v="2301"/>
          <ac:spMkLst>
            <pc:docMk/>
            <pc:sldMk cId="3324634106" sldId="609"/>
            <ac:spMk id="60" creationId="{6F256B7F-3C82-4D08-8604-3A8439690DBD}"/>
          </ac:spMkLst>
        </pc:spChg>
        <pc:spChg chg="add del mod">
          <ac:chgData name="上野 和樹" userId="267154a67edb8230" providerId="LiveId" clId="{389A2317-992D-4F2F-A75E-968E12783788}" dt="2022-01-29T14:46:56.932" v="2407" actId="21"/>
          <ac:spMkLst>
            <pc:docMk/>
            <pc:sldMk cId="3324634106" sldId="609"/>
            <ac:spMk id="61" creationId="{93FADFA3-8BA0-40DB-9D92-F44B4BBF8F7D}"/>
          </ac:spMkLst>
        </pc:spChg>
        <pc:spChg chg="add del mod">
          <ac:chgData name="上野 和樹" userId="267154a67edb8230" providerId="LiveId" clId="{389A2317-992D-4F2F-A75E-968E12783788}" dt="2022-01-29T14:45:51.056" v="2301"/>
          <ac:spMkLst>
            <pc:docMk/>
            <pc:sldMk cId="3324634106" sldId="609"/>
            <ac:spMk id="62" creationId="{229DD480-D89F-46C9-A85A-8CD765228FE8}"/>
          </ac:spMkLst>
        </pc:spChg>
        <pc:spChg chg="add del mod">
          <ac:chgData name="上野 和樹" userId="267154a67edb8230" providerId="LiveId" clId="{389A2317-992D-4F2F-A75E-968E12783788}" dt="2022-01-29T14:46:56.932" v="2407" actId="21"/>
          <ac:spMkLst>
            <pc:docMk/>
            <pc:sldMk cId="3324634106" sldId="609"/>
            <ac:spMk id="63" creationId="{839C8DC4-289F-47C0-8693-E47FC800BDA7}"/>
          </ac:spMkLst>
        </pc:spChg>
        <pc:spChg chg="add del mod">
          <ac:chgData name="上野 和樹" userId="267154a67edb8230" providerId="LiveId" clId="{389A2317-992D-4F2F-A75E-968E12783788}" dt="2022-01-29T14:46:56.932" v="2407" actId="21"/>
          <ac:spMkLst>
            <pc:docMk/>
            <pc:sldMk cId="3324634106" sldId="609"/>
            <ac:spMk id="64" creationId="{EEDEAB85-31A8-4707-88F0-4043DB34B400}"/>
          </ac:spMkLst>
        </pc:spChg>
        <pc:spChg chg="add del mod">
          <ac:chgData name="上野 和樹" userId="267154a67edb8230" providerId="LiveId" clId="{389A2317-992D-4F2F-A75E-968E12783788}" dt="2022-01-29T14:46:56.932" v="2407" actId="21"/>
          <ac:spMkLst>
            <pc:docMk/>
            <pc:sldMk cId="3324634106" sldId="609"/>
            <ac:spMk id="65" creationId="{1ACADC9E-06B8-4890-AF34-E76B0591633D}"/>
          </ac:spMkLst>
        </pc:spChg>
        <pc:spChg chg="add del mod">
          <ac:chgData name="上野 和樹" userId="267154a67edb8230" providerId="LiveId" clId="{389A2317-992D-4F2F-A75E-968E12783788}" dt="2022-01-29T14:46:56.932" v="2407" actId="21"/>
          <ac:spMkLst>
            <pc:docMk/>
            <pc:sldMk cId="3324634106" sldId="609"/>
            <ac:spMk id="66" creationId="{D3CD33C5-378D-4700-8BAD-F5EEC51C52E3}"/>
          </ac:spMkLst>
        </pc:spChg>
        <pc:spChg chg="mod">
          <ac:chgData name="上野 和樹" userId="267154a67edb8230" providerId="LiveId" clId="{389A2317-992D-4F2F-A75E-968E12783788}" dt="2022-01-29T15:00:02.065" v="2770" actId="1036"/>
          <ac:spMkLst>
            <pc:docMk/>
            <pc:sldMk cId="3324634106" sldId="609"/>
            <ac:spMk id="67" creationId="{748C48FE-D979-4412-8454-4E9951CC2F60}"/>
          </ac:spMkLst>
        </pc:spChg>
        <pc:spChg chg="add mod">
          <ac:chgData name="上野 和樹" userId="267154a67edb8230" providerId="LiveId" clId="{389A2317-992D-4F2F-A75E-968E12783788}" dt="2022-01-30T00:34:57.753" v="3516" actId="14100"/>
          <ac:spMkLst>
            <pc:docMk/>
            <pc:sldMk cId="3324634106" sldId="609"/>
            <ac:spMk id="68" creationId="{406E94E9-CE30-4317-A535-E8DD97D8ECCB}"/>
          </ac:spMkLst>
        </pc:spChg>
        <pc:spChg chg="add mod">
          <ac:chgData name="上野 和樹" userId="267154a67edb8230" providerId="LiveId" clId="{389A2317-992D-4F2F-A75E-968E12783788}" dt="2022-01-29T13:40:32.277" v="1857" actId="1076"/>
          <ac:spMkLst>
            <pc:docMk/>
            <pc:sldMk cId="3324634106" sldId="609"/>
            <ac:spMk id="68" creationId="{A8B3E077-440B-4DCF-B2E4-117EF6D4FDBE}"/>
          </ac:spMkLst>
        </pc:spChg>
        <pc:spChg chg="add mod">
          <ac:chgData name="上野 和樹" userId="267154a67edb8230" providerId="LiveId" clId="{389A2317-992D-4F2F-A75E-968E12783788}" dt="2022-01-29T15:00:02.065" v="2770" actId="1036"/>
          <ac:spMkLst>
            <pc:docMk/>
            <pc:sldMk cId="3324634106" sldId="609"/>
            <ac:spMk id="69" creationId="{48B283FC-026C-4E6F-A37D-ECEA18E5AB89}"/>
          </ac:spMkLst>
        </pc:spChg>
        <pc:spChg chg="add mod">
          <ac:chgData name="上野 和樹" userId="267154a67edb8230" providerId="LiveId" clId="{389A2317-992D-4F2F-A75E-968E12783788}" dt="2022-01-29T13:40:32.277" v="1857" actId="1076"/>
          <ac:spMkLst>
            <pc:docMk/>
            <pc:sldMk cId="3324634106" sldId="609"/>
            <ac:spMk id="69" creationId="{DF000763-58B8-4A76-97FF-2133DF23D2EB}"/>
          </ac:spMkLst>
        </pc:spChg>
        <pc:spChg chg="add mod">
          <ac:chgData name="上野 和樹" userId="267154a67edb8230" providerId="LiveId" clId="{389A2317-992D-4F2F-A75E-968E12783788}" dt="2022-01-29T15:00:02.065" v="2770" actId="1036"/>
          <ac:spMkLst>
            <pc:docMk/>
            <pc:sldMk cId="3324634106" sldId="609"/>
            <ac:spMk id="70" creationId="{A5CEB0D4-EE67-4E1F-916E-BDB3918FA830}"/>
          </ac:spMkLst>
        </pc:spChg>
        <pc:spChg chg="add mod">
          <ac:chgData name="上野 和樹" userId="267154a67edb8230" providerId="LiveId" clId="{389A2317-992D-4F2F-A75E-968E12783788}" dt="2022-01-29T15:00:02.065" v="2770" actId="1036"/>
          <ac:spMkLst>
            <pc:docMk/>
            <pc:sldMk cId="3324634106" sldId="609"/>
            <ac:spMk id="72" creationId="{F284DA55-42F0-45E3-A8D4-20D9715649FF}"/>
          </ac:spMkLst>
        </pc:spChg>
        <pc:spChg chg="add mod">
          <ac:chgData name="上野 和樹" userId="267154a67edb8230" providerId="LiveId" clId="{389A2317-992D-4F2F-A75E-968E12783788}" dt="2022-01-29T15:00:02.065" v="2770" actId="1036"/>
          <ac:spMkLst>
            <pc:docMk/>
            <pc:sldMk cId="3324634106" sldId="609"/>
            <ac:spMk id="73" creationId="{E6B8AD0A-0776-4E04-8F00-8A3C11D33831}"/>
          </ac:spMkLst>
        </pc:spChg>
        <pc:spChg chg="add mod">
          <ac:chgData name="上野 和樹" userId="267154a67edb8230" providerId="LiveId" clId="{389A2317-992D-4F2F-A75E-968E12783788}" dt="2022-01-29T15:00:02.065" v="2770" actId="1036"/>
          <ac:spMkLst>
            <pc:docMk/>
            <pc:sldMk cId="3324634106" sldId="609"/>
            <ac:spMk id="74" creationId="{FA71558F-EC24-4731-85E0-27ECC9DF8841}"/>
          </ac:spMkLst>
        </pc:spChg>
        <pc:spChg chg="add mod">
          <ac:chgData name="上野 和樹" userId="267154a67edb8230" providerId="LiveId" clId="{389A2317-992D-4F2F-A75E-968E12783788}" dt="2022-01-29T15:00:02.065" v="2770" actId="1036"/>
          <ac:spMkLst>
            <pc:docMk/>
            <pc:sldMk cId="3324634106" sldId="609"/>
            <ac:spMk id="75" creationId="{53D487F4-9D56-4D9F-B805-5005203854E3}"/>
          </ac:spMkLst>
        </pc:spChg>
        <pc:spChg chg="add mod">
          <ac:chgData name="上野 和樹" userId="267154a67edb8230" providerId="LiveId" clId="{389A2317-992D-4F2F-A75E-968E12783788}" dt="2022-01-29T15:00:02.065" v="2770" actId="1036"/>
          <ac:spMkLst>
            <pc:docMk/>
            <pc:sldMk cId="3324634106" sldId="609"/>
            <ac:spMk id="76" creationId="{0A220343-43DF-49BA-9BBE-96A2963523D2}"/>
          </ac:spMkLst>
        </pc:spChg>
        <pc:spChg chg="add mod">
          <ac:chgData name="上野 和樹" userId="267154a67edb8230" providerId="LiveId" clId="{389A2317-992D-4F2F-A75E-968E12783788}" dt="2022-01-30T00:35:01.377" v="3517" actId="1076"/>
          <ac:spMkLst>
            <pc:docMk/>
            <pc:sldMk cId="3324634106" sldId="609"/>
            <ac:spMk id="77" creationId="{69F3BBAE-D821-406F-A0A8-513F0396E1B7}"/>
          </ac:spMkLst>
        </pc:spChg>
        <pc:spChg chg="mod">
          <ac:chgData name="上野 和樹" userId="267154a67edb8230" providerId="LiveId" clId="{389A2317-992D-4F2F-A75E-968E12783788}" dt="2022-01-29T13:40:49.602" v="1860"/>
          <ac:spMkLst>
            <pc:docMk/>
            <pc:sldMk cId="3324634106" sldId="609"/>
            <ac:spMk id="77" creationId="{C17B752E-4607-4519-BB56-011BCF4C47B1}"/>
          </ac:spMkLst>
        </pc:spChg>
        <pc:spChg chg="add del mod">
          <ac:chgData name="上野 和樹" userId="267154a67edb8230" providerId="LiveId" clId="{389A2317-992D-4F2F-A75E-968E12783788}" dt="2022-01-29T15:05:38.153" v="2833" actId="478"/>
          <ac:spMkLst>
            <pc:docMk/>
            <pc:sldMk cId="3324634106" sldId="609"/>
            <ac:spMk id="78" creationId="{A882C112-7E50-4A4B-9F5F-EE5EB9290277}"/>
          </ac:spMkLst>
        </pc:spChg>
        <pc:spChg chg="mod">
          <ac:chgData name="上野 和樹" userId="267154a67edb8230" providerId="LiveId" clId="{389A2317-992D-4F2F-A75E-968E12783788}" dt="2022-01-29T13:40:49.602" v="1860"/>
          <ac:spMkLst>
            <pc:docMk/>
            <pc:sldMk cId="3324634106" sldId="609"/>
            <ac:spMk id="78" creationId="{EAE93B6A-EB78-4BEC-B8FD-52CAAC58C1B8}"/>
          </ac:spMkLst>
        </pc:spChg>
        <pc:spChg chg="mod">
          <ac:chgData name="上野 和樹" userId="267154a67edb8230" providerId="LiveId" clId="{389A2317-992D-4F2F-A75E-968E12783788}" dt="2022-01-29T13:40:49.602" v="1860"/>
          <ac:spMkLst>
            <pc:docMk/>
            <pc:sldMk cId="3324634106" sldId="609"/>
            <ac:spMk id="79" creationId="{995FBE4D-8E94-49D4-9392-00A56F823170}"/>
          </ac:spMkLst>
        </pc:spChg>
        <pc:spChg chg="add mod">
          <ac:chgData name="上野 和樹" userId="267154a67edb8230" providerId="LiveId" clId="{389A2317-992D-4F2F-A75E-968E12783788}" dt="2022-01-30T13:18:04.137" v="7870" actId="1076"/>
          <ac:spMkLst>
            <pc:docMk/>
            <pc:sldMk cId="3324634106" sldId="609"/>
            <ac:spMk id="79" creationId="{D0B832DD-D862-47F8-9584-5EC8E0EB3863}"/>
          </ac:spMkLst>
        </pc:spChg>
        <pc:spChg chg="mod">
          <ac:chgData name="上野 和樹" userId="267154a67edb8230" providerId="LiveId" clId="{389A2317-992D-4F2F-A75E-968E12783788}" dt="2022-01-29T13:40:49.602" v="1860"/>
          <ac:spMkLst>
            <pc:docMk/>
            <pc:sldMk cId="3324634106" sldId="609"/>
            <ac:spMk id="82" creationId="{BE2C3462-9B77-4A18-A2A9-A85C2CE3888A}"/>
          </ac:spMkLst>
        </pc:spChg>
        <pc:spChg chg="mod">
          <ac:chgData name="上野 和樹" userId="267154a67edb8230" providerId="LiveId" clId="{389A2317-992D-4F2F-A75E-968E12783788}" dt="2022-01-29T13:40:49.602" v="1860"/>
          <ac:spMkLst>
            <pc:docMk/>
            <pc:sldMk cId="3324634106" sldId="609"/>
            <ac:spMk id="83" creationId="{26BD8293-CA60-4782-97D1-2A9865EB9E0E}"/>
          </ac:spMkLst>
        </pc:spChg>
        <pc:spChg chg="mod">
          <ac:chgData name="上野 和樹" userId="267154a67edb8230" providerId="LiveId" clId="{389A2317-992D-4F2F-A75E-968E12783788}" dt="2022-01-29T13:40:49.602" v="1860"/>
          <ac:spMkLst>
            <pc:docMk/>
            <pc:sldMk cId="3324634106" sldId="609"/>
            <ac:spMk id="84" creationId="{5F558B39-4289-49D8-BC92-0C1AFB022943}"/>
          </ac:spMkLst>
        </pc:spChg>
        <pc:spChg chg="mod">
          <ac:chgData name="上野 和樹" userId="267154a67edb8230" providerId="LiveId" clId="{389A2317-992D-4F2F-A75E-968E12783788}" dt="2022-01-29T13:40:49.602" v="1860"/>
          <ac:spMkLst>
            <pc:docMk/>
            <pc:sldMk cId="3324634106" sldId="609"/>
            <ac:spMk id="87" creationId="{EB49444D-3A24-49FD-A9B7-34FE85251CC6}"/>
          </ac:spMkLst>
        </pc:spChg>
        <pc:spChg chg="mod">
          <ac:chgData name="上野 和樹" userId="267154a67edb8230" providerId="LiveId" clId="{389A2317-992D-4F2F-A75E-968E12783788}" dt="2022-01-29T13:40:49.602" v="1860"/>
          <ac:spMkLst>
            <pc:docMk/>
            <pc:sldMk cId="3324634106" sldId="609"/>
            <ac:spMk id="88" creationId="{B1CB49F9-E142-4B87-B635-9B8C6BF88B77}"/>
          </ac:spMkLst>
        </pc:spChg>
        <pc:spChg chg="mod">
          <ac:chgData name="上野 和樹" userId="267154a67edb8230" providerId="LiveId" clId="{389A2317-992D-4F2F-A75E-968E12783788}" dt="2022-01-29T13:40:49.602" v="1860"/>
          <ac:spMkLst>
            <pc:docMk/>
            <pc:sldMk cId="3324634106" sldId="609"/>
            <ac:spMk id="89" creationId="{99B64115-3FE1-4ED9-97F4-80A36AFF381E}"/>
          </ac:spMkLst>
        </pc:spChg>
        <pc:spChg chg="mod">
          <ac:chgData name="上野 和樹" userId="267154a67edb8230" providerId="LiveId" clId="{389A2317-992D-4F2F-A75E-968E12783788}" dt="2022-01-29T13:40:49.602" v="1860"/>
          <ac:spMkLst>
            <pc:docMk/>
            <pc:sldMk cId="3324634106" sldId="609"/>
            <ac:spMk id="92" creationId="{C26C06DB-6968-4A53-8238-DCA1285669B0}"/>
          </ac:spMkLst>
        </pc:spChg>
        <pc:spChg chg="mod">
          <ac:chgData name="上野 和樹" userId="267154a67edb8230" providerId="LiveId" clId="{389A2317-992D-4F2F-A75E-968E12783788}" dt="2022-01-29T13:40:49.602" v="1860"/>
          <ac:spMkLst>
            <pc:docMk/>
            <pc:sldMk cId="3324634106" sldId="609"/>
            <ac:spMk id="93" creationId="{C8189F56-5925-4F20-BFDD-37943F691AE9}"/>
          </ac:spMkLst>
        </pc:spChg>
        <pc:spChg chg="mod">
          <ac:chgData name="上野 和樹" userId="267154a67edb8230" providerId="LiveId" clId="{389A2317-992D-4F2F-A75E-968E12783788}" dt="2022-01-29T13:40:49.602" v="1860"/>
          <ac:spMkLst>
            <pc:docMk/>
            <pc:sldMk cId="3324634106" sldId="609"/>
            <ac:spMk id="94" creationId="{8F369C6A-326F-46DF-A118-9EB830651178}"/>
          </ac:spMkLst>
        </pc:spChg>
        <pc:spChg chg="add mod">
          <ac:chgData name="上野 和樹" userId="267154a67edb8230" providerId="LiveId" clId="{389A2317-992D-4F2F-A75E-968E12783788}" dt="2022-01-29T15:00:02.065" v="2770" actId="1036"/>
          <ac:spMkLst>
            <pc:docMk/>
            <pc:sldMk cId="3324634106" sldId="609"/>
            <ac:spMk id="95" creationId="{EE89E61E-93D3-40B8-8909-548F6E7D9127}"/>
          </ac:spMkLst>
        </pc:spChg>
        <pc:spChg chg="mod">
          <ac:chgData name="上野 和樹" userId="267154a67edb8230" providerId="LiveId" clId="{389A2317-992D-4F2F-A75E-968E12783788}" dt="2022-01-29T15:00:02.065" v="2770" actId="1036"/>
          <ac:spMkLst>
            <pc:docMk/>
            <pc:sldMk cId="3324634106" sldId="609"/>
            <ac:spMk id="97" creationId="{50424BA1-2C27-4A78-9A4A-6FBB61AB814C}"/>
          </ac:spMkLst>
        </pc:spChg>
        <pc:spChg chg="mod">
          <ac:chgData name="上野 和樹" userId="267154a67edb8230" providerId="LiveId" clId="{389A2317-992D-4F2F-A75E-968E12783788}" dt="2022-01-30T00:44:32.180" v="3668" actId="1036"/>
          <ac:spMkLst>
            <pc:docMk/>
            <pc:sldMk cId="3324634106" sldId="609"/>
            <ac:spMk id="98" creationId="{16EBA2E4-5C18-447A-BC3A-C79F36B4AFF5}"/>
          </ac:spMkLst>
        </pc:spChg>
        <pc:grpChg chg="add mod">
          <ac:chgData name="上野 和樹" userId="267154a67edb8230" providerId="LiveId" clId="{389A2317-992D-4F2F-A75E-968E12783788}" dt="2022-01-29T15:00:02.065" v="2770" actId="1036"/>
          <ac:grpSpMkLst>
            <pc:docMk/>
            <pc:sldMk cId="3324634106" sldId="609"/>
            <ac:grpSpMk id="2" creationId="{98A7B846-7DD5-42A8-9AEE-6748644EA420}"/>
          </ac:grpSpMkLst>
        </pc:grpChg>
        <pc:grpChg chg="add mod">
          <ac:chgData name="上野 和樹" userId="267154a67edb8230" providerId="LiveId" clId="{389A2317-992D-4F2F-A75E-968E12783788}" dt="2022-01-30T00:35:21.387" v="3522" actId="1076"/>
          <ac:grpSpMkLst>
            <pc:docMk/>
            <pc:sldMk cId="3324634106" sldId="609"/>
            <ac:grpSpMk id="3" creationId="{3D9FB9C0-5315-45EE-A776-5328FFFA9B25}"/>
          </ac:grpSpMkLst>
        </pc:grpChg>
        <pc:grpChg chg="add mod">
          <ac:chgData name="上野 和樹" userId="267154a67edb8230" providerId="LiveId" clId="{389A2317-992D-4F2F-A75E-968E12783788}" dt="2022-01-30T00:35:28.760" v="3523" actId="1076"/>
          <ac:grpSpMkLst>
            <pc:docMk/>
            <pc:sldMk cId="3324634106" sldId="609"/>
            <ac:grpSpMk id="4" creationId="{B85C8053-3141-4713-8CDC-300A7537D55D}"/>
          </ac:grpSpMkLst>
        </pc:grpChg>
        <pc:grpChg chg="add del mod">
          <ac:chgData name="上野 和樹" userId="267154a67edb8230" providerId="LiveId" clId="{389A2317-992D-4F2F-A75E-968E12783788}" dt="2022-01-29T12:58:38.294" v="254" actId="165"/>
          <ac:grpSpMkLst>
            <pc:docMk/>
            <pc:sldMk cId="3324634106" sldId="609"/>
            <ac:grpSpMk id="6" creationId="{1EF146E5-CC98-442A-BC29-568DAB448954}"/>
          </ac:grpSpMkLst>
        </pc:grpChg>
        <pc:grpChg chg="add mod">
          <ac:chgData name="上野 和樹" userId="267154a67edb8230" providerId="LiveId" clId="{389A2317-992D-4F2F-A75E-968E12783788}" dt="2022-01-30T00:35:15.327" v="3520" actId="1076"/>
          <ac:grpSpMkLst>
            <pc:docMk/>
            <pc:sldMk cId="3324634106" sldId="609"/>
            <ac:grpSpMk id="6" creationId="{66B10D3C-B81E-419C-BA56-4050F6227545}"/>
          </ac:grpSpMkLst>
        </pc:grpChg>
        <pc:grpChg chg="del mod">
          <ac:chgData name="上野 和樹" userId="267154a67edb8230" providerId="LiveId" clId="{389A2317-992D-4F2F-A75E-968E12783788}" dt="2022-01-29T11:36:54.063" v="9" actId="165"/>
          <ac:grpSpMkLst>
            <pc:docMk/>
            <pc:sldMk cId="3324634106" sldId="609"/>
            <ac:grpSpMk id="7" creationId="{00000000-0000-0000-0000-000000000000}"/>
          </ac:grpSpMkLst>
        </pc:grpChg>
        <pc:grpChg chg="add del mod">
          <ac:chgData name="上野 和樹" userId="267154a67edb8230" providerId="LiveId" clId="{389A2317-992D-4F2F-A75E-968E12783788}" dt="2022-01-29T13:31:16.793" v="1610" actId="478"/>
          <ac:grpSpMkLst>
            <pc:docMk/>
            <pc:sldMk cId="3324634106" sldId="609"/>
            <ac:grpSpMk id="14" creationId="{66015619-3914-4F4A-B7AB-1CB5ECE7B333}"/>
          </ac:grpSpMkLst>
        </pc:grpChg>
        <pc:grpChg chg="mod">
          <ac:chgData name="上野 和樹" userId="267154a67edb8230" providerId="LiveId" clId="{389A2317-992D-4F2F-A75E-968E12783788}" dt="2022-01-29T12:49:14.727" v="87"/>
          <ac:grpSpMkLst>
            <pc:docMk/>
            <pc:sldMk cId="3324634106" sldId="609"/>
            <ac:grpSpMk id="15" creationId="{9C40AD54-1068-442A-B5B7-41BAD7B19C9B}"/>
          </ac:grpSpMkLst>
        </pc:grpChg>
        <pc:grpChg chg="add del mod">
          <ac:chgData name="上野 和樹" userId="267154a67edb8230" providerId="LiveId" clId="{389A2317-992D-4F2F-A75E-968E12783788}" dt="2022-01-29T13:31:13.559" v="1609" actId="478"/>
          <ac:grpSpMkLst>
            <pc:docMk/>
            <pc:sldMk cId="3324634106" sldId="609"/>
            <ac:grpSpMk id="19" creationId="{DEF1EBC5-0943-4696-8E1E-1BC5F0ED1E5B}"/>
          </ac:grpSpMkLst>
        </pc:grpChg>
        <pc:grpChg chg="mod">
          <ac:chgData name="上野 和樹" userId="267154a67edb8230" providerId="LiveId" clId="{389A2317-992D-4F2F-A75E-968E12783788}" dt="2022-01-29T12:49:14.727" v="87"/>
          <ac:grpSpMkLst>
            <pc:docMk/>
            <pc:sldMk cId="3324634106" sldId="609"/>
            <ac:grpSpMk id="20" creationId="{EF7D53F5-8401-4AEB-95FD-0630A558FDB6}"/>
          </ac:grpSpMkLst>
        </pc:grpChg>
        <pc:grpChg chg="add del mod">
          <ac:chgData name="上野 和樹" userId="267154a67edb8230" providerId="LiveId" clId="{389A2317-992D-4F2F-A75E-968E12783788}" dt="2022-01-29T13:31:13.559" v="1609" actId="478"/>
          <ac:grpSpMkLst>
            <pc:docMk/>
            <pc:sldMk cId="3324634106" sldId="609"/>
            <ac:grpSpMk id="26" creationId="{B50E719D-89B0-40C0-9E07-C7616E6F88BB}"/>
          </ac:grpSpMkLst>
        </pc:grpChg>
        <pc:grpChg chg="mod">
          <ac:chgData name="上野 和樹" userId="267154a67edb8230" providerId="LiveId" clId="{389A2317-992D-4F2F-A75E-968E12783788}" dt="2022-01-29T12:49:14.727" v="87"/>
          <ac:grpSpMkLst>
            <pc:docMk/>
            <pc:sldMk cId="3324634106" sldId="609"/>
            <ac:grpSpMk id="27" creationId="{B0DA393E-18D2-4C75-BDFC-3C5845AD082A}"/>
          </ac:grpSpMkLst>
        </pc:grpChg>
        <pc:grpChg chg="add del mod">
          <ac:chgData name="上野 和樹" userId="267154a67edb8230" providerId="LiveId" clId="{389A2317-992D-4F2F-A75E-968E12783788}" dt="2022-01-29T13:31:16.793" v="1610" actId="478"/>
          <ac:grpSpMkLst>
            <pc:docMk/>
            <pc:sldMk cId="3324634106" sldId="609"/>
            <ac:grpSpMk id="31" creationId="{C23A57CD-B5AF-4616-A403-6E7AF4976D19}"/>
          </ac:grpSpMkLst>
        </pc:grpChg>
        <pc:grpChg chg="mod">
          <ac:chgData name="上野 和樹" userId="267154a67edb8230" providerId="LiveId" clId="{389A2317-992D-4F2F-A75E-968E12783788}" dt="2022-01-29T12:49:14.727" v="87"/>
          <ac:grpSpMkLst>
            <pc:docMk/>
            <pc:sldMk cId="3324634106" sldId="609"/>
            <ac:grpSpMk id="32" creationId="{B9FC5079-68F6-4356-B94A-4EB7569A80B7}"/>
          </ac:grpSpMkLst>
        </pc:grpChg>
        <pc:grpChg chg="add del mod">
          <ac:chgData name="上野 和樹" userId="267154a67edb8230" providerId="LiveId" clId="{389A2317-992D-4F2F-A75E-968E12783788}" dt="2022-01-29T13:03:28.183" v="349" actId="478"/>
          <ac:grpSpMkLst>
            <pc:docMk/>
            <pc:sldMk cId="3324634106" sldId="609"/>
            <ac:grpSpMk id="42" creationId="{7F56413B-3567-496F-B4D8-59E737E9DA7B}"/>
          </ac:grpSpMkLst>
        </pc:grpChg>
        <pc:grpChg chg="add mod">
          <ac:chgData name="上野 和樹" userId="267154a67edb8230" providerId="LiveId" clId="{389A2317-992D-4F2F-A75E-968E12783788}" dt="2022-01-29T14:46:50.087" v="2404" actId="1076"/>
          <ac:grpSpMkLst>
            <pc:docMk/>
            <pc:sldMk cId="3324634106" sldId="609"/>
            <ac:grpSpMk id="43" creationId="{0A2FE80A-0739-457D-B7CA-0B90442A7A4F}"/>
          </ac:grpSpMkLst>
        </pc:grpChg>
        <pc:grpChg chg="add del mod">
          <ac:chgData name="上野 和樹" userId="267154a67edb8230" providerId="LiveId" clId="{389A2317-992D-4F2F-A75E-968E12783788}" dt="2022-01-29T13:47:12.818" v="2121" actId="21"/>
          <ac:grpSpMkLst>
            <pc:docMk/>
            <pc:sldMk cId="3324634106" sldId="609"/>
            <ac:grpSpMk id="70" creationId="{BA40FA41-D819-4B5E-B155-E8933DD48B55}"/>
          </ac:grpSpMkLst>
        </pc:grpChg>
        <pc:grpChg chg="add del mod">
          <ac:chgData name="上野 和樹" userId="267154a67edb8230" providerId="LiveId" clId="{389A2317-992D-4F2F-A75E-968E12783788}" dt="2022-01-29T13:46:53.178" v="2118" actId="21"/>
          <ac:grpSpMkLst>
            <pc:docMk/>
            <pc:sldMk cId="3324634106" sldId="609"/>
            <ac:grpSpMk id="75" creationId="{72F7A8A2-FAAF-4390-A526-76D5B4B4AD9D}"/>
          </ac:grpSpMkLst>
        </pc:grpChg>
        <pc:grpChg chg="mod">
          <ac:chgData name="上野 和樹" userId="267154a67edb8230" providerId="LiveId" clId="{389A2317-992D-4F2F-A75E-968E12783788}" dt="2022-01-29T13:40:49.602" v="1860"/>
          <ac:grpSpMkLst>
            <pc:docMk/>
            <pc:sldMk cId="3324634106" sldId="609"/>
            <ac:grpSpMk id="76" creationId="{7DF6AFF4-5FDC-4F15-A20E-F83B2E04B213}"/>
          </ac:grpSpMkLst>
        </pc:grpChg>
        <pc:grpChg chg="add del mod">
          <ac:chgData name="上野 和樹" userId="267154a67edb8230" providerId="LiveId" clId="{389A2317-992D-4F2F-A75E-968E12783788}" dt="2022-01-29T13:46:53.178" v="2118" actId="21"/>
          <ac:grpSpMkLst>
            <pc:docMk/>
            <pc:sldMk cId="3324634106" sldId="609"/>
            <ac:grpSpMk id="80" creationId="{A6C7FEFB-B2BD-43EC-AC05-1A40197689DC}"/>
          </ac:grpSpMkLst>
        </pc:grpChg>
        <pc:grpChg chg="mod">
          <ac:chgData name="上野 和樹" userId="267154a67edb8230" providerId="LiveId" clId="{389A2317-992D-4F2F-A75E-968E12783788}" dt="2022-01-29T13:40:49.602" v="1860"/>
          <ac:grpSpMkLst>
            <pc:docMk/>
            <pc:sldMk cId="3324634106" sldId="609"/>
            <ac:grpSpMk id="81" creationId="{5EE38849-68E8-48DA-9CA9-D39551F9E659}"/>
          </ac:grpSpMkLst>
        </pc:grpChg>
        <pc:grpChg chg="add del mod">
          <ac:chgData name="上野 和樹" userId="267154a67edb8230" providerId="LiveId" clId="{389A2317-992D-4F2F-A75E-968E12783788}" dt="2022-01-29T13:46:53.178" v="2118" actId="21"/>
          <ac:grpSpMkLst>
            <pc:docMk/>
            <pc:sldMk cId="3324634106" sldId="609"/>
            <ac:grpSpMk id="85" creationId="{3CEC46F8-EB86-40AF-BB96-7F8C28CEBD20}"/>
          </ac:grpSpMkLst>
        </pc:grpChg>
        <pc:grpChg chg="mod">
          <ac:chgData name="上野 和樹" userId="267154a67edb8230" providerId="LiveId" clId="{389A2317-992D-4F2F-A75E-968E12783788}" dt="2022-01-29T13:40:49.602" v="1860"/>
          <ac:grpSpMkLst>
            <pc:docMk/>
            <pc:sldMk cId="3324634106" sldId="609"/>
            <ac:grpSpMk id="86" creationId="{635E14C1-78C9-4FD1-B9F1-DFF974DC7DAE}"/>
          </ac:grpSpMkLst>
        </pc:grpChg>
        <pc:grpChg chg="add del mod">
          <ac:chgData name="上野 和樹" userId="267154a67edb8230" providerId="LiveId" clId="{389A2317-992D-4F2F-A75E-968E12783788}" dt="2022-01-29T13:46:53.178" v="2118" actId="21"/>
          <ac:grpSpMkLst>
            <pc:docMk/>
            <pc:sldMk cId="3324634106" sldId="609"/>
            <ac:grpSpMk id="90" creationId="{4850673B-1975-4077-AE45-A262BC1F59B5}"/>
          </ac:grpSpMkLst>
        </pc:grpChg>
        <pc:grpChg chg="mod">
          <ac:chgData name="上野 和樹" userId="267154a67edb8230" providerId="LiveId" clId="{389A2317-992D-4F2F-A75E-968E12783788}" dt="2022-01-29T13:40:49.602" v="1860"/>
          <ac:grpSpMkLst>
            <pc:docMk/>
            <pc:sldMk cId="3324634106" sldId="609"/>
            <ac:grpSpMk id="91" creationId="{93F769F0-CC34-415C-A164-F6A4DDAB9899}"/>
          </ac:grpSpMkLst>
        </pc:grpChg>
        <pc:grpChg chg="add mod">
          <ac:chgData name="上野 和樹" userId="267154a67edb8230" providerId="LiveId" clId="{389A2317-992D-4F2F-A75E-968E12783788}" dt="2022-01-29T15:24:24.368" v="3011" actId="1035"/>
          <ac:grpSpMkLst>
            <pc:docMk/>
            <pc:sldMk cId="3324634106" sldId="609"/>
            <ac:grpSpMk id="96" creationId="{CCD163D6-3621-48EF-872F-0CF7EE4941D6}"/>
          </ac:grpSpMkLst>
        </pc:grpChg>
        <pc:picChg chg="add mod">
          <ac:chgData name="上野 和樹" userId="267154a67edb8230" providerId="LiveId" clId="{389A2317-992D-4F2F-A75E-968E12783788}" dt="2022-01-29T15:00:02.065" v="2770" actId="1036"/>
          <ac:picMkLst>
            <pc:docMk/>
            <pc:sldMk cId="3324634106" sldId="609"/>
            <ac:picMk id="71" creationId="{A753FDD7-6B2E-42CE-A064-845783296F2B}"/>
          </ac:picMkLst>
        </pc:picChg>
      </pc:sldChg>
      <pc:sldChg chg="addSp delSp modSp mod">
        <pc:chgData name="上野 和樹" userId="267154a67edb8230" providerId="LiveId" clId="{389A2317-992D-4F2F-A75E-968E12783788}" dt="2022-01-30T00:41:46.134" v="3649" actId="1038"/>
        <pc:sldMkLst>
          <pc:docMk/>
          <pc:sldMk cId="3899169213" sldId="610"/>
        </pc:sldMkLst>
        <pc:spChg chg="mod">
          <ac:chgData name="上野 和樹" userId="267154a67edb8230" providerId="LiveId" clId="{389A2317-992D-4F2F-A75E-968E12783788}" dt="2022-01-30T00:39:47.320" v="3619" actId="2711"/>
          <ac:spMkLst>
            <pc:docMk/>
            <pc:sldMk cId="3899169213" sldId="610"/>
            <ac:spMk id="2" creationId="{00000000-0000-0000-0000-000000000000}"/>
          </ac:spMkLst>
        </pc:spChg>
        <pc:spChg chg="mod">
          <ac:chgData name="上野 和樹" userId="267154a67edb8230" providerId="LiveId" clId="{389A2317-992D-4F2F-A75E-968E12783788}" dt="2022-01-30T00:40:53.716" v="3626" actId="1076"/>
          <ac:spMkLst>
            <pc:docMk/>
            <pc:sldMk cId="3899169213" sldId="610"/>
            <ac:spMk id="3" creationId="{00000000-0000-0000-0000-000000000000}"/>
          </ac:spMkLst>
        </pc:spChg>
        <pc:spChg chg="add del mod">
          <ac:chgData name="上野 和樹" userId="267154a67edb8230" providerId="LiveId" clId="{389A2317-992D-4F2F-A75E-968E12783788}" dt="2022-01-30T00:41:46.134" v="3649" actId="1038"/>
          <ac:spMkLst>
            <pc:docMk/>
            <pc:sldMk cId="3899169213" sldId="610"/>
            <ac:spMk id="4" creationId="{00000000-0000-0000-0000-000000000000}"/>
          </ac:spMkLst>
        </pc:spChg>
        <pc:spChg chg="del">
          <ac:chgData name="上野 和樹" userId="267154a67edb8230" providerId="LiveId" clId="{389A2317-992D-4F2F-A75E-968E12783788}" dt="2022-01-29T11:39:45.499" v="21" actId="21"/>
          <ac:spMkLst>
            <pc:docMk/>
            <pc:sldMk cId="3899169213" sldId="610"/>
            <ac:spMk id="12" creationId="{00000000-0000-0000-0000-000000000000}"/>
          </ac:spMkLst>
        </pc:spChg>
        <pc:spChg chg="del mod">
          <ac:chgData name="上野 和樹" userId="267154a67edb8230" providerId="LiveId" clId="{389A2317-992D-4F2F-A75E-968E12783788}" dt="2022-01-29T11:39:45.499" v="21" actId="21"/>
          <ac:spMkLst>
            <pc:docMk/>
            <pc:sldMk cId="3899169213" sldId="610"/>
            <ac:spMk id="14" creationId="{00000000-0000-0000-0000-000000000000}"/>
          </ac:spMkLst>
        </pc:spChg>
        <pc:spChg chg="del">
          <ac:chgData name="上野 和樹" userId="267154a67edb8230" providerId="LiveId" clId="{389A2317-992D-4F2F-A75E-968E12783788}" dt="2022-01-29T11:40:10.950" v="27" actId="478"/>
          <ac:spMkLst>
            <pc:docMk/>
            <pc:sldMk cId="3899169213" sldId="610"/>
            <ac:spMk id="18" creationId="{00000000-0000-0000-0000-000000000000}"/>
          </ac:spMkLst>
        </pc:spChg>
        <pc:spChg chg="del mod">
          <ac:chgData name="上野 和樹" userId="267154a67edb8230" providerId="LiveId" clId="{389A2317-992D-4F2F-A75E-968E12783788}" dt="2022-01-29T15:58:55.867" v="3278" actId="478"/>
          <ac:spMkLst>
            <pc:docMk/>
            <pc:sldMk cId="3899169213" sldId="610"/>
            <ac:spMk id="25" creationId="{00000000-0000-0000-0000-000000000000}"/>
          </ac:spMkLst>
        </pc:spChg>
        <pc:spChg chg="add mod">
          <ac:chgData name="上野 和樹" userId="267154a67edb8230" providerId="LiveId" clId="{389A2317-992D-4F2F-A75E-968E12783788}" dt="2022-01-30T00:39:46.817" v="3618" actId="2711"/>
          <ac:spMkLst>
            <pc:docMk/>
            <pc:sldMk cId="3899169213" sldId="610"/>
            <ac:spMk id="34" creationId="{3CB6B25C-449E-4B37-8F32-591537F982DB}"/>
          </ac:spMkLst>
        </pc:spChg>
        <pc:spChg chg="mod">
          <ac:chgData name="上野 和樹" userId="267154a67edb8230" providerId="LiveId" clId="{389A2317-992D-4F2F-A75E-968E12783788}" dt="2022-01-30T00:40:53.716" v="3626" actId="1076"/>
          <ac:spMkLst>
            <pc:docMk/>
            <pc:sldMk cId="3899169213" sldId="610"/>
            <ac:spMk id="36" creationId="{00000000-0000-0000-0000-000000000000}"/>
          </ac:spMkLst>
        </pc:spChg>
        <pc:spChg chg="mod">
          <ac:chgData name="上野 和樹" userId="267154a67edb8230" providerId="LiveId" clId="{389A2317-992D-4F2F-A75E-968E12783788}" dt="2022-01-30T00:40:53.716" v="3626" actId="1076"/>
          <ac:spMkLst>
            <pc:docMk/>
            <pc:sldMk cId="3899169213" sldId="610"/>
            <ac:spMk id="37" creationId="{00000000-0000-0000-0000-000000000000}"/>
          </ac:spMkLst>
        </pc:spChg>
        <pc:spChg chg="mod">
          <ac:chgData name="上野 和樹" userId="267154a67edb8230" providerId="LiveId" clId="{389A2317-992D-4F2F-A75E-968E12783788}" dt="2022-01-30T00:41:17.862" v="3630" actId="1076"/>
          <ac:spMkLst>
            <pc:docMk/>
            <pc:sldMk cId="3899169213" sldId="610"/>
            <ac:spMk id="38" creationId="{00000000-0000-0000-0000-000000000000}"/>
          </ac:spMkLst>
        </pc:spChg>
        <pc:spChg chg="mod">
          <ac:chgData name="上野 和樹" userId="267154a67edb8230" providerId="LiveId" clId="{389A2317-992D-4F2F-A75E-968E12783788}" dt="2022-01-30T00:41:17.862" v="3630" actId="1076"/>
          <ac:spMkLst>
            <pc:docMk/>
            <pc:sldMk cId="3899169213" sldId="610"/>
            <ac:spMk id="39" creationId="{00000000-0000-0000-0000-000000000000}"/>
          </ac:spMkLst>
        </pc:spChg>
        <pc:spChg chg="add mod">
          <ac:chgData name="上野 和樹" userId="267154a67edb8230" providerId="LiveId" clId="{389A2317-992D-4F2F-A75E-968E12783788}" dt="2022-01-30T00:41:36.163" v="3634" actId="1035"/>
          <ac:spMkLst>
            <pc:docMk/>
            <pc:sldMk cId="3899169213" sldId="610"/>
            <ac:spMk id="40" creationId="{5F60B6AB-220A-4B67-A696-8898EE68E6B6}"/>
          </ac:spMkLst>
        </pc:spChg>
        <pc:spChg chg="mod">
          <ac:chgData name="上野 和樹" userId="267154a67edb8230" providerId="LiveId" clId="{389A2317-992D-4F2F-A75E-968E12783788}" dt="2022-01-30T00:39:48.294" v="3620" actId="2711"/>
          <ac:spMkLst>
            <pc:docMk/>
            <pc:sldMk cId="3899169213" sldId="610"/>
            <ac:spMk id="41" creationId="{00000000-0000-0000-0000-000000000000}"/>
          </ac:spMkLst>
        </pc:spChg>
        <pc:spChg chg="mod">
          <ac:chgData name="上野 和樹" userId="267154a67edb8230" providerId="LiveId" clId="{389A2317-992D-4F2F-A75E-968E12783788}" dt="2022-01-30T00:40:47.981" v="3625" actId="1076"/>
          <ac:spMkLst>
            <pc:docMk/>
            <pc:sldMk cId="3899169213" sldId="610"/>
            <ac:spMk id="42" creationId="{00000000-0000-0000-0000-000000000000}"/>
          </ac:spMkLst>
        </pc:spChg>
        <pc:spChg chg="mod">
          <ac:chgData name="上野 和樹" userId="267154a67edb8230" providerId="LiveId" clId="{389A2317-992D-4F2F-A75E-968E12783788}" dt="2022-01-30T00:39:48.294" v="3620" actId="2711"/>
          <ac:spMkLst>
            <pc:docMk/>
            <pc:sldMk cId="3899169213" sldId="610"/>
            <ac:spMk id="43" creationId="{00000000-0000-0000-0000-000000000000}"/>
          </ac:spMkLst>
        </pc:spChg>
        <pc:spChg chg="add mod">
          <ac:chgData name="上野 和樹" userId="267154a67edb8230" providerId="LiveId" clId="{389A2317-992D-4F2F-A75E-968E12783788}" dt="2022-01-30T00:40:47.981" v="3625" actId="1076"/>
          <ac:spMkLst>
            <pc:docMk/>
            <pc:sldMk cId="3899169213" sldId="610"/>
            <ac:spMk id="45" creationId="{640505B5-2B64-4CDE-9E2D-20E496F6D63E}"/>
          </ac:spMkLst>
        </pc:spChg>
        <pc:spChg chg="add mod">
          <ac:chgData name="上野 和樹" userId="267154a67edb8230" providerId="LiveId" clId="{389A2317-992D-4F2F-A75E-968E12783788}" dt="2022-01-30T00:39:48.294" v="3620" actId="2711"/>
          <ac:spMkLst>
            <pc:docMk/>
            <pc:sldMk cId="3899169213" sldId="610"/>
            <ac:spMk id="46" creationId="{F521559D-C2E8-450D-A277-7A3A42090D96}"/>
          </ac:spMkLst>
        </pc:spChg>
        <pc:spChg chg="add mod">
          <ac:chgData name="上野 和樹" userId="267154a67edb8230" providerId="LiveId" clId="{389A2317-992D-4F2F-A75E-968E12783788}" dt="2022-01-30T00:39:48.294" v="3620" actId="2711"/>
          <ac:spMkLst>
            <pc:docMk/>
            <pc:sldMk cId="3899169213" sldId="610"/>
            <ac:spMk id="49" creationId="{AD24E59B-DAC7-400D-A155-D20DE2E882A6}"/>
          </ac:spMkLst>
        </pc:spChg>
        <pc:spChg chg="add mod">
          <ac:chgData name="上野 和樹" userId="267154a67edb8230" providerId="LiveId" clId="{389A2317-992D-4F2F-A75E-968E12783788}" dt="2022-01-30T00:40:53.716" v="3626" actId="1076"/>
          <ac:spMkLst>
            <pc:docMk/>
            <pc:sldMk cId="3899169213" sldId="610"/>
            <ac:spMk id="56" creationId="{AFDE7797-6B5E-448B-B7A7-7DA6263E0957}"/>
          </ac:spMkLst>
        </pc:spChg>
        <pc:spChg chg="add mod">
          <ac:chgData name="上野 和樹" userId="267154a67edb8230" providerId="LiveId" clId="{389A2317-992D-4F2F-A75E-968E12783788}" dt="2022-01-29T15:38:18.918" v="3094" actId="1076"/>
          <ac:spMkLst>
            <pc:docMk/>
            <pc:sldMk cId="3899169213" sldId="610"/>
            <ac:spMk id="58" creationId="{12F91AEF-94FF-4963-8625-B421A49E5C50}"/>
          </ac:spMkLst>
        </pc:spChg>
        <pc:spChg chg="add del">
          <ac:chgData name="上野 和樹" userId="267154a67edb8230" providerId="LiveId" clId="{389A2317-992D-4F2F-A75E-968E12783788}" dt="2022-01-29T15:41:13.798" v="3115" actId="478"/>
          <ac:spMkLst>
            <pc:docMk/>
            <pc:sldMk cId="3899169213" sldId="610"/>
            <ac:spMk id="59" creationId="{2FFDCC4C-EC15-4FAA-9BFD-95FA0673777C}"/>
          </ac:spMkLst>
        </pc:spChg>
        <pc:spChg chg="add mod">
          <ac:chgData name="上野 和樹" userId="267154a67edb8230" providerId="LiveId" clId="{389A2317-992D-4F2F-A75E-968E12783788}" dt="2022-01-30T00:39:47.320" v="3619" actId="2711"/>
          <ac:spMkLst>
            <pc:docMk/>
            <pc:sldMk cId="3899169213" sldId="610"/>
            <ac:spMk id="60" creationId="{7DF60D86-6733-4910-A06C-9A48ADD54D47}"/>
          </ac:spMkLst>
        </pc:spChg>
        <pc:spChg chg="add mod">
          <ac:chgData name="上野 和樹" userId="267154a67edb8230" providerId="LiveId" clId="{389A2317-992D-4F2F-A75E-968E12783788}" dt="2022-01-30T00:41:10.005" v="3629" actId="1076"/>
          <ac:spMkLst>
            <pc:docMk/>
            <pc:sldMk cId="3899169213" sldId="610"/>
            <ac:spMk id="62" creationId="{B1AC205B-632A-43C0-BBC3-2743B44F1D5B}"/>
          </ac:spMkLst>
        </pc:spChg>
        <pc:spChg chg="add mod">
          <ac:chgData name="上野 和樹" userId="267154a67edb8230" providerId="LiveId" clId="{389A2317-992D-4F2F-A75E-968E12783788}" dt="2022-01-30T00:39:46.817" v="3618" actId="2711"/>
          <ac:spMkLst>
            <pc:docMk/>
            <pc:sldMk cId="3899169213" sldId="610"/>
            <ac:spMk id="63" creationId="{210046E9-1195-45D8-A1E8-8B64FAE0A1A5}"/>
          </ac:spMkLst>
        </pc:spChg>
        <pc:spChg chg="add mod">
          <ac:chgData name="上野 和樹" userId="267154a67edb8230" providerId="LiveId" clId="{389A2317-992D-4F2F-A75E-968E12783788}" dt="2022-01-30T00:39:47.320" v="3619" actId="2711"/>
          <ac:spMkLst>
            <pc:docMk/>
            <pc:sldMk cId="3899169213" sldId="610"/>
            <ac:spMk id="64" creationId="{786ACE06-1FF0-435D-B80E-AE7115F1CAEF}"/>
          </ac:spMkLst>
        </pc:spChg>
        <pc:spChg chg="add mod">
          <ac:chgData name="上野 和樹" userId="267154a67edb8230" providerId="LiveId" clId="{389A2317-992D-4F2F-A75E-968E12783788}" dt="2022-01-30T00:39:47.320" v="3619" actId="2711"/>
          <ac:spMkLst>
            <pc:docMk/>
            <pc:sldMk cId="3899169213" sldId="610"/>
            <ac:spMk id="65" creationId="{766DDA66-AAD3-40DD-99B2-8CD5241EDFA6}"/>
          </ac:spMkLst>
        </pc:spChg>
        <pc:spChg chg="add mod">
          <ac:chgData name="上野 和樹" userId="267154a67edb8230" providerId="LiveId" clId="{389A2317-992D-4F2F-A75E-968E12783788}" dt="2022-01-30T00:40:53.716" v="3626" actId="1076"/>
          <ac:spMkLst>
            <pc:docMk/>
            <pc:sldMk cId="3899169213" sldId="610"/>
            <ac:spMk id="66" creationId="{E9D7DFAC-FE7E-4C20-A98F-0BBA16DD9B0A}"/>
          </ac:spMkLst>
        </pc:spChg>
        <pc:spChg chg="add mod">
          <ac:chgData name="上野 和樹" userId="267154a67edb8230" providerId="LiveId" clId="{389A2317-992D-4F2F-A75E-968E12783788}" dt="2022-01-30T00:41:10.005" v="3629" actId="1076"/>
          <ac:spMkLst>
            <pc:docMk/>
            <pc:sldMk cId="3899169213" sldId="610"/>
            <ac:spMk id="67" creationId="{36139289-A279-4E76-AB61-7559A9A8128D}"/>
          </ac:spMkLst>
        </pc:spChg>
        <pc:spChg chg="add mod">
          <ac:chgData name="上野 和樹" userId="267154a67edb8230" providerId="LiveId" clId="{389A2317-992D-4F2F-A75E-968E12783788}" dt="2022-01-30T00:39:47.320" v="3619" actId="2711"/>
          <ac:spMkLst>
            <pc:docMk/>
            <pc:sldMk cId="3899169213" sldId="610"/>
            <ac:spMk id="68" creationId="{8E05B5C9-A5EC-465C-BAE8-75FC7C7ED65C}"/>
          </ac:spMkLst>
        </pc:spChg>
        <pc:spChg chg="add del mod">
          <ac:chgData name="上野 和樹" userId="267154a67edb8230" providerId="LiveId" clId="{389A2317-992D-4F2F-A75E-968E12783788}" dt="2022-01-29T15:58:50.636" v="3275" actId="478"/>
          <ac:spMkLst>
            <pc:docMk/>
            <pc:sldMk cId="3899169213" sldId="610"/>
            <ac:spMk id="69" creationId="{4DB17281-25A9-496F-9DF9-72235E9E992F}"/>
          </ac:spMkLst>
        </pc:spChg>
        <pc:spChg chg="add mod">
          <ac:chgData name="上野 和樹" userId="267154a67edb8230" providerId="LiveId" clId="{389A2317-992D-4F2F-A75E-968E12783788}" dt="2022-01-29T15:59:07.662" v="3309" actId="1037"/>
          <ac:spMkLst>
            <pc:docMk/>
            <pc:sldMk cId="3899169213" sldId="610"/>
            <ac:spMk id="70" creationId="{94328E81-07B7-4126-8B32-FCE9FF879207}"/>
          </ac:spMkLst>
        </pc:spChg>
        <pc:spChg chg="add del mod">
          <ac:chgData name="上野 和樹" userId="267154a67edb8230" providerId="LiveId" clId="{389A2317-992D-4F2F-A75E-968E12783788}" dt="2022-01-29T16:00:20.631" v="3313" actId="478"/>
          <ac:spMkLst>
            <pc:docMk/>
            <pc:sldMk cId="3899169213" sldId="610"/>
            <ac:spMk id="71" creationId="{5304BFDA-BCAA-4E04-A5EE-CEB146631A9B}"/>
          </ac:spMkLst>
        </pc:spChg>
        <pc:grpChg chg="add mod">
          <ac:chgData name="上野 和樹" userId="267154a67edb8230" providerId="LiveId" clId="{389A2317-992D-4F2F-A75E-968E12783788}" dt="2022-01-30T00:40:59.389" v="3627" actId="1076"/>
          <ac:grpSpMkLst>
            <pc:docMk/>
            <pc:sldMk cId="3899169213" sldId="610"/>
            <ac:grpSpMk id="6" creationId="{3C066AB8-DEBC-45DD-A0FC-DE257B2E9C63}"/>
          </ac:grpSpMkLst>
        </pc:grpChg>
        <pc:grpChg chg="add mod">
          <ac:chgData name="上野 和樹" userId="267154a67edb8230" providerId="LiveId" clId="{389A2317-992D-4F2F-A75E-968E12783788}" dt="2022-01-29T16:04:17.231" v="3430" actId="1076"/>
          <ac:grpSpMkLst>
            <pc:docMk/>
            <pc:sldMk cId="3899169213" sldId="610"/>
            <ac:grpSpMk id="8" creationId="{2F549B6E-F7A7-44C8-BCD7-433A24E1F1D4}"/>
          </ac:grpSpMkLst>
        </pc:grpChg>
        <pc:grpChg chg="add mod">
          <ac:chgData name="上野 和樹" userId="267154a67edb8230" providerId="LiveId" clId="{389A2317-992D-4F2F-A75E-968E12783788}" dt="2022-01-29T16:02:14.260" v="3317" actId="1076"/>
          <ac:grpSpMkLst>
            <pc:docMk/>
            <pc:sldMk cId="3899169213" sldId="610"/>
            <ac:grpSpMk id="12" creationId="{2142880F-2FB8-41B9-BD30-C07569067614}"/>
          </ac:grpSpMkLst>
        </pc:grpChg>
        <pc:grpChg chg="add mod">
          <ac:chgData name="上野 和樹" userId="267154a67edb8230" providerId="LiveId" clId="{389A2317-992D-4F2F-A75E-968E12783788}" dt="2022-01-29T16:04:04.778" v="3429" actId="1076"/>
          <ac:grpSpMkLst>
            <pc:docMk/>
            <pc:sldMk cId="3899169213" sldId="610"/>
            <ac:grpSpMk id="14" creationId="{87E35147-3C7B-45EC-92A8-2DDAA5048737}"/>
          </ac:grpSpMkLst>
        </pc:grpChg>
        <pc:picChg chg="add del mod">
          <ac:chgData name="上野 和樹" userId="267154a67edb8230" providerId="LiveId" clId="{389A2317-992D-4F2F-A75E-968E12783788}" dt="2022-01-29T11:41:54.379" v="40" actId="478"/>
          <ac:picMkLst>
            <pc:docMk/>
            <pc:sldMk cId="3899169213" sldId="610"/>
            <ac:picMk id="5" creationId="{AAD2D5EA-2BEB-4E27-B1D2-F7A1B078C83B}"/>
          </ac:picMkLst>
        </pc:picChg>
        <pc:picChg chg="mod">
          <ac:chgData name="上野 和樹" userId="267154a67edb8230" providerId="LiveId" clId="{389A2317-992D-4F2F-A75E-968E12783788}" dt="2022-01-30T00:40:53.716" v="3626" actId="1076"/>
          <ac:picMkLst>
            <pc:docMk/>
            <pc:sldMk cId="3899169213" sldId="610"/>
            <ac:picMk id="35" creationId="{00000000-0000-0000-0000-000000000000}"/>
          </ac:picMkLst>
        </pc:picChg>
        <pc:picChg chg="mod">
          <ac:chgData name="上野 和樹" userId="267154a67edb8230" providerId="LiveId" clId="{389A2317-992D-4F2F-A75E-968E12783788}" dt="2022-01-30T00:40:39.187" v="3624" actId="1076"/>
          <ac:picMkLst>
            <pc:docMk/>
            <pc:sldMk cId="3899169213" sldId="610"/>
            <ac:picMk id="61" creationId="{00000000-0000-0000-0000-000000000000}"/>
          </ac:picMkLst>
        </pc:picChg>
        <pc:picChg chg="add del mod">
          <ac:chgData name="上野 和樹" userId="267154a67edb8230" providerId="LiveId" clId="{389A2317-992D-4F2F-A75E-968E12783788}" dt="2022-01-29T16:09:36.818" v="3462" actId="478"/>
          <ac:picMkLst>
            <pc:docMk/>
            <pc:sldMk cId="3899169213" sldId="610"/>
            <ac:picMk id="72" creationId="{D5DE0257-7AF5-44E1-A4F4-19813BC6B6CE}"/>
          </ac:picMkLst>
        </pc:picChg>
        <pc:cxnChg chg="del">
          <ac:chgData name="上野 和樹" userId="267154a67edb8230" providerId="LiveId" clId="{389A2317-992D-4F2F-A75E-968E12783788}" dt="2022-01-29T15:54:50.676" v="3230" actId="478"/>
          <ac:cxnSpMkLst>
            <pc:docMk/>
            <pc:sldMk cId="3899169213" sldId="610"/>
            <ac:cxnSpMk id="10" creationId="{00000000-0000-0000-0000-000000000000}"/>
          </ac:cxnSpMkLst>
        </pc:cxnChg>
        <pc:cxnChg chg="del mod">
          <ac:chgData name="上野 和樹" userId="267154a67edb8230" providerId="LiveId" clId="{389A2317-992D-4F2F-A75E-968E12783788}" dt="2022-01-29T15:11:43.856" v="2864" actId="21"/>
          <ac:cxnSpMkLst>
            <pc:docMk/>
            <pc:sldMk cId="3899169213" sldId="610"/>
            <ac:cxnSpMk id="13" creationId="{00000000-0000-0000-0000-000000000000}"/>
          </ac:cxnSpMkLst>
        </pc:cxnChg>
        <pc:cxnChg chg="del">
          <ac:chgData name="上野 和樹" userId="267154a67edb8230" providerId="LiveId" clId="{389A2317-992D-4F2F-A75E-968E12783788}" dt="2022-01-29T15:54:50.676" v="3230" actId="478"/>
          <ac:cxnSpMkLst>
            <pc:docMk/>
            <pc:sldMk cId="3899169213" sldId="610"/>
            <ac:cxnSpMk id="29" creationId="{00000000-0000-0000-0000-000000000000}"/>
          </ac:cxnSpMkLst>
        </pc:cxnChg>
        <pc:cxnChg chg="del">
          <ac:chgData name="上野 和樹" userId="267154a67edb8230" providerId="LiveId" clId="{389A2317-992D-4F2F-A75E-968E12783788}" dt="2022-01-29T15:54:50.676" v="3230" actId="478"/>
          <ac:cxnSpMkLst>
            <pc:docMk/>
            <pc:sldMk cId="3899169213" sldId="610"/>
            <ac:cxnSpMk id="30" creationId="{00000000-0000-0000-0000-000000000000}"/>
          </ac:cxnSpMkLst>
        </pc:cxnChg>
        <pc:cxnChg chg="del">
          <ac:chgData name="上野 和樹" userId="267154a67edb8230" providerId="LiveId" clId="{389A2317-992D-4F2F-A75E-968E12783788}" dt="2022-01-29T15:54:50.676" v="3230" actId="478"/>
          <ac:cxnSpMkLst>
            <pc:docMk/>
            <pc:sldMk cId="3899169213" sldId="610"/>
            <ac:cxnSpMk id="32" creationId="{00000000-0000-0000-0000-000000000000}"/>
          </ac:cxnSpMkLst>
        </pc:cxnChg>
        <pc:cxnChg chg="del">
          <ac:chgData name="上野 和樹" userId="267154a67edb8230" providerId="LiveId" clId="{389A2317-992D-4F2F-A75E-968E12783788}" dt="2022-01-29T15:54:50.676" v="3230" actId="478"/>
          <ac:cxnSpMkLst>
            <pc:docMk/>
            <pc:sldMk cId="3899169213" sldId="610"/>
            <ac:cxnSpMk id="33" creationId="{00000000-0000-0000-0000-000000000000}"/>
          </ac:cxnSpMkLst>
        </pc:cxnChg>
        <pc:cxnChg chg="add del mod">
          <ac:chgData name="上野 和樹" userId="267154a67edb8230" providerId="LiveId" clId="{389A2317-992D-4F2F-A75E-968E12783788}" dt="2022-01-29T15:19:38.145" v="2961" actId="478"/>
          <ac:cxnSpMkLst>
            <pc:docMk/>
            <pc:sldMk cId="3899169213" sldId="610"/>
            <ac:cxnSpMk id="44" creationId="{CDF56817-A496-4C84-A147-A643696F3235}"/>
          </ac:cxnSpMkLst>
        </pc:cxnChg>
      </pc:sldChg>
      <pc:sldChg chg="addSp delSp modSp add mod">
        <pc:chgData name="上野 和樹" userId="267154a67edb8230" providerId="LiveId" clId="{389A2317-992D-4F2F-A75E-968E12783788}" dt="2022-01-30T13:34:18.578" v="8118" actId="1076"/>
        <pc:sldMkLst>
          <pc:docMk/>
          <pc:sldMk cId="2705160312" sldId="611"/>
        </pc:sldMkLst>
        <pc:spChg chg="mod">
          <ac:chgData name="上野 和樹" userId="267154a67edb8230" providerId="LiveId" clId="{389A2317-992D-4F2F-A75E-968E12783788}" dt="2022-01-30T12:58:46.758" v="7401" actId="2711"/>
          <ac:spMkLst>
            <pc:docMk/>
            <pc:sldMk cId="2705160312" sldId="611"/>
            <ac:spMk id="3" creationId="{00000000-0000-0000-0000-000000000000}"/>
          </ac:spMkLst>
        </pc:spChg>
        <pc:spChg chg="mod">
          <ac:chgData name="上野 和樹" userId="267154a67edb8230" providerId="LiveId" clId="{389A2317-992D-4F2F-A75E-968E12783788}" dt="2022-01-30T12:58:46.758" v="7401" actId="2711"/>
          <ac:spMkLst>
            <pc:docMk/>
            <pc:sldMk cId="2705160312" sldId="611"/>
            <ac:spMk id="4" creationId="{00000000-0000-0000-0000-000000000000}"/>
          </ac:spMkLst>
        </pc:spChg>
        <pc:spChg chg="mod">
          <ac:chgData name="上野 和樹" userId="267154a67edb8230" providerId="LiveId" clId="{389A2317-992D-4F2F-A75E-968E12783788}" dt="2022-01-30T12:58:46.758" v="7401" actId="2711"/>
          <ac:spMkLst>
            <pc:docMk/>
            <pc:sldMk cId="2705160312" sldId="611"/>
            <ac:spMk id="6" creationId="{00000000-0000-0000-0000-000000000000}"/>
          </ac:spMkLst>
        </pc:spChg>
        <pc:spChg chg="mod">
          <ac:chgData name="上野 和樹" userId="267154a67edb8230" providerId="LiveId" clId="{389A2317-992D-4F2F-A75E-968E12783788}" dt="2022-01-30T12:58:46.758" v="7401" actId="2711"/>
          <ac:spMkLst>
            <pc:docMk/>
            <pc:sldMk cId="2705160312" sldId="611"/>
            <ac:spMk id="9" creationId="{00000000-0000-0000-0000-000000000000}"/>
          </ac:spMkLst>
        </pc:spChg>
        <pc:spChg chg="mod">
          <ac:chgData name="上野 和樹" userId="267154a67edb8230" providerId="LiveId" clId="{389A2317-992D-4F2F-A75E-968E12783788}" dt="2022-01-30T12:48:40.056" v="7183" actId="1076"/>
          <ac:spMkLst>
            <pc:docMk/>
            <pc:sldMk cId="2705160312" sldId="611"/>
            <ac:spMk id="10" creationId="{00000000-0000-0000-0000-000000000000}"/>
          </ac:spMkLst>
        </pc:spChg>
        <pc:spChg chg="mod">
          <ac:chgData name="上野 和樹" userId="267154a67edb8230" providerId="LiveId" clId="{389A2317-992D-4F2F-A75E-968E12783788}" dt="2022-01-30T12:46:35.468" v="7139" actId="1076"/>
          <ac:spMkLst>
            <pc:docMk/>
            <pc:sldMk cId="2705160312" sldId="611"/>
            <ac:spMk id="17" creationId="{00000000-0000-0000-0000-000000000000}"/>
          </ac:spMkLst>
        </pc:spChg>
        <pc:spChg chg="del mod">
          <ac:chgData name="上野 和樹" userId="267154a67edb8230" providerId="LiveId" clId="{389A2317-992D-4F2F-A75E-968E12783788}" dt="2022-01-30T12:51:52.624" v="7235" actId="478"/>
          <ac:spMkLst>
            <pc:docMk/>
            <pc:sldMk cId="2705160312" sldId="611"/>
            <ac:spMk id="25" creationId="{00000000-0000-0000-0000-000000000000}"/>
          </ac:spMkLst>
        </pc:spChg>
        <pc:spChg chg="mod">
          <ac:chgData name="上野 和樹" userId="267154a67edb8230" providerId="LiveId" clId="{389A2317-992D-4F2F-A75E-968E12783788}" dt="2022-01-30T12:48:44.931" v="7184" actId="1076"/>
          <ac:spMkLst>
            <pc:docMk/>
            <pc:sldMk cId="2705160312" sldId="611"/>
            <ac:spMk id="50" creationId="{00000000-0000-0000-0000-000000000000}"/>
          </ac:spMkLst>
        </pc:spChg>
        <pc:spChg chg="mod">
          <ac:chgData name="上野 和樹" userId="267154a67edb8230" providerId="LiveId" clId="{389A2317-992D-4F2F-A75E-968E12783788}" dt="2022-01-30T13:33:58.668" v="8115" actId="404"/>
          <ac:spMkLst>
            <pc:docMk/>
            <pc:sldMk cId="2705160312" sldId="611"/>
            <ac:spMk id="52" creationId="{00000000-0000-0000-0000-000000000000}"/>
          </ac:spMkLst>
        </pc:spChg>
        <pc:spChg chg="add del mod">
          <ac:chgData name="上野 和樹" userId="267154a67edb8230" providerId="LiveId" clId="{389A2317-992D-4F2F-A75E-968E12783788}" dt="2022-01-30T12:49:45.483" v="7204" actId="22"/>
          <ac:spMkLst>
            <pc:docMk/>
            <pc:sldMk cId="2705160312" sldId="611"/>
            <ac:spMk id="54" creationId="{95875FDC-9153-4A9C-8A5A-D93C6E0B7CF1}"/>
          </ac:spMkLst>
        </pc:spChg>
        <pc:spChg chg="mod">
          <ac:chgData name="上野 和樹" userId="267154a67edb8230" providerId="LiveId" clId="{389A2317-992D-4F2F-A75E-968E12783788}" dt="2022-01-30T12:58:46.758" v="7401" actId="2711"/>
          <ac:spMkLst>
            <pc:docMk/>
            <pc:sldMk cId="2705160312" sldId="611"/>
            <ac:spMk id="55" creationId="{00000000-0000-0000-0000-000000000000}"/>
          </ac:spMkLst>
        </pc:spChg>
        <pc:spChg chg="add mod">
          <ac:chgData name="上野 和樹" userId="267154a67edb8230" providerId="LiveId" clId="{389A2317-992D-4F2F-A75E-968E12783788}" dt="2022-01-30T13:34:18.578" v="8118" actId="1076"/>
          <ac:spMkLst>
            <pc:docMk/>
            <pc:sldMk cId="2705160312" sldId="611"/>
            <ac:spMk id="56" creationId="{82EB5E59-3B69-44F0-9C4B-41C105E1F9F6}"/>
          </ac:spMkLst>
        </pc:spChg>
        <pc:spChg chg="mod">
          <ac:chgData name="上野 和樹" userId="267154a67edb8230" providerId="LiveId" clId="{389A2317-992D-4F2F-A75E-968E12783788}" dt="2022-01-30T12:58:46.758" v="7401" actId="2711"/>
          <ac:spMkLst>
            <pc:docMk/>
            <pc:sldMk cId="2705160312" sldId="611"/>
            <ac:spMk id="59" creationId="{00000000-0000-0000-0000-000000000000}"/>
          </ac:spMkLst>
        </pc:spChg>
        <pc:spChg chg="add mod">
          <ac:chgData name="上野 和樹" userId="267154a67edb8230" providerId="LiveId" clId="{389A2317-992D-4F2F-A75E-968E12783788}" dt="2022-01-30T12:59:03.735" v="7407" actId="20577"/>
          <ac:spMkLst>
            <pc:docMk/>
            <pc:sldMk cId="2705160312" sldId="611"/>
            <ac:spMk id="60" creationId="{D50555B4-E68D-44A8-BD0B-3837C3DF48B9}"/>
          </ac:spMkLst>
        </pc:spChg>
        <pc:spChg chg="add mod">
          <ac:chgData name="上野 和樹" userId="267154a67edb8230" providerId="LiveId" clId="{389A2317-992D-4F2F-A75E-968E12783788}" dt="2022-01-30T13:06:11.006" v="7714" actId="20577"/>
          <ac:spMkLst>
            <pc:docMk/>
            <pc:sldMk cId="2705160312" sldId="611"/>
            <ac:spMk id="61" creationId="{6AF55194-973E-4407-AC84-0AD66DB0C42A}"/>
          </ac:spMkLst>
        </pc:spChg>
        <pc:spChg chg="add mod">
          <ac:chgData name="上野 和樹" userId="267154a67edb8230" providerId="LiveId" clId="{389A2317-992D-4F2F-A75E-968E12783788}" dt="2022-01-30T12:59:08.980" v="7411" actId="20577"/>
          <ac:spMkLst>
            <pc:docMk/>
            <pc:sldMk cId="2705160312" sldId="611"/>
            <ac:spMk id="62" creationId="{F5066000-63B8-48CE-A2DD-4D2891A2EB83}"/>
          </ac:spMkLst>
        </pc:spChg>
        <pc:spChg chg="mod">
          <ac:chgData name="上野 和樹" userId="267154a67edb8230" providerId="LiveId" clId="{389A2317-992D-4F2F-A75E-968E12783788}" dt="2022-01-30T12:58:46.758" v="7401" actId="2711"/>
          <ac:spMkLst>
            <pc:docMk/>
            <pc:sldMk cId="2705160312" sldId="611"/>
            <ac:spMk id="63" creationId="{00000000-0000-0000-0000-000000000000}"/>
          </ac:spMkLst>
        </pc:spChg>
        <pc:spChg chg="mod">
          <ac:chgData name="上野 和樹" userId="267154a67edb8230" providerId="LiveId" clId="{389A2317-992D-4F2F-A75E-968E12783788}" dt="2022-01-30T12:58:46.758" v="7401" actId="2711"/>
          <ac:spMkLst>
            <pc:docMk/>
            <pc:sldMk cId="2705160312" sldId="611"/>
            <ac:spMk id="64" creationId="{00000000-0000-0000-0000-000000000000}"/>
          </ac:spMkLst>
        </pc:spChg>
        <pc:spChg chg="mod">
          <ac:chgData name="上野 和樹" userId="267154a67edb8230" providerId="LiveId" clId="{389A2317-992D-4F2F-A75E-968E12783788}" dt="2022-01-30T12:58:46.758" v="7401" actId="2711"/>
          <ac:spMkLst>
            <pc:docMk/>
            <pc:sldMk cId="2705160312" sldId="611"/>
            <ac:spMk id="65" creationId="{00000000-0000-0000-0000-000000000000}"/>
          </ac:spMkLst>
        </pc:spChg>
        <pc:spChg chg="mod">
          <ac:chgData name="上野 和樹" userId="267154a67edb8230" providerId="LiveId" clId="{389A2317-992D-4F2F-A75E-968E12783788}" dt="2022-01-30T12:58:46.758" v="7401" actId="2711"/>
          <ac:spMkLst>
            <pc:docMk/>
            <pc:sldMk cId="2705160312" sldId="611"/>
            <ac:spMk id="66" creationId="{00000000-0000-0000-0000-000000000000}"/>
          </ac:spMkLst>
        </pc:spChg>
        <pc:spChg chg="add mod">
          <ac:chgData name="上野 和樹" userId="267154a67edb8230" providerId="LiveId" clId="{389A2317-992D-4F2F-A75E-968E12783788}" dt="2022-01-30T13:05:30.515" v="7707" actId="20577"/>
          <ac:spMkLst>
            <pc:docMk/>
            <pc:sldMk cId="2705160312" sldId="611"/>
            <ac:spMk id="67" creationId="{E1AC6044-3E47-49A0-8CDF-5897600F46B9}"/>
          </ac:spMkLst>
        </pc:spChg>
        <pc:spChg chg="add del mod">
          <ac:chgData name="上野 和樹" userId="267154a67edb8230" providerId="LiveId" clId="{389A2317-992D-4F2F-A75E-968E12783788}" dt="2022-01-30T12:57:03.116" v="7355" actId="478"/>
          <ac:spMkLst>
            <pc:docMk/>
            <pc:sldMk cId="2705160312" sldId="611"/>
            <ac:spMk id="68" creationId="{2BEB105D-E894-4694-A436-27105F2D55EA}"/>
          </ac:spMkLst>
        </pc:spChg>
        <pc:spChg chg="add mod">
          <ac:chgData name="上野 和樹" userId="267154a67edb8230" providerId="LiveId" clId="{389A2317-992D-4F2F-A75E-968E12783788}" dt="2022-01-30T12:59:15.896" v="7418" actId="20577"/>
          <ac:spMkLst>
            <pc:docMk/>
            <pc:sldMk cId="2705160312" sldId="611"/>
            <ac:spMk id="69" creationId="{3FB0054A-4C68-4C5F-AB38-24F40047A129}"/>
          </ac:spMkLst>
        </pc:spChg>
        <pc:spChg chg="mod">
          <ac:chgData name="上野 和樹" userId="267154a67edb8230" providerId="LiveId" clId="{389A2317-992D-4F2F-A75E-968E12783788}" dt="2022-01-30T12:58:46.758" v="7401" actId="2711"/>
          <ac:spMkLst>
            <pc:docMk/>
            <pc:sldMk cId="2705160312" sldId="611"/>
            <ac:spMk id="71" creationId="{00000000-0000-0000-0000-000000000000}"/>
          </ac:spMkLst>
        </pc:spChg>
        <pc:spChg chg="add mod">
          <ac:chgData name="上野 和樹" userId="267154a67edb8230" providerId="LiveId" clId="{389A2317-992D-4F2F-A75E-968E12783788}" dt="2022-01-30T13:34:02.586" v="8116" actId="404"/>
          <ac:spMkLst>
            <pc:docMk/>
            <pc:sldMk cId="2705160312" sldId="611"/>
            <ac:spMk id="72" creationId="{AA3F7769-EFFF-4572-94DD-45A5FF30A6A7}"/>
          </ac:spMkLst>
        </pc:spChg>
        <pc:spChg chg="mod">
          <ac:chgData name="上野 和樹" userId="267154a67edb8230" providerId="LiveId" clId="{389A2317-992D-4F2F-A75E-968E12783788}" dt="2022-01-30T12:58:46.758" v="7401" actId="2711"/>
          <ac:spMkLst>
            <pc:docMk/>
            <pc:sldMk cId="2705160312" sldId="611"/>
            <ac:spMk id="73" creationId="{00000000-0000-0000-0000-000000000000}"/>
          </ac:spMkLst>
        </pc:spChg>
        <pc:spChg chg="mod">
          <ac:chgData name="上野 和樹" userId="267154a67edb8230" providerId="LiveId" clId="{389A2317-992D-4F2F-A75E-968E12783788}" dt="2022-01-30T12:58:46.758" v="7401" actId="2711"/>
          <ac:spMkLst>
            <pc:docMk/>
            <pc:sldMk cId="2705160312" sldId="611"/>
            <ac:spMk id="74" creationId="{00000000-0000-0000-0000-000000000000}"/>
          </ac:spMkLst>
        </pc:spChg>
        <pc:spChg chg="add mod">
          <ac:chgData name="上野 和樹" userId="267154a67edb8230" providerId="LiveId" clId="{389A2317-992D-4F2F-A75E-968E12783788}" dt="2022-01-30T13:34:06.913" v="8117" actId="404"/>
          <ac:spMkLst>
            <pc:docMk/>
            <pc:sldMk cId="2705160312" sldId="611"/>
            <ac:spMk id="75" creationId="{F14E4B1D-3129-4039-B29C-6BFB01B018B2}"/>
          </ac:spMkLst>
        </pc:spChg>
        <pc:spChg chg="add mod">
          <ac:chgData name="上野 和樹" userId="267154a67edb8230" providerId="LiveId" clId="{389A2317-992D-4F2F-A75E-968E12783788}" dt="2022-01-30T13:04:41.716" v="7692" actId="1035"/>
          <ac:spMkLst>
            <pc:docMk/>
            <pc:sldMk cId="2705160312" sldId="611"/>
            <ac:spMk id="76" creationId="{7D5AED2D-807F-40AE-A001-AA570E979F9F}"/>
          </ac:spMkLst>
        </pc:spChg>
        <pc:spChg chg="mod">
          <ac:chgData name="上野 和樹" userId="267154a67edb8230" providerId="LiveId" clId="{389A2317-992D-4F2F-A75E-968E12783788}" dt="2022-01-30T12:58:46.758" v="7401" actId="2711"/>
          <ac:spMkLst>
            <pc:docMk/>
            <pc:sldMk cId="2705160312" sldId="611"/>
            <ac:spMk id="77" creationId="{00000000-0000-0000-0000-000000000000}"/>
          </ac:spMkLst>
        </pc:spChg>
        <pc:spChg chg="add mod">
          <ac:chgData name="上野 和樹" userId="267154a67edb8230" providerId="LiveId" clId="{389A2317-992D-4F2F-A75E-968E12783788}" dt="2022-01-30T13:04:41.716" v="7692" actId="1035"/>
          <ac:spMkLst>
            <pc:docMk/>
            <pc:sldMk cId="2705160312" sldId="611"/>
            <ac:spMk id="78" creationId="{E5AD9F00-62C3-442C-A7F3-23CE3B926856}"/>
          </ac:spMkLst>
        </pc:spChg>
        <pc:spChg chg="add mod">
          <ac:chgData name="上野 和樹" userId="267154a67edb8230" providerId="LiveId" clId="{389A2317-992D-4F2F-A75E-968E12783788}" dt="2022-01-30T13:04:41.716" v="7692" actId="1035"/>
          <ac:spMkLst>
            <pc:docMk/>
            <pc:sldMk cId="2705160312" sldId="611"/>
            <ac:spMk id="79" creationId="{90EB474D-3282-47D2-B72F-125893E25CB8}"/>
          </ac:spMkLst>
        </pc:spChg>
        <pc:spChg chg="add mod">
          <ac:chgData name="上野 和樹" userId="267154a67edb8230" providerId="LiveId" clId="{389A2317-992D-4F2F-A75E-968E12783788}" dt="2022-01-30T13:04:41.716" v="7692" actId="1035"/>
          <ac:spMkLst>
            <pc:docMk/>
            <pc:sldMk cId="2705160312" sldId="611"/>
            <ac:spMk id="80" creationId="{3CAC2263-78EF-4049-ADE3-96A43D0CDBD1}"/>
          </ac:spMkLst>
        </pc:spChg>
        <pc:spChg chg="mod">
          <ac:chgData name="上野 和樹" userId="267154a67edb8230" providerId="LiveId" clId="{389A2317-992D-4F2F-A75E-968E12783788}" dt="2022-01-30T12:58:46.758" v="7401" actId="2711"/>
          <ac:spMkLst>
            <pc:docMk/>
            <pc:sldMk cId="2705160312" sldId="611"/>
            <ac:spMk id="85" creationId="{00000000-0000-0000-0000-000000000000}"/>
          </ac:spMkLst>
        </pc:spChg>
        <pc:spChg chg="mod">
          <ac:chgData name="上野 和樹" userId="267154a67edb8230" providerId="LiveId" clId="{389A2317-992D-4F2F-A75E-968E12783788}" dt="2022-01-30T12:58:46.758" v="7401" actId="2711"/>
          <ac:spMkLst>
            <pc:docMk/>
            <pc:sldMk cId="2705160312" sldId="611"/>
            <ac:spMk id="86" creationId="{00000000-0000-0000-0000-000000000000}"/>
          </ac:spMkLst>
        </pc:spChg>
        <pc:spChg chg="mod">
          <ac:chgData name="上野 和樹" userId="267154a67edb8230" providerId="LiveId" clId="{389A2317-992D-4F2F-A75E-968E12783788}" dt="2022-01-30T12:58:46.758" v="7401" actId="2711"/>
          <ac:spMkLst>
            <pc:docMk/>
            <pc:sldMk cId="2705160312" sldId="611"/>
            <ac:spMk id="88" creationId="{00000000-0000-0000-0000-000000000000}"/>
          </ac:spMkLst>
        </pc:spChg>
        <pc:spChg chg="mod">
          <ac:chgData name="上野 和樹" userId="267154a67edb8230" providerId="LiveId" clId="{389A2317-992D-4F2F-A75E-968E12783788}" dt="2022-01-30T12:46:53.379" v="7148" actId="1076"/>
          <ac:spMkLst>
            <pc:docMk/>
            <pc:sldMk cId="2705160312" sldId="611"/>
            <ac:spMk id="89" creationId="{00000000-0000-0000-0000-000000000000}"/>
          </ac:spMkLst>
        </pc:spChg>
        <pc:spChg chg="mod">
          <ac:chgData name="上野 和樹" userId="267154a67edb8230" providerId="LiveId" clId="{389A2317-992D-4F2F-A75E-968E12783788}" dt="2022-01-30T12:58:46.758" v="7401" actId="2711"/>
          <ac:spMkLst>
            <pc:docMk/>
            <pc:sldMk cId="2705160312" sldId="611"/>
            <ac:spMk id="105" creationId="{00000000-0000-0000-0000-000000000000}"/>
          </ac:spMkLst>
        </pc:spChg>
        <pc:spChg chg="mod">
          <ac:chgData name="上野 和樹" userId="267154a67edb8230" providerId="LiveId" clId="{389A2317-992D-4F2F-A75E-968E12783788}" dt="2022-01-30T12:58:46.758" v="7401" actId="2711"/>
          <ac:spMkLst>
            <pc:docMk/>
            <pc:sldMk cId="2705160312" sldId="611"/>
            <ac:spMk id="106" creationId="{00000000-0000-0000-0000-000000000000}"/>
          </ac:spMkLst>
        </pc:spChg>
        <pc:spChg chg="mod">
          <ac:chgData name="上野 和樹" userId="267154a67edb8230" providerId="LiveId" clId="{389A2317-992D-4F2F-A75E-968E12783788}" dt="2022-01-30T12:58:46.758" v="7401" actId="2711"/>
          <ac:spMkLst>
            <pc:docMk/>
            <pc:sldMk cId="2705160312" sldId="611"/>
            <ac:spMk id="108" creationId="{00000000-0000-0000-0000-000000000000}"/>
          </ac:spMkLst>
        </pc:spChg>
        <pc:spChg chg="mod">
          <ac:chgData name="上野 和樹" userId="267154a67edb8230" providerId="LiveId" clId="{389A2317-992D-4F2F-A75E-968E12783788}" dt="2022-01-30T12:58:46.758" v="7401" actId="2711"/>
          <ac:spMkLst>
            <pc:docMk/>
            <pc:sldMk cId="2705160312" sldId="611"/>
            <ac:spMk id="109" creationId="{00000000-0000-0000-0000-000000000000}"/>
          </ac:spMkLst>
        </pc:spChg>
        <pc:spChg chg="mod">
          <ac:chgData name="上野 和樹" userId="267154a67edb8230" providerId="LiveId" clId="{389A2317-992D-4F2F-A75E-968E12783788}" dt="2022-01-30T12:58:46.758" v="7401" actId="2711"/>
          <ac:spMkLst>
            <pc:docMk/>
            <pc:sldMk cId="2705160312" sldId="611"/>
            <ac:spMk id="111" creationId="{00000000-0000-0000-0000-000000000000}"/>
          </ac:spMkLst>
        </pc:spChg>
        <pc:spChg chg="mod">
          <ac:chgData name="上野 和樹" userId="267154a67edb8230" providerId="LiveId" clId="{389A2317-992D-4F2F-A75E-968E12783788}" dt="2022-01-30T12:58:46.758" v="7401" actId="2711"/>
          <ac:spMkLst>
            <pc:docMk/>
            <pc:sldMk cId="2705160312" sldId="611"/>
            <ac:spMk id="113" creationId="{00000000-0000-0000-0000-000000000000}"/>
          </ac:spMkLst>
        </pc:spChg>
        <pc:grpChg chg="mod">
          <ac:chgData name="上野 和樹" userId="267154a67edb8230" providerId="LiveId" clId="{389A2317-992D-4F2F-A75E-968E12783788}" dt="2022-01-30T12:46:35.468" v="7139" actId="1076"/>
          <ac:grpSpMkLst>
            <pc:docMk/>
            <pc:sldMk cId="2705160312" sldId="611"/>
            <ac:grpSpMk id="40" creationId="{00000000-0000-0000-0000-000000000000}"/>
          </ac:grpSpMkLst>
        </pc:grpChg>
        <pc:picChg chg="del">
          <ac:chgData name="上野 和樹" userId="267154a67edb8230" providerId="LiveId" clId="{389A2317-992D-4F2F-A75E-968E12783788}" dt="2022-01-30T00:46:18.796" v="3671" actId="478"/>
          <ac:picMkLst>
            <pc:docMk/>
            <pc:sldMk cId="2705160312" sldId="611"/>
            <ac:picMk id="11" creationId="{00000000-0000-0000-0000-000000000000}"/>
          </ac:picMkLst>
        </pc:picChg>
        <pc:picChg chg="mod">
          <ac:chgData name="上野 和樹" userId="267154a67edb8230" providerId="LiveId" clId="{389A2317-992D-4F2F-A75E-968E12783788}" dt="2022-01-30T12:46:35.468" v="7139" actId="1076"/>
          <ac:picMkLst>
            <pc:docMk/>
            <pc:sldMk cId="2705160312" sldId="611"/>
            <ac:picMk id="29" creationId="{00000000-0000-0000-0000-000000000000}"/>
          </ac:picMkLst>
        </pc:picChg>
        <pc:picChg chg="add mod">
          <ac:chgData name="上野 和樹" userId="267154a67edb8230" providerId="LiveId" clId="{389A2317-992D-4F2F-A75E-968E12783788}" dt="2022-01-30T00:46:19.261" v="3672"/>
          <ac:picMkLst>
            <pc:docMk/>
            <pc:sldMk cId="2705160312" sldId="611"/>
            <ac:picMk id="53" creationId="{C5C15014-D333-4F13-A516-139C3751E88F}"/>
          </ac:picMkLst>
        </pc:picChg>
        <pc:picChg chg="mod">
          <ac:chgData name="上野 和樹" userId="267154a67edb8230" providerId="LiveId" clId="{389A2317-992D-4F2F-A75E-968E12783788}" dt="2022-01-30T12:53:47.256" v="7292" actId="1038"/>
          <ac:picMkLst>
            <pc:docMk/>
            <pc:sldMk cId="2705160312" sldId="611"/>
            <ac:picMk id="57" creationId="{00000000-0000-0000-0000-000000000000}"/>
          </ac:picMkLst>
        </pc:picChg>
        <pc:picChg chg="mod">
          <ac:chgData name="上野 和樹" userId="267154a67edb8230" providerId="LiveId" clId="{389A2317-992D-4F2F-A75E-968E12783788}" dt="2022-01-30T12:53:47.256" v="7292" actId="1038"/>
          <ac:picMkLst>
            <pc:docMk/>
            <pc:sldMk cId="2705160312" sldId="611"/>
            <ac:picMk id="58" creationId="{00000000-0000-0000-0000-000000000000}"/>
          </ac:picMkLst>
        </pc:picChg>
        <pc:picChg chg="mod">
          <ac:chgData name="上野 和樹" userId="267154a67edb8230" providerId="LiveId" clId="{389A2317-992D-4F2F-A75E-968E12783788}" dt="2022-01-30T12:53:47.256" v="7292" actId="1038"/>
          <ac:picMkLst>
            <pc:docMk/>
            <pc:sldMk cId="2705160312" sldId="611"/>
            <ac:picMk id="70" creationId="{00000000-0000-0000-0000-000000000000}"/>
          </ac:picMkLst>
        </pc:picChg>
        <pc:picChg chg="mod">
          <ac:chgData name="上野 和樹" userId="267154a67edb8230" providerId="LiveId" clId="{389A2317-992D-4F2F-A75E-968E12783788}" dt="2022-01-30T12:53:47.256" v="7292" actId="1038"/>
          <ac:picMkLst>
            <pc:docMk/>
            <pc:sldMk cId="2705160312" sldId="611"/>
            <ac:picMk id="107" creationId="{00000000-0000-0000-0000-000000000000}"/>
          </ac:picMkLst>
        </pc:picChg>
      </pc:sldChg>
      <pc:sldChg chg="add del ord">
        <pc:chgData name="上野 和樹" userId="267154a67edb8230" providerId="LiveId" clId="{389A2317-992D-4F2F-A75E-968E12783788}" dt="2022-01-29T11:42:45.226" v="46" actId="47"/>
        <pc:sldMkLst>
          <pc:docMk/>
          <pc:sldMk cId="3343262236" sldId="61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dirty="0"/>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9C5AB3A1-68D2-4E7F-B33E-53F8BB5DC75F}" type="slidenum">
              <a:rPr kumimoji="1" lang="ja-JP" altLang="en-US" smtClean="0"/>
              <a:t>‹#›</a:t>
            </a:fld>
            <a:endParaRPr kumimoji="1" lang="ja-JP" altLang="en-US" dirty="0"/>
          </a:p>
        </p:txBody>
      </p:sp>
    </p:spTree>
    <p:extLst>
      <p:ext uri="{BB962C8B-B14F-4D97-AF65-F5344CB8AC3E}">
        <p14:creationId xmlns:p14="http://schemas.microsoft.com/office/powerpoint/2010/main" val="21616968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0A8F23B4-D899-4B6F-8957-AA84184487B1}" type="datetimeFigureOut">
              <a:rPr kumimoji="1" lang="ja-JP" altLang="en-US" smtClean="0"/>
              <a:t>2023/3/13</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DCDAADB-DF5A-4D5C-AFE8-ADA049D0444D}" type="slidenum">
              <a:rPr kumimoji="1" lang="ja-JP" altLang="en-US" smtClean="0"/>
              <a:t>‹#›</a:t>
            </a:fld>
            <a:endParaRPr kumimoji="1" lang="ja-JP" altLang="en-US" dirty="0"/>
          </a:p>
        </p:txBody>
      </p:sp>
    </p:spTree>
    <p:extLst>
      <p:ext uri="{BB962C8B-B14F-4D97-AF65-F5344CB8AC3E}">
        <p14:creationId xmlns:p14="http://schemas.microsoft.com/office/powerpoint/2010/main" val="114210325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BCED495-8C9D-4896-9C22-182E2BD92EEF}" type="datetimeFigureOut">
              <a:rPr kumimoji="1" lang="ja-JP" altLang="en-US" smtClean="0"/>
              <a:t>2023/3/13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FDBE2A86-7F05-41B4-8F07-5B31971C6D26}" type="slidenum">
              <a:rPr kumimoji="1" lang="ja-JP" altLang="en-US" smtClean="0"/>
              <a:t>‹#›</a:t>
            </a:fld>
            <a:endParaRPr kumimoji="1" lang="ja-JP" altLang="en-US" dirty="0"/>
          </a:p>
        </p:txBody>
      </p:sp>
    </p:spTree>
    <p:extLst>
      <p:ext uri="{BB962C8B-B14F-4D97-AF65-F5344CB8AC3E}">
        <p14:creationId xmlns:p14="http://schemas.microsoft.com/office/powerpoint/2010/main" val="4144444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121DFB-DB54-4404-B1CC-E7F181F80C37}" type="datetime1">
              <a:rPr kumimoji="1" lang="ja-JP" altLang="en-US" smtClean="0"/>
              <a:t>2023/3/13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6450254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2121DFB-DB54-4404-B1CC-E7F181F80C37}" type="datetime1">
              <a:rPr kumimoji="1" lang="ja-JP" altLang="en-US" smtClean="0"/>
              <a:t>2023/3/13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9144869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2121DFB-DB54-4404-B1CC-E7F181F80C37}" type="datetime1">
              <a:rPr kumimoji="1" lang="ja-JP" altLang="en-US" smtClean="0"/>
              <a:t>2023/3/13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5704263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コンテンツ">
    <p:spTree>
      <p:nvGrpSpPr>
        <p:cNvPr id="1" name=""/>
        <p:cNvGrpSpPr/>
        <p:nvPr/>
      </p:nvGrpSpPr>
      <p:grpSpPr>
        <a:xfrm>
          <a:off x="0" y="0"/>
          <a:ext cx="0" cy="0"/>
          <a:chOff x="0" y="0"/>
          <a:chExt cx="0" cy="0"/>
        </a:xfrm>
      </p:grpSpPr>
      <p:sp>
        <p:nvSpPr>
          <p:cNvPr id="4" name="スライド番号プレースホルダー 3"/>
          <p:cNvSpPr>
            <a:spLocks noGrp="1"/>
          </p:cNvSpPr>
          <p:nvPr>
            <p:ph type="sldNum" idx="11"/>
          </p:nvPr>
        </p:nvSpPr>
        <p:spPr>
          <a:xfrm>
            <a:off x="8106770" y="6492240"/>
            <a:ext cx="1037230" cy="365760"/>
          </a:xfrm>
        </p:spPr>
        <p:txBody>
          <a:bodyPr/>
          <a:lstStyle>
            <a:lvl1pPr defTabSz="844083">
              <a:spcBef>
                <a:spcPct val="50000"/>
              </a:spcBef>
              <a:buClrTx/>
              <a:buSzTx/>
              <a:buFontTx/>
              <a:buNone/>
              <a:defRPr kumimoji="1"/>
            </a:lvl1pPr>
          </a:lstStyle>
          <a:p>
            <a:pPr>
              <a:defRPr/>
            </a:pPr>
            <a:fld id="{FF831487-6455-4961-898F-D88C9E618755}" type="slidenum">
              <a:rPr lang="en-US"/>
              <a:pPr>
                <a:defRPr/>
              </a:pPr>
              <a:t>‹#›</a:t>
            </a:fld>
            <a:endParaRPr lang="en-US" dirty="0"/>
          </a:p>
        </p:txBody>
      </p:sp>
      <p:sp>
        <p:nvSpPr>
          <p:cNvPr id="7" name="Rectangle 13"/>
          <p:cNvSpPr>
            <a:spLocks noGrp="1" noChangeArrowheads="1"/>
          </p:cNvSpPr>
          <p:nvPr>
            <p:ph type="title" idx="12"/>
          </p:nvPr>
        </p:nvSpPr>
        <p:spPr bwMode="auto">
          <a:xfrm>
            <a:off x="457200" y="214290"/>
            <a:ext cx="8225204" cy="5000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ja-JP" altLang="en-GB" dirty="0"/>
              <a:t>タイトルテキストの書式を編集するにはクリックします。</a:t>
            </a:r>
          </a:p>
        </p:txBody>
      </p:sp>
    </p:spTree>
    <p:extLst>
      <p:ext uri="{BB962C8B-B14F-4D97-AF65-F5344CB8AC3E}">
        <p14:creationId xmlns:p14="http://schemas.microsoft.com/office/powerpoint/2010/main" val="843224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30AE6A8-089A-4C38-BCEC-0F5455F2645D}" type="datetime1">
              <a:rPr kumimoji="1" lang="ja-JP" altLang="en-US" smtClean="0"/>
              <a:t>2023/3/13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51821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6CA6AE7-BF89-45B3-B05E-6BE2C3174328}" type="datetime1">
              <a:rPr kumimoji="1" lang="ja-JP" altLang="en-US" smtClean="0"/>
              <a:t>2023/3/13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48434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2121DFB-DB54-4404-B1CC-E7F181F80C37}" type="datetime1">
              <a:rPr kumimoji="1" lang="ja-JP" altLang="en-US" smtClean="0"/>
              <a:t>2023/3/13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9590852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2121DFB-DB54-4404-B1CC-E7F181F80C37}" type="datetime1">
              <a:rPr kumimoji="1" lang="ja-JP" altLang="en-US" smtClean="0"/>
              <a:t>2023/3/13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7956553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2121DFB-DB54-4404-B1CC-E7F181F80C37}" type="datetime1">
              <a:rPr kumimoji="1" lang="ja-JP" altLang="en-US" smtClean="0"/>
              <a:t>2023/3/13</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2691024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2121DFB-DB54-4404-B1CC-E7F181F80C37}" type="datetime1">
              <a:rPr kumimoji="1" lang="ja-JP" altLang="en-US" smtClean="0"/>
              <a:t>2023/3/13</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7978874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121DFB-DB54-4404-B1CC-E7F181F80C37}" type="datetime1">
              <a:rPr kumimoji="1" lang="ja-JP" altLang="en-US" smtClean="0"/>
              <a:t>2023/3/13</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2786198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121DFB-DB54-4404-B1CC-E7F181F80C37}" type="datetime1">
              <a:rPr kumimoji="1" lang="ja-JP" altLang="en-US" smtClean="0"/>
              <a:t>2023/3/13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3771739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BCED495-8C9D-4896-9C22-182E2BD92EEF}" type="datetimeFigureOut">
              <a:rPr kumimoji="1" lang="ja-JP" altLang="en-US" smtClean="0"/>
              <a:t>2023/3/13</a:t>
            </a:fld>
            <a:endParaRPr kumimoji="1" lang="ja-JP" altLang="en-US" dirty="0"/>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DBE2A86-7F05-41B4-8F07-5B31971C6D26}" type="slidenum">
              <a:rPr kumimoji="1" lang="ja-JP" altLang="en-US" smtClean="0"/>
              <a:t>‹#›</a:t>
            </a:fld>
            <a:endParaRPr kumimoji="1" lang="ja-JP" altLang="en-US" dirty="0"/>
          </a:p>
        </p:txBody>
      </p:sp>
      <p:grpSp>
        <p:nvGrpSpPr>
          <p:cNvPr id="7" name="グループ化 6"/>
          <p:cNvGrpSpPr/>
          <p:nvPr userDrawn="1"/>
        </p:nvGrpSpPr>
        <p:grpSpPr>
          <a:xfrm>
            <a:off x="0" y="0"/>
            <a:ext cx="145473" cy="6858000"/>
            <a:chOff x="0" y="2070500"/>
            <a:chExt cx="656713" cy="2743756"/>
          </a:xfrm>
        </p:grpSpPr>
        <p:sp>
          <p:nvSpPr>
            <p:cNvPr id="8" name="正方形/長方形 7"/>
            <p:cNvSpPr/>
            <p:nvPr/>
          </p:nvSpPr>
          <p:spPr>
            <a:xfrm>
              <a:off x="0" y="2070500"/>
              <a:ext cx="656713" cy="914400"/>
            </a:xfrm>
            <a:prstGeom prst="rect">
              <a:avLst/>
            </a:prstGeom>
            <a:solidFill>
              <a:srgbClr val="023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9" name="正方形/長方形 8"/>
            <p:cNvSpPr/>
            <p:nvPr/>
          </p:nvSpPr>
          <p:spPr>
            <a:xfrm>
              <a:off x="0" y="2985456"/>
              <a:ext cx="656713" cy="914400"/>
            </a:xfrm>
            <a:prstGeom prst="rect">
              <a:avLst/>
            </a:prstGeom>
            <a:solidFill>
              <a:srgbClr val="B0C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10" name="正方形/長方形 9"/>
            <p:cNvSpPr/>
            <p:nvPr/>
          </p:nvSpPr>
          <p:spPr>
            <a:xfrm>
              <a:off x="0" y="3899856"/>
              <a:ext cx="656713" cy="914400"/>
            </a:xfrm>
            <a:prstGeom prst="rect">
              <a:avLst/>
            </a:prstGeom>
            <a:solidFill>
              <a:srgbClr val="7BA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grpSp>
    </p:spTree>
    <p:extLst>
      <p:ext uri="{BB962C8B-B14F-4D97-AF65-F5344CB8AC3E}">
        <p14:creationId xmlns:p14="http://schemas.microsoft.com/office/powerpoint/2010/main" val="2524834123"/>
      </p:ext>
    </p:extLst>
  </p:cSld>
  <p:clrMap bg1="lt1" tx1="dk1" bg2="lt2" tx2="dk2" accent1="accent1" accent2="accent2" accent3="accent3" accent4="accent4" accent5="accent5" accent6="accent6" hlink="hlink" folHlink="folHlink"/>
  <p:sldLayoutIdLst>
    <p:sldLayoutId id="2147483652" r:id="rId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CED495-8C9D-4896-9C22-182E2BD92EEF}" type="datetimeFigureOut">
              <a:rPr kumimoji="1" lang="ja-JP" altLang="en-US" smtClean="0"/>
              <a:t>2023/3/13</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BE2A86-7F05-41B4-8F07-5B31971C6D26}" type="slidenum">
              <a:rPr kumimoji="1" lang="ja-JP" altLang="en-US" smtClean="0"/>
              <a:t>‹#›</a:t>
            </a:fld>
            <a:endParaRPr kumimoji="1" lang="ja-JP" altLang="en-US" dirty="0"/>
          </a:p>
        </p:txBody>
      </p:sp>
      <p:sp>
        <p:nvSpPr>
          <p:cNvPr id="7" name="円 6"/>
          <p:cNvSpPr/>
          <p:nvPr userDrawn="1"/>
        </p:nvSpPr>
        <p:spPr>
          <a:xfrm>
            <a:off x="8801100" y="6409800"/>
            <a:ext cx="685800" cy="896400"/>
          </a:xfrm>
          <a:prstGeom prst="pie">
            <a:avLst>
              <a:gd name="adj1" fmla="val 10825143"/>
              <a:gd name="adj2" fmla="val 16200000"/>
            </a:avLst>
          </a:prstGeom>
          <a:solidFill>
            <a:srgbClr val="0032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solidFill>
                <a:schemeClr val="tx1"/>
              </a:solidFill>
            </a:endParaRPr>
          </a:p>
        </p:txBody>
      </p:sp>
      <p:sp>
        <p:nvSpPr>
          <p:cNvPr id="8" name="テキスト ボックス 7"/>
          <p:cNvSpPr txBox="1"/>
          <p:nvPr userDrawn="1"/>
        </p:nvSpPr>
        <p:spPr>
          <a:xfrm>
            <a:off x="8843962" y="6538912"/>
            <a:ext cx="544286" cy="230832"/>
          </a:xfrm>
          <a:prstGeom prst="rect">
            <a:avLst/>
          </a:prstGeom>
          <a:noFill/>
        </p:spPr>
        <p:txBody>
          <a:bodyPr wrap="square" rtlCol="0">
            <a:spAutoFit/>
          </a:bodyPr>
          <a:lstStyle/>
          <a:p>
            <a:fld id="{A85DD973-0012-4C51-BAF2-5211C235E67A}" type="slidenum">
              <a:rPr kumimoji="1" lang="en-US" altLang="ja-JP" sz="900" b="1" smtClean="0">
                <a:solidFill>
                  <a:schemeClr val="bg1"/>
                </a:solidFill>
                <a:latin typeface="BIZ UDPゴシック" panose="020B0400000000000000" pitchFamily="50" charset="-128"/>
                <a:ea typeface="BIZ UDPゴシック" panose="020B0400000000000000" pitchFamily="50" charset="-128"/>
              </a:rPr>
              <a:t>‹#›</a:t>
            </a:fld>
            <a:endParaRPr kumimoji="1" lang="en-US" altLang="ja-JP" sz="900" b="1"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78347021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895240" y="3768211"/>
            <a:ext cx="7560000" cy="72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342103" y="2548010"/>
            <a:ext cx="6931741" cy="1077218"/>
          </a:xfrm>
          <a:prstGeom prst="rect">
            <a:avLst/>
          </a:prstGeom>
          <a:noFill/>
        </p:spPr>
        <p:txBody>
          <a:bodyPr wrap="square" rtlCol="0">
            <a:spAutoFit/>
          </a:bodyPr>
          <a:lstStyle/>
          <a:p>
            <a:pPr algn="ctr"/>
            <a:r>
              <a:rPr lang="ja-JP" altLang="en-US" sz="3200" b="1" dirty="0">
                <a:solidFill>
                  <a:schemeClr val="bg2">
                    <a:lumMod val="25000"/>
                  </a:schemeClr>
                </a:solidFill>
                <a:latin typeface="Meiryo UI" panose="020B0604030504040204" pitchFamily="50" charset="-128"/>
                <a:ea typeface="Meiryo UI" panose="020B0604030504040204" pitchFamily="50" charset="-128"/>
              </a:rPr>
              <a:t>総量削減計画</a:t>
            </a:r>
            <a:r>
              <a:rPr lang="en-US" altLang="ja-JP" sz="3200" b="1" dirty="0">
                <a:solidFill>
                  <a:schemeClr val="bg2">
                    <a:lumMod val="25000"/>
                  </a:schemeClr>
                </a:solidFill>
                <a:latin typeface="Meiryo UI" panose="020B0604030504040204" pitchFamily="50" charset="-128"/>
                <a:ea typeface="Meiryo UI" panose="020B0604030504040204" pitchFamily="50" charset="-128"/>
              </a:rPr>
              <a:t>〔</a:t>
            </a:r>
            <a:r>
              <a:rPr lang="ja-JP" altLang="en-US" sz="3200" b="1" dirty="0">
                <a:solidFill>
                  <a:schemeClr val="bg2">
                    <a:lumMod val="25000"/>
                  </a:schemeClr>
                </a:solidFill>
                <a:latin typeface="Meiryo UI" panose="020B0604030504040204" pitchFamily="50" charset="-128"/>
                <a:ea typeface="Meiryo UI" panose="020B0604030504040204" pitchFamily="50" charset="-128"/>
              </a:rPr>
              <a:t>第４次</a:t>
            </a:r>
            <a:r>
              <a:rPr lang="en-US" altLang="ja-JP" sz="3200" b="1" dirty="0">
                <a:solidFill>
                  <a:schemeClr val="bg2">
                    <a:lumMod val="25000"/>
                  </a:schemeClr>
                </a:solidFill>
                <a:latin typeface="Meiryo UI" panose="020B0604030504040204" pitchFamily="50" charset="-128"/>
                <a:ea typeface="Meiryo UI" panose="020B0604030504040204" pitchFamily="50" charset="-128"/>
              </a:rPr>
              <a:t>〕</a:t>
            </a:r>
            <a:r>
              <a:rPr lang="ja-JP" altLang="en-US" sz="3200" b="1" smtClean="0">
                <a:solidFill>
                  <a:schemeClr val="bg2">
                    <a:lumMod val="25000"/>
                  </a:schemeClr>
                </a:solidFill>
                <a:latin typeface="Meiryo UI" panose="020B0604030504040204" pitchFamily="50" charset="-128"/>
                <a:ea typeface="Meiryo UI" panose="020B0604030504040204" pitchFamily="50" charset="-128"/>
              </a:rPr>
              <a:t>の策定</a:t>
            </a:r>
            <a:r>
              <a:rPr lang="ja-JP" altLang="en-US" sz="3200" b="1" dirty="0">
                <a:solidFill>
                  <a:schemeClr val="bg2">
                    <a:lumMod val="25000"/>
                  </a:schemeClr>
                </a:solidFill>
                <a:latin typeface="Meiryo UI" panose="020B0604030504040204" pitchFamily="50" charset="-128"/>
                <a:ea typeface="Meiryo UI" panose="020B0604030504040204" pitchFamily="50" charset="-128"/>
              </a:rPr>
              <a:t>に向けた基本的な考え方（案</a:t>
            </a:r>
            <a:r>
              <a:rPr lang="ja-JP" altLang="en-US" sz="3200" b="1" dirty="0" smtClean="0">
                <a:solidFill>
                  <a:schemeClr val="bg2">
                    <a:lumMod val="25000"/>
                  </a:schemeClr>
                </a:solidFill>
                <a:latin typeface="Meiryo UI" panose="020B0604030504040204" pitchFamily="50" charset="-128"/>
                <a:ea typeface="Meiryo UI" panose="020B0604030504040204" pitchFamily="50" charset="-128"/>
              </a:rPr>
              <a:t>）について</a:t>
            </a:r>
            <a:endParaRPr kumimoji="1" lang="ja-JP" altLang="en-US" sz="3200" b="1" dirty="0">
              <a:solidFill>
                <a:schemeClr val="bg2">
                  <a:lumMod val="25000"/>
                </a:schemeClr>
              </a:solidFill>
              <a:latin typeface="Meiryo UI" panose="020B0604030504040204" pitchFamily="50" charset="-128"/>
              <a:ea typeface="Meiryo UI" panose="020B0604030504040204" pitchFamily="50" charset="-128"/>
            </a:endParaRPr>
          </a:p>
        </p:txBody>
      </p:sp>
      <p:sp>
        <p:nvSpPr>
          <p:cNvPr id="6" name="正方形/長方形 5"/>
          <p:cNvSpPr/>
          <p:nvPr/>
        </p:nvSpPr>
        <p:spPr>
          <a:xfrm>
            <a:off x="6518787" y="412955"/>
            <a:ext cx="2146115" cy="427703"/>
          </a:xfrm>
          <a:prstGeom prst="rect">
            <a:avLst/>
          </a:prstGeom>
          <a:solidFill>
            <a:schemeClr val="bg1"/>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spcAft>
                <a:spcPts val="600"/>
              </a:spcAft>
            </a:pPr>
            <a:r>
              <a:rPr kumimoji="1" lang="ja-JP" altLang="en-US" sz="2000" dirty="0">
                <a:solidFill>
                  <a:schemeClr val="tx1"/>
                </a:solidFill>
                <a:latin typeface="Meiryo UI" panose="020B0604030504040204" pitchFamily="50" charset="-128"/>
                <a:ea typeface="Meiryo UI" panose="020B0604030504040204" pitchFamily="50" charset="-128"/>
              </a:rPr>
              <a:t>資料３</a:t>
            </a:r>
            <a:endParaRPr lang="en-US" altLang="ja-JP" sz="20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85190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3617" y="3749419"/>
            <a:ext cx="8843996" cy="2916000"/>
          </a:xfrm>
          <a:prstGeom prst="rect">
            <a:avLst/>
          </a:prstGeom>
          <a:noFill/>
          <a:ln w="19050">
            <a:solidFill>
              <a:schemeClr val="accent1"/>
            </a:solidFill>
            <a:prstDash val="dash"/>
          </a:ln>
        </p:spPr>
        <p:txBody>
          <a:bodyPr wrap="square" rtlCol="0">
            <a:spAutoFit/>
          </a:bodyPr>
          <a:lstStyle/>
          <a:p>
            <a:endParaRPr kumimoji="1" lang="ja-JP" altLang="en-US" dirty="0"/>
          </a:p>
        </p:txBody>
      </p:sp>
      <p:sp>
        <p:nvSpPr>
          <p:cNvPr id="3" name="正方形/長方形 2"/>
          <p:cNvSpPr/>
          <p:nvPr/>
        </p:nvSpPr>
        <p:spPr>
          <a:xfrm>
            <a:off x="0" y="-4784"/>
            <a:ext cx="9144000" cy="482232"/>
          </a:xfrm>
          <a:prstGeom prst="rect">
            <a:avLst/>
          </a:prstGeom>
          <a:solidFill>
            <a:srgbClr val="0036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spc="675" dirty="0">
                <a:solidFill>
                  <a:schemeClr val="bg1"/>
                </a:solidFill>
                <a:latin typeface="Meiryo UI" panose="020B0604030504040204" pitchFamily="50" charset="-128"/>
                <a:ea typeface="Meiryo UI" panose="020B0604030504040204" pitchFamily="50" charset="-128"/>
              </a:rPr>
              <a:t>　②計画達成の方途の見直しについて</a:t>
            </a:r>
          </a:p>
        </p:txBody>
      </p:sp>
      <p:sp>
        <p:nvSpPr>
          <p:cNvPr id="7" name="タイトル 1"/>
          <p:cNvSpPr txBox="1">
            <a:spLocks/>
          </p:cNvSpPr>
          <p:nvPr/>
        </p:nvSpPr>
        <p:spPr>
          <a:xfrm>
            <a:off x="173617" y="547183"/>
            <a:ext cx="4545867" cy="360000"/>
          </a:xfrm>
          <a:prstGeom prst="rect">
            <a:avLst/>
          </a:prstGeom>
          <a:solidFill>
            <a:srgbClr val="1C8C42"/>
          </a:solidFill>
          <a:ln>
            <a:noFill/>
          </a:ln>
        </p:spPr>
        <p:style>
          <a:lnRef idx="1">
            <a:schemeClr val="accent2"/>
          </a:lnRef>
          <a:fillRef idx="2">
            <a:schemeClr val="accent2"/>
          </a:fillRef>
          <a:effectRef idx="1">
            <a:schemeClr val="accent2"/>
          </a:effectRef>
          <a:fontRef idx="minor">
            <a:schemeClr val="dk1"/>
          </a:fontRef>
        </p:style>
        <p:txBody>
          <a:bodyPr anchor="ctr"/>
          <a:lstStyle/>
          <a:p>
            <a:pPr algn="dist">
              <a:lnSpc>
                <a:spcPct val="114000"/>
              </a:lnSpc>
              <a:defRPr/>
            </a:pPr>
            <a:r>
              <a:rPr lang="ja-JP" altLang="en-US" b="1" dirty="0">
                <a:solidFill>
                  <a:schemeClr val="bg1"/>
                </a:solidFill>
                <a:latin typeface="Meiryo UI" pitchFamily="50" charset="-128"/>
                <a:ea typeface="Meiryo UI" pitchFamily="50" charset="-128"/>
                <a:cs typeface="Meiryo UI" pitchFamily="50" charset="-128"/>
              </a:rPr>
              <a:t>第４次計画の施策による削減効果の見える化</a:t>
            </a:r>
          </a:p>
        </p:txBody>
      </p:sp>
      <p:sp>
        <p:nvSpPr>
          <p:cNvPr id="8" name="正方形/長方形 7"/>
          <p:cNvSpPr/>
          <p:nvPr/>
        </p:nvSpPr>
        <p:spPr>
          <a:xfrm>
            <a:off x="239444" y="978624"/>
            <a:ext cx="8904556" cy="2554545"/>
          </a:xfrm>
          <a:prstGeom prst="rect">
            <a:avLst/>
          </a:prstGeom>
        </p:spPr>
        <p:txBody>
          <a:bodyPr wrap="square">
            <a:spAutoFit/>
          </a:bodyPr>
          <a:lstStyle/>
          <a:p>
            <a:pPr marL="176213" indent="-176213"/>
            <a:r>
              <a:rPr lang="ja-JP" altLang="en-US" sz="1600" dirty="0">
                <a:latin typeface="Meiryo UI" panose="020B0604030504040204" pitchFamily="50" charset="-128"/>
                <a:ea typeface="Meiryo UI" panose="020B0604030504040204" pitchFamily="50" charset="-128"/>
              </a:rPr>
              <a:t>●自動車</a:t>
            </a:r>
            <a:r>
              <a:rPr lang="en-US" altLang="ja-JP" sz="1600" dirty="0">
                <a:latin typeface="Meiryo UI" panose="020B0604030504040204" pitchFamily="50" charset="-128"/>
                <a:ea typeface="Meiryo UI" panose="020B0604030504040204" pitchFamily="50" charset="-128"/>
              </a:rPr>
              <a:t>NOx</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PM</a:t>
            </a:r>
            <a:r>
              <a:rPr lang="ja-JP" altLang="en-US" sz="1600" dirty="0">
                <a:latin typeface="Meiryo UI" panose="020B0604030504040204" pitchFamily="50" charset="-128"/>
                <a:ea typeface="Meiryo UI" panose="020B0604030504040204" pitchFamily="50" charset="-128"/>
              </a:rPr>
              <a:t>法における法令目標（</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本資料４ページ）は、例えば、</a:t>
            </a:r>
            <a:r>
              <a:rPr lang="en-US" altLang="ja-JP" sz="1600" dirty="0">
                <a:latin typeface="Meiryo UI" panose="020B0604030504040204" pitchFamily="50" charset="-128"/>
                <a:ea typeface="Meiryo UI" panose="020B0604030504040204" pitchFamily="50" charset="-128"/>
              </a:rPr>
              <a:t>NO</a:t>
            </a:r>
            <a:r>
              <a:rPr lang="en-US" altLang="ja-JP" sz="1200" dirty="0">
                <a:latin typeface="Meiryo UI" panose="020B0604030504040204" pitchFamily="50" charset="-128"/>
                <a:ea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rPr>
              <a:t>の場合、「日平均値の</a:t>
            </a:r>
            <a:r>
              <a:rPr lang="en-US" altLang="ja-JP" sz="1600" dirty="0">
                <a:latin typeface="Meiryo UI" panose="020B0604030504040204" pitchFamily="50" charset="-128"/>
                <a:ea typeface="Meiryo UI" panose="020B0604030504040204" pitchFamily="50" charset="-128"/>
              </a:rPr>
              <a:t>98</a:t>
            </a:r>
            <a:r>
              <a:rPr lang="ja-JP" altLang="en-US" sz="1600" dirty="0">
                <a:latin typeface="Meiryo UI" panose="020B0604030504040204" pitchFamily="50" charset="-128"/>
                <a:ea typeface="Meiryo UI" panose="020B0604030504040204" pitchFamily="50" charset="-128"/>
              </a:rPr>
              <a:t>％値が</a:t>
            </a:r>
            <a:r>
              <a:rPr lang="en-US" altLang="ja-JP" sz="1600" dirty="0">
                <a:latin typeface="Meiryo UI" panose="020B0604030504040204" pitchFamily="50" charset="-128"/>
                <a:ea typeface="Meiryo UI" panose="020B0604030504040204" pitchFamily="50" charset="-128"/>
              </a:rPr>
              <a:t>0.06ppm</a:t>
            </a:r>
            <a:r>
              <a:rPr lang="ja-JP" altLang="en-US" sz="1600" dirty="0">
                <a:latin typeface="Meiryo UI" panose="020B0604030504040204" pitchFamily="50" charset="-128"/>
                <a:ea typeface="Meiryo UI" panose="020B0604030504040204" pitchFamily="50" charset="-128"/>
              </a:rPr>
              <a:t>以下を達成するため」に、自動車</a:t>
            </a:r>
            <a:r>
              <a:rPr lang="en-US" altLang="ja-JP" sz="1600" dirty="0" smtClean="0">
                <a:latin typeface="Meiryo UI" panose="020B0604030504040204" pitchFamily="50" charset="-128"/>
                <a:ea typeface="Meiryo UI" panose="020B0604030504040204" pitchFamily="50" charset="-128"/>
              </a:rPr>
              <a:t>NOx</a:t>
            </a:r>
            <a:r>
              <a:rPr lang="ja-JP" altLang="en-US" sz="1600" dirty="0" smtClean="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PM</a:t>
            </a:r>
            <a:r>
              <a:rPr lang="ja-JP" altLang="en-US" sz="1600" dirty="0">
                <a:latin typeface="Meiryo UI" panose="020B0604030504040204" pitchFamily="50" charset="-128"/>
                <a:ea typeface="Meiryo UI" panose="020B0604030504040204" pitchFamily="50" charset="-128"/>
              </a:rPr>
              <a:t>法施行規則に基づくシミュレーションにより算定されたものであり、第３次計画の値を据え置く。</a:t>
            </a:r>
            <a:endParaRPr lang="en-US" altLang="ja-JP" sz="1600" dirty="0">
              <a:latin typeface="Meiryo UI" panose="020B0604030504040204" pitchFamily="50" charset="-128"/>
              <a:ea typeface="Meiryo UI" panose="020B0604030504040204" pitchFamily="50" charset="-128"/>
            </a:endParaRPr>
          </a:p>
          <a:p>
            <a:pPr marL="176213" indent="-176213"/>
            <a:endParaRPr lang="ja-JP" altLang="en-US" sz="1600" dirty="0">
              <a:latin typeface="Meiryo UI" panose="020B0604030504040204" pitchFamily="50" charset="-128"/>
              <a:ea typeface="Meiryo UI" panose="020B0604030504040204" pitchFamily="50" charset="-128"/>
            </a:endParaRPr>
          </a:p>
          <a:p>
            <a:pPr marL="176213" indent="-176213"/>
            <a:r>
              <a:rPr lang="ja-JP" altLang="en-US" sz="1600" dirty="0">
                <a:latin typeface="Meiryo UI" panose="020B0604030504040204" pitchFamily="50" charset="-128"/>
                <a:ea typeface="Meiryo UI" panose="020B0604030504040204" pitchFamily="50" charset="-128"/>
              </a:rPr>
              <a:t>●一方で、大阪府においては、協議会幹事会の評価結果のとおり、</a:t>
            </a:r>
            <a:r>
              <a:rPr lang="en-US" altLang="ja-JP" sz="1600" dirty="0">
                <a:latin typeface="Meiryo UI" panose="020B0604030504040204" pitchFamily="50" charset="-128"/>
                <a:ea typeface="Meiryo UI" panose="020B0604030504040204" pitchFamily="50" charset="-128"/>
              </a:rPr>
              <a:t>NO</a:t>
            </a:r>
            <a:r>
              <a:rPr lang="en-US" altLang="ja-JP" sz="1100" dirty="0">
                <a:latin typeface="Meiryo UI" panose="020B0604030504040204" pitchFamily="50" charset="-128"/>
                <a:ea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rPr>
              <a:t>の環境基準のゾーン内の測定局の存在や、交通量が集中し大型車混入率の高い交差点など比較的濃度が高い地点があるため、関係機関と連携・協力しながら、引き続き対策を推進していく。</a:t>
            </a:r>
          </a:p>
          <a:p>
            <a:pPr marL="360363" indent="-360363"/>
            <a:endParaRPr lang="en-US" altLang="ja-JP" sz="1600" dirty="0">
              <a:latin typeface="Meiryo UI" panose="020B0604030504040204" pitchFamily="50" charset="-128"/>
              <a:ea typeface="Meiryo UI" panose="020B0604030504040204" pitchFamily="50" charset="-128"/>
            </a:endParaRPr>
          </a:p>
          <a:p>
            <a:pPr marL="176213" indent="-176213"/>
            <a:r>
              <a:rPr lang="ja-JP" altLang="en-US" sz="1600" dirty="0">
                <a:latin typeface="Meiryo UI" panose="020B0604030504040204" pitchFamily="50" charset="-128"/>
                <a:ea typeface="Meiryo UI" panose="020B0604030504040204" pitchFamily="50" charset="-128"/>
              </a:rPr>
              <a:t>●このため、目標（令和８）年度までの自動車</a:t>
            </a:r>
            <a:r>
              <a:rPr lang="en-US" altLang="ja-JP" sz="1600" dirty="0">
                <a:latin typeface="Meiryo UI" panose="020B0604030504040204" pitchFamily="50" charset="-128"/>
                <a:ea typeface="Meiryo UI" panose="020B0604030504040204" pitchFamily="50" charset="-128"/>
              </a:rPr>
              <a:t>NOx</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PM</a:t>
            </a:r>
            <a:r>
              <a:rPr lang="ja-JP" altLang="en-US" sz="1600" dirty="0">
                <a:latin typeface="Meiryo UI" panose="020B0604030504040204" pitchFamily="50" charset="-128"/>
                <a:ea typeface="Meiryo UI" panose="020B0604030504040204" pitchFamily="50" charset="-128"/>
              </a:rPr>
              <a:t>の推計削減量</a:t>
            </a:r>
            <a:r>
              <a:rPr lang="ja-JP" altLang="en-US" sz="1600" dirty="0" smtClean="0">
                <a:latin typeface="Meiryo UI" panose="020B0604030504040204" pitchFamily="50" charset="-128"/>
                <a:ea typeface="Meiryo UI" panose="020B0604030504040204" pitchFamily="50" charset="-128"/>
              </a:rPr>
              <a:t>を、第４次</a:t>
            </a:r>
            <a:r>
              <a:rPr lang="ja-JP" altLang="en-US" sz="1600" dirty="0">
                <a:latin typeface="Meiryo UI" panose="020B0604030504040204" pitchFamily="50" charset="-128"/>
                <a:ea typeface="Meiryo UI" panose="020B0604030504040204" pitchFamily="50" charset="-128"/>
              </a:rPr>
              <a:t>計画における施策による削減効果の指標として計画本体に記載する。</a:t>
            </a:r>
            <a:endParaRPr lang="en-US" altLang="ja-JP" sz="1600" dirty="0">
              <a:latin typeface="Meiryo UI" panose="020B0604030504040204" pitchFamily="50" charset="-128"/>
              <a:ea typeface="Meiryo UI" panose="020B0604030504040204" pitchFamily="50" charset="-128"/>
            </a:endParaRPr>
          </a:p>
        </p:txBody>
      </p:sp>
      <p:sp>
        <p:nvSpPr>
          <p:cNvPr id="9" name="タイトル 1">
            <a:extLst>
              <a:ext uri="{FF2B5EF4-FFF2-40B4-BE49-F238E27FC236}">
                <a16:creationId xmlns:a16="http://schemas.microsoft.com/office/drawing/2014/main" id="{4A2477A6-637D-4AC8-A5C1-C1CC2F62A7D4}"/>
              </a:ext>
            </a:extLst>
          </p:cNvPr>
          <p:cNvSpPr txBox="1">
            <a:spLocks/>
          </p:cNvSpPr>
          <p:nvPr/>
        </p:nvSpPr>
        <p:spPr>
          <a:xfrm>
            <a:off x="239444" y="3773426"/>
            <a:ext cx="4480040" cy="360000"/>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anchor="ctr"/>
          <a:lstStyle/>
          <a:p>
            <a:pPr algn="dist">
              <a:lnSpc>
                <a:spcPct val="114000"/>
              </a:lnSpc>
              <a:defRPr/>
            </a:pP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＜令和８年度までの推計削減量</a:t>
            </a: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の考え方＞</a:t>
            </a:r>
          </a:p>
        </p:txBody>
      </p:sp>
      <p:sp>
        <p:nvSpPr>
          <p:cNvPr id="10" name="正方形/長方形 9">
            <a:extLst>
              <a:ext uri="{FF2B5EF4-FFF2-40B4-BE49-F238E27FC236}">
                <a16:creationId xmlns:a16="http://schemas.microsoft.com/office/drawing/2014/main" id="{F75B4805-8BFD-484B-BBF4-7BAF11DE12BA}"/>
              </a:ext>
            </a:extLst>
          </p:cNvPr>
          <p:cNvSpPr/>
          <p:nvPr/>
        </p:nvSpPr>
        <p:spPr>
          <a:xfrm>
            <a:off x="173617" y="4117152"/>
            <a:ext cx="8843996" cy="2529923"/>
          </a:xfrm>
          <a:prstGeom prst="rect">
            <a:avLst/>
          </a:prstGeom>
        </p:spPr>
        <p:txBody>
          <a:bodyPr wrap="square">
            <a:spAutoFit/>
          </a:bodyPr>
          <a:lstStyle/>
          <a:p>
            <a:pPr marL="285750" indent="-285750">
              <a:lnSpc>
                <a:spcPct val="110000"/>
              </a:lnSpc>
              <a:buFont typeface="Wingdings" panose="05000000000000000000" pitchFamily="2" charset="2"/>
              <a:buChar char="l"/>
            </a:pPr>
            <a:r>
              <a:rPr lang="ja-JP" altLang="en-US" sz="1600" dirty="0">
                <a:latin typeface="Meiryo UI" panose="020B0604030504040204" pitchFamily="50" charset="-128"/>
                <a:ea typeface="Meiryo UI" panose="020B0604030504040204" pitchFamily="50" charset="-128"/>
              </a:rPr>
              <a:t>走行量・旅行速度は令和３年度に固定し、排出係数</a:t>
            </a:r>
            <a:r>
              <a:rPr lang="ja-JP" altLang="en-US" sz="1600" dirty="0" smtClean="0">
                <a:latin typeface="Meiryo UI" panose="020B0604030504040204" pitchFamily="50" charset="-128"/>
                <a:ea typeface="Meiryo UI" panose="020B0604030504040204" pitchFamily="50" charset="-128"/>
              </a:rPr>
              <a:t>は現行計画における対策の継続を前提として、外挿</a:t>
            </a:r>
            <a:r>
              <a:rPr lang="ja-JP" altLang="en-US" sz="1600" dirty="0">
                <a:latin typeface="Meiryo UI" panose="020B0604030504040204" pitchFamily="50" charset="-128"/>
                <a:ea typeface="Meiryo UI" panose="020B0604030504040204" pitchFamily="50" charset="-128"/>
              </a:rPr>
              <a:t>により令和８年度における車種別排出係数を</a:t>
            </a:r>
            <a:r>
              <a:rPr lang="ja-JP" altLang="en-US" sz="1600" dirty="0" smtClean="0">
                <a:latin typeface="Meiryo UI" panose="020B0604030504040204" pitchFamily="50" charset="-128"/>
                <a:ea typeface="Meiryo UI" panose="020B0604030504040204" pitchFamily="50" charset="-128"/>
              </a:rPr>
              <a:t>推計する。その値を用いて、暖気時の排出量を算定する。</a:t>
            </a:r>
            <a:endParaRPr lang="en-US" altLang="ja-JP" sz="1600" dirty="0" smtClean="0">
              <a:latin typeface="Meiryo UI" panose="020B0604030504040204" pitchFamily="50" charset="-128"/>
              <a:ea typeface="Meiryo UI" panose="020B0604030504040204" pitchFamily="50" charset="-128"/>
            </a:endParaRPr>
          </a:p>
          <a:p>
            <a:pPr marL="285750" indent="-285750">
              <a:lnSpc>
                <a:spcPct val="110000"/>
              </a:lnSpc>
              <a:buFont typeface="Wingdings" panose="05000000000000000000" pitchFamily="2" charset="2"/>
              <a:buChar char="l"/>
            </a:pPr>
            <a:endParaRPr lang="en-US" altLang="ja-JP" sz="1600" dirty="0">
              <a:latin typeface="Meiryo UI" panose="020B0604030504040204" pitchFamily="50" charset="-128"/>
              <a:ea typeface="Meiryo UI" panose="020B0604030504040204" pitchFamily="50" charset="-128"/>
            </a:endParaRPr>
          </a:p>
          <a:p>
            <a:pPr marL="808038" indent="-808038">
              <a:lnSpc>
                <a:spcPct val="110000"/>
              </a:lnSpc>
            </a:pPr>
            <a:r>
              <a:rPr lang="ja-JP" altLang="en-US" sz="16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詳細</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平成</a:t>
            </a:r>
            <a:r>
              <a:rPr lang="en-US" altLang="ja-JP" sz="1600" dirty="0">
                <a:latin typeface="Meiryo UI" panose="020B0604030504040204" pitchFamily="50" charset="-128"/>
                <a:ea typeface="Meiryo UI" panose="020B0604030504040204" pitchFamily="50" charset="-128"/>
              </a:rPr>
              <a:t>21</a:t>
            </a:r>
            <a:r>
              <a:rPr lang="ja-JP" altLang="en-US" sz="1600" dirty="0">
                <a:latin typeface="Meiryo UI" panose="020B0604030504040204" pitchFamily="50" charset="-128"/>
                <a:ea typeface="Meiryo UI" panose="020B0604030504040204" pitchFamily="50" charset="-128"/>
              </a:rPr>
              <a:t>年度～令和</a:t>
            </a:r>
            <a:r>
              <a:rPr lang="en-US" altLang="ja-JP" sz="1600" dirty="0">
                <a:latin typeface="Meiryo UI" panose="020B0604030504040204" pitchFamily="50" charset="-128"/>
                <a:ea typeface="Meiryo UI" panose="020B0604030504040204" pitchFamily="50" charset="-128"/>
              </a:rPr>
              <a:t>3</a:t>
            </a:r>
            <a:r>
              <a:rPr lang="ja-JP" altLang="en-US" sz="1600" dirty="0">
                <a:latin typeface="Meiryo UI" panose="020B0604030504040204" pitchFamily="50" charset="-128"/>
                <a:ea typeface="Meiryo UI" panose="020B0604030504040204" pitchFamily="50" charset="-128"/>
              </a:rPr>
              <a:t>年度の</a:t>
            </a:r>
            <a:r>
              <a:rPr lang="en-US" altLang="ja-JP" sz="1600" dirty="0">
                <a:latin typeface="Meiryo UI" panose="020B0604030504040204" pitchFamily="50" charset="-128"/>
                <a:ea typeface="Meiryo UI" panose="020B0604030504040204" pitchFamily="50" charset="-128"/>
              </a:rPr>
              <a:t>8</a:t>
            </a:r>
            <a:r>
              <a:rPr lang="ja-JP" altLang="en-US" sz="1600" dirty="0">
                <a:latin typeface="Meiryo UI" panose="020B0604030504040204" pitchFamily="50" charset="-128"/>
                <a:ea typeface="Meiryo UI" panose="020B0604030504040204" pitchFamily="50" charset="-128"/>
              </a:rPr>
              <a:t>車種別・速度別（</a:t>
            </a:r>
            <a:r>
              <a:rPr lang="en-US" altLang="ja-JP" sz="1600" dirty="0">
                <a:latin typeface="Meiryo UI" panose="020B0604030504040204" pitchFamily="50" charset="-128"/>
                <a:ea typeface="Meiryo UI" panose="020B0604030504040204" pitchFamily="50" charset="-128"/>
              </a:rPr>
              <a:t>10</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80km/h</a:t>
            </a:r>
            <a:r>
              <a:rPr lang="ja-JP" altLang="en-US" sz="1600" dirty="0">
                <a:latin typeface="Meiryo UI" panose="020B0604030504040204" pitchFamily="50" charset="-128"/>
                <a:ea typeface="Meiryo UI" panose="020B0604030504040204" pitchFamily="50" charset="-128"/>
              </a:rPr>
              <a:t>）における排出係数データを</a:t>
            </a:r>
            <a:endParaRPr lang="en-US" altLang="ja-JP" sz="1600" dirty="0">
              <a:latin typeface="Meiryo UI" panose="020B0604030504040204" pitchFamily="50" charset="-128"/>
              <a:ea typeface="Meiryo UI" panose="020B0604030504040204" pitchFamily="50" charset="-128"/>
            </a:endParaRPr>
          </a:p>
          <a:p>
            <a:pPr marL="808038" indent="-808038">
              <a:lnSpc>
                <a:spcPct val="110000"/>
              </a:lnSpc>
            </a:pPr>
            <a:r>
              <a:rPr lang="ja-JP" altLang="en-US" sz="1600" dirty="0">
                <a:latin typeface="Meiryo UI" panose="020B0604030504040204" pitchFamily="50" charset="-128"/>
                <a:ea typeface="Meiryo UI" panose="020B0604030504040204" pitchFamily="50" charset="-128"/>
              </a:rPr>
              <a:t>　　　　　　 基に、指数近似曲線により令和</a:t>
            </a:r>
            <a:r>
              <a:rPr lang="en-US" altLang="ja-JP" sz="1600" dirty="0">
                <a:latin typeface="Meiryo UI" panose="020B0604030504040204" pitchFamily="50" charset="-128"/>
                <a:ea typeface="Meiryo UI" panose="020B0604030504040204" pitchFamily="50" charset="-128"/>
              </a:rPr>
              <a:t>8</a:t>
            </a:r>
            <a:r>
              <a:rPr lang="ja-JP" altLang="en-US" sz="1600" dirty="0">
                <a:latin typeface="Meiryo UI" panose="020B0604030504040204" pitchFamily="50" charset="-128"/>
                <a:ea typeface="Meiryo UI" panose="020B0604030504040204" pitchFamily="50" charset="-128"/>
              </a:rPr>
              <a:t>年度の排出係数</a:t>
            </a:r>
            <a:r>
              <a:rPr lang="ja-JP" altLang="en-US" sz="1600" dirty="0" smtClean="0">
                <a:latin typeface="Meiryo UI" panose="020B0604030504040204" pitchFamily="50" charset="-128"/>
                <a:ea typeface="Meiryo UI" panose="020B0604030504040204" pitchFamily="50" charset="-128"/>
              </a:rPr>
              <a:t>を</a:t>
            </a:r>
            <a:r>
              <a:rPr lang="ja-JP" altLang="en-US" sz="1600" dirty="0">
                <a:latin typeface="Meiryo UI" panose="020B0604030504040204" pitchFamily="50" charset="-128"/>
                <a:ea typeface="Meiryo UI" panose="020B0604030504040204" pitchFamily="50" charset="-128"/>
              </a:rPr>
              <a:t>推計</a:t>
            </a:r>
            <a:r>
              <a:rPr lang="ja-JP" altLang="en-US" sz="1600" dirty="0" smtClean="0">
                <a:latin typeface="Meiryo UI" panose="020B0604030504040204" pitchFamily="50" charset="-128"/>
                <a:ea typeface="Meiryo UI" panose="020B0604030504040204" pitchFamily="50" charset="-128"/>
              </a:rPr>
              <a:t>する</a:t>
            </a:r>
            <a:r>
              <a:rPr lang="ja-JP" altLang="en-US" sz="1600" dirty="0">
                <a:latin typeface="Meiryo UI" panose="020B0604030504040204" pitchFamily="50" charset="-128"/>
                <a:ea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endParaRPr>
          </a:p>
          <a:p>
            <a:pPr marL="808038" indent="-808038">
              <a:lnSpc>
                <a:spcPct val="110000"/>
              </a:lnSpc>
            </a:pPr>
            <a:r>
              <a:rPr lang="ja-JP" altLang="en-US" sz="16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排出係数の経年変動が小さく、横ばい傾向の場合は令和３年度で固定する（乗用車等を想定）</a:t>
            </a:r>
            <a:endParaRPr lang="en-US" altLang="ja-JP" sz="1600" dirty="0">
              <a:latin typeface="Meiryo UI" panose="020B0604030504040204" pitchFamily="50" charset="-128"/>
              <a:ea typeface="Meiryo UI" panose="020B0604030504040204" pitchFamily="50" charset="-128"/>
            </a:endParaRPr>
          </a:p>
          <a:p>
            <a:pPr marL="808038" indent="-808038">
              <a:lnSpc>
                <a:spcPct val="110000"/>
              </a:lnSpc>
            </a:pPr>
            <a:endParaRPr lang="en-US" altLang="ja-JP" sz="1600" dirty="0">
              <a:latin typeface="Meiryo UI" panose="020B0604030504040204" pitchFamily="50" charset="-128"/>
              <a:ea typeface="Meiryo UI" panose="020B0604030504040204" pitchFamily="50" charset="-128"/>
            </a:endParaRPr>
          </a:p>
          <a:p>
            <a:pPr marL="285750" indent="-285750">
              <a:lnSpc>
                <a:spcPct val="110000"/>
              </a:lnSpc>
              <a:buFont typeface="Wingdings" panose="05000000000000000000" pitchFamily="2" charset="2"/>
              <a:buChar char="l"/>
            </a:pPr>
            <a:r>
              <a:rPr lang="ja-JP" altLang="en-US" sz="1600" dirty="0">
                <a:latin typeface="Meiryo UI" panose="020B0604030504040204" pitchFamily="50" charset="-128"/>
                <a:ea typeface="Meiryo UI" panose="020B0604030504040204" pitchFamily="50" charset="-128"/>
              </a:rPr>
              <a:t>なお、冷機時の排出量は、近年横ばいであることから令和３年度に固定する。</a:t>
            </a:r>
            <a:endParaRPr lang="en-US" altLang="ja-JP" sz="1600" dirty="0">
              <a:latin typeface="Meiryo UI" panose="020B0604030504040204" pitchFamily="50" charset="-128"/>
              <a:ea typeface="Meiryo UI" panose="020B0604030504040204" pitchFamily="50" charset="-128"/>
            </a:endParaRPr>
          </a:p>
          <a:p>
            <a:pPr>
              <a:lnSpc>
                <a:spcPct val="110000"/>
              </a:lnSpc>
            </a:pPr>
            <a:r>
              <a:rPr lang="ja-JP" altLang="en-US" sz="1600" dirty="0">
                <a:latin typeface="Meiryo UI" panose="020B0604030504040204" pitchFamily="50" charset="-128"/>
                <a:ea typeface="Meiryo UI" panose="020B0604030504040204" pitchFamily="50" charset="-128"/>
              </a:rPr>
              <a:t>（対策地域 </a:t>
            </a:r>
            <a:r>
              <a:rPr lang="en-US" altLang="ja-JP" sz="1600" dirty="0">
                <a:latin typeface="Meiryo UI" panose="020B0604030504040204" pitchFamily="50" charset="-128"/>
                <a:ea typeface="Meiryo UI" panose="020B0604030504040204" pitchFamily="50" charset="-128"/>
              </a:rPr>
              <a:t>NOx</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R3 1,850</a:t>
            </a:r>
            <a:r>
              <a:rPr lang="ja-JP" altLang="en-US" sz="1600" dirty="0">
                <a:latin typeface="Meiryo UI" panose="020B0604030504040204" pitchFamily="50" charset="-128"/>
                <a:ea typeface="Meiryo UI" panose="020B0604030504040204" pitchFamily="50" charset="-128"/>
              </a:rPr>
              <a:t>トン　</a:t>
            </a:r>
            <a:r>
              <a:rPr lang="en-US" altLang="ja-JP" sz="1600" dirty="0">
                <a:latin typeface="Meiryo UI" panose="020B0604030504040204" pitchFamily="50" charset="-128"/>
                <a:ea typeface="Meiryo UI" panose="020B0604030504040204" pitchFamily="50" charset="-128"/>
              </a:rPr>
              <a:t>R2</a:t>
            </a:r>
            <a:r>
              <a:rPr lang="ja-JP" altLang="en-US" sz="16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1,900</a:t>
            </a:r>
            <a:r>
              <a:rPr lang="ja-JP" altLang="en-US" sz="1600" dirty="0">
                <a:latin typeface="Meiryo UI" panose="020B0604030504040204" pitchFamily="50" charset="-128"/>
                <a:ea typeface="Meiryo UI" panose="020B0604030504040204" pitchFamily="50" charset="-128"/>
              </a:rPr>
              <a:t>トン　</a:t>
            </a:r>
            <a:r>
              <a:rPr lang="en-US" altLang="ja-JP" sz="1600" dirty="0">
                <a:latin typeface="Meiryo UI" panose="020B0604030504040204" pitchFamily="50" charset="-128"/>
                <a:ea typeface="Meiryo UI" panose="020B0604030504040204" pitchFamily="50" charset="-128"/>
              </a:rPr>
              <a:t>R1 2,150</a:t>
            </a:r>
            <a:r>
              <a:rPr lang="ja-JP" altLang="en-US" sz="1600" dirty="0">
                <a:latin typeface="Meiryo UI" panose="020B0604030504040204" pitchFamily="50" charset="-128"/>
                <a:ea typeface="Meiryo UI" panose="020B0604030504040204" pitchFamily="50" charset="-128"/>
              </a:rPr>
              <a:t>トン　</a:t>
            </a:r>
            <a:r>
              <a:rPr lang="en-US" altLang="ja-JP" sz="1600" dirty="0">
                <a:latin typeface="Meiryo UI" panose="020B0604030504040204" pitchFamily="50" charset="-128"/>
                <a:ea typeface="Meiryo UI" panose="020B0604030504040204" pitchFamily="50" charset="-128"/>
              </a:rPr>
              <a:t>H30 2,070</a:t>
            </a:r>
            <a:r>
              <a:rPr lang="ja-JP" altLang="en-US" sz="1600" dirty="0">
                <a:latin typeface="Meiryo UI" panose="020B0604030504040204" pitchFamily="50" charset="-128"/>
                <a:ea typeface="Meiryo UI" panose="020B0604030504040204" pitchFamily="50" charset="-128"/>
              </a:rPr>
              <a:t>トン　</a:t>
            </a:r>
            <a:r>
              <a:rPr lang="en-US" altLang="ja-JP" sz="1600" dirty="0">
                <a:latin typeface="Meiryo UI" panose="020B0604030504040204" pitchFamily="50" charset="-128"/>
                <a:ea typeface="Meiryo UI" panose="020B0604030504040204" pitchFamily="50" charset="-128"/>
              </a:rPr>
              <a:t>H29</a:t>
            </a:r>
            <a:r>
              <a:rPr lang="ja-JP" altLang="en-US" sz="16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2,070</a:t>
            </a:r>
            <a:r>
              <a:rPr lang="ja-JP" altLang="en-US" sz="1600" dirty="0">
                <a:latin typeface="Meiryo UI" panose="020B0604030504040204" pitchFamily="50" charset="-128"/>
                <a:ea typeface="Meiryo UI" panose="020B0604030504040204" pitchFamily="50" charset="-128"/>
              </a:rPr>
              <a:t>トン</a:t>
            </a:r>
            <a:endParaRPr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27755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4784"/>
            <a:ext cx="9144000" cy="482232"/>
          </a:xfrm>
          <a:prstGeom prst="rect">
            <a:avLst/>
          </a:prstGeom>
          <a:solidFill>
            <a:srgbClr val="0036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spc="675" dirty="0">
                <a:solidFill>
                  <a:schemeClr val="bg1"/>
                </a:solidFill>
                <a:latin typeface="Meiryo UI" panose="020B0604030504040204" pitchFamily="50" charset="-128"/>
                <a:ea typeface="Meiryo UI" panose="020B0604030504040204" pitchFamily="50" charset="-128"/>
              </a:rPr>
              <a:t>　主な論点</a:t>
            </a:r>
          </a:p>
        </p:txBody>
      </p:sp>
      <p:sp>
        <p:nvSpPr>
          <p:cNvPr id="10" name="正方形/長方形 9"/>
          <p:cNvSpPr/>
          <p:nvPr/>
        </p:nvSpPr>
        <p:spPr>
          <a:xfrm>
            <a:off x="368709" y="3362765"/>
            <a:ext cx="9144000" cy="4822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spc="675" dirty="0">
                <a:solidFill>
                  <a:schemeClr val="tx1"/>
                </a:solidFill>
                <a:latin typeface="Meiryo UI" panose="020B0604030504040204" pitchFamily="50" charset="-128"/>
                <a:ea typeface="Meiryo UI" panose="020B0604030504040204" pitchFamily="50" charset="-128"/>
              </a:rPr>
              <a:t>　①総量削減計画</a:t>
            </a:r>
            <a:r>
              <a:rPr lang="en-US" altLang="ja-JP" sz="2400" b="1" spc="675" dirty="0">
                <a:solidFill>
                  <a:schemeClr val="tx1"/>
                </a:solidFill>
                <a:latin typeface="Meiryo UI" panose="020B0604030504040204" pitchFamily="50" charset="-128"/>
                <a:ea typeface="Meiryo UI" panose="020B0604030504040204" pitchFamily="50" charset="-128"/>
              </a:rPr>
              <a:t>〔</a:t>
            </a:r>
            <a:r>
              <a:rPr lang="ja-JP" altLang="en-US" sz="2400" b="1" spc="675" dirty="0">
                <a:solidFill>
                  <a:schemeClr val="tx1"/>
                </a:solidFill>
                <a:latin typeface="Meiryo UI" panose="020B0604030504040204" pitchFamily="50" charset="-128"/>
                <a:ea typeface="Meiryo UI" panose="020B0604030504040204" pitchFamily="50" charset="-128"/>
              </a:rPr>
              <a:t>第４次</a:t>
            </a:r>
            <a:r>
              <a:rPr lang="en-US" altLang="ja-JP" sz="2400" b="1" spc="675" dirty="0">
                <a:solidFill>
                  <a:schemeClr val="tx1"/>
                </a:solidFill>
                <a:latin typeface="Meiryo UI" panose="020B0604030504040204" pitchFamily="50" charset="-128"/>
                <a:ea typeface="Meiryo UI" panose="020B0604030504040204" pitchFamily="50" charset="-128"/>
              </a:rPr>
              <a:t>〕</a:t>
            </a:r>
            <a:r>
              <a:rPr lang="ja-JP" altLang="en-US" sz="2400" b="1" spc="675" dirty="0">
                <a:solidFill>
                  <a:schemeClr val="tx1"/>
                </a:solidFill>
                <a:latin typeface="Meiryo UI" panose="020B0604030504040204" pitchFamily="50" charset="-128"/>
                <a:ea typeface="Meiryo UI" panose="020B0604030504040204" pitchFamily="50" charset="-128"/>
              </a:rPr>
              <a:t>の目標・期間について</a:t>
            </a:r>
            <a:endParaRPr lang="en-US" altLang="ja-JP" sz="2400" b="1" spc="675" dirty="0">
              <a:solidFill>
                <a:schemeClr val="tx1"/>
              </a:solidFill>
              <a:latin typeface="Meiryo UI" panose="020B0604030504040204" pitchFamily="50" charset="-128"/>
              <a:ea typeface="Meiryo UI" panose="020B0604030504040204" pitchFamily="50" charset="-128"/>
            </a:endParaRPr>
          </a:p>
          <a:p>
            <a:r>
              <a:rPr lang="ja-JP" altLang="en-US" sz="2400" b="1" spc="675" dirty="0">
                <a:solidFill>
                  <a:schemeClr val="tx1"/>
                </a:solidFill>
                <a:latin typeface="Meiryo UI" panose="020B0604030504040204" pitchFamily="50" charset="-128"/>
                <a:ea typeface="Meiryo UI" panose="020B0604030504040204" pitchFamily="50" charset="-128"/>
              </a:rPr>
              <a:t>　</a:t>
            </a:r>
            <a:endParaRPr lang="en-US" altLang="ja-JP" sz="2400" b="1" spc="675" dirty="0">
              <a:solidFill>
                <a:schemeClr val="tx1"/>
              </a:solidFill>
              <a:latin typeface="Meiryo UI" panose="020B0604030504040204" pitchFamily="50" charset="-128"/>
              <a:ea typeface="Meiryo UI" panose="020B0604030504040204" pitchFamily="50" charset="-128"/>
            </a:endParaRPr>
          </a:p>
          <a:p>
            <a:endParaRPr lang="en-US" altLang="ja-JP" sz="2400" b="1" spc="675" dirty="0">
              <a:solidFill>
                <a:schemeClr val="tx1"/>
              </a:solidFill>
              <a:latin typeface="Meiryo UI" panose="020B0604030504040204" pitchFamily="50" charset="-128"/>
              <a:ea typeface="Meiryo UI" panose="020B0604030504040204" pitchFamily="50" charset="-128"/>
            </a:endParaRPr>
          </a:p>
          <a:p>
            <a:r>
              <a:rPr lang="ja-JP" altLang="en-US" sz="2400" b="1" spc="675" dirty="0">
                <a:solidFill>
                  <a:schemeClr val="tx1"/>
                </a:solidFill>
                <a:latin typeface="Meiryo UI" panose="020B0604030504040204" pitchFamily="50" charset="-128"/>
                <a:ea typeface="Meiryo UI" panose="020B0604030504040204" pitchFamily="50" charset="-128"/>
              </a:rPr>
              <a:t>　②計画達成の方途の見直しについて</a:t>
            </a:r>
            <a:endParaRPr lang="en-US" altLang="ja-JP" sz="2400" b="1" spc="675" dirty="0">
              <a:solidFill>
                <a:schemeClr val="tx1"/>
              </a:solidFill>
              <a:latin typeface="Meiryo UI" panose="020B0604030504040204" pitchFamily="50" charset="-128"/>
              <a:ea typeface="Meiryo UI" panose="020B0604030504040204" pitchFamily="50" charset="-128"/>
            </a:endParaRPr>
          </a:p>
          <a:p>
            <a:r>
              <a:rPr lang="ja-JP" altLang="en-US" sz="2400" b="1" spc="675" dirty="0">
                <a:solidFill>
                  <a:schemeClr val="tx1"/>
                </a:solidFill>
                <a:latin typeface="Meiryo UI" panose="020B0604030504040204" pitchFamily="50" charset="-128"/>
                <a:ea typeface="Meiryo UI" panose="020B0604030504040204" pitchFamily="50" charset="-128"/>
              </a:rPr>
              <a:t>　</a:t>
            </a:r>
            <a:endParaRPr lang="en-US" altLang="ja-JP" sz="2400" b="1" spc="675" dirty="0">
              <a:solidFill>
                <a:schemeClr val="tx1"/>
              </a:solidFill>
              <a:latin typeface="Meiryo UI" panose="020B0604030504040204" pitchFamily="50" charset="-128"/>
              <a:ea typeface="Meiryo UI" panose="020B0604030504040204" pitchFamily="50" charset="-128"/>
            </a:endParaRPr>
          </a:p>
          <a:p>
            <a:r>
              <a:rPr lang="ja-JP" altLang="en-US" sz="2400" b="1" spc="675" dirty="0">
                <a:solidFill>
                  <a:schemeClr val="tx1"/>
                </a:solidFill>
                <a:latin typeface="Meiryo UI" panose="020B0604030504040204" pitchFamily="50" charset="-128"/>
                <a:ea typeface="Meiryo UI" panose="020B0604030504040204" pitchFamily="50" charset="-128"/>
              </a:rPr>
              <a:t>　</a:t>
            </a:r>
          </a:p>
          <a:p>
            <a:endParaRPr lang="ja-JP" altLang="en-US" sz="2400" b="1" spc="675"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53556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4784"/>
            <a:ext cx="9144000" cy="482232"/>
          </a:xfrm>
          <a:prstGeom prst="rect">
            <a:avLst/>
          </a:prstGeom>
          <a:solidFill>
            <a:srgbClr val="0036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spc="675" dirty="0">
                <a:solidFill>
                  <a:schemeClr val="bg1"/>
                </a:solidFill>
                <a:latin typeface="Meiryo UI" panose="020B0604030504040204" pitchFamily="50" charset="-128"/>
                <a:ea typeface="Meiryo UI" panose="020B0604030504040204" pitchFamily="50" charset="-128"/>
              </a:rPr>
              <a:t>　①総量削減計画</a:t>
            </a:r>
            <a:r>
              <a:rPr lang="en-US" altLang="ja-JP" sz="2400" b="1" spc="675" dirty="0">
                <a:solidFill>
                  <a:schemeClr val="bg1"/>
                </a:solidFill>
                <a:latin typeface="Meiryo UI" panose="020B0604030504040204" pitchFamily="50" charset="-128"/>
                <a:ea typeface="Meiryo UI" panose="020B0604030504040204" pitchFamily="50" charset="-128"/>
              </a:rPr>
              <a:t>〔</a:t>
            </a:r>
            <a:r>
              <a:rPr lang="ja-JP" altLang="en-US" sz="2400" b="1" spc="675" dirty="0">
                <a:solidFill>
                  <a:schemeClr val="bg1"/>
                </a:solidFill>
                <a:latin typeface="Meiryo UI" panose="020B0604030504040204" pitchFamily="50" charset="-128"/>
                <a:ea typeface="Meiryo UI" panose="020B0604030504040204" pitchFamily="50" charset="-128"/>
              </a:rPr>
              <a:t>第４次</a:t>
            </a:r>
            <a:r>
              <a:rPr lang="en-US" altLang="ja-JP" sz="2400" b="1" spc="675" dirty="0">
                <a:solidFill>
                  <a:schemeClr val="bg1"/>
                </a:solidFill>
                <a:latin typeface="Meiryo UI" panose="020B0604030504040204" pitchFamily="50" charset="-128"/>
                <a:ea typeface="Meiryo UI" panose="020B0604030504040204" pitchFamily="50" charset="-128"/>
              </a:rPr>
              <a:t>〕</a:t>
            </a:r>
            <a:r>
              <a:rPr lang="ja-JP" altLang="en-US" sz="2400" b="1" spc="675" dirty="0">
                <a:solidFill>
                  <a:schemeClr val="bg1"/>
                </a:solidFill>
                <a:latin typeface="Meiryo UI" panose="020B0604030504040204" pitchFamily="50" charset="-128"/>
                <a:ea typeface="Meiryo UI" panose="020B0604030504040204" pitchFamily="50" charset="-128"/>
              </a:rPr>
              <a:t>の目標・期間について</a:t>
            </a:r>
          </a:p>
        </p:txBody>
      </p:sp>
      <p:sp>
        <p:nvSpPr>
          <p:cNvPr id="14" name="タイトル 1"/>
          <p:cNvSpPr txBox="1">
            <a:spLocks/>
          </p:cNvSpPr>
          <p:nvPr/>
        </p:nvSpPr>
        <p:spPr>
          <a:xfrm>
            <a:off x="329183" y="797252"/>
            <a:ext cx="1944000" cy="36000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dist">
              <a:lnSpc>
                <a:spcPct val="114000"/>
              </a:lnSpc>
              <a:defRPr/>
            </a:pPr>
            <a:r>
              <a:rPr lang="ja-JP" altLang="en-US" b="1" dirty="0">
                <a:solidFill>
                  <a:schemeClr val="bg1"/>
                </a:solidFill>
                <a:latin typeface="Meiryo UI" pitchFamily="50" charset="-128"/>
                <a:ea typeface="Meiryo UI" pitchFamily="50" charset="-128"/>
                <a:cs typeface="Meiryo UI" pitchFamily="50" charset="-128"/>
              </a:rPr>
              <a:t>国の考え方</a:t>
            </a:r>
          </a:p>
        </p:txBody>
      </p:sp>
      <p:sp>
        <p:nvSpPr>
          <p:cNvPr id="6" name="正方形/長方形 5"/>
          <p:cNvSpPr/>
          <p:nvPr/>
        </p:nvSpPr>
        <p:spPr>
          <a:xfrm>
            <a:off x="385816" y="4956583"/>
            <a:ext cx="8372366" cy="1323439"/>
          </a:xfrm>
          <a:prstGeom prst="rect">
            <a:avLst/>
          </a:prstGeom>
          <a:ln>
            <a:noFill/>
            <a:prstDash val="dash"/>
          </a:ln>
        </p:spPr>
        <p:txBody>
          <a:bodyPr wrap="square">
            <a:spAutoFit/>
          </a:bodyPr>
          <a:lstStyle/>
          <a:p>
            <a:pPr marL="342900" indent="-342900">
              <a:buFont typeface="Wingdings" panose="05000000000000000000" pitchFamily="2" charset="2"/>
              <a:buChar char="Ø"/>
            </a:pPr>
            <a:r>
              <a:rPr lang="ja-JP" altLang="en-US" sz="1600" dirty="0">
                <a:latin typeface="Meiryo UI" panose="020B0604030504040204" pitchFamily="50" charset="-128"/>
                <a:ea typeface="Meiryo UI" panose="020B0604030504040204" pitchFamily="50" charset="-128"/>
              </a:rPr>
              <a:t>二酸化窒素及び浮遊粒子状物質の環境基準を確保するために策定された</a:t>
            </a:r>
            <a:endParaRPr lang="en-US" altLang="ja-JP" sz="1600" dirty="0">
              <a:latin typeface="Meiryo UI" panose="020B0604030504040204" pitchFamily="50" charset="-128"/>
              <a:ea typeface="Meiryo UI" panose="020B0604030504040204" pitchFamily="50" charset="-128"/>
            </a:endParaRPr>
          </a:p>
          <a:p>
            <a:pPr marL="357188" indent="-357188"/>
            <a:r>
              <a:rPr lang="ja-JP" altLang="en-US" sz="1600" dirty="0">
                <a:latin typeface="Meiryo UI" panose="020B0604030504040204" pitchFamily="50" charset="-128"/>
                <a:ea typeface="Meiryo UI" panose="020B0604030504040204" pitchFamily="50" charset="-128"/>
              </a:rPr>
              <a:t>     第３次の総量削減計画で規定されている平成</a:t>
            </a:r>
            <a:r>
              <a:rPr lang="en-US" altLang="ja-JP" sz="1600" dirty="0">
                <a:latin typeface="Meiryo UI" panose="020B0604030504040204" pitchFamily="50" charset="-128"/>
                <a:ea typeface="Meiryo UI" panose="020B0604030504040204" pitchFamily="50" charset="-128"/>
              </a:rPr>
              <a:t>32</a:t>
            </a:r>
            <a:r>
              <a:rPr lang="ja-JP" altLang="en-US" sz="1600" dirty="0">
                <a:latin typeface="Meiryo UI" panose="020B0604030504040204" pitchFamily="50" charset="-128"/>
                <a:ea typeface="Meiryo UI" panose="020B0604030504040204" pitchFamily="50" charset="-128"/>
              </a:rPr>
              <a:t>年度目標の各総量（</a:t>
            </a:r>
            <a:r>
              <a:rPr lang="en-US" altLang="ja-JP" sz="1600" dirty="0">
                <a:latin typeface="Meiryo UI" panose="020B0604030504040204" pitchFamily="50" charset="-128"/>
                <a:ea typeface="Meiryo UI" panose="020B0604030504040204" pitchFamily="50" charset="-128"/>
              </a:rPr>
              <a:t>3</a:t>
            </a:r>
            <a:r>
              <a:rPr lang="ja-JP" altLang="en-US" sz="1600" dirty="0">
                <a:latin typeface="Meiryo UI" panose="020B0604030504040204" pitchFamily="50" charset="-128"/>
                <a:ea typeface="Meiryo UI" panose="020B0604030504040204" pitchFamily="50" charset="-128"/>
              </a:rPr>
              <a:t>号総量</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府域全体）、　　４号総量（自動車））は引き続き有効としてもよい。</a:t>
            </a:r>
            <a:endParaRPr lang="en-US" altLang="ja-JP" sz="1600" dirty="0">
              <a:latin typeface="Meiryo UI" panose="020B0604030504040204" pitchFamily="50" charset="-128"/>
              <a:ea typeface="Meiryo UI" panose="020B0604030504040204" pitchFamily="50" charset="-128"/>
            </a:endParaRPr>
          </a:p>
          <a:p>
            <a:pPr marL="342900" indent="-342900">
              <a:buFont typeface="Wingdings" panose="05000000000000000000" pitchFamily="2" charset="2"/>
              <a:buChar char="Ø"/>
            </a:pPr>
            <a:r>
              <a:rPr lang="ja-JP" altLang="en-US" sz="1600" dirty="0">
                <a:latin typeface="Meiryo UI" panose="020B0604030504040204" pitchFamily="50" charset="-128"/>
                <a:ea typeface="Meiryo UI" panose="020B0604030504040204" pitchFamily="50" charset="-128"/>
              </a:rPr>
              <a:t>次期総量削減計画の目標年度は令和</a:t>
            </a:r>
            <a:r>
              <a:rPr lang="en-US" altLang="ja-JP" sz="1600" dirty="0">
                <a:latin typeface="Meiryo UI" panose="020B0604030504040204" pitchFamily="50" charset="-128"/>
                <a:ea typeface="Meiryo UI" panose="020B0604030504040204" pitchFamily="50" charset="-128"/>
              </a:rPr>
              <a:t>9</a:t>
            </a:r>
            <a:r>
              <a:rPr lang="ja-JP" altLang="en-US" sz="1600" dirty="0">
                <a:latin typeface="Meiryo UI" panose="020B0604030504040204" pitchFamily="50" charset="-128"/>
                <a:ea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rPr>
              <a:t>3</a:t>
            </a:r>
            <a:r>
              <a:rPr lang="ja-JP" altLang="en-US" sz="1600" dirty="0">
                <a:latin typeface="Meiryo UI" panose="020B0604030504040204" pitchFamily="50" charset="-128"/>
                <a:ea typeface="Meiryo UI" panose="020B0604030504040204" pitchFamily="50" charset="-128"/>
              </a:rPr>
              <a:t>月までとする。</a:t>
            </a:r>
            <a:endParaRPr lang="en-US" altLang="ja-JP" sz="1600" dirty="0">
              <a:latin typeface="Meiryo UI" panose="020B0604030504040204" pitchFamily="50" charset="-128"/>
              <a:ea typeface="Meiryo UI" panose="020B0604030504040204" pitchFamily="50" charset="-128"/>
            </a:endParaRPr>
          </a:p>
          <a:p>
            <a:pPr marL="357188" indent="-357188">
              <a:buFont typeface="Wingdings" panose="05000000000000000000" pitchFamily="2" charset="2"/>
              <a:buChar char="Ø"/>
            </a:pPr>
            <a:r>
              <a:rPr lang="ja-JP" altLang="en-US" sz="1600" dirty="0">
                <a:latin typeface="Meiryo UI" panose="020B0604030504040204" pitchFamily="50" charset="-128"/>
                <a:ea typeface="Meiryo UI" panose="020B0604030504040204" pitchFamily="50" charset="-128"/>
              </a:rPr>
              <a:t>基準年度は、経年的に目標を追う観点から現行の基準年度を踏襲してもよい。</a:t>
            </a:r>
          </a:p>
        </p:txBody>
      </p:sp>
      <p:sp>
        <p:nvSpPr>
          <p:cNvPr id="15" name="正方形/長方形 14"/>
          <p:cNvSpPr/>
          <p:nvPr/>
        </p:nvSpPr>
        <p:spPr>
          <a:xfrm>
            <a:off x="329182" y="1281994"/>
            <a:ext cx="8772931" cy="338554"/>
          </a:xfrm>
          <a:prstGeom prst="rect">
            <a:avLst/>
          </a:prstGeom>
        </p:spPr>
        <p:txBody>
          <a:bodyPr wrap="square">
            <a:spAutoFit/>
          </a:bodyPr>
          <a:lstStyle/>
          <a:p>
            <a:r>
              <a:rPr lang="ja-JP" altLang="en-US" sz="1600" b="1" dirty="0">
                <a:latin typeface="Meiryo UI" panose="020B0604030504040204" pitchFamily="50" charset="-128"/>
                <a:ea typeface="Meiryo UI" panose="020B0604030504040204" pitchFamily="50" charset="-128"/>
              </a:rPr>
              <a:t>●中央環境審議会答申「今後の自動車排出ガス総合対策の在り方について（令和４年４月）」</a:t>
            </a:r>
          </a:p>
        </p:txBody>
      </p:sp>
      <p:sp>
        <p:nvSpPr>
          <p:cNvPr id="16" name="正方形/長方形 15"/>
          <p:cNvSpPr/>
          <p:nvPr/>
        </p:nvSpPr>
        <p:spPr>
          <a:xfrm>
            <a:off x="329182" y="3058097"/>
            <a:ext cx="8772931" cy="338554"/>
          </a:xfrm>
          <a:prstGeom prst="rect">
            <a:avLst/>
          </a:prstGeom>
        </p:spPr>
        <p:txBody>
          <a:bodyPr wrap="square">
            <a:spAutoFit/>
          </a:bodyPr>
          <a:lstStyle/>
          <a:p>
            <a:r>
              <a:rPr lang="ja-JP" altLang="en-US" sz="1600" b="1" dirty="0">
                <a:latin typeface="Meiryo UI" panose="020B0604030504040204" pitchFamily="50" charset="-128"/>
                <a:ea typeface="Meiryo UI" panose="020B0604030504040204" pitchFamily="50" charset="-128"/>
              </a:rPr>
              <a:t>●環境省　自動車ＮＯｘ・ＰＭ法総量削減基本方針の改正（令和４年</a:t>
            </a:r>
            <a:r>
              <a:rPr lang="en-US" altLang="ja-JP" sz="1600" b="1" dirty="0">
                <a:latin typeface="Meiryo UI" panose="020B0604030504040204" pitchFamily="50" charset="-128"/>
                <a:ea typeface="Meiryo UI" panose="020B0604030504040204" pitchFamily="50" charset="-128"/>
              </a:rPr>
              <a:t>11</a:t>
            </a:r>
            <a:r>
              <a:rPr lang="ja-JP" altLang="en-US" sz="1600" b="1" dirty="0">
                <a:latin typeface="Meiryo UI" panose="020B0604030504040204" pitchFamily="50" charset="-128"/>
                <a:ea typeface="Meiryo UI" panose="020B0604030504040204" pitchFamily="50" charset="-128"/>
              </a:rPr>
              <a:t>月）</a:t>
            </a:r>
          </a:p>
        </p:txBody>
      </p:sp>
      <p:sp>
        <p:nvSpPr>
          <p:cNvPr id="17" name="正方形/長方形 16"/>
          <p:cNvSpPr/>
          <p:nvPr/>
        </p:nvSpPr>
        <p:spPr>
          <a:xfrm>
            <a:off x="482320" y="1710803"/>
            <a:ext cx="8179358" cy="1200329"/>
          </a:xfrm>
          <a:prstGeom prst="rect">
            <a:avLst/>
          </a:prstGeom>
        </p:spPr>
        <p:txBody>
          <a:bodyPr wrap="square">
            <a:spAutoFit/>
          </a:bodyPr>
          <a:lstStyle/>
          <a:p>
            <a:pPr marL="265113" indent="-265113">
              <a:lnSpc>
                <a:spcPct val="150000"/>
              </a:lnSpc>
            </a:pPr>
            <a:r>
              <a:rPr lang="ja-JP" altLang="en-US" sz="1600" dirty="0">
                <a:latin typeface="Meiryo UI" panose="020B0604030504040204" pitchFamily="50" charset="-128"/>
                <a:ea typeface="Meiryo UI" panose="020B0604030504040204" pitchFamily="50" charset="-128"/>
              </a:rPr>
              <a:t>　・総量削減基本方針については、その施策の追加・修正は必要なく、目標についても現状の目標を維持・継続することが適当</a:t>
            </a:r>
            <a:endParaRPr lang="en-US" altLang="ja-JP" sz="1600" dirty="0">
              <a:latin typeface="Meiryo UI" panose="020B0604030504040204" pitchFamily="50" charset="-128"/>
              <a:ea typeface="Meiryo UI" panose="020B0604030504040204" pitchFamily="50" charset="-128"/>
            </a:endParaRPr>
          </a:p>
          <a:p>
            <a:pPr>
              <a:lnSpc>
                <a:spcPct val="150000"/>
              </a:lnSpc>
            </a:pPr>
            <a:r>
              <a:rPr lang="ja-JP" altLang="en-US" sz="1600" dirty="0">
                <a:latin typeface="Meiryo UI" panose="020B0604030504040204" pitchFamily="50" charset="-128"/>
                <a:ea typeface="Meiryo UI" panose="020B0604030504040204" pitchFamily="50" charset="-128"/>
              </a:rPr>
              <a:t>　・施策の状況及び目標の達成状況について５年後を目途に評価することが適当</a:t>
            </a:r>
            <a:endParaRPr lang="en-US" altLang="ja-JP" sz="1600" dirty="0">
              <a:latin typeface="Meiryo UI" panose="020B0604030504040204" pitchFamily="50" charset="-128"/>
              <a:ea typeface="Meiryo UI" panose="020B0604030504040204" pitchFamily="50" charset="-128"/>
            </a:endParaRPr>
          </a:p>
        </p:txBody>
      </p:sp>
      <p:sp>
        <p:nvSpPr>
          <p:cNvPr id="21" name="正方形/長方形 20"/>
          <p:cNvSpPr/>
          <p:nvPr/>
        </p:nvSpPr>
        <p:spPr>
          <a:xfrm>
            <a:off x="629855" y="3405518"/>
            <a:ext cx="5836920" cy="830997"/>
          </a:xfrm>
          <a:prstGeom prst="rect">
            <a:avLst/>
          </a:prstGeom>
        </p:spPr>
        <p:txBody>
          <a:bodyPr wrap="square">
            <a:spAutoFit/>
          </a:bodyPr>
          <a:lstStyle/>
          <a:p>
            <a:pPr>
              <a:lnSpc>
                <a:spcPct val="150000"/>
              </a:lnSpc>
            </a:pPr>
            <a:r>
              <a:rPr lang="ja-JP" altLang="en-US" sz="1600" dirty="0">
                <a:solidFill>
                  <a:srgbClr val="000000"/>
                </a:solidFill>
                <a:latin typeface="Meiryo UI" panose="020B0604030504040204" pitchFamily="50" charset="-128"/>
                <a:ea typeface="Meiryo UI" panose="020B0604030504040204" pitchFamily="50" charset="-128"/>
              </a:rPr>
              <a:t>・目標年度を平成</a:t>
            </a:r>
            <a:r>
              <a:rPr lang="en-US" altLang="ja-JP" sz="1600" dirty="0">
                <a:solidFill>
                  <a:srgbClr val="000000"/>
                </a:solidFill>
                <a:latin typeface="Meiryo UI" panose="020B0604030504040204" pitchFamily="50" charset="-128"/>
                <a:ea typeface="Meiryo UI" panose="020B0604030504040204" pitchFamily="50" charset="-128"/>
              </a:rPr>
              <a:t>33</a:t>
            </a:r>
            <a:r>
              <a:rPr lang="ja-JP" altLang="en-US" sz="1600" dirty="0">
                <a:solidFill>
                  <a:srgbClr val="000000"/>
                </a:solidFill>
                <a:latin typeface="Meiryo UI" panose="020B0604030504040204" pitchFamily="50" charset="-128"/>
                <a:ea typeface="Meiryo UI" panose="020B0604030504040204" pitchFamily="50" charset="-128"/>
              </a:rPr>
              <a:t>年３月から令和９年３月に変更する。</a:t>
            </a:r>
          </a:p>
          <a:p>
            <a:pPr>
              <a:lnSpc>
                <a:spcPct val="150000"/>
              </a:lnSpc>
            </a:pPr>
            <a:r>
              <a:rPr lang="ja-JP" altLang="en-US" sz="1600" dirty="0">
                <a:solidFill>
                  <a:srgbClr val="000000"/>
                </a:solidFill>
                <a:latin typeface="Meiryo UI" panose="020B0604030504040204" pitchFamily="50" charset="-128"/>
                <a:ea typeface="Meiryo UI" panose="020B0604030504040204" pitchFamily="50" charset="-128"/>
              </a:rPr>
              <a:t>・なお、答申の結果を踏まえ、削減目標は変更しない。</a:t>
            </a:r>
            <a:endParaRPr lang="ja-JP" altLang="en-US" sz="1600" dirty="0">
              <a:latin typeface="Meiryo UI" panose="020B0604030504040204" pitchFamily="50" charset="-128"/>
              <a:ea typeface="Meiryo UI" panose="020B0604030504040204" pitchFamily="50" charset="-128"/>
            </a:endParaRPr>
          </a:p>
        </p:txBody>
      </p:sp>
      <p:sp>
        <p:nvSpPr>
          <p:cNvPr id="10" name="正方形/長方形 9"/>
          <p:cNvSpPr/>
          <p:nvPr/>
        </p:nvSpPr>
        <p:spPr>
          <a:xfrm>
            <a:off x="329182" y="4606945"/>
            <a:ext cx="8772931" cy="338554"/>
          </a:xfrm>
          <a:prstGeom prst="rect">
            <a:avLst/>
          </a:prstGeom>
        </p:spPr>
        <p:txBody>
          <a:bodyPr wrap="square">
            <a:spAutoFit/>
          </a:bodyPr>
          <a:lstStyle/>
          <a:p>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第４次総量削減計画の策定に向けた基本的な方針</a:t>
            </a:r>
            <a:r>
              <a:rPr lang="en-US" altLang="ja-JP" sz="1600" b="1" dirty="0">
                <a:latin typeface="Meiryo UI" panose="020B0604030504040204" pitchFamily="50" charset="-128"/>
                <a:ea typeface="Meiryo UI" panose="020B0604030504040204" pitchFamily="50" charset="-128"/>
              </a:rPr>
              <a:t>】</a:t>
            </a:r>
            <a:endParaRPr lang="ja-JP" altLang="en-US" sz="1600" b="1"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D2689494-456E-4C33-8CBB-B1E2E2FCB226}"/>
              </a:ext>
            </a:extLst>
          </p:cNvPr>
          <p:cNvSpPr/>
          <p:nvPr/>
        </p:nvSpPr>
        <p:spPr>
          <a:xfrm>
            <a:off x="329182" y="4556667"/>
            <a:ext cx="8485636" cy="1888467"/>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884627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4784"/>
            <a:ext cx="9144000" cy="482232"/>
          </a:xfrm>
          <a:prstGeom prst="rect">
            <a:avLst/>
          </a:prstGeom>
          <a:solidFill>
            <a:srgbClr val="0036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spc="675" dirty="0">
                <a:solidFill>
                  <a:schemeClr val="bg1"/>
                </a:solidFill>
                <a:latin typeface="Meiryo UI" panose="020B0604030504040204" pitchFamily="50" charset="-128"/>
                <a:ea typeface="Meiryo UI" panose="020B0604030504040204" pitchFamily="50" charset="-128"/>
              </a:rPr>
              <a:t>　①総量削減計画</a:t>
            </a:r>
            <a:r>
              <a:rPr lang="en-US" altLang="ja-JP" sz="2400" b="1" spc="675" dirty="0">
                <a:solidFill>
                  <a:schemeClr val="bg1"/>
                </a:solidFill>
                <a:latin typeface="Meiryo UI" panose="020B0604030504040204" pitchFamily="50" charset="-128"/>
                <a:ea typeface="Meiryo UI" panose="020B0604030504040204" pitchFamily="50" charset="-128"/>
              </a:rPr>
              <a:t>〔</a:t>
            </a:r>
            <a:r>
              <a:rPr lang="ja-JP" altLang="en-US" sz="2400" b="1" spc="675" dirty="0">
                <a:solidFill>
                  <a:schemeClr val="bg1"/>
                </a:solidFill>
                <a:latin typeface="Meiryo UI" panose="020B0604030504040204" pitchFamily="50" charset="-128"/>
                <a:ea typeface="Meiryo UI" panose="020B0604030504040204" pitchFamily="50" charset="-128"/>
              </a:rPr>
              <a:t>第４次</a:t>
            </a:r>
            <a:r>
              <a:rPr lang="en-US" altLang="ja-JP" sz="2400" b="1" spc="675" dirty="0">
                <a:solidFill>
                  <a:schemeClr val="bg1"/>
                </a:solidFill>
                <a:latin typeface="Meiryo UI" panose="020B0604030504040204" pitchFamily="50" charset="-128"/>
                <a:ea typeface="Meiryo UI" panose="020B0604030504040204" pitchFamily="50" charset="-128"/>
              </a:rPr>
              <a:t>〕</a:t>
            </a:r>
            <a:r>
              <a:rPr lang="ja-JP" altLang="en-US" sz="2400" b="1" spc="675" dirty="0">
                <a:solidFill>
                  <a:schemeClr val="bg1"/>
                </a:solidFill>
                <a:latin typeface="Meiryo UI" panose="020B0604030504040204" pitchFamily="50" charset="-128"/>
                <a:ea typeface="Meiryo UI" panose="020B0604030504040204" pitchFamily="50" charset="-128"/>
              </a:rPr>
              <a:t>の目標・期間について</a:t>
            </a:r>
          </a:p>
        </p:txBody>
      </p:sp>
      <p:sp>
        <p:nvSpPr>
          <p:cNvPr id="5" name="正方形/長方形 4"/>
          <p:cNvSpPr/>
          <p:nvPr/>
        </p:nvSpPr>
        <p:spPr>
          <a:xfrm>
            <a:off x="174438" y="2889999"/>
            <a:ext cx="8401861" cy="374461"/>
          </a:xfrm>
          <a:prstGeom prst="rect">
            <a:avLst/>
          </a:prstGeom>
        </p:spPr>
        <p:txBody>
          <a:bodyPr wrap="square">
            <a:spAutoFit/>
          </a:bodyPr>
          <a:lstStyle/>
          <a:p>
            <a:pPr marL="354013" indent="-265113" algn="just">
              <a:lnSpc>
                <a:spcPts val="2200"/>
              </a:lnSpc>
              <a:spcAft>
                <a:spcPts val="0"/>
              </a:spcAft>
            </a:pPr>
            <a:r>
              <a:rPr lang="en-US" altLang="ja-JP" sz="16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dirty="0">
                <a:latin typeface="Meiryo UI" panose="020B0604030504040204" pitchFamily="50" charset="-128"/>
                <a:ea typeface="Meiryo UI" panose="020B0604030504040204" pitchFamily="50" charset="-128"/>
                <a:cs typeface="Times New Roman" panose="02020603050405020304" pitchFamily="18" charset="0"/>
              </a:rPr>
              <a:t>本計画は改正自動車</a:t>
            </a:r>
            <a:r>
              <a:rPr lang="en-US" altLang="ja-JP" sz="1600" dirty="0">
                <a:latin typeface="Meiryo UI" panose="020B0604030504040204" pitchFamily="50" charset="-128"/>
                <a:ea typeface="Meiryo UI" panose="020B0604030504040204" pitchFamily="50" charset="-128"/>
                <a:cs typeface="Times New Roman" panose="02020603050405020304" pitchFamily="18" charset="0"/>
              </a:rPr>
              <a:t>NO</a:t>
            </a:r>
            <a:r>
              <a:rPr lang="ja-JP" altLang="en-US" sz="1600" dirty="0">
                <a:latin typeface="Meiryo UI" panose="020B0604030504040204" pitchFamily="50" charset="-128"/>
                <a:ea typeface="Meiryo UI" panose="020B0604030504040204" pitchFamily="50" charset="-128"/>
                <a:cs typeface="Times New Roman" panose="02020603050405020304" pitchFamily="18" charset="0"/>
              </a:rPr>
              <a:t>ｘ・ＰＭ法施行令の施行日である令和６年４月１日から有効とする。</a:t>
            </a:r>
            <a:endParaRPr lang="ja-JP" altLang="ja-JP" sz="16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7" name="タイトル 1"/>
          <p:cNvSpPr txBox="1">
            <a:spLocks/>
          </p:cNvSpPr>
          <p:nvPr/>
        </p:nvSpPr>
        <p:spPr>
          <a:xfrm>
            <a:off x="174438" y="838946"/>
            <a:ext cx="4717602" cy="338326"/>
          </a:xfrm>
          <a:prstGeom prst="rect">
            <a:avLst/>
          </a:prstGeom>
          <a:solidFill>
            <a:srgbClr val="1C8C42"/>
          </a:solidFill>
          <a:ln>
            <a:noFill/>
          </a:ln>
        </p:spPr>
        <p:style>
          <a:lnRef idx="1">
            <a:schemeClr val="accent2"/>
          </a:lnRef>
          <a:fillRef idx="2">
            <a:schemeClr val="accent2"/>
          </a:fillRef>
          <a:effectRef idx="1">
            <a:schemeClr val="accent2"/>
          </a:effectRef>
          <a:fontRef idx="minor">
            <a:schemeClr val="dk1"/>
          </a:fontRef>
        </p:style>
        <p:txBody>
          <a:bodyPr anchor="ctr"/>
          <a:lstStyle/>
          <a:p>
            <a:pPr algn="dist">
              <a:lnSpc>
                <a:spcPct val="114000"/>
              </a:lnSpc>
              <a:defRPr/>
            </a:pPr>
            <a:r>
              <a:rPr lang="ja-JP" altLang="en-US" b="1" dirty="0">
                <a:solidFill>
                  <a:schemeClr val="bg1"/>
                </a:solidFill>
                <a:latin typeface="Meiryo UI" pitchFamily="50" charset="-128"/>
                <a:ea typeface="Meiryo UI" pitchFamily="50" charset="-128"/>
                <a:cs typeface="Meiryo UI" pitchFamily="50" charset="-128"/>
              </a:rPr>
              <a:t>❶大阪府における第４次計画の目標・期間</a:t>
            </a:r>
          </a:p>
        </p:txBody>
      </p:sp>
      <p:sp>
        <p:nvSpPr>
          <p:cNvPr id="8" name="正方形/長方形 7"/>
          <p:cNvSpPr/>
          <p:nvPr/>
        </p:nvSpPr>
        <p:spPr>
          <a:xfrm>
            <a:off x="174438" y="5143518"/>
            <a:ext cx="8155858" cy="307777"/>
          </a:xfrm>
          <a:prstGeom prst="rect">
            <a:avLst/>
          </a:prstGeom>
        </p:spPr>
        <p:txBody>
          <a:bodyPr wrap="square">
            <a:spAutoFit/>
          </a:bodyPr>
          <a:lstStyle/>
          <a:p>
            <a:r>
              <a:rPr lang="ja-JP" altLang="en-US" sz="1400" b="1" dirty="0">
                <a:latin typeface="Meiryo UI" panose="020B0604030504040204" pitchFamily="50" charset="-128"/>
                <a:ea typeface="Meiryo UI" panose="020B0604030504040204" pitchFamily="50" charset="-128"/>
              </a:rPr>
              <a:t>●第１ 対策地域における自動車排出窒素酸化物等の総量の削減に関する目標</a:t>
            </a:r>
          </a:p>
        </p:txBody>
      </p:sp>
      <p:sp>
        <p:nvSpPr>
          <p:cNvPr id="9" name="正方形/長方形 8"/>
          <p:cNvSpPr/>
          <p:nvPr/>
        </p:nvSpPr>
        <p:spPr>
          <a:xfrm>
            <a:off x="327406" y="5451295"/>
            <a:ext cx="8489187" cy="738664"/>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rPr>
              <a:t>対策地域において、</a:t>
            </a:r>
            <a:r>
              <a:rPr lang="ja-JP" altLang="en-US" sz="1400" u="sng" dirty="0">
                <a:latin typeface="Meiryo UI" panose="020B0604030504040204" pitchFamily="50" charset="-128"/>
                <a:ea typeface="Meiryo UI" panose="020B0604030504040204" pitchFamily="50" charset="-128"/>
              </a:rPr>
              <a:t>二酸化窒素については令和８年度までに二酸化窒素に係る大気環境基準を確保</a:t>
            </a:r>
            <a:r>
              <a:rPr lang="ja-JP" altLang="en-US" sz="1400" dirty="0">
                <a:latin typeface="Meiryo UI" panose="020B0604030504040204" pitchFamily="50" charset="-128"/>
                <a:ea typeface="Meiryo UI" panose="020B0604030504040204" pitchFamily="50" charset="-128"/>
              </a:rPr>
              <a:t>すること、</a:t>
            </a:r>
            <a:r>
              <a:rPr lang="ja-JP" altLang="en-US" sz="1400" u="sng" dirty="0">
                <a:latin typeface="Meiryo UI" panose="020B0604030504040204" pitchFamily="50" charset="-128"/>
                <a:ea typeface="Meiryo UI" panose="020B0604030504040204" pitchFamily="50" charset="-128"/>
              </a:rPr>
              <a:t>浮遊粒子状物質については令和８年度までに</a:t>
            </a:r>
            <a:r>
              <a:rPr lang="ja-JP" altLang="en-US" sz="1400" dirty="0">
                <a:latin typeface="Meiryo UI" panose="020B0604030504040204" pitchFamily="50" charset="-128"/>
                <a:ea typeface="Meiryo UI" panose="020B0604030504040204" pitchFamily="50" charset="-128"/>
              </a:rPr>
              <a:t>自動車排出粒子状物質の総量が相当程度削減されることにより、</a:t>
            </a:r>
            <a:r>
              <a:rPr lang="ja-JP" altLang="en-US" sz="1400" u="sng" dirty="0">
                <a:latin typeface="Meiryo UI" panose="020B0604030504040204" pitchFamily="50" charset="-128"/>
                <a:ea typeface="Meiryo UI" panose="020B0604030504040204" pitchFamily="50" charset="-128"/>
              </a:rPr>
              <a:t>浮遊粒子状物質に係る大気環境基準を確保</a:t>
            </a:r>
            <a:r>
              <a:rPr lang="ja-JP" altLang="en-US" sz="1400" dirty="0">
                <a:latin typeface="Meiryo UI" panose="020B0604030504040204" pitchFamily="50" charset="-128"/>
                <a:ea typeface="Meiryo UI" panose="020B0604030504040204" pitchFamily="50" charset="-128"/>
              </a:rPr>
              <a:t>することを目標とする。</a:t>
            </a:r>
          </a:p>
        </p:txBody>
      </p:sp>
      <p:sp>
        <p:nvSpPr>
          <p:cNvPr id="13" name="正方形/長方形 12"/>
          <p:cNvSpPr/>
          <p:nvPr/>
        </p:nvSpPr>
        <p:spPr>
          <a:xfrm>
            <a:off x="81115" y="3506133"/>
            <a:ext cx="8900653" cy="2844000"/>
          </a:xfrm>
          <a:prstGeom prst="rect">
            <a:avLst/>
          </a:prstGeom>
          <a:ln>
            <a:solidFill>
              <a:schemeClr val="tx1"/>
            </a:solidFill>
            <a:prstDash val="dash"/>
          </a:ln>
        </p:spPr>
        <p:txBody>
          <a:bodyPr wrap="square">
            <a:spAutoFit/>
          </a:bodyPr>
          <a:lstStyle/>
          <a:p>
            <a:pPr marL="304800" indent="-304800" algn="just">
              <a:spcAft>
                <a:spcPts val="0"/>
              </a:spcAft>
            </a:pPr>
            <a:r>
              <a:rPr lang="en-US" altLang="ja-JP" sz="1600" b="1"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参考❶：第３次計画の目標・期間</a:t>
            </a:r>
            <a:r>
              <a:rPr lang="en-US" altLang="ja-JP" sz="1600" b="1" dirty="0">
                <a:latin typeface="Meiryo UI" panose="020B0604030504040204" pitchFamily="50" charset="-128"/>
                <a:ea typeface="Meiryo UI" panose="020B0604030504040204" pitchFamily="50" charset="-128"/>
                <a:cs typeface="Times New Roman" panose="02020603050405020304" pitchFamily="18" charset="0"/>
              </a:rPr>
              <a:t>】</a:t>
            </a:r>
          </a:p>
          <a:p>
            <a:pPr marL="342900" indent="-342900" algn="just">
              <a:spcAft>
                <a:spcPts val="0"/>
              </a:spcAft>
              <a:buFont typeface="Wingdings" panose="05000000000000000000" pitchFamily="2" charset="2"/>
              <a:buChar char="Ø"/>
            </a:pP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平成</a:t>
            </a:r>
            <a:r>
              <a:rPr lang="en-US" altLang="ja-JP" sz="1400" dirty="0">
                <a:latin typeface="Meiryo UI" panose="020B0604030504040204" pitchFamily="50" charset="-128"/>
                <a:ea typeface="Meiryo UI" panose="020B0604030504040204" pitchFamily="50" charset="-128"/>
                <a:cs typeface="Times New Roman" panose="02020603050405020304" pitchFamily="18" charset="0"/>
              </a:rPr>
              <a:t>27</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年度までに、二酸化窒素及び浮遊粒子状物質に係る大気環境基準をすべての監視測定局において継続的・安定的に達成する。</a:t>
            </a: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a:p>
            <a:pPr marL="342900" indent="-342900" algn="just">
              <a:spcAft>
                <a:spcPts val="0"/>
              </a:spcAft>
              <a:buFont typeface="Wingdings" panose="05000000000000000000" pitchFamily="2" charset="2"/>
              <a:buChar char="Ø"/>
            </a:pP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また、平成</a:t>
            </a:r>
            <a:r>
              <a:rPr lang="en-US" altLang="ja-JP" sz="1400" dirty="0">
                <a:latin typeface="Meiryo UI" panose="020B0604030504040204" pitchFamily="50" charset="-128"/>
                <a:ea typeface="Meiryo UI" panose="020B0604030504040204" pitchFamily="50" charset="-128"/>
                <a:cs typeface="Times New Roman" panose="02020603050405020304" pitchFamily="18" charset="0"/>
              </a:rPr>
              <a:t>27</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年度目標の達成状況の検証を行い、平成</a:t>
            </a:r>
            <a:r>
              <a:rPr lang="en-US" altLang="ja-JP" sz="1400" dirty="0">
                <a:latin typeface="Meiryo UI" panose="020B0604030504040204" pitchFamily="50" charset="-128"/>
                <a:ea typeface="Meiryo UI" panose="020B0604030504040204" pitchFamily="50" charset="-128"/>
                <a:cs typeface="Times New Roman" panose="02020603050405020304" pitchFamily="18" charset="0"/>
              </a:rPr>
              <a:t>32</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年度までに、対策地域全体で大気環境基準を達成するよう総合的な自動車環境対策を検討し引き続き推進する。</a:t>
            </a: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a:p>
            <a:pPr marL="342900" indent="-342900" algn="just">
              <a:spcAft>
                <a:spcPts val="0"/>
              </a:spcAft>
              <a:buFont typeface="Wingdings" panose="05000000000000000000" pitchFamily="2" charset="2"/>
              <a:buChar char="Ø"/>
            </a:pPr>
            <a:endParaRPr lang="en-US" altLang="ja-JP" sz="14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r>
              <a:rPr lang="en-US" altLang="ja-JP" sz="1600" b="1"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参考❷：総量削減基本方針の記載内容</a:t>
            </a:r>
            <a:r>
              <a:rPr lang="en-US" altLang="ja-JP" sz="1600" b="1" dirty="0">
                <a:latin typeface="Meiryo UI" panose="020B0604030504040204" pitchFamily="50" charset="-128"/>
                <a:ea typeface="Meiryo UI" panose="020B0604030504040204" pitchFamily="50" charset="-128"/>
                <a:cs typeface="Times New Roman" panose="02020603050405020304" pitchFamily="18" charset="0"/>
              </a:rPr>
              <a:t>】</a:t>
            </a:r>
          </a:p>
          <a:p>
            <a:pPr algn="just"/>
            <a:endParaRPr lang="en-US" altLang="ja-JP" sz="1600" dirty="0">
              <a:latin typeface="Meiryo UI" panose="020B0604030504040204" pitchFamily="50" charset="-128"/>
              <a:ea typeface="Meiryo UI" panose="020B0604030504040204" pitchFamily="50" charset="-128"/>
              <a:cs typeface="Times New Roman" panose="02020603050405020304" pitchFamily="18" charset="0"/>
            </a:endParaRPr>
          </a:p>
          <a:p>
            <a:pPr algn="just">
              <a:spcAft>
                <a:spcPts val="0"/>
              </a:spcAft>
            </a:pP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pPr algn="just">
              <a:spcAft>
                <a:spcPts val="0"/>
              </a:spcAft>
            </a:pP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1" name="正方形/長方形 10"/>
          <p:cNvSpPr/>
          <p:nvPr/>
        </p:nvSpPr>
        <p:spPr>
          <a:xfrm>
            <a:off x="362514" y="1337446"/>
            <a:ext cx="8418970" cy="338554"/>
          </a:xfrm>
          <a:prstGeom prst="rect">
            <a:avLst/>
          </a:prstGeom>
        </p:spPr>
        <p:txBody>
          <a:bodyPr wrap="square">
            <a:spAutoFit/>
          </a:bodyPr>
          <a:lstStyle/>
          <a:p>
            <a:r>
              <a:rPr lang="ja-JP" altLang="en-US" sz="1600" dirty="0">
                <a:latin typeface="Meiryo UI" panose="020B0604030504040204" pitchFamily="50" charset="-128"/>
                <a:ea typeface="Meiryo UI" panose="020B0604030504040204" pitchFamily="50" charset="-128"/>
              </a:rPr>
              <a:t>改正後の総量削減基本方針に基づき平成</a:t>
            </a:r>
            <a:r>
              <a:rPr lang="en-US" altLang="ja-JP" sz="1600" dirty="0">
                <a:latin typeface="Meiryo UI" panose="020B0604030504040204" pitchFamily="50" charset="-128"/>
                <a:ea typeface="Meiryo UI" panose="020B0604030504040204" pitchFamily="50" charset="-128"/>
              </a:rPr>
              <a:t>32</a:t>
            </a:r>
            <a:r>
              <a:rPr lang="ja-JP" altLang="en-US" sz="1600" dirty="0">
                <a:latin typeface="Meiryo UI" panose="020B0604030504040204" pitchFamily="50" charset="-128"/>
                <a:ea typeface="Meiryo UI" panose="020B0604030504040204" pitchFamily="50" charset="-128"/>
              </a:rPr>
              <a:t>年度目標を継続することから以下のとおりとする。</a:t>
            </a:r>
          </a:p>
        </p:txBody>
      </p:sp>
      <p:sp>
        <p:nvSpPr>
          <p:cNvPr id="12" name="正方形/長方形 11"/>
          <p:cNvSpPr/>
          <p:nvPr/>
        </p:nvSpPr>
        <p:spPr>
          <a:xfrm>
            <a:off x="250921" y="1917673"/>
            <a:ext cx="8642155" cy="656590"/>
          </a:xfrm>
          <a:prstGeom prst="rect">
            <a:avLst/>
          </a:prstGeom>
          <a:ln>
            <a:solidFill>
              <a:schemeClr val="tx1"/>
            </a:solidFill>
          </a:ln>
        </p:spPr>
        <p:txBody>
          <a:bodyPr wrap="square">
            <a:spAutoFit/>
          </a:bodyPr>
          <a:lstStyle/>
          <a:p>
            <a:pPr marL="182563" algn="just">
              <a:lnSpc>
                <a:spcPts val="2200"/>
              </a:lnSpc>
              <a:spcAft>
                <a:spcPts val="0"/>
              </a:spcAft>
            </a:pPr>
            <a:r>
              <a:rPr lang="ja-JP" altLang="ja-JP" sz="2000" b="1" dirty="0">
                <a:latin typeface="Meiryo UI" panose="020B0604030504040204" pitchFamily="50" charset="-128"/>
                <a:ea typeface="Meiryo UI" panose="020B0604030504040204" pitchFamily="50" charset="-128"/>
                <a:cs typeface="Times New Roman" panose="02020603050405020304" pitchFamily="18" charset="0"/>
              </a:rPr>
              <a:t>令和８年度までに、対策地域全体で二酸化窒素及び浮遊粒子状物質に係る大気環境基準を継続的・安定的に確保する。</a:t>
            </a:r>
            <a:endParaRPr lang="en-US" altLang="ja-JP" sz="2000" b="1" dirty="0">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443055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4784"/>
            <a:ext cx="9144000" cy="482232"/>
          </a:xfrm>
          <a:prstGeom prst="rect">
            <a:avLst/>
          </a:prstGeom>
          <a:solidFill>
            <a:srgbClr val="0036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spc="675" dirty="0">
                <a:solidFill>
                  <a:schemeClr val="bg1"/>
                </a:solidFill>
                <a:latin typeface="Meiryo UI" panose="020B0604030504040204" pitchFamily="50" charset="-128"/>
                <a:ea typeface="Meiryo UI" panose="020B0604030504040204" pitchFamily="50" charset="-128"/>
              </a:rPr>
              <a:t>　①総量削減計画</a:t>
            </a:r>
            <a:r>
              <a:rPr lang="en-US" altLang="ja-JP" sz="2400" b="1" spc="675" dirty="0">
                <a:solidFill>
                  <a:schemeClr val="bg1"/>
                </a:solidFill>
                <a:latin typeface="Meiryo UI" panose="020B0604030504040204" pitchFamily="50" charset="-128"/>
                <a:ea typeface="Meiryo UI" panose="020B0604030504040204" pitchFamily="50" charset="-128"/>
              </a:rPr>
              <a:t>〔</a:t>
            </a:r>
            <a:r>
              <a:rPr lang="ja-JP" altLang="en-US" sz="2400" b="1" spc="675" dirty="0">
                <a:solidFill>
                  <a:schemeClr val="bg1"/>
                </a:solidFill>
                <a:latin typeface="Meiryo UI" panose="020B0604030504040204" pitchFamily="50" charset="-128"/>
                <a:ea typeface="Meiryo UI" panose="020B0604030504040204" pitchFamily="50" charset="-128"/>
              </a:rPr>
              <a:t>第４次</a:t>
            </a:r>
            <a:r>
              <a:rPr lang="en-US" altLang="ja-JP" sz="2400" b="1" spc="675" dirty="0">
                <a:solidFill>
                  <a:schemeClr val="bg1"/>
                </a:solidFill>
                <a:latin typeface="Meiryo UI" panose="020B0604030504040204" pitchFamily="50" charset="-128"/>
                <a:ea typeface="Meiryo UI" panose="020B0604030504040204" pitchFamily="50" charset="-128"/>
              </a:rPr>
              <a:t>〕</a:t>
            </a:r>
            <a:r>
              <a:rPr lang="ja-JP" altLang="en-US" sz="2400" b="1" spc="675" dirty="0">
                <a:solidFill>
                  <a:schemeClr val="bg1"/>
                </a:solidFill>
                <a:latin typeface="Meiryo UI" panose="020B0604030504040204" pitchFamily="50" charset="-128"/>
                <a:ea typeface="Meiryo UI" panose="020B0604030504040204" pitchFamily="50" charset="-128"/>
              </a:rPr>
              <a:t>の目標・期間</a:t>
            </a:r>
          </a:p>
        </p:txBody>
      </p:sp>
      <p:sp>
        <p:nvSpPr>
          <p:cNvPr id="7" name="タイトル 1"/>
          <p:cNvSpPr txBox="1">
            <a:spLocks/>
          </p:cNvSpPr>
          <p:nvPr/>
        </p:nvSpPr>
        <p:spPr>
          <a:xfrm>
            <a:off x="165333" y="719871"/>
            <a:ext cx="6664094" cy="360000"/>
          </a:xfrm>
          <a:prstGeom prst="rect">
            <a:avLst/>
          </a:prstGeom>
          <a:solidFill>
            <a:srgbClr val="1C8C42"/>
          </a:solidFill>
          <a:ln>
            <a:noFill/>
          </a:ln>
        </p:spPr>
        <p:style>
          <a:lnRef idx="1">
            <a:schemeClr val="accent2"/>
          </a:lnRef>
          <a:fillRef idx="2">
            <a:schemeClr val="accent2"/>
          </a:fillRef>
          <a:effectRef idx="1">
            <a:schemeClr val="accent2"/>
          </a:effectRef>
          <a:fontRef idx="minor">
            <a:schemeClr val="dk1"/>
          </a:fontRef>
        </p:style>
        <p:txBody>
          <a:bodyPr anchor="ctr"/>
          <a:lstStyle/>
          <a:p>
            <a:pPr algn="dist">
              <a:lnSpc>
                <a:spcPct val="114000"/>
              </a:lnSpc>
              <a:defRPr/>
            </a:pPr>
            <a:r>
              <a:rPr lang="ja-JP" altLang="en-US" b="1" dirty="0">
                <a:solidFill>
                  <a:schemeClr val="bg1"/>
                </a:solidFill>
                <a:latin typeface="Meiryo UI" pitchFamily="50" charset="-128"/>
                <a:ea typeface="Meiryo UI" pitchFamily="50" charset="-128"/>
                <a:cs typeface="Meiryo UI" pitchFamily="50" charset="-128"/>
              </a:rPr>
              <a:t>❷基準年度及び目標年度における総量、自動車からの排出量</a:t>
            </a:r>
          </a:p>
        </p:txBody>
      </p:sp>
      <p:graphicFrame>
        <p:nvGraphicFramePr>
          <p:cNvPr id="6" name="表 5"/>
          <p:cNvGraphicFramePr>
            <a:graphicFrameLocks noGrp="1"/>
          </p:cNvGraphicFramePr>
          <p:nvPr>
            <p:extLst>
              <p:ext uri="{D42A27DB-BD31-4B8C-83A1-F6EECF244321}">
                <p14:modId xmlns:p14="http://schemas.microsoft.com/office/powerpoint/2010/main" val="4131767764"/>
              </p:ext>
            </p:extLst>
          </p:nvPr>
        </p:nvGraphicFramePr>
        <p:xfrm>
          <a:off x="435077" y="2482628"/>
          <a:ext cx="8273845" cy="3798620"/>
        </p:xfrm>
        <a:graphic>
          <a:graphicData uri="http://schemas.openxmlformats.org/drawingml/2006/table">
            <a:tbl>
              <a:tblPr firstRow="1" firstCol="1" bandRow="1">
                <a:tableStyleId>{5C22544A-7EE6-4342-B048-85BDC9FD1C3A}</a:tableStyleId>
              </a:tblPr>
              <a:tblGrid>
                <a:gridCol w="1592324">
                  <a:extLst>
                    <a:ext uri="{9D8B030D-6E8A-4147-A177-3AD203B41FA5}">
                      <a16:colId xmlns:a16="http://schemas.microsoft.com/office/drawing/2014/main" val="2359681138"/>
                    </a:ext>
                  </a:extLst>
                </a:gridCol>
                <a:gridCol w="3818339">
                  <a:extLst>
                    <a:ext uri="{9D8B030D-6E8A-4147-A177-3AD203B41FA5}">
                      <a16:colId xmlns:a16="http://schemas.microsoft.com/office/drawing/2014/main" val="3062466787"/>
                    </a:ext>
                  </a:extLst>
                </a:gridCol>
                <a:gridCol w="1431591">
                  <a:extLst>
                    <a:ext uri="{9D8B030D-6E8A-4147-A177-3AD203B41FA5}">
                      <a16:colId xmlns:a16="http://schemas.microsoft.com/office/drawing/2014/main" val="3272718077"/>
                    </a:ext>
                  </a:extLst>
                </a:gridCol>
                <a:gridCol w="1431591">
                  <a:extLst>
                    <a:ext uri="{9D8B030D-6E8A-4147-A177-3AD203B41FA5}">
                      <a16:colId xmlns:a16="http://schemas.microsoft.com/office/drawing/2014/main" val="3995764123"/>
                    </a:ext>
                  </a:extLst>
                </a:gridCol>
              </a:tblGrid>
              <a:tr h="630620">
                <a:tc gridSpan="2">
                  <a:txBody>
                    <a:bodyPr/>
                    <a:lstStyle/>
                    <a:p>
                      <a:pPr indent="76200" algn="ctr">
                        <a:lnSpc>
                          <a:spcPts val="1435"/>
                        </a:lnSpc>
                        <a:spcAft>
                          <a:spcPts val="0"/>
                        </a:spcAft>
                      </a:pPr>
                      <a:r>
                        <a:rPr lang="ja-JP" sz="1400" dirty="0">
                          <a:effectLst/>
                          <a:latin typeface="Meiryo UI" panose="020B0604030504040204" pitchFamily="50" charset="-128"/>
                          <a:ea typeface="Meiryo UI" panose="020B0604030504040204" pitchFamily="50" charset="-128"/>
                        </a:rPr>
                        <a:t>総量の区分</a:t>
                      </a:r>
                      <a:endParaRPr lang="ja-JP" sz="14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hMerge="1">
                  <a:txBody>
                    <a:bodyPr/>
                    <a:lstStyle/>
                    <a:p>
                      <a:endParaRPr kumimoji="1" lang="ja-JP" altLang="en-US"/>
                    </a:p>
                  </a:txBody>
                  <a:tcPr/>
                </a:tc>
                <a:tc>
                  <a:txBody>
                    <a:bodyPr/>
                    <a:lstStyle/>
                    <a:p>
                      <a:pPr indent="76200" algn="just" latinLnBrk="1">
                        <a:lnSpc>
                          <a:spcPts val="1435"/>
                        </a:lnSpc>
                        <a:spcAft>
                          <a:spcPts val="0"/>
                        </a:spcAft>
                      </a:pPr>
                      <a:r>
                        <a:rPr lang="ja-JP" sz="1400" dirty="0">
                          <a:effectLst/>
                          <a:latin typeface="Meiryo UI" panose="020B0604030504040204" pitchFamily="50" charset="-128"/>
                          <a:ea typeface="Meiryo UI" panose="020B0604030504040204" pitchFamily="50" charset="-128"/>
                        </a:rPr>
                        <a:t>窒素酸化物</a:t>
                      </a:r>
                    </a:p>
                    <a:p>
                      <a:pPr indent="76200" algn="just" latinLnBrk="1">
                        <a:lnSpc>
                          <a:spcPts val="1435"/>
                        </a:lnSpc>
                        <a:spcAft>
                          <a:spcPts val="0"/>
                        </a:spcAft>
                      </a:pPr>
                      <a:r>
                        <a:rPr lang="ja-JP" sz="1400" dirty="0">
                          <a:effectLst/>
                          <a:latin typeface="Meiryo UI" panose="020B0604030504040204" pitchFamily="50" charset="-128"/>
                          <a:ea typeface="Meiryo UI" panose="020B0604030504040204" pitchFamily="50" charset="-128"/>
                        </a:rPr>
                        <a:t>排出量（トン）</a:t>
                      </a:r>
                      <a:endParaRPr lang="ja-JP" sz="14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indent="76200" algn="just" latinLnBrk="1">
                        <a:lnSpc>
                          <a:spcPts val="1435"/>
                        </a:lnSpc>
                        <a:spcAft>
                          <a:spcPts val="0"/>
                        </a:spcAft>
                      </a:pPr>
                      <a:r>
                        <a:rPr lang="ja-JP" sz="1400">
                          <a:effectLst/>
                          <a:latin typeface="Meiryo UI" panose="020B0604030504040204" pitchFamily="50" charset="-128"/>
                          <a:ea typeface="Meiryo UI" panose="020B0604030504040204" pitchFamily="50" charset="-128"/>
                        </a:rPr>
                        <a:t>粒子状物質</a:t>
                      </a:r>
                    </a:p>
                    <a:p>
                      <a:pPr indent="76200" algn="just" latinLnBrk="1">
                        <a:lnSpc>
                          <a:spcPts val="1435"/>
                        </a:lnSpc>
                        <a:spcAft>
                          <a:spcPts val="0"/>
                        </a:spcAft>
                      </a:pPr>
                      <a:r>
                        <a:rPr lang="ja-JP" sz="1400">
                          <a:effectLst/>
                          <a:latin typeface="Meiryo UI" panose="020B0604030504040204" pitchFamily="50" charset="-128"/>
                          <a:ea typeface="Meiryo UI" panose="020B0604030504040204" pitchFamily="50" charset="-128"/>
                        </a:rPr>
                        <a:t>排出量（トン）</a:t>
                      </a:r>
                      <a:endParaRPr lang="ja-JP" sz="14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34987106"/>
                  </a:ext>
                </a:extLst>
              </a:tr>
              <a:tr h="792000">
                <a:tc rowSpan="2">
                  <a:txBody>
                    <a:bodyPr/>
                    <a:lstStyle/>
                    <a:p>
                      <a:pPr algn="ctr">
                        <a:lnSpc>
                          <a:spcPts val="1400"/>
                        </a:lnSpc>
                        <a:spcAft>
                          <a:spcPts val="0"/>
                        </a:spcAft>
                      </a:pPr>
                      <a:r>
                        <a:rPr lang="ja-JP" sz="1400" dirty="0">
                          <a:effectLst/>
                          <a:latin typeface="Meiryo UI" panose="020B0604030504040204" pitchFamily="50" charset="-128"/>
                          <a:ea typeface="Meiryo UI" panose="020B0604030504040204" pitchFamily="50" charset="-128"/>
                        </a:rPr>
                        <a:t>平成</a:t>
                      </a:r>
                      <a:r>
                        <a:rPr lang="en-US" sz="1400" dirty="0">
                          <a:effectLst/>
                          <a:latin typeface="Meiryo UI" panose="020B0604030504040204" pitchFamily="50" charset="-128"/>
                          <a:ea typeface="Meiryo UI" panose="020B0604030504040204" pitchFamily="50" charset="-128"/>
                        </a:rPr>
                        <a:t>21</a:t>
                      </a:r>
                      <a:r>
                        <a:rPr lang="ja-JP" sz="1400" dirty="0">
                          <a:effectLst/>
                          <a:latin typeface="Meiryo UI" panose="020B0604030504040204" pitchFamily="50" charset="-128"/>
                          <a:ea typeface="Meiryo UI" panose="020B0604030504040204" pitchFamily="50" charset="-128"/>
                        </a:rPr>
                        <a:t>年度</a:t>
                      </a:r>
                      <a:endParaRPr lang="en-US" altLang="ja-JP" sz="1400" dirty="0">
                        <a:effectLst/>
                        <a:latin typeface="Meiryo UI" panose="020B0604030504040204" pitchFamily="50" charset="-128"/>
                        <a:ea typeface="Meiryo UI" panose="020B0604030504040204" pitchFamily="50" charset="-128"/>
                      </a:endParaRPr>
                    </a:p>
                    <a:p>
                      <a:pPr algn="ctr">
                        <a:lnSpc>
                          <a:spcPts val="1400"/>
                        </a:lnSpc>
                        <a:spcAft>
                          <a:spcPts val="0"/>
                        </a:spcAft>
                      </a:pPr>
                      <a:r>
                        <a:rPr lang="ja-JP" sz="1400" dirty="0">
                          <a:effectLst/>
                          <a:latin typeface="Meiryo UI" panose="020B0604030504040204" pitchFamily="50" charset="-128"/>
                          <a:ea typeface="Meiryo UI" panose="020B0604030504040204" pitchFamily="50" charset="-128"/>
                        </a:rPr>
                        <a:t>（基準年度）</a:t>
                      </a:r>
                      <a:endParaRPr lang="ja-JP" sz="14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marL="342900" lvl="0" indent="-342900" algn="just">
                        <a:lnSpc>
                          <a:spcPts val="1400"/>
                        </a:lnSpc>
                        <a:spcAft>
                          <a:spcPts val="0"/>
                        </a:spcAft>
                        <a:buFont typeface="+mj-ea"/>
                        <a:buAutoNum type="circleNumDbPlain"/>
                      </a:pPr>
                      <a:r>
                        <a:rPr lang="ja-JP" sz="1400" dirty="0">
                          <a:effectLst/>
                          <a:latin typeface="Meiryo UI" panose="020B0604030504040204" pitchFamily="50" charset="-128"/>
                          <a:ea typeface="Meiryo UI" panose="020B0604030504040204" pitchFamily="50" charset="-128"/>
                        </a:rPr>
                        <a:t>対策地域内における事業活動その他の人の活動に伴って発生し、大気中に排出される総量</a:t>
                      </a:r>
                      <a:endParaRPr lang="ja-JP" sz="14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ts val="1400"/>
                        </a:lnSpc>
                        <a:spcAft>
                          <a:spcPts val="0"/>
                        </a:spcAft>
                      </a:pPr>
                      <a:r>
                        <a:rPr lang="en-US" sz="1400">
                          <a:effectLst/>
                          <a:latin typeface="Meiryo UI" panose="020B0604030504040204" pitchFamily="50" charset="-128"/>
                          <a:ea typeface="Meiryo UI" panose="020B0604030504040204" pitchFamily="50" charset="-128"/>
                        </a:rPr>
                        <a:t>39,300</a:t>
                      </a:r>
                      <a:endParaRPr lang="ja-JP" sz="14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ts val="1400"/>
                        </a:lnSpc>
                        <a:spcAft>
                          <a:spcPts val="0"/>
                        </a:spcAft>
                      </a:pPr>
                      <a:r>
                        <a:rPr lang="en-US" sz="1400">
                          <a:effectLst/>
                          <a:latin typeface="Meiryo UI" panose="020B0604030504040204" pitchFamily="50" charset="-128"/>
                          <a:ea typeface="Meiryo UI" panose="020B0604030504040204" pitchFamily="50" charset="-128"/>
                        </a:rPr>
                        <a:t>2,510</a:t>
                      </a:r>
                      <a:endParaRPr lang="ja-JP" sz="14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49697380"/>
                  </a:ext>
                </a:extLst>
              </a:tr>
              <a:tr h="792000">
                <a:tc vMerge="1">
                  <a:txBody>
                    <a:bodyPr/>
                    <a:lstStyle/>
                    <a:p>
                      <a:endParaRPr kumimoji="1" lang="ja-JP" altLang="en-US"/>
                    </a:p>
                  </a:txBody>
                  <a:tcPr/>
                </a:tc>
                <a:tc>
                  <a:txBody>
                    <a:bodyPr/>
                    <a:lstStyle/>
                    <a:p>
                      <a:pPr marL="0" lvl="0" indent="0" algn="just">
                        <a:lnSpc>
                          <a:spcPts val="1400"/>
                        </a:lnSpc>
                        <a:spcAft>
                          <a:spcPts val="0"/>
                        </a:spcAft>
                        <a:buFont typeface="+mj-ea"/>
                        <a:buNone/>
                      </a:pPr>
                      <a:r>
                        <a:rPr lang="ja-JP" altLang="en-US" sz="1400" dirty="0">
                          <a:effectLst/>
                          <a:latin typeface="Meiryo UI" panose="020B0604030504040204" pitchFamily="50" charset="-128"/>
                          <a:ea typeface="Meiryo UI" panose="020B0604030504040204" pitchFamily="50" charset="-128"/>
                        </a:rPr>
                        <a:t>②　　</a:t>
                      </a:r>
                      <a:r>
                        <a:rPr lang="ja-JP" sz="1400" dirty="0">
                          <a:effectLst/>
                          <a:latin typeface="Meiryo UI" panose="020B0604030504040204" pitchFamily="50" charset="-128"/>
                          <a:ea typeface="Meiryo UI" panose="020B0604030504040204" pitchFamily="50" charset="-128"/>
                        </a:rPr>
                        <a:t>①のうち自動車からの排出量</a:t>
                      </a:r>
                      <a:endParaRPr lang="ja-JP" sz="14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ts val="1400"/>
                        </a:lnSpc>
                        <a:spcAft>
                          <a:spcPts val="0"/>
                        </a:spcAft>
                      </a:pPr>
                      <a:r>
                        <a:rPr lang="en-US" sz="1400">
                          <a:effectLst/>
                          <a:latin typeface="Meiryo UI" panose="020B0604030504040204" pitchFamily="50" charset="-128"/>
                          <a:ea typeface="Meiryo UI" panose="020B0604030504040204" pitchFamily="50" charset="-128"/>
                        </a:rPr>
                        <a:t>18,130</a:t>
                      </a:r>
                      <a:endParaRPr lang="ja-JP" sz="14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ts val="1400"/>
                        </a:lnSpc>
                        <a:spcAft>
                          <a:spcPts val="0"/>
                        </a:spcAft>
                      </a:pPr>
                      <a:r>
                        <a:rPr lang="en-US" sz="1400">
                          <a:effectLst/>
                          <a:latin typeface="Meiryo UI" panose="020B0604030504040204" pitchFamily="50" charset="-128"/>
                          <a:ea typeface="Meiryo UI" panose="020B0604030504040204" pitchFamily="50" charset="-128"/>
                        </a:rPr>
                        <a:t>  910</a:t>
                      </a:r>
                      <a:endParaRPr lang="ja-JP" sz="14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84219116"/>
                  </a:ext>
                </a:extLst>
              </a:tr>
              <a:tr h="792000">
                <a:tc rowSpan="2">
                  <a:txBody>
                    <a:bodyPr/>
                    <a:lstStyle/>
                    <a:p>
                      <a:pPr indent="76200" algn="ctr">
                        <a:lnSpc>
                          <a:spcPts val="1400"/>
                        </a:lnSpc>
                        <a:spcAft>
                          <a:spcPts val="0"/>
                        </a:spcAft>
                      </a:pPr>
                      <a:r>
                        <a:rPr lang="ja-JP" sz="1400" dirty="0">
                          <a:effectLst/>
                          <a:latin typeface="Meiryo UI" panose="020B0604030504040204" pitchFamily="50" charset="-128"/>
                          <a:ea typeface="Meiryo UI" panose="020B0604030504040204" pitchFamily="50" charset="-128"/>
                        </a:rPr>
                        <a:t>令和８年度目標</a:t>
                      </a:r>
                      <a:endParaRPr lang="ja-JP" sz="14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tc>
                <a:tc>
                  <a:txBody>
                    <a:bodyPr/>
                    <a:lstStyle/>
                    <a:p>
                      <a:pPr marL="0" lvl="0" indent="0" algn="just">
                        <a:lnSpc>
                          <a:spcPts val="1400"/>
                        </a:lnSpc>
                        <a:spcAft>
                          <a:spcPts val="0"/>
                        </a:spcAft>
                        <a:buFont typeface="+mj-ea"/>
                        <a:buNone/>
                      </a:pPr>
                      <a:r>
                        <a:rPr lang="ja-JP" altLang="en-US" sz="1400" dirty="0">
                          <a:effectLst/>
                          <a:latin typeface="Meiryo UI" panose="020B0604030504040204" pitchFamily="50" charset="-128"/>
                          <a:ea typeface="Meiryo UI" panose="020B0604030504040204" pitchFamily="50" charset="-128"/>
                        </a:rPr>
                        <a:t>③</a:t>
                      </a:r>
                      <a:r>
                        <a:rPr lang="ja-JP" altLang="en-US" sz="1400" baseline="0" dirty="0">
                          <a:effectLst/>
                          <a:latin typeface="Meiryo UI" panose="020B0604030504040204" pitchFamily="50" charset="-128"/>
                          <a:ea typeface="Meiryo UI" panose="020B0604030504040204" pitchFamily="50" charset="-128"/>
                        </a:rPr>
                        <a:t>　　</a:t>
                      </a:r>
                      <a:r>
                        <a:rPr lang="ja-JP" sz="1400" dirty="0">
                          <a:effectLst/>
                          <a:latin typeface="Meiryo UI" panose="020B0604030504040204" pitchFamily="50" charset="-128"/>
                          <a:ea typeface="Meiryo UI" panose="020B0604030504040204" pitchFamily="50" charset="-128"/>
                        </a:rPr>
                        <a:t>令和８年度までに達成すべき総量</a:t>
                      </a:r>
                      <a:endParaRPr lang="ja-JP" sz="14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tc>
                <a:tc>
                  <a:txBody>
                    <a:bodyPr/>
                    <a:lstStyle/>
                    <a:p>
                      <a:pPr algn="ctr">
                        <a:lnSpc>
                          <a:spcPts val="1400"/>
                        </a:lnSpc>
                        <a:spcAft>
                          <a:spcPts val="0"/>
                        </a:spcAft>
                      </a:pPr>
                      <a:r>
                        <a:rPr lang="en-US" sz="1400">
                          <a:effectLst/>
                          <a:latin typeface="Meiryo UI" panose="020B0604030504040204" pitchFamily="50" charset="-128"/>
                          <a:ea typeface="Meiryo UI" panose="020B0604030504040204" pitchFamily="50" charset="-128"/>
                        </a:rPr>
                        <a:t>34,590</a:t>
                      </a:r>
                      <a:endParaRPr lang="ja-JP" sz="14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tc>
                <a:tc>
                  <a:txBody>
                    <a:bodyPr/>
                    <a:lstStyle/>
                    <a:p>
                      <a:pPr algn="ctr">
                        <a:lnSpc>
                          <a:spcPts val="1400"/>
                        </a:lnSpc>
                        <a:spcAft>
                          <a:spcPts val="0"/>
                        </a:spcAft>
                      </a:pPr>
                      <a:r>
                        <a:rPr lang="en-US" sz="1400">
                          <a:effectLst/>
                          <a:latin typeface="Meiryo UI" panose="020B0604030504040204" pitchFamily="50" charset="-128"/>
                          <a:ea typeface="Meiryo UI" panose="020B0604030504040204" pitchFamily="50" charset="-128"/>
                        </a:rPr>
                        <a:t>2,220</a:t>
                      </a:r>
                      <a:endParaRPr lang="ja-JP" sz="14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1604948263"/>
                  </a:ext>
                </a:extLst>
              </a:tr>
              <a:tr h="792000">
                <a:tc vMerge="1">
                  <a:txBody>
                    <a:bodyPr/>
                    <a:lstStyle/>
                    <a:p>
                      <a:endParaRPr kumimoji="1" lang="ja-JP" altLang="en-US"/>
                    </a:p>
                  </a:txBody>
                  <a:tcPr/>
                </a:tc>
                <a:tc>
                  <a:txBody>
                    <a:bodyPr/>
                    <a:lstStyle/>
                    <a:p>
                      <a:pPr marL="0" lvl="0" indent="0" algn="just">
                        <a:lnSpc>
                          <a:spcPts val="1400"/>
                        </a:lnSpc>
                        <a:spcAft>
                          <a:spcPts val="0"/>
                        </a:spcAft>
                        <a:buFont typeface="+mj-ea"/>
                        <a:buNone/>
                      </a:pPr>
                      <a:r>
                        <a:rPr lang="ja-JP" altLang="en-US" sz="1400" dirty="0">
                          <a:effectLst/>
                          <a:latin typeface="Meiryo UI" panose="020B0604030504040204" pitchFamily="50" charset="-128"/>
                          <a:ea typeface="Meiryo UI" panose="020B0604030504040204" pitchFamily="50" charset="-128"/>
                        </a:rPr>
                        <a:t>④　　</a:t>
                      </a:r>
                      <a:r>
                        <a:rPr lang="ja-JP" sz="1400" dirty="0">
                          <a:effectLst/>
                          <a:latin typeface="Meiryo UI" panose="020B0604030504040204" pitchFamily="50" charset="-128"/>
                          <a:ea typeface="Meiryo UI" panose="020B0604030504040204" pitchFamily="50" charset="-128"/>
                        </a:rPr>
                        <a:t>③のうち自動車からの排出量</a:t>
                      </a:r>
                      <a:endParaRPr lang="ja-JP" sz="14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tc>
                <a:tc>
                  <a:txBody>
                    <a:bodyPr/>
                    <a:lstStyle/>
                    <a:p>
                      <a:pPr algn="ctr">
                        <a:lnSpc>
                          <a:spcPts val="1400"/>
                        </a:lnSpc>
                        <a:spcAft>
                          <a:spcPts val="0"/>
                        </a:spcAft>
                      </a:pPr>
                      <a:r>
                        <a:rPr lang="en-US" sz="1400" dirty="0">
                          <a:effectLst/>
                          <a:latin typeface="Meiryo UI" panose="020B0604030504040204" pitchFamily="50" charset="-128"/>
                          <a:ea typeface="Meiryo UI" panose="020B0604030504040204" pitchFamily="50" charset="-128"/>
                        </a:rPr>
                        <a:t>11,220</a:t>
                      </a:r>
                      <a:endParaRPr lang="ja-JP" sz="14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tc>
                <a:tc>
                  <a:txBody>
                    <a:bodyPr/>
                    <a:lstStyle/>
                    <a:p>
                      <a:pPr algn="ctr">
                        <a:lnSpc>
                          <a:spcPts val="1400"/>
                        </a:lnSpc>
                        <a:spcAft>
                          <a:spcPts val="0"/>
                        </a:spcAft>
                      </a:pPr>
                      <a:r>
                        <a:rPr lang="en-US" sz="1400" dirty="0">
                          <a:effectLst/>
                          <a:latin typeface="Meiryo UI" panose="020B0604030504040204" pitchFamily="50" charset="-128"/>
                          <a:ea typeface="Meiryo UI" panose="020B0604030504040204" pitchFamily="50" charset="-128"/>
                        </a:rPr>
                        <a:t>  670</a:t>
                      </a:r>
                      <a:endParaRPr lang="ja-JP" sz="14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1287242388"/>
                  </a:ext>
                </a:extLst>
              </a:tr>
            </a:tbl>
          </a:graphicData>
        </a:graphic>
      </p:graphicFrame>
      <p:sp>
        <p:nvSpPr>
          <p:cNvPr id="9" name="正方形/長方形 8"/>
          <p:cNvSpPr/>
          <p:nvPr/>
        </p:nvSpPr>
        <p:spPr>
          <a:xfrm>
            <a:off x="400571" y="1348281"/>
            <a:ext cx="8273845" cy="938719"/>
          </a:xfrm>
          <a:prstGeom prst="rect">
            <a:avLst/>
          </a:prstGeom>
          <a:ln>
            <a:solidFill>
              <a:schemeClr val="tx1"/>
            </a:solidFill>
          </a:ln>
        </p:spPr>
        <p:txBody>
          <a:bodyPr wrap="square">
            <a:spAutoFit/>
          </a:bodyPr>
          <a:lstStyle/>
          <a:p>
            <a:pPr marL="442913" indent="-354013" algn="just">
              <a:lnSpc>
                <a:spcPts val="2200"/>
              </a:lnSpc>
              <a:spcAft>
                <a:spcPts val="0"/>
              </a:spcAft>
            </a:pP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改正後の総量削減基本方針に基づき</a:t>
            </a:r>
            <a:endParaRPr lang="en-US" altLang="ja-JP" sz="1600" b="1" dirty="0">
              <a:latin typeface="Meiryo UI" panose="020B0604030504040204" pitchFamily="50" charset="-128"/>
              <a:ea typeface="Meiryo UI" panose="020B0604030504040204" pitchFamily="50" charset="-128"/>
              <a:cs typeface="Times New Roman" panose="02020603050405020304" pitchFamily="18" charset="0"/>
            </a:endParaRPr>
          </a:p>
          <a:p>
            <a:pPr marL="442913" indent="-354013" algn="just">
              <a:lnSpc>
                <a:spcPts val="2200"/>
              </a:lnSpc>
              <a:spcAft>
                <a:spcPts val="0"/>
              </a:spcAft>
            </a:pP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　●　第３次総量削減計画における基準年度（平成</a:t>
            </a:r>
            <a:r>
              <a:rPr lang="en-US" altLang="ja-JP" sz="1600" b="1" dirty="0">
                <a:latin typeface="Meiryo UI" panose="020B0604030504040204" pitchFamily="50" charset="-128"/>
                <a:ea typeface="Meiryo UI" panose="020B0604030504040204" pitchFamily="50" charset="-128"/>
                <a:cs typeface="Times New Roman" panose="02020603050405020304" pitchFamily="18" charset="0"/>
              </a:rPr>
              <a:t>21</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年度）及び総量目標値は据え置く</a:t>
            </a:r>
            <a:endParaRPr lang="en-US" altLang="ja-JP" sz="1600" b="1" dirty="0">
              <a:latin typeface="Meiryo UI" panose="020B0604030504040204" pitchFamily="50" charset="-128"/>
              <a:ea typeface="Meiryo UI" panose="020B0604030504040204" pitchFamily="50" charset="-128"/>
              <a:cs typeface="Times New Roman" panose="02020603050405020304" pitchFamily="18" charset="0"/>
            </a:endParaRPr>
          </a:p>
          <a:p>
            <a:pPr marL="442913" indent="-354013" algn="just">
              <a:lnSpc>
                <a:spcPts val="2200"/>
              </a:lnSpc>
              <a:spcAft>
                <a:spcPts val="0"/>
              </a:spcAft>
            </a:pP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　●　目標年度については「平成</a:t>
            </a:r>
            <a:r>
              <a:rPr lang="en-US" altLang="ja-JP" sz="1600" b="1" dirty="0">
                <a:latin typeface="Meiryo UI" panose="020B0604030504040204" pitchFamily="50" charset="-128"/>
                <a:ea typeface="Meiryo UI" panose="020B0604030504040204" pitchFamily="50" charset="-128"/>
                <a:cs typeface="Times New Roman" panose="02020603050405020304" pitchFamily="18" charset="0"/>
              </a:rPr>
              <a:t>32</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年度目標」を「令和８年度目標」に変更する</a:t>
            </a:r>
            <a:endParaRPr lang="en-US" altLang="ja-JP" sz="1600" b="1" dirty="0">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3977240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4784"/>
            <a:ext cx="9144000" cy="482232"/>
          </a:xfrm>
          <a:prstGeom prst="rect">
            <a:avLst/>
          </a:prstGeom>
          <a:solidFill>
            <a:srgbClr val="0036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spc="675" dirty="0">
                <a:solidFill>
                  <a:schemeClr val="bg1"/>
                </a:solidFill>
                <a:latin typeface="Meiryo UI" panose="020B0604030504040204" pitchFamily="50" charset="-128"/>
                <a:ea typeface="Meiryo UI" panose="020B0604030504040204" pitchFamily="50" charset="-128"/>
              </a:rPr>
              <a:t>　②計画達成の方途の見直しについて</a:t>
            </a:r>
          </a:p>
        </p:txBody>
      </p:sp>
      <p:sp>
        <p:nvSpPr>
          <p:cNvPr id="5" name="正方形/長方形 4">
            <a:extLst>
              <a:ext uri="{FF2B5EF4-FFF2-40B4-BE49-F238E27FC236}">
                <a16:creationId xmlns:a16="http://schemas.microsoft.com/office/drawing/2014/main" id="{66EBB74E-44DE-4F95-BF91-96149E61E305}"/>
              </a:ext>
            </a:extLst>
          </p:cNvPr>
          <p:cNvSpPr/>
          <p:nvPr/>
        </p:nvSpPr>
        <p:spPr>
          <a:xfrm>
            <a:off x="504083" y="3455458"/>
            <a:ext cx="7985648" cy="3016210"/>
          </a:xfrm>
          <a:prstGeom prst="rect">
            <a:avLst/>
          </a:prstGeom>
          <a:noFill/>
          <a:ln w="25400">
            <a:noFill/>
          </a:ln>
        </p:spPr>
        <p:txBody>
          <a:bodyPr wrap="square">
            <a:spAutoFit/>
          </a:bodyPr>
          <a:lstStyle/>
          <a:p>
            <a:pPr marL="360363" indent="-360363">
              <a:spcBef>
                <a:spcPts val="600"/>
              </a:spcBef>
            </a:pPr>
            <a:r>
              <a:rPr lang="ja-JP" altLang="en-US" sz="1600" dirty="0">
                <a:latin typeface="Meiryo UI" panose="020B0604030504040204" pitchFamily="50" charset="-128"/>
                <a:ea typeface="Meiryo UI" panose="020B0604030504040204" pitchFamily="50" charset="-128"/>
              </a:rPr>
              <a:t>　＜留意事項＞</a:t>
            </a:r>
            <a:endParaRPr lang="en-US" altLang="ja-JP" sz="1600" dirty="0">
              <a:latin typeface="Meiryo UI" panose="020B0604030504040204" pitchFamily="50" charset="-128"/>
              <a:ea typeface="Meiryo UI" panose="020B0604030504040204" pitchFamily="50" charset="-128"/>
            </a:endParaRPr>
          </a:p>
          <a:p>
            <a:pPr marL="360363" indent="-360363">
              <a:spcBef>
                <a:spcPts val="1200"/>
              </a:spcBef>
            </a:pPr>
            <a:r>
              <a:rPr lang="ja-JP" altLang="en-US" sz="1600" dirty="0">
                <a:latin typeface="Meiryo UI" panose="020B0604030504040204" pitchFamily="50" charset="-128"/>
                <a:ea typeface="Meiryo UI" panose="020B0604030504040204" pitchFamily="50" charset="-128"/>
              </a:rPr>
              <a:t>　○依然として</a:t>
            </a:r>
            <a:r>
              <a:rPr lang="en-US" altLang="ja-JP" sz="1600" dirty="0" smtClean="0">
                <a:latin typeface="Meiryo UI" panose="020B0604030504040204" pitchFamily="50" charset="-128"/>
                <a:ea typeface="Meiryo UI" panose="020B0604030504040204" pitchFamily="50" charset="-128"/>
              </a:rPr>
              <a:t>NO</a:t>
            </a:r>
            <a:r>
              <a:rPr lang="en-US" altLang="ja-JP" sz="1100" dirty="0" smtClean="0">
                <a:latin typeface="Meiryo UI" panose="020B0604030504040204" pitchFamily="50" charset="-128"/>
                <a:ea typeface="Meiryo UI" panose="020B0604030504040204" pitchFamily="50" charset="-128"/>
              </a:rPr>
              <a:t>2</a:t>
            </a:r>
            <a:r>
              <a:rPr lang="ja-JP" altLang="en-US" sz="1600" dirty="0" smtClean="0">
                <a:latin typeface="Meiryo UI" panose="020B0604030504040204" pitchFamily="50" charset="-128"/>
                <a:ea typeface="Meiryo UI" panose="020B0604030504040204" pitchFamily="50" charset="-128"/>
              </a:rPr>
              <a:t>の</a:t>
            </a:r>
            <a:r>
              <a:rPr lang="ja-JP" altLang="en-US" sz="1600" dirty="0">
                <a:latin typeface="Meiryo UI" panose="020B0604030504040204" pitchFamily="50" charset="-128"/>
                <a:ea typeface="Meiryo UI" panose="020B0604030504040204" pitchFamily="50" charset="-128"/>
              </a:rPr>
              <a:t>環境基準のゾーン内の測定局の存在や、交通量が集中し大型車混入率の高い交差点など比較的濃度が高い地点があり、</a:t>
            </a:r>
            <a:r>
              <a:rPr lang="ja-JP" altLang="en-US" sz="1600" u="sng" dirty="0">
                <a:latin typeface="Meiryo UI" panose="020B0604030504040204" pitchFamily="50" charset="-128"/>
                <a:ea typeface="Meiryo UI" panose="020B0604030504040204" pitchFamily="50" charset="-128"/>
              </a:rPr>
              <a:t>関係機関と連携・協力しながら、引き続き対策を推進</a:t>
            </a:r>
            <a:r>
              <a:rPr lang="ja-JP" altLang="en-US" sz="1600" dirty="0">
                <a:latin typeface="Meiryo UI" panose="020B0604030504040204" pitchFamily="50" charset="-128"/>
                <a:ea typeface="Meiryo UI" panose="020B0604030504040204" pitchFamily="50" charset="-128"/>
              </a:rPr>
              <a:t>していくことが必要である。</a:t>
            </a:r>
            <a:endParaRPr lang="en-US" altLang="ja-JP" sz="1600" dirty="0">
              <a:latin typeface="Meiryo UI" panose="020B0604030504040204" pitchFamily="50" charset="-128"/>
              <a:ea typeface="Meiryo UI" panose="020B0604030504040204" pitchFamily="50" charset="-128"/>
            </a:endParaRPr>
          </a:p>
          <a:p>
            <a:pPr marL="360363" indent="-360363">
              <a:spcBef>
                <a:spcPts val="1200"/>
              </a:spcBef>
            </a:pPr>
            <a:r>
              <a:rPr lang="ja-JP" altLang="en-US" sz="1600" dirty="0">
                <a:latin typeface="Meiryo UI" panose="020B0604030504040204" pitchFamily="50" charset="-128"/>
                <a:ea typeface="Meiryo UI" panose="020B0604030504040204" pitchFamily="50" charset="-128"/>
              </a:rPr>
              <a:t>　○コロナの流行をきっかけとした行動変容による貨物・貨客の輸送事情の変化にも留意しつつ、</a:t>
            </a:r>
            <a:r>
              <a:rPr lang="ja-JP" altLang="en-US" sz="1600" u="sng" dirty="0">
                <a:latin typeface="Meiryo UI" panose="020B0604030504040204" pitchFamily="50" charset="-128"/>
                <a:ea typeface="Meiryo UI" panose="020B0604030504040204" pitchFamily="50" charset="-128"/>
              </a:rPr>
              <a:t>今後とも車種別に走行量等の推移を注意深く見ていく</a:t>
            </a:r>
            <a:r>
              <a:rPr lang="ja-JP" altLang="en-US" sz="1600" dirty="0">
                <a:latin typeface="Meiryo UI" panose="020B0604030504040204" pitchFamily="50" charset="-128"/>
                <a:ea typeface="Meiryo UI" panose="020B0604030504040204" pitchFamily="50" charset="-128"/>
              </a:rPr>
              <a:t>ことが必要である。また、重要物流道路などの国の物流施策にも留意が必要である。</a:t>
            </a:r>
            <a:endParaRPr lang="en-US" altLang="ja-JP" sz="1600" dirty="0">
              <a:latin typeface="Meiryo UI" panose="020B0604030504040204" pitchFamily="50" charset="-128"/>
              <a:ea typeface="Meiryo UI" panose="020B0604030504040204" pitchFamily="50" charset="-128"/>
            </a:endParaRPr>
          </a:p>
          <a:p>
            <a:pPr marL="360363" indent="-360363">
              <a:spcBef>
                <a:spcPts val="1200"/>
              </a:spcBef>
            </a:pPr>
            <a:r>
              <a:rPr lang="ja-JP" altLang="en-US" sz="1600" dirty="0">
                <a:latin typeface="Meiryo UI" panose="020B0604030504040204" pitchFamily="50" charset="-128"/>
                <a:ea typeface="Meiryo UI" panose="020B0604030504040204" pitchFamily="50" charset="-128"/>
              </a:rPr>
              <a:t>　○脱炭素対策としての</a:t>
            </a:r>
            <a:r>
              <a:rPr lang="ja-JP" altLang="en-US" sz="1600" u="sng" dirty="0">
                <a:latin typeface="Meiryo UI" panose="020B0604030504040204" pitchFamily="50" charset="-128"/>
                <a:ea typeface="Meiryo UI" panose="020B0604030504040204" pitchFamily="50" charset="-128"/>
              </a:rPr>
              <a:t>電動車の普及を図ることにより、合わせて自動車</a:t>
            </a:r>
            <a:r>
              <a:rPr lang="en-US" altLang="ja-JP" sz="1600" u="sng" dirty="0" smtClean="0">
                <a:latin typeface="Meiryo UI" panose="020B0604030504040204" pitchFamily="50" charset="-128"/>
                <a:ea typeface="Meiryo UI" panose="020B0604030504040204" pitchFamily="50" charset="-128"/>
              </a:rPr>
              <a:t>NOx</a:t>
            </a:r>
            <a:r>
              <a:rPr lang="ja-JP" altLang="en-US" sz="1600" u="sng" dirty="0" smtClean="0">
                <a:latin typeface="Meiryo UI" panose="020B0604030504040204" pitchFamily="50" charset="-128"/>
                <a:ea typeface="Meiryo UI" panose="020B0604030504040204" pitchFamily="50" charset="-128"/>
              </a:rPr>
              <a:t>・</a:t>
            </a:r>
            <a:r>
              <a:rPr lang="en-US" altLang="ja-JP" sz="1600" u="sng" dirty="0">
                <a:latin typeface="Meiryo UI" panose="020B0604030504040204" pitchFamily="50" charset="-128"/>
                <a:ea typeface="Meiryo UI" panose="020B0604030504040204" pitchFamily="50" charset="-128"/>
              </a:rPr>
              <a:t>PM</a:t>
            </a:r>
            <a:r>
              <a:rPr lang="ja-JP" altLang="en-US" sz="1600" u="sng" dirty="0">
                <a:latin typeface="Meiryo UI" panose="020B0604030504040204" pitchFamily="50" charset="-128"/>
                <a:ea typeface="Meiryo UI" panose="020B0604030504040204" pitchFamily="50" charset="-128"/>
              </a:rPr>
              <a:t>対策を推進</a:t>
            </a:r>
            <a:r>
              <a:rPr lang="ja-JP" altLang="en-US" sz="1600" dirty="0">
                <a:latin typeface="Meiryo UI" panose="020B0604030504040204" pitchFamily="50" charset="-128"/>
                <a:ea typeface="Meiryo UI" panose="020B0604030504040204" pitchFamily="50" charset="-128"/>
              </a:rPr>
              <a:t>していくことが必要である。特に</a:t>
            </a:r>
            <a:r>
              <a:rPr lang="en-US" altLang="ja-JP" sz="1600" dirty="0" smtClean="0">
                <a:latin typeface="Meiryo UI" panose="020B0604030504040204" pitchFamily="50" charset="-128"/>
                <a:ea typeface="Meiryo UI" panose="020B0604030504040204" pitchFamily="50" charset="-128"/>
              </a:rPr>
              <a:t>NOx</a:t>
            </a:r>
            <a:r>
              <a:rPr lang="ja-JP" altLang="en-US" sz="1600" dirty="0" smtClean="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PM</a:t>
            </a:r>
            <a:r>
              <a:rPr lang="ja-JP" altLang="en-US" sz="1600" dirty="0">
                <a:latin typeface="Meiryo UI" panose="020B0604030504040204" pitchFamily="50" charset="-128"/>
                <a:ea typeface="Meiryo UI" panose="020B0604030504040204" pitchFamily="50" charset="-128"/>
              </a:rPr>
              <a:t>排出量の多い貨物系車両の電動化や物流効率化などの対策も引き続き必要である。</a:t>
            </a:r>
          </a:p>
        </p:txBody>
      </p:sp>
      <p:sp>
        <p:nvSpPr>
          <p:cNvPr id="6" name="正方形/長方形 5">
            <a:extLst>
              <a:ext uri="{FF2B5EF4-FFF2-40B4-BE49-F238E27FC236}">
                <a16:creationId xmlns:a16="http://schemas.microsoft.com/office/drawing/2014/main" id="{E44E3E3D-6E1F-443A-8BD5-06B58EB1714D}"/>
              </a:ext>
            </a:extLst>
          </p:cNvPr>
          <p:cNvSpPr/>
          <p:nvPr/>
        </p:nvSpPr>
        <p:spPr>
          <a:xfrm>
            <a:off x="804795" y="2829279"/>
            <a:ext cx="7384223" cy="338554"/>
          </a:xfrm>
          <a:prstGeom prst="rect">
            <a:avLst/>
          </a:prstGeom>
          <a:ln w="25400">
            <a:solidFill>
              <a:schemeClr val="accent6"/>
            </a:solidFill>
          </a:ln>
        </p:spPr>
        <p:txBody>
          <a:bodyPr wrap="square">
            <a:spAutoFit/>
          </a:bodyPr>
          <a:lstStyle/>
          <a:p>
            <a:r>
              <a:rPr lang="ja-JP" altLang="en-US" sz="1600" dirty="0">
                <a:latin typeface="Meiryo UI" panose="020B0604030504040204" pitchFamily="50" charset="-128"/>
                <a:ea typeface="Meiryo UI" panose="020B0604030504040204" pitchFamily="50" charset="-128"/>
              </a:rPr>
              <a:t>府の第３次総量削減計画については、令和２年度の目標を達成していると評価できる。</a:t>
            </a:r>
          </a:p>
        </p:txBody>
      </p:sp>
      <p:sp>
        <p:nvSpPr>
          <p:cNvPr id="9" name="テキスト ボックス 8">
            <a:extLst>
              <a:ext uri="{FF2B5EF4-FFF2-40B4-BE49-F238E27FC236}">
                <a16:creationId xmlns:a16="http://schemas.microsoft.com/office/drawing/2014/main" id="{FA7D24CC-ACD2-4B17-B461-0758B28421EF}"/>
              </a:ext>
            </a:extLst>
          </p:cNvPr>
          <p:cNvSpPr txBox="1"/>
          <p:nvPr/>
        </p:nvSpPr>
        <p:spPr>
          <a:xfrm>
            <a:off x="385816" y="1147392"/>
            <a:ext cx="8372367" cy="830997"/>
          </a:xfrm>
          <a:prstGeom prst="rect">
            <a:avLst/>
          </a:prstGeom>
          <a:noFill/>
        </p:spPr>
        <p:txBody>
          <a:bodyPr wrap="square">
            <a:spAutoFit/>
          </a:bodyPr>
          <a:lstStyle/>
          <a:p>
            <a:r>
              <a:rPr lang="ja-JP" altLang="ja-JP" sz="1600" b="1" dirty="0">
                <a:effectLst/>
                <a:latin typeface="Meiryo UI" panose="020B0604030504040204" pitchFamily="50" charset="-128"/>
                <a:ea typeface="Meiryo UI" panose="020B0604030504040204" pitchFamily="50" charset="-128"/>
                <a:cs typeface="Times New Roman" panose="02020603050405020304" pitchFamily="18" charset="0"/>
              </a:rPr>
              <a:t>令和３年</a:t>
            </a:r>
            <a:r>
              <a:rPr lang="en-US" altLang="ja-JP" sz="1600" b="1" dirty="0">
                <a:effectLst/>
                <a:latin typeface="Meiryo UI" panose="020B0604030504040204" pitchFamily="50" charset="-128"/>
                <a:ea typeface="Meiryo UI" panose="020B0604030504040204" pitchFamily="50" charset="-128"/>
                <a:cs typeface="Times New Roman" panose="02020603050405020304" pitchFamily="18" charset="0"/>
              </a:rPr>
              <a:t>12</a:t>
            </a:r>
            <a:r>
              <a:rPr lang="ja-JP" altLang="ja-JP" sz="1600" b="1" dirty="0">
                <a:effectLst/>
                <a:latin typeface="Meiryo UI" panose="020B0604030504040204" pitchFamily="50" charset="-128"/>
                <a:ea typeface="Meiryo UI" panose="020B0604030504040204" pitchFamily="50" charset="-128"/>
                <a:cs typeface="Times New Roman" panose="02020603050405020304" pitchFamily="18" charset="0"/>
              </a:rPr>
              <a:t>月</a:t>
            </a:r>
            <a:r>
              <a:rPr lang="en-US" altLang="ja-JP" sz="1600" b="1" dirty="0">
                <a:effectLst/>
                <a:latin typeface="Meiryo UI" panose="020B0604030504040204" pitchFamily="50" charset="-128"/>
                <a:ea typeface="Meiryo UI" panose="020B0604030504040204" pitchFamily="50" charset="-128"/>
                <a:cs typeface="Times New Roman" panose="02020603050405020304" pitchFamily="18" charset="0"/>
              </a:rPr>
              <a:t>22</a:t>
            </a:r>
            <a:r>
              <a:rPr lang="ja-JP" altLang="ja-JP" sz="1600" b="1" dirty="0">
                <a:effectLst/>
                <a:latin typeface="Meiryo UI" panose="020B0604030504040204" pitchFamily="50" charset="-128"/>
                <a:ea typeface="Meiryo UI" panose="020B0604030504040204" pitchFamily="50" charset="-128"/>
                <a:cs typeface="Times New Roman" panose="02020603050405020304" pitchFamily="18" charset="0"/>
              </a:rPr>
              <a:t>日に開催された大阪府自動車ＮＯｘ・ＰＭ総量削減計画策定協議会幹事会にお</a:t>
            </a:r>
            <a:r>
              <a:rPr lang="ja-JP" altLang="en-US" sz="1600" b="1" dirty="0">
                <a:effectLst/>
                <a:latin typeface="Meiryo UI" panose="020B0604030504040204" pitchFamily="50" charset="-128"/>
                <a:ea typeface="Meiryo UI" panose="020B0604030504040204" pitchFamily="50" charset="-128"/>
                <a:cs typeface="Times New Roman" panose="02020603050405020304" pitchFamily="18" charset="0"/>
              </a:rPr>
              <a:t>いて、</a:t>
            </a:r>
            <a:r>
              <a:rPr lang="ja-JP" altLang="ja-JP" sz="1600" b="1" dirty="0">
                <a:effectLst/>
                <a:latin typeface="Meiryo UI" panose="020B0604030504040204" pitchFamily="50" charset="-128"/>
                <a:ea typeface="Meiryo UI" panose="020B0604030504040204" pitchFamily="50" charset="-128"/>
                <a:cs typeface="Times New Roman" panose="02020603050405020304" pitchFamily="18" charset="0"/>
              </a:rPr>
              <a:t>令和２年度目標に対する最終評価は以下のとおり</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とされ、引き続き、着実に取組みを進める必要がある。</a:t>
            </a:r>
            <a:endParaRPr lang="ja-JP" altLang="en-US" sz="1600" b="1" dirty="0">
              <a:latin typeface="Meiryo UI" panose="020B0604030504040204" pitchFamily="50" charset="-128"/>
              <a:ea typeface="Meiryo UI" panose="020B0604030504040204" pitchFamily="50" charset="-128"/>
            </a:endParaRPr>
          </a:p>
        </p:txBody>
      </p:sp>
      <p:sp>
        <p:nvSpPr>
          <p:cNvPr id="2" name="正方形/長方形 1"/>
          <p:cNvSpPr/>
          <p:nvPr/>
        </p:nvSpPr>
        <p:spPr>
          <a:xfrm>
            <a:off x="504083" y="2172322"/>
            <a:ext cx="3952120" cy="369332"/>
          </a:xfrm>
          <a:prstGeom prst="rect">
            <a:avLst/>
          </a:prstGeom>
        </p:spPr>
        <p:txBody>
          <a:bodyPr wrap="square">
            <a:spAutoFit/>
          </a:bodyPr>
          <a:lstStyle/>
          <a:p>
            <a:pPr marL="304800" indent="-304800" algn="just">
              <a:spcAft>
                <a:spcPts val="0"/>
              </a:spcAft>
            </a:pPr>
            <a:r>
              <a:rPr lang="en-US" altLang="ja-JP" b="1" dirty="0">
                <a:latin typeface="Meiryo UI" panose="020B0604030504040204" pitchFamily="50" charset="-128"/>
                <a:ea typeface="Meiryo UI" panose="020B0604030504040204" pitchFamily="50" charset="-128"/>
                <a:cs typeface="Times New Roman" panose="02020603050405020304" pitchFamily="18" charset="0"/>
              </a:rPr>
              <a:t>【</a:t>
            </a:r>
            <a:r>
              <a:rPr lang="ja-JP" altLang="en-US" b="1" dirty="0">
                <a:latin typeface="Meiryo UI" panose="020B0604030504040204" pitchFamily="50" charset="-128"/>
                <a:ea typeface="Meiryo UI" panose="020B0604030504040204" pitchFamily="50" charset="-128"/>
                <a:cs typeface="Times New Roman" panose="02020603050405020304" pitchFamily="18" charset="0"/>
              </a:rPr>
              <a:t>総量削減計画</a:t>
            </a:r>
            <a:r>
              <a:rPr lang="en-US" altLang="ja-JP" b="1" dirty="0">
                <a:latin typeface="Meiryo UI" panose="020B0604030504040204" pitchFamily="50" charset="-128"/>
                <a:ea typeface="Meiryo UI" panose="020B0604030504040204" pitchFamily="50" charset="-128"/>
                <a:cs typeface="Times New Roman" panose="02020603050405020304" pitchFamily="18" charset="0"/>
              </a:rPr>
              <a:t>〔</a:t>
            </a:r>
            <a:r>
              <a:rPr lang="ja-JP" altLang="en-US" b="1" dirty="0">
                <a:latin typeface="Meiryo UI" panose="020B0604030504040204" pitchFamily="50" charset="-128"/>
                <a:ea typeface="Meiryo UI" panose="020B0604030504040204" pitchFamily="50" charset="-128"/>
                <a:cs typeface="Times New Roman" panose="02020603050405020304" pitchFamily="18" charset="0"/>
              </a:rPr>
              <a:t>第３次</a:t>
            </a:r>
            <a:r>
              <a:rPr lang="en-US" altLang="ja-JP" b="1" dirty="0">
                <a:latin typeface="Meiryo UI" panose="020B0604030504040204" pitchFamily="50" charset="-128"/>
                <a:ea typeface="Meiryo UI" panose="020B0604030504040204" pitchFamily="50" charset="-128"/>
                <a:cs typeface="Times New Roman" panose="02020603050405020304" pitchFamily="18" charset="0"/>
              </a:rPr>
              <a:t>〕</a:t>
            </a:r>
            <a:r>
              <a:rPr lang="ja-JP" altLang="en-US" b="1" dirty="0">
                <a:latin typeface="Meiryo UI" panose="020B0604030504040204" pitchFamily="50" charset="-128"/>
                <a:ea typeface="Meiryo UI" panose="020B0604030504040204" pitchFamily="50" charset="-128"/>
                <a:cs typeface="Times New Roman" panose="02020603050405020304" pitchFamily="18" charset="0"/>
              </a:rPr>
              <a:t>の評価</a:t>
            </a:r>
            <a:r>
              <a:rPr lang="en-US" altLang="ja-JP" b="1" dirty="0">
                <a:latin typeface="Meiryo UI" panose="020B0604030504040204" pitchFamily="50" charset="-128"/>
                <a:ea typeface="Meiryo UI" panose="020B0604030504040204" pitchFamily="50" charset="-128"/>
                <a:cs typeface="Times New Roman" panose="02020603050405020304" pitchFamily="18" charset="0"/>
              </a:rPr>
              <a:t>】</a:t>
            </a:r>
          </a:p>
        </p:txBody>
      </p:sp>
      <p:sp>
        <p:nvSpPr>
          <p:cNvPr id="7" name="テキスト ボックス 6"/>
          <p:cNvSpPr txBox="1"/>
          <p:nvPr/>
        </p:nvSpPr>
        <p:spPr>
          <a:xfrm>
            <a:off x="504083" y="2149018"/>
            <a:ext cx="7985648" cy="4405459"/>
          </a:xfrm>
          <a:prstGeom prst="rect">
            <a:avLst/>
          </a:prstGeom>
          <a:noFill/>
          <a:ln>
            <a:solidFill>
              <a:srgbClr val="003693"/>
            </a:solidFill>
          </a:ln>
        </p:spPr>
        <p:txBody>
          <a:bodyPr wrap="square" rtlCol="0">
            <a:spAutoFit/>
          </a:bodyPr>
          <a:lstStyle/>
          <a:p>
            <a:endParaRPr kumimoji="1" lang="ja-JP" altLang="en-US" dirty="0"/>
          </a:p>
        </p:txBody>
      </p:sp>
      <p:sp>
        <p:nvSpPr>
          <p:cNvPr id="10" name="タイトル 1"/>
          <p:cNvSpPr txBox="1">
            <a:spLocks/>
          </p:cNvSpPr>
          <p:nvPr/>
        </p:nvSpPr>
        <p:spPr>
          <a:xfrm>
            <a:off x="126369" y="601367"/>
            <a:ext cx="4194908" cy="360000"/>
          </a:xfrm>
          <a:prstGeom prst="rect">
            <a:avLst/>
          </a:prstGeom>
          <a:solidFill>
            <a:srgbClr val="1C8C42"/>
          </a:solidFill>
          <a:ln>
            <a:noFill/>
          </a:ln>
        </p:spPr>
        <p:style>
          <a:lnRef idx="1">
            <a:schemeClr val="accent2"/>
          </a:lnRef>
          <a:fillRef idx="2">
            <a:schemeClr val="accent2"/>
          </a:fillRef>
          <a:effectRef idx="1">
            <a:schemeClr val="accent2"/>
          </a:effectRef>
          <a:fontRef idx="minor">
            <a:schemeClr val="dk1"/>
          </a:fontRef>
        </p:style>
        <p:txBody>
          <a:bodyPr anchor="ctr"/>
          <a:lstStyle/>
          <a:p>
            <a:pPr algn="dist">
              <a:lnSpc>
                <a:spcPct val="114000"/>
              </a:lnSpc>
              <a:defRPr/>
            </a:pPr>
            <a:r>
              <a:rPr lang="ja-JP" altLang="en-US" b="1" dirty="0">
                <a:solidFill>
                  <a:schemeClr val="bg1"/>
                </a:solidFill>
                <a:latin typeface="Meiryo UI" pitchFamily="50" charset="-128"/>
                <a:ea typeface="Meiryo UI" pitchFamily="50" charset="-128"/>
                <a:cs typeface="Meiryo UI" pitchFamily="50" charset="-128"/>
              </a:rPr>
              <a:t>総量削減計画</a:t>
            </a:r>
            <a:r>
              <a:rPr lang="en-US" altLang="ja-JP" b="1" dirty="0">
                <a:solidFill>
                  <a:schemeClr val="bg1"/>
                </a:solidFill>
                <a:latin typeface="Meiryo UI" pitchFamily="50" charset="-128"/>
                <a:ea typeface="Meiryo UI" pitchFamily="50" charset="-128"/>
                <a:cs typeface="Meiryo UI" pitchFamily="50" charset="-128"/>
              </a:rPr>
              <a:t>〔</a:t>
            </a:r>
            <a:r>
              <a:rPr lang="ja-JP" altLang="en-US" b="1" dirty="0">
                <a:solidFill>
                  <a:schemeClr val="bg1"/>
                </a:solidFill>
                <a:latin typeface="Meiryo UI" pitchFamily="50" charset="-128"/>
                <a:ea typeface="Meiryo UI" pitchFamily="50" charset="-128"/>
                <a:cs typeface="Meiryo UI" pitchFamily="50" charset="-128"/>
              </a:rPr>
              <a:t>第３次</a:t>
            </a:r>
            <a:r>
              <a:rPr lang="en-US" altLang="ja-JP" b="1" dirty="0">
                <a:solidFill>
                  <a:schemeClr val="bg1"/>
                </a:solidFill>
                <a:latin typeface="Meiryo UI" pitchFamily="50" charset="-128"/>
                <a:ea typeface="Meiryo UI" pitchFamily="50" charset="-128"/>
                <a:cs typeface="Meiryo UI" pitchFamily="50" charset="-128"/>
              </a:rPr>
              <a:t>】</a:t>
            </a:r>
            <a:r>
              <a:rPr lang="ja-JP" altLang="en-US" b="1" dirty="0">
                <a:solidFill>
                  <a:schemeClr val="bg1"/>
                </a:solidFill>
                <a:latin typeface="Meiryo UI" pitchFamily="50" charset="-128"/>
                <a:ea typeface="Meiryo UI" pitchFamily="50" charset="-128"/>
                <a:cs typeface="Meiryo UI" pitchFamily="50" charset="-128"/>
              </a:rPr>
              <a:t>の最終評価</a:t>
            </a:r>
          </a:p>
        </p:txBody>
      </p:sp>
    </p:spTree>
    <p:extLst>
      <p:ext uri="{BB962C8B-B14F-4D97-AF65-F5344CB8AC3E}">
        <p14:creationId xmlns:p14="http://schemas.microsoft.com/office/powerpoint/2010/main" val="598253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4784"/>
            <a:ext cx="9144000" cy="482232"/>
          </a:xfrm>
          <a:prstGeom prst="rect">
            <a:avLst/>
          </a:prstGeom>
          <a:solidFill>
            <a:srgbClr val="0036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spc="675" dirty="0">
                <a:solidFill>
                  <a:schemeClr val="bg1"/>
                </a:solidFill>
                <a:latin typeface="Meiryo UI" panose="020B0604030504040204" pitchFamily="50" charset="-128"/>
                <a:ea typeface="Meiryo UI" panose="020B0604030504040204" pitchFamily="50" charset="-128"/>
              </a:rPr>
              <a:t>　②計画達成の方途の見直しについて</a:t>
            </a:r>
          </a:p>
        </p:txBody>
      </p:sp>
      <p:sp>
        <p:nvSpPr>
          <p:cNvPr id="4" name="タイトル 1"/>
          <p:cNvSpPr txBox="1">
            <a:spLocks/>
          </p:cNvSpPr>
          <p:nvPr/>
        </p:nvSpPr>
        <p:spPr>
          <a:xfrm>
            <a:off x="160505" y="1030428"/>
            <a:ext cx="3800365" cy="360000"/>
          </a:xfrm>
          <a:prstGeom prst="rect">
            <a:avLst/>
          </a:prstGeom>
          <a:solidFill>
            <a:srgbClr val="0059FA"/>
          </a:solidFill>
          <a:ln>
            <a:noFill/>
          </a:ln>
        </p:spPr>
        <p:style>
          <a:lnRef idx="1">
            <a:schemeClr val="accent2"/>
          </a:lnRef>
          <a:fillRef idx="2">
            <a:schemeClr val="accent2"/>
          </a:fillRef>
          <a:effectRef idx="1">
            <a:schemeClr val="accent2"/>
          </a:effectRef>
          <a:fontRef idx="minor">
            <a:schemeClr val="dk1"/>
          </a:fontRef>
        </p:style>
        <p:txBody>
          <a:bodyPr anchor="ctr"/>
          <a:lstStyle/>
          <a:p>
            <a:pPr algn="dist">
              <a:lnSpc>
                <a:spcPct val="114000"/>
              </a:lnSpc>
              <a:defRPr/>
            </a:pPr>
            <a:r>
              <a:rPr lang="ja-JP" altLang="en-US" b="1" dirty="0">
                <a:solidFill>
                  <a:schemeClr val="bg1"/>
                </a:solidFill>
                <a:latin typeface="Meiryo UI" pitchFamily="50" charset="-128"/>
                <a:ea typeface="Meiryo UI" pitchFamily="50" charset="-128"/>
                <a:cs typeface="Meiryo UI" pitchFamily="50" charset="-128"/>
              </a:rPr>
              <a:t>流入車規制の廃止（</a:t>
            </a:r>
            <a:r>
              <a:rPr lang="en-US" altLang="ja-JP" b="1" dirty="0">
                <a:solidFill>
                  <a:schemeClr val="bg1"/>
                </a:solidFill>
                <a:latin typeface="Meiryo UI" pitchFamily="50" charset="-128"/>
                <a:ea typeface="Meiryo UI" pitchFamily="50" charset="-128"/>
                <a:cs typeface="Meiryo UI" pitchFamily="50" charset="-128"/>
              </a:rPr>
              <a:t>R4.4.1)</a:t>
            </a:r>
            <a:endParaRPr lang="ja-JP" altLang="en-US" b="1" dirty="0">
              <a:solidFill>
                <a:schemeClr val="bg1"/>
              </a:solidFill>
              <a:latin typeface="Meiryo UI" pitchFamily="50" charset="-128"/>
              <a:ea typeface="Meiryo UI" pitchFamily="50" charset="-128"/>
              <a:cs typeface="Meiryo UI" pitchFamily="50" charset="-128"/>
            </a:endParaRPr>
          </a:p>
        </p:txBody>
      </p:sp>
      <p:sp>
        <p:nvSpPr>
          <p:cNvPr id="5" name="タイトル 1"/>
          <p:cNvSpPr txBox="1">
            <a:spLocks/>
          </p:cNvSpPr>
          <p:nvPr/>
        </p:nvSpPr>
        <p:spPr>
          <a:xfrm>
            <a:off x="160505" y="573938"/>
            <a:ext cx="3800365" cy="360000"/>
          </a:xfrm>
          <a:prstGeom prst="rect">
            <a:avLst/>
          </a:prstGeom>
          <a:solidFill>
            <a:srgbClr val="1C8C42"/>
          </a:solidFill>
          <a:ln>
            <a:noFill/>
          </a:ln>
        </p:spPr>
        <p:style>
          <a:lnRef idx="1">
            <a:schemeClr val="accent2"/>
          </a:lnRef>
          <a:fillRef idx="2">
            <a:schemeClr val="accent2"/>
          </a:fillRef>
          <a:effectRef idx="1">
            <a:schemeClr val="accent2"/>
          </a:effectRef>
          <a:fontRef idx="minor">
            <a:schemeClr val="dk1"/>
          </a:fontRef>
        </p:style>
        <p:txBody>
          <a:bodyPr anchor="ctr"/>
          <a:lstStyle/>
          <a:p>
            <a:pPr algn="dist">
              <a:lnSpc>
                <a:spcPct val="114000"/>
              </a:lnSpc>
              <a:defRPr/>
            </a:pPr>
            <a:r>
              <a:rPr lang="ja-JP" altLang="en-US" b="1" dirty="0">
                <a:solidFill>
                  <a:schemeClr val="bg1"/>
                </a:solidFill>
                <a:latin typeface="Meiryo UI" pitchFamily="50" charset="-128"/>
                <a:ea typeface="Meiryo UI" pitchFamily="50" charset="-128"/>
                <a:cs typeface="Meiryo UI" pitchFamily="50" charset="-128"/>
              </a:rPr>
              <a:t>最近の状況（関連情報）</a:t>
            </a:r>
          </a:p>
        </p:txBody>
      </p:sp>
      <p:sp>
        <p:nvSpPr>
          <p:cNvPr id="6" name="正方形/長方形 5"/>
          <p:cNvSpPr/>
          <p:nvPr/>
        </p:nvSpPr>
        <p:spPr>
          <a:xfrm>
            <a:off x="191729" y="1486918"/>
            <a:ext cx="8760542" cy="2062103"/>
          </a:xfrm>
          <a:prstGeom prst="rect">
            <a:avLst/>
          </a:prstGeom>
        </p:spPr>
        <p:txBody>
          <a:bodyPr wrap="square">
            <a:spAutoFit/>
          </a:bodyPr>
          <a:lstStyle/>
          <a:p>
            <a:pPr marL="285750" indent="-285750">
              <a:buFont typeface="Wingdings" panose="05000000000000000000" pitchFamily="2" charset="2"/>
              <a:buChar char="l"/>
            </a:pPr>
            <a:r>
              <a:rPr lang="ja-JP" altLang="en-US" sz="1600" dirty="0">
                <a:latin typeface="Meiryo UI" panose="020B0604030504040204" pitchFamily="50" charset="-128"/>
                <a:ea typeface="Meiryo UI" panose="020B0604030504040204" pitchFamily="50" charset="-128"/>
              </a:rPr>
              <a:t>すべて</a:t>
            </a:r>
            <a:r>
              <a:rPr lang="ja-JP" altLang="en-US" sz="1600" dirty="0" smtClean="0">
                <a:latin typeface="Meiryo UI" panose="020B0604030504040204" pitchFamily="50" charset="-128"/>
                <a:ea typeface="Meiryo UI" panose="020B0604030504040204" pitchFamily="50" charset="-128"/>
              </a:rPr>
              <a:t>の常時監視測定局</a:t>
            </a:r>
            <a:r>
              <a:rPr lang="ja-JP" altLang="en-US" sz="1600" dirty="0">
                <a:latin typeface="Meiryo UI" panose="020B0604030504040204" pitchFamily="50" charset="-128"/>
                <a:ea typeface="Meiryo UI" panose="020B0604030504040204" pitchFamily="50" charset="-128"/>
              </a:rPr>
              <a:t>において二酸化窒素等の大気環境基準を早期に達成することをめざし、平成</a:t>
            </a:r>
            <a:r>
              <a:rPr lang="en-US" altLang="ja-JP" sz="1600" dirty="0">
                <a:latin typeface="Meiryo UI" panose="020B0604030504040204" pitchFamily="50" charset="-128"/>
                <a:ea typeface="Meiryo UI" panose="020B0604030504040204" pitchFamily="50" charset="-128"/>
              </a:rPr>
              <a:t>21</a:t>
            </a:r>
            <a:r>
              <a:rPr lang="ja-JP" altLang="en-US" sz="1600" dirty="0">
                <a:latin typeface="Meiryo UI" panose="020B0604030504040204" pitchFamily="50" charset="-128"/>
                <a:ea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rPr>
              <a:t>1</a:t>
            </a:r>
            <a:r>
              <a:rPr lang="ja-JP" altLang="en-US" sz="1600" dirty="0">
                <a:latin typeface="Meiryo UI" panose="020B0604030504040204" pitchFamily="50" charset="-128"/>
                <a:ea typeface="Meiryo UI" panose="020B0604030504040204" pitchFamily="50" charset="-128"/>
              </a:rPr>
              <a:t>月</a:t>
            </a:r>
            <a:r>
              <a:rPr lang="ja-JP" altLang="en-US" sz="1600" dirty="0" smtClean="0">
                <a:latin typeface="Meiryo UI" panose="020B0604030504040204" pitchFamily="50" charset="-128"/>
                <a:ea typeface="Meiryo UI" panose="020B0604030504040204" pitchFamily="50" charset="-128"/>
              </a:rPr>
              <a:t>から「大阪府</a:t>
            </a:r>
            <a:r>
              <a:rPr lang="ja-JP" altLang="en-US" sz="1600" dirty="0">
                <a:latin typeface="Meiryo UI" panose="020B0604030504040204" pitchFamily="50" charset="-128"/>
                <a:ea typeface="Meiryo UI" panose="020B0604030504040204" pitchFamily="50" charset="-128"/>
              </a:rPr>
              <a:t>生活環境の保全等に関する</a:t>
            </a:r>
            <a:r>
              <a:rPr lang="ja-JP" altLang="en-US" sz="1600" dirty="0" smtClean="0">
                <a:latin typeface="Meiryo UI" panose="020B0604030504040204" pitchFamily="50" charset="-128"/>
                <a:ea typeface="Meiryo UI" panose="020B0604030504040204" pitchFamily="50" charset="-128"/>
              </a:rPr>
              <a:t>条例」に</a:t>
            </a:r>
            <a:r>
              <a:rPr lang="ja-JP" altLang="en-US" sz="1600" dirty="0">
                <a:latin typeface="Meiryo UI" panose="020B0604030504040204" pitchFamily="50" charset="-128"/>
                <a:ea typeface="Meiryo UI" panose="020B0604030504040204" pitchFamily="50" charset="-128"/>
              </a:rPr>
              <a:t>基づき流入車規制を実施。</a:t>
            </a:r>
            <a:endParaRPr lang="en-US" altLang="ja-JP" sz="16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l"/>
            </a:pPr>
            <a:r>
              <a:rPr lang="ja-JP" altLang="en-US" sz="1600" dirty="0">
                <a:latin typeface="Meiryo UI" panose="020B0604030504040204" pitchFamily="50" charset="-128"/>
                <a:ea typeface="Meiryo UI" panose="020B0604030504040204" pitchFamily="50" charset="-128"/>
              </a:rPr>
              <a:t>その結果、対策地域外から流入する排出ガス基準に適合しない自動車（非適合車）の割合は、規制前では</a:t>
            </a:r>
            <a:r>
              <a:rPr lang="en-US" altLang="ja-JP" sz="1600" dirty="0">
                <a:latin typeface="Meiryo UI" panose="020B0604030504040204" pitchFamily="50" charset="-128"/>
                <a:ea typeface="Meiryo UI" panose="020B0604030504040204" pitchFamily="50" charset="-128"/>
              </a:rPr>
              <a:t>17</a:t>
            </a:r>
            <a:r>
              <a:rPr lang="ja-JP" altLang="en-US" sz="1600" dirty="0">
                <a:latin typeface="Meiryo UI" panose="020B0604030504040204" pitchFamily="50" charset="-128"/>
                <a:ea typeface="Meiryo UI" panose="020B0604030504040204" pitchFamily="50" charset="-128"/>
              </a:rPr>
              <a:t>％（平成</a:t>
            </a:r>
            <a:r>
              <a:rPr lang="en-US" altLang="ja-JP" sz="1600" dirty="0">
                <a:latin typeface="Meiryo UI" panose="020B0604030504040204" pitchFamily="50" charset="-128"/>
                <a:ea typeface="Meiryo UI" panose="020B0604030504040204" pitchFamily="50" charset="-128"/>
              </a:rPr>
              <a:t>19</a:t>
            </a:r>
            <a:r>
              <a:rPr lang="ja-JP" altLang="en-US" sz="1600" dirty="0">
                <a:latin typeface="Meiryo UI" panose="020B0604030504040204" pitchFamily="50" charset="-128"/>
                <a:ea typeface="Meiryo UI" panose="020B0604030504040204" pitchFamily="50" charset="-128"/>
              </a:rPr>
              <a:t>年度）であったものが、</a:t>
            </a:r>
            <a:r>
              <a:rPr lang="en-US" altLang="ja-JP" sz="1600" dirty="0">
                <a:latin typeface="Meiryo UI" panose="020B0604030504040204" pitchFamily="50" charset="-128"/>
                <a:ea typeface="Meiryo UI" panose="020B0604030504040204" pitchFamily="50" charset="-128"/>
              </a:rPr>
              <a:t>0.1</a:t>
            </a:r>
            <a:r>
              <a:rPr lang="ja-JP" altLang="en-US" sz="1600" dirty="0">
                <a:latin typeface="Meiryo UI" panose="020B0604030504040204" pitchFamily="50" charset="-128"/>
                <a:ea typeface="Meiryo UI" panose="020B0604030504040204" pitchFamily="50" charset="-128"/>
              </a:rPr>
              <a:t>％（令和３年度）まで低下。</a:t>
            </a:r>
          </a:p>
          <a:p>
            <a:pPr marL="285750" indent="-285750">
              <a:buFont typeface="Wingdings" panose="05000000000000000000" pitchFamily="2" charset="2"/>
              <a:buChar char="l"/>
            </a:pPr>
            <a:r>
              <a:rPr lang="ja-JP" altLang="en-US" sz="1600" dirty="0">
                <a:latin typeface="Meiryo UI" panose="020B0604030504040204" pitchFamily="50" charset="-128"/>
                <a:ea typeface="Meiryo UI" panose="020B0604030504040204" pitchFamily="50" charset="-128"/>
              </a:rPr>
              <a:t>また、すべての測定局において、</a:t>
            </a:r>
            <a:r>
              <a:rPr lang="en-US" altLang="ja-JP" sz="1600" dirty="0">
                <a:latin typeface="Meiryo UI" panose="020B0604030504040204" pitchFamily="50" charset="-128"/>
                <a:ea typeface="Meiryo UI" panose="020B0604030504040204" pitchFamily="50" charset="-128"/>
              </a:rPr>
              <a:t>NO</a:t>
            </a:r>
            <a:r>
              <a:rPr lang="en-US" altLang="ja-JP" sz="1100" dirty="0">
                <a:latin typeface="Meiryo UI" panose="020B0604030504040204" pitchFamily="50" charset="-128"/>
                <a:ea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rPr>
              <a:t>及び</a:t>
            </a:r>
            <a:r>
              <a:rPr lang="en-US" altLang="ja-JP" sz="1600" dirty="0">
                <a:latin typeface="Meiryo UI" panose="020B0604030504040204" pitchFamily="50" charset="-128"/>
                <a:ea typeface="Meiryo UI" panose="020B0604030504040204" pitchFamily="50" charset="-128"/>
              </a:rPr>
              <a:t>SPM</a:t>
            </a:r>
            <a:r>
              <a:rPr lang="ja-JP" altLang="en-US" sz="1600" dirty="0">
                <a:latin typeface="Meiryo UI" panose="020B0604030504040204" pitchFamily="50" charset="-128"/>
                <a:ea typeface="Meiryo UI" panose="020B0604030504040204" pitchFamily="50" charset="-128"/>
              </a:rPr>
              <a:t>の大気環境基準を継続的に達成。</a:t>
            </a:r>
            <a:endParaRPr lang="en-US" altLang="ja-JP" sz="16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600" dirty="0">
                <a:latin typeface="Meiryo UI" panose="020B0604030504040204" pitchFamily="50" charset="-128"/>
                <a:ea typeface="Meiryo UI" panose="020B0604030504040204" pitchFamily="50" charset="-128"/>
              </a:rPr>
              <a:t>大阪府環境審議会の答申において本規制の廃止による大気環境への影響は軽微であり、今後の電動車普及による窒素酸化物等の削減効果が十分大きいと考えられることから、令和</a:t>
            </a:r>
            <a:r>
              <a:rPr lang="en-US" altLang="ja-JP" sz="1600" dirty="0">
                <a:latin typeface="Meiryo UI" panose="020B0604030504040204" pitchFamily="50" charset="-128"/>
                <a:ea typeface="Meiryo UI" panose="020B0604030504040204" pitchFamily="50" charset="-128"/>
              </a:rPr>
              <a:t>4</a:t>
            </a:r>
            <a:r>
              <a:rPr lang="ja-JP" altLang="en-US" sz="1600" dirty="0">
                <a:latin typeface="Meiryo UI" panose="020B0604030504040204" pitchFamily="50" charset="-128"/>
                <a:ea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rPr>
              <a:t>4</a:t>
            </a:r>
            <a:r>
              <a:rPr lang="ja-JP" altLang="en-US" sz="1600" dirty="0">
                <a:latin typeface="Meiryo UI" panose="020B0604030504040204" pitchFamily="50" charset="-128"/>
                <a:ea typeface="Meiryo UI" panose="020B0604030504040204" pitchFamily="50" charset="-128"/>
              </a:rPr>
              <a:t>月</a:t>
            </a:r>
            <a:r>
              <a:rPr lang="en-US" altLang="ja-JP" sz="1600" dirty="0">
                <a:latin typeface="Meiryo UI" panose="020B0604030504040204" pitchFamily="50" charset="-128"/>
                <a:ea typeface="Meiryo UI" panose="020B0604030504040204" pitchFamily="50" charset="-128"/>
              </a:rPr>
              <a:t>1</a:t>
            </a:r>
            <a:r>
              <a:rPr lang="ja-JP" altLang="en-US" sz="1600" dirty="0">
                <a:latin typeface="Meiryo UI" panose="020B0604030504040204" pitchFamily="50" charset="-128"/>
                <a:ea typeface="Meiryo UI" panose="020B0604030504040204" pitchFamily="50" charset="-128"/>
              </a:rPr>
              <a:t>日付で本条例を改正し、流入車規制を廃止。</a:t>
            </a:r>
          </a:p>
        </p:txBody>
      </p:sp>
      <p:pic>
        <p:nvPicPr>
          <p:cNvPr id="8" name="図 7"/>
          <p:cNvPicPr>
            <a:picLocks noChangeAspect="1"/>
          </p:cNvPicPr>
          <p:nvPr/>
        </p:nvPicPr>
        <p:blipFill>
          <a:blip r:embed="rId2"/>
          <a:stretch>
            <a:fillRect/>
          </a:stretch>
        </p:blipFill>
        <p:spPr>
          <a:xfrm>
            <a:off x="4753899" y="3832336"/>
            <a:ext cx="4007872" cy="2663925"/>
          </a:xfrm>
          <a:prstGeom prst="rect">
            <a:avLst/>
          </a:prstGeom>
        </p:spPr>
      </p:pic>
      <p:sp>
        <p:nvSpPr>
          <p:cNvPr id="10" name="タイトル 1"/>
          <p:cNvSpPr txBox="1">
            <a:spLocks/>
          </p:cNvSpPr>
          <p:nvPr/>
        </p:nvSpPr>
        <p:spPr>
          <a:xfrm>
            <a:off x="858874" y="6373117"/>
            <a:ext cx="3217826" cy="360000"/>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a:defRPr/>
            </a:pPr>
            <a:r>
              <a:rPr lang="ja-JP" altLang="en-US" sz="1400" b="1" dirty="0">
                <a:solidFill>
                  <a:schemeClr val="tx1"/>
                </a:solidFill>
                <a:latin typeface="Meiryo UI" pitchFamily="50" charset="-128"/>
                <a:ea typeface="Meiryo UI" pitchFamily="50" charset="-128"/>
                <a:cs typeface="Meiryo UI" pitchFamily="50" charset="-128"/>
              </a:rPr>
              <a:t>非適合車の割合の推移（普通貨物車）</a:t>
            </a:r>
          </a:p>
        </p:txBody>
      </p:sp>
      <p:sp>
        <p:nvSpPr>
          <p:cNvPr id="11" name="タイトル 1"/>
          <p:cNvSpPr txBox="1">
            <a:spLocks/>
          </p:cNvSpPr>
          <p:nvPr/>
        </p:nvSpPr>
        <p:spPr>
          <a:xfrm>
            <a:off x="5118573" y="6402939"/>
            <a:ext cx="3584898" cy="360000"/>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a:defRPr/>
            </a:pPr>
            <a:r>
              <a:rPr lang="ja-JP" altLang="en-US" sz="1400" b="1" dirty="0">
                <a:solidFill>
                  <a:schemeClr val="tx1"/>
                </a:solidFill>
                <a:latin typeface="Meiryo UI" pitchFamily="50" charset="-128"/>
                <a:ea typeface="Meiryo UI" pitchFamily="50" charset="-128"/>
                <a:cs typeface="Meiryo UI" pitchFamily="50" charset="-128"/>
              </a:rPr>
              <a:t>二酸化窒素（</a:t>
            </a:r>
            <a:r>
              <a:rPr lang="en-US" altLang="ja-JP" sz="1400" b="1" dirty="0" smtClean="0">
                <a:solidFill>
                  <a:schemeClr val="tx1"/>
                </a:solidFill>
                <a:latin typeface="Meiryo UI" pitchFamily="50" charset="-128"/>
                <a:ea typeface="Meiryo UI" pitchFamily="50" charset="-128"/>
                <a:cs typeface="Meiryo UI" pitchFamily="50" charset="-128"/>
              </a:rPr>
              <a:t>NO</a:t>
            </a:r>
            <a:r>
              <a:rPr lang="en-US" altLang="ja-JP" sz="1050" b="1" dirty="0" smtClean="0">
                <a:solidFill>
                  <a:schemeClr val="tx1"/>
                </a:solidFill>
                <a:latin typeface="Meiryo UI" pitchFamily="50" charset="-128"/>
                <a:ea typeface="Meiryo UI" pitchFamily="50" charset="-128"/>
                <a:cs typeface="Meiryo UI" pitchFamily="50" charset="-128"/>
              </a:rPr>
              <a:t>2</a:t>
            </a:r>
            <a:r>
              <a:rPr lang="ja-JP" altLang="en-US" sz="1400" b="1" dirty="0" smtClean="0">
                <a:solidFill>
                  <a:schemeClr val="tx1"/>
                </a:solidFill>
                <a:latin typeface="Meiryo UI" pitchFamily="50" charset="-128"/>
                <a:ea typeface="Meiryo UI" pitchFamily="50" charset="-128"/>
                <a:cs typeface="Meiryo UI" pitchFamily="50" charset="-128"/>
              </a:rPr>
              <a:t>）</a:t>
            </a:r>
            <a:r>
              <a:rPr lang="ja-JP" altLang="en-US" sz="1400" b="1" dirty="0">
                <a:solidFill>
                  <a:schemeClr val="tx1"/>
                </a:solidFill>
                <a:latin typeface="Meiryo UI" pitchFamily="50" charset="-128"/>
                <a:ea typeface="Meiryo UI" pitchFamily="50" charset="-128"/>
                <a:cs typeface="Meiryo UI" pitchFamily="50" charset="-128"/>
              </a:rPr>
              <a:t>の環境基準達成状況</a:t>
            </a:r>
          </a:p>
        </p:txBody>
      </p:sp>
      <p:pic>
        <p:nvPicPr>
          <p:cNvPr id="12" name="図 11"/>
          <p:cNvPicPr>
            <a:picLocks noChangeAspect="1"/>
          </p:cNvPicPr>
          <p:nvPr/>
        </p:nvPicPr>
        <p:blipFill>
          <a:blip r:embed="rId3"/>
          <a:stretch>
            <a:fillRect/>
          </a:stretch>
        </p:blipFill>
        <p:spPr>
          <a:xfrm>
            <a:off x="443850" y="3832336"/>
            <a:ext cx="4047873" cy="2444744"/>
          </a:xfrm>
          <a:prstGeom prst="rect">
            <a:avLst/>
          </a:prstGeom>
        </p:spPr>
      </p:pic>
    </p:spTree>
    <p:extLst>
      <p:ext uri="{BB962C8B-B14F-4D97-AF65-F5344CB8AC3E}">
        <p14:creationId xmlns:p14="http://schemas.microsoft.com/office/powerpoint/2010/main" val="2149088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4784"/>
            <a:ext cx="9144000" cy="482232"/>
          </a:xfrm>
          <a:prstGeom prst="rect">
            <a:avLst/>
          </a:prstGeom>
          <a:solidFill>
            <a:srgbClr val="0036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spc="675" dirty="0">
                <a:solidFill>
                  <a:schemeClr val="bg1"/>
                </a:solidFill>
                <a:latin typeface="Meiryo UI" panose="020B0604030504040204" pitchFamily="50" charset="-128"/>
                <a:ea typeface="Meiryo UI" panose="020B0604030504040204" pitchFamily="50" charset="-128"/>
              </a:rPr>
              <a:t>　②計画達成の方途の見直しについて</a:t>
            </a:r>
          </a:p>
        </p:txBody>
      </p:sp>
      <p:sp>
        <p:nvSpPr>
          <p:cNvPr id="4" name="タイトル 1"/>
          <p:cNvSpPr txBox="1">
            <a:spLocks/>
          </p:cNvSpPr>
          <p:nvPr/>
        </p:nvSpPr>
        <p:spPr>
          <a:xfrm>
            <a:off x="160504" y="1030428"/>
            <a:ext cx="5694605" cy="360000"/>
          </a:xfrm>
          <a:prstGeom prst="rect">
            <a:avLst/>
          </a:prstGeom>
          <a:solidFill>
            <a:srgbClr val="0059FA"/>
          </a:solidFill>
          <a:ln>
            <a:noFill/>
          </a:ln>
        </p:spPr>
        <p:style>
          <a:lnRef idx="1">
            <a:schemeClr val="accent2"/>
          </a:lnRef>
          <a:fillRef idx="2">
            <a:schemeClr val="accent2"/>
          </a:fillRef>
          <a:effectRef idx="1">
            <a:schemeClr val="accent2"/>
          </a:effectRef>
          <a:fontRef idx="minor">
            <a:schemeClr val="dk1"/>
          </a:fontRef>
        </p:style>
        <p:txBody>
          <a:bodyPr anchor="ctr"/>
          <a:lstStyle/>
          <a:p>
            <a:pPr algn="dist">
              <a:lnSpc>
                <a:spcPct val="114000"/>
              </a:lnSpc>
              <a:defRPr/>
            </a:pPr>
            <a:r>
              <a:rPr lang="ja-JP" altLang="en-US" b="1" dirty="0">
                <a:solidFill>
                  <a:schemeClr val="bg1"/>
                </a:solidFill>
                <a:latin typeface="Meiryo UI" pitchFamily="50" charset="-128"/>
                <a:ea typeface="Meiryo UI" pitchFamily="50" charset="-128"/>
                <a:cs typeface="Meiryo UI" pitchFamily="50" charset="-128"/>
              </a:rPr>
              <a:t>おおさか電動車普及戦略（</a:t>
            </a:r>
            <a:r>
              <a:rPr lang="en-US" altLang="ja-JP" b="1" dirty="0">
                <a:solidFill>
                  <a:schemeClr val="bg1"/>
                </a:solidFill>
                <a:latin typeface="Meiryo UI" pitchFamily="50" charset="-128"/>
                <a:ea typeface="Meiryo UI" pitchFamily="50" charset="-128"/>
                <a:cs typeface="Meiryo UI" pitchFamily="50" charset="-128"/>
              </a:rPr>
              <a:t>R3.6</a:t>
            </a:r>
            <a:r>
              <a:rPr lang="ja-JP" altLang="en-US" b="1" dirty="0">
                <a:solidFill>
                  <a:schemeClr val="bg1"/>
                </a:solidFill>
                <a:latin typeface="Meiryo UI" pitchFamily="50" charset="-128"/>
                <a:ea typeface="Meiryo UI" pitchFamily="50" charset="-128"/>
                <a:cs typeface="Meiryo UI" pitchFamily="50" charset="-128"/>
              </a:rPr>
              <a:t>策定・</a:t>
            </a:r>
            <a:r>
              <a:rPr lang="en-US" altLang="ja-JP" b="1" dirty="0">
                <a:solidFill>
                  <a:schemeClr val="bg1"/>
                </a:solidFill>
                <a:latin typeface="Meiryo UI" pitchFamily="50" charset="-128"/>
                <a:ea typeface="Meiryo UI" pitchFamily="50" charset="-128"/>
                <a:cs typeface="Meiryo UI" pitchFamily="50" charset="-128"/>
              </a:rPr>
              <a:t>R4.7</a:t>
            </a:r>
            <a:r>
              <a:rPr lang="ja-JP" altLang="en-US" b="1" dirty="0">
                <a:solidFill>
                  <a:schemeClr val="bg1"/>
                </a:solidFill>
                <a:latin typeface="Meiryo UI" pitchFamily="50" charset="-128"/>
                <a:ea typeface="Meiryo UI" pitchFamily="50" charset="-128"/>
                <a:cs typeface="Meiryo UI" pitchFamily="50" charset="-128"/>
              </a:rPr>
              <a:t>一部改定）</a:t>
            </a:r>
          </a:p>
        </p:txBody>
      </p:sp>
      <p:sp>
        <p:nvSpPr>
          <p:cNvPr id="5" name="タイトル 1"/>
          <p:cNvSpPr txBox="1">
            <a:spLocks/>
          </p:cNvSpPr>
          <p:nvPr/>
        </p:nvSpPr>
        <p:spPr>
          <a:xfrm>
            <a:off x="160505" y="573938"/>
            <a:ext cx="3800365" cy="360000"/>
          </a:xfrm>
          <a:prstGeom prst="rect">
            <a:avLst/>
          </a:prstGeom>
          <a:solidFill>
            <a:srgbClr val="1C8C42"/>
          </a:solidFill>
          <a:ln>
            <a:noFill/>
          </a:ln>
        </p:spPr>
        <p:style>
          <a:lnRef idx="1">
            <a:schemeClr val="accent2"/>
          </a:lnRef>
          <a:fillRef idx="2">
            <a:schemeClr val="accent2"/>
          </a:fillRef>
          <a:effectRef idx="1">
            <a:schemeClr val="accent2"/>
          </a:effectRef>
          <a:fontRef idx="minor">
            <a:schemeClr val="dk1"/>
          </a:fontRef>
        </p:style>
        <p:txBody>
          <a:bodyPr anchor="ctr"/>
          <a:lstStyle/>
          <a:p>
            <a:pPr algn="dist">
              <a:lnSpc>
                <a:spcPct val="114000"/>
              </a:lnSpc>
              <a:defRPr/>
            </a:pPr>
            <a:r>
              <a:rPr lang="ja-JP" altLang="en-US" b="1" dirty="0">
                <a:solidFill>
                  <a:schemeClr val="bg1"/>
                </a:solidFill>
                <a:latin typeface="Meiryo UI" pitchFamily="50" charset="-128"/>
                <a:ea typeface="Meiryo UI" pitchFamily="50" charset="-128"/>
                <a:cs typeface="Meiryo UI" pitchFamily="50" charset="-128"/>
              </a:rPr>
              <a:t>最近の状況（関連情報）</a:t>
            </a:r>
          </a:p>
        </p:txBody>
      </p:sp>
      <p:sp>
        <p:nvSpPr>
          <p:cNvPr id="13" name="テキスト ボックス 12"/>
          <p:cNvSpPr txBox="1"/>
          <p:nvPr/>
        </p:nvSpPr>
        <p:spPr>
          <a:xfrm>
            <a:off x="200802" y="1419007"/>
            <a:ext cx="8742396" cy="2062103"/>
          </a:xfrm>
          <a:prstGeom prst="rect">
            <a:avLst/>
          </a:prstGeom>
          <a:noFill/>
        </p:spPr>
        <p:txBody>
          <a:bodyPr wrap="square" rtlCol="0">
            <a:spAutoFit/>
          </a:bodyPr>
          <a:lstStyle/>
          <a:p>
            <a:pPr marL="285750" lvl="0" indent="-285750" eaLnBrk="0" fontAlgn="base" hangingPunct="0">
              <a:spcBef>
                <a:spcPct val="0"/>
              </a:spcBef>
              <a:spcAft>
                <a:spcPct val="0"/>
              </a:spcAft>
              <a:buFont typeface="Wingdings" panose="05000000000000000000" pitchFamily="2" charset="2"/>
              <a:buChar char="l"/>
            </a:pPr>
            <a:r>
              <a:rPr kumimoji="0" lang="ja-JP" altLang="ja-JP" sz="1600" dirty="0">
                <a:solidFill>
                  <a:srgbClr val="000000"/>
                </a:solidFill>
                <a:latin typeface="Meiryo UI" panose="020B0604030504040204" pitchFamily="50" charset="-128"/>
                <a:ea typeface="Meiryo UI" panose="020B0604030504040204" pitchFamily="50" charset="-128"/>
              </a:rPr>
              <a:t>自動車関連団体や行政機関等の構成機関が相互の連携・協力のもと、「大阪エコカー普及戦略」（2009年12月</a:t>
            </a:r>
            <a:r>
              <a:rPr kumimoji="0" lang="ja-JP" altLang="en-US" sz="1600" dirty="0">
                <a:solidFill>
                  <a:srgbClr val="000000"/>
                </a:solidFill>
                <a:latin typeface="Meiryo UI" panose="020B0604030504040204" pitchFamily="50" charset="-128"/>
                <a:ea typeface="Meiryo UI" panose="020B0604030504040204" pitchFamily="50" charset="-128"/>
              </a:rPr>
              <a:t>・</a:t>
            </a:r>
            <a:r>
              <a:rPr kumimoji="0" lang="ja-JP" altLang="ja-JP" sz="1600" dirty="0">
                <a:solidFill>
                  <a:srgbClr val="000000"/>
                </a:solidFill>
                <a:latin typeface="Meiryo UI" panose="020B0604030504040204" pitchFamily="50" charset="-128"/>
                <a:ea typeface="Meiryo UI" panose="020B0604030504040204" pitchFamily="50" charset="-128"/>
              </a:rPr>
              <a:t>大阪自動車環境対策推進会議）を</a:t>
            </a:r>
            <a:r>
              <a:rPr kumimoji="0" lang="ja-JP" altLang="en-US" sz="1600" dirty="0">
                <a:solidFill>
                  <a:srgbClr val="000000"/>
                </a:solidFill>
                <a:latin typeface="Meiryo UI" panose="020B0604030504040204" pitchFamily="50" charset="-128"/>
                <a:ea typeface="Meiryo UI" panose="020B0604030504040204" pitchFamily="50" charset="-128"/>
              </a:rPr>
              <a:t>踏まえ</a:t>
            </a:r>
            <a:r>
              <a:rPr kumimoji="0" lang="ja-JP" altLang="ja-JP" sz="1600" dirty="0">
                <a:solidFill>
                  <a:srgbClr val="000000"/>
                </a:solidFill>
                <a:latin typeface="Meiryo UI" panose="020B0604030504040204" pitchFamily="50" charset="-128"/>
                <a:ea typeface="Meiryo UI" panose="020B0604030504040204" pitchFamily="50" charset="-128"/>
              </a:rPr>
              <a:t>、</a:t>
            </a:r>
            <a:r>
              <a:rPr kumimoji="0" lang="ja-JP" altLang="en-US" sz="1600" dirty="0">
                <a:solidFill>
                  <a:srgbClr val="000000"/>
                </a:solidFill>
                <a:latin typeface="Meiryo UI" panose="020B0604030504040204" pitchFamily="50" charset="-128"/>
                <a:ea typeface="Meiryo UI" panose="020B0604030504040204" pitchFamily="50" charset="-128"/>
              </a:rPr>
              <a:t>平成</a:t>
            </a:r>
            <a:r>
              <a:rPr kumimoji="0" lang="en-US" altLang="ja-JP" sz="1600" dirty="0">
                <a:solidFill>
                  <a:srgbClr val="000000"/>
                </a:solidFill>
                <a:latin typeface="Meiryo UI" panose="020B0604030504040204" pitchFamily="50" charset="-128"/>
                <a:ea typeface="Meiryo UI" panose="020B0604030504040204" pitchFamily="50" charset="-128"/>
              </a:rPr>
              <a:t>32</a:t>
            </a:r>
            <a:r>
              <a:rPr kumimoji="0" lang="ja-JP" altLang="en-US" sz="1600" dirty="0">
                <a:solidFill>
                  <a:srgbClr val="000000"/>
                </a:solidFill>
                <a:latin typeface="Meiryo UI" panose="020B0604030504040204" pitchFamily="50" charset="-128"/>
                <a:ea typeface="Meiryo UI" panose="020B0604030504040204" pitchFamily="50" charset="-128"/>
              </a:rPr>
              <a:t>年度までに、府内の自動車２台に１台をエコカーとすることを目標とし、</a:t>
            </a:r>
            <a:r>
              <a:rPr kumimoji="0" lang="ja-JP" altLang="ja-JP" sz="1600" dirty="0">
                <a:solidFill>
                  <a:srgbClr val="000000"/>
                </a:solidFill>
                <a:latin typeface="Meiryo UI" panose="020B0604030504040204" pitchFamily="50" charset="-128"/>
                <a:ea typeface="Meiryo UI" panose="020B0604030504040204" pitchFamily="50" charset="-128"/>
              </a:rPr>
              <a:t>エコカーの普及促進に取り組んできた。</a:t>
            </a:r>
            <a:endParaRPr kumimoji="0" lang="en-US" altLang="ja-JP" sz="1600" dirty="0">
              <a:solidFill>
                <a:srgbClr val="000000"/>
              </a:solidFill>
              <a:latin typeface="Meiryo UI" panose="020B0604030504040204" pitchFamily="50" charset="-128"/>
              <a:ea typeface="Meiryo UI" panose="020B0604030504040204" pitchFamily="50" charset="-128"/>
            </a:endParaRPr>
          </a:p>
          <a:p>
            <a:pPr marL="285750" lvl="0" indent="-285750" eaLnBrk="0" fontAlgn="base" hangingPunct="0">
              <a:spcBef>
                <a:spcPct val="0"/>
              </a:spcBef>
              <a:spcAft>
                <a:spcPct val="0"/>
              </a:spcAft>
              <a:buFont typeface="Wingdings" panose="05000000000000000000" pitchFamily="2" charset="2"/>
              <a:buChar char="l"/>
            </a:pPr>
            <a:r>
              <a:rPr kumimoji="0" lang="ja-JP" altLang="ja-JP" sz="1600" dirty="0">
                <a:solidFill>
                  <a:srgbClr val="000000"/>
                </a:solidFill>
                <a:latin typeface="Meiryo UI" panose="020B0604030504040204" pitchFamily="50" charset="-128"/>
                <a:ea typeface="Meiryo UI" panose="020B0604030504040204" pitchFamily="50" charset="-128"/>
              </a:rPr>
              <a:t>2020年度において府内自動車の51％がエコカーとなっており、目標を達成した。しかし、エコカーのうち、環境性能の良い電動車の普及割合は約17％、ZEVの割合は約0.4％に留ま</a:t>
            </a:r>
            <a:r>
              <a:rPr kumimoji="0" lang="ja-JP" altLang="en-US" sz="1600" dirty="0">
                <a:solidFill>
                  <a:srgbClr val="000000"/>
                </a:solidFill>
                <a:latin typeface="Meiryo UI" panose="020B0604030504040204" pitchFamily="50" charset="-128"/>
                <a:ea typeface="Meiryo UI" panose="020B0604030504040204" pitchFamily="50" charset="-128"/>
              </a:rPr>
              <a:t>った</a:t>
            </a:r>
            <a:r>
              <a:rPr kumimoji="0" lang="ja-JP" altLang="ja-JP" sz="1600" dirty="0">
                <a:solidFill>
                  <a:srgbClr val="000000"/>
                </a:solidFill>
                <a:latin typeface="Meiryo UI" panose="020B0604030504040204" pitchFamily="50" charset="-128"/>
                <a:ea typeface="Meiryo UI" panose="020B0604030504040204" pitchFamily="50" charset="-128"/>
              </a:rPr>
              <a:t>。</a:t>
            </a:r>
            <a:endParaRPr kumimoji="0" lang="en-US" altLang="ja-JP" sz="1600" dirty="0">
              <a:solidFill>
                <a:srgbClr val="000000"/>
              </a:solidFill>
              <a:latin typeface="Meiryo UI" panose="020B0604030504040204" pitchFamily="50" charset="-128"/>
              <a:ea typeface="Meiryo UI" panose="020B0604030504040204" pitchFamily="50" charset="-128"/>
            </a:endParaRPr>
          </a:p>
          <a:p>
            <a:pPr marL="285750" lvl="0" indent="-285750" eaLnBrk="0" fontAlgn="base" hangingPunct="0">
              <a:spcBef>
                <a:spcPct val="0"/>
              </a:spcBef>
              <a:spcAft>
                <a:spcPct val="0"/>
              </a:spcAft>
              <a:buFont typeface="Wingdings" panose="05000000000000000000" pitchFamily="2" charset="2"/>
              <a:buChar char="Ø"/>
            </a:pPr>
            <a:r>
              <a:rPr kumimoji="0" lang="ja-JP" altLang="ja-JP" sz="1600" dirty="0">
                <a:solidFill>
                  <a:srgbClr val="000000"/>
                </a:solidFill>
                <a:latin typeface="Meiryo UI" panose="020B0604030504040204" pitchFamily="50" charset="-128"/>
                <a:ea typeface="Meiryo UI" panose="020B0604030504040204" pitchFamily="50" charset="-128"/>
              </a:rPr>
              <a:t>府民、自動車・運輸・物流・小売等の各種団体・事業者や行政機関など、あらゆる主体がそれぞれの活動や役割の中で、電動車の普及・利用拡大を推進していくことが重要であると考えられるため、「大阪エコカー普及戦略」の後継として、2021年6月に「おおさか電動車普及戦略」を取りまとめた。</a:t>
            </a:r>
          </a:p>
        </p:txBody>
      </p:sp>
      <p:pic>
        <p:nvPicPr>
          <p:cNvPr id="15" name="図 14"/>
          <p:cNvPicPr>
            <a:picLocks noChangeAspect="1"/>
          </p:cNvPicPr>
          <p:nvPr/>
        </p:nvPicPr>
        <p:blipFill>
          <a:blip r:embed="rId2"/>
          <a:stretch>
            <a:fillRect/>
          </a:stretch>
        </p:blipFill>
        <p:spPr>
          <a:xfrm>
            <a:off x="160504" y="3610564"/>
            <a:ext cx="2300528" cy="3057514"/>
          </a:xfrm>
          <a:prstGeom prst="rect">
            <a:avLst/>
          </a:prstGeom>
          <a:ln>
            <a:solidFill>
              <a:schemeClr val="tx1"/>
            </a:solidFill>
          </a:ln>
        </p:spPr>
      </p:pic>
      <p:sp>
        <p:nvSpPr>
          <p:cNvPr id="17" name="正方形/長方形 16"/>
          <p:cNvSpPr/>
          <p:nvPr/>
        </p:nvSpPr>
        <p:spPr>
          <a:xfrm>
            <a:off x="2660987" y="5256873"/>
            <a:ext cx="2159566" cy="307777"/>
          </a:xfrm>
          <a:prstGeom prst="rect">
            <a:avLst/>
          </a:prstGeom>
        </p:spPr>
        <p:txBody>
          <a:bodyPr wrap="none">
            <a:spAutoFit/>
          </a:bodyPr>
          <a:lstStyle/>
          <a:p>
            <a:r>
              <a:rPr lang="ja-JP" altLang="en-US" sz="1400" b="1" dirty="0">
                <a:solidFill>
                  <a:srgbClr val="000000"/>
                </a:solidFill>
                <a:latin typeface="BIZ UDゴシック" panose="020B0400000000000000" pitchFamily="49" charset="-128"/>
                <a:ea typeface="BIZ UDゴシック" panose="020B0400000000000000" pitchFamily="49" charset="-128"/>
              </a:rPr>
              <a:t>▶ 公共用充電設備の整備</a:t>
            </a:r>
            <a:endParaRPr lang="ja-JP" altLang="en-US" sz="1400" b="1" i="0" dirty="0">
              <a:solidFill>
                <a:srgbClr val="000000"/>
              </a:solidFill>
              <a:effectLst/>
              <a:latin typeface="BIZ UDゴシック" panose="020B0400000000000000" pitchFamily="49" charset="-128"/>
              <a:ea typeface="BIZ UDゴシック" panose="020B0400000000000000" pitchFamily="49" charset="-128"/>
            </a:endParaRPr>
          </a:p>
        </p:txBody>
      </p:sp>
      <p:sp>
        <p:nvSpPr>
          <p:cNvPr id="19" name="正方形/長方形 18"/>
          <p:cNvSpPr/>
          <p:nvPr/>
        </p:nvSpPr>
        <p:spPr>
          <a:xfrm>
            <a:off x="2461032" y="3471168"/>
            <a:ext cx="3685624" cy="523220"/>
          </a:xfrm>
          <a:prstGeom prst="rect">
            <a:avLst/>
          </a:prstGeom>
        </p:spPr>
        <p:txBody>
          <a:bodyPr wrap="none">
            <a:spAutoFit/>
          </a:bodyPr>
          <a:lstStyle/>
          <a:p>
            <a:r>
              <a:rPr lang="en-US" altLang="ja-JP" sz="1400" b="1" dirty="0">
                <a:solidFill>
                  <a:srgbClr val="000000"/>
                </a:solidFill>
                <a:latin typeface="BIZ UDゴシック" panose="020B0400000000000000" pitchFamily="49" charset="-128"/>
                <a:ea typeface="BIZ UDゴシック" panose="020B0400000000000000" pitchFamily="49" charset="-128"/>
              </a:rPr>
              <a:t>【</a:t>
            </a:r>
            <a:r>
              <a:rPr lang="ja-JP" altLang="en-US" sz="1400" b="1" dirty="0">
                <a:solidFill>
                  <a:srgbClr val="000000"/>
                </a:solidFill>
                <a:latin typeface="BIZ UDゴシック" panose="020B0400000000000000" pitchFamily="49" charset="-128"/>
                <a:ea typeface="BIZ UDゴシック" panose="020B0400000000000000" pitchFamily="49" charset="-128"/>
              </a:rPr>
              <a:t>主な目標値</a:t>
            </a:r>
            <a:r>
              <a:rPr lang="en-US" altLang="ja-JP" sz="1400" b="1" dirty="0">
                <a:solidFill>
                  <a:srgbClr val="000000"/>
                </a:solidFill>
                <a:latin typeface="BIZ UDゴシック" panose="020B0400000000000000" pitchFamily="49" charset="-128"/>
                <a:ea typeface="BIZ UDゴシック" panose="020B0400000000000000" pitchFamily="49" charset="-128"/>
              </a:rPr>
              <a:t>】</a:t>
            </a:r>
          </a:p>
          <a:p>
            <a:r>
              <a:rPr lang="ja-JP" altLang="en-US" sz="1400" b="1" dirty="0">
                <a:solidFill>
                  <a:srgbClr val="000000"/>
                </a:solidFill>
                <a:latin typeface="BIZ UDゴシック" panose="020B0400000000000000" pitchFamily="49" charset="-128"/>
                <a:ea typeface="BIZ UDゴシック" panose="020B0400000000000000" pitchFamily="49" charset="-128"/>
              </a:rPr>
              <a:t>　▶ 電動車及び</a:t>
            </a:r>
            <a:r>
              <a:rPr lang="en-US" altLang="ja-JP" sz="1400" b="1" dirty="0">
                <a:solidFill>
                  <a:srgbClr val="000000"/>
                </a:solidFill>
                <a:latin typeface="BIZ UDゴシック" panose="020B0400000000000000" pitchFamily="49" charset="-128"/>
                <a:ea typeface="BIZ UDゴシック" panose="020B0400000000000000" pitchFamily="49" charset="-128"/>
              </a:rPr>
              <a:t>ZEV</a:t>
            </a:r>
            <a:r>
              <a:rPr lang="ja-JP" altLang="en-US" sz="1400" b="1" dirty="0">
                <a:solidFill>
                  <a:srgbClr val="000000"/>
                </a:solidFill>
                <a:latin typeface="BIZ UDゴシック" panose="020B0400000000000000" pitchFamily="49" charset="-128"/>
                <a:ea typeface="BIZ UDゴシック" panose="020B0400000000000000" pitchFamily="49" charset="-128"/>
              </a:rPr>
              <a:t>の新車</a:t>
            </a:r>
            <a:r>
              <a:rPr lang="ja-JP" altLang="en-US" sz="1400" b="1" dirty="0" smtClean="0">
                <a:solidFill>
                  <a:srgbClr val="000000"/>
                </a:solidFill>
                <a:latin typeface="BIZ UDゴシック" panose="020B0400000000000000" pitchFamily="49" charset="-128"/>
                <a:ea typeface="BIZ UDゴシック" panose="020B0400000000000000" pitchFamily="49" charset="-128"/>
              </a:rPr>
              <a:t>販売に占める割合</a:t>
            </a:r>
            <a:endParaRPr lang="ja-JP" altLang="en-US" sz="1400" b="1" i="0" dirty="0">
              <a:solidFill>
                <a:srgbClr val="000000"/>
              </a:solidFill>
              <a:effectLst/>
              <a:latin typeface="BIZ UDゴシック" panose="020B0400000000000000" pitchFamily="49" charset="-128"/>
              <a:ea typeface="BIZ UDゴシック" panose="020B0400000000000000" pitchFamily="49" charset="-128"/>
            </a:endParaRPr>
          </a:p>
        </p:txBody>
      </p:sp>
      <p:sp>
        <p:nvSpPr>
          <p:cNvPr id="12" name="正方形/長方形 11"/>
          <p:cNvSpPr/>
          <p:nvPr/>
        </p:nvSpPr>
        <p:spPr>
          <a:xfrm>
            <a:off x="2658302" y="4490621"/>
            <a:ext cx="2069797" cy="307777"/>
          </a:xfrm>
          <a:prstGeom prst="rect">
            <a:avLst/>
          </a:prstGeom>
        </p:spPr>
        <p:txBody>
          <a:bodyPr wrap="none">
            <a:spAutoFit/>
          </a:bodyPr>
          <a:lstStyle/>
          <a:p>
            <a:r>
              <a:rPr lang="ja-JP" altLang="en-US" sz="1400" b="1" dirty="0">
                <a:solidFill>
                  <a:srgbClr val="000000"/>
                </a:solidFill>
                <a:latin typeface="BIZ UDゴシック" panose="020B0400000000000000" pitchFamily="49" charset="-128"/>
                <a:ea typeface="BIZ UDゴシック" panose="020B0400000000000000" pitchFamily="49" charset="-128"/>
              </a:rPr>
              <a:t>▶ 電動車及び</a:t>
            </a:r>
            <a:r>
              <a:rPr lang="en-US" altLang="ja-JP" sz="1400" b="1" dirty="0">
                <a:solidFill>
                  <a:srgbClr val="000000"/>
                </a:solidFill>
                <a:latin typeface="BIZ UDゴシック" panose="020B0400000000000000" pitchFamily="49" charset="-128"/>
                <a:ea typeface="BIZ UDゴシック" panose="020B0400000000000000" pitchFamily="49" charset="-128"/>
              </a:rPr>
              <a:t>ZEV</a:t>
            </a:r>
            <a:r>
              <a:rPr lang="ja-JP" altLang="en-US" sz="1400" b="1" dirty="0">
                <a:solidFill>
                  <a:srgbClr val="000000"/>
                </a:solidFill>
                <a:latin typeface="BIZ UDゴシック" panose="020B0400000000000000" pitchFamily="49" charset="-128"/>
                <a:ea typeface="BIZ UDゴシック" panose="020B0400000000000000" pitchFamily="49" charset="-128"/>
              </a:rPr>
              <a:t>の普及</a:t>
            </a:r>
            <a:endParaRPr lang="ja-JP" altLang="en-US" sz="1400" b="1" i="0" dirty="0">
              <a:solidFill>
                <a:srgbClr val="000000"/>
              </a:solidFill>
              <a:effectLst/>
              <a:latin typeface="BIZ UDゴシック" panose="020B0400000000000000" pitchFamily="49" charset="-128"/>
              <a:ea typeface="BIZ UDゴシック" panose="020B0400000000000000" pitchFamily="49" charset="-128"/>
            </a:endParaRPr>
          </a:p>
        </p:txBody>
      </p:sp>
      <p:sp>
        <p:nvSpPr>
          <p:cNvPr id="21" name="正方形/長方形 20"/>
          <p:cNvSpPr/>
          <p:nvPr/>
        </p:nvSpPr>
        <p:spPr>
          <a:xfrm>
            <a:off x="2675501" y="6067986"/>
            <a:ext cx="2159566" cy="307777"/>
          </a:xfrm>
          <a:prstGeom prst="rect">
            <a:avLst/>
          </a:prstGeom>
        </p:spPr>
        <p:txBody>
          <a:bodyPr wrap="none">
            <a:spAutoFit/>
          </a:bodyPr>
          <a:lstStyle/>
          <a:p>
            <a:r>
              <a:rPr lang="ja-JP" altLang="en-US" sz="1400" b="1" dirty="0">
                <a:solidFill>
                  <a:srgbClr val="000000"/>
                </a:solidFill>
                <a:latin typeface="BIZ UDゴシック" panose="020B0400000000000000" pitchFamily="49" charset="-128"/>
                <a:ea typeface="BIZ UDゴシック" panose="020B0400000000000000" pitchFamily="49" charset="-128"/>
              </a:rPr>
              <a:t>▶ 水素インフラの整備　</a:t>
            </a:r>
            <a:endParaRPr lang="ja-JP" altLang="en-US" sz="1400" b="1" i="0" dirty="0">
              <a:solidFill>
                <a:srgbClr val="000000"/>
              </a:solidFill>
              <a:effectLst/>
              <a:latin typeface="BIZ UDゴシック" panose="020B0400000000000000" pitchFamily="49" charset="-128"/>
              <a:ea typeface="BIZ UDゴシック" panose="020B0400000000000000" pitchFamily="49" charset="-128"/>
            </a:endParaRPr>
          </a:p>
        </p:txBody>
      </p:sp>
      <p:sp>
        <p:nvSpPr>
          <p:cNvPr id="22" name="正方形/長方形 21"/>
          <p:cNvSpPr/>
          <p:nvPr/>
        </p:nvSpPr>
        <p:spPr>
          <a:xfrm>
            <a:off x="2873081" y="6336643"/>
            <a:ext cx="2731838" cy="253916"/>
          </a:xfrm>
          <a:prstGeom prst="rect">
            <a:avLst/>
          </a:prstGeom>
        </p:spPr>
        <p:txBody>
          <a:bodyPr wrap="none">
            <a:spAutoFit/>
          </a:bodyPr>
          <a:lstStyle/>
          <a:p>
            <a:r>
              <a:rPr lang="en-US" altLang="ja-JP" sz="1050" b="1" dirty="0" smtClean="0">
                <a:solidFill>
                  <a:srgbClr val="000000"/>
                </a:solidFill>
                <a:latin typeface="Meiryo UI" panose="020B0604030504040204" pitchFamily="50" charset="-128"/>
                <a:ea typeface="Meiryo UI" panose="020B0604030504040204" pitchFamily="50" charset="-128"/>
              </a:rPr>
              <a:t>2025</a:t>
            </a:r>
            <a:r>
              <a:rPr lang="ja-JP" altLang="en-US" sz="1050" b="1" dirty="0" smtClean="0">
                <a:solidFill>
                  <a:srgbClr val="000000"/>
                </a:solidFill>
                <a:latin typeface="Meiryo UI" panose="020B0604030504040204" pitchFamily="50" charset="-128"/>
                <a:ea typeface="Meiryo UI" panose="020B0604030504040204" pitchFamily="50" charset="-128"/>
              </a:rPr>
              <a:t>年度までに　・</a:t>
            </a:r>
            <a:r>
              <a:rPr lang="ja-JP" altLang="en-US" sz="1050" dirty="0" smtClean="0">
                <a:solidFill>
                  <a:srgbClr val="000000"/>
                </a:solidFill>
                <a:latin typeface="Meiryo UI" panose="020B0604030504040204" pitchFamily="50" charset="-128"/>
                <a:ea typeface="Meiryo UI" panose="020B0604030504040204" pitchFamily="50" charset="-128"/>
              </a:rPr>
              <a:t>水素ステーション　</a:t>
            </a:r>
            <a:r>
              <a:rPr lang="en-US" altLang="ja-JP" sz="1050" b="1" u="sng" dirty="0" smtClean="0">
                <a:solidFill>
                  <a:srgbClr val="000000"/>
                </a:solidFill>
                <a:latin typeface="Meiryo UI" panose="020B0604030504040204" pitchFamily="50" charset="-128"/>
                <a:ea typeface="Meiryo UI" panose="020B0604030504040204" pitchFamily="50" charset="-128"/>
              </a:rPr>
              <a:t>28</a:t>
            </a:r>
            <a:r>
              <a:rPr lang="ja-JP" altLang="en-US" sz="1050" b="1" u="sng" dirty="0" smtClean="0">
                <a:solidFill>
                  <a:srgbClr val="000000"/>
                </a:solidFill>
                <a:latin typeface="Meiryo UI" panose="020B0604030504040204" pitchFamily="50" charset="-128"/>
                <a:ea typeface="Meiryo UI" panose="020B0604030504040204" pitchFamily="50" charset="-128"/>
              </a:rPr>
              <a:t>箇所</a:t>
            </a:r>
            <a:endParaRPr lang="en-US" altLang="ja-JP" sz="1050" b="1" u="sng" dirty="0">
              <a:solidFill>
                <a:srgbClr val="000000"/>
              </a:solidFill>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2820557" y="3939347"/>
            <a:ext cx="5048177" cy="577081"/>
          </a:xfrm>
          <a:prstGeom prst="rect">
            <a:avLst/>
          </a:prstGeom>
          <a:noFill/>
        </p:spPr>
        <p:txBody>
          <a:bodyPr wrap="none" rtlCol="0">
            <a:spAutoFit/>
          </a:bodyPr>
          <a:lstStyle/>
          <a:p>
            <a:r>
              <a:rPr lang="en-US" altLang="ja-JP" sz="1050" b="1" dirty="0">
                <a:latin typeface="Meiryo UI" panose="020B0604030504040204" pitchFamily="50" charset="-128"/>
                <a:ea typeface="Meiryo UI" panose="020B0604030504040204" pitchFamily="50" charset="-128"/>
              </a:rPr>
              <a:t>2030</a:t>
            </a:r>
            <a:r>
              <a:rPr lang="ja-JP" altLang="en-US" sz="1050" b="1" dirty="0">
                <a:latin typeface="Meiryo UI" panose="020B0604030504040204" pitchFamily="50" charset="-128"/>
                <a:ea typeface="Meiryo UI" panose="020B0604030504040204" pitchFamily="50" charset="-128"/>
              </a:rPr>
              <a:t>年までに</a:t>
            </a:r>
            <a:r>
              <a:rPr lang="ja-JP" altLang="en-US" sz="105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・軽乗用車</a:t>
            </a:r>
            <a:r>
              <a:rPr lang="ja-JP" altLang="en-US" sz="1050" dirty="0">
                <a:latin typeface="Meiryo UI" panose="020B0604030504040204" pitchFamily="50" charset="-128"/>
                <a:ea typeface="Meiryo UI" panose="020B0604030504040204" pitchFamily="50" charset="-128"/>
              </a:rPr>
              <a:t>を除く乗用車の新車販売に占める電動車の割合　　</a:t>
            </a:r>
            <a:r>
              <a:rPr lang="ja-JP" altLang="en-US" sz="1050" b="1" u="sng" dirty="0">
                <a:latin typeface="Meiryo UI" panose="020B0604030504040204" pitchFamily="50" charset="-128"/>
                <a:ea typeface="Meiryo UI" panose="020B0604030504040204" pitchFamily="50" charset="-128"/>
              </a:rPr>
              <a:t>１０割</a:t>
            </a:r>
            <a:r>
              <a:rPr lang="ja-JP" altLang="en-US" sz="1050" dirty="0">
                <a:latin typeface="Meiryo UI" panose="020B0604030504040204" pitchFamily="50" charset="-128"/>
                <a:ea typeface="Meiryo UI" panose="020B0604030504040204" pitchFamily="50" charset="-128"/>
              </a:rPr>
              <a:t>　</a:t>
            </a:r>
          </a:p>
          <a:p>
            <a:r>
              <a:rPr lang="ja-JP" altLang="en-US" sz="1050" dirty="0" smtClean="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全ての乗用車の新車販売に占める電動車の割合　　　　　　　　　</a:t>
            </a:r>
            <a:r>
              <a:rPr lang="ja-JP" altLang="en-US" sz="1050" b="1" u="sng" dirty="0">
                <a:latin typeface="Meiryo UI" panose="020B0604030504040204" pitchFamily="50" charset="-128"/>
                <a:ea typeface="Meiryo UI" panose="020B0604030504040204" pitchFamily="50" charset="-128"/>
              </a:rPr>
              <a:t>９割</a:t>
            </a:r>
            <a:r>
              <a:rPr lang="ja-JP" altLang="en-US" sz="1050" dirty="0">
                <a:latin typeface="Meiryo UI" panose="020B0604030504040204" pitchFamily="50" charset="-128"/>
                <a:ea typeface="Meiryo UI" panose="020B0604030504040204" pitchFamily="50" charset="-128"/>
              </a:rPr>
              <a:t>　</a:t>
            </a:r>
          </a:p>
          <a:p>
            <a:r>
              <a:rPr lang="ja-JP" altLang="en-US" sz="1050" dirty="0" smtClean="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全ての乗用車の新車販売に占めるゼロエミッション車の割合　　　 </a:t>
            </a:r>
            <a:r>
              <a:rPr lang="ja-JP" altLang="en-US" sz="1050" b="1" u="sng" dirty="0">
                <a:latin typeface="Meiryo UI" panose="020B0604030504040204" pitchFamily="50" charset="-128"/>
                <a:ea typeface="Meiryo UI" panose="020B0604030504040204" pitchFamily="50" charset="-128"/>
              </a:rPr>
              <a:t>４割</a:t>
            </a:r>
            <a:r>
              <a:rPr lang="ja-JP" altLang="en-US" sz="1050" dirty="0">
                <a:latin typeface="Meiryo UI" panose="020B0604030504040204" pitchFamily="50" charset="-128"/>
                <a:ea typeface="Meiryo UI" panose="020B0604030504040204" pitchFamily="50" charset="-128"/>
              </a:rPr>
              <a:t>　</a:t>
            </a:r>
          </a:p>
        </p:txBody>
      </p:sp>
      <p:sp>
        <p:nvSpPr>
          <p:cNvPr id="23" name="テキスト ボックス 22"/>
          <p:cNvSpPr txBox="1"/>
          <p:nvPr/>
        </p:nvSpPr>
        <p:spPr>
          <a:xfrm>
            <a:off x="2820557" y="4797456"/>
            <a:ext cx="4241479" cy="415498"/>
          </a:xfrm>
          <a:prstGeom prst="rect">
            <a:avLst/>
          </a:prstGeom>
          <a:noFill/>
        </p:spPr>
        <p:txBody>
          <a:bodyPr wrap="square" rtlCol="0">
            <a:spAutoFit/>
          </a:bodyPr>
          <a:lstStyle/>
          <a:p>
            <a:r>
              <a:rPr lang="en-US" altLang="ja-JP" sz="1050" b="1" dirty="0">
                <a:latin typeface="Meiryo UI" panose="020B0604030504040204" pitchFamily="50" charset="-128"/>
                <a:ea typeface="Meiryo UI" panose="020B0604030504040204" pitchFamily="50" charset="-128"/>
              </a:rPr>
              <a:t>2030</a:t>
            </a:r>
            <a:r>
              <a:rPr lang="ja-JP" altLang="en-US" sz="1050" b="1" dirty="0">
                <a:latin typeface="Meiryo UI" panose="020B0604030504040204" pitchFamily="50" charset="-128"/>
                <a:ea typeface="Meiryo UI" panose="020B0604030504040204" pitchFamily="50" charset="-128"/>
              </a:rPr>
              <a:t>年度まで</a:t>
            </a:r>
            <a:r>
              <a:rPr lang="ja-JP" altLang="en-US" sz="1050" b="1" dirty="0" smtClean="0">
                <a:latin typeface="Meiryo UI" panose="020B0604030504040204" pitchFamily="50" charset="-128"/>
                <a:ea typeface="Meiryo UI" panose="020B0604030504040204" pitchFamily="50" charset="-128"/>
              </a:rPr>
              <a:t>に　</a:t>
            </a:r>
            <a:r>
              <a:rPr lang="ja-JP" altLang="en-US" sz="1050" dirty="0" smtClean="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府域の自動車（商用車を含む）の</a:t>
            </a:r>
            <a:r>
              <a:rPr lang="ja-JP" altLang="en-US" sz="1050" b="1" u="sng" dirty="0">
                <a:latin typeface="Meiryo UI" panose="020B0604030504040204" pitchFamily="50" charset="-128"/>
                <a:ea typeface="Meiryo UI" panose="020B0604030504040204" pitchFamily="50" charset="-128"/>
              </a:rPr>
              <a:t>４割</a:t>
            </a:r>
            <a:r>
              <a:rPr lang="ja-JP" altLang="en-US" sz="1050" dirty="0">
                <a:latin typeface="Meiryo UI" panose="020B0604030504040204" pitchFamily="50" charset="-128"/>
                <a:ea typeface="Meiryo UI" panose="020B0604030504040204" pitchFamily="50" charset="-128"/>
              </a:rPr>
              <a:t>を電動車</a:t>
            </a:r>
            <a:r>
              <a:rPr lang="ja-JP" altLang="en-US" sz="1050" dirty="0" smtClean="0">
                <a:latin typeface="Meiryo UI" panose="020B0604030504040204" pitchFamily="50" charset="-128"/>
                <a:ea typeface="Meiryo UI" panose="020B0604030504040204" pitchFamily="50" charset="-128"/>
              </a:rPr>
              <a:t>に</a:t>
            </a:r>
            <a:endParaRPr lang="en-US" altLang="ja-JP" sz="1050" dirty="0" smtClean="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府域の自動車（商用車を含む）の</a:t>
            </a:r>
            <a:r>
              <a:rPr lang="ja-JP" altLang="en-US" sz="1050" b="1" u="sng" dirty="0">
                <a:latin typeface="Meiryo UI" panose="020B0604030504040204" pitchFamily="50" charset="-128"/>
                <a:ea typeface="Meiryo UI" panose="020B0604030504040204" pitchFamily="50" charset="-128"/>
              </a:rPr>
              <a:t>１割</a:t>
            </a:r>
            <a:r>
              <a:rPr lang="ja-JP" altLang="en-US" sz="1050" dirty="0">
                <a:latin typeface="Meiryo UI" panose="020B0604030504040204" pitchFamily="50" charset="-128"/>
                <a:ea typeface="Meiryo UI" panose="020B0604030504040204" pitchFamily="50" charset="-128"/>
              </a:rPr>
              <a:t>を</a:t>
            </a:r>
            <a:r>
              <a:rPr lang="en-US" altLang="ja-JP" sz="1050" dirty="0">
                <a:latin typeface="Meiryo UI" panose="020B0604030504040204" pitchFamily="50" charset="-128"/>
                <a:ea typeface="Meiryo UI" panose="020B0604030504040204" pitchFamily="50" charset="-128"/>
              </a:rPr>
              <a:t>ZEV</a:t>
            </a:r>
            <a:r>
              <a:rPr lang="ja-JP" altLang="en-US" sz="1050" dirty="0">
                <a:latin typeface="Meiryo UI" panose="020B0604030504040204" pitchFamily="50" charset="-128"/>
                <a:ea typeface="Meiryo UI" panose="020B0604030504040204" pitchFamily="50" charset="-128"/>
              </a:rPr>
              <a:t>に　</a:t>
            </a:r>
          </a:p>
        </p:txBody>
      </p:sp>
      <p:sp>
        <p:nvSpPr>
          <p:cNvPr id="24" name="テキスト ボックス 23"/>
          <p:cNvSpPr txBox="1"/>
          <p:nvPr/>
        </p:nvSpPr>
        <p:spPr>
          <a:xfrm>
            <a:off x="2873081" y="5564650"/>
            <a:ext cx="4136429" cy="415498"/>
          </a:xfrm>
          <a:prstGeom prst="rect">
            <a:avLst/>
          </a:prstGeom>
          <a:noFill/>
        </p:spPr>
        <p:txBody>
          <a:bodyPr wrap="square" rtlCol="0">
            <a:spAutoFit/>
          </a:bodyPr>
          <a:lstStyle/>
          <a:p>
            <a:r>
              <a:rPr lang="en-US" altLang="ja-JP" sz="1050" b="1" dirty="0" smtClean="0">
                <a:latin typeface="Meiryo UI" panose="020B0604030504040204" pitchFamily="50" charset="-128"/>
                <a:ea typeface="Meiryo UI" panose="020B0604030504040204" pitchFamily="50" charset="-128"/>
              </a:rPr>
              <a:t>2030</a:t>
            </a:r>
            <a:r>
              <a:rPr lang="ja-JP" altLang="en-US" sz="1050" b="1" dirty="0" smtClean="0">
                <a:latin typeface="Meiryo UI" panose="020B0604030504040204" pitchFamily="50" charset="-128"/>
                <a:ea typeface="Meiryo UI" panose="020B0604030504040204" pitchFamily="50" charset="-128"/>
              </a:rPr>
              <a:t>年度までに　・</a:t>
            </a:r>
            <a:r>
              <a:rPr lang="ja-JP" altLang="en-US" sz="1050" dirty="0" smtClean="0">
                <a:latin typeface="Meiryo UI" panose="020B0604030504040204" pitchFamily="50" charset="-128"/>
                <a:ea typeface="Meiryo UI" panose="020B0604030504040204" pitchFamily="50" charset="-128"/>
              </a:rPr>
              <a:t>府域</a:t>
            </a:r>
            <a:r>
              <a:rPr lang="ja-JP" altLang="en-US" sz="1050" dirty="0">
                <a:latin typeface="Meiryo UI" panose="020B0604030504040204" pitchFamily="50" charset="-128"/>
                <a:ea typeface="Meiryo UI" panose="020B0604030504040204" pitchFamily="50" charset="-128"/>
              </a:rPr>
              <a:t>の急速充電設備の設置箇所数  </a:t>
            </a:r>
            <a:r>
              <a:rPr lang="ja-JP" altLang="en-US" sz="1050" b="1" u="sng" dirty="0" smtClean="0">
                <a:latin typeface="Meiryo UI" panose="020B0604030504040204" pitchFamily="50" charset="-128"/>
                <a:ea typeface="Meiryo UI" panose="020B0604030504040204" pitchFamily="50" charset="-128"/>
              </a:rPr>
              <a:t>３００箇所</a:t>
            </a:r>
            <a:endParaRPr lang="en-US" altLang="ja-JP" sz="1050" b="1" u="sng" dirty="0" smtClean="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・府域</a:t>
            </a:r>
            <a:r>
              <a:rPr lang="ja-JP" altLang="en-US" sz="1050" dirty="0">
                <a:latin typeface="Meiryo UI" panose="020B0604030504040204" pitchFamily="50" charset="-128"/>
                <a:ea typeface="Meiryo UI" panose="020B0604030504040204" pitchFamily="50" charset="-128"/>
              </a:rPr>
              <a:t>の普通充電設備の設置基数    </a:t>
            </a:r>
            <a:r>
              <a:rPr lang="ja-JP" altLang="en-US" sz="1050" b="1" u="sng" dirty="0">
                <a:latin typeface="Meiryo UI" panose="020B0604030504040204" pitchFamily="50" charset="-128"/>
                <a:ea typeface="Meiryo UI" panose="020B0604030504040204" pitchFamily="50" charset="-128"/>
              </a:rPr>
              <a:t>１</a:t>
            </a:r>
            <a:r>
              <a:rPr lang="en-US" altLang="ja-JP" sz="1050" b="1" u="sng" dirty="0">
                <a:latin typeface="Meiryo UI" panose="020B0604030504040204" pitchFamily="50" charset="-128"/>
                <a:ea typeface="Meiryo UI" panose="020B0604030504040204" pitchFamily="50" charset="-128"/>
              </a:rPr>
              <a:t>,</a:t>
            </a:r>
            <a:r>
              <a:rPr lang="ja-JP" altLang="en-US" sz="1050" b="1" u="sng" dirty="0">
                <a:latin typeface="Meiryo UI" panose="020B0604030504040204" pitchFamily="50" charset="-128"/>
                <a:ea typeface="Meiryo UI" panose="020B0604030504040204" pitchFamily="50" charset="-128"/>
              </a:rPr>
              <a:t>５００基</a:t>
            </a:r>
            <a:r>
              <a:rPr lang="ja-JP" altLang="en-US" sz="1050" dirty="0">
                <a:latin typeface="Meiryo UI" panose="020B0604030504040204" pitchFamily="50" charset="-128"/>
                <a:ea typeface="Meiryo UI" panose="020B0604030504040204" pitchFamily="50" charset="-128"/>
              </a:rPr>
              <a:t>　　</a:t>
            </a:r>
          </a:p>
        </p:txBody>
      </p:sp>
    </p:spTree>
    <p:extLst>
      <p:ext uri="{BB962C8B-B14F-4D97-AF65-F5344CB8AC3E}">
        <p14:creationId xmlns:p14="http://schemas.microsoft.com/office/powerpoint/2010/main" val="3379101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4784"/>
            <a:ext cx="9144000" cy="482232"/>
          </a:xfrm>
          <a:prstGeom prst="rect">
            <a:avLst/>
          </a:prstGeom>
          <a:solidFill>
            <a:srgbClr val="0036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spc="675" dirty="0">
                <a:solidFill>
                  <a:schemeClr val="bg1"/>
                </a:solidFill>
                <a:latin typeface="Meiryo UI" panose="020B0604030504040204" pitchFamily="50" charset="-128"/>
                <a:ea typeface="Meiryo UI" panose="020B0604030504040204" pitchFamily="50" charset="-128"/>
              </a:rPr>
              <a:t>　②計画達成の方途の見直しについて</a:t>
            </a:r>
          </a:p>
        </p:txBody>
      </p:sp>
      <p:sp>
        <p:nvSpPr>
          <p:cNvPr id="4" name="タイトル 1"/>
          <p:cNvSpPr txBox="1">
            <a:spLocks/>
          </p:cNvSpPr>
          <p:nvPr/>
        </p:nvSpPr>
        <p:spPr>
          <a:xfrm>
            <a:off x="160504" y="573938"/>
            <a:ext cx="4190270" cy="360000"/>
          </a:xfrm>
          <a:prstGeom prst="rect">
            <a:avLst/>
          </a:prstGeom>
          <a:solidFill>
            <a:srgbClr val="1C8C42"/>
          </a:solidFill>
          <a:ln>
            <a:noFill/>
          </a:ln>
        </p:spPr>
        <p:style>
          <a:lnRef idx="1">
            <a:schemeClr val="accent2"/>
          </a:lnRef>
          <a:fillRef idx="2">
            <a:schemeClr val="accent2"/>
          </a:fillRef>
          <a:effectRef idx="1">
            <a:schemeClr val="accent2"/>
          </a:effectRef>
          <a:fontRef idx="minor">
            <a:schemeClr val="dk1"/>
          </a:fontRef>
        </p:style>
        <p:txBody>
          <a:bodyPr anchor="ctr"/>
          <a:lstStyle/>
          <a:p>
            <a:pPr algn="dist">
              <a:lnSpc>
                <a:spcPct val="114000"/>
              </a:lnSpc>
              <a:defRPr/>
            </a:pPr>
            <a:r>
              <a:rPr lang="ja-JP" altLang="en-US" b="1" dirty="0" smtClean="0">
                <a:solidFill>
                  <a:schemeClr val="bg1"/>
                </a:solidFill>
                <a:latin typeface="Meiryo UI" pitchFamily="50" charset="-128"/>
                <a:ea typeface="Meiryo UI" pitchFamily="50" charset="-128"/>
                <a:cs typeface="Meiryo UI" pitchFamily="50" charset="-128"/>
              </a:rPr>
              <a:t>第４次計画に</a:t>
            </a:r>
            <a:r>
              <a:rPr lang="ja-JP" altLang="en-US" b="1" dirty="0">
                <a:solidFill>
                  <a:schemeClr val="bg1"/>
                </a:solidFill>
                <a:latin typeface="Meiryo UI" pitchFamily="50" charset="-128"/>
                <a:ea typeface="Meiryo UI" pitchFamily="50" charset="-128"/>
                <a:cs typeface="Meiryo UI" pitchFamily="50" charset="-128"/>
              </a:rPr>
              <a:t>おける自動車環境対策</a:t>
            </a:r>
          </a:p>
        </p:txBody>
      </p:sp>
      <p:sp>
        <p:nvSpPr>
          <p:cNvPr id="8" name="Rectangle 6"/>
          <p:cNvSpPr>
            <a:spLocks noChangeArrowheads="1"/>
          </p:cNvSpPr>
          <p:nvPr/>
        </p:nvSpPr>
        <p:spPr bwMode="auto">
          <a:xfrm>
            <a:off x="914400" y="255147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1" name="正方形/長方形 10"/>
          <p:cNvSpPr/>
          <p:nvPr/>
        </p:nvSpPr>
        <p:spPr>
          <a:xfrm>
            <a:off x="409900" y="979657"/>
            <a:ext cx="8971737" cy="1708160"/>
          </a:xfrm>
          <a:prstGeom prst="rect">
            <a:avLst/>
          </a:prstGeom>
        </p:spPr>
        <p:txBody>
          <a:bodyPr wrap="square">
            <a:spAutoFit/>
          </a:bodyPr>
          <a:lstStyle/>
          <a:p>
            <a:pPr lvl="0" eaLnBrk="0" fontAlgn="base" hangingPunct="0">
              <a:lnSpc>
                <a:spcPts val="1800"/>
              </a:lnSpc>
              <a:spcBef>
                <a:spcPct val="0"/>
              </a:spcBef>
              <a:spcAft>
                <a:spcPct val="0"/>
              </a:spcAft>
            </a:pPr>
            <a:r>
              <a:rPr kumimoji="0" lang="ja-JP" altLang="ja-JP" sz="1600" dirty="0">
                <a:latin typeface="Meiryo UI" panose="020B0604030504040204" pitchFamily="50" charset="-128"/>
                <a:ea typeface="Meiryo UI" panose="020B0604030504040204" pitchFamily="50" charset="-128"/>
                <a:cs typeface="Times New Roman" panose="02020603050405020304" pitchFamily="18" charset="0"/>
              </a:rPr>
              <a:t>１　自動車の適切な点検・整備の促進等による自動車単体規制の推進</a:t>
            </a:r>
            <a:endParaRPr kumimoji="0" lang="en-US" altLang="ja-JP" sz="1600" dirty="0">
              <a:latin typeface="Meiryo UI" panose="020B0604030504040204" pitchFamily="50" charset="-128"/>
              <a:ea typeface="Meiryo UI" panose="020B0604030504040204" pitchFamily="50" charset="-128"/>
            </a:endParaRPr>
          </a:p>
          <a:p>
            <a:pPr lvl="0" eaLnBrk="0" fontAlgn="base" hangingPunct="0">
              <a:lnSpc>
                <a:spcPts val="1800"/>
              </a:lnSpc>
              <a:spcBef>
                <a:spcPct val="0"/>
              </a:spcBef>
              <a:spcAft>
                <a:spcPct val="0"/>
              </a:spcAft>
            </a:pPr>
            <a:r>
              <a:rPr kumimoji="0" lang="ja-JP" altLang="ja-JP" sz="1600" dirty="0">
                <a:latin typeface="Meiryo UI" panose="020B0604030504040204" pitchFamily="50" charset="-128"/>
                <a:ea typeface="Meiryo UI" panose="020B0604030504040204" pitchFamily="50" charset="-128"/>
                <a:cs typeface="Times New Roman" panose="02020603050405020304" pitchFamily="18" charset="0"/>
              </a:rPr>
              <a:t>２　車種規制の適正かつ確実な実施、流入車規制の推進</a:t>
            </a:r>
            <a:endParaRPr kumimoji="0" lang="en-US" altLang="ja-JP" sz="1600" dirty="0">
              <a:latin typeface="Meiryo UI" panose="020B0604030504040204" pitchFamily="50" charset="-128"/>
              <a:ea typeface="Meiryo UI" panose="020B0604030504040204" pitchFamily="50" charset="-128"/>
            </a:endParaRPr>
          </a:p>
          <a:p>
            <a:pPr lvl="0" eaLnBrk="0" fontAlgn="base" hangingPunct="0">
              <a:lnSpc>
                <a:spcPts val="1800"/>
              </a:lnSpc>
              <a:spcBef>
                <a:spcPct val="0"/>
              </a:spcBef>
              <a:spcAft>
                <a:spcPct val="0"/>
              </a:spcAft>
            </a:pPr>
            <a:r>
              <a:rPr kumimoji="0" lang="ja-JP" altLang="ja-JP" sz="1600" dirty="0">
                <a:latin typeface="Meiryo UI" panose="020B0604030504040204" pitchFamily="50" charset="-128"/>
                <a:ea typeface="Meiryo UI" panose="020B0604030504040204" pitchFamily="50" charset="-128"/>
                <a:cs typeface="Times New Roman" panose="02020603050405020304" pitchFamily="18" charset="0"/>
              </a:rPr>
              <a:t>３　官民協働に</a:t>
            </a:r>
            <a:r>
              <a:rPr kumimoji="0" lang="ja-JP" altLang="ja-JP" sz="1600" dirty="0" smtClean="0">
                <a:latin typeface="Meiryo UI" panose="020B0604030504040204" pitchFamily="50" charset="-128"/>
                <a:ea typeface="Meiryo UI" panose="020B0604030504040204" pitchFamily="50" charset="-128"/>
                <a:cs typeface="Times New Roman" panose="02020603050405020304" pitchFamily="18" charset="0"/>
              </a:rPr>
              <a:t>よる</a:t>
            </a:r>
            <a:r>
              <a:rPr kumimoji="0" lang="ja-JP" altLang="en-US" sz="1600" dirty="0" smtClean="0">
                <a:solidFill>
                  <a:srgbClr val="FF0000"/>
                </a:solidFill>
                <a:latin typeface="Meiryo UI" panose="020B0604030504040204" pitchFamily="50" charset="-128"/>
                <a:ea typeface="Meiryo UI" panose="020B0604030504040204" pitchFamily="50" charset="-128"/>
                <a:cs typeface="Times New Roman" panose="02020603050405020304" pitchFamily="18" charset="0"/>
              </a:rPr>
              <a:t>電動車等</a:t>
            </a:r>
            <a:r>
              <a:rPr kumimoji="0" lang="ja-JP" altLang="ja-JP" sz="1600" dirty="0" smtClean="0">
                <a:latin typeface="Meiryo UI" panose="020B0604030504040204" pitchFamily="50" charset="-128"/>
                <a:ea typeface="Meiryo UI" panose="020B0604030504040204" pitchFamily="50" charset="-128"/>
                <a:cs typeface="Times New Roman" panose="02020603050405020304" pitchFamily="18" charset="0"/>
              </a:rPr>
              <a:t>の</a:t>
            </a:r>
            <a:r>
              <a:rPr kumimoji="0" lang="ja-JP" altLang="ja-JP" sz="1600" dirty="0">
                <a:latin typeface="Meiryo UI" panose="020B0604030504040204" pitchFamily="50" charset="-128"/>
                <a:ea typeface="Meiryo UI" panose="020B0604030504040204" pitchFamily="50" charset="-128"/>
                <a:cs typeface="Times New Roman" panose="02020603050405020304" pitchFamily="18" charset="0"/>
              </a:rPr>
              <a:t>導入促進</a:t>
            </a:r>
            <a:endParaRPr kumimoji="0" lang="en-US" altLang="ja-JP" sz="1600" dirty="0">
              <a:latin typeface="Meiryo UI" panose="020B0604030504040204" pitchFamily="50" charset="-128"/>
              <a:ea typeface="Meiryo UI" panose="020B0604030504040204" pitchFamily="50" charset="-128"/>
            </a:endParaRPr>
          </a:p>
          <a:p>
            <a:pPr lvl="0" eaLnBrk="0" fontAlgn="base" hangingPunct="0">
              <a:lnSpc>
                <a:spcPts val="1800"/>
              </a:lnSpc>
              <a:spcBef>
                <a:spcPct val="0"/>
              </a:spcBef>
              <a:spcAft>
                <a:spcPct val="0"/>
              </a:spcAft>
            </a:pPr>
            <a:r>
              <a:rPr kumimoji="0" lang="ja-JP" altLang="ja-JP" sz="1600" dirty="0">
                <a:latin typeface="Meiryo UI" panose="020B0604030504040204" pitchFamily="50" charset="-128"/>
                <a:ea typeface="Meiryo UI" panose="020B0604030504040204" pitchFamily="50" charset="-128"/>
                <a:cs typeface="Times New Roman" panose="02020603050405020304" pitchFamily="18" charset="0"/>
              </a:rPr>
              <a:t>４　エコドライブの取組みの推進</a:t>
            </a:r>
            <a:endParaRPr kumimoji="0" lang="en-US" altLang="ja-JP" sz="1600" dirty="0">
              <a:latin typeface="Meiryo UI" panose="020B0604030504040204" pitchFamily="50" charset="-128"/>
              <a:ea typeface="Meiryo UI" panose="020B0604030504040204" pitchFamily="50" charset="-128"/>
            </a:endParaRPr>
          </a:p>
          <a:p>
            <a:pPr lvl="0" eaLnBrk="0" fontAlgn="base" hangingPunct="0">
              <a:lnSpc>
                <a:spcPts val="1800"/>
              </a:lnSpc>
              <a:spcBef>
                <a:spcPct val="0"/>
              </a:spcBef>
              <a:spcAft>
                <a:spcPct val="0"/>
              </a:spcAft>
            </a:pPr>
            <a:r>
              <a:rPr kumimoji="0" lang="ja-JP" altLang="ja-JP" sz="1600" dirty="0">
                <a:latin typeface="Meiryo UI" panose="020B0604030504040204" pitchFamily="50" charset="-128"/>
                <a:ea typeface="Meiryo UI" panose="020B0604030504040204" pitchFamily="50" charset="-128"/>
                <a:cs typeface="Times New Roman" panose="02020603050405020304" pitchFamily="18" charset="0"/>
              </a:rPr>
              <a:t>５　事業者に対する輸送効率の向上等の取組促進による交通需要の調整・低減</a:t>
            </a:r>
            <a:endParaRPr kumimoji="0" lang="en-US" altLang="ja-JP" sz="1600" dirty="0">
              <a:latin typeface="Meiryo UI" panose="020B0604030504040204" pitchFamily="50" charset="-128"/>
              <a:ea typeface="Meiryo UI" panose="020B0604030504040204" pitchFamily="50" charset="-128"/>
            </a:endParaRPr>
          </a:p>
          <a:p>
            <a:pPr lvl="0" eaLnBrk="0" fontAlgn="base" hangingPunct="0">
              <a:lnSpc>
                <a:spcPts val="1800"/>
              </a:lnSpc>
              <a:spcBef>
                <a:spcPct val="0"/>
              </a:spcBef>
              <a:spcAft>
                <a:spcPct val="0"/>
              </a:spcAft>
            </a:pPr>
            <a:r>
              <a:rPr kumimoji="0" lang="ja-JP" altLang="ja-JP" sz="1600" dirty="0">
                <a:latin typeface="Meiryo UI" panose="020B0604030504040204" pitchFamily="50" charset="-128"/>
                <a:ea typeface="Meiryo UI" panose="020B0604030504040204" pitchFamily="50" charset="-128"/>
                <a:cs typeface="Times New Roman" panose="02020603050405020304" pitchFamily="18" charset="0"/>
              </a:rPr>
              <a:t>６　バイパスの整備、交差点改良、新交通管理システムの推進等の交通流対策</a:t>
            </a:r>
            <a:endParaRPr kumimoji="0" lang="en-US" altLang="ja-JP" sz="1600" dirty="0">
              <a:latin typeface="Meiryo UI" panose="020B0604030504040204" pitchFamily="50" charset="-128"/>
              <a:ea typeface="Meiryo UI" panose="020B0604030504040204" pitchFamily="50" charset="-128"/>
            </a:endParaRPr>
          </a:p>
          <a:p>
            <a:pPr lvl="0" eaLnBrk="0" fontAlgn="base" hangingPunct="0">
              <a:lnSpc>
                <a:spcPts val="1800"/>
              </a:lnSpc>
              <a:spcBef>
                <a:spcPct val="0"/>
              </a:spcBef>
              <a:spcAft>
                <a:spcPct val="0"/>
              </a:spcAft>
            </a:pPr>
            <a:r>
              <a:rPr kumimoji="0" lang="ja-JP" altLang="ja-JP" sz="1600" dirty="0">
                <a:latin typeface="Meiryo UI" panose="020B0604030504040204" pitchFamily="50" charset="-128"/>
                <a:ea typeface="Meiryo UI" panose="020B0604030504040204" pitchFamily="50" charset="-128"/>
                <a:cs typeface="Times New Roman" panose="02020603050405020304" pitchFamily="18" charset="0"/>
              </a:rPr>
              <a:t>７　環境に配慮した自動車利用についての普及啓発・環境教育</a:t>
            </a:r>
            <a:endParaRPr kumimoji="0" lang="ja-JP" altLang="ja-JP" sz="1600" dirty="0">
              <a:latin typeface="Meiryo UI" panose="020B0604030504040204" pitchFamily="50" charset="-128"/>
              <a:ea typeface="Meiryo UI" panose="020B0604030504040204" pitchFamily="50" charset="-128"/>
            </a:endParaRPr>
          </a:p>
        </p:txBody>
      </p:sp>
      <p:sp>
        <p:nvSpPr>
          <p:cNvPr id="12" name="角丸四角形 11"/>
          <p:cNvSpPr/>
          <p:nvPr/>
        </p:nvSpPr>
        <p:spPr>
          <a:xfrm>
            <a:off x="257582" y="2976738"/>
            <a:ext cx="4212000" cy="903774"/>
          </a:xfrm>
          <a:prstGeom prst="roundRect">
            <a:avLst>
              <a:gd name="adj" fmla="val 11749"/>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１　自動車単体規制の推進</a:t>
            </a:r>
          </a:p>
          <a:p>
            <a:r>
              <a:rPr lang="ja-JP" altLang="en-US" sz="1400" dirty="0">
                <a:latin typeface="Meiryo UI" panose="020B0604030504040204" pitchFamily="50" charset="-128"/>
                <a:ea typeface="Meiryo UI" panose="020B0604030504040204" pitchFamily="50" charset="-128"/>
              </a:rPr>
              <a:t>　・最新規制適合車への転換促進</a:t>
            </a:r>
          </a:p>
          <a:p>
            <a:r>
              <a:rPr lang="ja-JP" altLang="en-US" sz="1400" dirty="0">
                <a:latin typeface="Meiryo UI" panose="020B0604030504040204" pitchFamily="50" charset="-128"/>
                <a:ea typeface="Meiryo UI" panose="020B0604030504040204" pitchFamily="50" charset="-128"/>
              </a:rPr>
              <a:t>　・車両の点検・整備の促進</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・その他の自動車排出ガス低減対策等の推進</a:t>
            </a:r>
          </a:p>
        </p:txBody>
      </p:sp>
      <p:sp>
        <p:nvSpPr>
          <p:cNvPr id="13" name="角丸四角形 12"/>
          <p:cNvSpPr/>
          <p:nvPr/>
        </p:nvSpPr>
        <p:spPr>
          <a:xfrm>
            <a:off x="257580" y="3960971"/>
            <a:ext cx="4212000" cy="897154"/>
          </a:xfrm>
          <a:prstGeom prst="roundRect">
            <a:avLst>
              <a:gd name="adj" fmla="val 11749"/>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２　車種規制の実施等</a:t>
            </a:r>
          </a:p>
          <a:p>
            <a:r>
              <a:rPr lang="ja-JP" altLang="en-US" sz="1400" dirty="0">
                <a:latin typeface="Meiryo UI" panose="020B0604030504040204" pitchFamily="50" charset="-128"/>
                <a:ea typeface="Meiryo UI" panose="020B0604030504040204" pitchFamily="50" charset="-128"/>
              </a:rPr>
              <a:t>　・車種規制の適正かつ確実な実施</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・排出基準適合車への早期転換</a:t>
            </a:r>
          </a:p>
          <a:p>
            <a:r>
              <a:rPr lang="ja-JP" altLang="en-US" sz="1400" dirty="0">
                <a:latin typeface="Meiryo UI" panose="020B0604030504040204" pitchFamily="50" charset="-128"/>
                <a:ea typeface="Meiryo UI" panose="020B0604030504040204" pitchFamily="50" charset="-128"/>
              </a:rPr>
              <a:t>　</a:t>
            </a:r>
            <a:r>
              <a:rPr lang="ja-JP" altLang="en-US" sz="1400" strike="dblStrike" dirty="0">
                <a:solidFill>
                  <a:srgbClr val="FF0000"/>
                </a:solidFill>
                <a:latin typeface="Meiryo UI" panose="020B0604030504040204" pitchFamily="50" charset="-128"/>
                <a:ea typeface="Meiryo UI" panose="020B0604030504040204" pitchFamily="50" charset="-128"/>
              </a:rPr>
              <a:t>・流入車規制の推進</a:t>
            </a:r>
            <a:r>
              <a:rPr lang="ja-JP" altLang="en-US" sz="1400" dirty="0">
                <a:latin typeface="Meiryo UI" panose="020B0604030504040204" pitchFamily="50" charset="-128"/>
                <a:ea typeface="Meiryo UI" panose="020B0604030504040204" pitchFamily="50" charset="-128"/>
              </a:rPr>
              <a:t>　・グリーン配送の推進等</a:t>
            </a:r>
          </a:p>
        </p:txBody>
      </p:sp>
      <p:sp>
        <p:nvSpPr>
          <p:cNvPr id="14" name="タイトル 1"/>
          <p:cNvSpPr txBox="1">
            <a:spLocks/>
          </p:cNvSpPr>
          <p:nvPr/>
        </p:nvSpPr>
        <p:spPr>
          <a:xfrm>
            <a:off x="29496" y="2597854"/>
            <a:ext cx="3570837" cy="360000"/>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algn="dist">
              <a:defRPr/>
            </a:pPr>
            <a:r>
              <a:rPr lang="ja-JP" altLang="en-US" sz="1600" b="1" dirty="0">
                <a:solidFill>
                  <a:schemeClr val="tx1"/>
                </a:solidFill>
                <a:latin typeface="Meiryo UI" pitchFamily="50" charset="-128"/>
                <a:ea typeface="Meiryo UI" pitchFamily="50" charset="-128"/>
                <a:cs typeface="Meiryo UI" pitchFamily="50" charset="-128"/>
              </a:rPr>
              <a:t>▶計画達成の</a:t>
            </a:r>
            <a:r>
              <a:rPr lang="ja-JP" altLang="en-US" sz="1600" b="1" dirty="0" smtClean="0">
                <a:solidFill>
                  <a:schemeClr val="tx1"/>
                </a:solidFill>
                <a:latin typeface="Meiryo UI" pitchFamily="50" charset="-128"/>
                <a:ea typeface="Meiryo UI" pitchFamily="50" charset="-128"/>
                <a:cs typeface="Meiryo UI" pitchFamily="50" charset="-128"/>
              </a:rPr>
              <a:t>方途（具体的な対策）</a:t>
            </a:r>
            <a:endParaRPr lang="ja-JP" altLang="en-US" sz="1600" b="1" dirty="0">
              <a:solidFill>
                <a:schemeClr val="tx1"/>
              </a:solidFill>
              <a:latin typeface="Meiryo UI" pitchFamily="50" charset="-128"/>
              <a:ea typeface="Meiryo UI" pitchFamily="50" charset="-128"/>
              <a:cs typeface="Meiryo UI" pitchFamily="50" charset="-128"/>
            </a:endParaRPr>
          </a:p>
        </p:txBody>
      </p:sp>
      <p:sp>
        <p:nvSpPr>
          <p:cNvPr id="15" name="角丸四角形 14"/>
          <p:cNvSpPr/>
          <p:nvPr/>
        </p:nvSpPr>
        <p:spPr>
          <a:xfrm>
            <a:off x="257580" y="4938583"/>
            <a:ext cx="4212000" cy="1253651"/>
          </a:xfrm>
          <a:prstGeom prst="roundRect">
            <a:avLst>
              <a:gd name="adj" fmla="val 11749"/>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３　</a:t>
            </a:r>
            <a:r>
              <a:rPr lang="ja-JP" altLang="en-US" sz="1400" dirty="0" smtClean="0">
                <a:solidFill>
                  <a:srgbClr val="FF0000"/>
                </a:solidFill>
                <a:latin typeface="Meiryo UI" panose="020B0604030504040204" pitchFamily="50" charset="-128"/>
                <a:ea typeface="Meiryo UI" panose="020B0604030504040204" pitchFamily="50" charset="-128"/>
              </a:rPr>
              <a:t>電動車等</a:t>
            </a:r>
            <a:r>
              <a:rPr lang="ja-JP" altLang="en-US" sz="1400" dirty="0" smtClean="0">
                <a:latin typeface="Meiryo UI" panose="020B0604030504040204" pitchFamily="50" charset="-128"/>
                <a:ea typeface="Meiryo UI" panose="020B0604030504040204" pitchFamily="50" charset="-128"/>
              </a:rPr>
              <a:t>の</a:t>
            </a:r>
            <a:r>
              <a:rPr lang="ja-JP" altLang="en-US" sz="1400" dirty="0">
                <a:latin typeface="Meiryo UI" panose="020B0604030504040204" pitchFamily="50" charset="-128"/>
                <a:ea typeface="Meiryo UI" panose="020B0604030504040204" pitchFamily="50" charset="-128"/>
              </a:rPr>
              <a:t>普及促進</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・官民協働に</a:t>
            </a:r>
            <a:r>
              <a:rPr lang="ja-JP" altLang="en-US" sz="1400" dirty="0" smtClean="0">
                <a:latin typeface="Meiryo UI" panose="020B0604030504040204" pitchFamily="50" charset="-128"/>
                <a:ea typeface="Meiryo UI" panose="020B0604030504040204" pitchFamily="50" charset="-128"/>
              </a:rPr>
              <a:t>よる</a:t>
            </a:r>
            <a:r>
              <a:rPr lang="ja-JP" altLang="en-US" sz="1400" dirty="0" smtClean="0">
                <a:solidFill>
                  <a:srgbClr val="FF0000"/>
                </a:solidFill>
                <a:latin typeface="Meiryo UI" panose="020B0604030504040204" pitchFamily="50" charset="-128"/>
                <a:ea typeface="Meiryo UI" panose="020B0604030504040204" pitchFamily="50" charset="-128"/>
              </a:rPr>
              <a:t>電動車等の</a:t>
            </a:r>
            <a:r>
              <a:rPr lang="ja-JP" altLang="en-US" sz="1400" dirty="0" smtClean="0">
                <a:latin typeface="Meiryo UI" panose="020B0604030504040204" pitchFamily="50" charset="-128"/>
                <a:ea typeface="Meiryo UI" panose="020B0604030504040204" pitchFamily="50" charset="-128"/>
              </a:rPr>
              <a:t>導入</a:t>
            </a:r>
            <a:r>
              <a:rPr lang="ja-JP" altLang="en-US" sz="1400" dirty="0">
                <a:latin typeface="Meiryo UI" panose="020B0604030504040204" pitchFamily="50" charset="-128"/>
                <a:ea typeface="Meiryo UI" panose="020B0604030504040204" pitchFamily="50" charset="-128"/>
              </a:rPr>
              <a:t>促進</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・公用車への率先導入　・事業者への導入指導</a:t>
            </a:r>
            <a:endParaRPr lang="en-US" altLang="ja-JP" sz="1400" dirty="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電動車等</a:t>
            </a:r>
            <a:r>
              <a:rPr lang="ja-JP" altLang="en-US" sz="1400" dirty="0" smtClean="0">
                <a:latin typeface="Meiryo UI" panose="020B0604030504040204" pitchFamily="50" charset="-128"/>
                <a:ea typeface="Meiryo UI" panose="020B0604030504040204" pitchFamily="50" charset="-128"/>
              </a:rPr>
              <a:t>の</a:t>
            </a:r>
            <a:r>
              <a:rPr lang="ja-JP" altLang="en-US" sz="1400" dirty="0">
                <a:latin typeface="Meiryo UI" panose="020B0604030504040204" pitchFamily="50" charset="-128"/>
                <a:ea typeface="Meiryo UI" panose="020B0604030504040204" pitchFamily="50" charset="-128"/>
              </a:rPr>
              <a:t>導入</a:t>
            </a:r>
            <a:r>
              <a:rPr lang="ja-JP" altLang="en-US" sz="1400" dirty="0" smtClean="0">
                <a:latin typeface="Meiryo UI" panose="020B0604030504040204" pitchFamily="50" charset="-128"/>
                <a:ea typeface="Meiryo UI" panose="020B0604030504040204" pitchFamily="50" charset="-128"/>
              </a:rPr>
              <a:t>支援</a:t>
            </a:r>
            <a:r>
              <a:rPr lang="ja-JP" altLang="en-US" sz="1400" dirty="0" smtClean="0">
                <a:solidFill>
                  <a:srgbClr val="FF0000"/>
                </a:solidFill>
                <a:latin typeface="Meiryo UI" panose="020B0604030504040204" pitchFamily="50" charset="-128"/>
                <a:ea typeface="Meiryo UI" panose="020B0604030504040204" pitchFamily="50" charset="-128"/>
              </a:rPr>
              <a:t>・普及促進</a:t>
            </a:r>
            <a:endParaRPr lang="en-US" altLang="ja-JP" sz="1400" dirty="0" smtClean="0">
              <a:solidFill>
                <a:srgbClr val="FF0000"/>
              </a:solidFill>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広域的取組みの</a:t>
            </a:r>
            <a:r>
              <a:rPr lang="ja-JP" altLang="en-US" sz="1400" dirty="0" smtClean="0">
                <a:latin typeface="Meiryo UI" panose="020B0604030504040204" pitchFamily="50" charset="-128"/>
                <a:ea typeface="Meiryo UI" panose="020B0604030504040204" pitchFamily="50" charset="-128"/>
              </a:rPr>
              <a:t>推進</a:t>
            </a:r>
            <a:r>
              <a:rPr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技術開発の</a:t>
            </a:r>
            <a:r>
              <a:rPr lang="ja-JP" altLang="en-US" sz="1400" dirty="0" smtClean="0">
                <a:latin typeface="Meiryo UI" panose="020B0604030504040204" pitchFamily="50" charset="-128"/>
                <a:ea typeface="Meiryo UI" panose="020B0604030504040204" pitchFamily="50" charset="-128"/>
              </a:rPr>
              <a:t>促進</a:t>
            </a:r>
            <a:endParaRPr lang="en-US" altLang="ja-JP" sz="1400" dirty="0" smtClean="0">
              <a:latin typeface="Meiryo UI" panose="020B0604030504040204" pitchFamily="50" charset="-128"/>
              <a:ea typeface="Meiryo UI" panose="020B0604030504040204" pitchFamily="50" charset="-128"/>
            </a:endParaRPr>
          </a:p>
          <a:p>
            <a:r>
              <a:rPr lang="ja-JP" altLang="en-US" sz="1400" strike="dblStrike" dirty="0" smtClean="0">
                <a:solidFill>
                  <a:srgbClr val="FF0000"/>
                </a:solidFill>
                <a:latin typeface="Meiryo UI" panose="020B0604030504040204" pitchFamily="50" charset="-128"/>
                <a:ea typeface="Meiryo UI" panose="020B0604030504040204" pitchFamily="50" charset="-128"/>
              </a:rPr>
              <a:t>・</a:t>
            </a:r>
            <a:r>
              <a:rPr lang="ja-JP" altLang="en-US" sz="1400" strike="dblStrike" dirty="0">
                <a:solidFill>
                  <a:srgbClr val="FF0000"/>
                </a:solidFill>
                <a:latin typeface="Meiryo UI" panose="020B0604030504040204" pitchFamily="50" charset="-128"/>
                <a:ea typeface="Meiryo UI" panose="020B0604030504040204" pitchFamily="50" charset="-128"/>
              </a:rPr>
              <a:t>燃料電池自動車の普及促進</a:t>
            </a:r>
          </a:p>
        </p:txBody>
      </p:sp>
      <p:sp>
        <p:nvSpPr>
          <p:cNvPr id="16" name="角丸四角形 15"/>
          <p:cNvSpPr/>
          <p:nvPr/>
        </p:nvSpPr>
        <p:spPr>
          <a:xfrm>
            <a:off x="257580" y="6272692"/>
            <a:ext cx="4212000" cy="519897"/>
          </a:xfrm>
          <a:prstGeom prst="roundRect">
            <a:avLst>
              <a:gd name="adj" fmla="val 11749"/>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４　エコドライブの推進</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・エコドライブの取組みの推進 ・アイドリングストップの推進</a:t>
            </a:r>
          </a:p>
        </p:txBody>
      </p:sp>
      <p:sp>
        <p:nvSpPr>
          <p:cNvPr id="17" name="角丸四角形 16"/>
          <p:cNvSpPr/>
          <p:nvPr/>
        </p:nvSpPr>
        <p:spPr>
          <a:xfrm>
            <a:off x="4636524" y="2967036"/>
            <a:ext cx="4319317" cy="1168988"/>
          </a:xfrm>
          <a:prstGeom prst="roundRect">
            <a:avLst>
              <a:gd name="adj" fmla="val 11749"/>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５　交通需要の調整・低減</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・輸送効率の向上　・適切な輸送機関の選択の促進</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・物流拠点の整備等　・公共交通機関の利便性の向上</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・自家用乗用車の使用自粛等</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・交通需要マネジメント（ＴＤＭ）施策の推進</a:t>
            </a:r>
          </a:p>
        </p:txBody>
      </p:sp>
      <p:sp>
        <p:nvSpPr>
          <p:cNvPr id="18" name="角丸四角形 17"/>
          <p:cNvSpPr/>
          <p:nvPr/>
        </p:nvSpPr>
        <p:spPr>
          <a:xfrm>
            <a:off x="4636524" y="4224621"/>
            <a:ext cx="4319317" cy="1414401"/>
          </a:xfrm>
          <a:prstGeom prst="roundRect">
            <a:avLst>
              <a:gd name="adj" fmla="val 11749"/>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６　交通流対策</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・交通の分散や道路機能の分化の促進</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・交通渋滞の解消（ボトルネック対策）</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・高度道路交通システム（ＩＴＳ）の推進</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・新交通管理システム（ＵＴＭＳ）の整備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・駐車対策の推進　・交通規制等の実施</a:t>
            </a:r>
          </a:p>
        </p:txBody>
      </p:sp>
      <p:sp>
        <p:nvSpPr>
          <p:cNvPr id="19" name="角丸四角形 18"/>
          <p:cNvSpPr/>
          <p:nvPr/>
        </p:nvSpPr>
        <p:spPr>
          <a:xfrm>
            <a:off x="4672316" y="5710539"/>
            <a:ext cx="4247732" cy="726005"/>
          </a:xfrm>
          <a:prstGeom prst="roundRect">
            <a:avLst>
              <a:gd name="adj" fmla="val 11749"/>
            </a:avLst>
          </a:prstGeom>
        </p:spPr>
        <p:style>
          <a:lnRef idx="2">
            <a:schemeClr val="dk1"/>
          </a:lnRef>
          <a:fillRef idx="1">
            <a:schemeClr val="lt1"/>
          </a:fillRef>
          <a:effectRef idx="0">
            <a:schemeClr val="dk1"/>
          </a:effectRef>
          <a:fontRef idx="minor">
            <a:schemeClr val="dk1"/>
          </a:fontRef>
        </p:style>
        <p:txBody>
          <a:bodyPr rtlCol="0" anchor="ctr"/>
          <a:lstStyle/>
          <a:p>
            <a:r>
              <a:rPr lang="zh-TW" altLang="en-US" sz="1400" dirty="0">
                <a:latin typeface="Meiryo UI" panose="020B0604030504040204" pitchFamily="50" charset="-128"/>
                <a:ea typeface="Meiryo UI" panose="020B0604030504040204" pitchFamily="50" charset="-128"/>
              </a:rPr>
              <a:t>７　普及啓発活動</a:t>
            </a:r>
            <a:endParaRPr lang="en-US" altLang="zh-TW"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・普及啓発・環境教育</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・「大阪自動車環境対策推進会議」における活動推進</a:t>
            </a:r>
          </a:p>
        </p:txBody>
      </p:sp>
      <p:sp>
        <p:nvSpPr>
          <p:cNvPr id="20" name="角丸四角形 19"/>
          <p:cNvSpPr/>
          <p:nvPr/>
        </p:nvSpPr>
        <p:spPr>
          <a:xfrm>
            <a:off x="4672315" y="6498485"/>
            <a:ext cx="4212000" cy="284606"/>
          </a:xfrm>
          <a:prstGeom prst="roundRect">
            <a:avLst>
              <a:gd name="adj" fmla="val 11749"/>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８　局地汚染対策</a:t>
            </a:r>
          </a:p>
        </p:txBody>
      </p:sp>
      <p:sp>
        <p:nvSpPr>
          <p:cNvPr id="21" name="タイトル 1"/>
          <p:cNvSpPr txBox="1">
            <a:spLocks/>
          </p:cNvSpPr>
          <p:nvPr/>
        </p:nvSpPr>
        <p:spPr>
          <a:xfrm>
            <a:off x="4439262" y="557716"/>
            <a:ext cx="3584898" cy="360000"/>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a:defRPr/>
            </a:pPr>
            <a:r>
              <a:rPr lang="en-US" altLang="ja-JP" sz="1400" b="1" dirty="0" smtClean="0">
                <a:solidFill>
                  <a:schemeClr val="tx1"/>
                </a:solidFill>
                <a:latin typeface="Meiryo UI" pitchFamily="50" charset="-128"/>
                <a:ea typeface="Meiryo UI" pitchFamily="50" charset="-128"/>
                <a:cs typeface="Meiryo UI" pitchFamily="50" charset="-128"/>
              </a:rPr>
              <a:t>※</a:t>
            </a:r>
            <a:r>
              <a:rPr lang="ja-JP" altLang="en-US" sz="1400" b="1" dirty="0" smtClean="0">
                <a:solidFill>
                  <a:srgbClr val="FF0000"/>
                </a:solidFill>
                <a:latin typeface="Meiryo UI" pitchFamily="50" charset="-128"/>
                <a:ea typeface="Meiryo UI" pitchFamily="50" charset="-128"/>
                <a:cs typeface="Meiryo UI" pitchFamily="50" charset="-128"/>
              </a:rPr>
              <a:t>朱書き部分</a:t>
            </a:r>
            <a:r>
              <a:rPr lang="ja-JP" altLang="en-US" sz="1400" b="1" dirty="0" smtClean="0">
                <a:solidFill>
                  <a:schemeClr val="tx1"/>
                </a:solidFill>
                <a:latin typeface="Meiryo UI" pitchFamily="50" charset="-128"/>
                <a:ea typeface="Meiryo UI" pitchFamily="50" charset="-128"/>
                <a:cs typeface="Meiryo UI" pitchFamily="50" charset="-128"/>
              </a:rPr>
              <a:t>が第３次計画からの変更点</a:t>
            </a:r>
            <a:endParaRPr lang="ja-JP" altLang="en-US" sz="1400" b="1" dirty="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521633566"/>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2513</Words>
  <Application>Microsoft Office PowerPoint</Application>
  <PresentationFormat>画面に合わせる (4:3)</PresentationFormat>
  <Paragraphs>155</Paragraphs>
  <Slides>10</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10</vt:i4>
      </vt:variant>
    </vt:vector>
  </HeadingPairs>
  <TitlesOfParts>
    <vt:vector size="22" baseType="lpstr">
      <vt:lpstr>BIZ UDPゴシック</vt:lpstr>
      <vt:lpstr>BIZ UDゴシック</vt:lpstr>
      <vt:lpstr>Meiryo UI</vt:lpstr>
      <vt:lpstr>游ゴシック</vt:lpstr>
      <vt:lpstr>游ゴシック Light</vt:lpstr>
      <vt:lpstr>Arial</vt:lpstr>
      <vt:lpstr>Calibri</vt:lpstr>
      <vt:lpstr>Calibri Light</vt:lpstr>
      <vt:lpstr>Times New Roman</vt:lpstr>
      <vt:lpstr>Wingdings</vt:lpstr>
      <vt:lpstr>デザインの設定</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2023-03-13T05:06:44Z</dcterms:created>
  <dcterms:modified xsi:type="dcterms:W3CDTF">2023-03-13T05:07:35Z</dcterms:modified>
</cp:coreProperties>
</file>