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60" r:id="rId5"/>
  </p:sldIdLst>
  <p:sldSz cx="15481300" cy="11161713"/>
  <p:notesSz cx="6807200" cy="9939338"/>
  <p:defaultTextStyle>
    <a:defPPr>
      <a:defRPr lang="ja-JP"/>
    </a:defPPr>
    <a:lvl1pPr marL="0" algn="l" defTabSz="1481217" rtl="0" eaLnBrk="1" latinLnBrk="0" hangingPunct="1">
      <a:defRPr kumimoji="1" sz="2900" kern="1200">
        <a:solidFill>
          <a:schemeClr val="tx1"/>
        </a:solidFill>
        <a:latin typeface="+mn-lt"/>
        <a:ea typeface="+mn-ea"/>
        <a:cs typeface="+mn-cs"/>
      </a:defRPr>
    </a:lvl1pPr>
    <a:lvl2pPr marL="740609" algn="l" defTabSz="1481217" rtl="0" eaLnBrk="1" latinLnBrk="0" hangingPunct="1">
      <a:defRPr kumimoji="1" sz="2900" kern="1200">
        <a:solidFill>
          <a:schemeClr val="tx1"/>
        </a:solidFill>
        <a:latin typeface="+mn-lt"/>
        <a:ea typeface="+mn-ea"/>
        <a:cs typeface="+mn-cs"/>
      </a:defRPr>
    </a:lvl2pPr>
    <a:lvl3pPr marL="1481217" algn="l" defTabSz="1481217" rtl="0" eaLnBrk="1" latinLnBrk="0" hangingPunct="1">
      <a:defRPr kumimoji="1" sz="2900" kern="1200">
        <a:solidFill>
          <a:schemeClr val="tx1"/>
        </a:solidFill>
        <a:latin typeface="+mn-lt"/>
        <a:ea typeface="+mn-ea"/>
        <a:cs typeface="+mn-cs"/>
      </a:defRPr>
    </a:lvl3pPr>
    <a:lvl4pPr marL="2221824" algn="l" defTabSz="1481217" rtl="0" eaLnBrk="1" latinLnBrk="0" hangingPunct="1">
      <a:defRPr kumimoji="1" sz="2900" kern="1200">
        <a:solidFill>
          <a:schemeClr val="tx1"/>
        </a:solidFill>
        <a:latin typeface="+mn-lt"/>
        <a:ea typeface="+mn-ea"/>
        <a:cs typeface="+mn-cs"/>
      </a:defRPr>
    </a:lvl4pPr>
    <a:lvl5pPr marL="2962432" algn="l" defTabSz="1481217" rtl="0" eaLnBrk="1" latinLnBrk="0" hangingPunct="1">
      <a:defRPr kumimoji="1" sz="2900" kern="1200">
        <a:solidFill>
          <a:schemeClr val="tx1"/>
        </a:solidFill>
        <a:latin typeface="+mn-lt"/>
        <a:ea typeface="+mn-ea"/>
        <a:cs typeface="+mn-cs"/>
      </a:defRPr>
    </a:lvl5pPr>
    <a:lvl6pPr marL="3703041" algn="l" defTabSz="1481217" rtl="0" eaLnBrk="1" latinLnBrk="0" hangingPunct="1">
      <a:defRPr kumimoji="1" sz="2900" kern="1200">
        <a:solidFill>
          <a:schemeClr val="tx1"/>
        </a:solidFill>
        <a:latin typeface="+mn-lt"/>
        <a:ea typeface="+mn-ea"/>
        <a:cs typeface="+mn-cs"/>
      </a:defRPr>
    </a:lvl6pPr>
    <a:lvl7pPr marL="4443650" algn="l" defTabSz="1481217" rtl="0" eaLnBrk="1" latinLnBrk="0" hangingPunct="1">
      <a:defRPr kumimoji="1" sz="2900" kern="1200">
        <a:solidFill>
          <a:schemeClr val="tx1"/>
        </a:solidFill>
        <a:latin typeface="+mn-lt"/>
        <a:ea typeface="+mn-ea"/>
        <a:cs typeface="+mn-cs"/>
      </a:defRPr>
    </a:lvl7pPr>
    <a:lvl8pPr marL="5184258" algn="l" defTabSz="1481217" rtl="0" eaLnBrk="1" latinLnBrk="0" hangingPunct="1">
      <a:defRPr kumimoji="1" sz="2900" kern="1200">
        <a:solidFill>
          <a:schemeClr val="tx1"/>
        </a:solidFill>
        <a:latin typeface="+mn-lt"/>
        <a:ea typeface="+mn-ea"/>
        <a:cs typeface="+mn-cs"/>
      </a:defRPr>
    </a:lvl8pPr>
    <a:lvl9pPr marL="5924865" algn="l" defTabSz="1481217" rtl="0" eaLnBrk="1" latinLnBrk="0" hangingPunct="1">
      <a:defRPr kumimoji="1"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16">
          <p15:clr>
            <a:srgbClr val="A4A3A4"/>
          </p15:clr>
        </p15:guide>
        <p15:guide id="2" pos="4876">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015" autoAdjust="0"/>
    <p:restoredTop sz="97527" autoAdjust="0"/>
  </p:normalViewPr>
  <p:slideViewPr>
    <p:cSldViewPr>
      <p:cViewPr varScale="1">
        <p:scale>
          <a:sx n="46" d="100"/>
          <a:sy n="46" d="100"/>
        </p:scale>
        <p:origin x="1584" y="84"/>
      </p:cViewPr>
      <p:guideLst>
        <p:guide orient="horz" pos="3516"/>
        <p:guide pos="4876"/>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2" d="100"/>
          <a:sy n="52" d="100"/>
        </p:scale>
        <p:origin x="-2934" y="-90"/>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r>
              <a:rPr kumimoji="1" lang="ja-JP" altLang="en-US" smtClean="0"/>
              <a:t>平成</a:t>
            </a:r>
            <a:r>
              <a:rPr kumimoji="1" lang="en-US" altLang="ja-JP" smtClean="0"/>
              <a:t>30</a:t>
            </a:r>
            <a:r>
              <a:rPr kumimoji="1" lang="ja-JP" altLang="en-US" smtClean="0"/>
              <a:t>年</a:t>
            </a:r>
            <a:r>
              <a:rPr kumimoji="1" lang="en-US" altLang="ja-JP" smtClean="0"/>
              <a:t>3</a:t>
            </a:r>
            <a:r>
              <a:rPr kumimoji="1" lang="ja-JP" altLang="en-US" smtClean="0"/>
              <a:t>月</a:t>
            </a:r>
            <a:r>
              <a:rPr kumimoji="1" lang="en-US" altLang="ja-JP" smtClean="0"/>
              <a:t>2</a:t>
            </a:r>
            <a:r>
              <a:rPr kumimoji="1" lang="ja-JP" altLang="en-US" smtClean="0"/>
              <a:t>日時点</a:t>
            </a:r>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EAEAE080-9136-4000-840D-98AAC5A0C60D}" type="slidenum">
              <a:rPr kumimoji="1" lang="ja-JP" altLang="en-US" smtClean="0"/>
              <a:t>‹#›</a:t>
            </a:fld>
            <a:endParaRPr kumimoji="1" lang="ja-JP" altLang="en-US"/>
          </a:p>
        </p:txBody>
      </p:sp>
    </p:spTree>
    <p:extLst>
      <p:ext uri="{BB962C8B-B14F-4D97-AF65-F5344CB8AC3E}">
        <p14:creationId xmlns:p14="http://schemas.microsoft.com/office/powerpoint/2010/main" val="858295563"/>
      </p:ext>
    </p:extLst>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r>
              <a:rPr kumimoji="1" lang="ja-JP" altLang="en-US" smtClean="0"/>
              <a:t>平成</a:t>
            </a:r>
            <a:r>
              <a:rPr kumimoji="1" lang="en-US" altLang="ja-JP" smtClean="0"/>
              <a:t>30</a:t>
            </a:r>
            <a:r>
              <a:rPr kumimoji="1" lang="ja-JP" altLang="en-US" smtClean="0"/>
              <a:t>年</a:t>
            </a:r>
            <a:r>
              <a:rPr kumimoji="1" lang="en-US" altLang="ja-JP" smtClean="0"/>
              <a:t>3</a:t>
            </a:r>
            <a:r>
              <a:rPr kumimoji="1" lang="ja-JP" altLang="en-US" smtClean="0"/>
              <a:t>月</a:t>
            </a:r>
            <a:r>
              <a:rPr kumimoji="1" lang="en-US" altLang="ja-JP" smtClean="0"/>
              <a:t>2</a:t>
            </a:r>
            <a:r>
              <a:rPr kumimoji="1" lang="ja-JP" altLang="en-US" smtClean="0"/>
              <a:t>日時点</a:t>
            </a:r>
            <a:endParaRPr kumimoji="1" lang="ja-JP" altLang="en-US"/>
          </a:p>
        </p:txBody>
      </p:sp>
      <p:sp>
        <p:nvSpPr>
          <p:cNvPr id="4" name="スライド イメージ プレースホルダー 3"/>
          <p:cNvSpPr>
            <a:spLocks noGrp="1" noRot="1" noChangeAspect="1"/>
          </p:cNvSpPr>
          <p:nvPr>
            <p:ph type="sldImg" idx="2"/>
          </p:nvPr>
        </p:nvSpPr>
        <p:spPr>
          <a:xfrm>
            <a:off x="820738" y="746125"/>
            <a:ext cx="51657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E5CBC12D-45C9-454E-94AE-1FB13F61A29D}" type="slidenum">
              <a:rPr kumimoji="1" lang="ja-JP" altLang="en-US" smtClean="0"/>
              <a:t>‹#›</a:t>
            </a:fld>
            <a:endParaRPr kumimoji="1" lang="ja-JP" altLang="en-US"/>
          </a:p>
        </p:txBody>
      </p:sp>
    </p:spTree>
    <p:extLst>
      <p:ext uri="{BB962C8B-B14F-4D97-AF65-F5344CB8AC3E}">
        <p14:creationId xmlns:p14="http://schemas.microsoft.com/office/powerpoint/2010/main" val="1369716018"/>
      </p:ext>
    </p:extLst>
  </p:cSld>
  <p:clrMap bg1="lt1" tx1="dk1" bg2="lt2" tx2="dk2" accent1="accent1" accent2="accent2" accent3="accent3" accent4="accent4" accent5="accent5" accent6="accent6" hlink="hlink" folHlink="folHlink"/>
  <p:hf sldNum="0" ftr="0"/>
  <p:notesStyle>
    <a:lvl1pPr marL="0" algn="l" defTabSz="914330" rtl="0" eaLnBrk="1" latinLnBrk="0" hangingPunct="1">
      <a:defRPr kumimoji="1" sz="1300" kern="1200">
        <a:solidFill>
          <a:schemeClr val="tx1"/>
        </a:solidFill>
        <a:latin typeface="+mn-lt"/>
        <a:ea typeface="+mn-ea"/>
        <a:cs typeface="+mn-cs"/>
      </a:defRPr>
    </a:lvl1pPr>
    <a:lvl2pPr marL="457165" algn="l" defTabSz="914330" rtl="0" eaLnBrk="1" latinLnBrk="0" hangingPunct="1">
      <a:defRPr kumimoji="1" sz="1300" kern="1200">
        <a:solidFill>
          <a:schemeClr val="tx1"/>
        </a:solidFill>
        <a:latin typeface="+mn-lt"/>
        <a:ea typeface="+mn-ea"/>
        <a:cs typeface="+mn-cs"/>
      </a:defRPr>
    </a:lvl2pPr>
    <a:lvl3pPr marL="914330" algn="l" defTabSz="914330" rtl="0" eaLnBrk="1" latinLnBrk="0" hangingPunct="1">
      <a:defRPr kumimoji="1" sz="1300" kern="1200">
        <a:solidFill>
          <a:schemeClr val="tx1"/>
        </a:solidFill>
        <a:latin typeface="+mn-lt"/>
        <a:ea typeface="+mn-ea"/>
        <a:cs typeface="+mn-cs"/>
      </a:defRPr>
    </a:lvl3pPr>
    <a:lvl4pPr marL="1371497" algn="l" defTabSz="914330" rtl="0" eaLnBrk="1" latinLnBrk="0" hangingPunct="1">
      <a:defRPr kumimoji="1" sz="1300" kern="1200">
        <a:solidFill>
          <a:schemeClr val="tx1"/>
        </a:solidFill>
        <a:latin typeface="+mn-lt"/>
        <a:ea typeface="+mn-ea"/>
        <a:cs typeface="+mn-cs"/>
      </a:defRPr>
    </a:lvl4pPr>
    <a:lvl5pPr marL="1828662" algn="l" defTabSz="914330" rtl="0" eaLnBrk="1" latinLnBrk="0" hangingPunct="1">
      <a:defRPr kumimoji="1" sz="1300" kern="1200">
        <a:solidFill>
          <a:schemeClr val="tx1"/>
        </a:solidFill>
        <a:latin typeface="+mn-lt"/>
        <a:ea typeface="+mn-ea"/>
        <a:cs typeface="+mn-cs"/>
      </a:defRPr>
    </a:lvl5pPr>
    <a:lvl6pPr marL="2285827" algn="l" defTabSz="914330" rtl="0" eaLnBrk="1" latinLnBrk="0" hangingPunct="1">
      <a:defRPr kumimoji="1" sz="1300" kern="1200">
        <a:solidFill>
          <a:schemeClr val="tx1"/>
        </a:solidFill>
        <a:latin typeface="+mn-lt"/>
        <a:ea typeface="+mn-ea"/>
        <a:cs typeface="+mn-cs"/>
      </a:defRPr>
    </a:lvl6pPr>
    <a:lvl7pPr marL="2742993" algn="l" defTabSz="914330" rtl="0" eaLnBrk="1" latinLnBrk="0" hangingPunct="1">
      <a:defRPr kumimoji="1" sz="1300" kern="1200">
        <a:solidFill>
          <a:schemeClr val="tx1"/>
        </a:solidFill>
        <a:latin typeface="+mn-lt"/>
        <a:ea typeface="+mn-ea"/>
        <a:cs typeface="+mn-cs"/>
      </a:defRPr>
    </a:lvl7pPr>
    <a:lvl8pPr marL="3200159" algn="l" defTabSz="914330" rtl="0" eaLnBrk="1" latinLnBrk="0" hangingPunct="1">
      <a:defRPr kumimoji="1" sz="1300" kern="1200">
        <a:solidFill>
          <a:schemeClr val="tx1"/>
        </a:solidFill>
        <a:latin typeface="+mn-lt"/>
        <a:ea typeface="+mn-ea"/>
        <a:cs typeface="+mn-cs"/>
      </a:defRPr>
    </a:lvl8pPr>
    <a:lvl9pPr marL="3657324" algn="l" defTabSz="914330"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19150" y="746125"/>
            <a:ext cx="516890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5" name="日付プレースホルダー 4"/>
          <p:cNvSpPr>
            <a:spLocks noGrp="1"/>
          </p:cNvSpPr>
          <p:nvPr>
            <p:ph type="dt" idx="11"/>
          </p:nvPr>
        </p:nvSpPr>
        <p:spPr/>
        <p:txBody>
          <a:bodyPr/>
          <a:lstStyle/>
          <a:p>
            <a:r>
              <a:rPr kumimoji="1" lang="ja-JP" altLang="en-US" smtClean="0"/>
              <a:t>平成</a:t>
            </a:r>
            <a:r>
              <a:rPr kumimoji="1" lang="en-US" altLang="ja-JP" smtClean="0"/>
              <a:t>30</a:t>
            </a:r>
            <a:r>
              <a:rPr kumimoji="1" lang="ja-JP" altLang="en-US" smtClean="0"/>
              <a:t>年</a:t>
            </a:r>
            <a:r>
              <a:rPr kumimoji="1" lang="en-US" altLang="ja-JP" smtClean="0"/>
              <a:t>3</a:t>
            </a:r>
            <a:r>
              <a:rPr kumimoji="1" lang="ja-JP" altLang="en-US" smtClean="0"/>
              <a:t>月</a:t>
            </a:r>
            <a:r>
              <a:rPr kumimoji="1" lang="en-US" altLang="ja-JP" smtClean="0"/>
              <a:t>2</a:t>
            </a:r>
            <a:r>
              <a:rPr kumimoji="1" lang="ja-JP" altLang="en-US" smtClean="0"/>
              <a:t>日時点</a:t>
            </a:r>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2931642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61099" y="3467369"/>
            <a:ext cx="13159105" cy="2392532"/>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2322196" y="6324971"/>
            <a:ext cx="10836912" cy="2852438"/>
          </a:xfrm>
        </p:spPr>
        <p:txBody>
          <a:bodyPr/>
          <a:lstStyle>
            <a:lvl1pPr marL="0" indent="0" algn="ctr">
              <a:buNone/>
              <a:defRPr>
                <a:solidFill>
                  <a:schemeClr val="tx1">
                    <a:tint val="75000"/>
                  </a:schemeClr>
                </a:solidFill>
              </a:defRPr>
            </a:lvl1pPr>
            <a:lvl2pPr marL="740609" indent="0" algn="ctr">
              <a:buNone/>
              <a:defRPr>
                <a:solidFill>
                  <a:schemeClr val="tx1">
                    <a:tint val="75000"/>
                  </a:schemeClr>
                </a:solidFill>
              </a:defRPr>
            </a:lvl2pPr>
            <a:lvl3pPr marL="1481217" indent="0" algn="ctr">
              <a:buNone/>
              <a:defRPr>
                <a:solidFill>
                  <a:schemeClr val="tx1">
                    <a:tint val="75000"/>
                  </a:schemeClr>
                </a:solidFill>
              </a:defRPr>
            </a:lvl3pPr>
            <a:lvl4pPr marL="2221824" indent="0" algn="ctr">
              <a:buNone/>
              <a:defRPr>
                <a:solidFill>
                  <a:schemeClr val="tx1">
                    <a:tint val="75000"/>
                  </a:schemeClr>
                </a:solidFill>
              </a:defRPr>
            </a:lvl4pPr>
            <a:lvl5pPr marL="2962432" indent="0" algn="ctr">
              <a:buNone/>
              <a:defRPr>
                <a:solidFill>
                  <a:schemeClr val="tx1">
                    <a:tint val="75000"/>
                  </a:schemeClr>
                </a:solidFill>
              </a:defRPr>
            </a:lvl5pPr>
            <a:lvl6pPr marL="3703041" indent="0" algn="ctr">
              <a:buNone/>
              <a:defRPr>
                <a:solidFill>
                  <a:schemeClr val="tx1">
                    <a:tint val="75000"/>
                  </a:schemeClr>
                </a:solidFill>
              </a:defRPr>
            </a:lvl6pPr>
            <a:lvl7pPr marL="4443650" indent="0" algn="ctr">
              <a:buNone/>
              <a:defRPr>
                <a:solidFill>
                  <a:schemeClr val="tx1">
                    <a:tint val="75000"/>
                  </a:schemeClr>
                </a:solidFill>
              </a:defRPr>
            </a:lvl7pPr>
            <a:lvl8pPr marL="5184258" indent="0" algn="ctr">
              <a:buNone/>
              <a:defRPr>
                <a:solidFill>
                  <a:schemeClr val="tx1">
                    <a:tint val="75000"/>
                  </a:schemeClr>
                </a:solidFill>
              </a:defRPr>
            </a:lvl8pPr>
            <a:lvl9pPr marL="5924865"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3614301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434105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1223942" y="446987"/>
            <a:ext cx="3483293" cy="952362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774065" y="446987"/>
            <a:ext cx="10191856" cy="952362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3973185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743224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222916" y="7172435"/>
            <a:ext cx="13159105" cy="2216840"/>
          </a:xfrm>
        </p:spPr>
        <p:txBody>
          <a:bodyPr anchor="t"/>
          <a:lstStyle>
            <a:lvl1pPr algn="l">
              <a:defRPr sz="65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222916" y="4730813"/>
            <a:ext cx="13159105" cy="2441624"/>
          </a:xfrm>
        </p:spPr>
        <p:txBody>
          <a:bodyPr anchor="b"/>
          <a:lstStyle>
            <a:lvl1pPr marL="0" indent="0">
              <a:buNone/>
              <a:defRPr sz="3200">
                <a:solidFill>
                  <a:schemeClr val="tx1">
                    <a:tint val="75000"/>
                  </a:schemeClr>
                </a:solidFill>
              </a:defRPr>
            </a:lvl1pPr>
            <a:lvl2pPr marL="740609" indent="0">
              <a:buNone/>
              <a:defRPr sz="2900">
                <a:solidFill>
                  <a:schemeClr val="tx1">
                    <a:tint val="75000"/>
                  </a:schemeClr>
                </a:solidFill>
              </a:defRPr>
            </a:lvl2pPr>
            <a:lvl3pPr marL="1481217" indent="0">
              <a:buNone/>
              <a:defRPr sz="2500">
                <a:solidFill>
                  <a:schemeClr val="tx1">
                    <a:tint val="75000"/>
                  </a:schemeClr>
                </a:solidFill>
              </a:defRPr>
            </a:lvl3pPr>
            <a:lvl4pPr marL="2221824" indent="0">
              <a:buNone/>
              <a:defRPr sz="2200">
                <a:solidFill>
                  <a:schemeClr val="tx1">
                    <a:tint val="75000"/>
                  </a:schemeClr>
                </a:solidFill>
              </a:defRPr>
            </a:lvl4pPr>
            <a:lvl5pPr marL="2962432" indent="0">
              <a:buNone/>
              <a:defRPr sz="2200">
                <a:solidFill>
                  <a:schemeClr val="tx1">
                    <a:tint val="75000"/>
                  </a:schemeClr>
                </a:solidFill>
              </a:defRPr>
            </a:lvl5pPr>
            <a:lvl6pPr marL="3703041" indent="0">
              <a:buNone/>
              <a:defRPr sz="2200">
                <a:solidFill>
                  <a:schemeClr val="tx1">
                    <a:tint val="75000"/>
                  </a:schemeClr>
                </a:solidFill>
              </a:defRPr>
            </a:lvl6pPr>
            <a:lvl7pPr marL="4443650" indent="0">
              <a:buNone/>
              <a:defRPr sz="2200">
                <a:solidFill>
                  <a:schemeClr val="tx1">
                    <a:tint val="75000"/>
                  </a:schemeClr>
                </a:solidFill>
              </a:defRPr>
            </a:lvl7pPr>
            <a:lvl8pPr marL="5184258" indent="0">
              <a:buNone/>
              <a:defRPr sz="2200">
                <a:solidFill>
                  <a:schemeClr val="tx1">
                    <a:tint val="75000"/>
                  </a:schemeClr>
                </a:solidFill>
              </a:defRPr>
            </a:lvl8pPr>
            <a:lvl9pPr marL="5924865" indent="0">
              <a:buNone/>
              <a:defRPr sz="2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4265144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774067" y="2604404"/>
            <a:ext cx="6837574" cy="7366215"/>
          </a:xfrm>
        </p:spPr>
        <p:txBody>
          <a:bodyPr/>
          <a:lstStyle>
            <a:lvl1pPr>
              <a:defRPr sz="4400"/>
            </a:lvl1pPr>
            <a:lvl2pPr>
              <a:defRPr sz="40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7869662" y="2604404"/>
            <a:ext cx="6837574" cy="7366215"/>
          </a:xfrm>
        </p:spPr>
        <p:txBody>
          <a:bodyPr/>
          <a:lstStyle>
            <a:lvl1pPr>
              <a:defRPr sz="4400"/>
            </a:lvl1pPr>
            <a:lvl2pPr>
              <a:defRPr sz="40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2474173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74065" y="2498468"/>
            <a:ext cx="6840262" cy="1041242"/>
          </a:xfrm>
        </p:spPr>
        <p:txBody>
          <a:bodyPr anchor="b"/>
          <a:lstStyle>
            <a:lvl1pPr marL="0" indent="0">
              <a:buNone/>
              <a:defRPr sz="4000" b="1"/>
            </a:lvl1pPr>
            <a:lvl2pPr marL="740609" indent="0">
              <a:buNone/>
              <a:defRPr sz="3200" b="1"/>
            </a:lvl2pPr>
            <a:lvl3pPr marL="1481217" indent="0">
              <a:buNone/>
              <a:defRPr sz="2900" b="1"/>
            </a:lvl3pPr>
            <a:lvl4pPr marL="2221824" indent="0">
              <a:buNone/>
              <a:defRPr sz="2500" b="1"/>
            </a:lvl4pPr>
            <a:lvl5pPr marL="2962432" indent="0">
              <a:buNone/>
              <a:defRPr sz="2500" b="1"/>
            </a:lvl5pPr>
            <a:lvl6pPr marL="3703041" indent="0">
              <a:buNone/>
              <a:defRPr sz="2500" b="1"/>
            </a:lvl6pPr>
            <a:lvl7pPr marL="4443650" indent="0">
              <a:buNone/>
              <a:defRPr sz="2500" b="1"/>
            </a:lvl7pPr>
            <a:lvl8pPr marL="5184258" indent="0">
              <a:buNone/>
              <a:defRPr sz="2500" b="1"/>
            </a:lvl8pPr>
            <a:lvl9pPr marL="5924865" indent="0">
              <a:buNone/>
              <a:defRPr sz="25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774065" y="3539712"/>
            <a:ext cx="6840262" cy="6430904"/>
          </a:xfrm>
        </p:spPr>
        <p:txBody>
          <a:bodyPr/>
          <a:lstStyle>
            <a:lvl1pPr>
              <a:defRPr sz="40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7864286" y="2498468"/>
            <a:ext cx="6842950" cy="1041242"/>
          </a:xfrm>
        </p:spPr>
        <p:txBody>
          <a:bodyPr anchor="b"/>
          <a:lstStyle>
            <a:lvl1pPr marL="0" indent="0">
              <a:buNone/>
              <a:defRPr sz="4000" b="1"/>
            </a:lvl1pPr>
            <a:lvl2pPr marL="740609" indent="0">
              <a:buNone/>
              <a:defRPr sz="3200" b="1"/>
            </a:lvl2pPr>
            <a:lvl3pPr marL="1481217" indent="0">
              <a:buNone/>
              <a:defRPr sz="2900" b="1"/>
            </a:lvl3pPr>
            <a:lvl4pPr marL="2221824" indent="0">
              <a:buNone/>
              <a:defRPr sz="2500" b="1"/>
            </a:lvl4pPr>
            <a:lvl5pPr marL="2962432" indent="0">
              <a:buNone/>
              <a:defRPr sz="2500" b="1"/>
            </a:lvl5pPr>
            <a:lvl6pPr marL="3703041" indent="0">
              <a:buNone/>
              <a:defRPr sz="2500" b="1"/>
            </a:lvl6pPr>
            <a:lvl7pPr marL="4443650" indent="0">
              <a:buNone/>
              <a:defRPr sz="2500" b="1"/>
            </a:lvl7pPr>
            <a:lvl8pPr marL="5184258" indent="0">
              <a:buNone/>
              <a:defRPr sz="2500" b="1"/>
            </a:lvl8pPr>
            <a:lvl9pPr marL="5924865" indent="0">
              <a:buNone/>
              <a:defRPr sz="25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7864286" y="3539712"/>
            <a:ext cx="6842950" cy="6430904"/>
          </a:xfrm>
        </p:spPr>
        <p:txBody>
          <a:bodyPr/>
          <a:lstStyle>
            <a:lvl1pPr>
              <a:defRPr sz="40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1999739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3397508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3566397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74067" y="444403"/>
            <a:ext cx="5093241" cy="1891290"/>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6052760" y="444406"/>
            <a:ext cx="8654476" cy="9526213"/>
          </a:xfrm>
        </p:spPr>
        <p:txBody>
          <a:bodyPr/>
          <a:lstStyle>
            <a:lvl1pPr>
              <a:defRPr sz="5200"/>
            </a:lvl1pPr>
            <a:lvl2pPr>
              <a:defRPr sz="4400"/>
            </a:lvl2pPr>
            <a:lvl3pPr>
              <a:defRPr sz="4000"/>
            </a:lvl3pPr>
            <a:lvl4pPr>
              <a:defRPr sz="3200"/>
            </a:lvl4pPr>
            <a:lvl5pPr>
              <a:defRPr sz="3200"/>
            </a:lvl5pPr>
            <a:lvl6pPr>
              <a:defRPr sz="3200"/>
            </a:lvl6pPr>
            <a:lvl7pPr>
              <a:defRPr sz="3200"/>
            </a:lvl7pPr>
            <a:lvl8pPr>
              <a:defRPr sz="3200"/>
            </a:lvl8pPr>
            <a:lvl9pPr>
              <a:defRPr sz="3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774067" y="2335692"/>
            <a:ext cx="5093241" cy="7634923"/>
          </a:xfrm>
        </p:spPr>
        <p:txBody>
          <a:bodyPr/>
          <a:lstStyle>
            <a:lvl1pPr marL="0" indent="0">
              <a:buNone/>
              <a:defRPr sz="2200"/>
            </a:lvl1pPr>
            <a:lvl2pPr marL="740609" indent="0">
              <a:buNone/>
              <a:defRPr sz="1900"/>
            </a:lvl2pPr>
            <a:lvl3pPr marL="1481217" indent="0">
              <a:buNone/>
              <a:defRPr sz="1600"/>
            </a:lvl3pPr>
            <a:lvl4pPr marL="2221824" indent="0">
              <a:buNone/>
              <a:defRPr sz="1400"/>
            </a:lvl4pPr>
            <a:lvl5pPr marL="2962432" indent="0">
              <a:buNone/>
              <a:defRPr sz="1400"/>
            </a:lvl5pPr>
            <a:lvl6pPr marL="3703041" indent="0">
              <a:buNone/>
              <a:defRPr sz="1400"/>
            </a:lvl6pPr>
            <a:lvl7pPr marL="4443650" indent="0">
              <a:buNone/>
              <a:defRPr sz="1400"/>
            </a:lvl7pPr>
            <a:lvl8pPr marL="5184258" indent="0">
              <a:buNone/>
              <a:defRPr sz="1400"/>
            </a:lvl8pPr>
            <a:lvl9pPr marL="5924865" indent="0">
              <a:buNone/>
              <a:defRPr sz="14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4050453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34446" y="7813199"/>
            <a:ext cx="9288780" cy="922392"/>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034446" y="997320"/>
            <a:ext cx="9288780" cy="6697028"/>
          </a:xfrm>
        </p:spPr>
        <p:txBody>
          <a:bodyPr/>
          <a:lstStyle>
            <a:lvl1pPr marL="0" indent="0">
              <a:buNone/>
              <a:defRPr sz="5200"/>
            </a:lvl1pPr>
            <a:lvl2pPr marL="740609" indent="0">
              <a:buNone/>
              <a:defRPr sz="4400"/>
            </a:lvl2pPr>
            <a:lvl3pPr marL="1481217" indent="0">
              <a:buNone/>
              <a:defRPr sz="4000"/>
            </a:lvl3pPr>
            <a:lvl4pPr marL="2221824" indent="0">
              <a:buNone/>
              <a:defRPr sz="3200"/>
            </a:lvl4pPr>
            <a:lvl5pPr marL="2962432" indent="0">
              <a:buNone/>
              <a:defRPr sz="3200"/>
            </a:lvl5pPr>
            <a:lvl6pPr marL="3703041" indent="0">
              <a:buNone/>
              <a:defRPr sz="3200"/>
            </a:lvl6pPr>
            <a:lvl7pPr marL="4443650" indent="0">
              <a:buNone/>
              <a:defRPr sz="3200"/>
            </a:lvl7pPr>
            <a:lvl8pPr marL="5184258" indent="0">
              <a:buNone/>
              <a:defRPr sz="3200"/>
            </a:lvl8pPr>
            <a:lvl9pPr marL="5924865" indent="0">
              <a:buNone/>
              <a:defRPr sz="3200"/>
            </a:lvl9pPr>
          </a:lstStyle>
          <a:p>
            <a:endParaRPr kumimoji="1" lang="ja-JP" altLang="en-US"/>
          </a:p>
        </p:txBody>
      </p:sp>
      <p:sp>
        <p:nvSpPr>
          <p:cNvPr id="4" name="テキスト プレースホルダー 3"/>
          <p:cNvSpPr>
            <a:spLocks noGrp="1"/>
          </p:cNvSpPr>
          <p:nvPr>
            <p:ph type="body" sz="half" idx="2"/>
          </p:nvPr>
        </p:nvSpPr>
        <p:spPr>
          <a:xfrm>
            <a:off x="3034446" y="8735593"/>
            <a:ext cx="9288780" cy="1309950"/>
          </a:xfrm>
        </p:spPr>
        <p:txBody>
          <a:bodyPr/>
          <a:lstStyle>
            <a:lvl1pPr marL="0" indent="0">
              <a:buNone/>
              <a:defRPr sz="2200"/>
            </a:lvl1pPr>
            <a:lvl2pPr marL="740609" indent="0">
              <a:buNone/>
              <a:defRPr sz="1900"/>
            </a:lvl2pPr>
            <a:lvl3pPr marL="1481217" indent="0">
              <a:buNone/>
              <a:defRPr sz="1600"/>
            </a:lvl3pPr>
            <a:lvl4pPr marL="2221824" indent="0">
              <a:buNone/>
              <a:defRPr sz="1400"/>
            </a:lvl4pPr>
            <a:lvl5pPr marL="2962432" indent="0">
              <a:buNone/>
              <a:defRPr sz="1400"/>
            </a:lvl5pPr>
            <a:lvl6pPr marL="3703041" indent="0">
              <a:buNone/>
              <a:defRPr sz="1400"/>
            </a:lvl6pPr>
            <a:lvl7pPr marL="4443650" indent="0">
              <a:buNone/>
              <a:defRPr sz="1400"/>
            </a:lvl7pPr>
            <a:lvl8pPr marL="5184258" indent="0">
              <a:buNone/>
              <a:defRPr sz="1400"/>
            </a:lvl8pPr>
            <a:lvl9pPr marL="5924865" indent="0">
              <a:buNone/>
              <a:defRPr sz="14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4CFF732-8462-425E-9F4F-46955D65FCC6}" type="datetimeFigureOut">
              <a:rPr kumimoji="1" lang="ja-JP" altLang="en-US" smtClean="0"/>
              <a:t>2023/3/27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1114254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774067" y="446987"/>
            <a:ext cx="13933172" cy="1860286"/>
          </a:xfrm>
          <a:prstGeom prst="rect">
            <a:avLst/>
          </a:prstGeom>
        </p:spPr>
        <p:txBody>
          <a:bodyPr vert="horz" lIns="148121" tIns="74060" rIns="148121" bIns="7406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74067" y="2604404"/>
            <a:ext cx="13933172" cy="7366215"/>
          </a:xfrm>
          <a:prstGeom prst="rect">
            <a:avLst/>
          </a:prstGeom>
        </p:spPr>
        <p:txBody>
          <a:bodyPr vert="horz" lIns="148121" tIns="74060" rIns="148121" bIns="7406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774067" y="10345255"/>
            <a:ext cx="3612303" cy="594258"/>
          </a:xfrm>
          <a:prstGeom prst="rect">
            <a:avLst/>
          </a:prstGeom>
        </p:spPr>
        <p:txBody>
          <a:bodyPr vert="horz" lIns="148121" tIns="74060" rIns="148121" bIns="74060" rtlCol="0" anchor="ctr"/>
          <a:lstStyle>
            <a:lvl1pPr algn="l">
              <a:defRPr sz="1900">
                <a:solidFill>
                  <a:schemeClr val="tx1">
                    <a:tint val="75000"/>
                  </a:schemeClr>
                </a:solidFill>
              </a:defRPr>
            </a:lvl1pPr>
          </a:lstStyle>
          <a:p>
            <a:fld id="{F4CFF732-8462-425E-9F4F-46955D65FCC6}" type="datetimeFigureOut">
              <a:rPr kumimoji="1" lang="ja-JP" altLang="en-US" smtClean="0"/>
              <a:t>2023/3/27</a:t>
            </a:fld>
            <a:endParaRPr kumimoji="1" lang="ja-JP" altLang="en-US"/>
          </a:p>
        </p:txBody>
      </p:sp>
      <p:sp>
        <p:nvSpPr>
          <p:cNvPr id="5" name="フッター プレースホルダー 4"/>
          <p:cNvSpPr>
            <a:spLocks noGrp="1"/>
          </p:cNvSpPr>
          <p:nvPr>
            <p:ph type="ftr" sz="quarter" idx="3"/>
          </p:nvPr>
        </p:nvSpPr>
        <p:spPr>
          <a:xfrm>
            <a:off x="5289446" y="10345255"/>
            <a:ext cx="4902412" cy="594258"/>
          </a:xfrm>
          <a:prstGeom prst="rect">
            <a:avLst/>
          </a:prstGeom>
        </p:spPr>
        <p:txBody>
          <a:bodyPr vert="horz" lIns="148121" tIns="74060" rIns="148121" bIns="74060" rtlCol="0" anchor="ctr"/>
          <a:lstStyle>
            <a:lvl1pPr algn="ctr">
              <a:defRPr sz="1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11094935" y="10345255"/>
            <a:ext cx="3612303" cy="594258"/>
          </a:xfrm>
          <a:prstGeom prst="rect">
            <a:avLst/>
          </a:prstGeom>
        </p:spPr>
        <p:txBody>
          <a:bodyPr vert="horz" lIns="148121" tIns="74060" rIns="148121" bIns="74060" rtlCol="0" anchor="ctr"/>
          <a:lstStyle>
            <a:lvl1pPr algn="r">
              <a:defRPr sz="1900">
                <a:solidFill>
                  <a:schemeClr val="tx1">
                    <a:tint val="75000"/>
                  </a:schemeClr>
                </a:solidFill>
              </a:defRPr>
            </a:lvl1pPr>
          </a:lstStyle>
          <a:p>
            <a:fld id="{6DB2EB7A-7408-4CC6-8AFE-5FF7052B3340}" type="slidenum">
              <a:rPr kumimoji="1" lang="ja-JP" altLang="en-US" smtClean="0"/>
              <a:t>‹#›</a:t>
            </a:fld>
            <a:endParaRPr kumimoji="1" lang="ja-JP" altLang="en-US"/>
          </a:p>
        </p:txBody>
      </p:sp>
    </p:spTree>
    <p:extLst>
      <p:ext uri="{BB962C8B-B14F-4D97-AF65-F5344CB8AC3E}">
        <p14:creationId xmlns:p14="http://schemas.microsoft.com/office/powerpoint/2010/main" val="1168643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81217" rtl="0" eaLnBrk="1" latinLnBrk="0" hangingPunct="1">
        <a:spcBef>
          <a:spcPct val="0"/>
        </a:spcBef>
        <a:buNone/>
        <a:defRPr kumimoji="1" sz="7200" kern="1200">
          <a:solidFill>
            <a:schemeClr val="tx1"/>
          </a:solidFill>
          <a:latin typeface="+mj-lt"/>
          <a:ea typeface="+mj-ea"/>
          <a:cs typeface="+mj-cs"/>
        </a:defRPr>
      </a:lvl1pPr>
    </p:titleStyle>
    <p:bodyStyle>
      <a:lvl1pPr marL="555456" indent="-555456" algn="l" defTabSz="1481217" rtl="0" eaLnBrk="1" latinLnBrk="0" hangingPunct="1">
        <a:spcBef>
          <a:spcPct val="20000"/>
        </a:spcBef>
        <a:buFont typeface="Arial" panose="020B0604020202020204" pitchFamily="34" charset="0"/>
        <a:buChar char="•"/>
        <a:defRPr kumimoji="1" sz="5200" kern="1200">
          <a:solidFill>
            <a:schemeClr val="tx1"/>
          </a:solidFill>
          <a:latin typeface="+mn-lt"/>
          <a:ea typeface="+mn-ea"/>
          <a:cs typeface="+mn-cs"/>
        </a:defRPr>
      </a:lvl1pPr>
      <a:lvl2pPr marL="1203488" indent="-462880" algn="l" defTabSz="1481217" rtl="0" eaLnBrk="1" latinLnBrk="0" hangingPunct="1">
        <a:spcBef>
          <a:spcPct val="20000"/>
        </a:spcBef>
        <a:buFont typeface="Arial" panose="020B0604020202020204" pitchFamily="34" charset="0"/>
        <a:buChar char="–"/>
        <a:defRPr kumimoji="1" sz="4400" kern="1200">
          <a:solidFill>
            <a:schemeClr val="tx1"/>
          </a:solidFill>
          <a:latin typeface="+mn-lt"/>
          <a:ea typeface="+mn-ea"/>
          <a:cs typeface="+mn-cs"/>
        </a:defRPr>
      </a:lvl2pPr>
      <a:lvl3pPr marL="1851520" indent="-370304" algn="l" defTabSz="1481217" rtl="0" eaLnBrk="1" latinLnBrk="0" hangingPunct="1">
        <a:spcBef>
          <a:spcPct val="20000"/>
        </a:spcBef>
        <a:buFont typeface="Arial" panose="020B0604020202020204" pitchFamily="34" charset="0"/>
        <a:buChar char="•"/>
        <a:defRPr kumimoji="1" sz="4000" kern="1200">
          <a:solidFill>
            <a:schemeClr val="tx1"/>
          </a:solidFill>
          <a:latin typeface="+mn-lt"/>
          <a:ea typeface="+mn-ea"/>
          <a:cs typeface="+mn-cs"/>
        </a:defRPr>
      </a:lvl3pPr>
      <a:lvl4pPr marL="2592128" indent="-370304" algn="l" defTabSz="148121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4pPr>
      <a:lvl5pPr marL="3332737" indent="-370304" algn="l" defTabSz="148121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5pPr>
      <a:lvl6pPr marL="4073345" indent="-370304" algn="l" defTabSz="148121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6pPr>
      <a:lvl7pPr marL="4813954" indent="-370304" algn="l" defTabSz="148121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7pPr>
      <a:lvl8pPr marL="5554561" indent="-370304" algn="l" defTabSz="148121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8pPr>
      <a:lvl9pPr marL="6295169" indent="-370304" algn="l" defTabSz="148121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9pPr>
    </p:bodyStyle>
    <p:otherStyle>
      <a:defPPr>
        <a:defRPr lang="ja-JP"/>
      </a:defPPr>
      <a:lvl1pPr marL="0" algn="l" defTabSz="1481217" rtl="0" eaLnBrk="1" latinLnBrk="0" hangingPunct="1">
        <a:defRPr kumimoji="1" sz="2900" kern="1200">
          <a:solidFill>
            <a:schemeClr val="tx1"/>
          </a:solidFill>
          <a:latin typeface="+mn-lt"/>
          <a:ea typeface="+mn-ea"/>
          <a:cs typeface="+mn-cs"/>
        </a:defRPr>
      </a:lvl1pPr>
      <a:lvl2pPr marL="740609" algn="l" defTabSz="1481217" rtl="0" eaLnBrk="1" latinLnBrk="0" hangingPunct="1">
        <a:defRPr kumimoji="1" sz="2900" kern="1200">
          <a:solidFill>
            <a:schemeClr val="tx1"/>
          </a:solidFill>
          <a:latin typeface="+mn-lt"/>
          <a:ea typeface="+mn-ea"/>
          <a:cs typeface="+mn-cs"/>
        </a:defRPr>
      </a:lvl2pPr>
      <a:lvl3pPr marL="1481217" algn="l" defTabSz="1481217" rtl="0" eaLnBrk="1" latinLnBrk="0" hangingPunct="1">
        <a:defRPr kumimoji="1" sz="2900" kern="1200">
          <a:solidFill>
            <a:schemeClr val="tx1"/>
          </a:solidFill>
          <a:latin typeface="+mn-lt"/>
          <a:ea typeface="+mn-ea"/>
          <a:cs typeface="+mn-cs"/>
        </a:defRPr>
      </a:lvl3pPr>
      <a:lvl4pPr marL="2221824" algn="l" defTabSz="1481217" rtl="0" eaLnBrk="1" latinLnBrk="0" hangingPunct="1">
        <a:defRPr kumimoji="1" sz="2900" kern="1200">
          <a:solidFill>
            <a:schemeClr val="tx1"/>
          </a:solidFill>
          <a:latin typeface="+mn-lt"/>
          <a:ea typeface="+mn-ea"/>
          <a:cs typeface="+mn-cs"/>
        </a:defRPr>
      </a:lvl4pPr>
      <a:lvl5pPr marL="2962432" algn="l" defTabSz="1481217" rtl="0" eaLnBrk="1" latinLnBrk="0" hangingPunct="1">
        <a:defRPr kumimoji="1" sz="2900" kern="1200">
          <a:solidFill>
            <a:schemeClr val="tx1"/>
          </a:solidFill>
          <a:latin typeface="+mn-lt"/>
          <a:ea typeface="+mn-ea"/>
          <a:cs typeface="+mn-cs"/>
        </a:defRPr>
      </a:lvl5pPr>
      <a:lvl6pPr marL="3703041" algn="l" defTabSz="1481217" rtl="0" eaLnBrk="1" latinLnBrk="0" hangingPunct="1">
        <a:defRPr kumimoji="1" sz="2900" kern="1200">
          <a:solidFill>
            <a:schemeClr val="tx1"/>
          </a:solidFill>
          <a:latin typeface="+mn-lt"/>
          <a:ea typeface="+mn-ea"/>
          <a:cs typeface="+mn-cs"/>
        </a:defRPr>
      </a:lvl6pPr>
      <a:lvl7pPr marL="4443650" algn="l" defTabSz="1481217" rtl="0" eaLnBrk="1" latinLnBrk="0" hangingPunct="1">
        <a:defRPr kumimoji="1" sz="2900" kern="1200">
          <a:solidFill>
            <a:schemeClr val="tx1"/>
          </a:solidFill>
          <a:latin typeface="+mn-lt"/>
          <a:ea typeface="+mn-ea"/>
          <a:cs typeface="+mn-cs"/>
        </a:defRPr>
      </a:lvl7pPr>
      <a:lvl8pPr marL="5184258" algn="l" defTabSz="1481217" rtl="0" eaLnBrk="1" latinLnBrk="0" hangingPunct="1">
        <a:defRPr kumimoji="1" sz="2900" kern="1200">
          <a:solidFill>
            <a:schemeClr val="tx1"/>
          </a:solidFill>
          <a:latin typeface="+mn-lt"/>
          <a:ea typeface="+mn-ea"/>
          <a:cs typeface="+mn-cs"/>
        </a:defRPr>
      </a:lvl8pPr>
      <a:lvl9pPr marL="5924865" algn="l" defTabSz="1481217" rtl="0" eaLnBrk="1" latinLnBrk="0" hangingPunct="1">
        <a:defRPr kumimoji="1"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角丸四角形 30"/>
          <p:cNvSpPr/>
          <p:nvPr/>
        </p:nvSpPr>
        <p:spPr>
          <a:xfrm>
            <a:off x="635229" y="6049368"/>
            <a:ext cx="14287581" cy="3780000"/>
          </a:xfrm>
          <a:prstGeom prst="roundRect">
            <a:avLst>
              <a:gd name="adj" fmla="val 3370"/>
            </a:avLst>
          </a:prstGeom>
          <a:solidFill>
            <a:schemeClr val="accent1">
              <a:lumMod val="40000"/>
              <a:lumOff val="60000"/>
            </a:schemeClr>
          </a:solidFill>
          <a:ln w="9525">
            <a:solidFill>
              <a:srgbClr val="003399"/>
            </a:solidFill>
          </a:ln>
          <a:effectLst>
            <a:outerShdw blurRad="50800" dist="635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defPPr>
              <a:defRPr lang="ja-JP"/>
            </a:defPPr>
            <a:lvl1pPr marL="0" algn="l" defTabSz="1481328" rtl="0" eaLnBrk="1" latinLnBrk="0" hangingPunct="1">
              <a:defRPr kumimoji="1" sz="2900" kern="1200">
                <a:solidFill>
                  <a:schemeClr val="lt1"/>
                </a:solidFill>
                <a:latin typeface="+mn-lt"/>
                <a:ea typeface="+mn-ea"/>
                <a:cs typeface="+mn-cs"/>
              </a:defRPr>
            </a:lvl1pPr>
            <a:lvl2pPr marL="740664" algn="l" defTabSz="1481328" rtl="0" eaLnBrk="1" latinLnBrk="0" hangingPunct="1">
              <a:defRPr kumimoji="1" sz="2900" kern="1200">
                <a:solidFill>
                  <a:schemeClr val="lt1"/>
                </a:solidFill>
                <a:latin typeface="+mn-lt"/>
                <a:ea typeface="+mn-ea"/>
                <a:cs typeface="+mn-cs"/>
              </a:defRPr>
            </a:lvl2pPr>
            <a:lvl3pPr marL="1481328" algn="l" defTabSz="1481328" rtl="0" eaLnBrk="1" latinLnBrk="0" hangingPunct="1">
              <a:defRPr kumimoji="1" sz="2900" kern="1200">
                <a:solidFill>
                  <a:schemeClr val="lt1"/>
                </a:solidFill>
                <a:latin typeface="+mn-lt"/>
                <a:ea typeface="+mn-ea"/>
                <a:cs typeface="+mn-cs"/>
              </a:defRPr>
            </a:lvl3pPr>
            <a:lvl4pPr marL="2221992" algn="l" defTabSz="1481328" rtl="0" eaLnBrk="1" latinLnBrk="0" hangingPunct="1">
              <a:defRPr kumimoji="1" sz="2900" kern="1200">
                <a:solidFill>
                  <a:schemeClr val="lt1"/>
                </a:solidFill>
                <a:latin typeface="+mn-lt"/>
                <a:ea typeface="+mn-ea"/>
                <a:cs typeface="+mn-cs"/>
              </a:defRPr>
            </a:lvl4pPr>
            <a:lvl5pPr marL="2962656" algn="l" defTabSz="1481328" rtl="0" eaLnBrk="1" latinLnBrk="0" hangingPunct="1">
              <a:defRPr kumimoji="1" sz="2900" kern="1200">
                <a:solidFill>
                  <a:schemeClr val="lt1"/>
                </a:solidFill>
                <a:latin typeface="+mn-lt"/>
                <a:ea typeface="+mn-ea"/>
                <a:cs typeface="+mn-cs"/>
              </a:defRPr>
            </a:lvl5pPr>
            <a:lvl6pPr marL="3703320" algn="l" defTabSz="1481328" rtl="0" eaLnBrk="1" latinLnBrk="0" hangingPunct="1">
              <a:defRPr kumimoji="1" sz="2900" kern="1200">
                <a:solidFill>
                  <a:schemeClr val="lt1"/>
                </a:solidFill>
                <a:latin typeface="+mn-lt"/>
                <a:ea typeface="+mn-ea"/>
                <a:cs typeface="+mn-cs"/>
              </a:defRPr>
            </a:lvl6pPr>
            <a:lvl7pPr marL="4443984" algn="l" defTabSz="1481328" rtl="0" eaLnBrk="1" latinLnBrk="0" hangingPunct="1">
              <a:defRPr kumimoji="1" sz="2900" kern="1200">
                <a:solidFill>
                  <a:schemeClr val="lt1"/>
                </a:solidFill>
                <a:latin typeface="+mn-lt"/>
                <a:ea typeface="+mn-ea"/>
                <a:cs typeface="+mn-cs"/>
              </a:defRPr>
            </a:lvl7pPr>
            <a:lvl8pPr marL="5184648" algn="l" defTabSz="1481328" rtl="0" eaLnBrk="1" latinLnBrk="0" hangingPunct="1">
              <a:defRPr kumimoji="1" sz="2900" kern="1200">
                <a:solidFill>
                  <a:schemeClr val="lt1"/>
                </a:solidFill>
                <a:latin typeface="+mn-lt"/>
                <a:ea typeface="+mn-ea"/>
                <a:cs typeface="+mn-cs"/>
              </a:defRPr>
            </a:lvl8pPr>
            <a:lvl9pPr marL="5925312" algn="l" defTabSz="1481328" rtl="0" eaLnBrk="1" latinLnBrk="0" hangingPunct="1">
              <a:defRPr kumimoji="1" sz="2900" kern="1200">
                <a:solidFill>
                  <a:schemeClr val="lt1"/>
                </a:solidFill>
                <a:latin typeface="+mn-lt"/>
                <a:ea typeface="+mn-ea"/>
                <a:cs typeface="+mn-cs"/>
              </a:defRPr>
            </a:lvl9pPr>
          </a:lstStyle>
          <a:p>
            <a:pPr algn="ctr"/>
            <a:endParaRPr lang="ja-JP" altLang="en-US" dirty="0">
              <a:solidFill>
                <a:prstClr val="white"/>
              </a:solidFill>
            </a:endParaRPr>
          </a:p>
        </p:txBody>
      </p:sp>
      <p:sp>
        <p:nvSpPr>
          <p:cNvPr id="8" name="角丸四角形 7"/>
          <p:cNvSpPr/>
          <p:nvPr/>
        </p:nvSpPr>
        <p:spPr>
          <a:xfrm>
            <a:off x="702811" y="1737067"/>
            <a:ext cx="14220000" cy="4212000"/>
          </a:xfrm>
          <a:prstGeom prst="roundRect">
            <a:avLst>
              <a:gd name="adj" fmla="val 3370"/>
            </a:avLst>
          </a:prstGeom>
          <a:solidFill>
            <a:schemeClr val="accent1">
              <a:lumMod val="40000"/>
              <a:lumOff val="60000"/>
            </a:schemeClr>
          </a:solidFill>
          <a:ln w="9525">
            <a:solidFill>
              <a:schemeClr val="tx1"/>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endParaRPr lang="ja-JP" altLang="en-US" dirty="0">
              <a:solidFill>
                <a:prstClr val="white"/>
              </a:solidFill>
            </a:endParaRPr>
          </a:p>
        </p:txBody>
      </p:sp>
      <p:sp>
        <p:nvSpPr>
          <p:cNvPr id="18" name="テキスト ボックス 8"/>
          <p:cNvSpPr txBox="1">
            <a:spLocks noChangeArrowheads="1"/>
          </p:cNvSpPr>
          <p:nvPr/>
        </p:nvSpPr>
        <p:spPr bwMode="auto">
          <a:xfrm>
            <a:off x="10367822" y="2413355"/>
            <a:ext cx="4392000" cy="3581350"/>
          </a:xfrm>
          <a:prstGeom prst="rect">
            <a:avLst/>
          </a:prstGeom>
          <a:solidFill>
            <a:schemeClr val="bg1"/>
          </a:solidFill>
          <a:ln w="9525">
            <a:solidFill>
              <a:schemeClr val="accent1"/>
            </a:solidFill>
            <a:miter lim="800000"/>
            <a:headEnd/>
            <a:tailEnd/>
          </a:ln>
          <a:effectLst>
            <a:outerShdw blurRad="50800" dist="63500" dir="18900000" algn="bl" rotWithShape="0">
              <a:prstClr val="black">
                <a:alpha val="40000"/>
              </a:prstClr>
            </a:outerShdw>
          </a:effectLst>
        </p:spPr>
        <p:txBody>
          <a:bodyPr wrap="square" lIns="35997" tIns="35997" rIns="35997" bIns="35997">
            <a:spAutoFit/>
          </a:bodyPr>
          <a:lstStyle>
            <a:lvl1pPr eaLnBrk="0" hangingPunct="0">
              <a:defRPr kumimoji="1" sz="2500">
                <a:solidFill>
                  <a:schemeClr val="tx1"/>
                </a:solidFill>
                <a:latin typeface="Calibri" pitchFamily="34" charset="0"/>
                <a:ea typeface="ＭＳ Ｐゴシック" pitchFamily="50" charset="-128"/>
              </a:defRPr>
            </a:lvl1pPr>
            <a:lvl2pPr marL="742950" indent="-285750" eaLnBrk="0" hangingPunct="0">
              <a:defRPr kumimoji="1" sz="2500">
                <a:solidFill>
                  <a:schemeClr val="tx1"/>
                </a:solidFill>
                <a:latin typeface="Calibri" pitchFamily="34" charset="0"/>
                <a:ea typeface="ＭＳ Ｐゴシック" pitchFamily="50" charset="-128"/>
              </a:defRPr>
            </a:lvl2pPr>
            <a:lvl3pPr marL="1143000" indent="-228600" eaLnBrk="0" hangingPunct="0">
              <a:defRPr kumimoji="1" sz="2500">
                <a:solidFill>
                  <a:schemeClr val="tx1"/>
                </a:solidFill>
                <a:latin typeface="Calibri" pitchFamily="34" charset="0"/>
                <a:ea typeface="ＭＳ Ｐゴシック" pitchFamily="50" charset="-128"/>
              </a:defRPr>
            </a:lvl3pPr>
            <a:lvl4pPr marL="1600200" indent="-228600" eaLnBrk="0" hangingPunct="0">
              <a:defRPr kumimoji="1" sz="2500">
                <a:solidFill>
                  <a:schemeClr val="tx1"/>
                </a:solidFill>
                <a:latin typeface="Calibri" pitchFamily="34" charset="0"/>
                <a:ea typeface="ＭＳ Ｐゴシック" pitchFamily="50" charset="-128"/>
              </a:defRPr>
            </a:lvl4pPr>
            <a:lvl5pPr marL="2057400" indent="-228600" eaLnBrk="0" hangingPunct="0">
              <a:defRPr kumimoji="1" sz="2500">
                <a:solidFill>
                  <a:schemeClr val="tx1"/>
                </a:solidFill>
                <a:latin typeface="Calibri" pitchFamily="34" charset="0"/>
                <a:ea typeface="ＭＳ Ｐゴシック" pitchFamily="50" charset="-128"/>
              </a:defRPr>
            </a:lvl5pPr>
            <a:lvl6pPr marL="25146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6pPr>
            <a:lvl7pPr marL="29718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7pPr>
            <a:lvl8pPr marL="34290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8pPr>
            <a:lvl9pPr marL="38862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9pPr>
          </a:lstStyle>
          <a:p>
            <a:pPr eaLnBrk="1" hangingPunct="1">
              <a:lnSpc>
                <a:spcPts val="1000"/>
              </a:lnSpc>
              <a:defRPr/>
            </a:pPr>
            <a:endParaRPr lang="en-US" altLang="ja-JP"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en-US" altLang="ja-JP"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4 </a:t>
            </a:r>
            <a:r>
              <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就労支援と就労継続のための生活支援の充実</a:t>
            </a:r>
            <a:endParaRPr lang="en-US" altLang="ja-JP"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100"/>
              </a:lnSpc>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zh-TW" altLang="en-US" sz="1200" u="sng" dirty="0" smtClean="0">
                <a:latin typeface="Meiryo UI" panose="020B0604030504040204" pitchFamily="50" charset="-128"/>
                <a:ea typeface="Meiryo UI" panose="020B0604030504040204" pitchFamily="50" charset="-128"/>
                <a:cs typeface="Meiryo UI" panose="020B0604030504040204" pitchFamily="50" charset="-128"/>
              </a:rPr>
              <a:t>就労移行等連携調整事業  </a:t>
            </a:r>
            <a:r>
              <a:rPr lang="en-US" altLang="zh-TW" sz="1200" dirty="0" smtClean="0">
                <a:latin typeface="Meiryo UI" panose="020B0604030504040204" pitchFamily="50" charset="-128"/>
                <a:ea typeface="Meiryo UI" panose="020B0604030504040204" pitchFamily="50" charset="-128"/>
                <a:cs typeface="Meiryo UI" panose="020B0604030504040204" pitchFamily="50" charset="-128"/>
              </a:rPr>
              <a:t>【2</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,616</a:t>
            </a:r>
            <a:r>
              <a:rPr lang="zh-TW" altLang="en-US" sz="1200" dirty="0" smtClean="0">
                <a:latin typeface="Meiryo UI" panose="020B0604030504040204" pitchFamily="50" charset="-128"/>
                <a:ea typeface="Meiryo UI" panose="020B0604030504040204" pitchFamily="50" charset="-128"/>
                <a:cs typeface="Meiryo UI" panose="020B0604030504040204" pitchFamily="50" charset="-128"/>
              </a:rPr>
              <a:t>千円</a:t>
            </a:r>
            <a:r>
              <a:rPr lang="en-US" altLang="zh-TW"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（福祉部）</a:t>
            </a:r>
            <a:endParaRPr lang="en-US" altLang="zh-TW"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就労系障がい福祉サービス事業所を対象に、</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令和</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年度</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作成の</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「支援の手引き」を活用し、地域の課題・実情を踏まえた研修を立案し</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開催するとともに、地域連携が実践されるよう、実践までの支援を行う</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ことにより、一般就労への移行及び就労定着を促進する。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900"/>
              </a:lnSpc>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精神・発達障がい</a:t>
            </a:r>
            <a:r>
              <a:rPr lang="ja-JP" altLang="en-US" sz="1200" u="sng" dirty="0" smtClean="0">
                <a:latin typeface="Meiryo UI" panose="020B0604030504040204" pitchFamily="50" charset="-128"/>
                <a:ea typeface="Meiryo UI" panose="020B0604030504040204" pitchFamily="50" charset="-128"/>
                <a:cs typeface="Meiryo UI" panose="020B0604030504040204" pitchFamily="50" charset="-128"/>
              </a:rPr>
              <a:t>者等職場</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定着支援事業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【9,539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千円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600"/>
              </a:lnSpc>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商工労働部）</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p>
          <a:p>
            <a:pPr eaLnBrk="1" hangingPunct="1">
              <a:lnSpc>
                <a:spcPts val="16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精神</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・発達障がいに対する正しい理解と職場環境整備を図るため、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企業</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の人事担当者等を対象に精神・発達障がい者雇用企業での</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体験型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研修等を実施するとともに、職場実習の受入れを希望する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主と実習を希望する精神・発達障がい者等とのマッチング支援</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を</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実施する。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zh-TW" altLang="en-US" sz="1200" u="sng" dirty="0">
                <a:latin typeface="Meiryo UI" panose="020B0604030504040204" pitchFamily="50" charset="-128"/>
                <a:ea typeface="Meiryo UI" panose="020B0604030504040204" pitchFamily="50" charset="-128"/>
                <a:cs typeface="Meiryo UI" panose="020B0604030504040204" pitchFamily="50" charset="-128"/>
              </a:rPr>
              <a:t>大阪障害者職業能力開発校運営</a:t>
            </a:r>
            <a:r>
              <a:rPr lang="zh-TW" altLang="en-US" sz="1200" u="sng" dirty="0" smtClean="0">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（商工労働部）</a:t>
            </a:r>
            <a:endParaRPr lang="en-US" altLang="zh-TW"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障がい者の就職と生活の安定を図るため、障がい特性及び時代</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の</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6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ニーズ</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に対応する職業能力開発訓練を実施する。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角丸四角形 18"/>
          <p:cNvSpPr/>
          <p:nvPr/>
        </p:nvSpPr>
        <p:spPr>
          <a:xfrm>
            <a:off x="10431874" y="2304520"/>
            <a:ext cx="1080000" cy="252000"/>
          </a:xfrm>
          <a:prstGeom prst="roundRect">
            <a:avLst/>
          </a:prstGeom>
          <a:solidFill>
            <a:schemeClr val="tx2"/>
          </a:solidFill>
          <a:ln>
            <a:noFill/>
          </a:ln>
        </p:spPr>
        <p:style>
          <a:lnRef idx="2">
            <a:schemeClr val="accent5">
              <a:shade val="50000"/>
            </a:schemeClr>
          </a:lnRef>
          <a:fillRef idx="1">
            <a:schemeClr val="accent5"/>
          </a:fillRef>
          <a:effectRef idx="0">
            <a:schemeClr val="accent5"/>
          </a:effectRef>
          <a:fontRef idx="minor">
            <a:schemeClr val="lt1"/>
          </a:fontRef>
        </p:style>
        <p:txBody>
          <a:bodyPr lIns="91433" tIns="45717" rIns="91433" bIns="45717" rtlCol="0" anchor="ctr"/>
          <a:lstStyle/>
          <a:p>
            <a:pPr algn="ctr"/>
            <a:r>
              <a:rPr lang="ja-JP" altLang="en-US" sz="13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成人期</a:t>
            </a:r>
          </a:p>
        </p:txBody>
      </p:sp>
      <p:sp>
        <p:nvSpPr>
          <p:cNvPr id="32" name="テキスト ボックス 8"/>
          <p:cNvSpPr txBox="1">
            <a:spLocks noChangeArrowheads="1"/>
          </p:cNvSpPr>
          <p:nvPr/>
        </p:nvSpPr>
        <p:spPr bwMode="auto">
          <a:xfrm>
            <a:off x="1607622" y="10009392"/>
            <a:ext cx="12996000" cy="396000"/>
          </a:xfrm>
          <a:prstGeom prst="rect">
            <a:avLst/>
          </a:prstGeom>
          <a:solidFill>
            <a:schemeClr val="bg1"/>
          </a:solidFill>
          <a:ln w="9525">
            <a:solidFill>
              <a:schemeClr val="accent1"/>
            </a:solidFill>
            <a:miter lim="800000"/>
            <a:headEnd/>
            <a:tailEnd/>
          </a:ln>
          <a:effectLst>
            <a:outerShdw blurRad="50800" dist="63500" dir="18900000" algn="bl" rotWithShape="0">
              <a:prstClr val="black">
                <a:alpha val="40000"/>
              </a:prstClr>
            </a:outerShdw>
          </a:effectLst>
        </p:spPr>
        <p:txBody>
          <a:bodyPr wrap="square" lIns="35997" tIns="35997" rIns="35997" bIns="35997" anchor="ctr" anchorCtr="0">
            <a:noAutofit/>
          </a:bodyPr>
          <a:lstStyle>
            <a:lvl1pPr eaLnBrk="0" hangingPunct="0">
              <a:defRPr kumimoji="1" sz="2500">
                <a:solidFill>
                  <a:schemeClr val="tx1"/>
                </a:solidFill>
                <a:latin typeface="Calibri" pitchFamily="34" charset="0"/>
                <a:ea typeface="ＭＳ Ｐゴシック" pitchFamily="50" charset="-128"/>
              </a:defRPr>
            </a:lvl1pPr>
            <a:lvl2pPr marL="742950" indent="-285750" eaLnBrk="0" hangingPunct="0">
              <a:defRPr kumimoji="1" sz="2500">
                <a:solidFill>
                  <a:schemeClr val="tx1"/>
                </a:solidFill>
                <a:latin typeface="Calibri" pitchFamily="34" charset="0"/>
                <a:ea typeface="ＭＳ Ｐゴシック" pitchFamily="50" charset="-128"/>
              </a:defRPr>
            </a:lvl2pPr>
            <a:lvl3pPr marL="1143000" indent="-228600" eaLnBrk="0" hangingPunct="0">
              <a:defRPr kumimoji="1" sz="2500">
                <a:solidFill>
                  <a:schemeClr val="tx1"/>
                </a:solidFill>
                <a:latin typeface="Calibri" pitchFamily="34" charset="0"/>
                <a:ea typeface="ＭＳ Ｐゴシック" pitchFamily="50" charset="-128"/>
              </a:defRPr>
            </a:lvl3pPr>
            <a:lvl4pPr marL="1600200" indent="-228600" eaLnBrk="0" hangingPunct="0">
              <a:defRPr kumimoji="1" sz="2500">
                <a:solidFill>
                  <a:schemeClr val="tx1"/>
                </a:solidFill>
                <a:latin typeface="Calibri" pitchFamily="34" charset="0"/>
                <a:ea typeface="ＭＳ Ｐゴシック" pitchFamily="50" charset="-128"/>
              </a:defRPr>
            </a:lvl4pPr>
            <a:lvl5pPr marL="2057400" indent="-228600" eaLnBrk="0" hangingPunct="0">
              <a:defRPr kumimoji="1" sz="2500">
                <a:solidFill>
                  <a:schemeClr val="tx1"/>
                </a:solidFill>
                <a:latin typeface="Calibri" pitchFamily="34" charset="0"/>
                <a:ea typeface="ＭＳ Ｐゴシック" pitchFamily="50" charset="-128"/>
              </a:defRPr>
            </a:lvl5pPr>
            <a:lvl6pPr marL="25146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6pPr>
            <a:lvl7pPr marL="29718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7pPr>
            <a:lvl8pPr marL="34290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8pPr>
            <a:lvl9pPr marL="38862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9pPr>
          </a:lstStyle>
          <a:p>
            <a:pPr marL="171437" indent="-171437" eaLnBrk="1" hangingPunct="1">
              <a:buFont typeface="Wingdings" panose="05000000000000000000" pitchFamily="2" charset="2"/>
              <a:buChar char="l"/>
              <a:defRPr/>
            </a:pPr>
            <a:r>
              <a:rPr lang="ja-JP" altLang="en-US" sz="1200" b="1" dirty="0" err="1">
                <a:solidFill>
                  <a:srgbClr val="000000"/>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児者支援体制整備検討</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部会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【685</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千円</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府域</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における</a:t>
            </a:r>
            <a:r>
              <a:rPr lang="ja-JP" altLang="en-US" sz="1200" dirty="0" err="1">
                <a:solidFill>
                  <a:srgbClr val="000000"/>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児者の支援体制の整備に向けた検討を行うため部会やこども・成人両ワーキングを運営</a:t>
            </a:r>
          </a:p>
        </p:txBody>
      </p:sp>
      <p:sp>
        <p:nvSpPr>
          <p:cNvPr id="10" name="テキスト ボックス 8"/>
          <p:cNvSpPr txBox="1">
            <a:spLocks noChangeArrowheads="1"/>
          </p:cNvSpPr>
          <p:nvPr/>
        </p:nvSpPr>
        <p:spPr bwMode="auto">
          <a:xfrm>
            <a:off x="864436" y="2430519"/>
            <a:ext cx="3672000" cy="2163013"/>
          </a:xfrm>
          <a:prstGeom prst="rect">
            <a:avLst/>
          </a:prstGeom>
          <a:solidFill>
            <a:schemeClr val="bg1"/>
          </a:solidFill>
          <a:ln w="9525">
            <a:solidFill>
              <a:schemeClr val="accent1"/>
            </a:solidFill>
            <a:miter lim="800000"/>
            <a:headEnd/>
            <a:tailEnd/>
          </a:ln>
          <a:effectLst>
            <a:outerShdw blurRad="50800" dist="63500" dir="18900000" algn="bl" rotWithShape="0">
              <a:prstClr val="black">
                <a:alpha val="40000"/>
              </a:prstClr>
            </a:outerShdw>
          </a:effectLst>
        </p:spPr>
        <p:txBody>
          <a:bodyPr wrap="square" lIns="35997" tIns="35997" rIns="35997" bIns="35997">
            <a:spAutoFit/>
          </a:bodyPr>
          <a:lstStyle>
            <a:lvl1pPr eaLnBrk="0" hangingPunct="0">
              <a:defRPr kumimoji="1" sz="2500">
                <a:solidFill>
                  <a:schemeClr val="tx1"/>
                </a:solidFill>
                <a:latin typeface="Calibri" pitchFamily="34" charset="0"/>
                <a:ea typeface="ＭＳ Ｐゴシック" pitchFamily="50" charset="-128"/>
              </a:defRPr>
            </a:lvl1pPr>
            <a:lvl2pPr marL="742950" indent="-285750" eaLnBrk="0" hangingPunct="0">
              <a:defRPr kumimoji="1" sz="2500">
                <a:solidFill>
                  <a:schemeClr val="tx1"/>
                </a:solidFill>
                <a:latin typeface="Calibri" pitchFamily="34" charset="0"/>
                <a:ea typeface="ＭＳ Ｐゴシック" pitchFamily="50" charset="-128"/>
              </a:defRPr>
            </a:lvl2pPr>
            <a:lvl3pPr marL="1143000" indent="-228600" eaLnBrk="0" hangingPunct="0">
              <a:defRPr kumimoji="1" sz="2500">
                <a:solidFill>
                  <a:schemeClr val="tx1"/>
                </a:solidFill>
                <a:latin typeface="Calibri" pitchFamily="34" charset="0"/>
                <a:ea typeface="ＭＳ Ｐゴシック" pitchFamily="50" charset="-128"/>
              </a:defRPr>
            </a:lvl3pPr>
            <a:lvl4pPr marL="1600200" indent="-228600" eaLnBrk="0" hangingPunct="0">
              <a:defRPr kumimoji="1" sz="2500">
                <a:solidFill>
                  <a:schemeClr val="tx1"/>
                </a:solidFill>
                <a:latin typeface="Calibri" pitchFamily="34" charset="0"/>
                <a:ea typeface="ＭＳ Ｐゴシック" pitchFamily="50" charset="-128"/>
              </a:defRPr>
            </a:lvl4pPr>
            <a:lvl5pPr marL="2057400" indent="-228600" eaLnBrk="0" hangingPunct="0">
              <a:defRPr kumimoji="1" sz="2500">
                <a:solidFill>
                  <a:schemeClr val="tx1"/>
                </a:solidFill>
                <a:latin typeface="Calibri" pitchFamily="34" charset="0"/>
                <a:ea typeface="ＭＳ Ｐゴシック" pitchFamily="50" charset="-128"/>
              </a:defRPr>
            </a:lvl5pPr>
            <a:lvl6pPr marL="25146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6pPr>
            <a:lvl7pPr marL="29718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7pPr>
            <a:lvl8pPr marL="34290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8pPr>
            <a:lvl9pPr marL="38862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9pPr>
          </a:lstStyle>
          <a:p>
            <a:pPr eaLnBrk="1" hangingPunct="1">
              <a:lnSpc>
                <a:spcPts val="1200"/>
              </a:lnSpc>
              <a:defRPr/>
            </a:pPr>
            <a:endParaRPr lang="en-US" altLang="ja-JP" sz="1400" dirty="0">
              <a:solidFill>
                <a:srgbClr val="000000"/>
              </a:solidFill>
              <a:latin typeface="HGP創英角ｺﾞｼｯｸUB" pitchFamily="50" charset="-128"/>
              <a:ea typeface="HGP創英角ｺﾞｼｯｸUB" pitchFamily="50" charset="-128"/>
            </a:endParaRPr>
          </a:p>
          <a:p>
            <a:pPr eaLnBrk="1" hangingPunct="1">
              <a:lnSpc>
                <a:spcPts val="1200"/>
              </a:lnSpc>
              <a:defRPr/>
            </a:pPr>
            <a:endParaRPr lang="en-US" altLang="ja-JP" sz="13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200"/>
              </a:lnSpc>
              <a:defRPr/>
            </a:pPr>
            <a:r>
              <a:rPr lang="ja-JP" altLang="en-US" sz="13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早期気づきと早期発達支援の充実</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799"/>
              </a:lnSpc>
              <a:defRPr/>
            </a:pP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defRPr/>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○乳幼児</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健診や保育所等巡回の取組の充実</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に</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取り組む</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市町村を支援</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defRPr/>
            </a:pPr>
            <a:r>
              <a:rPr lang="ja-JP" altLang="en-US"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・保健師向け</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研修（既存研修の活用）</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・保育士</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・幼稚園教諭・保育教諭などの人材育成</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公</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民</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連携・市町村</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理解のための取組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進める。</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defRPr/>
            </a:pPr>
            <a:r>
              <a:rPr lang="ja-JP" altLang="en-US"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他に「新・子育て支援交付金」を活用した支援</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 10"/>
          <p:cNvSpPr/>
          <p:nvPr/>
        </p:nvSpPr>
        <p:spPr>
          <a:xfrm>
            <a:off x="940523" y="2304520"/>
            <a:ext cx="1080000" cy="252000"/>
          </a:xfrm>
          <a:prstGeom prst="roundRect">
            <a:avLst/>
          </a:prstGeom>
          <a:solidFill>
            <a:schemeClr val="tx2"/>
          </a:solidFill>
          <a:ln>
            <a:noFill/>
          </a:ln>
        </p:spPr>
        <p:style>
          <a:lnRef idx="2">
            <a:schemeClr val="accent5">
              <a:shade val="50000"/>
            </a:schemeClr>
          </a:lnRef>
          <a:fillRef idx="1">
            <a:schemeClr val="accent5"/>
          </a:fillRef>
          <a:effectRef idx="0">
            <a:schemeClr val="accent5"/>
          </a:effectRef>
          <a:fontRef idx="minor">
            <a:schemeClr val="lt1"/>
          </a:fontRef>
        </p:style>
        <p:txBody>
          <a:bodyPr lIns="91433" tIns="45717" rIns="91433" bIns="45717" rtlCol="0" anchor="ctr"/>
          <a:lstStyle/>
          <a:p>
            <a:pPr algn="ctr"/>
            <a:r>
              <a:rPr lang="ja-JP" altLang="en-US" sz="13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乳幼児期</a:t>
            </a:r>
          </a:p>
        </p:txBody>
      </p:sp>
      <p:grpSp>
        <p:nvGrpSpPr>
          <p:cNvPr id="21" name="グループ化 20"/>
          <p:cNvGrpSpPr/>
          <p:nvPr/>
        </p:nvGrpSpPr>
        <p:grpSpPr>
          <a:xfrm>
            <a:off x="702810" y="270913"/>
            <a:ext cx="14405571" cy="771491"/>
            <a:chOff x="721450" y="351833"/>
            <a:chExt cx="14220000" cy="828000"/>
          </a:xfrm>
        </p:grpSpPr>
        <p:sp>
          <p:nvSpPr>
            <p:cNvPr id="41" name="額縁 40"/>
            <p:cNvSpPr/>
            <p:nvPr/>
          </p:nvSpPr>
          <p:spPr>
            <a:xfrm>
              <a:off x="721450" y="351833"/>
              <a:ext cx="14220000" cy="828000"/>
            </a:xfrm>
            <a:prstGeom prst="bevel">
              <a:avLst/>
            </a:prstGeom>
            <a:ln/>
          </p:spPr>
          <p:style>
            <a:lnRef idx="0">
              <a:schemeClr val="accent2"/>
            </a:lnRef>
            <a:fillRef idx="3">
              <a:schemeClr val="accent2"/>
            </a:fillRef>
            <a:effectRef idx="3">
              <a:schemeClr val="accent2"/>
            </a:effectRef>
            <a:fontRef idx="minor">
              <a:schemeClr val="lt1"/>
            </a:fontRef>
          </p:style>
          <p:txBody>
            <a:bodyPr lIns="91416" tIns="45709" rIns="91416" bIns="45709" anchor="ctr"/>
            <a:lstStyle/>
            <a:p>
              <a:pPr algn="ctr" defTabSz="1280064">
                <a:defRPr/>
              </a:pPr>
              <a:r>
                <a:rPr lang="ja-JP" altLang="en-US" b="1" dirty="0">
                  <a:solidFill>
                    <a:schemeClr val="bg1"/>
                  </a:solidFill>
                  <a:latin typeface="HG丸ｺﾞｼｯｸM-PRO" pitchFamily="50" charset="-128"/>
                  <a:ea typeface="HG丸ｺﾞｼｯｸM-PRO" pitchFamily="50" charset="-128"/>
                </a:rPr>
                <a:t>　　　</a:t>
              </a:r>
              <a:r>
                <a:rPr lang="ja-JP" altLang="en-US" sz="2000" b="1" dirty="0">
                  <a:solidFill>
                    <a:schemeClr val="bg1"/>
                  </a:solidFill>
                  <a:latin typeface="HG丸ｺﾞｼｯｸM-PRO" pitchFamily="50" charset="-128"/>
                  <a:ea typeface="HG丸ｺﾞｼｯｸM-PRO" pitchFamily="50" charset="-128"/>
                </a:rPr>
                <a:t>発 達 障 が い 児 者 支 援 に 関 す る 主 な 取 </a:t>
              </a:r>
              <a:r>
                <a:rPr lang="ja-JP" altLang="en-US" sz="2000" b="1" dirty="0" smtClean="0">
                  <a:solidFill>
                    <a:schemeClr val="bg1"/>
                  </a:solidFill>
                  <a:latin typeface="HG丸ｺﾞｼｯｸM-PRO" pitchFamily="50" charset="-128"/>
                  <a:ea typeface="HG丸ｺﾞｼｯｸM-PRO" pitchFamily="50" charset="-128"/>
                </a:rPr>
                <a:t>組</a:t>
              </a:r>
              <a:endParaRPr lang="ja-JP" altLang="en-US" sz="2000" b="1" dirty="0">
                <a:solidFill>
                  <a:prstClr val="white"/>
                </a:solidFill>
                <a:latin typeface="HG丸ｺﾞｼｯｸM-PRO" pitchFamily="50" charset="-128"/>
                <a:ea typeface="HG丸ｺﾞｼｯｸM-PRO" pitchFamily="50" charset="-128"/>
              </a:endParaRPr>
            </a:p>
          </p:txBody>
        </p:sp>
        <p:sp>
          <p:nvSpPr>
            <p:cNvPr id="43" name="正方形/長方形 8"/>
            <p:cNvSpPr>
              <a:spLocks noChangeArrowheads="1"/>
            </p:cNvSpPr>
            <p:nvPr/>
          </p:nvSpPr>
          <p:spPr bwMode="auto">
            <a:xfrm>
              <a:off x="887087" y="515118"/>
              <a:ext cx="2201506" cy="54110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433" tIns="45717" rIns="91433" bIns="45717" anchor="ctr">
              <a:spAutoFit/>
            </a:bodyPr>
            <a:lstStyle>
              <a:lvl1pPr eaLnBrk="0" hangingPunct="0">
                <a:spcBef>
                  <a:spcPct val="20000"/>
                </a:spcBef>
                <a:buFont typeface="Arial" charset="0"/>
                <a:buChar char="•"/>
                <a:defRPr kumimoji="1" sz="45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39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3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8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800">
                  <a:solidFill>
                    <a:schemeClr val="tx1"/>
                  </a:solidFill>
                  <a:latin typeface="Calibri" pitchFamily="34" charset="0"/>
                  <a:ea typeface="ＭＳ Ｐゴシック" charset="-128"/>
                </a:defRPr>
              </a:lvl5pPr>
              <a:lvl6pPr marL="2514600" indent="-228600" defTabSz="1279525" eaLnBrk="0" fontAlgn="base" hangingPunct="0">
                <a:spcBef>
                  <a:spcPct val="20000"/>
                </a:spcBef>
                <a:spcAft>
                  <a:spcPct val="0"/>
                </a:spcAft>
                <a:buFont typeface="Arial" charset="0"/>
                <a:buChar char="»"/>
                <a:defRPr kumimoji="1" sz="2800">
                  <a:solidFill>
                    <a:schemeClr val="tx1"/>
                  </a:solidFill>
                  <a:latin typeface="Calibri" pitchFamily="34" charset="0"/>
                  <a:ea typeface="ＭＳ Ｐゴシック" charset="-128"/>
                </a:defRPr>
              </a:lvl6pPr>
              <a:lvl7pPr marL="2971800" indent="-228600" defTabSz="1279525" eaLnBrk="0" fontAlgn="base" hangingPunct="0">
                <a:spcBef>
                  <a:spcPct val="20000"/>
                </a:spcBef>
                <a:spcAft>
                  <a:spcPct val="0"/>
                </a:spcAft>
                <a:buFont typeface="Arial" charset="0"/>
                <a:buChar char="»"/>
                <a:defRPr kumimoji="1" sz="2800">
                  <a:solidFill>
                    <a:schemeClr val="tx1"/>
                  </a:solidFill>
                  <a:latin typeface="Calibri" pitchFamily="34" charset="0"/>
                  <a:ea typeface="ＭＳ Ｐゴシック" charset="-128"/>
                </a:defRPr>
              </a:lvl7pPr>
              <a:lvl8pPr marL="3429000" indent="-228600" defTabSz="1279525" eaLnBrk="0" fontAlgn="base" hangingPunct="0">
                <a:spcBef>
                  <a:spcPct val="20000"/>
                </a:spcBef>
                <a:spcAft>
                  <a:spcPct val="0"/>
                </a:spcAft>
                <a:buFont typeface="Arial" charset="0"/>
                <a:buChar char="»"/>
                <a:defRPr kumimoji="1" sz="2800">
                  <a:solidFill>
                    <a:schemeClr val="tx1"/>
                  </a:solidFill>
                  <a:latin typeface="Calibri" pitchFamily="34" charset="0"/>
                  <a:ea typeface="ＭＳ Ｐゴシック" charset="-128"/>
                </a:defRPr>
              </a:lvl8pPr>
              <a:lvl9pPr marL="3886200" indent="-228600" defTabSz="1279525" eaLnBrk="0" fontAlgn="base" hangingPunct="0">
                <a:spcBef>
                  <a:spcPct val="20000"/>
                </a:spcBef>
                <a:spcAft>
                  <a:spcPct val="0"/>
                </a:spcAft>
                <a:buFont typeface="Arial" charset="0"/>
                <a:buChar char="»"/>
                <a:defRPr kumimoji="1" sz="2800">
                  <a:solidFill>
                    <a:schemeClr val="tx1"/>
                  </a:solidFill>
                  <a:latin typeface="Calibri" pitchFamily="34" charset="0"/>
                  <a:ea typeface="ＭＳ Ｐゴシック" charset="-128"/>
                </a:defRPr>
              </a:lvl9pPr>
            </a:lstStyle>
            <a:p>
              <a:pPr algn="ctr" eaLnBrk="1" hangingPunct="1">
                <a:lnSpc>
                  <a:spcPts val="1700"/>
                </a:lnSpc>
                <a:spcBef>
                  <a:spcPct val="0"/>
                </a:spcBef>
                <a:buFontTx/>
                <a:buNone/>
              </a:pPr>
              <a:r>
                <a:rPr lang="ja-JP" altLang="en-US" sz="1400" dirty="0" smtClean="0">
                  <a:latin typeface="HG丸ｺﾞｼｯｸM-PRO" pitchFamily="50" charset="-128"/>
                  <a:ea typeface="HG丸ｺﾞｼｯｸM-PRO" pitchFamily="50" charset="-128"/>
                </a:rPr>
                <a:t>令和５年度当初予算</a:t>
              </a: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a:t>
              </a:r>
              <a:r>
                <a:rPr lang="en-US" altLang="ja-JP" sz="1400" dirty="0" smtClean="0">
                  <a:latin typeface="HG丸ｺﾞｼｯｸM-PRO" pitchFamily="50" charset="-128"/>
                  <a:ea typeface="HG丸ｺﾞｼｯｸM-PRO" pitchFamily="50" charset="-128"/>
                </a:rPr>
                <a:t>227,746</a:t>
              </a:r>
              <a:r>
                <a:rPr lang="ja-JP" altLang="en-US" sz="1400" dirty="0" smtClean="0">
                  <a:latin typeface="HG丸ｺﾞｼｯｸM-PRO" pitchFamily="50" charset="-128"/>
                  <a:ea typeface="HG丸ｺﾞｼｯｸM-PRO" pitchFamily="50" charset="-128"/>
                </a:rPr>
                <a:t>千円</a:t>
              </a:r>
              <a:endParaRPr lang="en-US" altLang="ja-JP" sz="1400" dirty="0">
                <a:latin typeface="HG丸ｺﾞｼｯｸM-PRO" pitchFamily="50" charset="-128"/>
                <a:ea typeface="HG丸ｺﾞｼｯｸM-PRO" pitchFamily="50" charset="-128"/>
              </a:endParaRPr>
            </a:p>
          </p:txBody>
        </p:sp>
      </p:grpSp>
      <p:sp>
        <p:nvSpPr>
          <p:cNvPr id="44" name="横巻き 43"/>
          <p:cNvSpPr/>
          <p:nvPr/>
        </p:nvSpPr>
        <p:spPr>
          <a:xfrm>
            <a:off x="757745" y="1074077"/>
            <a:ext cx="14220000" cy="612000"/>
          </a:xfrm>
          <a:prstGeom prst="horizontalScroll">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anchor="ctr"/>
          <a:lstStyle/>
          <a:p>
            <a:pPr defTabSz="1280064">
              <a:lnSpc>
                <a:spcPts val="1900"/>
              </a:lnSpc>
              <a:defRPr/>
            </a:pPr>
            <a:r>
              <a:rPr lang="ja-JP" altLang="en-US" sz="1400" dirty="0" smtClean="0">
                <a:solidFill>
                  <a:prstClr val="black"/>
                </a:solidFill>
                <a:latin typeface="HGP創英角ｺﾞｼｯｸUB" pitchFamily="50" charset="-128"/>
                <a:ea typeface="HGP創英角ｺﾞｼｯｸUB" pitchFamily="50" charset="-128"/>
              </a:rPr>
              <a:t>「第</a:t>
            </a:r>
            <a:r>
              <a:rPr lang="en-US" altLang="ja-JP" sz="1400" dirty="0" smtClean="0">
                <a:solidFill>
                  <a:prstClr val="black"/>
                </a:solidFill>
                <a:latin typeface="HGP創英角ｺﾞｼｯｸUB" pitchFamily="50" charset="-128"/>
                <a:ea typeface="HGP創英角ｺﾞｼｯｸUB" pitchFamily="50" charset="-128"/>
              </a:rPr>
              <a:t>5</a:t>
            </a:r>
            <a:r>
              <a:rPr lang="ja-JP" altLang="en-US" sz="1400" dirty="0" smtClean="0">
                <a:solidFill>
                  <a:prstClr val="black"/>
                </a:solidFill>
                <a:latin typeface="HGP創英角ｺﾞｼｯｸUB" pitchFamily="50" charset="-128"/>
                <a:ea typeface="HGP創英角ｺﾞｼｯｸUB" pitchFamily="50" charset="-128"/>
              </a:rPr>
              <a:t>次障がい者計画」</a:t>
            </a:r>
            <a:r>
              <a:rPr lang="ja-JP" altLang="en-US" sz="1400" dirty="0">
                <a:solidFill>
                  <a:prstClr val="black"/>
                </a:solidFill>
                <a:latin typeface="HGP創英角ｺﾞｼｯｸUB" pitchFamily="50" charset="-128"/>
                <a:ea typeface="HGP創英角ｺﾞｼｯｸUB" pitchFamily="50" charset="-128"/>
              </a:rPr>
              <a:t>に基づき、発達障が</a:t>
            </a:r>
            <a:r>
              <a:rPr lang="ja-JP" altLang="en-US" sz="1400" dirty="0" smtClean="0">
                <a:solidFill>
                  <a:prstClr val="black"/>
                </a:solidFill>
                <a:latin typeface="HGP創英角ｺﾞｼｯｸUB" pitchFamily="50" charset="-128"/>
                <a:ea typeface="HGP創英角ｺﾞｼｯｸUB" pitchFamily="50" charset="-128"/>
              </a:rPr>
              <a:t>いの人に切れ目なく必要な支援</a:t>
            </a:r>
            <a:r>
              <a:rPr lang="ja-JP" altLang="en-US" sz="1400" dirty="0">
                <a:solidFill>
                  <a:prstClr val="black"/>
                </a:solidFill>
                <a:latin typeface="HGP創英角ｺﾞｼｯｸUB" pitchFamily="50" charset="-128"/>
                <a:ea typeface="HGP創英角ｺﾞｼｯｸUB" pitchFamily="50" charset="-128"/>
              </a:rPr>
              <a:t>を受けることができるよう</a:t>
            </a:r>
            <a:r>
              <a:rPr lang="ja-JP" altLang="en-US" sz="1400" dirty="0" smtClean="0">
                <a:solidFill>
                  <a:prstClr val="black"/>
                </a:solidFill>
                <a:latin typeface="HGP創英角ｺﾞｼｯｸUB" pitchFamily="50" charset="-128"/>
                <a:ea typeface="HGP創英角ｺﾞｼｯｸUB" pitchFamily="50" charset="-128"/>
              </a:rPr>
              <a:t>、支援</a:t>
            </a:r>
            <a:r>
              <a:rPr lang="ja-JP" altLang="en-US" sz="1400" dirty="0">
                <a:solidFill>
                  <a:prstClr val="black"/>
                </a:solidFill>
                <a:latin typeface="HGP創英角ｺﾞｼｯｸUB" pitchFamily="50" charset="-128"/>
                <a:ea typeface="HGP創英角ｺﾞｼｯｸUB" pitchFamily="50" charset="-128"/>
              </a:rPr>
              <a:t>体制の整備を図っていきます。</a:t>
            </a:r>
          </a:p>
        </p:txBody>
      </p:sp>
      <p:sp>
        <p:nvSpPr>
          <p:cNvPr id="5" name="正方形/長方形 4"/>
          <p:cNvSpPr/>
          <p:nvPr/>
        </p:nvSpPr>
        <p:spPr>
          <a:xfrm>
            <a:off x="1631833" y="6084912"/>
            <a:ext cx="12996000" cy="1044000"/>
          </a:xfrm>
          <a:prstGeom prst="rect">
            <a:avLst/>
          </a:prstGeom>
          <a:solidFill>
            <a:schemeClr val="bg1"/>
          </a:solidFill>
          <a:ln w="9525"/>
          <a:effectLst>
            <a:outerShdw blurRad="50800" dist="635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1994" tIns="35997" rIns="71994" bIns="35997" rtlCol="0" anchor="t" anchorCtr="0"/>
          <a:lstStyle/>
          <a:p>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５　地域生活支援と相談支援体制の</a:t>
            </a: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充実</a:t>
            </a:r>
            <a:endParaRPr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は広域自治体として、</a:t>
            </a:r>
            <a:r>
              <a:rPr lang="ja-JP" altLang="en-US" sz="12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児者が身近な地域で生活できるよう市町村の取組を</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u="sng"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者支援センター事業</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【33,613</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府域</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2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児者支援を総合的に行う拠点として、専門的な相談支援や機関</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コンサルテーション、</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関係機関への情報提供等を実施</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r>
              <a:rPr lang="ja-JP" altLang="en-US" sz="1200" u="sng"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児者地域支援体制整備</a:t>
            </a:r>
            <a:r>
              <a:rPr lang="ja-JP" altLang="en-US" sz="12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＜発達障がい者地域支援力</a:t>
            </a:r>
            <a:r>
              <a:rPr lang="ja-JP" altLang="en-US" sz="12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向上事業＞ </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【9,316</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千円</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者支援センターに「地域</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支援マネージャー</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」を配置し、市町村を支援</a:t>
            </a:r>
            <a:endPar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テキスト ボックス 8"/>
          <p:cNvSpPr txBox="1">
            <a:spLocks noChangeArrowheads="1"/>
          </p:cNvSpPr>
          <p:nvPr/>
        </p:nvSpPr>
        <p:spPr bwMode="auto">
          <a:xfrm>
            <a:off x="864435" y="4955486"/>
            <a:ext cx="9396383" cy="960119"/>
          </a:xfrm>
          <a:prstGeom prst="rect">
            <a:avLst/>
          </a:prstGeom>
          <a:solidFill>
            <a:schemeClr val="bg1"/>
          </a:solidFill>
          <a:ln w="9525">
            <a:solidFill>
              <a:schemeClr val="accent1"/>
            </a:solidFill>
            <a:miter lim="800000"/>
            <a:headEnd/>
            <a:tailEnd/>
          </a:ln>
          <a:effectLst>
            <a:outerShdw blurRad="50800" dist="63500" dir="18900000" algn="bl" rotWithShape="0">
              <a:prstClr val="black">
                <a:alpha val="40000"/>
              </a:prstClr>
            </a:outerShdw>
          </a:effectLst>
        </p:spPr>
        <p:txBody>
          <a:bodyPr wrap="square" lIns="35997" tIns="35997" rIns="35997" bIns="35997">
            <a:spAutoFit/>
          </a:bodyPr>
          <a:lstStyle>
            <a:lvl1pPr eaLnBrk="0" hangingPunct="0">
              <a:defRPr kumimoji="1" sz="2500">
                <a:solidFill>
                  <a:schemeClr val="tx1"/>
                </a:solidFill>
                <a:latin typeface="Calibri" pitchFamily="34" charset="0"/>
                <a:ea typeface="ＭＳ Ｐゴシック" pitchFamily="50" charset="-128"/>
              </a:defRPr>
            </a:lvl1pPr>
            <a:lvl2pPr marL="742950" indent="-285750" eaLnBrk="0" hangingPunct="0">
              <a:defRPr kumimoji="1" sz="2500">
                <a:solidFill>
                  <a:schemeClr val="tx1"/>
                </a:solidFill>
                <a:latin typeface="Calibri" pitchFamily="34" charset="0"/>
                <a:ea typeface="ＭＳ Ｐゴシック" pitchFamily="50" charset="-128"/>
              </a:defRPr>
            </a:lvl2pPr>
            <a:lvl3pPr marL="1143000" indent="-228600" eaLnBrk="0" hangingPunct="0">
              <a:defRPr kumimoji="1" sz="2500">
                <a:solidFill>
                  <a:schemeClr val="tx1"/>
                </a:solidFill>
                <a:latin typeface="Calibri" pitchFamily="34" charset="0"/>
                <a:ea typeface="ＭＳ Ｐゴシック" pitchFamily="50" charset="-128"/>
              </a:defRPr>
            </a:lvl3pPr>
            <a:lvl4pPr marL="1600200" indent="-228600" eaLnBrk="0" hangingPunct="0">
              <a:defRPr kumimoji="1" sz="2500">
                <a:solidFill>
                  <a:schemeClr val="tx1"/>
                </a:solidFill>
                <a:latin typeface="Calibri" pitchFamily="34" charset="0"/>
                <a:ea typeface="ＭＳ Ｐゴシック" pitchFamily="50" charset="-128"/>
              </a:defRPr>
            </a:lvl4pPr>
            <a:lvl5pPr marL="2057400" indent="-228600" eaLnBrk="0" hangingPunct="0">
              <a:defRPr kumimoji="1" sz="2500">
                <a:solidFill>
                  <a:schemeClr val="tx1"/>
                </a:solidFill>
                <a:latin typeface="Calibri" pitchFamily="34" charset="0"/>
                <a:ea typeface="ＭＳ Ｐゴシック" pitchFamily="50" charset="-128"/>
              </a:defRPr>
            </a:lvl5pPr>
            <a:lvl6pPr marL="25146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6pPr>
            <a:lvl7pPr marL="29718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7pPr>
            <a:lvl8pPr marL="34290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8pPr>
            <a:lvl9pPr marL="38862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9pPr>
          </a:lstStyle>
          <a:p>
            <a:pPr eaLnBrk="1" hangingPunct="1">
              <a:defRPr/>
            </a:pPr>
            <a:r>
              <a:rPr lang="ja-JP" altLang="en-US"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２　</a:t>
            </a:r>
            <a:r>
              <a:rPr lang="ja-JP" altLang="en-US" sz="13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子どもの時期の支援体制の</a:t>
            </a:r>
            <a:r>
              <a:rPr lang="ja-JP" altLang="en-US"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充実</a:t>
            </a:r>
            <a:endParaRPr lang="en-US" altLang="ja-JP"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○発達</a:t>
            </a:r>
            <a:r>
              <a:rPr lang="ja-JP" altLang="en-US" sz="130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児向けに身近な地域で個別療育を確保する市町村の取組</a:t>
            </a:r>
            <a:r>
              <a:rPr lang="ja-JP" altLang="en-US" sz="13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を支援</a:t>
            </a:r>
            <a:endPar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○大阪府発達支援拠点による</a:t>
            </a:r>
            <a:r>
              <a:rPr lang="ja-JP" altLang="en-US" sz="1200"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児通所支援事業所や学校に</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対する機関支援を</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実施</a:t>
            </a:r>
            <a:endPar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u="sng"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発達障</a:t>
            </a:r>
            <a:r>
              <a:rPr lang="ja-JP" altLang="en-US" sz="1300" u="sng"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がい</a:t>
            </a:r>
            <a:r>
              <a:rPr lang="ja-JP" altLang="en-US" sz="13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児者地域支援体制整備</a:t>
            </a:r>
            <a:r>
              <a:rPr lang="ja-JP" altLang="en-US" sz="13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事業＜障</a:t>
            </a:r>
            <a:r>
              <a:rPr lang="ja-JP" altLang="en-US" sz="13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がい児通所支援事</a:t>
            </a:r>
            <a:r>
              <a:rPr lang="ja-JP" altLang="en-US" sz="1300"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業者等育成事業</a:t>
            </a:r>
            <a:r>
              <a:rPr lang="ja-JP" altLang="en-US" sz="1300" u="sng"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300" dirty="0" smtClean="0">
                <a:latin typeface="Meiryo UI" panose="020B0604030504040204" pitchFamily="50" charset="-128"/>
                <a:ea typeface="Meiryo UI" panose="020B0604030504040204" pitchFamily="50" charset="-128"/>
                <a:cs typeface="Meiryo UI" panose="020B0604030504040204" pitchFamily="50" charset="-128"/>
              </a:rPr>
              <a:t>【25,708</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千円</a:t>
            </a:r>
            <a:r>
              <a:rPr lang="en-US" altLang="ja-JP" sz="1300" dirty="0" smtClean="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800"/>
              </a:lnSpc>
              <a:defRPr/>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3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8"/>
          <p:cNvSpPr txBox="1">
            <a:spLocks noChangeArrowheads="1"/>
          </p:cNvSpPr>
          <p:nvPr/>
        </p:nvSpPr>
        <p:spPr bwMode="auto">
          <a:xfrm>
            <a:off x="4724851" y="2412180"/>
            <a:ext cx="5544000" cy="2514391"/>
          </a:xfrm>
          <a:prstGeom prst="rect">
            <a:avLst/>
          </a:prstGeom>
          <a:solidFill>
            <a:schemeClr val="bg1"/>
          </a:solidFill>
          <a:ln w="9525">
            <a:solidFill>
              <a:schemeClr val="accent1"/>
            </a:solidFill>
            <a:miter lim="800000"/>
            <a:headEnd/>
            <a:tailEnd/>
          </a:ln>
          <a:effectLst>
            <a:outerShdw blurRad="50800" dist="63500" dir="18900000" algn="bl" rotWithShape="0">
              <a:prstClr val="black">
                <a:alpha val="40000"/>
              </a:prstClr>
            </a:outerShdw>
          </a:effectLst>
        </p:spPr>
        <p:txBody>
          <a:bodyPr wrap="square" lIns="35997" tIns="35997" rIns="35997" bIns="35997">
            <a:spAutoFit/>
          </a:bodyPr>
          <a:lstStyle>
            <a:lvl1pPr eaLnBrk="0" hangingPunct="0">
              <a:defRPr kumimoji="1" sz="2500">
                <a:solidFill>
                  <a:schemeClr val="tx1"/>
                </a:solidFill>
                <a:latin typeface="Calibri" pitchFamily="34" charset="0"/>
                <a:ea typeface="ＭＳ Ｐゴシック" pitchFamily="50" charset="-128"/>
              </a:defRPr>
            </a:lvl1pPr>
            <a:lvl2pPr marL="742950" indent="-285750" eaLnBrk="0" hangingPunct="0">
              <a:defRPr kumimoji="1" sz="2500">
                <a:solidFill>
                  <a:schemeClr val="tx1"/>
                </a:solidFill>
                <a:latin typeface="Calibri" pitchFamily="34" charset="0"/>
                <a:ea typeface="ＭＳ Ｐゴシック" pitchFamily="50" charset="-128"/>
              </a:defRPr>
            </a:lvl2pPr>
            <a:lvl3pPr marL="1143000" indent="-228600" eaLnBrk="0" hangingPunct="0">
              <a:defRPr kumimoji="1" sz="2500">
                <a:solidFill>
                  <a:schemeClr val="tx1"/>
                </a:solidFill>
                <a:latin typeface="Calibri" pitchFamily="34" charset="0"/>
                <a:ea typeface="ＭＳ Ｐゴシック" pitchFamily="50" charset="-128"/>
              </a:defRPr>
            </a:lvl3pPr>
            <a:lvl4pPr marL="1600200" indent="-228600" eaLnBrk="0" hangingPunct="0">
              <a:defRPr kumimoji="1" sz="2500">
                <a:solidFill>
                  <a:schemeClr val="tx1"/>
                </a:solidFill>
                <a:latin typeface="Calibri" pitchFamily="34" charset="0"/>
                <a:ea typeface="ＭＳ Ｐゴシック" pitchFamily="50" charset="-128"/>
              </a:defRPr>
            </a:lvl4pPr>
            <a:lvl5pPr marL="2057400" indent="-228600" eaLnBrk="0" hangingPunct="0">
              <a:defRPr kumimoji="1" sz="2500">
                <a:solidFill>
                  <a:schemeClr val="tx1"/>
                </a:solidFill>
                <a:latin typeface="Calibri" pitchFamily="34" charset="0"/>
                <a:ea typeface="ＭＳ Ｐゴシック" pitchFamily="50" charset="-128"/>
              </a:defRPr>
            </a:lvl5pPr>
            <a:lvl6pPr marL="25146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6pPr>
            <a:lvl7pPr marL="29718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7pPr>
            <a:lvl8pPr marL="34290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8pPr>
            <a:lvl9pPr marL="38862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9pPr>
          </a:lstStyle>
          <a:p>
            <a:pPr eaLnBrk="1" hangingPunct="1">
              <a:lnSpc>
                <a:spcPts val="700"/>
              </a:lnSpc>
              <a:defRPr/>
            </a:pPr>
            <a:endParaRPr lang="en-US" altLang="ja-JP" sz="13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ja-JP" altLang="en-US" sz="12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３</a:t>
            </a:r>
            <a:r>
              <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教育分野における支援の</a:t>
            </a:r>
            <a:r>
              <a:rPr lang="ja-JP" altLang="en-US" sz="12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充実</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（教育庁）</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700"/>
              </a:lnSpc>
              <a:defRPr/>
            </a:pPr>
            <a:endParaRPr lang="en-US" altLang="ja-JP" sz="13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200"/>
              </a:lnSpc>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「市町村リーディングチーム」充実支援</a:t>
            </a:r>
            <a:r>
              <a:rPr lang="ja-JP" altLang="en-US" sz="1200" u="sng" dirty="0" smtClean="0">
                <a:latin typeface="Meiryo UI" panose="020B0604030504040204" pitchFamily="50" charset="-128"/>
                <a:ea typeface="Meiryo UI" panose="020B0604030504040204" pitchFamily="50" charset="-128"/>
                <a:cs typeface="Meiryo UI" panose="020B0604030504040204" pitchFamily="50" charset="-128"/>
              </a:rPr>
              <a:t>事業</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4625" indent="-174625" eaLnBrk="1" hangingPunct="1">
              <a:lnSpc>
                <a:spcPts val="1200"/>
              </a:lnSpc>
              <a:spcBef>
                <a:spcPts val="600"/>
              </a:spcBef>
              <a:spcAft>
                <a:spcPts val="300"/>
              </a:spcAft>
              <a:defRPr/>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「市町村リーディングチーム」のチーム力向上及び構成メンバーの専門性向上をめざし、域内の小中学校からの支援要請に対応するための体制づくりを促進する。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200"/>
              </a:lnSpc>
              <a:defRPr/>
            </a:pP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障がいのある生徒の高校生活支援事業</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【129,225</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千円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400"/>
              </a:lnSpc>
              <a:defRPr/>
            </a:pPr>
            <a:r>
              <a:rPr lang="ja-JP" altLang="en-US"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障がいのある生徒の個々の状況に即した学校生活や学習の支援を行うため</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、専門的な知識を</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400"/>
              </a:lnSpc>
              <a:defRPr/>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持つ</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人材等を配置する</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4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高校生活支援カードの実施</a:t>
            </a:r>
          </a:p>
          <a:p>
            <a:pPr eaLnBrk="1" hangingPunct="1">
              <a:lnSpc>
                <a:spcPts val="1400"/>
              </a:lnSpc>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生徒の状況や保護者のニーズを把握し、高校卒業後の社会的自立に向けて学校生活</a:t>
            </a:r>
          </a:p>
          <a:p>
            <a:pPr eaLnBrk="1" hangingPunct="1">
              <a:lnSpc>
                <a:spcPts val="1400"/>
              </a:lnSpc>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を送れるよう適切な指導・支援の充実につなげる。</a:t>
            </a:r>
          </a:p>
          <a:p>
            <a:pPr eaLnBrk="1" hangingPunct="1">
              <a:lnSpc>
                <a:spcPts val="1400"/>
              </a:lnSpc>
              <a:spcBef>
                <a:spcPts val="400"/>
              </a:spcBef>
              <a:defRPr/>
            </a:pP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高等学校支援教育力充実事業</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【9,941</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千円</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400"/>
              </a:lnSpc>
              <a:defRPr/>
            </a:pPr>
            <a:r>
              <a:rPr lang="ja-JP" altLang="en-US"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高等学校に在籍する</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等のある生徒への教科指導等の充実を図る</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5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角丸四角形 15"/>
          <p:cNvSpPr/>
          <p:nvPr/>
        </p:nvSpPr>
        <p:spPr>
          <a:xfrm>
            <a:off x="4812135" y="2287355"/>
            <a:ext cx="1080000" cy="252000"/>
          </a:xfrm>
          <a:prstGeom prst="roundRect">
            <a:avLst/>
          </a:prstGeom>
          <a:solidFill>
            <a:schemeClr val="tx2"/>
          </a:solidFill>
          <a:ln>
            <a:noFill/>
          </a:ln>
        </p:spPr>
        <p:style>
          <a:lnRef idx="2">
            <a:schemeClr val="accent5">
              <a:shade val="50000"/>
            </a:schemeClr>
          </a:lnRef>
          <a:fillRef idx="1">
            <a:schemeClr val="accent5"/>
          </a:fillRef>
          <a:effectRef idx="0">
            <a:schemeClr val="accent5"/>
          </a:effectRef>
          <a:fontRef idx="minor">
            <a:schemeClr val="lt1"/>
          </a:fontRef>
        </p:style>
        <p:txBody>
          <a:bodyPr lIns="91433" tIns="45717" rIns="91433" bIns="45717" rtlCol="0" anchor="ctr"/>
          <a:lstStyle/>
          <a:p>
            <a:pPr algn="ctr"/>
            <a:r>
              <a:rPr lang="ja-JP" altLang="en-US" sz="13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学齢期</a:t>
            </a:r>
          </a:p>
        </p:txBody>
      </p:sp>
      <p:sp>
        <p:nvSpPr>
          <p:cNvPr id="48" name="右矢印 47"/>
          <p:cNvSpPr/>
          <p:nvPr/>
        </p:nvSpPr>
        <p:spPr>
          <a:xfrm>
            <a:off x="831252" y="1813957"/>
            <a:ext cx="14040000" cy="468053"/>
          </a:xfrm>
          <a:prstGeom prst="rightArrow">
            <a:avLst>
              <a:gd name="adj1" fmla="val 61373"/>
              <a:gd name="adj2" fmla="val 72747"/>
            </a:avLst>
          </a:prstGeom>
          <a:solidFill>
            <a:schemeClr val="accent1"/>
          </a:solidFill>
          <a:ln>
            <a:solidFill>
              <a:srgbClr val="003399"/>
            </a:solidFill>
          </a:ln>
        </p:spPr>
        <p:style>
          <a:lnRef idx="2">
            <a:schemeClr val="accent1">
              <a:shade val="50000"/>
            </a:schemeClr>
          </a:lnRef>
          <a:fillRef idx="1">
            <a:schemeClr val="accent1"/>
          </a:fillRef>
          <a:effectRef idx="0">
            <a:schemeClr val="accent1"/>
          </a:effectRef>
          <a:fontRef idx="minor">
            <a:schemeClr val="lt1"/>
          </a:fontRef>
        </p:style>
        <p:txBody>
          <a:bodyPr lIns="91433" tIns="45717" rIns="91433" bIns="45717" rtlCol="0"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ラ イ フ ステージに 応 じ た 取 組</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テキスト ボックス 8"/>
          <p:cNvSpPr txBox="1">
            <a:spLocks noChangeArrowheads="1"/>
          </p:cNvSpPr>
          <p:nvPr/>
        </p:nvSpPr>
        <p:spPr bwMode="auto">
          <a:xfrm>
            <a:off x="1619970" y="7849200"/>
            <a:ext cx="12996000" cy="828000"/>
          </a:xfrm>
          <a:prstGeom prst="rect">
            <a:avLst/>
          </a:prstGeom>
          <a:solidFill>
            <a:schemeClr val="bg1"/>
          </a:solidFill>
          <a:ln w="9525">
            <a:solidFill>
              <a:schemeClr val="accent1"/>
            </a:solidFill>
            <a:miter lim="800000"/>
            <a:headEnd/>
            <a:tailEnd/>
          </a:ln>
          <a:effectLst>
            <a:outerShdw blurRad="50800" dist="63500" dir="18900000" algn="bl" rotWithShape="0">
              <a:prstClr val="black">
                <a:alpha val="40000"/>
              </a:prstClr>
            </a:outerShdw>
          </a:effectLst>
        </p:spPr>
        <p:txBody>
          <a:bodyPr wrap="square" lIns="35997" tIns="35997" rIns="35997" bIns="35997">
            <a:spAutoFit/>
          </a:bodyPr>
          <a:lstStyle>
            <a:lvl1pPr eaLnBrk="0" hangingPunct="0">
              <a:defRPr kumimoji="1" sz="2500">
                <a:solidFill>
                  <a:schemeClr val="tx1"/>
                </a:solidFill>
                <a:latin typeface="Calibri" pitchFamily="34" charset="0"/>
                <a:ea typeface="ＭＳ Ｐゴシック" pitchFamily="50" charset="-128"/>
              </a:defRPr>
            </a:lvl1pPr>
            <a:lvl2pPr marL="742950" indent="-285750" eaLnBrk="0" hangingPunct="0">
              <a:defRPr kumimoji="1" sz="2500">
                <a:solidFill>
                  <a:schemeClr val="tx1"/>
                </a:solidFill>
                <a:latin typeface="Calibri" pitchFamily="34" charset="0"/>
                <a:ea typeface="ＭＳ Ｐゴシック" pitchFamily="50" charset="-128"/>
              </a:defRPr>
            </a:lvl2pPr>
            <a:lvl3pPr marL="1143000" indent="-228600" eaLnBrk="0" hangingPunct="0">
              <a:defRPr kumimoji="1" sz="2500">
                <a:solidFill>
                  <a:schemeClr val="tx1"/>
                </a:solidFill>
                <a:latin typeface="Calibri" pitchFamily="34" charset="0"/>
                <a:ea typeface="ＭＳ Ｐゴシック" pitchFamily="50" charset="-128"/>
              </a:defRPr>
            </a:lvl3pPr>
            <a:lvl4pPr marL="1600200" indent="-228600" eaLnBrk="0" hangingPunct="0">
              <a:defRPr kumimoji="1" sz="2500">
                <a:solidFill>
                  <a:schemeClr val="tx1"/>
                </a:solidFill>
                <a:latin typeface="Calibri" pitchFamily="34" charset="0"/>
                <a:ea typeface="ＭＳ Ｐゴシック" pitchFamily="50" charset="-128"/>
              </a:defRPr>
            </a:lvl4pPr>
            <a:lvl5pPr marL="2057400" indent="-228600" eaLnBrk="0" hangingPunct="0">
              <a:defRPr kumimoji="1" sz="2500">
                <a:solidFill>
                  <a:schemeClr val="tx1"/>
                </a:solidFill>
                <a:latin typeface="Calibri" pitchFamily="34" charset="0"/>
                <a:ea typeface="ＭＳ Ｐゴシック" pitchFamily="50" charset="-128"/>
              </a:defRPr>
            </a:lvl5pPr>
            <a:lvl6pPr marL="25146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6pPr>
            <a:lvl7pPr marL="29718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7pPr>
            <a:lvl8pPr marL="34290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8pPr>
            <a:lvl9pPr marL="38862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9pPr>
          </a:lstStyle>
          <a:p>
            <a:pPr eaLnBrk="1" hangingPunct="1">
              <a:defRPr/>
            </a:pPr>
            <a:r>
              <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７　家族支援の充実</a:t>
            </a:r>
            <a:endParaRPr lang="en-US" altLang="ja-JP"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・ペアレントサポート</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u="sng"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ペアレント</a:t>
            </a:r>
            <a:r>
              <a:rPr lang="ja-JP" altLang="en-US" sz="1200"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・メンター事業</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（ペアレント・メンター</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活動の普及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促進</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【1,952</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千円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ペアレント</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・メンターの</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スキルアップ研修等を実施するとともに市町村に派遣。</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u="sng" dirty="0" smtClean="0">
                <a:latin typeface="Meiryo UI" panose="020B0604030504040204" pitchFamily="50" charset="-128"/>
                <a:ea typeface="Meiryo UI" panose="020B0604030504040204" pitchFamily="50" charset="-128"/>
                <a:cs typeface="Meiryo UI" panose="020B0604030504040204" pitchFamily="50" charset="-128"/>
              </a:rPr>
              <a:t>ペアレント</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u="sng" dirty="0" smtClean="0">
                <a:latin typeface="Meiryo UI" panose="020B0604030504040204" pitchFamily="50" charset="-128"/>
                <a:ea typeface="Meiryo UI" panose="020B0604030504040204" pitchFamily="50" charset="-128"/>
                <a:cs typeface="Meiryo UI" panose="020B0604030504040204" pitchFamily="50" charset="-128"/>
              </a:rPr>
              <a:t>プログラム等フォローアップ研修事業</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【213</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千円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ペアレント</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・プログラム等保護者</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支援を</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実施する</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市町村を支援</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8"/>
          <p:cNvSpPr txBox="1">
            <a:spLocks noChangeArrowheads="1"/>
          </p:cNvSpPr>
          <p:nvPr/>
        </p:nvSpPr>
        <p:spPr bwMode="auto">
          <a:xfrm>
            <a:off x="1620167" y="7165032"/>
            <a:ext cx="12996000" cy="648000"/>
          </a:xfrm>
          <a:prstGeom prst="rect">
            <a:avLst/>
          </a:prstGeom>
          <a:solidFill>
            <a:schemeClr val="bg1"/>
          </a:solidFill>
          <a:ln w="9525">
            <a:solidFill>
              <a:schemeClr val="accent1"/>
            </a:solidFill>
            <a:miter lim="800000"/>
            <a:headEnd/>
            <a:tailEnd/>
          </a:ln>
          <a:effectLst>
            <a:outerShdw blurRad="50800" dist="63500" dir="18900000" algn="bl" rotWithShape="0">
              <a:prstClr val="black">
                <a:alpha val="40000"/>
              </a:prstClr>
            </a:outerShdw>
          </a:effectLst>
        </p:spPr>
        <p:txBody>
          <a:bodyPr wrap="square" lIns="35997" tIns="35997" rIns="35997" bIns="35997">
            <a:spAutoFit/>
          </a:bodyPr>
          <a:lstStyle>
            <a:lvl1pPr eaLnBrk="0" hangingPunct="0">
              <a:defRPr kumimoji="1" sz="2500">
                <a:solidFill>
                  <a:schemeClr val="tx1"/>
                </a:solidFill>
                <a:latin typeface="Calibri" pitchFamily="34" charset="0"/>
                <a:ea typeface="ＭＳ Ｐゴシック" pitchFamily="50" charset="-128"/>
              </a:defRPr>
            </a:lvl1pPr>
            <a:lvl2pPr marL="742950" indent="-285750" eaLnBrk="0" hangingPunct="0">
              <a:defRPr kumimoji="1" sz="2500">
                <a:solidFill>
                  <a:schemeClr val="tx1"/>
                </a:solidFill>
                <a:latin typeface="Calibri" pitchFamily="34" charset="0"/>
                <a:ea typeface="ＭＳ Ｐゴシック" pitchFamily="50" charset="-128"/>
              </a:defRPr>
            </a:lvl2pPr>
            <a:lvl3pPr marL="1143000" indent="-228600" eaLnBrk="0" hangingPunct="0">
              <a:defRPr kumimoji="1" sz="2500">
                <a:solidFill>
                  <a:schemeClr val="tx1"/>
                </a:solidFill>
                <a:latin typeface="Calibri" pitchFamily="34" charset="0"/>
                <a:ea typeface="ＭＳ Ｐゴシック" pitchFamily="50" charset="-128"/>
              </a:defRPr>
            </a:lvl3pPr>
            <a:lvl4pPr marL="1600200" indent="-228600" eaLnBrk="0" hangingPunct="0">
              <a:defRPr kumimoji="1" sz="2500">
                <a:solidFill>
                  <a:schemeClr val="tx1"/>
                </a:solidFill>
                <a:latin typeface="Calibri" pitchFamily="34" charset="0"/>
                <a:ea typeface="ＭＳ Ｐゴシック" pitchFamily="50" charset="-128"/>
              </a:defRPr>
            </a:lvl4pPr>
            <a:lvl5pPr marL="2057400" indent="-228600" eaLnBrk="0" hangingPunct="0">
              <a:defRPr kumimoji="1" sz="2500">
                <a:solidFill>
                  <a:schemeClr val="tx1"/>
                </a:solidFill>
                <a:latin typeface="Calibri" pitchFamily="34" charset="0"/>
                <a:ea typeface="ＭＳ Ｐゴシック" pitchFamily="50" charset="-128"/>
              </a:defRPr>
            </a:lvl5pPr>
            <a:lvl6pPr marL="25146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6pPr>
            <a:lvl7pPr marL="29718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7pPr>
            <a:lvl8pPr marL="34290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8pPr>
            <a:lvl9pPr marL="38862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9pPr>
          </a:lstStyle>
          <a:p>
            <a:pPr eaLnBrk="1" hangingPunct="1">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６　</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医療機関での初診待期期間の解消等</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u="sng" dirty="0" err="1" smtClean="0">
                <a:latin typeface="Meiryo UI" panose="020B0604030504040204" pitchFamily="50" charset="-128"/>
                <a:ea typeface="Meiryo UI" panose="020B0604030504040204" pitchFamily="50" charset="-128"/>
                <a:cs typeface="Meiryo UI" panose="020B0604030504040204" pitchFamily="50" charset="-128"/>
              </a:rPr>
              <a:t>発達障</a:t>
            </a:r>
            <a:r>
              <a:rPr lang="ja-JP" altLang="en-US" sz="1200" u="sng" dirty="0" err="1">
                <a:latin typeface="Meiryo UI" panose="020B0604030504040204" pitchFamily="50" charset="-128"/>
                <a:ea typeface="Meiryo UI" panose="020B0604030504040204" pitchFamily="50" charset="-128"/>
                <a:cs typeface="Meiryo UI" panose="020B0604030504040204" pitchFamily="50" charset="-128"/>
              </a:rPr>
              <a:t>がい</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児者地域支援体制整備</a:t>
            </a:r>
            <a:r>
              <a:rPr lang="ja-JP" altLang="en-US" sz="1200" u="sng" dirty="0" smtClean="0">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＜発達障がい医療機関初診待機解消事業＞</a:t>
            </a:r>
            <a:r>
              <a:rPr lang="en-US" altLang="ja-JP" sz="1200" u="sng"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【4,938</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千円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pPr eaLnBrk="1" hangingPunct="1">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初診</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待機解消を図るため</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、①</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登録医療機関を増やすための専門的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研修等、②</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初診待機解消を図るためのアセスメント機能の強化、③拠点医療機関を核とした医療機関連携体制の確保</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等に取り組む。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テキスト ボックス 8"/>
          <p:cNvSpPr txBox="1">
            <a:spLocks noChangeArrowheads="1"/>
          </p:cNvSpPr>
          <p:nvPr/>
        </p:nvSpPr>
        <p:spPr bwMode="auto">
          <a:xfrm>
            <a:off x="1631833" y="8749208"/>
            <a:ext cx="12996000" cy="468000"/>
          </a:xfrm>
          <a:prstGeom prst="rect">
            <a:avLst/>
          </a:prstGeom>
          <a:solidFill>
            <a:schemeClr val="bg1"/>
          </a:solidFill>
          <a:ln w="9525">
            <a:solidFill>
              <a:schemeClr val="accent1"/>
            </a:solidFill>
            <a:miter lim="800000"/>
            <a:headEnd/>
            <a:tailEnd/>
          </a:ln>
          <a:effectLst>
            <a:outerShdw blurRad="50800" dist="63500" dir="18900000" algn="bl" rotWithShape="0">
              <a:prstClr val="black">
                <a:alpha val="40000"/>
              </a:prstClr>
            </a:outerShdw>
          </a:effectLst>
        </p:spPr>
        <p:txBody>
          <a:bodyPr wrap="square" lIns="35997" tIns="35997" rIns="35997" bIns="35997">
            <a:spAutoFit/>
          </a:bodyPr>
          <a:lstStyle>
            <a:lvl1pPr eaLnBrk="0" hangingPunct="0">
              <a:defRPr kumimoji="1" sz="2500">
                <a:solidFill>
                  <a:schemeClr val="tx1"/>
                </a:solidFill>
                <a:latin typeface="Calibri" pitchFamily="34" charset="0"/>
                <a:ea typeface="ＭＳ Ｐゴシック" pitchFamily="50" charset="-128"/>
              </a:defRPr>
            </a:lvl1pPr>
            <a:lvl2pPr marL="742950" indent="-285750" eaLnBrk="0" hangingPunct="0">
              <a:defRPr kumimoji="1" sz="2500">
                <a:solidFill>
                  <a:schemeClr val="tx1"/>
                </a:solidFill>
                <a:latin typeface="Calibri" pitchFamily="34" charset="0"/>
                <a:ea typeface="ＭＳ Ｐゴシック" pitchFamily="50" charset="-128"/>
              </a:defRPr>
            </a:lvl2pPr>
            <a:lvl3pPr marL="1143000" indent="-228600" eaLnBrk="0" hangingPunct="0">
              <a:defRPr kumimoji="1" sz="2500">
                <a:solidFill>
                  <a:schemeClr val="tx1"/>
                </a:solidFill>
                <a:latin typeface="Calibri" pitchFamily="34" charset="0"/>
                <a:ea typeface="ＭＳ Ｐゴシック" pitchFamily="50" charset="-128"/>
              </a:defRPr>
            </a:lvl3pPr>
            <a:lvl4pPr marL="1600200" indent="-228600" eaLnBrk="0" hangingPunct="0">
              <a:defRPr kumimoji="1" sz="2500">
                <a:solidFill>
                  <a:schemeClr val="tx1"/>
                </a:solidFill>
                <a:latin typeface="Calibri" pitchFamily="34" charset="0"/>
                <a:ea typeface="ＭＳ Ｐゴシック" pitchFamily="50" charset="-128"/>
              </a:defRPr>
            </a:lvl4pPr>
            <a:lvl5pPr marL="2057400" indent="-228600" eaLnBrk="0" hangingPunct="0">
              <a:defRPr kumimoji="1" sz="2500">
                <a:solidFill>
                  <a:schemeClr val="tx1"/>
                </a:solidFill>
                <a:latin typeface="Calibri" pitchFamily="34" charset="0"/>
                <a:ea typeface="ＭＳ Ｐゴシック" pitchFamily="50" charset="-128"/>
              </a:defRPr>
            </a:lvl5pPr>
            <a:lvl6pPr marL="25146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6pPr>
            <a:lvl7pPr marL="29718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7pPr>
            <a:lvl8pPr marL="34290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8pPr>
            <a:lvl9pPr marL="38862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9pPr>
          </a:lstStyle>
          <a:p>
            <a:pPr eaLnBrk="1" hangingPunct="1">
              <a:defRPr/>
            </a:pPr>
            <a:r>
              <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８</a:t>
            </a:r>
            <a:r>
              <a:rPr lang="ja-JP" altLang="en-US"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ライフステージを通じた一貫した支援のための取組</a:t>
            </a:r>
            <a:endParaRPr lang="en-US" altLang="ja-JP"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切れ目のない支援を実現していくために必要な情報の引継の実施やその定着、発達障</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がいに係る地域での相談支援体制の</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充実　</a:t>
            </a:r>
            <a:endPar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テキスト ボックス 8"/>
          <p:cNvSpPr txBox="1">
            <a:spLocks noChangeArrowheads="1"/>
          </p:cNvSpPr>
          <p:nvPr/>
        </p:nvSpPr>
        <p:spPr bwMode="auto">
          <a:xfrm>
            <a:off x="1619970" y="9289320"/>
            <a:ext cx="12996000" cy="468000"/>
          </a:xfrm>
          <a:prstGeom prst="rect">
            <a:avLst/>
          </a:prstGeom>
          <a:solidFill>
            <a:schemeClr val="bg1"/>
          </a:solidFill>
          <a:ln w="9525">
            <a:solidFill>
              <a:schemeClr val="accent1"/>
            </a:solidFill>
            <a:miter lim="800000"/>
            <a:headEnd/>
            <a:tailEnd/>
          </a:ln>
          <a:effectLst>
            <a:outerShdw blurRad="50800" dist="63500" dir="18900000" algn="bl" rotWithShape="0">
              <a:prstClr val="black">
                <a:alpha val="40000"/>
              </a:prstClr>
            </a:outerShdw>
          </a:effectLst>
        </p:spPr>
        <p:txBody>
          <a:bodyPr wrap="square" lIns="35997" tIns="35997" rIns="35997" bIns="35997">
            <a:spAutoFit/>
          </a:bodyPr>
          <a:lstStyle>
            <a:lvl1pPr eaLnBrk="0" hangingPunct="0">
              <a:defRPr kumimoji="1" sz="2500">
                <a:solidFill>
                  <a:schemeClr val="tx1"/>
                </a:solidFill>
                <a:latin typeface="Calibri" pitchFamily="34" charset="0"/>
                <a:ea typeface="ＭＳ Ｐゴシック" pitchFamily="50" charset="-128"/>
              </a:defRPr>
            </a:lvl1pPr>
            <a:lvl2pPr marL="742950" indent="-285750" eaLnBrk="0" hangingPunct="0">
              <a:defRPr kumimoji="1" sz="2500">
                <a:solidFill>
                  <a:schemeClr val="tx1"/>
                </a:solidFill>
                <a:latin typeface="Calibri" pitchFamily="34" charset="0"/>
                <a:ea typeface="ＭＳ Ｐゴシック" pitchFamily="50" charset="-128"/>
              </a:defRPr>
            </a:lvl2pPr>
            <a:lvl3pPr marL="1143000" indent="-228600" eaLnBrk="0" hangingPunct="0">
              <a:defRPr kumimoji="1" sz="2500">
                <a:solidFill>
                  <a:schemeClr val="tx1"/>
                </a:solidFill>
                <a:latin typeface="Calibri" pitchFamily="34" charset="0"/>
                <a:ea typeface="ＭＳ Ｐゴシック" pitchFamily="50" charset="-128"/>
              </a:defRPr>
            </a:lvl3pPr>
            <a:lvl4pPr marL="1600200" indent="-228600" eaLnBrk="0" hangingPunct="0">
              <a:defRPr kumimoji="1" sz="2500">
                <a:solidFill>
                  <a:schemeClr val="tx1"/>
                </a:solidFill>
                <a:latin typeface="Calibri" pitchFamily="34" charset="0"/>
                <a:ea typeface="ＭＳ Ｐゴシック" pitchFamily="50" charset="-128"/>
              </a:defRPr>
            </a:lvl4pPr>
            <a:lvl5pPr marL="2057400" indent="-228600" eaLnBrk="0" hangingPunct="0">
              <a:defRPr kumimoji="1" sz="2500">
                <a:solidFill>
                  <a:schemeClr val="tx1"/>
                </a:solidFill>
                <a:latin typeface="Calibri" pitchFamily="34" charset="0"/>
                <a:ea typeface="ＭＳ Ｐゴシック" pitchFamily="50" charset="-128"/>
              </a:defRPr>
            </a:lvl5pPr>
            <a:lvl6pPr marL="25146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6pPr>
            <a:lvl7pPr marL="29718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7pPr>
            <a:lvl8pPr marL="34290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8pPr>
            <a:lvl9pPr marL="3886200" indent="-228600" defTabSz="1279525" eaLnBrk="0" fontAlgn="base" hangingPunct="0">
              <a:spcBef>
                <a:spcPct val="0"/>
              </a:spcBef>
              <a:spcAft>
                <a:spcPct val="0"/>
              </a:spcAft>
              <a:defRPr kumimoji="1" sz="2500">
                <a:solidFill>
                  <a:schemeClr val="tx1"/>
                </a:solidFill>
                <a:latin typeface="Calibri" pitchFamily="34" charset="0"/>
                <a:ea typeface="ＭＳ Ｐゴシック" pitchFamily="50" charset="-128"/>
              </a:defRPr>
            </a:lvl9pPr>
          </a:lstStyle>
          <a:p>
            <a:pPr eaLnBrk="1" hangingPunct="1">
              <a:defRPr/>
            </a:pPr>
            <a:r>
              <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９　</a:t>
            </a:r>
            <a:r>
              <a:rPr lang="ja-JP" altLang="en-US" sz="1200" b="1" dirty="0" err="1">
                <a:solidFill>
                  <a:srgbClr val="000000"/>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理解のための取組</a:t>
            </a:r>
            <a:endParaRPr lang="en-US" altLang="ja-JP"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defRPr/>
            </a:pPr>
            <a:r>
              <a:rPr lang="ja-JP" altLang="en-US" sz="12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世界</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自閉症啓発デー及び</a:t>
            </a:r>
            <a:r>
              <a:rPr lang="ja-JP" altLang="en-US" sz="1200" dirty="0" err="1">
                <a:solidFill>
                  <a:srgbClr val="000000"/>
                </a:solidFill>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啓発週間に</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おける講演会やブルーライトアップ</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実施、発達障</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がいに対する理解促進の</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取組</a:t>
            </a:r>
            <a:endPar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ホームベース 44"/>
          <p:cNvSpPr/>
          <p:nvPr/>
        </p:nvSpPr>
        <p:spPr>
          <a:xfrm>
            <a:off x="864436" y="6121336"/>
            <a:ext cx="540000" cy="3635984"/>
          </a:xfrm>
          <a:prstGeom prst="homePlate">
            <a:avLst>
              <a:gd name="adj" fmla="val 38462"/>
            </a:avLst>
          </a:prstGeom>
          <a:solidFill>
            <a:schemeClr val="accent1">
              <a:lumMod val="75000"/>
            </a:schemeClr>
          </a:solidFill>
          <a:ln>
            <a:solidFill>
              <a:srgbClr val="000099"/>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33" tIns="45717" rIns="91433" bIns="45717" numCol="1" spcCol="0" rtlCol="0" fromWordArt="0" anchor="ctr" anchorCtr="0" forceAA="0" compatLnSpc="1">
            <a:prstTxWarp prst="textNoShape">
              <a:avLst/>
            </a:prstTxWarp>
            <a:noAutofit/>
          </a:bodyPr>
          <a:lstStyle/>
          <a:p>
            <a:pPr algn="ctr"/>
            <a:r>
              <a:rPr lang="ja-JP" altLang="en-US" sz="1400" b="1" kern="100" dirty="0">
                <a:latin typeface="Meiryo UI" panose="020B0604030504040204" pitchFamily="50" charset="-128"/>
                <a:ea typeface="Meiryo UI" panose="020B0604030504040204" pitchFamily="50" charset="-128"/>
                <a:cs typeface="Meiryo UI" panose="020B0604030504040204" pitchFamily="50" charset="-128"/>
              </a:rPr>
              <a:t>ライフステ｜ジを通じた取組</a:t>
            </a:r>
          </a:p>
        </p:txBody>
      </p:sp>
      <p:sp>
        <p:nvSpPr>
          <p:cNvPr id="3" name="テキスト ボックス 2"/>
          <p:cNvSpPr txBox="1"/>
          <p:nvPr/>
        </p:nvSpPr>
        <p:spPr>
          <a:xfrm>
            <a:off x="2916114" y="2610513"/>
            <a:ext cx="184731" cy="538609"/>
          </a:xfrm>
          <a:prstGeom prst="rect">
            <a:avLst/>
          </a:prstGeom>
          <a:noFill/>
        </p:spPr>
        <p:txBody>
          <a:bodyPr wrap="none" rtlCol="0">
            <a:spAutoFit/>
          </a:bodyPr>
          <a:lstStyle/>
          <a:p>
            <a:endParaRPr kumimoji="1" lang="ja-JP" altLang="en-US" dirty="0"/>
          </a:p>
        </p:txBody>
      </p:sp>
      <p:sp>
        <p:nvSpPr>
          <p:cNvPr id="25" name="角丸四角形 24"/>
          <p:cNvSpPr/>
          <p:nvPr/>
        </p:nvSpPr>
        <p:spPr>
          <a:xfrm>
            <a:off x="3595831" y="2251683"/>
            <a:ext cx="1008000" cy="720000"/>
          </a:xfrm>
          <a:prstGeom prst="roundRect">
            <a:avLst/>
          </a:prstGeom>
          <a:ln w="12700"/>
        </p:spPr>
        <p:style>
          <a:lnRef idx="2">
            <a:schemeClr val="dk1"/>
          </a:lnRef>
          <a:fillRef idx="1">
            <a:schemeClr val="lt1"/>
          </a:fillRef>
          <a:effectRef idx="0">
            <a:schemeClr val="dk1"/>
          </a:effectRef>
          <a:fontRef idx="minor">
            <a:schemeClr val="dk1"/>
          </a:fontRef>
        </p:style>
        <p:txBody>
          <a:bodyPr lIns="41360" tIns="0" rIns="41360" bIns="0" anchor="t" anchorCtr="0"/>
          <a:lstStyle/>
          <a:p>
            <a:pPr algn="ctr" defTabSz="1470776">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連携部局</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1470776">
              <a:defRPr/>
            </a:pP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福祉</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defTabSz="1470776">
              <a:defRPr/>
            </a:pP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健康医療</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defTabSz="1470776">
              <a:defRPr/>
            </a:pP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教育</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角丸四角形 26"/>
          <p:cNvSpPr/>
          <p:nvPr/>
        </p:nvSpPr>
        <p:spPr>
          <a:xfrm>
            <a:off x="9252818" y="2268488"/>
            <a:ext cx="1008000" cy="576001"/>
          </a:xfrm>
          <a:prstGeom prst="roundRect">
            <a:avLst/>
          </a:prstGeom>
          <a:ln w="12700"/>
        </p:spPr>
        <p:style>
          <a:lnRef idx="2">
            <a:schemeClr val="dk1"/>
          </a:lnRef>
          <a:fillRef idx="1">
            <a:schemeClr val="lt1"/>
          </a:fillRef>
          <a:effectRef idx="0">
            <a:schemeClr val="dk1"/>
          </a:effectRef>
          <a:fontRef idx="minor">
            <a:schemeClr val="dk1"/>
          </a:fontRef>
        </p:style>
        <p:txBody>
          <a:bodyPr lIns="36000" tIns="0" rIns="36000" bIns="0" anchor="t" anchorCtr="0"/>
          <a:lstStyle/>
          <a:p>
            <a:pPr algn="ctr" defTabSz="1470776">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連携部局</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1470776">
              <a:defRPr/>
            </a:pP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教育</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defTabSz="1470776">
              <a:defRPr/>
            </a:pP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福祉</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8" name="角丸四角形 27"/>
          <p:cNvSpPr/>
          <p:nvPr/>
        </p:nvSpPr>
        <p:spPr>
          <a:xfrm>
            <a:off x="13847230" y="2298996"/>
            <a:ext cx="1008000" cy="576000"/>
          </a:xfrm>
          <a:prstGeom prst="roundRect">
            <a:avLst/>
          </a:prstGeom>
          <a:ln w="12700"/>
        </p:spPr>
        <p:style>
          <a:lnRef idx="2">
            <a:schemeClr val="dk1"/>
          </a:lnRef>
          <a:fillRef idx="1">
            <a:schemeClr val="lt1"/>
          </a:fillRef>
          <a:effectRef idx="0">
            <a:schemeClr val="dk1"/>
          </a:effectRef>
          <a:fontRef idx="minor">
            <a:schemeClr val="dk1"/>
          </a:fontRef>
        </p:style>
        <p:txBody>
          <a:bodyPr lIns="41360" tIns="0" rIns="41360" bIns="0" anchor="t" anchorCtr="0"/>
          <a:lstStyle/>
          <a:p>
            <a:pPr algn="ctr" defTabSz="1470776">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連携部局</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1470776">
              <a:defRPr/>
            </a:pP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福祉</a:t>
            </a: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defTabSz="1470776">
              <a:defRPr/>
            </a:pPr>
            <a:r>
              <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商工労働</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 name="正方形/長方形 1"/>
          <p:cNvSpPr/>
          <p:nvPr/>
        </p:nvSpPr>
        <p:spPr>
          <a:xfrm>
            <a:off x="13312164" y="444098"/>
            <a:ext cx="1125230" cy="43368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資料７</a:t>
            </a:r>
            <a:endParaRPr kumimoji="1" lang="ja-JP" altLang="en-US" sz="1400" dirty="0">
              <a:solidFill>
                <a:schemeClr val="tx1"/>
              </a:solidFill>
            </a:endParaRPr>
          </a:p>
        </p:txBody>
      </p:sp>
    </p:spTree>
    <p:extLst>
      <p:ext uri="{BB962C8B-B14F-4D97-AF65-F5344CB8AC3E}">
        <p14:creationId xmlns:p14="http://schemas.microsoft.com/office/powerpoint/2010/main" val="815580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bg1"/>
        </a:solidFill>
        <a:ln w="9525">
          <a:solidFill>
            <a:schemeClr val="accent1"/>
          </a:solidFill>
          <a:miter lim="800000"/>
          <a:headEnd/>
          <a:tailEnd/>
        </a:ln>
        <a:effectLst>
          <a:outerShdw blurRad="50800" dist="63500" dir="18900000" algn="bl" rotWithShape="0">
            <a:prstClr val="black">
              <a:alpha val="40000"/>
            </a:prstClr>
          </a:outerShdw>
        </a:effectLst>
      </a:spPr>
      <a:bodyPr wrap="square" lIns="35997" tIns="35997" rIns="35997" bIns="35997">
        <a:spAutoFit/>
      </a:bodyPr>
      <a:lstStyle>
        <a:defPPr eaLnBrk="1" hangingPunct="1">
          <a:lnSpc>
            <a:spcPts val="1200"/>
          </a:lnSpc>
          <a:defRPr sz="1400" dirty="0">
            <a:solidFill>
              <a:srgbClr val="000000"/>
            </a:solidFill>
            <a:latin typeface="HGP創英角ｺﾞｼｯｸUB" pitchFamily="50" charset="-128"/>
            <a:ea typeface="HGP創英角ｺﾞｼｯｸUB"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810FA30E3DCF24FBEE46C55F211B3AE" ma:contentTypeVersion="0" ma:contentTypeDescription="新しいドキュメントを作成します。" ma:contentTypeScope="" ma:versionID="d12d04ceca45b4866de6eb8658150cdb">
  <xsd:schema xmlns:xsd="http://www.w3.org/2001/XMLSchema" xmlns:xs="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2F6205-4237-4CAE-BADD-283716BD205A}">
  <ds:schemaRefs>
    <ds:schemaRef ds:uri="http://www.w3.org/XML/1998/namespace"/>
    <ds:schemaRef ds:uri="http://purl.org/dc/term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5A6DED6F-C043-4307-A02A-19710A3BE9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6D206A81-1DDB-4812-8B57-4E5944612E0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5854</TotalTime>
  <Words>1164</Words>
  <Application>Microsoft Office PowerPoint</Application>
  <PresentationFormat>ユーザー設定</PresentationFormat>
  <Paragraphs>83</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HGP創英角ｺﾞｼｯｸUB</vt:lpstr>
      <vt:lpstr>HG丸ｺﾞｼｯｸM-PRO</vt:lpstr>
      <vt:lpstr>Meiryo UI</vt:lpstr>
      <vt:lpstr>ＭＳ Ｐゴシック</vt:lpstr>
      <vt:lpstr>Arial</vt:lpstr>
      <vt:lpstr>Calibri</vt:lpstr>
      <vt:lpstr>Wingdings</vt:lpstr>
      <vt:lpstr>Office ​​テーマ</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大阪府子ども総合計画の概要（素案）</dc:title>
  <dc:creator>大阪府庁</dc:creator>
  <cp:lastModifiedBy>薮内　信彦</cp:lastModifiedBy>
  <cp:revision>724</cp:revision>
  <cp:lastPrinted>2023-03-07T00:11:01Z</cp:lastPrinted>
  <dcterms:created xsi:type="dcterms:W3CDTF">2014-08-14T01:34:34Z</dcterms:created>
  <dcterms:modified xsi:type="dcterms:W3CDTF">2023-03-27T04:50:53Z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0x010100E810FA30E3DCF24FBEE46C55F211B3AE</vt:lpwstr>
  </property>
</Properties>
</file>