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62" r:id="rId3"/>
  </p:sldIdLst>
  <p:sldSz cx="104759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1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85694" y="1237197"/>
            <a:ext cx="8904526"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09489" y="3970580"/>
            <a:ext cx="7856935"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1627421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368835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96826" y="402483"/>
            <a:ext cx="2258869"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20220" y="402483"/>
            <a:ext cx="6645657"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120442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327540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14763" y="1884671"/>
            <a:ext cx="9035475"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14763" y="5059035"/>
            <a:ext cx="9035475"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346671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20219" y="2012414"/>
            <a:ext cx="4452263"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303431" y="2012414"/>
            <a:ext cx="4452263"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113575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21583" y="402484"/>
            <a:ext cx="9035475"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21584" y="1853171"/>
            <a:ext cx="4431802"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21584" y="2761381"/>
            <a:ext cx="4431802"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303431" y="1853171"/>
            <a:ext cx="4453628"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303431" y="2761381"/>
            <a:ext cx="4453628"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2693398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1163122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113242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21583" y="503978"/>
            <a:ext cx="3378755"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453627" y="1088455"/>
            <a:ext cx="5303431"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21583" y="2267902"/>
            <a:ext cx="3378755"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91792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21583" y="503978"/>
            <a:ext cx="3378755"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453627" y="1088455"/>
            <a:ext cx="5303431"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21583" y="2267902"/>
            <a:ext cx="3378755"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ECC3B8-FC31-4C9D-91EE-8DA0C570CA7B}" type="datetimeFigureOut">
              <a:rPr kumimoji="1" lang="ja-JP" altLang="en-US" smtClean="0"/>
              <a:t>2021/11/4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4283099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219" y="402484"/>
            <a:ext cx="9035475"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20219" y="2012414"/>
            <a:ext cx="9035475"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219" y="7006700"/>
            <a:ext cx="2357080"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4BECC3B8-FC31-4C9D-91EE-8DA0C570CA7B}" type="datetimeFigureOut">
              <a:rPr kumimoji="1" lang="ja-JP" altLang="en-US" smtClean="0"/>
              <a:t>2021/11/4</a:t>
            </a:fld>
            <a:endParaRPr kumimoji="1" lang="ja-JP" altLang="en-US"/>
          </a:p>
        </p:txBody>
      </p:sp>
      <p:sp>
        <p:nvSpPr>
          <p:cNvPr id="5" name="Footer Placeholder 4"/>
          <p:cNvSpPr>
            <a:spLocks noGrp="1"/>
          </p:cNvSpPr>
          <p:nvPr>
            <p:ph type="ftr" sz="quarter" idx="3"/>
          </p:nvPr>
        </p:nvSpPr>
        <p:spPr>
          <a:xfrm>
            <a:off x="3470146" y="7006700"/>
            <a:ext cx="3535621"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398614" y="7006700"/>
            <a:ext cx="2357080"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0C306328-89B7-4CBB-ABC2-2EA72A3B8E7A}" type="slidenum">
              <a:rPr kumimoji="1" lang="ja-JP" altLang="en-US" smtClean="0"/>
              <a:t>‹#›</a:t>
            </a:fld>
            <a:endParaRPr kumimoji="1" lang="ja-JP" altLang="en-US"/>
          </a:p>
        </p:txBody>
      </p:sp>
    </p:spTree>
    <p:extLst>
      <p:ext uri="{BB962C8B-B14F-4D97-AF65-F5344CB8AC3E}">
        <p14:creationId xmlns:p14="http://schemas.microsoft.com/office/powerpoint/2010/main" val="3879861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0"/>
            <a:ext cx="10475912" cy="470283"/>
          </a:xfrm>
          <a:prstGeom prst="rect">
            <a:avLst/>
          </a:prstGeom>
          <a:gradFill>
            <a:gsLst>
              <a:gs pos="0">
                <a:schemeClr val="accent1">
                  <a:lumMod val="5000"/>
                  <a:lumOff val="95000"/>
                </a:schemeClr>
              </a:gs>
              <a:gs pos="26000">
                <a:schemeClr val="accent1">
                  <a:lumMod val="45000"/>
                  <a:lumOff val="55000"/>
                </a:schemeClr>
              </a:gs>
              <a:gs pos="76000">
                <a:schemeClr val="accent1">
                  <a:lumMod val="45000"/>
                  <a:lumOff val="55000"/>
                </a:schemeClr>
              </a:gs>
              <a:gs pos="88000">
                <a:schemeClr val="accent1">
                  <a:lumMod val="20000"/>
                  <a:lumOff val="8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796" tIns="50398" rIns="100796" bIns="50398" numCol="1" spcCol="0" rtlCol="0" fromWordArt="0" anchor="ctr" anchorCtr="0" forceAA="0" compatLnSpc="1">
            <a:prstTxWarp prst="textNoShape">
              <a:avLst/>
            </a:prstTxWarp>
            <a:noAutofit/>
          </a:bodyPr>
          <a:lstStyle/>
          <a:p>
            <a:pPr algn="ctr"/>
            <a:r>
              <a:rPr kumimoji="1" lang="ja-JP" altLang="en-US" sz="2205" dirty="0">
                <a:solidFill>
                  <a:schemeClr val="tx1"/>
                </a:solidFill>
                <a:latin typeface="Meiryo UI" panose="020B0604030504040204" pitchFamily="50" charset="-128"/>
                <a:ea typeface="Meiryo UI" panose="020B0604030504040204" pitchFamily="50" charset="-128"/>
              </a:rPr>
              <a:t>　　</a:t>
            </a:r>
            <a:r>
              <a:rPr kumimoji="1" lang="ja-JP" altLang="en-US" sz="2205" b="1" dirty="0">
                <a:solidFill>
                  <a:schemeClr val="tx1"/>
                </a:solidFill>
                <a:latin typeface="Meiryo UI" panose="020B0604030504040204" pitchFamily="50" charset="-128"/>
                <a:ea typeface="Meiryo UI" panose="020B0604030504040204" pitchFamily="50" charset="-128"/>
              </a:rPr>
              <a:t>大阪府発達支援拠点の概要</a:t>
            </a:r>
          </a:p>
        </p:txBody>
      </p:sp>
      <p:grpSp>
        <p:nvGrpSpPr>
          <p:cNvPr id="2" name="グループ化 1"/>
          <p:cNvGrpSpPr/>
          <p:nvPr/>
        </p:nvGrpSpPr>
        <p:grpSpPr>
          <a:xfrm>
            <a:off x="105317" y="634266"/>
            <a:ext cx="10277801" cy="2539617"/>
            <a:chOff x="105317" y="683694"/>
            <a:chExt cx="10277801" cy="2539617"/>
          </a:xfrm>
        </p:grpSpPr>
        <p:sp>
          <p:nvSpPr>
            <p:cNvPr id="6" name="正方形/長方形 5"/>
            <p:cNvSpPr/>
            <p:nvPr/>
          </p:nvSpPr>
          <p:spPr>
            <a:xfrm>
              <a:off x="5140387" y="696051"/>
              <a:ext cx="5242731" cy="2050437"/>
            </a:xfrm>
            <a:prstGeom prst="rect">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dirty="0">
                  <a:solidFill>
                    <a:schemeClr val="tx1"/>
                  </a:solidFill>
                  <a:latin typeface="Meiryo UI" panose="020B0604030504040204" pitchFamily="50" charset="-128"/>
                  <a:ea typeface="Meiryo UI" panose="020B0604030504040204" pitchFamily="50" charset="-128"/>
                </a:rPr>
                <a:t>○実績・成果等</a:t>
              </a:r>
              <a:endParaRPr kumimoji="1" lang="en-US" altLang="ja-JP" dirty="0">
                <a:solidFill>
                  <a:schemeClr val="tx1"/>
                </a:solidFill>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機関支援の実施状況（</a:t>
              </a:r>
              <a:r>
                <a:rPr kumimoji="1" lang="en-US" altLang="ja-JP" sz="1200" dirty="0">
                  <a:solidFill>
                    <a:schemeClr val="tx1"/>
                  </a:solidFill>
                  <a:latin typeface="Meiryo UI" panose="020B0604030504040204" pitchFamily="50" charset="-128"/>
                  <a:ea typeface="Meiryo UI" panose="020B0604030504040204" pitchFamily="50" charset="-128"/>
                </a:rPr>
                <a:t>R2</a:t>
              </a:r>
              <a:r>
                <a:rPr kumimoji="1" lang="ja-JP" altLang="en-US" sz="1200" dirty="0">
                  <a:solidFill>
                    <a:schemeClr val="tx1"/>
                  </a:solidFill>
                  <a:latin typeface="Meiryo UI" panose="020B0604030504040204" pitchFamily="50" charset="-128"/>
                  <a:ea typeface="Meiryo UI" panose="020B0604030504040204" pitchFamily="50" charset="-128"/>
                </a:rPr>
                <a:t>）</a:t>
              </a:r>
            </a:p>
            <a:p>
              <a:pPr marL="252000" indent="-10800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機関支援実施機関（事業所）数：</a:t>
              </a:r>
              <a:r>
                <a:rPr kumimoji="1" lang="en-US" altLang="ja-JP" sz="1200" dirty="0">
                  <a:solidFill>
                    <a:schemeClr val="tx1"/>
                  </a:solidFill>
                  <a:latin typeface="Meiryo UI" panose="020B0604030504040204" pitchFamily="50" charset="-128"/>
                  <a:ea typeface="Meiryo UI" panose="020B0604030504040204" pitchFamily="50" charset="-128"/>
                </a:rPr>
                <a:t>94</a:t>
              </a:r>
              <a:r>
                <a:rPr kumimoji="1" lang="ja-JP" altLang="en-US" sz="1200" dirty="0">
                  <a:solidFill>
                    <a:schemeClr val="tx1"/>
                  </a:solidFill>
                  <a:latin typeface="Meiryo UI" panose="020B0604030504040204" pitchFamily="50" charset="-128"/>
                  <a:ea typeface="Meiryo UI" panose="020B0604030504040204" pitchFamily="50" charset="-128"/>
                </a:rPr>
                <a:t>か所</a:t>
              </a:r>
            </a:p>
            <a:p>
              <a:pPr marL="252000" indent="-10800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機関支援延べ回数：</a:t>
              </a:r>
              <a:r>
                <a:rPr kumimoji="1" lang="en-US" altLang="ja-JP" sz="1200" dirty="0">
                  <a:solidFill>
                    <a:schemeClr val="tx1"/>
                  </a:solidFill>
                  <a:latin typeface="Meiryo UI" panose="020B0604030504040204" pitchFamily="50" charset="-128"/>
                  <a:ea typeface="Meiryo UI" panose="020B0604030504040204" pitchFamily="50" charset="-128"/>
                </a:rPr>
                <a:t>312</a:t>
              </a:r>
              <a:r>
                <a:rPr kumimoji="1" lang="ja-JP" altLang="en-US" sz="1200" dirty="0">
                  <a:solidFill>
                    <a:schemeClr val="tx1"/>
                  </a:solidFill>
                  <a:latin typeface="Meiryo UI" panose="020B0604030504040204" pitchFamily="50" charset="-128"/>
                  <a:ea typeface="Meiryo UI" panose="020B0604030504040204" pitchFamily="50" charset="-128"/>
                </a:rPr>
                <a:t>回</a:t>
              </a:r>
            </a:p>
            <a:p>
              <a:pPr marL="252000" indent="-10800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機関支援を受けた事業所がある市町村数：</a:t>
              </a:r>
              <a:r>
                <a:rPr kumimoji="1" lang="en-US" altLang="ja-JP" sz="1200" dirty="0">
                  <a:solidFill>
                    <a:schemeClr val="tx1"/>
                  </a:solidFill>
                  <a:latin typeface="Meiryo UI" panose="020B0604030504040204" pitchFamily="50" charset="-128"/>
                  <a:ea typeface="Meiryo UI" panose="020B0604030504040204" pitchFamily="50" charset="-128"/>
                </a:rPr>
                <a:t>21</a:t>
              </a:r>
              <a:r>
                <a:rPr kumimoji="1" lang="ja-JP" altLang="en-US" sz="1200" dirty="0">
                  <a:solidFill>
                    <a:schemeClr val="tx1"/>
                  </a:solidFill>
                  <a:latin typeface="Meiryo UI" panose="020B0604030504040204" pitchFamily="50" charset="-128"/>
                  <a:ea typeface="Meiryo UI" panose="020B0604030504040204" pitchFamily="50" charset="-128"/>
                </a:rPr>
                <a:t>市町村</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市町村による個別療育の提供</a:t>
              </a:r>
            </a:p>
            <a:p>
              <a:pPr marL="252000" indent="-10800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市町村独自の個別療育を実施：</a:t>
              </a:r>
              <a:r>
                <a:rPr kumimoji="1" lang="en-US" altLang="ja-JP" sz="1200" dirty="0">
                  <a:solidFill>
                    <a:schemeClr val="tx1"/>
                  </a:solidFill>
                  <a:latin typeface="Meiryo UI" panose="020B0604030504040204" pitchFamily="50" charset="-128"/>
                  <a:ea typeface="Meiryo UI" panose="020B0604030504040204" pitchFamily="50" charset="-128"/>
                </a:rPr>
                <a:t>14</a:t>
              </a:r>
              <a:r>
                <a:rPr kumimoji="1" lang="ja-JP" altLang="en-US" sz="1200" dirty="0">
                  <a:solidFill>
                    <a:schemeClr val="tx1"/>
                  </a:solidFill>
                  <a:latin typeface="Meiryo UI" panose="020B0604030504040204" pitchFamily="50" charset="-128"/>
                  <a:ea typeface="Meiryo UI" panose="020B0604030504040204" pitchFamily="50" charset="-128"/>
                </a:rPr>
                <a:t>市町村</a:t>
              </a:r>
              <a:r>
                <a:rPr kumimoji="1" lang="en-US" altLang="ja-JP" sz="1200" dirty="0">
                  <a:solidFill>
                    <a:schemeClr val="tx1"/>
                  </a:solidFill>
                  <a:latin typeface="Meiryo UI" panose="020B0604030504040204" pitchFamily="50" charset="-128"/>
                  <a:ea typeface="Meiryo UI" panose="020B0604030504040204" pitchFamily="50" charset="-128"/>
                </a:rPr>
                <a:t>(R</a:t>
              </a:r>
              <a:r>
                <a:rPr kumimoji="1" lang="ja-JP" altLang="en-US" sz="1200" dirty="0">
                  <a:solidFill>
                    <a:schemeClr val="tx1"/>
                  </a:solidFill>
                  <a:latin typeface="Meiryo UI" panose="020B0604030504040204" pitchFamily="50" charset="-128"/>
                  <a:ea typeface="Meiryo UI" panose="020B0604030504040204" pitchFamily="50" charset="-128"/>
                </a:rPr>
                <a:t>元</a:t>
              </a:r>
              <a:r>
                <a:rPr kumimoji="1" lang="en-US" altLang="ja-JP" sz="1200" dirty="0">
                  <a:solidFill>
                    <a:schemeClr val="tx1"/>
                  </a:solidFill>
                  <a:latin typeface="Meiryo UI" panose="020B0604030504040204" pitchFamily="50" charset="-128"/>
                  <a:ea typeface="Meiryo UI" panose="020B0604030504040204" pitchFamily="50" charset="-128"/>
                </a:rPr>
                <a:t>)</a:t>
              </a:r>
            </a:p>
            <a:p>
              <a:pPr marL="252000" indent="-10800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療育拠点の活用を含む個別療育の実施：</a:t>
              </a:r>
              <a:r>
                <a:rPr kumimoji="1" lang="en-US" altLang="ja-JP" sz="1200" dirty="0">
                  <a:solidFill>
                    <a:schemeClr val="tx1"/>
                  </a:solidFill>
                  <a:latin typeface="Meiryo UI" panose="020B0604030504040204" pitchFamily="50" charset="-128"/>
                  <a:ea typeface="Meiryo UI" panose="020B0604030504040204" pitchFamily="50" charset="-128"/>
                </a:rPr>
                <a:t>42</a:t>
              </a:r>
              <a:r>
                <a:rPr kumimoji="1" lang="ja-JP" altLang="en-US" sz="1200" dirty="0">
                  <a:solidFill>
                    <a:schemeClr val="tx1"/>
                  </a:solidFill>
                  <a:latin typeface="Meiryo UI" panose="020B0604030504040204" pitchFamily="50" charset="-128"/>
                  <a:ea typeface="Meiryo UI" panose="020B0604030504040204" pitchFamily="50" charset="-128"/>
                </a:rPr>
                <a:t>市町村（</a:t>
              </a:r>
              <a:r>
                <a:rPr kumimoji="1" lang="en-US" altLang="ja-JP" sz="1200" dirty="0">
                  <a:solidFill>
                    <a:schemeClr val="tx1"/>
                  </a:solidFill>
                  <a:latin typeface="Meiryo UI" panose="020B0604030504040204" pitchFamily="50" charset="-128"/>
                  <a:ea typeface="Meiryo UI" panose="020B0604030504040204" pitchFamily="50" charset="-128"/>
                </a:rPr>
                <a:t>R</a:t>
              </a:r>
              <a:r>
                <a:rPr kumimoji="1" lang="ja-JP" altLang="en-US" sz="1200" dirty="0">
                  <a:solidFill>
                    <a:schemeClr val="tx1"/>
                  </a:solidFill>
                  <a:latin typeface="Meiryo UI" panose="020B0604030504040204" pitchFamily="50" charset="-128"/>
                  <a:ea typeface="Meiryo UI" panose="020B0604030504040204" pitchFamily="50" charset="-128"/>
                </a:rPr>
                <a:t>元</a:t>
              </a:r>
              <a:r>
                <a:rPr kumimoji="1" lang="en-US" altLang="ja-JP" sz="1200" dirty="0">
                  <a:solidFill>
                    <a:schemeClr val="tx1"/>
                  </a:solidFill>
                  <a:latin typeface="Meiryo UI" panose="020B0604030504040204" pitchFamily="50" charset="-128"/>
                  <a:ea typeface="Meiryo UI" panose="020B0604030504040204" pitchFamily="50" charset="-128"/>
                </a:rPr>
                <a:t>)</a:t>
              </a:r>
            </a:p>
            <a:p>
              <a:endParaRPr kumimoji="1" lang="ja-JP" altLang="en-US"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p>
          </p:txBody>
        </p:sp>
        <p:sp>
          <p:nvSpPr>
            <p:cNvPr id="12" name="正方形/長方形 11"/>
            <p:cNvSpPr/>
            <p:nvPr/>
          </p:nvSpPr>
          <p:spPr>
            <a:xfrm>
              <a:off x="5140387" y="2803525"/>
              <a:ext cx="5242731" cy="401539"/>
            </a:xfrm>
            <a:prstGeom prst="rect">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sz="1400" dirty="0">
                  <a:solidFill>
                    <a:schemeClr val="tx1"/>
                  </a:solidFill>
                  <a:latin typeface="Meiryo UI" panose="020B0604030504040204" pitchFamily="50" charset="-128"/>
                  <a:ea typeface="Meiryo UI" panose="020B0604030504040204" pitchFamily="50" charset="-128"/>
                </a:rPr>
                <a:t>○事業費（</a:t>
              </a:r>
              <a:r>
                <a:rPr kumimoji="1" lang="en-US" altLang="ja-JP" sz="1400" dirty="0">
                  <a:solidFill>
                    <a:schemeClr val="tx1"/>
                  </a:solidFill>
                  <a:latin typeface="Meiryo UI" panose="020B0604030504040204" pitchFamily="50" charset="-128"/>
                  <a:ea typeface="Meiryo UI" panose="020B0604030504040204" pitchFamily="50" charset="-128"/>
                </a:rPr>
                <a:t>R4</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err="1">
                  <a:solidFill>
                    <a:schemeClr val="tx1"/>
                  </a:solidFill>
                  <a:latin typeface="Meiryo UI" panose="020B0604030504040204" pitchFamily="50" charset="-128"/>
                  <a:ea typeface="Meiryo UI" panose="020B0604030504040204" pitchFamily="50" charset="-128"/>
                </a:rPr>
                <a:t>障がい</a:t>
              </a:r>
              <a:r>
                <a:rPr kumimoji="1" lang="ja-JP" altLang="en-US" sz="1400" dirty="0">
                  <a:solidFill>
                    <a:schemeClr val="tx1"/>
                  </a:solidFill>
                  <a:latin typeface="Meiryo UI" panose="020B0604030504040204" pitchFamily="50" charset="-128"/>
                  <a:ea typeface="Meiryo UI" panose="020B0604030504040204" pitchFamily="50" charset="-128"/>
                </a:rPr>
                <a:t>児通所支援事業者育成事業　</a:t>
              </a:r>
              <a:r>
                <a:rPr kumimoji="1" lang="en-US" altLang="ja-JP" sz="1400" dirty="0">
                  <a:solidFill>
                    <a:schemeClr val="tx1"/>
                  </a:solidFill>
                  <a:latin typeface="Meiryo UI" panose="020B0604030504040204" pitchFamily="50" charset="-128"/>
                  <a:ea typeface="Meiryo UI" panose="020B0604030504040204" pitchFamily="50" charset="-128"/>
                </a:rPr>
                <a:t>25,337</a:t>
              </a:r>
              <a:r>
                <a:rPr kumimoji="1" lang="ja-JP" altLang="en-US" sz="1400" dirty="0">
                  <a:solidFill>
                    <a:schemeClr val="tx1"/>
                  </a:solidFill>
                  <a:latin typeface="Meiryo UI" panose="020B0604030504040204" pitchFamily="50" charset="-128"/>
                  <a:ea typeface="Meiryo UI" panose="020B0604030504040204" pitchFamily="50" charset="-128"/>
                </a:rPr>
                <a:t>千円</a:t>
              </a:r>
            </a:p>
            <a:p>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105317" y="683694"/>
              <a:ext cx="4951828" cy="2539617"/>
            </a:xfrm>
            <a:prstGeom prst="rect">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dirty="0">
                  <a:latin typeface="Meiryo UI" panose="020B0604030504040204" pitchFamily="50" charset="-128"/>
                  <a:ea typeface="Meiryo UI" panose="020B0604030504040204" pitchFamily="50" charset="-128"/>
                </a:rPr>
                <a:t>○現況・経過</a:t>
              </a:r>
              <a:endParaRPr kumimoji="1" lang="en-US" altLang="ja-JP" dirty="0">
                <a:solidFill>
                  <a:schemeClr val="tx1"/>
                </a:solidFill>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松心園における待機問題の解消を目的に、政令市を除く府内の二次医療圏域に</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か所ずつ、複数の社会福祉法人に委託し、</a:t>
              </a:r>
              <a:r>
                <a:rPr kumimoji="1" lang="en-US" altLang="ja-JP" sz="1200" dirty="0">
                  <a:solidFill>
                    <a:schemeClr val="tx1"/>
                  </a:solidFill>
                  <a:latin typeface="Meiryo UI" panose="020B0604030504040204" pitchFamily="50" charset="-128"/>
                  <a:ea typeface="Meiryo UI" panose="020B0604030504040204" pitchFamily="50" charset="-128"/>
                </a:rPr>
                <a:t>H17</a:t>
              </a:r>
              <a:r>
                <a:rPr kumimoji="1" lang="ja-JP" altLang="en-US" sz="1200" dirty="0">
                  <a:solidFill>
                    <a:schemeClr val="tx1"/>
                  </a:solidFill>
                  <a:latin typeface="Meiryo UI" panose="020B0604030504040204" pitchFamily="50" charset="-128"/>
                  <a:ea typeface="Meiryo UI" panose="020B0604030504040204" pitchFamily="50" charset="-128"/>
                </a:rPr>
                <a:t>年度から</a:t>
              </a:r>
              <a:r>
                <a:rPr kumimoji="1" lang="en-US" altLang="ja-JP" sz="1200" dirty="0">
                  <a:solidFill>
                    <a:schemeClr val="tx1"/>
                  </a:solidFill>
                  <a:latin typeface="Meiryo UI" panose="020B0604030504040204" pitchFamily="50" charset="-128"/>
                  <a:ea typeface="Meiryo UI" panose="020B0604030504040204" pitchFamily="50" charset="-128"/>
                </a:rPr>
                <a:t>20</a:t>
              </a:r>
              <a:r>
                <a:rPr kumimoji="1" lang="ja-JP" altLang="en-US" sz="1200" dirty="0">
                  <a:solidFill>
                    <a:schemeClr val="tx1"/>
                  </a:solidFill>
                  <a:latin typeface="Meiryo UI" panose="020B0604030504040204" pitchFamily="50" charset="-128"/>
                  <a:ea typeface="Meiryo UI" panose="020B0604030504040204" pitchFamily="50" charset="-128"/>
                </a:rPr>
                <a:t>年度にかけて順次、事業を開始。（</a:t>
              </a:r>
              <a:r>
                <a:rPr kumimoji="1" lang="en-US" altLang="ja-JP" sz="1200" dirty="0">
                  <a:solidFill>
                    <a:schemeClr val="tx1"/>
                  </a:solidFill>
                  <a:latin typeface="Meiryo UI" panose="020B0604030504040204" pitchFamily="50" charset="-128"/>
                  <a:ea typeface="Meiryo UI" panose="020B0604030504040204" pitchFamily="50" charset="-128"/>
                </a:rPr>
                <a:t>6</a:t>
              </a:r>
              <a:r>
                <a:rPr kumimoji="1" lang="ja-JP" altLang="en-US" sz="1200" dirty="0">
                  <a:solidFill>
                    <a:schemeClr val="tx1"/>
                  </a:solidFill>
                  <a:latin typeface="Meiryo UI" panose="020B0604030504040204" pitchFamily="50" charset="-128"/>
                  <a:ea typeface="Meiryo UI" panose="020B0604030504040204" pitchFamily="50" charset="-128"/>
                </a:rPr>
                <a:t>拠点</a:t>
              </a:r>
              <a:r>
                <a:rPr kumimoji="1" lang="ja-JP" altLang="en-US" sz="1200">
                  <a:solidFill>
                    <a:schemeClr val="tx1"/>
                  </a:solidFill>
                  <a:latin typeface="Meiryo UI" panose="020B0604030504040204" pitchFamily="50" charset="-128"/>
                  <a:ea typeface="Meiryo UI" panose="020B0604030504040204" pitchFamily="50" charset="-128"/>
                </a:rPr>
                <a:t>を</a:t>
              </a:r>
              <a:r>
                <a:rPr kumimoji="1" lang="ja-JP" altLang="en-US" sz="1200" smtClean="0">
                  <a:solidFill>
                    <a:schemeClr val="tx1"/>
                  </a:solidFill>
                  <a:latin typeface="Meiryo UI" panose="020B0604030504040204" pitchFamily="50" charset="-128"/>
                  <a:ea typeface="Meiryo UI" panose="020B0604030504040204" pitchFamily="50" charset="-128"/>
                </a:rPr>
                <a:t>整備）</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各療育拠点では、発達障がいに特化し、一人ひとりの子どもの特徴に合わせた個別の療育プログラムを</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年間通して実施するとともに、家族向けの研修やアドバイス等の支援を実施。</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平成</a:t>
              </a:r>
              <a:r>
                <a:rPr kumimoji="1" lang="en-US" altLang="ja-JP" sz="1200" dirty="0">
                  <a:solidFill>
                    <a:schemeClr val="tx1"/>
                  </a:solidFill>
                  <a:latin typeface="Meiryo UI" panose="020B0604030504040204" pitchFamily="50" charset="-128"/>
                  <a:ea typeface="Meiryo UI" panose="020B0604030504040204" pitchFamily="50" charset="-128"/>
                </a:rPr>
                <a:t>24</a:t>
              </a:r>
              <a:r>
                <a:rPr kumimoji="1" lang="ja-JP" altLang="en-US" sz="1200" dirty="0">
                  <a:solidFill>
                    <a:schemeClr val="tx1"/>
                  </a:solidFill>
                  <a:latin typeface="Meiryo UI" panose="020B0604030504040204" pitchFamily="50" charset="-128"/>
                  <a:ea typeface="Meiryo UI" panose="020B0604030504040204" pitchFamily="50" charset="-128"/>
                </a:rPr>
                <a:t>年の児童福祉法改正により、</a:t>
              </a:r>
              <a:r>
                <a:rPr kumimoji="1" lang="ja-JP" altLang="en-US" sz="1200" dirty="0" err="1">
                  <a:solidFill>
                    <a:schemeClr val="tx1"/>
                  </a:solidFill>
                  <a:latin typeface="Meiryo UI" panose="020B0604030504040204" pitchFamily="50" charset="-128"/>
                  <a:ea typeface="Meiryo UI" panose="020B0604030504040204" pitchFamily="50" charset="-128"/>
                </a:rPr>
                <a:t>障がい</a:t>
              </a:r>
              <a:r>
                <a:rPr kumimoji="1" lang="ja-JP" altLang="en-US" sz="1200" dirty="0">
                  <a:solidFill>
                    <a:schemeClr val="tx1"/>
                  </a:solidFill>
                  <a:latin typeface="Meiryo UI" panose="020B0604030504040204" pitchFamily="50" charset="-128"/>
                  <a:ea typeface="Meiryo UI" panose="020B0604030504040204" pitchFamily="50" charset="-128"/>
                </a:rPr>
                <a:t>児の</a:t>
              </a:r>
              <a:r>
                <a:rPr lang="ja-JP" altLang="ja-JP" sz="1200" dirty="0">
                  <a:solidFill>
                    <a:schemeClr val="tx1"/>
                  </a:solidFill>
                  <a:latin typeface="Meiryo UI" panose="020B0604030504040204" pitchFamily="50" charset="-128"/>
                  <a:ea typeface="Meiryo UI" panose="020B0604030504040204" pitchFamily="50" charset="-128"/>
                </a:rPr>
                <a:t>通所支援の実施主体が市町村に移行</a:t>
              </a:r>
              <a:r>
                <a:rPr lang="ja-JP" altLang="en-US" sz="1200" dirty="0">
                  <a:solidFill>
                    <a:schemeClr val="tx1"/>
                  </a:solidFill>
                  <a:latin typeface="Meiryo UI" panose="020B0604030504040204" pitchFamily="50" charset="-128"/>
                  <a:ea typeface="Meiryo UI" panose="020B0604030504040204" pitchFamily="50" charset="-128"/>
                </a:rPr>
                <a:t>し、個別療育は市町村が療育拠点への委託等により実施</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現在は、圏域内の児童発達支援センター、児童発達支援・放課後等デイサービス事業所等の</a:t>
              </a:r>
              <a:r>
                <a:rPr kumimoji="1" lang="ja-JP" altLang="en-US" sz="1200" dirty="0" err="1">
                  <a:solidFill>
                    <a:schemeClr val="tx1"/>
                  </a:solidFill>
                  <a:latin typeface="Meiryo UI" panose="020B0604030504040204" pitchFamily="50" charset="-128"/>
                  <a:ea typeface="Meiryo UI" panose="020B0604030504040204" pitchFamily="50" charset="-128"/>
                </a:rPr>
                <a:t>障がい</a:t>
              </a:r>
              <a:r>
                <a:rPr kumimoji="1" lang="ja-JP" altLang="en-US" sz="1200" dirty="0">
                  <a:solidFill>
                    <a:schemeClr val="tx1"/>
                  </a:solidFill>
                  <a:latin typeface="Meiryo UI" panose="020B0604030504040204" pitchFamily="50" charset="-128"/>
                  <a:ea typeface="Meiryo UI" panose="020B0604030504040204" pitchFamily="50" charset="-128"/>
                </a:rPr>
                <a:t>児通所支援事業所に対する機関支援を実施</a:t>
              </a:r>
              <a:endParaRPr kumimoji="1" lang="ja-JP" altLang="en-US" dirty="0">
                <a:solidFill>
                  <a:schemeClr val="tx1"/>
                </a:solidFill>
                <a:latin typeface="Meiryo UI" panose="020B0604030504040204" pitchFamily="50" charset="-128"/>
                <a:ea typeface="Meiryo UI" panose="020B0604030504040204" pitchFamily="50" charset="-128"/>
              </a:endParaRPr>
            </a:p>
          </p:txBody>
        </p:sp>
      </p:grpSp>
      <p:grpSp>
        <p:nvGrpSpPr>
          <p:cNvPr id="10" name="グループ化 9"/>
          <p:cNvGrpSpPr/>
          <p:nvPr/>
        </p:nvGrpSpPr>
        <p:grpSpPr>
          <a:xfrm>
            <a:off x="349975" y="3322367"/>
            <a:ext cx="9606093" cy="4097211"/>
            <a:chOff x="-954046" y="1222841"/>
            <a:chExt cx="11162316" cy="4897191"/>
          </a:xfrm>
        </p:grpSpPr>
        <p:grpSp>
          <p:nvGrpSpPr>
            <p:cNvPr id="11" name="グループ化 10"/>
            <p:cNvGrpSpPr/>
            <p:nvPr/>
          </p:nvGrpSpPr>
          <p:grpSpPr>
            <a:xfrm>
              <a:off x="2051720" y="1222841"/>
              <a:ext cx="3741787" cy="4839278"/>
              <a:chOff x="5314034" y="2071414"/>
              <a:chExt cx="3741787" cy="4472501"/>
            </a:xfrm>
          </p:grpSpPr>
          <p:grpSp>
            <p:nvGrpSpPr>
              <p:cNvPr id="19" name="グループ化 61"/>
              <p:cNvGrpSpPr>
                <a:grpSpLocks/>
              </p:cNvGrpSpPr>
              <p:nvPr/>
            </p:nvGrpSpPr>
            <p:grpSpPr bwMode="auto">
              <a:xfrm>
                <a:off x="5314034" y="2071414"/>
                <a:ext cx="3741787" cy="4472501"/>
                <a:chOff x="549275" y="776287"/>
                <a:chExt cx="5829300" cy="8113713"/>
              </a:xfrm>
            </p:grpSpPr>
            <p:sp>
              <p:nvSpPr>
                <p:cNvPr id="22" name="Freeform 61"/>
                <p:cNvSpPr>
                  <a:spLocks noChangeAspect="1"/>
                </p:cNvSpPr>
                <p:nvPr/>
              </p:nvSpPr>
              <p:spPr bwMode="auto">
                <a:xfrm>
                  <a:off x="2647951" y="776287"/>
                  <a:ext cx="1447800" cy="1271587"/>
                </a:xfrm>
                <a:custGeom>
                  <a:avLst/>
                  <a:gdLst>
                    <a:gd name="T0" fmla="*/ 2147483647 w 1568"/>
                    <a:gd name="T1" fmla="*/ 2147483647 h 1453"/>
                    <a:gd name="T2" fmla="*/ 2147483647 w 1568"/>
                    <a:gd name="T3" fmla="*/ 2147483647 h 1453"/>
                    <a:gd name="T4" fmla="*/ 2147483647 w 1568"/>
                    <a:gd name="T5" fmla="*/ 2147483647 h 1453"/>
                    <a:gd name="T6" fmla="*/ 0 w 1568"/>
                    <a:gd name="T7" fmla="*/ 2147483647 h 1453"/>
                    <a:gd name="T8" fmla="*/ 2147483647 w 1568"/>
                    <a:gd name="T9" fmla="*/ 2147483647 h 1453"/>
                    <a:gd name="T10" fmla="*/ 2147483647 w 1568"/>
                    <a:gd name="T11" fmla="*/ 0 h 1453"/>
                    <a:gd name="T12" fmla="*/ 2147483647 w 1568"/>
                    <a:gd name="T13" fmla="*/ 2147483647 h 1453"/>
                    <a:gd name="T14" fmla="*/ 2147483647 w 1568"/>
                    <a:gd name="T15" fmla="*/ 2147483647 h 1453"/>
                    <a:gd name="T16" fmla="*/ 2147483647 w 1568"/>
                    <a:gd name="T17" fmla="*/ 2147483647 h 1453"/>
                    <a:gd name="T18" fmla="*/ 2147483647 w 1568"/>
                    <a:gd name="T19" fmla="*/ 2147483647 h 1453"/>
                    <a:gd name="T20" fmla="*/ 2147483647 w 1568"/>
                    <a:gd name="T21" fmla="*/ 2147483647 h 1453"/>
                    <a:gd name="T22" fmla="*/ 2147483647 w 1568"/>
                    <a:gd name="T23" fmla="*/ 2147483647 h 1453"/>
                    <a:gd name="T24" fmla="*/ 2147483647 w 1568"/>
                    <a:gd name="T25" fmla="*/ 2147483647 h 1453"/>
                    <a:gd name="T26" fmla="*/ 2147483647 w 1568"/>
                    <a:gd name="T27" fmla="*/ 2147483647 h 1453"/>
                    <a:gd name="T28" fmla="*/ 2147483647 w 1568"/>
                    <a:gd name="T29" fmla="*/ 2147483647 h 1453"/>
                    <a:gd name="T30" fmla="*/ 2147483647 w 1568"/>
                    <a:gd name="T31" fmla="*/ 2147483647 h 1453"/>
                    <a:gd name="T32" fmla="*/ 2147483647 w 1568"/>
                    <a:gd name="T33" fmla="*/ 2147483647 h 1453"/>
                    <a:gd name="T34" fmla="*/ 2147483647 w 1568"/>
                    <a:gd name="T35" fmla="*/ 2147483647 h 1453"/>
                    <a:gd name="T36" fmla="*/ 2147483647 w 1568"/>
                    <a:gd name="T37" fmla="*/ 2147483647 h 1453"/>
                    <a:gd name="T38" fmla="*/ 2147483647 w 1568"/>
                    <a:gd name="T39" fmla="*/ 2147483647 h 1453"/>
                    <a:gd name="T40" fmla="*/ 2147483647 w 1568"/>
                    <a:gd name="T41" fmla="*/ 2147483647 h 1453"/>
                    <a:gd name="T42" fmla="*/ 2147483647 w 1568"/>
                    <a:gd name="T43" fmla="*/ 2147483647 h 1453"/>
                    <a:gd name="T44" fmla="*/ 2147483647 w 1568"/>
                    <a:gd name="T45" fmla="*/ 2147483647 h 1453"/>
                    <a:gd name="T46" fmla="*/ 2147483647 w 1568"/>
                    <a:gd name="T47" fmla="*/ 2147483647 h 1453"/>
                    <a:gd name="T48" fmla="*/ 2147483647 w 1568"/>
                    <a:gd name="T49" fmla="*/ 2147483647 h 1453"/>
                    <a:gd name="T50" fmla="*/ 2147483647 w 1568"/>
                    <a:gd name="T51" fmla="*/ 2147483647 h 1453"/>
                    <a:gd name="T52" fmla="*/ 2147483647 w 1568"/>
                    <a:gd name="T53" fmla="*/ 2147483647 h 1453"/>
                    <a:gd name="T54" fmla="*/ 2147483647 w 1568"/>
                    <a:gd name="T55" fmla="*/ 2147483647 h 1453"/>
                    <a:gd name="T56" fmla="*/ 2147483647 w 1568"/>
                    <a:gd name="T57" fmla="*/ 2147483647 h 1453"/>
                    <a:gd name="T58" fmla="*/ 2147483647 w 1568"/>
                    <a:gd name="T59" fmla="*/ 2147483647 h 1453"/>
                    <a:gd name="T60" fmla="*/ 2147483647 w 1568"/>
                    <a:gd name="T61" fmla="*/ 2147483647 h 1453"/>
                    <a:gd name="T62" fmla="*/ 2147483647 w 1568"/>
                    <a:gd name="T63" fmla="*/ 2147483647 h 1453"/>
                    <a:gd name="T64" fmla="*/ 2147483647 w 1568"/>
                    <a:gd name="T65" fmla="*/ 2147483647 h 1453"/>
                    <a:gd name="T66" fmla="*/ 2147483647 w 1568"/>
                    <a:gd name="T67" fmla="*/ 2147483647 h 1453"/>
                    <a:gd name="T68" fmla="*/ 2147483647 w 1568"/>
                    <a:gd name="T69" fmla="*/ 2147483647 h 14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68" h="1453">
                      <a:moveTo>
                        <a:pt x="202" y="561"/>
                      </a:moveTo>
                      <a:lnTo>
                        <a:pt x="245" y="489"/>
                      </a:lnTo>
                      <a:lnTo>
                        <a:pt x="231" y="345"/>
                      </a:lnTo>
                      <a:lnTo>
                        <a:pt x="202" y="316"/>
                      </a:lnTo>
                      <a:lnTo>
                        <a:pt x="87" y="316"/>
                      </a:lnTo>
                      <a:lnTo>
                        <a:pt x="58" y="302"/>
                      </a:lnTo>
                      <a:lnTo>
                        <a:pt x="29" y="215"/>
                      </a:lnTo>
                      <a:lnTo>
                        <a:pt x="0" y="202"/>
                      </a:lnTo>
                      <a:lnTo>
                        <a:pt x="58" y="114"/>
                      </a:lnTo>
                      <a:lnTo>
                        <a:pt x="101" y="101"/>
                      </a:lnTo>
                      <a:lnTo>
                        <a:pt x="144" y="101"/>
                      </a:lnTo>
                      <a:lnTo>
                        <a:pt x="159" y="0"/>
                      </a:lnTo>
                      <a:lnTo>
                        <a:pt x="216" y="0"/>
                      </a:lnTo>
                      <a:lnTo>
                        <a:pt x="346" y="71"/>
                      </a:lnTo>
                      <a:lnTo>
                        <a:pt x="418" y="71"/>
                      </a:lnTo>
                      <a:lnTo>
                        <a:pt x="461" y="86"/>
                      </a:lnTo>
                      <a:lnTo>
                        <a:pt x="489" y="215"/>
                      </a:lnTo>
                      <a:lnTo>
                        <a:pt x="504" y="316"/>
                      </a:lnTo>
                      <a:lnTo>
                        <a:pt x="475" y="417"/>
                      </a:lnTo>
                      <a:lnTo>
                        <a:pt x="533" y="503"/>
                      </a:lnTo>
                      <a:lnTo>
                        <a:pt x="576" y="489"/>
                      </a:lnTo>
                      <a:lnTo>
                        <a:pt x="706" y="518"/>
                      </a:lnTo>
                      <a:lnTo>
                        <a:pt x="734" y="475"/>
                      </a:lnTo>
                      <a:lnTo>
                        <a:pt x="820" y="532"/>
                      </a:lnTo>
                      <a:lnTo>
                        <a:pt x="863" y="589"/>
                      </a:lnTo>
                      <a:lnTo>
                        <a:pt x="994" y="503"/>
                      </a:lnTo>
                      <a:lnTo>
                        <a:pt x="1037" y="503"/>
                      </a:lnTo>
                      <a:lnTo>
                        <a:pt x="1166" y="561"/>
                      </a:lnTo>
                      <a:lnTo>
                        <a:pt x="1209" y="561"/>
                      </a:lnTo>
                      <a:lnTo>
                        <a:pt x="1381" y="690"/>
                      </a:lnTo>
                      <a:lnTo>
                        <a:pt x="1454" y="676"/>
                      </a:lnTo>
                      <a:lnTo>
                        <a:pt x="1568" y="748"/>
                      </a:lnTo>
                      <a:lnTo>
                        <a:pt x="1454" y="819"/>
                      </a:lnTo>
                      <a:lnTo>
                        <a:pt x="1510" y="920"/>
                      </a:lnTo>
                      <a:lnTo>
                        <a:pt x="1497" y="935"/>
                      </a:lnTo>
                      <a:lnTo>
                        <a:pt x="1510" y="963"/>
                      </a:lnTo>
                      <a:lnTo>
                        <a:pt x="1497" y="978"/>
                      </a:lnTo>
                      <a:lnTo>
                        <a:pt x="1439" y="978"/>
                      </a:lnTo>
                      <a:lnTo>
                        <a:pt x="1439" y="1006"/>
                      </a:lnTo>
                      <a:lnTo>
                        <a:pt x="1497" y="1064"/>
                      </a:lnTo>
                      <a:lnTo>
                        <a:pt x="1454" y="1179"/>
                      </a:lnTo>
                      <a:lnTo>
                        <a:pt x="1482" y="1208"/>
                      </a:lnTo>
                      <a:lnTo>
                        <a:pt x="1411" y="1237"/>
                      </a:lnTo>
                      <a:lnTo>
                        <a:pt x="1381" y="1309"/>
                      </a:lnTo>
                      <a:lnTo>
                        <a:pt x="1381" y="1352"/>
                      </a:lnTo>
                      <a:lnTo>
                        <a:pt x="1338" y="1424"/>
                      </a:lnTo>
                      <a:lnTo>
                        <a:pt x="1280" y="1453"/>
                      </a:lnTo>
                      <a:lnTo>
                        <a:pt x="1237" y="1453"/>
                      </a:lnTo>
                      <a:lnTo>
                        <a:pt x="1108" y="1352"/>
                      </a:lnTo>
                      <a:lnTo>
                        <a:pt x="921" y="1395"/>
                      </a:lnTo>
                      <a:lnTo>
                        <a:pt x="906" y="1395"/>
                      </a:lnTo>
                      <a:lnTo>
                        <a:pt x="893" y="1309"/>
                      </a:lnTo>
                      <a:lnTo>
                        <a:pt x="850" y="1352"/>
                      </a:lnTo>
                      <a:lnTo>
                        <a:pt x="835" y="1280"/>
                      </a:lnTo>
                      <a:lnTo>
                        <a:pt x="792" y="1294"/>
                      </a:lnTo>
                      <a:lnTo>
                        <a:pt x="605" y="1309"/>
                      </a:lnTo>
                      <a:lnTo>
                        <a:pt x="562" y="1280"/>
                      </a:lnTo>
                      <a:lnTo>
                        <a:pt x="547" y="1193"/>
                      </a:lnTo>
                      <a:lnTo>
                        <a:pt x="519" y="1150"/>
                      </a:lnTo>
                      <a:lnTo>
                        <a:pt x="461" y="1136"/>
                      </a:lnTo>
                      <a:lnTo>
                        <a:pt x="389" y="1165"/>
                      </a:lnTo>
                      <a:lnTo>
                        <a:pt x="288" y="1107"/>
                      </a:lnTo>
                      <a:lnTo>
                        <a:pt x="231" y="1093"/>
                      </a:lnTo>
                      <a:lnTo>
                        <a:pt x="173" y="1036"/>
                      </a:lnTo>
                      <a:lnTo>
                        <a:pt x="159" y="992"/>
                      </a:lnTo>
                      <a:lnTo>
                        <a:pt x="173" y="877"/>
                      </a:lnTo>
                      <a:lnTo>
                        <a:pt x="259" y="834"/>
                      </a:lnTo>
                      <a:lnTo>
                        <a:pt x="216" y="776"/>
                      </a:lnTo>
                      <a:lnTo>
                        <a:pt x="202" y="705"/>
                      </a:lnTo>
                      <a:lnTo>
                        <a:pt x="202" y="561"/>
                      </a:lnTo>
                    </a:path>
                  </a:pathLst>
                </a:custGeom>
                <a:solidFill>
                  <a:srgbClr val="FFC000"/>
                </a:solidFill>
                <a:ln w="12700">
                  <a:solidFill>
                    <a:srgbClr val="000000"/>
                  </a:solidFill>
                  <a:prstDash val="solid"/>
                  <a:round/>
                  <a:headEnd/>
                  <a:tailEnd/>
                </a:ln>
              </p:spPr>
              <p:txBody>
                <a:bodyPr bIns="39683"/>
                <a:lstStyle/>
                <a:p>
                  <a:endParaRPr lang="ja-JP" altLang="en-US" sz="1984"/>
                </a:p>
              </p:txBody>
            </p:sp>
            <p:sp>
              <p:nvSpPr>
                <p:cNvPr id="23" name="Freeform 62"/>
                <p:cNvSpPr>
                  <a:spLocks noChangeAspect="1"/>
                </p:cNvSpPr>
                <p:nvPr/>
              </p:nvSpPr>
              <p:spPr bwMode="auto">
                <a:xfrm>
                  <a:off x="3455988" y="1833563"/>
                  <a:ext cx="930275" cy="792162"/>
                </a:xfrm>
                <a:custGeom>
                  <a:avLst/>
                  <a:gdLst>
                    <a:gd name="T0" fmla="*/ 2147483647 w 1007"/>
                    <a:gd name="T1" fmla="*/ 2147483647 h 906"/>
                    <a:gd name="T2" fmla="*/ 2147483647 w 1007"/>
                    <a:gd name="T3" fmla="*/ 2147483647 h 906"/>
                    <a:gd name="T4" fmla="*/ 2147483647 w 1007"/>
                    <a:gd name="T5" fmla="*/ 2147483647 h 906"/>
                    <a:gd name="T6" fmla="*/ 2147483647 w 1007"/>
                    <a:gd name="T7" fmla="*/ 2147483647 h 906"/>
                    <a:gd name="T8" fmla="*/ 2147483647 w 1007"/>
                    <a:gd name="T9" fmla="*/ 2147483647 h 906"/>
                    <a:gd name="T10" fmla="*/ 2147483647 w 1007"/>
                    <a:gd name="T11" fmla="*/ 2147483647 h 906"/>
                    <a:gd name="T12" fmla="*/ 2147483647 w 1007"/>
                    <a:gd name="T13" fmla="*/ 2147483647 h 906"/>
                    <a:gd name="T14" fmla="*/ 2147483647 w 1007"/>
                    <a:gd name="T15" fmla="*/ 2147483647 h 906"/>
                    <a:gd name="T16" fmla="*/ 2147483647 w 1007"/>
                    <a:gd name="T17" fmla="*/ 2147483647 h 906"/>
                    <a:gd name="T18" fmla="*/ 2147483647 w 1007"/>
                    <a:gd name="T19" fmla="*/ 2147483647 h 906"/>
                    <a:gd name="T20" fmla="*/ 2147483647 w 1007"/>
                    <a:gd name="T21" fmla="*/ 2147483647 h 906"/>
                    <a:gd name="T22" fmla="*/ 2147483647 w 1007"/>
                    <a:gd name="T23" fmla="*/ 2147483647 h 906"/>
                    <a:gd name="T24" fmla="*/ 2147483647 w 1007"/>
                    <a:gd name="T25" fmla="*/ 2147483647 h 906"/>
                    <a:gd name="T26" fmla="*/ 2147483647 w 1007"/>
                    <a:gd name="T27" fmla="*/ 2147483647 h 906"/>
                    <a:gd name="T28" fmla="*/ 2147483647 w 1007"/>
                    <a:gd name="T29" fmla="*/ 2147483647 h 906"/>
                    <a:gd name="T30" fmla="*/ 2147483647 w 1007"/>
                    <a:gd name="T31" fmla="*/ 2147483647 h 906"/>
                    <a:gd name="T32" fmla="*/ 2147483647 w 1007"/>
                    <a:gd name="T33" fmla="*/ 2147483647 h 906"/>
                    <a:gd name="T34" fmla="*/ 2147483647 w 1007"/>
                    <a:gd name="T35" fmla="*/ 2147483647 h 906"/>
                    <a:gd name="T36" fmla="*/ 2147483647 w 1007"/>
                    <a:gd name="T37" fmla="*/ 2147483647 h 906"/>
                    <a:gd name="T38" fmla="*/ 2147483647 w 1007"/>
                    <a:gd name="T39" fmla="*/ 2147483647 h 906"/>
                    <a:gd name="T40" fmla="*/ 2147483647 w 1007"/>
                    <a:gd name="T41" fmla="*/ 2147483647 h 906"/>
                    <a:gd name="T42" fmla="*/ 2147483647 w 1007"/>
                    <a:gd name="T43" fmla="*/ 2147483647 h 906"/>
                    <a:gd name="T44" fmla="*/ 2147483647 w 1007"/>
                    <a:gd name="T45" fmla="*/ 2147483647 h 906"/>
                    <a:gd name="T46" fmla="*/ 2147483647 w 1007"/>
                    <a:gd name="T47" fmla="*/ 2147483647 h 906"/>
                    <a:gd name="T48" fmla="*/ 2147483647 w 1007"/>
                    <a:gd name="T49" fmla="*/ 2147483647 h 906"/>
                    <a:gd name="T50" fmla="*/ 2147483647 w 1007"/>
                    <a:gd name="T51" fmla="*/ 2147483647 h 906"/>
                    <a:gd name="T52" fmla="*/ 0 w 1007"/>
                    <a:gd name="T53" fmla="*/ 2147483647 h 906"/>
                    <a:gd name="T54" fmla="*/ 2147483647 w 1007"/>
                    <a:gd name="T55" fmla="*/ 2147483647 h 906"/>
                    <a:gd name="T56" fmla="*/ 2147483647 w 1007"/>
                    <a:gd name="T57" fmla="*/ 2147483647 h 906"/>
                    <a:gd name="T58" fmla="*/ 2147483647 w 1007"/>
                    <a:gd name="T59" fmla="*/ 2147483647 h 906"/>
                    <a:gd name="T60" fmla="*/ 2147483647 w 1007"/>
                    <a:gd name="T61" fmla="*/ 2147483647 h 906"/>
                    <a:gd name="T62" fmla="*/ 2147483647 w 1007"/>
                    <a:gd name="T63" fmla="*/ 2147483647 h 906"/>
                    <a:gd name="T64" fmla="*/ 2147483647 w 1007"/>
                    <a:gd name="T65" fmla="*/ 2147483647 h 906"/>
                    <a:gd name="T66" fmla="*/ 2147483647 w 1007"/>
                    <a:gd name="T67" fmla="*/ 2147483647 h 906"/>
                    <a:gd name="T68" fmla="*/ 2147483647 w 1007"/>
                    <a:gd name="T69" fmla="*/ 2147483647 h 906"/>
                    <a:gd name="T70" fmla="*/ 2147483647 w 1007"/>
                    <a:gd name="T71" fmla="*/ 2147483647 h 906"/>
                    <a:gd name="T72" fmla="*/ 2147483647 w 1007"/>
                    <a:gd name="T73" fmla="*/ 2147483647 h 906"/>
                    <a:gd name="T74" fmla="*/ 2147483647 w 1007"/>
                    <a:gd name="T75" fmla="*/ 2147483647 h 906"/>
                    <a:gd name="T76" fmla="*/ 2147483647 w 1007"/>
                    <a:gd name="T77" fmla="*/ 2147483647 h 906"/>
                    <a:gd name="T78" fmla="*/ 2147483647 w 1007"/>
                    <a:gd name="T79" fmla="*/ 2147483647 h 906"/>
                    <a:gd name="T80" fmla="*/ 2147483647 w 1007"/>
                    <a:gd name="T81" fmla="*/ 0 h 906"/>
                    <a:gd name="T82" fmla="*/ 2147483647 w 1007"/>
                    <a:gd name="T83" fmla="*/ 2147483647 h 906"/>
                    <a:gd name="T84" fmla="*/ 2147483647 w 1007"/>
                    <a:gd name="T85" fmla="*/ 2147483647 h 906"/>
                    <a:gd name="T86" fmla="*/ 2147483647 w 1007"/>
                    <a:gd name="T87" fmla="*/ 2147483647 h 906"/>
                    <a:gd name="T88" fmla="*/ 2147483647 w 1007"/>
                    <a:gd name="T89" fmla="*/ 2147483647 h 906"/>
                    <a:gd name="T90" fmla="*/ 2147483647 w 1007"/>
                    <a:gd name="T91" fmla="*/ 2147483647 h 906"/>
                    <a:gd name="T92" fmla="*/ 2147483647 w 1007"/>
                    <a:gd name="T93" fmla="*/ 2147483647 h 906"/>
                    <a:gd name="T94" fmla="*/ 2147483647 w 1007"/>
                    <a:gd name="T95" fmla="*/ 2147483647 h 906"/>
                    <a:gd name="T96" fmla="*/ 2147483647 w 1007"/>
                    <a:gd name="T97" fmla="*/ 2147483647 h 906"/>
                    <a:gd name="T98" fmla="*/ 2147483647 w 1007"/>
                    <a:gd name="T99" fmla="*/ 2147483647 h 906"/>
                    <a:gd name="T100" fmla="*/ 2147483647 w 1007"/>
                    <a:gd name="T101" fmla="*/ 2147483647 h 90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7" h="906">
                      <a:moveTo>
                        <a:pt x="1007" y="360"/>
                      </a:moveTo>
                      <a:lnTo>
                        <a:pt x="950" y="460"/>
                      </a:lnTo>
                      <a:lnTo>
                        <a:pt x="950" y="547"/>
                      </a:lnTo>
                      <a:lnTo>
                        <a:pt x="820" y="633"/>
                      </a:lnTo>
                      <a:lnTo>
                        <a:pt x="776" y="762"/>
                      </a:lnTo>
                      <a:lnTo>
                        <a:pt x="776" y="791"/>
                      </a:lnTo>
                      <a:lnTo>
                        <a:pt x="733" y="805"/>
                      </a:lnTo>
                      <a:lnTo>
                        <a:pt x="720" y="849"/>
                      </a:lnTo>
                      <a:lnTo>
                        <a:pt x="662" y="906"/>
                      </a:lnTo>
                      <a:lnTo>
                        <a:pt x="619" y="906"/>
                      </a:lnTo>
                      <a:lnTo>
                        <a:pt x="561" y="791"/>
                      </a:lnTo>
                      <a:lnTo>
                        <a:pt x="561" y="734"/>
                      </a:lnTo>
                      <a:lnTo>
                        <a:pt x="632" y="618"/>
                      </a:lnTo>
                      <a:lnTo>
                        <a:pt x="561" y="590"/>
                      </a:lnTo>
                      <a:lnTo>
                        <a:pt x="518" y="532"/>
                      </a:lnTo>
                      <a:lnTo>
                        <a:pt x="490" y="475"/>
                      </a:lnTo>
                      <a:lnTo>
                        <a:pt x="432" y="503"/>
                      </a:lnTo>
                      <a:lnTo>
                        <a:pt x="402" y="575"/>
                      </a:lnTo>
                      <a:lnTo>
                        <a:pt x="359" y="590"/>
                      </a:lnTo>
                      <a:lnTo>
                        <a:pt x="346" y="662"/>
                      </a:lnTo>
                      <a:lnTo>
                        <a:pt x="303" y="676"/>
                      </a:lnTo>
                      <a:lnTo>
                        <a:pt x="260" y="647"/>
                      </a:lnTo>
                      <a:lnTo>
                        <a:pt x="159" y="705"/>
                      </a:lnTo>
                      <a:lnTo>
                        <a:pt x="116" y="690"/>
                      </a:lnTo>
                      <a:lnTo>
                        <a:pt x="116" y="662"/>
                      </a:lnTo>
                      <a:lnTo>
                        <a:pt x="58" y="532"/>
                      </a:lnTo>
                      <a:lnTo>
                        <a:pt x="0" y="518"/>
                      </a:lnTo>
                      <a:lnTo>
                        <a:pt x="58" y="475"/>
                      </a:lnTo>
                      <a:lnTo>
                        <a:pt x="72" y="432"/>
                      </a:lnTo>
                      <a:lnTo>
                        <a:pt x="129" y="417"/>
                      </a:lnTo>
                      <a:lnTo>
                        <a:pt x="172" y="374"/>
                      </a:lnTo>
                      <a:lnTo>
                        <a:pt x="303" y="374"/>
                      </a:lnTo>
                      <a:lnTo>
                        <a:pt x="402" y="388"/>
                      </a:lnTo>
                      <a:lnTo>
                        <a:pt x="447" y="360"/>
                      </a:lnTo>
                      <a:lnTo>
                        <a:pt x="447" y="273"/>
                      </a:lnTo>
                      <a:lnTo>
                        <a:pt x="402" y="245"/>
                      </a:lnTo>
                      <a:lnTo>
                        <a:pt x="447" y="230"/>
                      </a:lnTo>
                      <a:lnTo>
                        <a:pt x="503" y="144"/>
                      </a:lnTo>
                      <a:lnTo>
                        <a:pt x="503" y="101"/>
                      </a:lnTo>
                      <a:lnTo>
                        <a:pt x="533" y="29"/>
                      </a:lnTo>
                      <a:lnTo>
                        <a:pt x="604" y="0"/>
                      </a:lnTo>
                      <a:lnTo>
                        <a:pt x="677" y="43"/>
                      </a:lnTo>
                      <a:lnTo>
                        <a:pt x="690" y="86"/>
                      </a:lnTo>
                      <a:lnTo>
                        <a:pt x="776" y="101"/>
                      </a:lnTo>
                      <a:lnTo>
                        <a:pt x="806" y="43"/>
                      </a:lnTo>
                      <a:lnTo>
                        <a:pt x="892" y="72"/>
                      </a:lnTo>
                      <a:lnTo>
                        <a:pt x="907" y="158"/>
                      </a:lnTo>
                      <a:lnTo>
                        <a:pt x="935" y="187"/>
                      </a:lnTo>
                      <a:lnTo>
                        <a:pt x="978" y="201"/>
                      </a:lnTo>
                      <a:lnTo>
                        <a:pt x="1007" y="230"/>
                      </a:lnTo>
                      <a:lnTo>
                        <a:pt x="1007" y="360"/>
                      </a:lnTo>
                    </a:path>
                  </a:pathLst>
                </a:custGeom>
                <a:solidFill>
                  <a:srgbClr val="FFC000"/>
                </a:solidFill>
                <a:ln w="12700">
                  <a:solidFill>
                    <a:srgbClr val="000000"/>
                  </a:solidFill>
                  <a:prstDash val="solid"/>
                  <a:round/>
                  <a:headEnd/>
                  <a:tailEnd/>
                </a:ln>
              </p:spPr>
              <p:txBody>
                <a:bodyPr bIns="39683"/>
                <a:lstStyle/>
                <a:p>
                  <a:endParaRPr lang="ja-JP" altLang="en-US" sz="1984"/>
                </a:p>
              </p:txBody>
            </p:sp>
            <p:sp>
              <p:nvSpPr>
                <p:cNvPr id="24" name="Freeform 63"/>
                <p:cNvSpPr>
                  <a:spLocks noChangeAspect="1"/>
                </p:cNvSpPr>
                <p:nvPr/>
              </p:nvSpPr>
              <p:spPr bwMode="auto">
                <a:xfrm>
                  <a:off x="3617913" y="2249488"/>
                  <a:ext cx="927100" cy="1093787"/>
                </a:xfrm>
                <a:custGeom>
                  <a:avLst/>
                  <a:gdLst>
                    <a:gd name="T0" fmla="*/ 2147483647 w 1008"/>
                    <a:gd name="T1" fmla="*/ 2147483647 h 1251"/>
                    <a:gd name="T2" fmla="*/ 2147483647 w 1008"/>
                    <a:gd name="T3" fmla="*/ 2147483647 h 1251"/>
                    <a:gd name="T4" fmla="*/ 2147483647 w 1008"/>
                    <a:gd name="T5" fmla="*/ 2147483647 h 1251"/>
                    <a:gd name="T6" fmla="*/ 2147483647 w 1008"/>
                    <a:gd name="T7" fmla="*/ 2147483647 h 1251"/>
                    <a:gd name="T8" fmla="*/ 2147483647 w 1008"/>
                    <a:gd name="T9" fmla="*/ 2147483647 h 1251"/>
                    <a:gd name="T10" fmla="*/ 2147483647 w 1008"/>
                    <a:gd name="T11" fmla="*/ 2147483647 h 1251"/>
                    <a:gd name="T12" fmla="*/ 2147483647 w 1008"/>
                    <a:gd name="T13" fmla="*/ 2147483647 h 1251"/>
                    <a:gd name="T14" fmla="*/ 2147483647 w 1008"/>
                    <a:gd name="T15" fmla="*/ 2147483647 h 1251"/>
                    <a:gd name="T16" fmla="*/ 2147483647 w 1008"/>
                    <a:gd name="T17" fmla="*/ 2147483647 h 1251"/>
                    <a:gd name="T18" fmla="*/ 2147483647 w 1008"/>
                    <a:gd name="T19" fmla="*/ 2147483647 h 1251"/>
                    <a:gd name="T20" fmla="*/ 0 w 1008"/>
                    <a:gd name="T21" fmla="*/ 2147483647 h 1251"/>
                    <a:gd name="T22" fmla="*/ 2147483647 w 1008"/>
                    <a:gd name="T23" fmla="*/ 2147483647 h 1251"/>
                    <a:gd name="T24" fmla="*/ 2147483647 w 1008"/>
                    <a:gd name="T25" fmla="*/ 2147483647 h 1251"/>
                    <a:gd name="T26" fmla="*/ 2147483647 w 1008"/>
                    <a:gd name="T27" fmla="*/ 2147483647 h 1251"/>
                    <a:gd name="T28" fmla="*/ 2147483647 w 1008"/>
                    <a:gd name="T29" fmla="*/ 2147483647 h 1251"/>
                    <a:gd name="T30" fmla="*/ 2147483647 w 1008"/>
                    <a:gd name="T31" fmla="*/ 2147483647 h 1251"/>
                    <a:gd name="T32" fmla="*/ 2147483647 w 1008"/>
                    <a:gd name="T33" fmla="*/ 2147483647 h 1251"/>
                    <a:gd name="T34" fmla="*/ 2147483647 w 1008"/>
                    <a:gd name="T35" fmla="*/ 2147483647 h 1251"/>
                    <a:gd name="T36" fmla="*/ 2147483647 w 1008"/>
                    <a:gd name="T37" fmla="*/ 2147483647 h 1251"/>
                    <a:gd name="T38" fmla="*/ 2147483647 w 1008"/>
                    <a:gd name="T39" fmla="*/ 0 h 1251"/>
                    <a:gd name="T40" fmla="*/ 2147483647 w 1008"/>
                    <a:gd name="T41" fmla="*/ 2147483647 h 1251"/>
                    <a:gd name="T42" fmla="*/ 2147483647 w 1008"/>
                    <a:gd name="T43" fmla="*/ 2147483647 h 1251"/>
                    <a:gd name="T44" fmla="*/ 2147483647 w 1008"/>
                    <a:gd name="T45" fmla="*/ 2147483647 h 1251"/>
                    <a:gd name="T46" fmla="*/ 2147483647 w 1008"/>
                    <a:gd name="T47" fmla="*/ 2147483647 h 1251"/>
                    <a:gd name="T48" fmla="*/ 2147483647 w 1008"/>
                    <a:gd name="T49" fmla="*/ 2147483647 h 1251"/>
                    <a:gd name="T50" fmla="*/ 2147483647 w 1008"/>
                    <a:gd name="T51" fmla="*/ 2147483647 h 1251"/>
                    <a:gd name="T52" fmla="*/ 2147483647 w 1008"/>
                    <a:gd name="T53" fmla="*/ 2147483647 h 1251"/>
                    <a:gd name="T54" fmla="*/ 2147483647 w 1008"/>
                    <a:gd name="T55" fmla="*/ 2147483647 h 1251"/>
                    <a:gd name="T56" fmla="*/ 2147483647 w 1008"/>
                    <a:gd name="T57" fmla="*/ 2147483647 h 1251"/>
                    <a:gd name="T58" fmla="*/ 2147483647 w 1008"/>
                    <a:gd name="T59" fmla="*/ 2147483647 h 1251"/>
                    <a:gd name="T60" fmla="*/ 2147483647 w 1008"/>
                    <a:gd name="T61" fmla="*/ 2147483647 h 1251"/>
                    <a:gd name="T62" fmla="*/ 2147483647 w 1008"/>
                    <a:gd name="T63" fmla="*/ 2147483647 h 1251"/>
                    <a:gd name="T64" fmla="*/ 2147483647 w 1008"/>
                    <a:gd name="T65" fmla="*/ 2147483647 h 1251"/>
                    <a:gd name="T66" fmla="*/ 2147483647 w 1008"/>
                    <a:gd name="T67" fmla="*/ 2147483647 h 1251"/>
                    <a:gd name="T68" fmla="*/ 2147483647 w 1008"/>
                    <a:gd name="T69" fmla="*/ 2147483647 h 1251"/>
                    <a:gd name="T70" fmla="*/ 2147483647 w 1008"/>
                    <a:gd name="T71" fmla="*/ 2147483647 h 1251"/>
                    <a:gd name="T72" fmla="*/ 2147483647 w 1008"/>
                    <a:gd name="T73" fmla="*/ 2147483647 h 1251"/>
                    <a:gd name="T74" fmla="*/ 2147483647 w 1008"/>
                    <a:gd name="T75" fmla="*/ 2147483647 h 1251"/>
                    <a:gd name="T76" fmla="*/ 2147483647 w 1008"/>
                    <a:gd name="T77" fmla="*/ 2147483647 h 1251"/>
                    <a:gd name="T78" fmla="*/ 2147483647 w 1008"/>
                    <a:gd name="T79" fmla="*/ 2147483647 h 1251"/>
                    <a:gd name="T80" fmla="*/ 2147483647 w 1008"/>
                    <a:gd name="T81" fmla="*/ 2147483647 h 1251"/>
                    <a:gd name="T82" fmla="*/ 2147483647 w 1008"/>
                    <a:gd name="T83" fmla="*/ 2147483647 h 1251"/>
                    <a:gd name="T84" fmla="*/ 2147483647 w 1008"/>
                    <a:gd name="T85" fmla="*/ 2147483647 h 1251"/>
                    <a:gd name="T86" fmla="*/ 2147483647 w 1008"/>
                    <a:gd name="T87" fmla="*/ 2147483647 h 1251"/>
                    <a:gd name="T88" fmla="*/ 2147483647 w 1008"/>
                    <a:gd name="T89" fmla="*/ 2147483647 h 1251"/>
                    <a:gd name="T90" fmla="*/ 2147483647 w 1008"/>
                    <a:gd name="T91" fmla="*/ 2147483647 h 1251"/>
                    <a:gd name="T92" fmla="*/ 2147483647 w 1008"/>
                    <a:gd name="T93" fmla="*/ 2147483647 h 1251"/>
                    <a:gd name="T94" fmla="*/ 2147483647 w 1008"/>
                    <a:gd name="T95" fmla="*/ 2147483647 h 1251"/>
                    <a:gd name="T96" fmla="*/ 2147483647 w 1008"/>
                    <a:gd name="T97" fmla="*/ 2147483647 h 1251"/>
                    <a:gd name="T98" fmla="*/ 2147483647 w 1008"/>
                    <a:gd name="T99" fmla="*/ 2147483647 h 1251"/>
                    <a:gd name="T100" fmla="*/ 2147483647 w 1008"/>
                    <a:gd name="T101" fmla="*/ 2147483647 h 1251"/>
                    <a:gd name="T102" fmla="*/ 2147483647 w 1008"/>
                    <a:gd name="T103" fmla="*/ 2147483647 h 1251"/>
                    <a:gd name="T104" fmla="*/ 2147483647 w 1008"/>
                    <a:gd name="T105" fmla="*/ 2147483647 h 125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008" h="1251">
                      <a:moveTo>
                        <a:pt x="131" y="1251"/>
                      </a:moveTo>
                      <a:lnTo>
                        <a:pt x="131" y="1035"/>
                      </a:lnTo>
                      <a:lnTo>
                        <a:pt x="131" y="964"/>
                      </a:lnTo>
                      <a:lnTo>
                        <a:pt x="116" y="934"/>
                      </a:lnTo>
                      <a:lnTo>
                        <a:pt x="159" y="777"/>
                      </a:lnTo>
                      <a:lnTo>
                        <a:pt x="187" y="704"/>
                      </a:lnTo>
                      <a:lnTo>
                        <a:pt x="187" y="589"/>
                      </a:lnTo>
                      <a:lnTo>
                        <a:pt x="159" y="546"/>
                      </a:lnTo>
                      <a:lnTo>
                        <a:pt x="116" y="532"/>
                      </a:lnTo>
                      <a:lnTo>
                        <a:pt x="43" y="431"/>
                      </a:lnTo>
                      <a:lnTo>
                        <a:pt x="0" y="446"/>
                      </a:lnTo>
                      <a:lnTo>
                        <a:pt x="15" y="359"/>
                      </a:lnTo>
                      <a:lnTo>
                        <a:pt x="58" y="259"/>
                      </a:lnTo>
                      <a:lnTo>
                        <a:pt x="101" y="187"/>
                      </a:lnTo>
                      <a:lnTo>
                        <a:pt x="131" y="215"/>
                      </a:lnTo>
                      <a:lnTo>
                        <a:pt x="174" y="187"/>
                      </a:lnTo>
                      <a:lnTo>
                        <a:pt x="187" y="115"/>
                      </a:lnTo>
                      <a:lnTo>
                        <a:pt x="230" y="100"/>
                      </a:lnTo>
                      <a:lnTo>
                        <a:pt x="260" y="28"/>
                      </a:lnTo>
                      <a:lnTo>
                        <a:pt x="318" y="0"/>
                      </a:lnTo>
                      <a:lnTo>
                        <a:pt x="361" y="72"/>
                      </a:lnTo>
                      <a:lnTo>
                        <a:pt x="389" y="115"/>
                      </a:lnTo>
                      <a:lnTo>
                        <a:pt x="460" y="143"/>
                      </a:lnTo>
                      <a:lnTo>
                        <a:pt x="389" y="259"/>
                      </a:lnTo>
                      <a:lnTo>
                        <a:pt x="389" y="316"/>
                      </a:lnTo>
                      <a:lnTo>
                        <a:pt x="447" y="431"/>
                      </a:lnTo>
                      <a:lnTo>
                        <a:pt x="490" y="431"/>
                      </a:lnTo>
                      <a:lnTo>
                        <a:pt x="533" y="388"/>
                      </a:lnTo>
                      <a:lnTo>
                        <a:pt x="604" y="402"/>
                      </a:lnTo>
                      <a:lnTo>
                        <a:pt x="648" y="489"/>
                      </a:lnTo>
                      <a:lnTo>
                        <a:pt x="720" y="402"/>
                      </a:lnTo>
                      <a:lnTo>
                        <a:pt x="806" y="402"/>
                      </a:lnTo>
                      <a:lnTo>
                        <a:pt x="778" y="460"/>
                      </a:lnTo>
                      <a:lnTo>
                        <a:pt x="778" y="503"/>
                      </a:lnTo>
                      <a:lnTo>
                        <a:pt x="907" y="575"/>
                      </a:lnTo>
                      <a:lnTo>
                        <a:pt x="878" y="604"/>
                      </a:lnTo>
                      <a:lnTo>
                        <a:pt x="950" y="690"/>
                      </a:lnTo>
                      <a:lnTo>
                        <a:pt x="979" y="676"/>
                      </a:lnTo>
                      <a:lnTo>
                        <a:pt x="1008" y="777"/>
                      </a:lnTo>
                      <a:lnTo>
                        <a:pt x="950" y="863"/>
                      </a:lnTo>
                      <a:lnTo>
                        <a:pt x="993" y="906"/>
                      </a:lnTo>
                      <a:lnTo>
                        <a:pt x="993" y="992"/>
                      </a:lnTo>
                      <a:lnTo>
                        <a:pt x="922" y="1007"/>
                      </a:lnTo>
                      <a:lnTo>
                        <a:pt x="864" y="978"/>
                      </a:lnTo>
                      <a:lnTo>
                        <a:pt x="791" y="978"/>
                      </a:lnTo>
                      <a:lnTo>
                        <a:pt x="705" y="934"/>
                      </a:lnTo>
                      <a:lnTo>
                        <a:pt x="648" y="934"/>
                      </a:lnTo>
                      <a:lnTo>
                        <a:pt x="591" y="992"/>
                      </a:lnTo>
                      <a:lnTo>
                        <a:pt x="548" y="1035"/>
                      </a:lnTo>
                      <a:lnTo>
                        <a:pt x="505" y="1121"/>
                      </a:lnTo>
                      <a:lnTo>
                        <a:pt x="389" y="1093"/>
                      </a:lnTo>
                      <a:lnTo>
                        <a:pt x="346" y="1093"/>
                      </a:lnTo>
                      <a:lnTo>
                        <a:pt x="131" y="1251"/>
                      </a:lnTo>
                    </a:path>
                  </a:pathLst>
                </a:custGeom>
                <a:solidFill>
                  <a:srgbClr val="FFC000"/>
                </a:solidFill>
                <a:ln w="12700">
                  <a:solidFill>
                    <a:srgbClr val="000000"/>
                  </a:solidFill>
                  <a:prstDash val="solid"/>
                  <a:round/>
                  <a:headEnd/>
                  <a:tailEnd/>
                </a:ln>
              </p:spPr>
              <p:txBody>
                <a:bodyPr bIns="39683"/>
                <a:lstStyle/>
                <a:p>
                  <a:endParaRPr lang="ja-JP" altLang="en-US" sz="1984"/>
                </a:p>
              </p:txBody>
            </p:sp>
            <p:sp>
              <p:nvSpPr>
                <p:cNvPr id="25" name="Freeform 64"/>
                <p:cNvSpPr>
                  <a:spLocks noChangeAspect="1"/>
                </p:cNvSpPr>
                <p:nvPr/>
              </p:nvSpPr>
              <p:spPr bwMode="auto">
                <a:xfrm>
                  <a:off x="3455988" y="2625725"/>
                  <a:ext cx="333375" cy="866775"/>
                </a:xfrm>
                <a:custGeom>
                  <a:avLst/>
                  <a:gdLst>
                    <a:gd name="T0" fmla="*/ 0 w 359"/>
                    <a:gd name="T1" fmla="*/ 2147483647 h 993"/>
                    <a:gd name="T2" fmla="*/ 2147483647 w 359"/>
                    <a:gd name="T3" fmla="*/ 2147483647 h 993"/>
                    <a:gd name="T4" fmla="*/ 2147483647 w 359"/>
                    <a:gd name="T5" fmla="*/ 2147483647 h 993"/>
                    <a:gd name="T6" fmla="*/ 2147483647 w 359"/>
                    <a:gd name="T7" fmla="*/ 2147483647 h 993"/>
                    <a:gd name="T8" fmla="*/ 2147483647 w 359"/>
                    <a:gd name="T9" fmla="*/ 0 h 993"/>
                    <a:gd name="T10" fmla="*/ 2147483647 w 359"/>
                    <a:gd name="T11" fmla="*/ 2147483647 h 993"/>
                    <a:gd name="T12" fmla="*/ 2147483647 w 359"/>
                    <a:gd name="T13" fmla="*/ 2147483647 h 993"/>
                    <a:gd name="T14" fmla="*/ 2147483647 w 359"/>
                    <a:gd name="T15" fmla="*/ 2147483647 h 993"/>
                    <a:gd name="T16" fmla="*/ 2147483647 w 359"/>
                    <a:gd name="T17" fmla="*/ 2147483647 h 993"/>
                    <a:gd name="T18" fmla="*/ 2147483647 w 359"/>
                    <a:gd name="T19" fmla="*/ 2147483647 h 993"/>
                    <a:gd name="T20" fmla="*/ 2147483647 w 359"/>
                    <a:gd name="T21" fmla="*/ 2147483647 h 993"/>
                    <a:gd name="T22" fmla="*/ 2147483647 w 359"/>
                    <a:gd name="T23" fmla="*/ 2147483647 h 993"/>
                    <a:gd name="T24" fmla="*/ 2147483647 w 359"/>
                    <a:gd name="T25" fmla="*/ 2147483647 h 993"/>
                    <a:gd name="T26" fmla="*/ 2147483647 w 359"/>
                    <a:gd name="T27" fmla="*/ 2147483647 h 993"/>
                    <a:gd name="T28" fmla="*/ 2147483647 w 359"/>
                    <a:gd name="T29" fmla="*/ 2147483647 h 993"/>
                    <a:gd name="T30" fmla="*/ 2147483647 w 359"/>
                    <a:gd name="T31" fmla="*/ 2147483647 h 993"/>
                    <a:gd name="T32" fmla="*/ 2147483647 w 359"/>
                    <a:gd name="T33" fmla="*/ 2147483647 h 993"/>
                    <a:gd name="T34" fmla="*/ 2147483647 w 359"/>
                    <a:gd name="T35" fmla="*/ 2147483647 h 993"/>
                    <a:gd name="T36" fmla="*/ 2147483647 w 359"/>
                    <a:gd name="T37" fmla="*/ 2147483647 h 993"/>
                    <a:gd name="T38" fmla="*/ 2147483647 w 359"/>
                    <a:gd name="T39" fmla="*/ 2147483647 h 993"/>
                    <a:gd name="T40" fmla="*/ 2147483647 w 359"/>
                    <a:gd name="T41" fmla="*/ 2147483647 h 993"/>
                    <a:gd name="T42" fmla="*/ 0 w 359"/>
                    <a:gd name="T43" fmla="*/ 2147483647 h 993"/>
                    <a:gd name="T44" fmla="*/ 2147483647 w 359"/>
                    <a:gd name="T45" fmla="*/ 2147483647 h 993"/>
                    <a:gd name="T46" fmla="*/ 2147483647 w 359"/>
                    <a:gd name="T47" fmla="*/ 2147483647 h 993"/>
                    <a:gd name="T48" fmla="*/ 0 w 359"/>
                    <a:gd name="T49" fmla="*/ 2147483647 h 9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9" h="993">
                      <a:moveTo>
                        <a:pt x="0" y="302"/>
                      </a:moveTo>
                      <a:lnTo>
                        <a:pt x="101" y="230"/>
                      </a:lnTo>
                      <a:lnTo>
                        <a:pt x="86" y="187"/>
                      </a:lnTo>
                      <a:lnTo>
                        <a:pt x="172" y="15"/>
                      </a:lnTo>
                      <a:lnTo>
                        <a:pt x="215" y="0"/>
                      </a:lnTo>
                      <a:lnTo>
                        <a:pt x="288" y="101"/>
                      </a:lnTo>
                      <a:lnTo>
                        <a:pt x="331" y="115"/>
                      </a:lnTo>
                      <a:lnTo>
                        <a:pt x="359" y="158"/>
                      </a:lnTo>
                      <a:lnTo>
                        <a:pt x="359" y="273"/>
                      </a:lnTo>
                      <a:lnTo>
                        <a:pt x="331" y="346"/>
                      </a:lnTo>
                      <a:lnTo>
                        <a:pt x="316" y="403"/>
                      </a:lnTo>
                      <a:lnTo>
                        <a:pt x="288" y="503"/>
                      </a:lnTo>
                      <a:lnTo>
                        <a:pt x="303" y="533"/>
                      </a:lnTo>
                      <a:lnTo>
                        <a:pt x="303" y="820"/>
                      </a:lnTo>
                      <a:lnTo>
                        <a:pt x="245" y="892"/>
                      </a:lnTo>
                      <a:lnTo>
                        <a:pt x="215" y="993"/>
                      </a:lnTo>
                      <a:lnTo>
                        <a:pt x="172" y="950"/>
                      </a:lnTo>
                      <a:lnTo>
                        <a:pt x="144" y="877"/>
                      </a:lnTo>
                      <a:lnTo>
                        <a:pt x="116" y="863"/>
                      </a:lnTo>
                      <a:lnTo>
                        <a:pt x="58" y="892"/>
                      </a:lnTo>
                      <a:lnTo>
                        <a:pt x="58" y="820"/>
                      </a:lnTo>
                      <a:lnTo>
                        <a:pt x="0" y="647"/>
                      </a:lnTo>
                      <a:lnTo>
                        <a:pt x="58" y="533"/>
                      </a:lnTo>
                      <a:lnTo>
                        <a:pt x="58" y="446"/>
                      </a:lnTo>
                      <a:lnTo>
                        <a:pt x="0" y="302"/>
                      </a:lnTo>
                    </a:path>
                  </a:pathLst>
                </a:custGeom>
                <a:solidFill>
                  <a:srgbClr val="FFC000"/>
                </a:solidFill>
                <a:ln w="12700">
                  <a:solidFill>
                    <a:srgbClr val="000000"/>
                  </a:solidFill>
                  <a:prstDash val="solid"/>
                  <a:round/>
                  <a:headEnd/>
                  <a:tailEnd/>
                </a:ln>
              </p:spPr>
              <p:txBody>
                <a:bodyPr bIns="39683"/>
                <a:lstStyle/>
                <a:p>
                  <a:endParaRPr lang="ja-JP" altLang="en-US" sz="1984"/>
                </a:p>
              </p:txBody>
            </p:sp>
            <p:sp>
              <p:nvSpPr>
                <p:cNvPr id="26" name="Freeform 65"/>
                <p:cNvSpPr>
                  <a:spLocks noChangeAspect="1"/>
                </p:cNvSpPr>
                <p:nvPr/>
              </p:nvSpPr>
              <p:spPr bwMode="auto">
                <a:xfrm>
                  <a:off x="4121150" y="2033588"/>
                  <a:ext cx="1035050" cy="1560512"/>
                </a:xfrm>
                <a:custGeom>
                  <a:avLst/>
                  <a:gdLst>
                    <a:gd name="T0" fmla="*/ 2147483647 w 1121"/>
                    <a:gd name="T1" fmla="*/ 2147483647 h 1783"/>
                    <a:gd name="T2" fmla="*/ 2147483647 w 1121"/>
                    <a:gd name="T3" fmla="*/ 2147483647 h 1783"/>
                    <a:gd name="T4" fmla="*/ 2147483647 w 1121"/>
                    <a:gd name="T5" fmla="*/ 2147483647 h 1783"/>
                    <a:gd name="T6" fmla="*/ 2147483647 w 1121"/>
                    <a:gd name="T7" fmla="*/ 2147483647 h 1783"/>
                    <a:gd name="T8" fmla="*/ 2147483647 w 1121"/>
                    <a:gd name="T9" fmla="*/ 2147483647 h 1783"/>
                    <a:gd name="T10" fmla="*/ 2147483647 w 1121"/>
                    <a:gd name="T11" fmla="*/ 2147483647 h 1783"/>
                    <a:gd name="T12" fmla="*/ 2147483647 w 1121"/>
                    <a:gd name="T13" fmla="*/ 2147483647 h 1783"/>
                    <a:gd name="T14" fmla="*/ 2147483647 w 1121"/>
                    <a:gd name="T15" fmla="*/ 2147483647 h 1783"/>
                    <a:gd name="T16" fmla="*/ 2147483647 w 1121"/>
                    <a:gd name="T17" fmla="*/ 2147483647 h 1783"/>
                    <a:gd name="T18" fmla="*/ 2147483647 w 1121"/>
                    <a:gd name="T19" fmla="*/ 2147483647 h 1783"/>
                    <a:gd name="T20" fmla="*/ 2147483647 w 1121"/>
                    <a:gd name="T21" fmla="*/ 2147483647 h 1783"/>
                    <a:gd name="T22" fmla="*/ 2147483647 w 1121"/>
                    <a:gd name="T23" fmla="*/ 2147483647 h 1783"/>
                    <a:gd name="T24" fmla="*/ 2147483647 w 1121"/>
                    <a:gd name="T25" fmla="*/ 2147483647 h 1783"/>
                    <a:gd name="T26" fmla="*/ 2147483647 w 1121"/>
                    <a:gd name="T27" fmla="*/ 2147483647 h 1783"/>
                    <a:gd name="T28" fmla="*/ 2147483647 w 1121"/>
                    <a:gd name="T29" fmla="*/ 2147483647 h 1783"/>
                    <a:gd name="T30" fmla="*/ 2147483647 w 1121"/>
                    <a:gd name="T31" fmla="*/ 2147483647 h 1783"/>
                    <a:gd name="T32" fmla="*/ 2147483647 w 1121"/>
                    <a:gd name="T33" fmla="*/ 2147483647 h 1783"/>
                    <a:gd name="T34" fmla="*/ 2147483647 w 1121"/>
                    <a:gd name="T35" fmla="*/ 2147483647 h 1783"/>
                    <a:gd name="T36" fmla="*/ 2147483647 w 1121"/>
                    <a:gd name="T37" fmla="*/ 2147483647 h 1783"/>
                    <a:gd name="T38" fmla="*/ 2147483647 w 1121"/>
                    <a:gd name="T39" fmla="*/ 2147483647 h 1783"/>
                    <a:gd name="T40" fmla="*/ 2147483647 w 1121"/>
                    <a:gd name="T41" fmla="*/ 2147483647 h 1783"/>
                    <a:gd name="T42" fmla="*/ 2147483647 w 1121"/>
                    <a:gd name="T43" fmla="*/ 2147483647 h 1783"/>
                    <a:gd name="T44" fmla="*/ 2147483647 w 1121"/>
                    <a:gd name="T45" fmla="*/ 2147483647 h 1783"/>
                    <a:gd name="T46" fmla="*/ 2147483647 w 1121"/>
                    <a:gd name="T47" fmla="*/ 2147483647 h 1783"/>
                    <a:gd name="T48" fmla="*/ 2147483647 w 1121"/>
                    <a:gd name="T49" fmla="*/ 2147483647 h 1783"/>
                    <a:gd name="T50" fmla="*/ 2147483647 w 1121"/>
                    <a:gd name="T51" fmla="*/ 2147483647 h 1783"/>
                    <a:gd name="T52" fmla="*/ 2147483647 w 1121"/>
                    <a:gd name="T53" fmla="*/ 2147483647 h 1783"/>
                    <a:gd name="T54" fmla="*/ 2147483647 w 1121"/>
                    <a:gd name="T55" fmla="*/ 2147483647 h 1783"/>
                    <a:gd name="T56" fmla="*/ 2147483647 w 1121"/>
                    <a:gd name="T57" fmla="*/ 2147483647 h 1783"/>
                    <a:gd name="T58" fmla="*/ 2147483647 w 1121"/>
                    <a:gd name="T59" fmla="*/ 2147483647 h 1783"/>
                    <a:gd name="T60" fmla="*/ 2147483647 w 1121"/>
                    <a:gd name="T61" fmla="*/ 2147483647 h 1783"/>
                    <a:gd name="T62" fmla="*/ 2147483647 w 1121"/>
                    <a:gd name="T63" fmla="*/ 2147483647 h 1783"/>
                    <a:gd name="T64" fmla="*/ 2147483647 w 1121"/>
                    <a:gd name="T65" fmla="*/ 2147483647 h 17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21" h="1783">
                      <a:moveTo>
                        <a:pt x="733" y="158"/>
                      </a:moveTo>
                      <a:lnTo>
                        <a:pt x="762" y="202"/>
                      </a:lnTo>
                      <a:lnTo>
                        <a:pt x="747" y="302"/>
                      </a:lnTo>
                      <a:lnTo>
                        <a:pt x="690" y="360"/>
                      </a:lnTo>
                      <a:lnTo>
                        <a:pt x="718" y="403"/>
                      </a:lnTo>
                      <a:lnTo>
                        <a:pt x="718" y="460"/>
                      </a:lnTo>
                      <a:lnTo>
                        <a:pt x="690" y="489"/>
                      </a:lnTo>
                      <a:lnTo>
                        <a:pt x="747" y="561"/>
                      </a:lnTo>
                      <a:lnTo>
                        <a:pt x="690" y="676"/>
                      </a:lnTo>
                      <a:lnTo>
                        <a:pt x="690" y="705"/>
                      </a:lnTo>
                      <a:lnTo>
                        <a:pt x="733" y="748"/>
                      </a:lnTo>
                      <a:lnTo>
                        <a:pt x="733" y="806"/>
                      </a:lnTo>
                      <a:lnTo>
                        <a:pt x="718" y="863"/>
                      </a:lnTo>
                      <a:lnTo>
                        <a:pt x="762" y="935"/>
                      </a:lnTo>
                      <a:lnTo>
                        <a:pt x="891" y="992"/>
                      </a:lnTo>
                      <a:lnTo>
                        <a:pt x="934" y="1079"/>
                      </a:lnTo>
                      <a:lnTo>
                        <a:pt x="920" y="1165"/>
                      </a:lnTo>
                      <a:lnTo>
                        <a:pt x="949" y="1252"/>
                      </a:lnTo>
                      <a:lnTo>
                        <a:pt x="992" y="1252"/>
                      </a:lnTo>
                      <a:lnTo>
                        <a:pt x="1006" y="1280"/>
                      </a:lnTo>
                      <a:lnTo>
                        <a:pt x="1064" y="1295"/>
                      </a:lnTo>
                      <a:lnTo>
                        <a:pt x="1064" y="1323"/>
                      </a:lnTo>
                      <a:lnTo>
                        <a:pt x="1121" y="1323"/>
                      </a:lnTo>
                      <a:lnTo>
                        <a:pt x="1121" y="1352"/>
                      </a:lnTo>
                      <a:lnTo>
                        <a:pt x="1049" y="1396"/>
                      </a:lnTo>
                      <a:lnTo>
                        <a:pt x="1035" y="1482"/>
                      </a:lnTo>
                      <a:lnTo>
                        <a:pt x="791" y="1726"/>
                      </a:lnTo>
                      <a:lnTo>
                        <a:pt x="733" y="1783"/>
                      </a:lnTo>
                      <a:lnTo>
                        <a:pt x="704" y="1783"/>
                      </a:lnTo>
                      <a:lnTo>
                        <a:pt x="718" y="1726"/>
                      </a:lnTo>
                      <a:lnTo>
                        <a:pt x="675" y="1697"/>
                      </a:lnTo>
                      <a:lnTo>
                        <a:pt x="647" y="1626"/>
                      </a:lnTo>
                      <a:lnTo>
                        <a:pt x="618" y="1654"/>
                      </a:lnTo>
                      <a:lnTo>
                        <a:pt x="561" y="1626"/>
                      </a:lnTo>
                      <a:lnTo>
                        <a:pt x="604" y="1496"/>
                      </a:lnTo>
                      <a:lnTo>
                        <a:pt x="517" y="1396"/>
                      </a:lnTo>
                      <a:lnTo>
                        <a:pt x="488" y="1396"/>
                      </a:lnTo>
                      <a:lnTo>
                        <a:pt x="374" y="1252"/>
                      </a:lnTo>
                      <a:lnTo>
                        <a:pt x="445" y="1237"/>
                      </a:lnTo>
                      <a:lnTo>
                        <a:pt x="445" y="1151"/>
                      </a:lnTo>
                      <a:lnTo>
                        <a:pt x="402" y="1108"/>
                      </a:lnTo>
                      <a:lnTo>
                        <a:pt x="460" y="1022"/>
                      </a:lnTo>
                      <a:lnTo>
                        <a:pt x="431" y="921"/>
                      </a:lnTo>
                      <a:lnTo>
                        <a:pt x="402" y="935"/>
                      </a:lnTo>
                      <a:lnTo>
                        <a:pt x="330" y="849"/>
                      </a:lnTo>
                      <a:lnTo>
                        <a:pt x="359" y="820"/>
                      </a:lnTo>
                      <a:lnTo>
                        <a:pt x="230" y="748"/>
                      </a:lnTo>
                      <a:lnTo>
                        <a:pt x="230" y="705"/>
                      </a:lnTo>
                      <a:lnTo>
                        <a:pt x="258" y="647"/>
                      </a:lnTo>
                      <a:lnTo>
                        <a:pt x="172" y="647"/>
                      </a:lnTo>
                      <a:lnTo>
                        <a:pt x="100" y="734"/>
                      </a:lnTo>
                      <a:lnTo>
                        <a:pt x="56" y="647"/>
                      </a:lnTo>
                      <a:lnTo>
                        <a:pt x="0" y="633"/>
                      </a:lnTo>
                      <a:lnTo>
                        <a:pt x="13" y="575"/>
                      </a:lnTo>
                      <a:lnTo>
                        <a:pt x="56" y="561"/>
                      </a:lnTo>
                      <a:lnTo>
                        <a:pt x="56" y="532"/>
                      </a:lnTo>
                      <a:lnTo>
                        <a:pt x="100" y="403"/>
                      </a:lnTo>
                      <a:lnTo>
                        <a:pt x="230" y="317"/>
                      </a:lnTo>
                      <a:lnTo>
                        <a:pt x="230" y="245"/>
                      </a:lnTo>
                      <a:lnTo>
                        <a:pt x="287" y="130"/>
                      </a:lnTo>
                      <a:lnTo>
                        <a:pt x="287" y="0"/>
                      </a:lnTo>
                      <a:lnTo>
                        <a:pt x="417" y="29"/>
                      </a:lnTo>
                      <a:lnTo>
                        <a:pt x="402" y="115"/>
                      </a:lnTo>
                      <a:lnTo>
                        <a:pt x="460" y="173"/>
                      </a:lnTo>
                      <a:lnTo>
                        <a:pt x="531" y="158"/>
                      </a:lnTo>
                      <a:lnTo>
                        <a:pt x="733" y="158"/>
                      </a:lnTo>
                    </a:path>
                  </a:pathLst>
                </a:custGeom>
                <a:solidFill>
                  <a:srgbClr val="F7633B"/>
                </a:solidFill>
                <a:ln w="12700">
                  <a:solidFill>
                    <a:srgbClr val="000000"/>
                  </a:solidFill>
                  <a:prstDash val="solid"/>
                  <a:round/>
                  <a:headEnd/>
                  <a:tailEnd/>
                </a:ln>
              </p:spPr>
              <p:txBody>
                <a:bodyPr bIns="39683"/>
                <a:lstStyle/>
                <a:p>
                  <a:endParaRPr lang="ja-JP" altLang="en-US" sz="1984"/>
                </a:p>
              </p:txBody>
            </p:sp>
            <p:sp>
              <p:nvSpPr>
                <p:cNvPr id="27" name="Freeform 66"/>
                <p:cNvSpPr>
                  <a:spLocks noChangeAspect="1"/>
                </p:cNvSpPr>
                <p:nvPr/>
              </p:nvSpPr>
              <p:spPr bwMode="auto">
                <a:xfrm>
                  <a:off x="4759325" y="1517650"/>
                  <a:ext cx="968375" cy="2089150"/>
                </a:xfrm>
                <a:custGeom>
                  <a:avLst/>
                  <a:gdLst>
                    <a:gd name="T0" fmla="*/ 2147483647 w 610"/>
                    <a:gd name="T1" fmla="*/ 2147483647 h 1316"/>
                    <a:gd name="T2" fmla="*/ 2147483647 w 610"/>
                    <a:gd name="T3" fmla="*/ 2147483647 h 1316"/>
                    <a:gd name="T4" fmla="*/ 2147483647 w 610"/>
                    <a:gd name="T5" fmla="*/ 2147483647 h 1316"/>
                    <a:gd name="T6" fmla="*/ 2147483647 w 610"/>
                    <a:gd name="T7" fmla="*/ 2147483647 h 1316"/>
                    <a:gd name="T8" fmla="*/ 2147483647 w 610"/>
                    <a:gd name="T9" fmla="*/ 2147483647 h 1316"/>
                    <a:gd name="T10" fmla="*/ 2147483647 w 610"/>
                    <a:gd name="T11" fmla="*/ 2147483647 h 1316"/>
                    <a:gd name="T12" fmla="*/ 2147483647 w 610"/>
                    <a:gd name="T13" fmla="*/ 2147483647 h 1316"/>
                    <a:gd name="T14" fmla="*/ 2147483647 w 610"/>
                    <a:gd name="T15" fmla="*/ 2147483647 h 1316"/>
                    <a:gd name="T16" fmla="*/ 2147483647 w 610"/>
                    <a:gd name="T17" fmla="*/ 2147483647 h 1316"/>
                    <a:gd name="T18" fmla="*/ 2147483647 w 610"/>
                    <a:gd name="T19" fmla="*/ 2147483647 h 1316"/>
                    <a:gd name="T20" fmla="*/ 2147483647 w 610"/>
                    <a:gd name="T21" fmla="*/ 2147483647 h 1316"/>
                    <a:gd name="T22" fmla="*/ 2147483647 w 610"/>
                    <a:gd name="T23" fmla="*/ 2147483647 h 1316"/>
                    <a:gd name="T24" fmla="*/ 2147483647 w 610"/>
                    <a:gd name="T25" fmla="*/ 2147483647 h 1316"/>
                    <a:gd name="T26" fmla="*/ 2147483647 w 610"/>
                    <a:gd name="T27" fmla="*/ 2147483647 h 1316"/>
                    <a:gd name="T28" fmla="*/ 2147483647 w 610"/>
                    <a:gd name="T29" fmla="*/ 2147483647 h 1316"/>
                    <a:gd name="T30" fmla="*/ 2147483647 w 610"/>
                    <a:gd name="T31" fmla="*/ 2147483647 h 1316"/>
                    <a:gd name="T32" fmla="*/ 2147483647 w 610"/>
                    <a:gd name="T33" fmla="*/ 2147483647 h 1316"/>
                    <a:gd name="T34" fmla="*/ 2147483647 w 610"/>
                    <a:gd name="T35" fmla="*/ 2147483647 h 1316"/>
                    <a:gd name="T36" fmla="*/ 2147483647 w 610"/>
                    <a:gd name="T37" fmla="*/ 2147483647 h 1316"/>
                    <a:gd name="T38" fmla="*/ 2147483647 w 610"/>
                    <a:gd name="T39" fmla="*/ 2147483647 h 1316"/>
                    <a:gd name="T40" fmla="*/ 2147483647 w 610"/>
                    <a:gd name="T41" fmla="*/ 2147483647 h 1316"/>
                    <a:gd name="T42" fmla="*/ 2147483647 w 610"/>
                    <a:gd name="T43" fmla="*/ 2147483647 h 1316"/>
                    <a:gd name="T44" fmla="*/ 2147483647 w 610"/>
                    <a:gd name="T45" fmla="*/ 2147483647 h 1316"/>
                    <a:gd name="T46" fmla="*/ 2147483647 w 610"/>
                    <a:gd name="T47" fmla="*/ 2147483647 h 1316"/>
                    <a:gd name="T48" fmla="*/ 2147483647 w 610"/>
                    <a:gd name="T49" fmla="*/ 2147483647 h 1316"/>
                    <a:gd name="T50" fmla="*/ 2147483647 w 610"/>
                    <a:gd name="T51" fmla="*/ 2147483647 h 1316"/>
                    <a:gd name="T52" fmla="*/ 0 w 610"/>
                    <a:gd name="T53" fmla="*/ 2147483647 h 1316"/>
                    <a:gd name="T54" fmla="*/ 2147483647 w 610"/>
                    <a:gd name="T55" fmla="*/ 2147483647 h 1316"/>
                    <a:gd name="T56" fmla="*/ 2147483647 w 610"/>
                    <a:gd name="T57" fmla="*/ 2147483647 h 1316"/>
                    <a:gd name="T58" fmla="*/ 0 w 610"/>
                    <a:gd name="T59" fmla="*/ 2147483647 h 1316"/>
                    <a:gd name="T60" fmla="*/ 2147483647 w 610"/>
                    <a:gd name="T61" fmla="*/ 2147483647 h 1316"/>
                    <a:gd name="T62" fmla="*/ 2147483647 w 610"/>
                    <a:gd name="T63" fmla="*/ 2147483647 h 1316"/>
                    <a:gd name="T64" fmla="*/ 2147483647 w 610"/>
                    <a:gd name="T65" fmla="*/ 2147483647 h 1316"/>
                    <a:gd name="T66" fmla="*/ 2147483647 w 610"/>
                    <a:gd name="T67" fmla="*/ 2147483647 h 1316"/>
                    <a:gd name="T68" fmla="*/ 2147483647 w 610"/>
                    <a:gd name="T69" fmla="*/ 2147483647 h 1316"/>
                    <a:gd name="T70" fmla="*/ 2147483647 w 610"/>
                    <a:gd name="T71" fmla="*/ 2147483647 h 1316"/>
                    <a:gd name="T72" fmla="*/ 2147483647 w 610"/>
                    <a:gd name="T73" fmla="*/ 2147483647 h 1316"/>
                    <a:gd name="T74" fmla="*/ 2147483647 w 610"/>
                    <a:gd name="T75" fmla="*/ 2147483647 h 1316"/>
                    <a:gd name="T76" fmla="*/ 2147483647 w 610"/>
                    <a:gd name="T77" fmla="*/ 2147483647 h 1316"/>
                    <a:gd name="T78" fmla="*/ 2147483647 w 610"/>
                    <a:gd name="T79" fmla="*/ 0 h 1316"/>
                    <a:gd name="T80" fmla="*/ 2147483647 w 610"/>
                    <a:gd name="T81" fmla="*/ 2147483647 h 1316"/>
                    <a:gd name="T82" fmla="*/ 2147483647 w 610"/>
                    <a:gd name="T83" fmla="*/ 2147483647 h 1316"/>
                    <a:gd name="T84" fmla="*/ 2147483647 w 610"/>
                    <a:gd name="T85" fmla="*/ 2147483647 h 13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10" h="1316">
                      <a:moveTo>
                        <a:pt x="301" y="238"/>
                      </a:moveTo>
                      <a:lnTo>
                        <a:pt x="234" y="269"/>
                      </a:lnTo>
                      <a:lnTo>
                        <a:pt x="200" y="333"/>
                      </a:lnTo>
                      <a:lnTo>
                        <a:pt x="292" y="309"/>
                      </a:lnTo>
                      <a:lnTo>
                        <a:pt x="309" y="285"/>
                      </a:lnTo>
                      <a:lnTo>
                        <a:pt x="359" y="277"/>
                      </a:lnTo>
                      <a:lnTo>
                        <a:pt x="343" y="348"/>
                      </a:lnTo>
                      <a:lnTo>
                        <a:pt x="368" y="348"/>
                      </a:lnTo>
                      <a:lnTo>
                        <a:pt x="351" y="396"/>
                      </a:lnTo>
                      <a:lnTo>
                        <a:pt x="351" y="460"/>
                      </a:lnTo>
                      <a:lnTo>
                        <a:pt x="401" y="452"/>
                      </a:lnTo>
                      <a:lnTo>
                        <a:pt x="401" y="484"/>
                      </a:lnTo>
                      <a:lnTo>
                        <a:pt x="384" y="507"/>
                      </a:lnTo>
                      <a:lnTo>
                        <a:pt x="393" y="555"/>
                      </a:lnTo>
                      <a:lnTo>
                        <a:pt x="410" y="571"/>
                      </a:lnTo>
                      <a:lnTo>
                        <a:pt x="435" y="571"/>
                      </a:lnTo>
                      <a:lnTo>
                        <a:pt x="468" y="618"/>
                      </a:lnTo>
                      <a:lnTo>
                        <a:pt x="460" y="650"/>
                      </a:lnTo>
                      <a:lnTo>
                        <a:pt x="485" y="681"/>
                      </a:lnTo>
                      <a:lnTo>
                        <a:pt x="543" y="713"/>
                      </a:lnTo>
                      <a:lnTo>
                        <a:pt x="610" y="729"/>
                      </a:lnTo>
                      <a:lnTo>
                        <a:pt x="585" y="809"/>
                      </a:lnTo>
                      <a:lnTo>
                        <a:pt x="551" y="824"/>
                      </a:lnTo>
                      <a:lnTo>
                        <a:pt x="510" y="848"/>
                      </a:lnTo>
                      <a:lnTo>
                        <a:pt x="493" y="872"/>
                      </a:lnTo>
                      <a:lnTo>
                        <a:pt x="493" y="943"/>
                      </a:lnTo>
                      <a:lnTo>
                        <a:pt x="476" y="983"/>
                      </a:lnTo>
                      <a:lnTo>
                        <a:pt x="468" y="1023"/>
                      </a:lnTo>
                      <a:lnTo>
                        <a:pt x="443" y="1054"/>
                      </a:lnTo>
                      <a:lnTo>
                        <a:pt x="368" y="1086"/>
                      </a:lnTo>
                      <a:lnTo>
                        <a:pt x="309" y="1165"/>
                      </a:lnTo>
                      <a:lnTo>
                        <a:pt x="292" y="1237"/>
                      </a:lnTo>
                      <a:lnTo>
                        <a:pt x="259" y="1260"/>
                      </a:lnTo>
                      <a:lnTo>
                        <a:pt x="217" y="1316"/>
                      </a:lnTo>
                      <a:lnTo>
                        <a:pt x="200" y="1269"/>
                      </a:lnTo>
                      <a:lnTo>
                        <a:pt x="200" y="1181"/>
                      </a:lnTo>
                      <a:lnTo>
                        <a:pt x="167" y="1173"/>
                      </a:lnTo>
                      <a:lnTo>
                        <a:pt x="200" y="1142"/>
                      </a:lnTo>
                      <a:lnTo>
                        <a:pt x="209" y="1094"/>
                      </a:lnTo>
                      <a:lnTo>
                        <a:pt x="250" y="1070"/>
                      </a:lnTo>
                      <a:lnTo>
                        <a:pt x="250" y="1054"/>
                      </a:lnTo>
                      <a:lnTo>
                        <a:pt x="217" y="1054"/>
                      </a:lnTo>
                      <a:lnTo>
                        <a:pt x="217" y="1039"/>
                      </a:lnTo>
                      <a:lnTo>
                        <a:pt x="184" y="1030"/>
                      </a:lnTo>
                      <a:lnTo>
                        <a:pt x="175" y="1015"/>
                      </a:lnTo>
                      <a:lnTo>
                        <a:pt x="150" y="1015"/>
                      </a:lnTo>
                      <a:lnTo>
                        <a:pt x="134" y="967"/>
                      </a:lnTo>
                      <a:lnTo>
                        <a:pt x="142" y="920"/>
                      </a:lnTo>
                      <a:lnTo>
                        <a:pt x="117" y="872"/>
                      </a:lnTo>
                      <a:lnTo>
                        <a:pt x="42" y="840"/>
                      </a:lnTo>
                      <a:lnTo>
                        <a:pt x="16" y="801"/>
                      </a:lnTo>
                      <a:lnTo>
                        <a:pt x="25" y="761"/>
                      </a:lnTo>
                      <a:lnTo>
                        <a:pt x="25" y="737"/>
                      </a:lnTo>
                      <a:lnTo>
                        <a:pt x="0" y="713"/>
                      </a:lnTo>
                      <a:lnTo>
                        <a:pt x="0" y="697"/>
                      </a:lnTo>
                      <a:lnTo>
                        <a:pt x="33" y="634"/>
                      </a:lnTo>
                      <a:lnTo>
                        <a:pt x="0" y="594"/>
                      </a:lnTo>
                      <a:lnTo>
                        <a:pt x="16" y="578"/>
                      </a:lnTo>
                      <a:lnTo>
                        <a:pt x="16" y="547"/>
                      </a:lnTo>
                      <a:lnTo>
                        <a:pt x="0" y="523"/>
                      </a:lnTo>
                      <a:lnTo>
                        <a:pt x="33" y="491"/>
                      </a:lnTo>
                      <a:lnTo>
                        <a:pt x="42" y="436"/>
                      </a:lnTo>
                      <a:lnTo>
                        <a:pt x="42" y="412"/>
                      </a:lnTo>
                      <a:lnTo>
                        <a:pt x="84" y="380"/>
                      </a:lnTo>
                      <a:lnTo>
                        <a:pt x="109" y="348"/>
                      </a:lnTo>
                      <a:lnTo>
                        <a:pt x="125" y="269"/>
                      </a:lnTo>
                      <a:lnTo>
                        <a:pt x="80" y="249"/>
                      </a:lnTo>
                      <a:lnTo>
                        <a:pt x="68" y="273"/>
                      </a:lnTo>
                      <a:lnTo>
                        <a:pt x="50" y="269"/>
                      </a:lnTo>
                      <a:lnTo>
                        <a:pt x="67" y="238"/>
                      </a:lnTo>
                      <a:lnTo>
                        <a:pt x="50" y="230"/>
                      </a:lnTo>
                      <a:lnTo>
                        <a:pt x="38" y="255"/>
                      </a:lnTo>
                      <a:lnTo>
                        <a:pt x="22" y="249"/>
                      </a:lnTo>
                      <a:lnTo>
                        <a:pt x="42" y="214"/>
                      </a:lnTo>
                      <a:lnTo>
                        <a:pt x="42" y="151"/>
                      </a:lnTo>
                      <a:lnTo>
                        <a:pt x="150" y="119"/>
                      </a:lnTo>
                      <a:lnTo>
                        <a:pt x="150" y="95"/>
                      </a:lnTo>
                      <a:lnTo>
                        <a:pt x="125" y="87"/>
                      </a:lnTo>
                      <a:lnTo>
                        <a:pt x="117" y="31"/>
                      </a:lnTo>
                      <a:lnTo>
                        <a:pt x="192" y="0"/>
                      </a:lnTo>
                      <a:lnTo>
                        <a:pt x="225" y="55"/>
                      </a:lnTo>
                      <a:lnTo>
                        <a:pt x="242" y="31"/>
                      </a:lnTo>
                      <a:lnTo>
                        <a:pt x="318" y="31"/>
                      </a:lnTo>
                      <a:lnTo>
                        <a:pt x="359" y="95"/>
                      </a:lnTo>
                      <a:lnTo>
                        <a:pt x="334" y="174"/>
                      </a:lnTo>
                      <a:lnTo>
                        <a:pt x="301" y="238"/>
                      </a:lnTo>
                    </a:path>
                  </a:pathLst>
                </a:custGeom>
                <a:solidFill>
                  <a:srgbClr val="F7633B"/>
                </a:solidFill>
                <a:ln w="12700">
                  <a:solidFill>
                    <a:srgbClr val="000000"/>
                  </a:solidFill>
                  <a:prstDash val="solid"/>
                  <a:round/>
                  <a:headEnd/>
                  <a:tailEnd/>
                </a:ln>
              </p:spPr>
              <p:txBody>
                <a:bodyPr bIns="39683"/>
                <a:lstStyle/>
                <a:p>
                  <a:endParaRPr lang="ja-JP" altLang="en-US" sz="1984"/>
                </a:p>
              </p:txBody>
            </p:sp>
            <p:sp>
              <p:nvSpPr>
                <p:cNvPr id="28" name="Freeform 67"/>
                <p:cNvSpPr>
                  <a:spLocks noChangeAspect="1"/>
                </p:cNvSpPr>
                <p:nvPr/>
              </p:nvSpPr>
              <p:spPr bwMode="auto">
                <a:xfrm>
                  <a:off x="5302250" y="1958975"/>
                  <a:ext cx="504825" cy="717550"/>
                </a:xfrm>
                <a:custGeom>
                  <a:avLst/>
                  <a:gdLst>
                    <a:gd name="T0" fmla="*/ 2147483647 w 546"/>
                    <a:gd name="T1" fmla="*/ 2147483647 h 820"/>
                    <a:gd name="T2" fmla="*/ 2147483647 w 546"/>
                    <a:gd name="T3" fmla="*/ 2147483647 h 820"/>
                    <a:gd name="T4" fmla="*/ 0 w 546"/>
                    <a:gd name="T5" fmla="*/ 2147483647 h 820"/>
                    <a:gd name="T6" fmla="*/ 2147483647 w 546"/>
                    <a:gd name="T7" fmla="*/ 0 h 820"/>
                    <a:gd name="T8" fmla="*/ 2147483647 w 546"/>
                    <a:gd name="T9" fmla="*/ 2147483647 h 820"/>
                    <a:gd name="T10" fmla="*/ 2147483647 w 546"/>
                    <a:gd name="T11" fmla="*/ 2147483647 h 820"/>
                    <a:gd name="T12" fmla="*/ 2147483647 w 546"/>
                    <a:gd name="T13" fmla="*/ 2147483647 h 820"/>
                    <a:gd name="T14" fmla="*/ 2147483647 w 546"/>
                    <a:gd name="T15" fmla="*/ 2147483647 h 820"/>
                    <a:gd name="T16" fmla="*/ 2147483647 w 546"/>
                    <a:gd name="T17" fmla="*/ 2147483647 h 820"/>
                    <a:gd name="T18" fmla="*/ 2147483647 w 546"/>
                    <a:gd name="T19" fmla="*/ 2147483647 h 820"/>
                    <a:gd name="T20" fmla="*/ 2147483647 w 546"/>
                    <a:gd name="T21" fmla="*/ 2147483647 h 820"/>
                    <a:gd name="T22" fmla="*/ 2147483647 w 546"/>
                    <a:gd name="T23" fmla="*/ 2147483647 h 820"/>
                    <a:gd name="T24" fmla="*/ 2147483647 w 546"/>
                    <a:gd name="T25" fmla="*/ 2147483647 h 820"/>
                    <a:gd name="T26" fmla="*/ 2147483647 w 546"/>
                    <a:gd name="T27" fmla="*/ 2147483647 h 820"/>
                    <a:gd name="T28" fmla="*/ 2147483647 w 546"/>
                    <a:gd name="T29" fmla="*/ 2147483647 h 820"/>
                    <a:gd name="T30" fmla="*/ 2147483647 w 546"/>
                    <a:gd name="T31" fmla="*/ 2147483647 h 820"/>
                    <a:gd name="T32" fmla="*/ 2147483647 w 546"/>
                    <a:gd name="T33" fmla="*/ 2147483647 h 820"/>
                    <a:gd name="T34" fmla="*/ 2147483647 w 546"/>
                    <a:gd name="T35" fmla="*/ 2147483647 h 820"/>
                    <a:gd name="T36" fmla="*/ 2147483647 w 546"/>
                    <a:gd name="T37" fmla="*/ 2147483647 h 820"/>
                    <a:gd name="T38" fmla="*/ 2147483647 w 546"/>
                    <a:gd name="T39" fmla="*/ 2147483647 h 820"/>
                    <a:gd name="T40" fmla="*/ 2147483647 w 546"/>
                    <a:gd name="T41" fmla="*/ 2147483647 h 820"/>
                    <a:gd name="T42" fmla="*/ 2147483647 w 546"/>
                    <a:gd name="T43" fmla="*/ 2147483647 h 820"/>
                    <a:gd name="T44" fmla="*/ 2147483647 w 546"/>
                    <a:gd name="T45" fmla="*/ 2147483647 h 820"/>
                    <a:gd name="T46" fmla="*/ 2147483647 w 546"/>
                    <a:gd name="T47" fmla="*/ 2147483647 h 820"/>
                    <a:gd name="T48" fmla="*/ 2147483647 w 546"/>
                    <a:gd name="T49" fmla="*/ 2147483647 h 820"/>
                    <a:gd name="T50" fmla="*/ 2147483647 w 546"/>
                    <a:gd name="T51" fmla="*/ 2147483647 h 820"/>
                    <a:gd name="T52" fmla="*/ 2147483647 w 546"/>
                    <a:gd name="T53" fmla="*/ 2147483647 h 820"/>
                    <a:gd name="T54" fmla="*/ 2147483647 w 546"/>
                    <a:gd name="T55" fmla="*/ 2147483647 h 820"/>
                    <a:gd name="T56" fmla="*/ 2147483647 w 546"/>
                    <a:gd name="T57" fmla="*/ 2147483647 h 82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46" h="820">
                      <a:moveTo>
                        <a:pt x="14" y="216"/>
                      </a:moveTo>
                      <a:lnTo>
                        <a:pt x="43" y="129"/>
                      </a:lnTo>
                      <a:lnTo>
                        <a:pt x="0" y="129"/>
                      </a:lnTo>
                      <a:lnTo>
                        <a:pt x="28" y="0"/>
                      </a:lnTo>
                      <a:lnTo>
                        <a:pt x="129" y="43"/>
                      </a:lnTo>
                      <a:lnTo>
                        <a:pt x="230" y="158"/>
                      </a:lnTo>
                      <a:lnTo>
                        <a:pt x="273" y="230"/>
                      </a:lnTo>
                      <a:lnTo>
                        <a:pt x="215" y="230"/>
                      </a:lnTo>
                      <a:lnTo>
                        <a:pt x="215" y="302"/>
                      </a:lnTo>
                      <a:lnTo>
                        <a:pt x="288" y="331"/>
                      </a:lnTo>
                      <a:lnTo>
                        <a:pt x="345" y="374"/>
                      </a:lnTo>
                      <a:lnTo>
                        <a:pt x="402" y="374"/>
                      </a:lnTo>
                      <a:lnTo>
                        <a:pt x="503" y="460"/>
                      </a:lnTo>
                      <a:lnTo>
                        <a:pt x="518" y="561"/>
                      </a:lnTo>
                      <a:lnTo>
                        <a:pt x="546" y="618"/>
                      </a:lnTo>
                      <a:lnTo>
                        <a:pt x="518" y="733"/>
                      </a:lnTo>
                      <a:lnTo>
                        <a:pt x="460" y="820"/>
                      </a:lnTo>
                      <a:lnTo>
                        <a:pt x="345" y="791"/>
                      </a:lnTo>
                      <a:lnTo>
                        <a:pt x="244" y="733"/>
                      </a:lnTo>
                      <a:lnTo>
                        <a:pt x="201" y="676"/>
                      </a:lnTo>
                      <a:lnTo>
                        <a:pt x="215" y="618"/>
                      </a:lnTo>
                      <a:lnTo>
                        <a:pt x="158" y="532"/>
                      </a:lnTo>
                      <a:lnTo>
                        <a:pt x="115" y="532"/>
                      </a:lnTo>
                      <a:lnTo>
                        <a:pt x="86" y="503"/>
                      </a:lnTo>
                      <a:lnTo>
                        <a:pt x="71" y="417"/>
                      </a:lnTo>
                      <a:lnTo>
                        <a:pt x="100" y="374"/>
                      </a:lnTo>
                      <a:lnTo>
                        <a:pt x="100" y="316"/>
                      </a:lnTo>
                      <a:lnTo>
                        <a:pt x="14" y="331"/>
                      </a:lnTo>
                      <a:lnTo>
                        <a:pt x="14" y="216"/>
                      </a:lnTo>
                    </a:path>
                  </a:pathLst>
                </a:custGeom>
                <a:solidFill>
                  <a:srgbClr val="F7633B"/>
                </a:solidFill>
                <a:ln w="12700">
                  <a:solidFill>
                    <a:srgbClr val="000000"/>
                  </a:solidFill>
                  <a:prstDash val="solid"/>
                  <a:round/>
                  <a:headEnd/>
                  <a:tailEnd/>
                </a:ln>
              </p:spPr>
              <p:txBody>
                <a:bodyPr bIns="39683"/>
                <a:lstStyle/>
                <a:p>
                  <a:endParaRPr lang="ja-JP" altLang="en-US" sz="1984"/>
                </a:p>
              </p:txBody>
            </p:sp>
            <p:sp>
              <p:nvSpPr>
                <p:cNvPr id="29" name="Freeform 68"/>
                <p:cNvSpPr>
                  <a:spLocks noChangeAspect="1"/>
                </p:cNvSpPr>
                <p:nvPr/>
              </p:nvSpPr>
              <p:spPr bwMode="auto">
                <a:xfrm>
                  <a:off x="5222875" y="2600325"/>
                  <a:ext cx="1155700" cy="1057275"/>
                </a:xfrm>
                <a:custGeom>
                  <a:avLst/>
                  <a:gdLst>
                    <a:gd name="T0" fmla="*/ 2147483647 w 1252"/>
                    <a:gd name="T1" fmla="*/ 2147483647 h 1209"/>
                    <a:gd name="T2" fmla="*/ 2147483647 w 1252"/>
                    <a:gd name="T3" fmla="*/ 2147483647 h 1209"/>
                    <a:gd name="T4" fmla="*/ 2147483647 w 1252"/>
                    <a:gd name="T5" fmla="*/ 2147483647 h 1209"/>
                    <a:gd name="T6" fmla="*/ 2147483647 w 1252"/>
                    <a:gd name="T7" fmla="*/ 2147483647 h 1209"/>
                    <a:gd name="T8" fmla="*/ 2147483647 w 1252"/>
                    <a:gd name="T9" fmla="*/ 0 h 1209"/>
                    <a:gd name="T10" fmla="*/ 2147483647 w 1252"/>
                    <a:gd name="T11" fmla="*/ 2147483647 h 1209"/>
                    <a:gd name="T12" fmla="*/ 2147483647 w 1252"/>
                    <a:gd name="T13" fmla="*/ 2147483647 h 1209"/>
                    <a:gd name="T14" fmla="*/ 2147483647 w 1252"/>
                    <a:gd name="T15" fmla="*/ 2147483647 h 1209"/>
                    <a:gd name="T16" fmla="*/ 2147483647 w 1252"/>
                    <a:gd name="T17" fmla="*/ 2147483647 h 1209"/>
                    <a:gd name="T18" fmla="*/ 2147483647 w 1252"/>
                    <a:gd name="T19" fmla="*/ 2147483647 h 1209"/>
                    <a:gd name="T20" fmla="*/ 2147483647 w 1252"/>
                    <a:gd name="T21" fmla="*/ 2147483647 h 1209"/>
                    <a:gd name="T22" fmla="*/ 2147483647 w 1252"/>
                    <a:gd name="T23" fmla="*/ 2147483647 h 1209"/>
                    <a:gd name="T24" fmla="*/ 2147483647 w 1252"/>
                    <a:gd name="T25" fmla="*/ 2147483647 h 1209"/>
                    <a:gd name="T26" fmla="*/ 2147483647 w 1252"/>
                    <a:gd name="T27" fmla="*/ 2147483647 h 1209"/>
                    <a:gd name="T28" fmla="*/ 2147483647 w 1252"/>
                    <a:gd name="T29" fmla="*/ 2147483647 h 1209"/>
                    <a:gd name="T30" fmla="*/ 2147483647 w 1252"/>
                    <a:gd name="T31" fmla="*/ 2147483647 h 1209"/>
                    <a:gd name="T32" fmla="*/ 2147483647 w 1252"/>
                    <a:gd name="T33" fmla="*/ 2147483647 h 1209"/>
                    <a:gd name="T34" fmla="*/ 2147483647 w 1252"/>
                    <a:gd name="T35" fmla="*/ 2147483647 h 1209"/>
                    <a:gd name="T36" fmla="*/ 2147483647 w 1252"/>
                    <a:gd name="T37" fmla="*/ 2147483647 h 1209"/>
                    <a:gd name="T38" fmla="*/ 2147483647 w 1252"/>
                    <a:gd name="T39" fmla="*/ 2147483647 h 1209"/>
                    <a:gd name="T40" fmla="*/ 2147483647 w 1252"/>
                    <a:gd name="T41" fmla="*/ 2147483647 h 1209"/>
                    <a:gd name="T42" fmla="*/ 2147483647 w 1252"/>
                    <a:gd name="T43" fmla="*/ 2147483647 h 1209"/>
                    <a:gd name="T44" fmla="*/ 2147483647 w 1252"/>
                    <a:gd name="T45" fmla="*/ 2147483647 h 1209"/>
                    <a:gd name="T46" fmla="*/ 2147483647 w 1252"/>
                    <a:gd name="T47" fmla="*/ 2147483647 h 1209"/>
                    <a:gd name="T48" fmla="*/ 2147483647 w 1252"/>
                    <a:gd name="T49" fmla="*/ 2147483647 h 1209"/>
                    <a:gd name="T50" fmla="*/ 2147483647 w 1252"/>
                    <a:gd name="T51" fmla="*/ 2147483647 h 1209"/>
                    <a:gd name="T52" fmla="*/ 2147483647 w 1252"/>
                    <a:gd name="T53" fmla="*/ 2147483647 h 1209"/>
                    <a:gd name="T54" fmla="*/ 2147483647 w 1252"/>
                    <a:gd name="T55" fmla="*/ 2147483647 h 1209"/>
                    <a:gd name="T56" fmla="*/ 2147483647 w 1252"/>
                    <a:gd name="T57" fmla="*/ 2147483647 h 1209"/>
                    <a:gd name="T58" fmla="*/ 2147483647 w 1252"/>
                    <a:gd name="T59" fmla="*/ 2147483647 h 1209"/>
                    <a:gd name="T60" fmla="*/ 2147483647 w 1252"/>
                    <a:gd name="T61" fmla="*/ 2147483647 h 1209"/>
                    <a:gd name="T62" fmla="*/ 2147483647 w 1252"/>
                    <a:gd name="T63" fmla="*/ 2147483647 h 1209"/>
                    <a:gd name="T64" fmla="*/ 2147483647 w 1252"/>
                    <a:gd name="T65" fmla="*/ 2147483647 h 1209"/>
                    <a:gd name="T66" fmla="*/ 2147483647 w 1252"/>
                    <a:gd name="T67" fmla="*/ 2147483647 h 1209"/>
                    <a:gd name="T68" fmla="*/ 2147483647 w 1252"/>
                    <a:gd name="T69" fmla="*/ 2147483647 h 1209"/>
                    <a:gd name="T70" fmla="*/ 2147483647 w 1252"/>
                    <a:gd name="T71" fmla="*/ 2147483647 h 1209"/>
                    <a:gd name="T72" fmla="*/ 0 w 1252"/>
                    <a:gd name="T73" fmla="*/ 2147483647 h 1209"/>
                    <a:gd name="T74" fmla="*/ 2147483647 w 1252"/>
                    <a:gd name="T75" fmla="*/ 2147483647 h 1209"/>
                    <a:gd name="T76" fmla="*/ 2147483647 w 1252"/>
                    <a:gd name="T77" fmla="*/ 2147483647 h 1209"/>
                    <a:gd name="T78" fmla="*/ 2147483647 w 1252"/>
                    <a:gd name="T79" fmla="*/ 2147483647 h 1209"/>
                    <a:gd name="T80" fmla="*/ 2147483647 w 1252"/>
                    <a:gd name="T81" fmla="*/ 2147483647 h 1209"/>
                    <a:gd name="T82" fmla="*/ 2147483647 w 1252"/>
                    <a:gd name="T83" fmla="*/ 2147483647 h 1209"/>
                    <a:gd name="T84" fmla="*/ 2147483647 w 1252"/>
                    <a:gd name="T85" fmla="*/ 2147483647 h 1209"/>
                    <a:gd name="T86" fmla="*/ 2147483647 w 1252"/>
                    <a:gd name="T87" fmla="*/ 2147483647 h 12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52" h="1209">
                      <a:moveTo>
                        <a:pt x="345" y="345"/>
                      </a:moveTo>
                      <a:lnTo>
                        <a:pt x="375" y="302"/>
                      </a:lnTo>
                      <a:lnTo>
                        <a:pt x="504" y="231"/>
                      </a:lnTo>
                      <a:lnTo>
                        <a:pt x="547" y="87"/>
                      </a:lnTo>
                      <a:lnTo>
                        <a:pt x="605" y="0"/>
                      </a:lnTo>
                      <a:lnTo>
                        <a:pt x="662" y="58"/>
                      </a:lnTo>
                      <a:lnTo>
                        <a:pt x="734" y="72"/>
                      </a:lnTo>
                      <a:lnTo>
                        <a:pt x="762" y="274"/>
                      </a:lnTo>
                      <a:lnTo>
                        <a:pt x="835" y="259"/>
                      </a:lnTo>
                      <a:lnTo>
                        <a:pt x="921" y="302"/>
                      </a:lnTo>
                      <a:lnTo>
                        <a:pt x="936" y="375"/>
                      </a:lnTo>
                      <a:lnTo>
                        <a:pt x="1050" y="590"/>
                      </a:lnTo>
                      <a:lnTo>
                        <a:pt x="1123" y="619"/>
                      </a:lnTo>
                      <a:lnTo>
                        <a:pt x="1166" y="719"/>
                      </a:lnTo>
                      <a:lnTo>
                        <a:pt x="1252" y="863"/>
                      </a:lnTo>
                      <a:lnTo>
                        <a:pt x="1252" y="921"/>
                      </a:lnTo>
                      <a:lnTo>
                        <a:pt x="1209" y="1022"/>
                      </a:lnTo>
                      <a:lnTo>
                        <a:pt x="1179" y="1093"/>
                      </a:lnTo>
                      <a:lnTo>
                        <a:pt x="1065" y="1209"/>
                      </a:lnTo>
                      <a:lnTo>
                        <a:pt x="1007" y="1209"/>
                      </a:lnTo>
                      <a:lnTo>
                        <a:pt x="964" y="1166"/>
                      </a:lnTo>
                      <a:lnTo>
                        <a:pt x="936" y="1166"/>
                      </a:lnTo>
                      <a:lnTo>
                        <a:pt x="979" y="1079"/>
                      </a:lnTo>
                      <a:lnTo>
                        <a:pt x="936" y="964"/>
                      </a:lnTo>
                      <a:lnTo>
                        <a:pt x="850" y="921"/>
                      </a:lnTo>
                      <a:lnTo>
                        <a:pt x="619" y="921"/>
                      </a:lnTo>
                      <a:lnTo>
                        <a:pt x="619" y="892"/>
                      </a:lnTo>
                      <a:lnTo>
                        <a:pt x="519" y="936"/>
                      </a:lnTo>
                      <a:lnTo>
                        <a:pt x="475" y="936"/>
                      </a:lnTo>
                      <a:lnTo>
                        <a:pt x="575" y="1166"/>
                      </a:lnTo>
                      <a:lnTo>
                        <a:pt x="345" y="1209"/>
                      </a:lnTo>
                      <a:lnTo>
                        <a:pt x="317" y="1151"/>
                      </a:lnTo>
                      <a:lnTo>
                        <a:pt x="317" y="1093"/>
                      </a:lnTo>
                      <a:lnTo>
                        <a:pt x="259" y="1065"/>
                      </a:lnTo>
                      <a:lnTo>
                        <a:pt x="173" y="1065"/>
                      </a:lnTo>
                      <a:lnTo>
                        <a:pt x="173" y="1007"/>
                      </a:lnTo>
                      <a:lnTo>
                        <a:pt x="0" y="1007"/>
                      </a:lnTo>
                      <a:lnTo>
                        <a:pt x="29" y="878"/>
                      </a:lnTo>
                      <a:lnTo>
                        <a:pt x="130" y="734"/>
                      </a:lnTo>
                      <a:lnTo>
                        <a:pt x="259" y="676"/>
                      </a:lnTo>
                      <a:lnTo>
                        <a:pt x="302" y="619"/>
                      </a:lnTo>
                      <a:lnTo>
                        <a:pt x="317" y="547"/>
                      </a:lnTo>
                      <a:lnTo>
                        <a:pt x="345" y="475"/>
                      </a:lnTo>
                      <a:lnTo>
                        <a:pt x="345" y="345"/>
                      </a:lnTo>
                    </a:path>
                  </a:pathLst>
                </a:custGeom>
                <a:solidFill>
                  <a:srgbClr val="00B0F0"/>
                </a:solidFill>
                <a:ln w="12700">
                  <a:solidFill>
                    <a:srgbClr val="000000"/>
                  </a:solidFill>
                  <a:prstDash val="solid"/>
                  <a:round/>
                  <a:headEnd/>
                  <a:tailEnd/>
                </a:ln>
              </p:spPr>
              <p:txBody>
                <a:bodyPr bIns="39683"/>
                <a:lstStyle/>
                <a:p>
                  <a:endParaRPr lang="ja-JP" altLang="en-US" sz="1984"/>
                </a:p>
              </p:txBody>
            </p:sp>
            <p:sp>
              <p:nvSpPr>
                <p:cNvPr id="30" name="Freeform 69"/>
                <p:cNvSpPr>
                  <a:spLocks noChangeAspect="1"/>
                </p:cNvSpPr>
                <p:nvPr/>
              </p:nvSpPr>
              <p:spPr bwMode="auto">
                <a:xfrm>
                  <a:off x="3656013" y="3114675"/>
                  <a:ext cx="598487" cy="969963"/>
                </a:xfrm>
                <a:custGeom>
                  <a:avLst/>
                  <a:gdLst>
                    <a:gd name="T0" fmla="*/ 2147483647 w 377"/>
                    <a:gd name="T1" fmla="*/ 2147483647 h 611"/>
                    <a:gd name="T2" fmla="*/ 2147483647 w 377"/>
                    <a:gd name="T3" fmla="*/ 2147483647 h 611"/>
                    <a:gd name="T4" fmla="*/ 2147483647 w 377"/>
                    <a:gd name="T5" fmla="*/ 2147483647 h 611"/>
                    <a:gd name="T6" fmla="*/ 2147483647 w 377"/>
                    <a:gd name="T7" fmla="*/ 2147483647 h 611"/>
                    <a:gd name="T8" fmla="*/ 2147483647 w 377"/>
                    <a:gd name="T9" fmla="*/ 0 h 611"/>
                    <a:gd name="T10" fmla="*/ 2147483647 w 377"/>
                    <a:gd name="T11" fmla="*/ 2147483647 h 611"/>
                    <a:gd name="T12" fmla="*/ 2147483647 w 377"/>
                    <a:gd name="T13" fmla="*/ 2147483647 h 611"/>
                    <a:gd name="T14" fmla="*/ 2147483647 w 377"/>
                    <a:gd name="T15" fmla="*/ 2147483647 h 611"/>
                    <a:gd name="T16" fmla="*/ 2147483647 w 377"/>
                    <a:gd name="T17" fmla="*/ 2147483647 h 611"/>
                    <a:gd name="T18" fmla="*/ 2147483647 w 377"/>
                    <a:gd name="T19" fmla="*/ 2147483647 h 611"/>
                    <a:gd name="T20" fmla="*/ 2147483647 w 377"/>
                    <a:gd name="T21" fmla="*/ 2147483647 h 611"/>
                    <a:gd name="T22" fmla="*/ 2147483647 w 377"/>
                    <a:gd name="T23" fmla="*/ 2147483647 h 611"/>
                    <a:gd name="T24" fmla="*/ 2147483647 w 377"/>
                    <a:gd name="T25" fmla="*/ 2147483647 h 611"/>
                    <a:gd name="T26" fmla="*/ 2147483647 w 377"/>
                    <a:gd name="T27" fmla="*/ 2147483647 h 611"/>
                    <a:gd name="T28" fmla="*/ 2147483647 w 377"/>
                    <a:gd name="T29" fmla="*/ 2147483647 h 611"/>
                    <a:gd name="T30" fmla="*/ 2147483647 w 377"/>
                    <a:gd name="T31" fmla="*/ 2147483647 h 611"/>
                    <a:gd name="T32" fmla="*/ 2147483647 w 377"/>
                    <a:gd name="T33" fmla="*/ 2147483647 h 611"/>
                    <a:gd name="T34" fmla="*/ 2147483647 w 377"/>
                    <a:gd name="T35" fmla="*/ 2147483647 h 611"/>
                    <a:gd name="T36" fmla="*/ 2147483647 w 377"/>
                    <a:gd name="T37" fmla="*/ 2147483647 h 611"/>
                    <a:gd name="T38" fmla="*/ 2147483647 w 377"/>
                    <a:gd name="T39" fmla="*/ 2147483647 h 611"/>
                    <a:gd name="T40" fmla="*/ 2147483647 w 377"/>
                    <a:gd name="T41" fmla="*/ 2147483647 h 611"/>
                    <a:gd name="T42" fmla="*/ 2147483647 w 377"/>
                    <a:gd name="T43" fmla="*/ 2147483647 h 611"/>
                    <a:gd name="T44" fmla="*/ 2147483647 w 377"/>
                    <a:gd name="T45" fmla="*/ 2147483647 h 611"/>
                    <a:gd name="T46" fmla="*/ 2147483647 w 377"/>
                    <a:gd name="T47" fmla="*/ 2147483647 h 611"/>
                    <a:gd name="T48" fmla="*/ 2147483647 w 377"/>
                    <a:gd name="T49" fmla="*/ 2147483647 h 611"/>
                    <a:gd name="T50" fmla="*/ 2147483647 w 377"/>
                    <a:gd name="T51" fmla="*/ 2147483647 h 611"/>
                    <a:gd name="T52" fmla="*/ 0 w 377"/>
                    <a:gd name="T53" fmla="*/ 2147483647 h 611"/>
                    <a:gd name="T54" fmla="*/ 2147483647 w 377"/>
                    <a:gd name="T55" fmla="*/ 2147483647 h 611"/>
                    <a:gd name="T56" fmla="*/ 2147483647 w 377"/>
                    <a:gd name="T57" fmla="*/ 2147483647 h 611"/>
                    <a:gd name="T58" fmla="*/ 2147483647 w 377"/>
                    <a:gd name="T59" fmla="*/ 2147483647 h 61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77" h="611">
                      <a:moveTo>
                        <a:pt x="176" y="56"/>
                      </a:moveTo>
                      <a:lnTo>
                        <a:pt x="210" y="56"/>
                      </a:lnTo>
                      <a:lnTo>
                        <a:pt x="268" y="71"/>
                      </a:lnTo>
                      <a:lnTo>
                        <a:pt x="293" y="24"/>
                      </a:lnTo>
                      <a:lnTo>
                        <a:pt x="318" y="0"/>
                      </a:lnTo>
                      <a:lnTo>
                        <a:pt x="377" y="79"/>
                      </a:lnTo>
                      <a:lnTo>
                        <a:pt x="360" y="127"/>
                      </a:lnTo>
                      <a:lnTo>
                        <a:pt x="368" y="167"/>
                      </a:lnTo>
                      <a:lnTo>
                        <a:pt x="326" y="198"/>
                      </a:lnTo>
                      <a:lnTo>
                        <a:pt x="301" y="286"/>
                      </a:lnTo>
                      <a:lnTo>
                        <a:pt x="318" y="310"/>
                      </a:lnTo>
                      <a:lnTo>
                        <a:pt x="310" y="349"/>
                      </a:lnTo>
                      <a:lnTo>
                        <a:pt x="276" y="397"/>
                      </a:lnTo>
                      <a:lnTo>
                        <a:pt x="276" y="501"/>
                      </a:lnTo>
                      <a:lnTo>
                        <a:pt x="242" y="548"/>
                      </a:lnTo>
                      <a:lnTo>
                        <a:pt x="217" y="580"/>
                      </a:lnTo>
                      <a:lnTo>
                        <a:pt x="167" y="611"/>
                      </a:lnTo>
                      <a:lnTo>
                        <a:pt x="109" y="611"/>
                      </a:lnTo>
                      <a:lnTo>
                        <a:pt x="97" y="575"/>
                      </a:lnTo>
                      <a:lnTo>
                        <a:pt x="87" y="519"/>
                      </a:lnTo>
                      <a:lnTo>
                        <a:pt x="83" y="467"/>
                      </a:lnTo>
                      <a:lnTo>
                        <a:pt x="67" y="469"/>
                      </a:lnTo>
                      <a:lnTo>
                        <a:pt x="57" y="399"/>
                      </a:lnTo>
                      <a:lnTo>
                        <a:pt x="41" y="417"/>
                      </a:lnTo>
                      <a:lnTo>
                        <a:pt x="33" y="359"/>
                      </a:lnTo>
                      <a:lnTo>
                        <a:pt x="13" y="361"/>
                      </a:lnTo>
                      <a:lnTo>
                        <a:pt x="0" y="238"/>
                      </a:lnTo>
                      <a:lnTo>
                        <a:pt x="17" y="183"/>
                      </a:lnTo>
                      <a:lnTo>
                        <a:pt x="51" y="143"/>
                      </a:lnTo>
                      <a:lnTo>
                        <a:pt x="176" y="56"/>
                      </a:lnTo>
                    </a:path>
                  </a:pathLst>
                </a:custGeom>
                <a:solidFill>
                  <a:srgbClr val="FFC000"/>
                </a:solidFill>
                <a:ln w="12700">
                  <a:solidFill>
                    <a:srgbClr val="000000"/>
                  </a:solidFill>
                  <a:prstDash val="solid"/>
                  <a:round/>
                  <a:headEnd/>
                  <a:tailEnd/>
                </a:ln>
              </p:spPr>
              <p:txBody>
                <a:bodyPr bIns="39683"/>
                <a:lstStyle/>
                <a:p>
                  <a:endParaRPr lang="ja-JP" altLang="en-US" sz="1984"/>
                </a:p>
              </p:txBody>
            </p:sp>
            <p:sp>
              <p:nvSpPr>
                <p:cNvPr id="31" name="Freeform 71"/>
                <p:cNvSpPr>
                  <a:spLocks noChangeAspect="1"/>
                </p:cNvSpPr>
                <p:nvPr/>
              </p:nvSpPr>
              <p:spPr bwMode="auto">
                <a:xfrm>
                  <a:off x="5621338" y="3381375"/>
                  <a:ext cx="504825" cy="577850"/>
                </a:xfrm>
                <a:custGeom>
                  <a:avLst/>
                  <a:gdLst>
                    <a:gd name="T0" fmla="*/ 2147483647 w 547"/>
                    <a:gd name="T1" fmla="*/ 2147483647 h 661"/>
                    <a:gd name="T2" fmla="*/ 2147483647 w 547"/>
                    <a:gd name="T3" fmla="*/ 2147483647 h 661"/>
                    <a:gd name="T4" fmla="*/ 2147483647 w 547"/>
                    <a:gd name="T5" fmla="*/ 2147483647 h 661"/>
                    <a:gd name="T6" fmla="*/ 2147483647 w 547"/>
                    <a:gd name="T7" fmla="*/ 2147483647 h 661"/>
                    <a:gd name="T8" fmla="*/ 2147483647 w 547"/>
                    <a:gd name="T9" fmla="*/ 2147483647 h 661"/>
                    <a:gd name="T10" fmla="*/ 2147483647 w 547"/>
                    <a:gd name="T11" fmla="*/ 2147483647 h 661"/>
                    <a:gd name="T12" fmla="*/ 2147483647 w 547"/>
                    <a:gd name="T13" fmla="*/ 2147483647 h 661"/>
                    <a:gd name="T14" fmla="*/ 2147483647 w 547"/>
                    <a:gd name="T15" fmla="*/ 2147483647 h 661"/>
                    <a:gd name="T16" fmla="*/ 2147483647 w 547"/>
                    <a:gd name="T17" fmla="*/ 2147483647 h 661"/>
                    <a:gd name="T18" fmla="*/ 2147483647 w 547"/>
                    <a:gd name="T19" fmla="*/ 2147483647 h 661"/>
                    <a:gd name="T20" fmla="*/ 2147483647 w 547"/>
                    <a:gd name="T21" fmla="*/ 2147483647 h 661"/>
                    <a:gd name="T22" fmla="*/ 2147483647 w 547"/>
                    <a:gd name="T23" fmla="*/ 2147483647 h 661"/>
                    <a:gd name="T24" fmla="*/ 2147483647 w 547"/>
                    <a:gd name="T25" fmla="*/ 2147483647 h 661"/>
                    <a:gd name="T26" fmla="*/ 2147483647 w 547"/>
                    <a:gd name="T27" fmla="*/ 2147483647 h 661"/>
                    <a:gd name="T28" fmla="*/ 2147483647 w 547"/>
                    <a:gd name="T29" fmla="*/ 2147483647 h 661"/>
                    <a:gd name="T30" fmla="*/ 2147483647 w 547"/>
                    <a:gd name="T31" fmla="*/ 2147483647 h 661"/>
                    <a:gd name="T32" fmla="*/ 2147483647 w 547"/>
                    <a:gd name="T33" fmla="*/ 2147483647 h 661"/>
                    <a:gd name="T34" fmla="*/ 0 w 547"/>
                    <a:gd name="T35" fmla="*/ 2147483647 h 661"/>
                    <a:gd name="T36" fmla="*/ 2147483647 w 547"/>
                    <a:gd name="T37" fmla="*/ 2147483647 h 661"/>
                    <a:gd name="T38" fmla="*/ 0 w 547"/>
                    <a:gd name="T39" fmla="*/ 2147483647 h 661"/>
                    <a:gd name="T40" fmla="*/ 2147483647 w 547"/>
                    <a:gd name="T41" fmla="*/ 2147483647 h 661"/>
                    <a:gd name="T42" fmla="*/ 0 w 547"/>
                    <a:gd name="T43" fmla="*/ 2147483647 h 661"/>
                    <a:gd name="T44" fmla="*/ 2147483647 w 547"/>
                    <a:gd name="T45" fmla="*/ 2147483647 h 661"/>
                    <a:gd name="T46" fmla="*/ 2147483647 w 547"/>
                    <a:gd name="T47" fmla="*/ 2147483647 h 661"/>
                    <a:gd name="T48" fmla="*/ 2147483647 w 547"/>
                    <a:gd name="T49" fmla="*/ 2147483647 h 661"/>
                    <a:gd name="T50" fmla="*/ 2147483647 w 547"/>
                    <a:gd name="T51" fmla="*/ 0 h 661"/>
                    <a:gd name="T52" fmla="*/ 2147483647 w 547"/>
                    <a:gd name="T53" fmla="*/ 2147483647 h 661"/>
                    <a:gd name="T54" fmla="*/ 2147483647 w 547"/>
                    <a:gd name="T55" fmla="*/ 2147483647 h 6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47" h="661">
                      <a:moveTo>
                        <a:pt x="418" y="29"/>
                      </a:moveTo>
                      <a:lnTo>
                        <a:pt x="504" y="72"/>
                      </a:lnTo>
                      <a:lnTo>
                        <a:pt x="547" y="187"/>
                      </a:lnTo>
                      <a:lnTo>
                        <a:pt x="504" y="274"/>
                      </a:lnTo>
                      <a:lnTo>
                        <a:pt x="461" y="360"/>
                      </a:lnTo>
                      <a:lnTo>
                        <a:pt x="489" y="360"/>
                      </a:lnTo>
                      <a:lnTo>
                        <a:pt x="474" y="431"/>
                      </a:lnTo>
                      <a:lnTo>
                        <a:pt x="504" y="547"/>
                      </a:lnTo>
                      <a:lnTo>
                        <a:pt x="461" y="605"/>
                      </a:lnTo>
                      <a:lnTo>
                        <a:pt x="418" y="590"/>
                      </a:lnTo>
                      <a:lnTo>
                        <a:pt x="374" y="618"/>
                      </a:lnTo>
                      <a:lnTo>
                        <a:pt x="374" y="661"/>
                      </a:lnTo>
                      <a:lnTo>
                        <a:pt x="274" y="661"/>
                      </a:lnTo>
                      <a:lnTo>
                        <a:pt x="230" y="633"/>
                      </a:lnTo>
                      <a:lnTo>
                        <a:pt x="187" y="661"/>
                      </a:lnTo>
                      <a:lnTo>
                        <a:pt x="143" y="633"/>
                      </a:lnTo>
                      <a:lnTo>
                        <a:pt x="100" y="661"/>
                      </a:lnTo>
                      <a:lnTo>
                        <a:pt x="0" y="605"/>
                      </a:lnTo>
                      <a:lnTo>
                        <a:pt x="29" y="590"/>
                      </a:lnTo>
                      <a:lnTo>
                        <a:pt x="0" y="504"/>
                      </a:lnTo>
                      <a:lnTo>
                        <a:pt x="43" y="446"/>
                      </a:lnTo>
                      <a:lnTo>
                        <a:pt x="0" y="302"/>
                      </a:lnTo>
                      <a:lnTo>
                        <a:pt x="143" y="274"/>
                      </a:lnTo>
                      <a:lnTo>
                        <a:pt x="43" y="44"/>
                      </a:lnTo>
                      <a:lnTo>
                        <a:pt x="87" y="44"/>
                      </a:lnTo>
                      <a:lnTo>
                        <a:pt x="187" y="0"/>
                      </a:lnTo>
                      <a:lnTo>
                        <a:pt x="187" y="29"/>
                      </a:lnTo>
                      <a:lnTo>
                        <a:pt x="418" y="29"/>
                      </a:lnTo>
                    </a:path>
                  </a:pathLst>
                </a:custGeom>
                <a:solidFill>
                  <a:srgbClr val="00B0F0"/>
                </a:solidFill>
                <a:ln w="12700">
                  <a:solidFill>
                    <a:srgbClr val="000000"/>
                  </a:solidFill>
                  <a:prstDash val="solid"/>
                  <a:round/>
                  <a:headEnd/>
                  <a:tailEnd/>
                </a:ln>
              </p:spPr>
              <p:txBody>
                <a:bodyPr bIns="39683"/>
                <a:lstStyle/>
                <a:p>
                  <a:endParaRPr lang="ja-JP" altLang="en-US" sz="1984"/>
                </a:p>
              </p:txBody>
            </p:sp>
            <p:sp>
              <p:nvSpPr>
                <p:cNvPr id="32" name="Freeform 72"/>
                <p:cNvSpPr>
                  <a:spLocks noChangeAspect="1"/>
                </p:cNvSpPr>
                <p:nvPr/>
              </p:nvSpPr>
              <p:spPr bwMode="auto">
                <a:xfrm>
                  <a:off x="5330825" y="3895725"/>
                  <a:ext cx="688975" cy="515938"/>
                </a:xfrm>
                <a:custGeom>
                  <a:avLst/>
                  <a:gdLst>
                    <a:gd name="T0" fmla="*/ 2147483647 w 434"/>
                    <a:gd name="T1" fmla="*/ 2147483647 h 325"/>
                    <a:gd name="T2" fmla="*/ 2147483647 w 434"/>
                    <a:gd name="T3" fmla="*/ 2147483647 h 325"/>
                    <a:gd name="T4" fmla="*/ 2147483647 w 434"/>
                    <a:gd name="T5" fmla="*/ 2147483647 h 325"/>
                    <a:gd name="T6" fmla="*/ 2147483647 w 434"/>
                    <a:gd name="T7" fmla="*/ 2147483647 h 325"/>
                    <a:gd name="T8" fmla="*/ 2147483647 w 434"/>
                    <a:gd name="T9" fmla="*/ 2147483647 h 325"/>
                    <a:gd name="T10" fmla="*/ 2147483647 w 434"/>
                    <a:gd name="T11" fmla="*/ 2147483647 h 325"/>
                    <a:gd name="T12" fmla="*/ 2147483647 w 434"/>
                    <a:gd name="T13" fmla="*/ 2147483647 h 325"/>
                    <a:gd name="T14" fmla="*/ 2147483647 w 434"/>
                    <a:gd name="T15" fmla="*/ 2147483647 h 325"/>
                    <a:gd name="T16" fmla="*/ 2147483647 w 434"/>
                    <a:gd name="T17" fmla="*/ 2147483647 h 325"/>
                    <a:gd name="T18" fmla="*/ 2147483647 w 434"/>
                    <a:gd name="T19" fmla="*/ 2147483647 h 325"/>
                    <a:gd name="T20" fmla="*/ 2147483647 w 434"/>
                    <a:gd name="T21" fmla="*/ 2147483647 h 325"/>
                    <a:gd name="T22" fmla="*/ 2147483647 w 434"/>
                    <a:gd name="T23" fmla="*/ 2147483647 h 325"/>
                    <a:gd name="T24" fmla="*/ 2147483647 w 434"/>
                    <a:gd name="T25" fmla="*/ 2147483647 h 325"/>
                    <a:gd name="T26" fmla="*/ 0 w 434"/>
                    <a:gd name="T27" fmla="*/ 2147483647 h 325"/>
                    <a:gd name="T28" fmla="*/ 2147483647 w 434"/>
                    <a:gd name="T29" fmla="*/ 2147483647 h 325"/>
                    <a:gd name="T30" fmla="*/ 2147483647 w 434"/>
                    <a:gd name="T31" fmla="*/ 0 h 325"/>
                    <a:gd name="T32" fmla="*/ 2147483647 w 434"/>
                    <a:gd name="T33" fmla="*/ 0 h 325"/>
                    <a:gd name="T34" fmla="*/ 2147483647 w 434"/>
                    <a:gd name="T35" fmla="*/ 2147483647 h 325"/>
                    <a:gd name="T36" fmla="*/ 2147483647 w 434"/>
                    <a:gd name="T37" fmla="*/ 2147483647 h 325"/>
                    <a:gd name="T38" fmla="*/ 2147483647 w 434"/>
                    <a:gd name="T39" fmla="*/ 2147483647 h 325"/>
                    <a:gd name="T40" fmla="*/ 2147483647 w 434"/>
                    <a:gd name="T41" fmla="*/ 2147483647 h 325"/>
                    <a:gd name="T42" fmla="*/ 2147483647 w 434"/>
                    <a:gd name="T43" fmla="*/ 2147483647 h 325"/>
                    <a:gd name="T44" fmla="*/ 2147483647 w 434"/>
                    <a:gd name="T45" fmla="*/ 2147483647 h 325"/>
                    <a:gd name="T46" fmla="*/ 2147483647 w 434"/>
                    <a:gd name="T47" fmla="*/ 2147483647 h 325"/>
                    <a:gd name="T48" fmla="*/ 2147483647 w 434"/>
                    <a:gd name="T49" fmla="*/ 2147483647 h 325"/>
                    <a:gd name="T50" fmla="*/ 2147483647 w 434"/>
                    <a:gd name="T51" fmla="*/ 2147483647 h 3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4" h="325">
                      <a:moveTo>
                        <a:pt x="434" y="198"/>
                      </a:moveTo>
                      <a:lnTo>
                        <a:pt x="368" y="238"/>
                      </a:lnTo>
                      <a:lnTo>
                        <a:pt x="359" y="262"/>
                      </a:lnTo>
                      <a:lnTo>
                        <a:pt x="292" y="286"/>
                      </a:lnTo>
                      <a:lnTo>
                        <a:pt x="267" y="325"/>
                      </a:lnTo>
                      <a:lnTo>
                        <a:pt x="259" y="222"/>
                      </a:lnTo>
                      <a:lnTo>
                        <a:pt x="166" y="183"/>
                      </a:lnTo>
                      <a:lnTo>
                        <a:pt x="158" y="159"/>
                      </a:lnTo>
                      <a:lnTo>
                        <a:pt x="108" y="127"/>
                      </a:lnTo>
                      <a:lnTo>
                        <a:pt x="75" y="135"/>
                      </a:lnTo>
                      <a:lnTo>
                        <a:pt x="30" y="135"/>
                      </a:lnTo>
                      <a:lnTo>
                        <a:pt x="26" y="117"/>
                      </a:lnTo>
                      <a:lnTo>
                        <a:pt x="2" y="117"/>
                      </a:lnTo>
                      <a:lnTo>
                        <a:pt x="0" y="69"/>
                      </a:lnTo>
                      <a:lnTo>
                        <a:pt x="8" y="47"/>
                      </a:lnTo>
                      <a:lnTo>
                        <a:pt x="33" y="0"/>
                      </a:lnTo>
                      <a:lnTo>
                        <a:pt x="133" y="0"/>
                      </a:lnTo>
                      <a:lnTo>
                        <a:pt x="158" y="24"/>
                      </a:lnTo>
                      <a:lnTo>
                        <a:pt x="183" y="8"/>
                      </a:lnTo>
                      <a:lnTo>
                        <a:pt x="242" y="39"/>
                      </a:lnTo>
                      <a:lnTo>
                        <a:pt x="267" y="24"/>
                      </a:lnTo>
                      <a:lnTo>
                        <a:pt x="292" y="39"/>
                      </a:lnTo>
                      <a:lnTo>
                        <a:pt x="317" y="24"/>
                      </a:lnTo>
                      <a:lnTo>
                        <a:pt x="343" y="39"/>
                      </a:lnTo>
                      <a:lnTo>
                        <a:pt x="401" y="39"/>
                      </a:lnTo>
                      <a:lnTo>
                        <a:pt x="434" y="198"/>
                      </a:lnTo>
                    </a:path>
                  </a:pathLst>
                </a:custGeom>
                <a:solidFill>
                  <a:srgbClr val="00B0F0"/>
                </a:solidFill>
                <a:ln w="12700">
                  <a:solidFill>
                    <a:srgbClr val="000000"/>
                  </a:solidFill>
                  <a:prstDash val="solid"/>
                  <a:round/>
                  <a:headEnd/>
                  <a:tailEnd/>
                </a:ln>
              </p:spPr>
              <p:txBody>
                <a:bodyPr bIns="39683"/>
                <a:lstStyle/>
                <a:p>
                  <a:endParaRPr lang="ja-JP" altLang="en-US" sz="1984"/>
                </a:p>
              </p:txBody>
            </p:sp>
            <p:sp>
              <p:nvSpPr>
                <p:cNvPr id="33" name="Freeform 73"/>
                <p:cNvSpPr>
                  <a:spLocks noChangeAspect="1"/>
                </p:cNvSpPr>
                <p:nvPr/>
              </p:nvSpPr>
              <p:spPr bwMode="auto">
                <a:xfrm>
                  <a:off x="4892675" y="3910013"/>
                  <a:ext cx="423863" cy="414337"/>
                </a:xfrm>
                <a:custGeom>
                  <a:avLst/>
                  <a:gdLst>
                    <a:gd name="T0" fmla="*/ 2147483647 w 460"/>
                    <a:gd name="T1" fmla="*/ 2147483647 h 473"/>
                    <a:gd name="T2" fmla="*/ 2147483647 w 460"/>
                    <a:gd name="T3" fmla="*/ 2147483647 h 473"/>
                    <a:gd name="T4" fmla="*/ 2147483647 w 460"/>
                    <a:gd name="T5" fmla="*/ 2147483647 h 473"/>
                    <a:gd name="T6" fmla="*/ 2147483647 w 460"/>
                    <a:gd name="T7" fmla="*/ 2147483647 h 473"/>
                    <a:gd name="T8" fmla="*/ 2147483647 w 460"/>
                    <a:gd name="T9" fmla="*/ 2147483647 h 473"/>
                    <a:gd name="T10" fmla="*/ 2147483647 w 460"/>
                    <a:gd name="T11" fmla="*/ 2147483647 h 473"/>
                    <a:gd name="T12" fmla="*/ 2147483647 w 460"/>
                    <a:gd name="T13" fmla="*/ 2147483647 h 473"/>
                    <a:gd name="T14" fmla="*/ 2147483647 w 460"/>
                    <a:gd name="T15" fmla="*/ 2147483647 h 473"/>
                    <a:gd name="T16" fmla="*/ 2147483647 w 460"/>
                    <a:gd name="T17" fmla="*/ 2147483647 h 473"/>
                    <a:gd name="T18" fmla="*/ 0 w 460"/>
                    <a:gd name="T19" fmla="*/ 2147483647 h 473"/>
                    <a:gd name="T20" fmla="*/ 0 w 460"/>
                    <a:gd name="T21" fmla="*/ 2147483647 h 473"/>
                    <a:gd name="T22" fmla="*/ 2147483647 w 460"/>
                    <a:gd name="T23" fmla="*/ 2147483647 h 473"/>
                    <a:gd name="T24" fmla="*/ 2147483647 w 460"/>
                    <a:gd name="T25" fmla="*/ 2147483647 h 473"/>
                    <a:gd name="T26" fmla="*/ 2147483647 w 460"/>
                    <a:gd name="T27" fmla="*/ 2147483647 h 473"/>
                    <a:gd name="T28" fmla="*/ 2147483647 w 460"/>
                    <a:gd name="T29" fmla="*/ 2147483647 h 473"/>
                    <a:gd name="T30" fmla="*/ 2147483647 w 460"/>
                    <a:gd name="T31" fmla="*/ 0 h 473"/>
                    <a:gd name="T32" fmla="*/ 2147483647 w 460"/>
                    <a:gd name="T33" fmla="*/ 2147483647 h 473"/>
                    <a:gd name="T34" fmla="*/ 2147483647 w 460"/>
                    <a:gd name="T35" fmla="*/ 2147483647 h 473"/>
                    <a:gd name="T36" fmla="*/ 2147483647 w 460"/>
                    <a:gd name="T37" fmla="*/ 2147483647 h 473"/>
                    <a:gd name="T38" fmla="*/ 2147483647 w 460"/>
                    <a:gd name="T39" fmla="*/ 2147483647 h 4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0" h="473">
                      <a:moveTo>
                        <a:pt x="446" y="230"/>
                      </a:moveTo>
                      <a:lnTo>
                        <a:pt x="460" y="344"/>
                      </a:lnTo>
                      <a:lnTo>
                        <a:pt x="316" y="359"/>
                      </a:lnTo>
                      <a:lnTo>
                        <a:pt x="259" y="417"/>
                      </a:lnTo>
                      <a:lnTo>
                        <a:pt x="172" y="460"/>
                      </a:lnTo>
                      <a:lnTo>
                        <a:pt x="100" y="473"/>
                      </a:lnTo>
                      <a:lnTo>
                        <a:pt x="100" y="387"/>
                      </a:lnTo>
                      <a:lnTo>
                        <a:pt x="72" y="344"/>
                      </a:lnTo>
                      <a:lnTo>
                        <a:pt x="28" y="157"/>
                      </a:lnTo>
                      <a:lnTo>
                        <a:pt x="0" y="157"/>
                      </a:lnTo>
                      <a:lnTo>
                        <a:pt x="0" y="129"/>
                      </a:lnTo>
                      <a:lnTo>
                        <a:pt x="86" y="43"/>
                      </a:lnTo>
                      <a:lnTo>
                        <a:pt x="144" y="43"/>
                      </a:lnTo>
                      <a:lnTo>
                        <a:pt x="187" y="56"/>
                      </a:lnTo>
                      <a:lnTo>
                        <a:pt x="259" y="56"/>
                      </a:lnTo>
                      <a:lnTo>
                        <a:pt x="273" y="0"/>
                      </a:lnTo>
                      <a:lnTo>
                        <a:pt x="316" y="56"/>
                      </a:lnTo>
                      <a:lnTo>
                        <a:pt x="417" y="56"/>
                      </a:lnTo>
                      <a:lnTo>
                        <a:pt x="431" y="114"/>
                      </a:lnTo>
                      <a:lnTo>
                        <a:pt x="446" y="230"/>
                      </a:lnTo>
                    </a:path>
                  </a:pathLst>
                </a:custGeom>
                <a:solidFill>
                  <a:srgbClr val="00B0F0"/>
                </a:solidFill>
                <a:ln w="12700">
                  <a:solidFill>
                    <a:srgbClr val="000000"/>
                  </a:solidFill>
                  <a:prstDash val="solid"/>
                  <a:round/>
                  <a:headEnd/>
                  <a:tailEnd/>
                </a:ln>
              </p:spPr>
              <p:txBody>
                <a:bodyPr bIns="39683"/>
                <a:lstStyle/>
                <a:p>
                  <a:endParaRPr lang="ja-JP" altLang="en-US" sz="1984"/>
                </a:p>
              </p:txBody>
            </p:sp>
            <p:sp>
              <p:nvSpPr>
                <p:cNvPr id="34" name="Freeform 75"/>
                <p:cNvSpPr>
                  <a:spLocks noChangeAspect="1"/>
                </p:cNvSpPr>
                <p:nvPr/>
              </p:nvSpPr>
              <p:spPr bwMode="auto">
                <a:xfrm>
                  <a:off x="4732338" y="4398963"/>
                  <a:ext cx="1074737" cy="755650"/>
                </a:xfrm>
                <a:custGeom>
                  <a:avLst/>
                  <a:gdLst>
                    <a:gd name="T0" fmla="*/ 2147483647 w 677"/>
                    <a:gd name="T1" fmla="*/ 2147483647 h 476"/>
                    <a:gd name="T2" fmla="*/ 2147483647 w 677"/>
                    <a:gd name="T3" fmla="*/ 2147483647 h 476"/>
                    <a:gd name="T4" fmla="*/ 2147483647 w 677"/>
                    <a:gd name="T5" fmla="*/ 2147483647 h 476"/>
                    <a:gd name="T6" fmla="*/ 2147483647 w 677"/>
                    <a:gd name="T7" fmla="*/ 2147483647 h 476"/>
                    <a:gd name="T8" fmla="*/ 2147483647 w 677"/>
                    <a:gd name="T9" fmla="*/ 2147483647 h 476"/>
                    <a:gd name="T10" fmla="*/ 2147483647 w 677"/>
                    <a:gd name="T11" fmla="*/ 2147483647 h 476"/>
                    <a:gd name="T12" fmla="*/ 2147483647 w 677"/>
                    <a:gd name="T13" fmla="*/ 2147483647 h 476"/>
                    <a:gd name="T14" fmla="*/ 2147483647 w 677"/>
                    <a:gd name="T15" fmla="*/ 2147483647 h 476"/>
                    <a:gd name="T16" fmla="*/ 2147483647 w 677"/>
                    <a:gd name="T17" fmla="*/ 2147483647 h 476"/>
                    <a:gd name="T18" fmla="*/ 2147483647 w 677"/>
                    <a:gd name="T19" fmla="*/ 2147483647 h 476"/>
                    <a:gd name="T20" fmla="*/ 0 w 677"/>
                    <a:gd name="T21" fmla="*/ 2147483647 h 476"/>
                    <a:gd name="T22" fmla="*/ 2147483647 w 677"/>
                    <a:gd name="T23" fmla="*/ 2147483647 h 476"/>
                    <a:gd name="T24" fmla="*/ 2147483647 w 677"/>
                    <a:gd name="T25" fmla="*/ 2147483647 h 476"/>
                    <a:gd name="T26" fmla="*/ 2147483647 w 677"/>
                    <a:gd name="T27" fmla="*/ 2147483647 h 476"/>
                    <a:gd name="T28" fmla="*/ 2147483647 w 677"/>
                    <a:gd name="T29" fmla="*/ 2147483647 h 476"/>
                    <a:gd name="T30" fmla="*/ 2147483647 w 677"/>
                    <a:gd name="T31" fmla="*/ 2147483647 h 476"/>
                    <a:gd name="T32" fmla="*/ 2147483647 w 677"/>
                    <a:gd name="T33" fmla="*/ 2147483647 h 476"/>
                    <a:gd name="T34" fmla="*/ 2147483647 w 677"/>
                    <a:gd name="T35" fmla="*/ 0 h 476"/>
                    <a:gd name="T36" fmla="*/ 2147483647 w 677"/>
                    <a:gd name="T37" fmla="*/ 2147483647 h 476"/>
                    <a:gd name="T38" fmla="*/ 2147483647 w 677"/>
                    <a:gd name="T39" fmla="*/ 2147483647 h 476"/>
                    <a:gd name="T40" fmla="*/ 2147483647 w 677"/>
                    <a:gd name="T41" fmla="*/ 2147483647 h 476"/>
                    <a:gd name="T42" fmla="*/ 2147483647 w 677"/>
                    <a:gd name="T43" fmla="*/ 2147483647 h 476"/>
                    <a:gd name="T44" fmla="*/ 2147483647 w 677"/>
                    <a:gd name="T45" fmla="*/ 2147483647 h 476"/>
                    <a:gd name="T46" fmla="*/ 2147483647 w 677"/>
                    <a:gd name="T47" fmla="*/ 2147483647 h 476"/>
                    <a:gd name="T48" fmla="*/ 2147483647 w 677"/>
                    <a:gd name="T49" fmla="*/ 2147483647 h 476"/>
                    <a:gd name="T50" fmla="*/ 2147483647 w 677"/>
                    <a:gd name="T51" fmla="*/ 2147483647 h 476"/>
                    <a:gd name="T52" fmla="*/ 2147483647 w 677"/>
                    <a:gd name="T53" fmla="*/ 2147483647 h 476"/>
                    <a:gd name="T54" fmla="*/ 2147483647 w 677"/>
                    <a:gd name="T55" fmla="*/ 2147483647 h 476"/>
                    <a:gd name="T56" fmla="*/ 2147483647 w 677"/>
                    <a:gd name="T57" fmla="*/ 2147483647 h 476"/>
                    <a:gd name="T58" fmla="*/ 2147483647 w 677"/>
                    <a:gd name="T59" fmla="*/ 2147483647 h 476"/>
                    <a:gd name="T60" fmla="*/ 2147483647 w 677"/>
                    <a:gd name="T61" fmla="*/ 2147483647 h 476"/>
                    <a:gd name="T62" fmla="*/ 2147483647 w 677"/>
                    <a:gd name="T63" fmla="*/ 2147483647 h 476"/>
                    <a:gd name="T64" fmla="*/ 2147483647 w 677"/>
                    <a:gd name="T65" fmla="*/ 2147483647 h 476"/>
                    <a:gd name="T66" fmla="*/ 2147483647 w 677"/>
                    <a:gd name="T67" fmla="*/ 2147483647 h 476"/>
                    <a:gd name="T68" fmla="*/ 2147483647 w 677"/>
                    <a:gd name="T69" fmla="*/ 2147483647 h 476"/>
                    <a:gd name="T70" fmla="*/ 2147483647 w 677"/>
                    <a:gd name="T71" fmla="*/ 2147483647 h 476"/>
                    <a:gd name="T72" fmla="*/ 2147483647 w 677"/>
                    <a:gd name="T73" fmla="*/ 2147483647 h 476"/>
                    <a:gd name="T74" fmla="*/ 2147483647 w 677"/>
                    <a:gd name="T75" fmla="*/ 2147483647 h 476"/>
                    <a:gd name="T76" fmla="*/ 2147483647 w 677"/>
                    <a:gd name="T77" fmla="*/ 2147483647 h 476"/>
                    <a:gd name="T78" fmla="*/ 2147483647 w 677"/>
                    <a:gd name="T79" fmla="*/ 2147483647 h 476"/>
                    <a:gd name="T80" fmla="*/ 2147483647 w 677"/>
                    <a:gd name="T81" fmla="*/ 2147483647 h 47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677" h="476">
                      <a:moveTo>
                        <a:pt x="200" y="364"/>
                      </a:moveTo>
                      <a:lnTo>
                        <a:pt x="200" y="420"/>
                      </a:lnTo>
                      <a:lnTo>
                        <a:pt x="151" y="429"/>
                      </a:lnTo>
                      <a:lnTo>
                        <a:pt x="175" y="452"/>
                      </a:lnTo>
                      <a:lnTo>
                        <a:pt x="151" y="476"/>
                      </a:lnTo>
                      <a:lnTo>
                        <a:pt x="65" y="472"/>
                      </a:lnTo>
                      <a:lnTo>
                        <a:pt x="33" y="436"/>
                      </a:lnTo>
                      <a:lnTo>
                        <a:pt x="8" y="429"/>
                      </a:lnTo>
                      <a:lnTo>
                        <a:pt x="8" y="341"/>
                      </a:lnTo>
                      <a:lnTo>
                        <a:pt x="17" y="285"/>
                      </a:lnTo>
                      <a:lnTo>
                        <a:pt x="0" y="237"/>
                      </a:lnTo>
                      <a:lnTo>
                        <a:pt x="17" y="214"/>
                      </a:lnTo>
                      <a:lnTo>
                        <a:pt x="17" y="110"/>
                      </a:lnTo>
                      <a:lnTo>
                        <a:pt x="67" y="103"/>
                      </a:lnTo>
                      <a:lnTo>
                        <a:pt x="109" y="63"/>
                      </a:lnTo>
                      <a:lnTo>
                        <a:pt x="175" y="24"/>
                      </a:lnTo>
                      <a:lnTo>
                        <a:pt x="167" y="7"/>
                      </a:lnTo>
                      <a:lnTo>
                        <a:pt x="192" y="0"/>
                      </a:lnTo>
                      <a:lnTo>
                        <a:pt x="217" y="24"/>
                      </a:lnTo>
                      <a:lnTo>
                        <a:pt x="267" y="15"/>
                      </a:lnTo>
                      <a:lnTo>
                        <a:pt x="293" y="39"/>
                      </a:lnTo>
                      <a:lnTo>
                        <a:pt x="343" y="39"/>
                      </a:lnTo>
                      <a:lnTo>
                        <a:pt x="343" y="15"/>
                      </a:lnTo>
                      <a:lnTo>
                        <a:pt x="427" y="7"/>
                      </a:lnTo>
                      <a:lnTo>
                        <a:pt x="443" y="24"/>
                      </a:lnTo>
                      <a:lnTo>
                        <a:pt x="460" y="7"/>
                      </a:lnTo>
                      <a:lnTo>
                        <a:pt x="518" y="7"/>
                      </a:lnTo>
                      <a:lnTo>
                        <a:pt x="577" y="15"/>
                      </a:lnTo>
                      <a:lnTo>
                        <a:pt x="652" y="7"/>
                      </a:lnTo>
                      <a:lnTo>
                        <a:pt x="652" y="47"/>
                      </a:lnTo>
                      <a:lnTo>
                        <a:pt x="643" y="71"/>
                      </a:lnTo>
                      <a:lnTo>
                        <a:pt x="677" y="174"/>
                      </a:lnTo>
                      <a:lnTo>
                        <a:pt x="677" y="198"/>
                      </a:lnTo>
                      <a:lnTo>
                        <a:pt x="652" y="230"/>
                      </a:lnTo>
                      <a:lnTo>
                        <a:pt x="585" y="373"/>
                      </a:lnTo>
                      <a:lnTo>
                        <a:pt x="585" y="396"/>
                      </a:lnTo>
                      <a:lnTo>
                        <a:pt x="468" y="388"/>
                      </a:lnTo>
                      <a:lnTo>
                        <a:pt x="452" y="405"/>
                      </a:lnTo>
                      <a:lnTo>
                        <a:pt x="343" y="405"/>
                      </a:lnTo>
                      <a:lnTo>
                        <a:pt x="343" y="381"/>
                      </a:lnTo>
                      <a:lnTo>
                        <a:pt x="200" y="364"/>
                      </a:lnTo>
                    </a:path>
                  </a:pathLst>
                </a:custGeom>
                <a:solidFill>
                  <a:schemeClr val="accent6">
                    <a:lumMod val="60000"/>
                    <a:lumOff val="40000"/>
                  </a:schemeClr>
                </a:solidFill>
                <a:ln w="12700">
                  <a:solidFill>
                    <a:srgbClr val="000000"/>
                  </a:solidFill>
                  <a:prstDash val="solid"/>
                  <a:round/>
                  <a:headEnd/>
                  <a:tailEnd/>
                </a:ln>
              </p:spPr>
              <p:txBody>
                <a:bodyPr bIns="39683"/>
                <a:lstStyle/>
                <a:p>
                  <a:endParaRPr lang="ja-JP" altLang="en-US" sz="1984"/>
                </a:p>
              </p:txBody>
            </p:sp>
            <p:sp>
              <p:nvSpPr>
                <p:cNvPr id="35" name="Freeform 76"/>
                <p:cNvSpPr>
                  <a:spLocks noChangeAspect="1"/>
                </p:cNvSpPr>
                <p:nvPr/>
              </p:nvSpPr>
              <p:spPr bwMode="auto">
                <a:xfrm>
                  <a:off x="4791075" y="4978400"/>
                  <a:ext cx="871538" cy="654050"/>
                </a:xfrm>
                <a:custGeom>
                  <a:avLst/>
                  <a:gdLst>
                    <a:gd name="T0" fmla="*/ 2147483647 w 549"/>
                    <a:gd name="T1" fmla="*/ 2147483647 h 412"/>
                    <a:gd name="T2" fmla="*/ 2147483647 w 549"/>
                    <a:gd name="T3" fmla="*/ 2147483647 h 412"/>
                    <a:gd name="T4" fmla="*/ 2147483647 w 549"/>
                    <a:gd name="T5" fmla="*/ 0 h 412"/>
                    <a:gd name="T6" fmla="*/ 2147483647 w 549"/>
                    <a:gd name="T7" fmla="*/ 2147483647 h 412"/>
                    <a:gd name="T8" fmla="*/ 2147483647 w 549"/>
                    <a:gd name="T9" fmla="*/ 2147483647 h 412"/>
                    <a:gd name="T10" fmla="*/ 2147483647 w 549"/>
                    <a:gd name="T11" fmla="*/ 2147483647 h 412"/>
                    <a:gd name="T12" fmla="*/ 2147483647 w 549"/>
                    <a:gd name="T13" fmla="*/ 2147483647 h 412"/>
                    <a:gd name="T14" fmla="*/ 2147483647 w 549"/>
                    <a:gd name="T15" fmla="*/ 2147483647 h 412"/>
                    <a:gd name="T16" fmla="*/ 2147483647 w 549"/>
                    <a:gd name="T17" fmla="*/ 2147483647 h 412"/>
                    <a:gd name="T18" fmla="*/ 2147483647 w 549"/>
                    <a:gd name="T19" fmla="*/ 2147483647 h 412"/>
                    <a:gd name="T20" fmla="*/ 0 w 549"/>
                    <a:gd name="T21" fmla="*/ 2147483647 h 412"/>
                    <a:gd name="T22" fmla="*/ 0 w 549"/>
                    <a:gd name="T23" fmla="*/ 2147483647 h 412"/>
                    <a:gd name="T24" fmla="*/ 2147483647 w 549"/>
                    <a:gd name="T25" fmla="*/ 2147483647 h 412"/>
                    <a:gd name="T26" fmla="*/ 2147483647 w 549"/>
                    <a:gd name="T27" fmla="*/ 2147483647 h 412"/>
                    <a:gd name="T28" fmla="*/ 2147483647 w 549"/>
                    <a:gd name="T29" fmla="*/ 2147483647 h 412"/>
                    <a:gd name="T30" fmla="*/ 2147483647 w 549"/>
                    <a:gd name="T31" fmla="*/ 2147483647 h 412"/>
                    <a:gd name="T32" fmla="*/ 2147483647 w 549"/>
                    <a:gd name="T33" fmla="*/ 2147483647 h 412"/>
                    <a:gd name="T34" fmla="*/ 2147483647 w 549"/>
                    <a:gd name="T35" fmla="*/ 2147483647 h 412"/>
                    <a:gd name="T36" fmla="*/ 2147483647 w 549"/>
                    <a:gd name="T37" fmla="*/ 2147483647 h 412"/>
                    <a:gd name="T38" fmla="*/ 2147483647 w 549"/>
                    <a:gd name="T39" fmla="*/ 2147483647 h 412"/>
                    <a:gd name="T40" fmla="*/ 2147483647 w 549"/>
                    <a:gd name="T41" fmla="*/ 2147483647 h 412"/>
                    <a:gd name="T42" fmla="*/ 2147483647 w 549"/>
                    <a:gd name="T43" fmla="*/ 2147483647 h 412"/>
                    <a:gd name="T44" fmla="*/ 2147483647 w 549"/>
                    <a:gd name="T45" fmla="*/ 2147483647 h 412"/>
                    <a:gd name="T46" fmla="*/ 2147483647 w 549"/>
                    <a:gd name="T47" fmla="*/ 2147483647 h 412"/>
                    <a:gd name="T48" fmla="*/ 2147483647 w 549"/>
                    <a:gd name="T49" fmla="*/ 2147483647 h 412"/>
                    <a:gd name="T50" fmla="*/ 2147483647 w 549"/>
                    <a:gd name="T51" fmla="*/ 2147483647 h 412"/>
                    <a:gd name="T52" fmla="*/ 2147483647 w 549"/>
                    <a:gd name="T53" fmla="*/ 2147483647 h 412"/>
                    <a:gd name="T54" fmla="*/ 2147483647 w 549"/>
                    <a:gd name="T55" fmla="*/ 2147483647 h 412"/>
                    <a:gd name="T56" fmla="*/ 2147483647 w 549"/>
                    <a:gd name="T57" fmla="*/ 2147483647 h 412"/>
                    <a:gd name="T58" fmla="*/ 2147483647 w 549"/>
                    <a:gd name="T59" fmla="*/ 2147483647 h 412"/>
                    <a:gd name="T60" fmla="*/ 2147483647 w 549"/>
                    <a:gd name="T61" fmla="*/ 2147483647 h 412"/>
                    <a:gd name="T62" fmla="*/ 2147483647 w 549"/>
                    <a:gd name="T63" fmla="*/ 2147483647 h 412"/>
                    <a:gd name="T64" fmla="*/ 2147483647 w 549"/>
                    <a:gd name="T65" fmla="*/ 2147483647 h 412"/>
                    <a:gd name="T66" fmla="*/ 2147483647 w 549"/>
                    <a:gd name="T67" fmla="*/ 2147483647 h 412"/>
                    <a:gd name="T68" fmla="*/ 2147483647 w 549"/>
                    <a:gd name="T69" fmla="*/ 2147483647 h 412"/>
                    <a:gd name="T70" fmla="*/ 2147483647 w 549"/>
                    <a:gd name="T71" fmla="*/ 2147483647 h 412"/>
                    <a:gd name="T72" fmla="*/ 2147483647 w 549"/>
                    <a:gd name="T73" fmla="*/ 2147483647 h 412"/>
                    <a:gd name="T74" fmla="*/ 2147483647 w 549"/>
                    <a:gd name="T75" fmla="*/ 2147483647 h 412"/>
                    <a:gd name="T76" fmla="*/ 2147483647 w 549"/>
                    <a:gd name="T77" fmla="*/ 2147483647 h 4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49" h="412">
                      <a:moveTo>
                        <a:pt x="306" y="40"/>
                      </a:moveTo>
                      <a:lnTo>
                        <a:pt x="306" y="17"/>
                      </a:lnTo>
                      <a:lnTo>
                        <a:pt x="164" y="0"/>
                      </a:lnTo>
                      <a:lnTo>
                        <a:pt x="164" y="56"/>
                      </a:lnTo>
                      <a:lnTo>
                        <a:pt x="114" y="64"/>
                      </a:lnTo>
                      <a:lnTo>
                        <a:pt x="139" y="88"/>
                      </a:lnTo>
                      <a:lnTo>
                        <a:pt x="114" y="111"/>
                      </a:lnTo>
                      <a:lnTo>
                        <a:pt x="47" y="111"/>
                      </a:lnTo>
                      <a:lnTo>
                        <a:pt x="46" y="173"/>
                      </a:lnTo>
                      <a:lnTo>
                        <a:pt x="46" y="197"/>
                      </a:lnTo>
                      <a:lnTo>
                        <a:pt x="0" y="185"/>
                      </a:lnTo>
                      <a:lnTo>
                        <a:pt x="0" y="219"/>
                      </a:lnTo>
                      <a:lnTo>
                        <a:pt x="44" y="235"/>
                      </a:lnTo>
                      <a:lnTo>
                        <a:pt x="44" y="217"/>
                      </a:lnTo>
                      <a:lnTo>
                        <a:pt x="58" y="221"/>
                      </a:lnTo>
                      <a:lnTo>
                        <a:pt x="58" y="241"/>
                      </a:lnTo>
                      <a:lnTo>
                        <a:pt x="110" y="261"/>
                      </a:lnTo>
                      <a:lnTo>
                        <a:pt x="114" y="289"/>
                      </a:lnTo>
                      <a:lnTo>
                        <a:pt x="82" y="311"/>
                      </a:lnTo>
                      <a:lnTo>
                        <a:pt x="84" y="343"/>
                      </a:lnTo>
                      <a:lnTo>
                        <a:pt x="114" y="341"/>
                      </a:lnTo>
                      <a:lnTo>
                        <a:pt x="131" y="381"/>
                      </a:lnTo>
                      <a:lnTo>
                        <a:pt x="173" y="412"/>
                      </a:lnTo>
                      <a:lnTo>
                        <a:pt x="223" y="412"/>
                      </a:lnTo>
                      <a:lnTo>
                        <a:pt x="256" y="365"/>
                      </a:lnTo>
                      <a:lnTo>
                        <a:pt x="340" y="341"/>
                      </a:lnTo>
                      <a:lnTo>
                        <a:pt x="340" y="317"/>
                      </a:lnTo>
                      <a:lnTo>
                        <a:pt x="423" y="309"/>
                      </a:lnTo>
                      <a:lnTo>
                        <a:pt x="491" y="302"/>
                      </a:lnTo>
                      <a:lnTo>
                        <a:pt x="499" y="278"/>
                      </a:lnTo>
                      <a:lnTo>
                        <a:pt x="491" y="254"/>
                      </a:lnTo>
                      <a:lnTo>
                        <a:pt x="491" y="230"/>
                      </a:lnTo>
                      <a:lnTo>
                        <a:pt x="516" y="214"/>
                      </a:lnTo>
                      <a:lnTo>
                        <a:pt x="549" y="120"/>
                      </a:lnTo>
                      <a:lnTo>
                        <a:pt x="541" y="111"/>
                      </a:lnTo>
                      <a:lnTo>
                        <a:pt x="549" y="32"/>
                      </a:lnTo>
                      <a:lnTo>
                        <a:pt x="432" y="24"/>
                      </a:lnTo>
                      <a:lnTo>
                        <a:pt x="415" y="40"/>
                      </a:lnTo>
                      <a:lnTo>
                        <a:pt x="306" y="40"/>
                      </a:lnTo>
                    </a:path>
                  </a:pathLst>
                </a:custGeom>
                <a:solidFill>
                  <a:schemeClr val="accent6">
                    <a:lumMod val="60000"/>
                    <a:lumOff val="40000"/>
                  </a:schemeClr>
                </a:solidFill>
                <a:ln w="12700">
                  <a:solidFill>
                    <a:srgbClr val="000000"/>
                  </a:solidFill>
                  <a:prstDash val="solid"/>
                  <a:round/>
                  <a:headEnd/>
                  <a:tailEnd/>
                </a:ln>
              </p:spPr>
              <p:txBody>
                <a:bodyPr bIns="39683"/>
                <a:lstStyle/>
                <a:p>
                  <a:endParaRPr lang="ja-JP" altLang="en-US" sz="1984"/>
                </a:p>
              </p:txBody>
            </p:sp>
            <p:sp>
              <p:nvSpPr>
                <p:cNvPr id="36" name="Freeform 77"/>
                <p:cNvSpPr>
                  <a:spLocks noChangeAspect="1"/>
                </p:cNvSpPr>
                <p:nvPr/>
              </p:nvSpPr>
              <p:spPr bwMode="auto">
                <a:xfrm>
                  <a:off x="4945063" y="5581650"/>
                  <a:ext cx="357187" cy="369888"/>
                </a:xfrm>
                <a:custGeom>
                  <a:avLst/>
                  <a:gdLst>
                    <a:gd name="T0" fmla="*/ 2147483647 w 10000"/>
                    <a:gd name="T1" fmla="*/ 2147483647 h 10187"/>
                    <a:gd name="T2" fmla="*/ 2147483647 w 10000"/>
                    <a:gd name="T3" fmla="*/ 0 h 10187"/>
                    <a:gd name="T4" fmla="*/ 0 w 10000"/>
                    <a:gd name="T5" fmla="*/ 2147483647 h 10187"/>
                    <a:gd name="T6" fmla="*/ 2147483647 w 10000"/>
                    <a:gd name="T7" fmla="*/ 2147483647 h 10187"/>
                    <a:gd name="T8" fmla="*/ 2147483647 w 10000"/>
                    <a:gd name="T9" fmla="*/ 2147483647 h 10187"/>
                    <a:gd name="T10" fmla="*/ 2147483647 w 10000"/>
                    <a:gd name="T11" fmla="*/ 2147483647 h 10187"/>
                    <a:gd name="T12" fmla="*/ 2147483647 w 10000"/>
                    <a:gd name="T13" fmla="*/ 2147483647 h 10187"/>
                    <a:gd name="T14" fmla="*/ 2147483647 w 10000"/>
                    <a:gd name="T15" fmla="*/ 2147483647 h 10187"/>
                    <a:gd name="T16" fmla="*/ 2147483647 w 10000"/>
                    <a:gd name="T17" fmla="*/ 2147483647 h 10187"/>
                    <a:gd name="T18" fmla="*/ 2147483647 w 10000"/>
                    <a:gd name="T19" fmla="*/ 2147483647 h 10187"/>
                    <a:gd name="T20" fmla="*/ 2147483647 w 10000"/>
                    <a:gd name="T21" fmla="*/ 2147483647 h 10187"/>
                    <a:gd name="T22" fmla="*/ 2147483647 w 10000"/>
                    <a:gd name="T23" fmla="*/ 2147483647 h 10187"/>
                    <a:gd name="T24" fmla="*/ 2147483647 w 10000"/>
                    <a:gd name="T25" fmla="*/ 2147483647 h 10187"/>
                    <a:gd name="T26" fmla="*/ 2147483647 w 10000"/>
                    <a:gd name="T27" fmla="*/ 2147483647 h 10187"/>
                    <a:gd name="T28" fmla="*/ 2147483647 w 10000"/>
                    <a:gd name="T29" fmla="*/ 2147483647 h 10187"/>
                    <a:gd name="T30" fmla="*/ 2147483647 w 10000"/>
                    <a:gd name="T31" fmla="*/ 2147483647 h 10187"/>
                    <a:gd name="T32" fmla="*/ 2147483647 w 10000"/>
                    <a:gd name="T33" fmla="*/ 2147483647 h 10187"/>
                    <a:gd name="T34" fmla="*/ 2147483647 w 10000"/>
                    <a:gd name="T35" fmla="*/ 2147483647 h 10187"/>
                    <a:gd name="T36" fmla="*/ 2147483647 w 10000"/>
                    <a:gd name="T37" fmla="*/ 2147483647 h 10187"/>
                    <a:gd name="T38" fmla="*/ 2147483647 w 10000"/>
                    <a:gd name="T39" fmla="*/ 0 h 10187"/>
                    <a:gd name="T40" fmla="*/ 2147483647 w 10000"/>
                    <a:gd name="T41" fmla="*/ 2147483647 h 10187"/>
                    <a:gd name="T42" fmla="*/ 2147483647 w 10000"/>
                    <a:gd name="T43" fmla="*/ 2147483647 h 1018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000" h="10187">
                      <a:moveTo>
                        <a:pt x="3333" y="1354"/>
                      </a:moveTo>
                      <a:lnTo>
                        <a:pt x="1511" y="0"/>
                      </a:lnTo>
                      <a:lnTo>
                        <a:pt x="0" y="1747"/>
                      </a:lnTo>
                      <a:lnTo>
                        <a:pt x="1111" y="2751"/>
                      </a:lnTo>
                      <a:lnTo>
                        <a:pt x="1111" y="4498"/>
                      </a:lnTo>
                      <a:lnTo>
                        <a:pt x="2223" y="6550"/>
                      </a:lnTo>
                      <a:lnTo>
                        <a:pt x="2578" y="6550"/>
                      </a:lnTo>
                      <a:cubicBezTo>
                        <a:pt x="2697" y="7351"/>
                        <a:pt x="2815" y="8151"/>
                        <a:pt x="2934" y="8952"/>
                      </a:cubicBezTo>
                      <a:lnTo>
                        <a:pt x="3308" y="10187"/>
                      </a:lnTo>
                      <a:lnTo>
                        <a:pt x="5200" y="10000"/>
                      </a:lnTo>
                      <a:lnTo>
                        <a:pt x="5531" y="8952"/>
                      </a:lnTo>
                      <a:cubicBezTo>
                        <a:pt x="5412" y="8224"/>
                        <a:pt x="5675" y="7497"/>
                        <a:pt x="5556" y="6769"/>
                      </a:cubicBezTo>
                      <a:lnTo>
                        <a:pt x="6528" y="6351"/>
                      </a:lnTo>
                      <a:lnTo>
                        <a:pt x="7232" y="7137"/>
                      </a:lnTo>
                      <a:lnTo>
                        <a:pt x="8579" y="6339"/>
                      </a:lnTo>
                      <a:lnTo>
                        <a:pt x="9334" y="4729"/>
                      </a:lnTo>
                      <a:cubicBezTo>
                        <a:pt x="9381" y="4357"/>
                        <a:pt x="9427" y="3984"/>
                        <a:pt x="9474" y="3612"/>
                      </a:cubicBezTo>
                      <a:lnTo>
                        <a:pt x="10000" y="2402"/>
                      </a:lnTo>
                      <a:lnTo>
                        <a:pt x="7777" y="1354"/>
                      </a:lnTo>
                      <a:lnTo>
                        <a:pt x="6667" y="0"/>
                      </a:lnTo>
                      <a:lnTo>
                        <a:pt x="5556" y="1354"/>
                      </a:lnTo>
                      <a:lnTo>
                        <a:pt x="3333" y="1354"/>
                      </a:lnTo>
                    </a:path>
                  </a:pathLst>
                </a:custGeom>
                <a:solidFill>
                  <a:srgbClr val="92D050"/>
                </a:solidFill>
                <a:ln w="12700">
                  <a:solidFill>
                    <a:srgbClr val="000000"/>
                  </a:solidFill>
                  <a:prstDash val="solid"/>
                  <a:round/>
                  <a:headEnd/>
                  <a:tailEnd/>
                </a:ln>
              </p:spPr>
              <p:txBody>
                <a:bodyPr bIns="39683"/>
                <a:lstStyle/>
                <a:p>
                  <a:endParaRPr lang="ja-JP" altLang="en-US" sz="1984"/>
                </a:p>
              </p:txBody>
            </p:sp>
            <p:sp>
              <p:nvSpPr>
                <p:cNvPr id="37" name="Freeform 78"/>
                <p:cNvSpPr>
                  <a:spLocks noChangeAspect="1"/>
                </p:cNvSpPr>
                <p:nvPr/>
              </p:nvSpPr>
              <p:spPr bwMode="auto">
                <a:xfrm>
                  <a:off x="4811713" y="5645150"/>
                  <a:ext cx="757237" cy="611188"/>
                </a:xfrm>
                <a:custGeom>
                  <a:avLst/>
                  <a:gdLst>
                    <a:gd name="T0" fmla="*/ 2147483647 w 10000"/>
                    <a:gd name="T1" fmla="*/ 2147483647 h 10000"/>
                    <a:gd name="T2" fmla="*/ 2147483647 w 10000"/>
                    <a:gd name="T3" fmla="*/ 2147483647 h 10000"/>
                    <a:gd name="T4" fmla="*/ 2147483647 w 10000"/>
                    <a:gd name="T5" fmla="*/ 2147483647 h 10000"/>
                    <a:gd name="T6" fmla="*/ 2147483647 w 10000"/>
                    <a:gd name="T7" fmla="*/ 2147483647 h 10000"/>
                    <a:gd name="T8" fmla="*/ 2147483647 w 10000"/>
                    <a:gd name="T9" fmla="*/ 2147483647 h 10000"/>
                    <a:gd name="T10" fmla="*/ 2147483647 w 10000"/>
                    <a:gd name="T11" fmla="*/ 2147483647 h 10000"/>
                    <a:gd name="T12" fmla="*/ 2147483647 w 10000"/>
                    <a:gd name="T13" fmla="*/ 2147483647 h 10000"/>
                    <a:gd name="T14" fmla="*/ 2147483647 w 10000"/>
                    <a:gd name="T15" fmla="*/ 2147483647 h 10000"/>
                    <a:gd name="T16" fmla="*/ 2147483647 w 10000"/>
                    <a:gd name="T17" fmla="*/ 2147483647 h 10000"/>
                    <a:gd name="T18" fmla="*/ 2147483647 w 10000"/>
                    <a:gd name="T19" fmla="*/ 2147483647 h 10000"/>
                    <a:gd name="T20" fmla="*/ 2147483647 w 10000"/>
                    <a:gd name="T21" fmla="*/ 2147483647 h 10000"/>
                    <a:gd name="T22" fmla="*/ 2147483647 w 10000"/>
                    <a:gd name="T23" fmla="*/ 2147483647 h 10000"/>
                    <a:gd name="T24" fmla="*/ 2147483647 w 10000"/>
                    <a:gd name="T25" fmla="*/ 2147483647 h 10000"/>
                    <a:gd name="T26" fmla="*/ 2147483647 w 10000"/>
                    <a:gd name="T27" fmla="*/ 2147483647 h 10000"/>
                    <a:gd name="T28" fmla="*/ 2147483647 w 10000"/>
                    <a:gd name="T29" fmla="*/ 2147483647 h 10000"/>
                    <a:gd name="T30" fmla="*/ 2147483647 w 10000"/>
                    <a:gd name="T31" fmla="*/ 2147483647 h 10000"/>
                    <a:gd name="T32" fmla="*/ 2147483647 w 10000"/>
                    <a:gd name="T33" fmla="*/ 2147483647 h 10000"/>
                    <a:gd name="T34" fmla="*/ 2147483647 w 10000"/>
                    <a:gd name="T35" fmla="*/ 2147483647 h 10000"/>
                    <a:gd name="T36" fmla="*/ 0 w 10000"/>
                    <a:gd name="T37" fmla="*/ 2147483647 h 10000"/>
                    <a:gd name="T38" fmla="*/ 2147483647 w 10000"/>
                    <a:gd name="T39" fmla="*/ 0 h 10000"/>
                    <a:gd name="T40" fmla="*/ 2147483647 w 10000"/>
                    <a:gd name="T41" fmla="*/ 2147483647 h 10000"/>
                    <a:gd name="T42" fmla="*/ 2147483647 w 10000"/>
                    <a:gd name="T43" fmla="*/ 2147483647 h 10000"/>
                    <a:gd name="T44" fmla="*/ 2147483647 w 10000"/>
                    <a:gd name="T45" fmla="*/ 2147483647 h 10000"/>
                    <a:gd name="T46" fmla="*/ 2147483647 w 10000"/>
                    <a:gd name="T47" fmla="*/ 2147483647 h 10000"/>
                    <a:gd name="T48" fmla="*/ 2147483647 w 10000"/>
                    <a:gd name="T49" fmla="*/ 2147483647 h 10000"/>
                    <a:gd name="T50" fmla="*/ 2147483647 w 10000"/>
                    <a:gd name="T51" fmla="*/ 2147483647 h 10000"/>
                    <a:gd name="T52" fmla="*/ 2147483647 w 10000"/>
                    <a:gd name="T53" fmla="*/ 2147483647 h 10000"/>
                    <a:gd name="T54" fmla="*/ 2147483647 w 10000"/>
                    <a:gd name="T55" fmla="*/ 2147483647 h 10000"/>
                    <a:gd name="T56" fmla="*/ 2147483647 w 10000"/>
                    <a:gd name="T57" fmla="*/ 2147483647 h 10000"/>
                    <a:gd name="T58" fmla="*/ 2147483647 w 10000"/>
                    <a:gd name="T59" fmla="*/ 2147483647 h 10000"/>
                    <a:gd name="T60" fmla="*/ 2147483647 w 10000"/>
                    <a:gd name="T61" fmla="*/ 2147483647 h 10000"/>
                    <a:gd name="T62" fmla="*/ 2147483647 w 10000"/>
                    <a:gd name="T63" fmla="*/ 2147483647 h 10000"/>
                    <a:gd name="T64" fmla="*/ 2147483647 w 10000"/>
                    <a:gd name="T65" fmla="*/ 2147483647 h 10000"/>
                    <a:gd name="T66" fmla="*/ 2147483647 w 10000"/>
                    <a:gd name="T67" fmla="*/ 2147483647 h 1000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000" h="10000">
                      <a:moveTo>
                        <a:pt x="6020" y="5055"/>
                      </a:moveTo>
                      <a:cubicBezTo>
                        <a:pt x="6587" y="4892"/>
                        <a:pt x="7016" y="4842"/>
                        <a:pt x="7583" y="4679"/>
                      </a:cubicBezTo>
                      <a:cubicBezTo>
                        <a:pt x="7682" y="4875"/>
                        <a:pt x="7783" y="5070"/>
                        <a:pt x="7882" y="5265"/>
                      </a:cubicBezTo>
                      <a:lnTo>
                        <a:pt x="8072" y="5473"/>
                      </a:lnTo>
                      <a:lnTo>
                        <a:pt x="8525" y="5605"/>
                      </a:lnTo>
                      <a:lnTo>
                        <a:pt x="9740" y="6001"/>
                      </a:lnTo>
                      <a:cubicBezTo>
                        <a:pt x="9827" y="6371"/>
                        <a:pt x="9913" y="6742"/>
                        <a:pt x="10000" y="7112"/>
                      </a:cubicBezTo>
                      <a:lnTo>
                        <a:pt x="9952" y="7502"/>
                      </a:lnTo>
                      <a:lnTo>
                        <a:pt x="9341" y="8458"/>
                      </a:lnTo>
                      <a:lnTo>
                        <a:pt x="6310" y="10000"/>
                      </a:lnTo>
                      <a:lnTo>
                        <a:pt x="4906" y="9609"/>
                      </a:lnTo>
                      <a:lnTo>
                        <a:pt x="3693" y="9776"/>
                      </a:lnTo>
                      <a:cubicBezTo>
                        <a:pt x="2701" y="8900"/>
                        <a:pt x="2516" y="9249"/>
                        <a:pt x="1928" y="8986"/>
                      </a:cubicBezTo>
                      <a:lnTo>
                        <a:pt x="1808" y="7472"/>
                      </a:lnTo>
                      <a:lnTo>
                        <a:pt x="880" y="7112"/>
                      </a:lnTo>
                      <a:cubicBezTo>
                        <a:pt x="761" y="6705"/>
                        <a:pt x="643" y="6297"/>
                        <a:pt x="524" y="5889"/>
                      </a:cubicBezTo>
                      <a:cubicBezTo>
                        <a:pt x="466" y="5751"/>
                        <a:pt x="589" y="5611"/>
                        <a:pt x="531" y="5473"/>
                      </a:cubicBezTo>
                      <a:lnTo>
                        <a:pt x="168" y="3418"/>
                      </a:lnTo>
                      <a:lnTo>
                        <a:pt x="0" y="1571"/>
                      </a:lnTo>
                      <a:lnTo>
                        <a:pt x="1710" y="0"/>
                      </a:lnTo>
                      <a:cubicBezTo>
                        <a:pt x="1862" y="212"/>
                        <a:pt x="2151" y="422"/>
                        <a:pt x="2303" y="634"/>
                      </a:cubicBezTo>
                      <a:lnTo>
                        <a:pt x="2234" y="889"/>
                      </a:lnTo>
                      <a:cubicBezTo>
                        <a:pt x="2188" y="1176"/>
                        <a:pt x="2372" y="1408"/>
                        <a:pt x="2326" y="1696"/>
                      </a:cubicBezTo>
                      <a:cubicBezTo>
                        <a:pt x="2429" y="1955"/>
                        <a:pt x="2533" y="2213"/>
                        <a:pt x="2636" y="2472"/>
                      </a:cubicBezTo>
                      <a:lnTo>
                        <a:pt x="2902" y="3012"/>
                      </a:lnTo>
                      <a:cubicBezTo>
                        <a:pt x="2958" y="3368"/>
                        <a:pt x="3058" y="3894"/>
                        <a:pt x="3114" y="4250"/>
                      </a:cubicBezTo>
                      <a:cubicBezTo>
                        <a:pt x="3188" y="4519"/>
                        <a:pt x="3260" y="4788"/>
                        <a:pt x="3334" y="5057"/>
                      </a:cubicBezTo>
                      <a:lnTo>
                        <a:pt x="4046" y="5057"/>
                      </a:lnTo>
                      <a:lnTo>
                        <a:pt x="4382" y="4432"/>
                      </a:lnTo>
                      <a:cubicBezTo>
                        <a:pt x="4311" y="3990"/>
                        <a:pt x="4377" y="3547"/>
                        <a:pt x="4306" y="3105"/>
                      </a:cubicBezTo>
                      <a:lnTo>
                        <a:pt x="4813" y="2684"/>
                      </a:lnTo>
                      <a:cubicBezTo>
                        <a:pt x="4892" y="2842"/>
                        <a:pt x="4973" y="3000"/>
                        <a:pt x="5053" y="3158"/>
                      </a:cubicBezTo>
                      <a:lnTo>
                        <a:pt x="5661" y="3239"/>
                      </a:lnTo>
                      <a:cubicBezTo>
                        <a:pt x="5661" y="4072"/>
                        <a:pt x="5747" y="4445"/>
                        <a:pt x="5747" y="5278"/>
                      </a:cubicBezTo>
                    </a:path>
                  </a:pathLst>
                </a:custGeom>
                <a:solidFill>
                  <a:srgbClr val="92D050"/>
                </a:solidFill>
                <a:ln w="12700">
                  <a:solidFill>
                    <a:srgbClr val="000000"/>
                  </a:solidFill>
                  <a:prstDash val="solid"/>
                  <a:round/>
                  <a:headEnd/>
                  <a:tailEnd/>
                </a:ln>
              </p:spPr>
              <p:txBody>
                <a:bodyPr bIns="39683"/>
                <a:lstStyle/>
                <a:p>
                  <a:endParaRPr lang="ja-JP" altLang="en-US" sz="1984"/>
                </a:p>
              </p:txBody>
            </p:sp>
            <p:sp>
              <p:nvSpPr>
                <p:cNvPr id="38" name="Freeform 80"/>
                <p:cNvSpPr>
                  <a:spLocks noChangeAspect="1"/>
                </p:cNvSpPr>
                <p:nvPr/>
              </p:nvSpPr>
              <p:spPr bwMode="auto">
                <a:xfrm>
                  <a:off x="5229225" y="6105525"/>
                  <a:ext cx="544513" cy="425450"/>
                </a:xfrm>
                <a:custGeom>
                  <a:avLst/>
                  <a:gdLst>
                    <a:gd name="T0" fmla="*/ 2147483647 w 10000"/>
                    <a:gd name="T1" fmla="*/ 2147483647 h 10000"/>
                    <a:gd name="T2" fmla="*/ 0 w 10000"/>
                    <a:gd name="T3" fmla="*/ 2147483647 h 10000"/>
                    <a:gd name="T4" fmla="*/ 0 w 10000"/>
                    <a:gd name="T5" fmla="*/ 2147483647 h 10000"/>
                    <a:gd name="T6" fmla="*/ 2147483647 w 10000"/>
                    <a:gd name="T7" fmla="*/ 2147483647 h 10000"/>
                    <a:gd name="T8" fmla="*/ 2147483647 w 10000"/>
                    <a:gd name="T9" fmla="*/ 2147483647 h 10000"/>
                    <a:gd name="T10" fmla="*/ 2147483647 w 10000"/>
                    <a:gd name="T11" fmla="*/ 2147483647 h 10000"/>
                    <a:gd name="T12" fmla="*/ 2147483647 w 10000"/>
                    <a:gd name="T13" fmla="*/ 2147483647 h 10000"/>
                    <a:gd name="T14" fmla="*/ 2147483647 w 10000"/>
                    <a:gd name="T15" fmla="*/ 2147483647 h 10000"/>
                    <a:gd name="T16" fmla="*/ 2147483647 w 10000"/>
                    <a:gd name="T17" fmla="*/ 2147483647 h 10000"/>
                    <a:gd name="T18" fmla="*/ 2147483647 w 10000"/>
                    <a:gd name="T19" fmla="*/ 2147483647 h 10000"/>
                    <a:gd name="T20" fmla="*/ 2147483647 w 10000"/>
                    <a:gd name="T21" fmla="*/ 2147483647 h 10000"/>
                    <a:gd name="T22" fmla="*/ 2147483647 w 10000"/>
                    <a:gd name="T23" fmla="*/ 2147483647 h 10000"/>
                    <a:gd name="T24" fmla="*/ 2147483647 w 10000"/>
                    <a:gd name="T25" fmla="*/ 2147483647 h 10000"/>
                    <a:gd name="T26" fmla="*/ 2147483647 w 10000"/>
                    <a:gd name="T27" fmla="*/ 2147483647 h 10000"/>
                    <a:gd name="T28" fmla="*/ 2147483647 w 10000"/>
                    <a:gd name="T29" fmla="*/ 2147483647 h 10000"/>
                    <a:gd name="T30" fmla="*/ 2147483647 w 10000"/>
                    <a:gd name="T31" fmla="*/ 2147483647 h 10000"/>
                    <a:gd name="T32" fmla="*/ 2147483647 w 10000"/>
                    <a:gd name="T33" fmla="*/ 2147483647 h 10000"/>
                    <a:gd name="T34" fmla="*/ 2147483647 w 10000"/>
                    <a:gd name="T35" fmla="*/ 2147483647 h 10000"/>
                    <a:gd name="T36" fmla="*/ 2147483647 w 10000"/>
                    <a:gd name="T37" fmla="*/ 2147483647 h 10000"/>
                    <a:gd name="T38" fmla="*/ 2147483647 w 10000"/>
                    <a:gd name="T39" fmla="*/ 0 h 10000"/>
                    <a:gd name="T40" fmla="*/ 2147483647 w 10000"/>
                    <a:gd name="T41" fmla="*/ 2147483647 h 10000"/>
                    <a:gd name="T42" fmla="*/ 2147483647 w 10000"/>
                    <a:gd name="T43" fmla="*/ 2147483647 h 100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000" h="10000">
                      <a:moveTo>
                        <a:pt x="492" y="4123"/>
                      </a:moveTo>
                      <a:lnTo>
                        <a:pt x="0" y="5311"/>
                      </a:lnTo>
                      <a:lnTo>
                        <a:pt x="0" y="6501"/>
                      </a:lnTo>
                      <a:cubicBezTo>
                        <a:pt x="73" y="6496"/>
                        <a:pt x="496" y="6659"/>
                        <a:pt x="569" y="6653"/>
                      </a:cubicBezTo>
                      <a:lnTo>
                        <a:pt x="1027" y="5773"/>
                      </a:lnTo>
                      <a:cubicBezTo>
                        <a:pt x="1990" y="6186"/>
                        <a:pt x="2447" y="6317"/>
                        <a:pt x="2998" y="7398"/>
                      </a:cubicBezTo>
                      <a:cubicBezTo>
                        <a:pt x="3407" y="7666"/>
                        <a:pt x="3903" y="7541"/>
                        <a:pt x="4225" y="8200"/>
                      </a:cubicBezTo>
                      <a:lnTo>
                        <a:pt x="4968" y="8907"/>
                      </a:lnTo>
                      <a:lnTo>
                        <a:pt x="5447" y="9274"/>
                      </a:lnTo>
                      <a:cubicBezTo>
                        <a:pt x="5422" y="9724"/>
                        <a:pt x="6378" y="9550"/>
                        <a:pt x="6353" y="10000"/>
                      </a:cubicBezTo>
                      <a:lnTo>
                        <a:pt x="7724" y="9921"/>
                      </a:lnTo>
                      <a:lnTo>
                        <a:pt x="8763" y="8552"/>
                      </a:lnTo>
                      <a:lnTo>
                        <a:pt x="9684" y="8074"/>
                      </a:lnTo>
                      <a:cubicBezTo>
                        <a:pt x="9769" y="7581"/>
                        <a:pt x="9915" y="7566"/>
                        <a:pt x="10000" y="7074"/>
                      </a:cubicBezTo>
                      <a:lnTo>
                        <a:pt x="9508" y="6194"/>
                      </a:lnTo>
                      <a:lnTo>
                        <a:pt x="9508" y="3547"/>
                      </a:lnTo>
                      <a:lnTo>
                        <a:pt x="8288" y="2358"/>
                      </a:lnTo>
                      <a:lnTo>
                        <a:pt x="7305" y="2358"/>
                      </a:lnTo>
                      <a:lnTo>
                        <a:pt x="6831" y="1476"/>
                      </a:lnTo>
                      <a:lnTo>
                        <a:pt x="6102" y="0"/>
                      </a:lnTo>
                      <a:lnTo>
                        <a:pt x="4800" y="1826"/>
                      </a:lnTo>
                      <a:cubicBezTo>
                        <a:pt x="3343" y="2509"/>
                        <a:pt x="2386" y="2935"/>
                        <a:pt x="929" y="3788"/>
                      </a:cubicBezTo>
                    </a:path>
                  </a:pathLst>
                </a:custGeom>
                <a:solidFill>
                  <a:srgbClr val="92D050"/>
                </a:solidFill>
                <a:ln w="12700">
                  <a:solidFill>
                    <a:srgbClr val="000000"/>
                  </a:solidFill>
                  <a:prstDash val="solid"/>
                  <a:round/>
                  <a:headEnd/>
                  <a:tailEnd/>
                </a:ln>
              </p:spPr>
              <p:txBody>
                <a:bodyPr bIns="39683"/>
                <a:lstStyle/>
                <a:p>
                  <a:endParaRPr lang="ja-JP" altLang="en-US" sz="1984"/>
                </a:p>
              </p:txBody>
            </p:sp>
            <p:sp>
              <p:nvSpPr>
                <p:cNvPr id="39" name="Freeform 81"/>
                <p:cNvSpPr>
                  <a:spLocks noChangeAspect="1"/>
                </p:cNvSpPr>
                <p:nvPr/>
              </p:nvSpPr>
              <p:spPr bwMode="auto">
                <a:xfrm>
                  <a:off x="3368675" y="5408613"/>
                  <a:ext cx="1624013" cy="1871662"/>
                </a:xfrm>
                <a:custGeom>
                  <a:avLst/>
                  <a:gdLst>
                    <a:gd name="T0" fmla="*/ 2147483647 w 11800"/>
                    <a:gd name="T1" fmla="*/ 2147483647 h 10000"/>
                    <a:gd name="T2" fmla="*/ 2147483647 w 11800"/>
                    <a:gd name="T3" fmla="*/ 2147483647 h 10000"/>
                    <a:gd name="T4" fmla="*/ 2147483647 w 11800"/>
                    <a:gd name="T5" fmla="*/ 2147483647 h 10000"/>
                    <a:gd name="T6" fmla="*/ 2147483647 w 11800"/>
                    <a:gd name="T7" fmla="*/ 2147483647 h 10000"/>
                    <a:gd name="T8" fmla="*/ 2147483647 w 11800"/>
                    <a:gd name="T9" fmla="*/ 2147483647 h 10000"/>
                    <a:gd name="T10" fmla="*/ 2147483647 w 11800"/>
                    <a:gd name="T11" fmla="*/ 2147483647 h 10000"/>
                    <a:gd name="T12" fmla="*/ 2147483647 w 11800"/>
                    <a:gd name="T13" fmla="*/ 2147483647 h 10000"/>
                    <a:gd name="T14" fmla="*/ 2147483647 w 11800"/>
                    <a:gd name="T15" fmla="*/ 2147483647 h 10000"/>
                    <a:gd name="T16" fmla="*/ 2147483647 w 11800"/>
                    <a:gd name="T17" fmla="*/ 2147483647 h 10000"/>
                    <a:gd name="T18" fmla="*/ 2147483647 w 11800"/>
                    <a:gd name="T19" fmla="*/ 2147483647 h 10000"/>
                    <a:gd name="T20" fmla="*/ 2147483647 w 11800"/>
                    <a:gd name="T21" fmla="*/ 2147483647 h 10000"/>
                    <a:gd name="T22" fmla="*/ 2147483647 w 11800"/>
                    <a:gd name="T23" fmla="*/ 2147483647 h 10000"/>
                    <a:gd name="T24" fmla="*/ 2147483647 w 11800"/>
                    <a:gd name="T25" fmla="*/ 2147483647 h 10000"/>
                    <a:gd name="T26" fmla="*/ 2147483647 w 11800"/>
                    <a:gd name="T27" fmla="*/ 2147483647 h 10000"/>
                    <a:gd name="T28" fmla="*/ 2147483647 w 11800"/>
                    <a:gd name="T29" fmla="*/ 2147483647 h 10000"/>
                    <a:gd name="T30" fmla="*/ 2147483647 w 11800"/>
                    <a:gd name="T31" fmla="*/ 2147483647 h 10000"/>
                    <a:gd name="T32" fmla="*/ 2147483647 w 11800"/>
                    <a:gd name="T33" fmla="*/ 2147483647 h 10000"/>
                    <a:gd name="T34" fmla="*/ 2147483647 w 11800"/>
                    <a:gd name="T35" fmla="*/ 2147483647 h 10000"/>
                    <a:gd name="T36" fmla="*/ 2147483647 w 11800"/>
                    <a:gd name="T37" fmla="*/ 2147483647 h 10000"/>
                    <a:gd name="T38" fmla="*/ 2147483647 w 11800"/>
                    <a:gd name="T39" fmla="*/ 2147483647 h 10000"/>
                    <a:gd name="T40" fmla="*/ 2147483647 w 11800"/>
                    <a:gd name="T41" fmla="*/ 2147483647 h 10000"/>
                    <a:gd name="T42" fmla="*/ 2147483647 w 11800"/>
                    <a:gd name="T43" fmla="*/ 2147483647 h 10000"/>
                    <a:gd name="T44" fmla="*/ 2147483647 w 11800"/>
                    <a:gd name="T45" fmla="*/ 2147483647 h 10000"/>
                    <a:gd name="T46" fmla="*/ 2147483647 w 11800"/>
                    <a:gd name="T47" fmla="*/ 2147483647 h 10000"/>
                    <a:gd name="T48" fmla="*/ 2147483647 w 11800"/>
                    <a:gd name="T49" fmla="*/ 2147483647 h 10000"/>
                    <a:gd name="T50" fmla="*/ 2147483647 w 11800"/>
                    <a:gd name="T51" fmla="*/ 2147483647 h 10000"/>
                    <a:gd name="T52" fmla="*/ 2147483647 w 11800"/>
                    <a:gd name="T53" fmla="*/ 2147483647 h 10000"/>
                    <a:gd name="T54" fmla="*/ 2147483647 w 11800"/>
                    <a:gd name="T55" fmla="*/ 2147483647 h 10000"/>
                    <a:gd name="T56" fmla="*/ 2147483647 w 11800"/>
                    <a:gd name="T57" fmla="*/ 2147483647 h 10000"/>
                    <a:gd name="T58" fmla="*/ 2147483647 w 11800"/>
                    <a:gd name="T59" fmla="*/ 2147483647 h 10000"/>
                    <a:gd name="T60" fmla="*/ 2147483647 w 11800"/>
                    <a:gd name="T61" fmla="*/ 2147483647 h 10000"/>
                    <a:gd name="T62" fmla="*/ 2147483647 w 11800"/>
                    <a:gd name="T63" fmla="*/ 2147483647 h 10000"/>
                    <a:gd name="T64" fmla="*/ 0 w 11800"/>
                    <a:gd name="T65" fmla="*/ 2147483647 h 10000"/>
                    <a:gd name="T66" fmla="*/ 2147483647 w 11800"/>
                    <a:gd name="T67" fmla="*/ 2147483647 h 10000"/>
                    <a:gd name="T68" fmla="*/ 2147483647 w 11800"/>
                    <a:gd name="T69" fmla="*/ 2147483647 h 10000"/>
                    <a:gd name="T70" fmla="*/ 2147483647 w 11800"/>
                    <a:gd name="T71" fmla="*/ 2147483647 h 10000"/>
                    <a:gd name="T72" fmla="*/ 2147483647 w 11800"/>
                    <a:gd name="T73" fmla="*/ 2147483647 h 10000"/>
                    <a:gd name="T74" fmla="*/ 2147483647 w 11800"/>
                    <a:gd name="T75" fmla="*/ 2147483647 h 10000"/>
                    <a:gd name="T76" fmla="*/ 2147483647 w 11800"/>
                    <a:gd name="T77" fmla="*/ 2147483647 h 10000"/>
                    <a:gd name="T78" fmla="*/ 2147483647 w 11800"/>
                    <a:gd name="T79" fmla="*/ 2147483647 h 10000"/>
                    <a:gd name="T80" fmla="*/ 2147483647 w 11800"/>
                    <a:gd name="T81" fmla="*/ 2147483647 h 10000"/>
                    <a:gd name="T82" fmla="*/ 2147483647 w 11800"/>
                    <a:gd name="T83" fmla="*/ 2147483647 h 10000"/>
                    <a:gd name="T84" fmla="*/ 2147483647 w 11800"/>
                    <a:gd name="T85" fmla="*/ 2147483647 h 10000"/>
                    <a:gd name="T86" fmla="*/ 2147483647 w 11800"/>
                    <a:gd name="T87" fmla="*/ 2147483647 h 10000"/>
                    <a:gd name="T88" fmla="*/ 2147483647 w 11800"/>
                    <a:gd name="T89" fmla="*/ 2147483647 h 10000"/>
                    <a:gd name="T90" fmla="*/ 2147483647 w 11800"/>
                    <a:gd name="T91" fmla="*/ 2147483647 h 10000"/>
                    <a:gd name="T92" fmla="*/ 2147483647 w 11800"/>
                    <a:gd name="T93" fmla="*/ 0 h 10000"/>
                    <a:gd name="T94" fmla="*/ 2147483647 w 11800"/>
                    <a:gd name="T95" fmla="*/ 2147483647 h 10000"/>
                    <a:gd name="T96" fmla="*/ 2147483647 w 11800"/>
                    <a:gd name="T97" fmla="*/ 2147483647 h 10000"/>
                    <a:gd name="T98" fmla="*/ 2147483647 w 11800"/>
                    <a:gd name="T99" fmla="*/ 2147483647 h 10000"/>
                    <a:gd name="T100" fmla="*/ 2147483647 w 11800"/>
                    <a:gd name="T101" fmla="*/ 2147483647 h 10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1800" h="10000">
                      <a:moveTo>
                        <a:pt x="7301" y="1662"/>
                      </a:moveTo>
                      <a:lnTo>
                        <a:pt x="7982" y="1662"/>
                      </a:lnTo>
                      <a:cubicBezTo>
                        <a:pt x="8009" y="1730"/>
                        <a:pt x="8035" y="1798"/>
                        <a:pt x="8062" y="1866"/>
                      </a:cubicBezTo>
                      <a:lnTo>
                        <a:pt x="8558" y="2205"/>
                      </a:lnTo>
                      <a:lnTo>
                        <a:pt x="9135" y="2205"/>
                      </a:lnTo>
                      <a:cubicBezTo>
                        <a:pt x="9170" y="2338"/>
                        <a:pt x="9204" y="2471"/>
                        <a:pt x="9239" y="2604"/>
                      </a:cubicBezTo>
                      <a:cubicBezTo>
                        <a:pt x="9215" y="2654"/>
                        <a:pt x="9190" y="2703"/>
                        <a:pt x="9166" y="2753"/>
                      </a:cubicBezTo>
                      <a:cubicBezTo>
                        <a:pt x="9289" y="2727"/>
                        <a:pt x="9733" y="2711"/>
                        <a:pt x="9978" y="2668"/>
                      </a:cubicBezTo>
                      <a:cubicBezTo>
                        <a:pt x="10223" y="2625"/>
                        <a:pt x="10485" y="2383"/>
                        <a:pt x="10637" y="2496"/>
                      </a:cubicBezTo>
                      <a:cubicBezTo>
                        <a:pt x="10979" y="2549"/>
                        <a:pt x="10741" y="2656"/>
                        <a:pt x="10890" y="3128"/>
                      </a:cubicBezTo>
                      <a:cubicBezTo>
                        <a:pt x="10995" y="3441"/>
                        <a:pt x="11693" y="3988"/>
                        <a:pt x="11800" y="4354"/>
                      </a:cubicBezTo>
                      <a:cubicBezTo>
                        <a:pt x="11730" y="4757"/>
                        <a:pt x="11531" y="5158"/>
                        <a:pt x="11532" y="5325"/>
                      </a:cubicBezTo>
                      <a:lnTo>
                        <a:pt x="11278" y="5376"/>
                      </a:lnTo>
                      <a:lnTo>
                        <a:pt x="10621" y="5069"/>
                      </a:lnTo>
                      <a:lnTo>
                        <a:pt x="10000" y="4555"/>
                      </a:lnTo>
                      <a:lnTo>
                        <a:pt x="9619" y="4894"/>
                      </a:lnTo>
                      <a:lnTo>
                        <a:pt x="9135" y="5030"/>
                      </a:lnTo>
                      <a:cubicBezTo>
                        <a:pt x="9070" y="5118"/>
                        <a:pt x="9004" y="5205"/>
                        <a:pt x="8939" y="5293"/>
                      </a:cubicBezTo>
                      <a:lnTo>
                        <a:pt x="8270" y="5030"/>
                      </a:lnTo>
                      <a:cubicBezTo>
                        <a:pt x="8235" y="5072"/>
                        <a:pt x="8201" y="5115"/>
                        <a:pt x="8166" y="5157"/>
                      </a:cubicBezTo>
                      <a:lnTo>
                        <a:pt x="8454" y="5768"/>
                      </a:lnTo>
                      <a:lnTo>
                        <a:pt x="8743" y="5903"/>
                      </a:lnTo>
                      <a:lnTo>
                        <a:pt x="8270" y="6438"/>
                      </a:lnTo>
                      <a:cubicBezTo>
                        <a:pt x="8301" y="6548"/>
                        <a:pt x="8331" y="6658"/>
                        <a:pt x="8362" y="6768"/>
                      </a:cubicBezTo>
                      <a:cubicBezTo>
                        <a:pt x="8393" y="6949"/>
                        <a:pt x="8423" y="7130"/>
                        <a:pt x="8454" y="7311"/>
                      </a:cubicBezTo>
                      <a:lnTo>
                        <a:pt x="8743" y="7854"/>
                      </a:lnTo>
                      <a:cubicBezTo>
                        <a:pt x="8808" y="7942"/>
                        <a:pt x="8874" y="8029"/>
                        <a:pt x="8939" y="8117"/>
                      </a:cubicBezTo>
                      <a:cubicBezTo>
                        <a:pt x="8908" y="8185"/>
                        <a:pt x="8878" y="8253"/>
                        <a:pt x="8847" y="8321"/>
                      </a:cubicBezTo>
                      <a:lnTo>
                        <a:pt x="7589" y="9330"/>
                      </a:lnTo>
                      <a:cubicBezTo>
                        <a:pt x="7555" y="9508"/>
                        <a:pt x="7520" y="9686"/>
                        <a:pt x="7486" y="9864"/>
                      </a:cubicBezTo>
                      <a:lnTo>
                        <a:pt x="7589" y="10000"/>
                      </a:lnTo>
                      <a:lnTo>
                        <a:pt x="7197" y="10000"/>
                      </a:lnTo>
                      <a:lnTo>
                        <a:pt x="6136" y="9661"/>
                      </a:lnTo>
                      <a:lnTo>
                        <a:pt x="5940" y="9466"/>
                      </a:lnTo>
                      <a:cubicBezTo>
                        <a:pt x="5878" y="9194"/>
                        <a:pt x="5817" y="8923"/>
                        <a:pt x="5755" y="8651"/>
                      </a:cubicBezTo>
                      <a:lnTo>
                        <a:pt x="5467" y="8321"/>
                      </a:lnTo>
                      <a:lnTo>
                        <a:pt x="4787" y="8049"/>
                      </a:lnTo>
                      <a:lnTo>
                        <a:pt x="4498" y="7778"/>
                      </a:lnTo>
                      <a:cubicBezTo>
                        <a:pt x="4467" y="7577"/>
                        <a:pt x="4437" y="7377"/>
                        <a:pt x="4406" y="7176"/>
                      </a:cubicBezTo>
                      <a:lnTo>
                        <a:pt x="3922" y="7176"/>
                      </a:lnTo>
                      <a:cubicBezTo>
                        <a:pt x="3887" y="6953"/>
                        <a:pt x="3853" y="6729"/>
                        <a:pt x="3818" y="6506"/>
                      </a:cubicBezTo>
                      <a:lnTo>
                        <a:pt x="3633" y="6506"/>
                      </a:lnTo>
                      <a:lnTo>
                        <a:pt x="3633" y="5768"/>
                      </a:lnTo>
                      <a:lnTo>
                        <a:pt x="3437" y="5835"/>
                      </a:lnTo>
                      <a:lnTo>
                        <a:pt x="3437" y="5428"/>
                      </a:lnTo>
                      <a:cubicBezTo>
                        <a:pt x="3372" y="5360"/>
                        <a:pt x="3306" y="5293"/>
                        <a:pt x="3241" y="5225"/>
                      </a:cubicBezTo>
                      <a:lnTo>
                        <a:pt x="2953" y="5157"/>
                      </a:lnTo>
                      <a:lnTo>
                        <a:pt x="3333" y="4894"/>
                      </a:lnTo>
                      <a:cubicBezTo>
                        <a:pt x="3302" y="4826"/>
                        <a:pt x="3272" y="4758"/>
                        <a:pt x="3241" y="4690"/>
                      </a:cubicBezTo>
                      <a:lnTo>
                        <a:pt x="2664" y="4419"/>
                      </a:lnTo>
                      <a:lnTo>
                        <a:pt x="2664" y="4020"/>
                      </a:lnTo>
                      <a:lnTo>
                        <a:pt x="1984" y="3681"/>
                      </a:lnTo>
                      <a:lnTo>
                        <a:pt x="2180" y="3342"/>
                      </a:lnTo>
                      <a:lnTo>
                        <a:pt x="2007" y="3257"/>
                      </a:lnTo>
                      <a:lnTo>
                        <a:pt x="1788" y="3545"/>
                      </a:lnTo>
                      <a:lnTo>
                        <a:pt x="1211" y="3282"/>
                      </a:lnTo>
                      <a:lnTo>
                        <a:pt x="1499" y="2935"/>
                      </a:lnTo>
                      <a:lnTo>
                        <a:pt x="1822" y="3003"/>
                      </a:lnTo>
                      <a:lnTo>
                        <a:pt x="1915" y="2850"/>
                      </a:lnTo>
                      <a:lnTo>
                        <a:pt x="2238" y="2918"/>
                      </a:lnTo>
                      <a:lnTo>
                        <a:pt x="2076" y="3206"/>
                      </a:lnTo>
                      <a:lnTo>
                        <a:pt x="2284" y="3282"/>
                      </a:lnTo>
                      <a:lnTo>
                        <a:pt x="2514" y="2782"/>
                      </a:lnTo>
                      <a:lnTo>
                        <a:pt x="1615" y="2578"/>
                      </a:lnTo>
                      <a:lnTo>
                        <a:pt x="600" y="2595"/>
                      </a:lnTo>
                      <a:lnTo>
                        <a:pt x="0" y="662"/>
                      </a:lnTo>
                      <a:lnTo>
                        <a:pt x="738" y="848"/>
                      </a:lnTo>
                      <a:lnTo>
                        <a:pt x="1107" y="2070"/>
                      </a:lnTo>
                      <a:lnTo>
                        <a:pt x="1522" y="2053"/>
                      </a:lnTo>
                      <a:cubicBezTo>
                        <a:pt x="1438" y="1680"/>
                        <a:pt x="1353" y="1306"/>
                        <a:pt x="1269" y="933"/>
                      </a:cubicBezTo>
                      <a:lnTo>
                        <a:pt x="1684" y="1018"/>
                      </a:lnTo>
                      <a:cubicBezTo>
                        <a:pt x="1707" y="1108"/>
                        <a:pt x="1730" y="1199"/>
                        <a:pt x="1753" y="1289"/>
                      </a:cubicBezTo>
                      <a:lnTo>
                        <a:pt x="1961" y="1306"/>
                      </a:lnTo>
                      <a:lnTo>
                        <a:pt x="2168" y="2171"/>
                      </a:lnTo>
                      <a:lnTo>
                        <a:pt x="2768" y="2256"/>
                      </a:lnTo>
                      <a:cubicBezTo>
                        <a:pt x="2783" y="2194"/>
                        <a:pt x="2799" y="2132"/>
                        <a:pt x="2814" y="2070"/>
                      </a:cubicBezTo>
                      <a:lnTo>
                        <a:pt x="2561" y="2019"/>
                      </a:lnTo>
                      <a:cubicBezTo>
                        <a:pt x="2530" y="1815"/>
                        <a:pt x="2499" y="1612"/>
                        <a:pt x="2468" y="1408"/>
                      </a:cubicBezTo>
                      <a:lnTo>
                        <a:pt x="3368" y="1340"/>
                      </a:lnTo>
                      <a:cubicBezTo>
                        <a:pt x="3376" y="1295"/>
                        <a:pt x="3383" y="1249"/>
                        <a:pt x="3391" y="1204"/>
                      </a:cubicBezTo>
                      <a:lnTo>
                        <a:pt x="2757" y="1187"/>
                      </a:lnTo>
                      <a:lnTo>
                        <a:pt x="2757" y="992"/>
                      </a:lnTo>
                      <a:lnTo>
                        <a:pt x="3437" y="992"/>
                      </a:lnTo>
                      <a:lnTo>
                        <a:pt x="3437" y="789"/>
                      </a:lnTo>
                      <a:lnTo>
                        <a:pt x="2860" y="789"/>
                      </a:lnTo>
                      <a:lnTo>
                        <a:pt x="2099" y="729"/>
                      </a:lnTo>
                      <a:lnTo>
                        <a:pt x="1246" y="577"/>
                      </a:lnTo>
                      <a:cubicBezTo>
                        <a:pt x="1207" y="419"/>
                        <a:pt x="1169" y="260"/>
                        <a:pt x="1130" y="102"/>
                      </a:cubicBezTo>
                      <a:lnTo>
                        <a:pt x="1822" y="187"/>
                      </a:lnTo>
                      <a:lnTo>
                        <a:pt x="2053" y="373"/>
                      </a:lnTo>
                      <a:lnTo>
                        <a:pt x="2664" y="458"/>
                      </a:lnTo>
                      <a:lnTo>
                        <a:pt x="2664" y="254"/>
                      </a:lnTo>
                      <a:lnTo>
                        <a:pt x="2122" y="153"/>
                      </a:lnTo>
                      <a:lnTo>
                        <a:pt x="2122" y="0"/>
                      </a:lnTo>
                      <a:lnTo>
                        <a:pt x="2953" y="51"/>
                      </a:lnTo>
                      <a:lnTo>
                        <a:pt x="4591" y="458"/>
                      </a:lnTo>
                      <a:lnTo>
                        <a:pt x="4879" y="517"/>
                      </a:lnTo>
                      <a:lnTo>
                        <a:pt x="5075" y="517"/>
                      </a:lnTo>
                      <a:lnTo>
                        <a:pt x="5559" y="721"/>
                      </a:lnTo>
                      <a:lnTo>
                        <a:pt x="6044" y="1128"/>
                      </a:lnTo>
                      <a:lnTo>
                        <a:pt x="6436" y="1128"/>
                      </a:lnTo>
                      <a:lnTo>
                        <a:pt x="7301" y="789"/>
                      </a:lnTo>
                      <a:lnTo>
                        <a:pt x="7301" y="1662"/>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bIns="39683"/>
                <a:lstStyle/>
                <a:p>
                  <a:endParaRPr lang="ja-JP" altLang="en-US" sz="1984"/>
                </a:p>
              </p:txBody>
            </p:sp>
            <p:sp>
              <p:nvSpPr>
                <p:cNvPr id="40" name="Freeform 82"/>
                <p:cNvSpPr>
                  <a:spLocks noChangeAspect="1"/>
                </p:cNvSpPr>
                <p:nvPr/>
              </p:nvSpPr>
              <p:spPr bwMode="auto">
                <a:xfrm>
                  <a:off x="4494213" y="6262688"/>
                  <a:ext cx="317500" cy="639762"/>
                </a:xfrm>
                <a:custGeom>
                  <a:avLst/>
                  <a:gdLst>
                    <a:gd name="T0" fmla="*/ 2147483647 w 345"/>
                    <a:gd name="T1" fmla="*/ 2147483647 h 733"/>
                    <a:gd name="T2" fmla="*/ 2147483647 w 345"/>
                    <a:gd name="T3" fmla="*/ 2147483647 h 733"/>
                    <a:gd name="T4" fmla="*/ 2147483647 w 345"/>
                    <a:gd name="T5" fmla="*/ 2147483647 h 733"/>
                    <a:gd name="T6" fmla="*/ 2147483647 w 345"/>
                    <a:gd name="T7" fmla="*/ 2147483647 h 733"/>
                    <a:gd name="T8" fmla="*/ 2147483647 w 345"/>
                    <a:gd name="T9" fmla="*/ 2147483647 h 733"/>
                    <a:gd name="T10" fmla="*/ 2147483647 w 345"/>
                    <a:gd name="T11" fmla="*/ 2147483647 h 733"/>
                    <a:gd name="T12" fmla="*/ 2147483647 w 345"/>
                    <a:gd name="T13" fmla="*/ 2147483647 h 733"/>
                    <a:gd name="T14" fmla="*/ 2147483647 w 345"/>
                    <a:gd name="T15" fmla="*/ 2147483647 h 733"/>
                    <a:gd name="T16" fmla="*/ 2147483647 w 345"/>
                    <a:gd name="T17" fmla="*/ 2147483647 h 733"/>
                    <a:gd name="T18" fmla="*/ 2147483647 w 345"/>
                    <a:gd name="T19" fmla="*/ 2147483647 h 733"/>
                    <a:gd name="T20" fmla="*/ 2147483647 w 345"/>
                    <a:gd name="T21" fmla="*/ 2147483647 h 733"/>
                    <a:gd name="T22" fmla="*/ 2147483647 w 345"/>
                    <a:gd name="T23" fmla="*/ 2147483647 h 733"/>
                    <a:gd name="T24" fmla="*/ 2147483647 w 345"/>
                    <a:gd name="T25" fmla="*/ 2147483647 h 733"/>
                    <a:gd name="T26" fmla="*/ 2147483647 w 345"/>
                    <a:gd name="T27" fmla="*/ 2147483647 h 733"/>
                    <a:gd name="T28" fmla="*/ 2147483647 w 345"/>
                    <a:gd name="T29" fmla="*/ 2147483647 h 733"/>
                    <a:gd name="T30" fmla="*/ 2147483647 w 345"/>
                    <a:gd name="T31" fmla="*/ 2147483647 h 733"/>
                    <a:gd name="T32" fmla="*/ 2147483647 w 345"/>
                    <a:gd name="T33" fmla="*/ 2147483647 h 733"/>
                    <a:gd name="T34" fmla="*/ 2147483647 w 345"/>
                    <a:gd name="T35" fmla="*/ 2147483647 h 733"/>
                    <a:gd name="T36" fmla="*/ 2147483647 w 345"/>
                    <a:gd name="T37" fmla="*/ 2147483647 h 733"/>
                    <a:gd name="T38" fmla="*/ 2147483647 w 345"/>
                    <a:gd name="T39" fmla="*/ 2147483647 h 733"/>
                    <a:gd name="T40" fmla="*/ 2147483647 w 345"/>
                    <a:gd name="T41" fmla="*/ 0 h 733"/>
                    <a:gd name="T42" fmla="*/ 2147483647 w 345"/>
                    <a:gd name="T43" fmla="*/ 2147483647 h 733"/>
                    <a:gd name="T44" fmla="*/ 2147483647 w 345"/>
                    <a:gd name="T45" fmla="*/ 2147483647 h 733"/>
                    <a:gd name="T46" fmla="*/ 2147483647 w 345"/>
                    <a:gd name="T47" fmla="*/ 2147483647 h 733"/>
                    <a:gd name="T48" fmla="*/ 2147483647 w 345"/>
                    <a:gd name="T49" fmla="*/ 2147483647 h 733"/>
                    <a:gd name="T50" fmla="*/ 2147483647 w 345"/>
                    <a:gd name="T51" fmla="*/ 2147483647 h 733"/>
                    <a:gd name="T52" fmla="*/ 0 w 345"/>
                    <a:gd name="T53" fmla="*/ 2147483647 h 733"/>
                    <a:gd name="T54" fmla="*/ 2147483647 w 345"/>
                    <a:gd name="T55" fmla="*/ 2147483647 h 73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45" h="733">
                      <a:moveTo>
                        <a:pt x="43" y="259"/>
                      </a:moveTo>
                      <a:lnTo>
                        <a:pt x="86" y="288"/>
                      </a:lnTo>
                      <a:lnTo>
                        <a:pt x="15" y="402"/>
                      </a:lnTo>
                      <a:lnTo>
                        <a:pt x="29" y="474"/>
                      </a:lnTo>
                      <a:lnTo>
                        <a:pt x="43" y="575"/>
                      </a:lnTo>
                      <a:lnTo>
                        <a:pt x="58" y="647"/>
                      </a:lnTo>
                      <a:lnTo>
                        <a:pt x="101" y="733"/>
                      </a:lnTo>
                      <a:lnTo>
                        <a:pt x="216" y="647"/>
                      </a:lnTo>
                      <a:lnTo>
                        <a:pt x="230" y="589"/>
                      </a:lnTo>
                      <a:lnTo>
                        <a:pt x="259" y="575"/>
                      </a:lnTo>
                      <a:lnTo>
                        <a:pt x="259" y="532"/>
                      </a:lnTo>
                      <a:lnTo>
                        <a:pt x="245" y="503"/>
                      </a:lnTo>
                      <a:lnTo>
                        <a:pt x="245" y="431"/>
                      </a:lnTo>
                      <a:lnTo>
                        <a:pt x="316" y="431"/>
                      </a:lnTo>
                      <a:lnTo>
                        <a:pt x="273" y="359"/>
                      </a:lnTo>
                      <a:lnTo>
                        <a:pt x="273" y="302"/>
                      </a:lnTo>
                      <a:lnTo>
                        <a:pt x="273" y="158"/>
                      </a:lnTo>
                      <a:lnTo>
                        <a:pt x="345" y="158"/>
                      </a:lnTo>
                      <a:lnTo>
                        <a:pt x="345" y="86"/>
                      </a:lnTo>
                      <a:lnTo>
                        <a:pt x="331" y="43"/>
                      </a:lnTo>
                      <a:lnTo>
                        <a:pt x="273" y="0"/>
                      </a:lnTo>
                      <a:lnTo>
                        <a:pt x="216" y="72"/>
                      </a:lnTo>
                      <a:lnTo>
                        <a:pt x="172" y="86"/>
                      </a:lnTo>
                      <a:lnTo>
                        <a:pt x="144" y="101"/>
                      </a:lnTo>
                      <a:lnTo>
                        <a:pt x="115" y="158"/>
                      </a:lnTo>
                      <a:lnTo>
                        <a:pt x="15" y="101"/>
                      </a:lnTo>
                      <a:lnTo>
                        <a:pt x="0" y="129"/>
                      </a:lnTo>
                      <a:lnTo>
                        <a:pt x="43" y="259"/>
                      </a:lnTo>
                    </a:path>
                  </a:pathLst>
                </a:custGeom>
                <a:solidFill>
                  <a:srgbClr val="92D050"/>
                </a:solidFill>
                <a:ln w="12700">
                  <a:solidFill>
                    <a:srgbClr val="000000"/>
                  </a:solidFill>
                  <a:prstDash val="solid"/>
                  <a:round/>
                  <a:headEnd/>
                  <a:tailEnd/>
                </a:ln>
              </p:spPr>
              <p:txBody>
                <a:bodyPr bIns="39683"/>
                <a:lstStyle/>
                <a:p>
                  <a:endParaRPr lang="ja-JP" altLang="en-US" sz="1984"/>
                </a:p>
              </p:txBody>
            </p:sp>
            <p:sp>
              <p:nvSpPr>
                <p:cNvPr id="41" name="Freeform 83"/>
                <p:cNvSpPr>
                  <a:spLocks noChangeAspect="1"/>
                </p:cNvSpPr>
                <p:nvPr/>
              </p:nvSpPr>
              <p:spPr bwMode="auto">
                <a:xfrm>
                  <a:off x="4722813" y="6176963"/>
                  <a:ext cx="625475" cy="962025"/>
                </a:xfrm>
                <a:custGeom>
                  <a:avLst/>
                  <a:gdLst>
                    <a:gd name="T0" fmla="*/ 2147483647 w 10037"/>
                    <a:gd name="T1" fmla="*/ 2147483647 h 10184"/>
                    <a:gd name="T2" fmla="*/ 2147483647 w 10037"/>
                    <a:gd name="T3" fmla="*/ 2147483647 h 10184"/>
                    <a:gd name="T4" fmla="*/ 2147483647 w 10037"/>
                    <a:gd name="T5" fmla="*/ 2147483647 h 10184"/>
                    <a:gd name="T6" fmla="*/ 2147483647 w 10037"/>
                    <a:gd name="T7" fmla="*/ 2147483647 h 10184"/>
                    <a:gd name="T8" fmla="*/ 2147483647 w 10037"/>
                    <a:gd name="T9" fmla="*/ 2147483647 h 10184"/>
                    <a:gd name="T10" fmla="*/ 2147483647 w 10037"/>
                    <a:gd name="T11" fmla="*/ 2147483647 h 10184"/>
                    <a:gd name="T12" fmla="*/ 2147483647 w 10037"/>
                    <a:gd name="T13" fmla="*/ 2147483647 h 10184"/>
                    <a:gd name="T14" fmla="*/ 2147483647 w 10037"/>
                    <a:gd name="T15" fmla="*/ 2147483647 h 10184"/>
                    <a:gd name="T16" fmla="*/ 2147483647 w 10037"/>
                    <a:gd name="T17" fmla="*/ 2147483647 h 10184"/>
                    <a:gd name="T18" fmla="*/ 2147483647 w 10037"/>
                    <a:gd name="T19" fmla="*/ 2147483647 h 10184"/>
                    <a:gd name="T20" fmla="*/ 2147483647 w 10037"/>
                    <a:gd name="T21" fmla="*/ 2147483647 h 10184"/>
                    <a:gd name="T22" fmla="*/ 2147483647 w 10037"/>
                    <a:gd name="T23" fmla="*/ 2147483647 h 10184"/>
                    <a:gd name="T24" fmla="*/ 2147483647 w 10037"/>
                    <a:gd name="T25" fmla="*/ 2147483647 h 10184"/>
                    <a:gd name="T26" fmla="*/ 2147483647 w 10037"/>
                    <a:gd name="T27" fmla="*/ 2147483647 h 10184"/>
                    <a:gd name="T28" fmla="*/ 2147483647 w 10037"/>
                    <a:gd name="T29" fmla="*/ 2147483647 h 10184"/>
                    <a:gd name="T30" fmla="*/ 2147483647 w 10037"/>
                    <a:gd name="T31" fmla="*/ 2147483647 h 10184"/>
                    <a:gd name="T32" fmla="*/ 2147483647 w 10037"/>
                    <a:gd name="T33" fmla="*/ 2147483647 h 10184"/>
                    <a:gd name="T34" fmla="*/ 2147483647 w 10037"/>
                    <a:gd name="T35" fmla="*/ 2147483647 h 10184"/>
                    <a:gd name="T36" fmla="*/ 2147483647 w 10037"/>
                    <a:gd name="T37" fmla="*/ 2147483647 h 10184"/>
                    <a:gd name="T38" fmla="*/ 2147483647 w 10037"/>
                    <a:gd name="T39" fmla="*/ 2147483647 h 10184"/>
                    <a:gd name="T40" fmla="*/ 2147483647 w 10037"/>
                    <a:gd name="T41" fmla="*/ 2147483647 h 10184"/>
                    <a:gd name="T42" fmla="*/ 2147483647 w 10037"/>
                    <a:gd name="T43" fmla="*/ 2147483647 h 10184"/>
                    <a:gd name="T44" fmla="*/ 2147483647 w 10037"/>
                    <a:gd name="T45" fmla="*/ 2147483647 h 10184"/>
                    <a:gd name="T46" fmla="*/ 2147483647 w 10037"/>
                    <a:gd name="T47" fmla="*/ 2147483647 h 10184"/>
                    <a:gd name="T48" fmla="*/ 2147483647 w 10037"/>
                    <a:gd name="T49" fmla="*/ 2147483647 h 10184"/>
                    <a:gd name="T50" fmla="*/ 2147483647 w 10037"/>
                    <a:gd name="T51" fmla="*/ 2147483647 h 10184"/>
                    <a:gd name="T52" fmla="*/ 2147483647 w 10037"/>
                    <a:gd name="T53" fmla="*/ 2147483647 h 10184"/>
                    <a:gd name="T54" fmla="*/ 2147483647 w 10037"/>
                    <a:gd name="T55" fmla="*/ 2147483647 h 10184"/>
                    <a:gd name="T56" fmla="*/ 2147483647 w 10037"/>
                    <a:gd name="T57" fmla="*/ 2147483647 h 10184"/>
                    <a:gd name="T58" fmla="*/ 2147483647 w 10037"/>
                    <a:gd name="T59" fmla="*/ 2147483647 h 10184"/>
                    <a:gd name="T60" fmla="*/ 2147483647 w 10037"/>
                    <a:gd name="T61" fmla="*/ 2147483647 h 10184"/>
                    <a:gd name="T62" fmla="*/ 2147483647 w 10037"/>
                    <a:gd name="T63" fmla="*/ 2147483647 h 10184"/>
                    <a:gd name="T64" fmla="*/ 2147483647 w 10037"/>
                    <a:gd name="T65" fmla="*/ 2147483647 h 10184"/>
                    <a:gd name="T66" fmla="*/ 2147483647 w 10037"/>
                    <a:gd name="T67" fmla="*/ 2147483647 h 10184"/>
                    <a:gd name="T68" fmla="*/ 2147483647 w 10037"/>
                    <a:gd name="T69" fmla="*/ 0 h 10184"/>
                    <a:gd name="T70" fmla="*/ 2147483647 w 10037"/>
                    <a:gd name="T71" fmla="*/ 2147483647 h 10184"/>
                    <a:gd name="T72" fmla="*/ 2147483647 w 10037"/>
                    <a:gd name="T73" fmla="*/ 2147483647 h 10184"/>
                    <a:gd name="T74" fmla="*/ 2147483647 w 10037"/>
                    <a:gd name="T75" fmla="*/ 2147483647 h 10184"/>
                    <a:gd name="T76" fmla="*/ 2147483647 w 10037"/>
                    <a:gd name="T77" fmla="*/ 2147483647 h 10184"/>
                    <a:gd name="T78" fmla="*/ 2147483647 w 10037"/>
                    <a:gd name="T79" fmla="*/ 2147483647 h 10184"/>
                    <a:gd name="T80" fmla="*/ 2147483647 w 10037"/>
                    <a:gd name="T81" fmla="*/ 2147483647 h 10184"/>
                    <a:gd name="T82" fmla="*/ 2147483647 w 10037"/>
                    <a:gd name="T83" fmla="*/ 2147483647 h 10184"/>
                    <a:gd name="T84" fmla="*/ 2147483647 w 10037"/>
                    <a:gd name="T85" fmla="*/ 2147483647 h 1018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0037" h="10184">
                      <a:moveTo>
                        <a:pt x="451" y="3994"/>
                      </a:moveTo>
                      <a:cubicBezTo>
                        <a:pt x="491" y="4015"/>
                        <a:pt x="531" y="4339"/>
                        <a:pt x="571" y="4360"/>
                      </a:cubicBezTo>
                      <a:lnTo>
                        <a:pt x="1136" y="4914"/>
                      </a:lnTo>
                      <a:lnTo>
                        <a:pt x="91" y="4878"/>
                      </a:lnTo>
                      <a:cubicBezTo>
                        <a:pt x="73" y="5028"/>
                        <a:pt x="55" y="5179"/>
                        <a:pt x="37" y="5329"/>
                      </a:cubicBezTo>
                      <a:cubicBezTo>
                        <a:pt x="50" y="5375"/>
                        <a:pt x="-12" y="5523"/>
                        <a:pt x="1" y="5569"/>
                      </a:cubicBezTo>
                      <a:cubicBezTo>
                        <a:pt x="57" y="5745"/>
                        <a:pt x="188" y="5820"/>
                        <a:pt x="244" y="5996"/>
                      </a:cubicBezTo>
                      <a:lnTo>
                        <a:pt x="880" y="6265"/>
                      </a:lnTo>
                      <a:lnTo>
                        <a:pt x="1945" y="6126"/>
                      </a:lnTo>
                      <a:lnTo>
                        <a:pt x="3010" y="6126"/>
                      </a:lnTo>
                      <a:lnTo>
                        <a:pt x="3646" y="6932"/>
                      </a:lnTo>
                      <a:lnTo>
                        <a:pt x="3439" y="7600"/>
                      </a:lnTo>
                      <a:lnTo>
                        <a:pt x="3439" y="8665"/>
                      </a:lnTo>
                      <a:lnTo>
                        <a:pt x="4712" y="9194"/>
                      </a:lnTo>
                      <a:lnTo>
                        <a:pt x="5348" y="9333"/>
                      </a:lnTo>
                      <a:lnTo>
                        <a:pt x="6731" y="10184"/>
                      </a:lnTo>
                      <a:lnTo>
                        <a:pt x="7645" y="9304"/>
                      </a:lnTo>
                      <a:lnTo>
                        <a:pt x="8336" y="9174"/>
                      </a:lnTo>
                      <a:lnTo>
                        <a:pt x="8765" y="8128"/>
                      </a:lnTo>
                      <a:lnTo>
                        <a:pt x="8765" y="6932"/>
                      </a:lnTo>
                      <a:lnTo>
                        <a:pt x="8038" y="5724"/>
                      </a:lnTo>
                      <a:cubicBezTo>
                        <a:pt x="8063" y="5370"/>
                        <a:pt x="8089" y="5016"/>
                        <a:pt x="8114" y="4662"/>
                      </a:cubicBezTo>
                      <a:lnTo>
                        <a:pt x="8821" y="4503"/>
                      </a:lnTo>
                      <a:lnTo>
                        <a:pt x="9552" y="4809"/>
                      </a:lnTo>
                      <a:lnTo>
                        <a:pt x="10037" y="4662"/>
                      </a:lnTo>
                      <a:lnTo>
                        <a:pt x="9765" y="3901"/>
                      </a:lnTo>
                      <a:lnTo>
                        <a:pt x="8543" y="2799"/>
                      </a:lnTo>
                      <a:lnTo>
                        <a:pt x="8972" y="2400"/>
                      </a:lnTo>
                      <a:lnTo>
                        <a:pt x="8329" y="2182"/>
                      </a:lnTo>
                      <a:cubicBezTo>
                        <a:pt x="8299" y="1966"/>
                        <a:pt x="8268" y="1751"/>
                        <a:pt x="8238" y="1535"/>
                      </a:cubicBezTo>
                      <a:lnTo>
                        <a:pt x="8972" y="927"/>
                      </a:lnTo>
                      <a:lnTo>
                        <a:pt x="8782" y="801"/>
                      </a:lnTo>
                      <a:lnTo>
                        <a:pt x="7597" y="610"/>
                      </a:lnTo>
                      <a:lnTo>
                        <a:pt x="5777" y="746"/>
                      </a:lnTo>
                      <a:lnTo>
                        <a:pt x="4504" y="0"/>
                      </a:lnTo>
                      <a:cubicBezTo>
                        <a:pt x="4430" y="355"/>
                        <a:pt x="4357" y="711"/>
                        <a:pt x="4283" y="1066"/>
                      </a:cubicBezTo>
                      <a:lnTo>
                        <a:pt x="3646" y="1335"/>
                      </a:lnTo>
                      <a:lnTo>
                        <a:pt x="4075" y="1733"/>
                      </a:lnTo>
                      <a:lnTo>
                        <a:pt x="4075" y="2400"/>
                      </a:lnTo>
                      <a:lnTo>
                        <a:pt x="2803" y="2400"/>
                      </a:lnTo>
                      <a:lnTo>
                        <a:pt x="1516" y="2276"/>
                      </a:lnTo>
                      <a:lnTo>
                        <a:pt x="505" y="2312"/>
                      </a:lnTo>
                      <a:cubicBezTo>
                        <a:pt x="487" y="2873"/>
                        <a:pt x="469" y="3710"/>
                        <a:pt x="451" y="4271"/>
                      </a:cubicBezTo>
                    </a:path>
                  </a:pathLst>
                </a:custGeom>
                <a:solidFill>
                  <a:srgbClr val="92D050"/>
                </a:solidFill>
                <a:ln w="12700">
                  <a:solidFill>
                    <a:srgbClr val="000000"/>
                  </a:solidFill>
                  <a:prstDash val="solid"/>
                  <a:round/>
                  <a:headEnd/>
                  <a:tailEnd/>
                </a:ln>
              </p:spPr>
              <p:txBody>
                <a:bodyPr bIns="39683"/>
                <a:lstStyle/>
                <a:p>
                  <a:endParaRPr lang="ja-JP" altLang="en-US" sz="1984"/>
                </a:p>
              </p:txBody>
            </p:sp>
            <p:sp>
              <p:nvSpPr>
                <p:cNvPr id="42" name="Freeform 84"/>
                <p:cNvSpPr>
                  <a:spLocks noChangeAspect="1"/>
                </p:cNvSpPr>
                <p:nvPr/>
              </p:nvSpPr>
              <p:spPr bwMode="auto">
                <a:xfrm>
                  <a:off x="4095750" y="6756400"/>
                  <a:ext cx="1579563" cy="1466850"/>
                </a:xfrm>
                <a:custGeom>
                  <a:avLst/>
                  <a:gdLst>
                    <a:gd name="T0" fmla="*/ 2147483647 w 10000"/>
                    <a:gd name="T1" fmla="*/ 2147483647 h 10051"/>
                    <a:gd name="T2" fmla="*/ 2147483647 w 10000"/>
                    <a:gd name="T3" fmla="*/ 2147483647 h 10051"/>
                    <a:gd name="T4" fmla="*/ 2147483647 w 10000"/>
                    <a:gd name="T5" fmla="*/ 2147483647 h 10051"/>
                    <a:gd name="T6" fmla="*/ 2147483647 w 10000"/>
                    <a:gd name="T7" fmla="*/ 2147483647 h 10051"/>
                    <a:gd name="T8" fmla="*/ 2147483647 w 10000"/>
                    <a:gd name="T9" fmla="*/ 2147483647 h 10051"/>
                    <a:gd name="T10" fmla="*/ 2147483647 w 10000"/>
                    <a:gd name="T11" fmla="*/ 2147483647 h 10051"/>
                    <a:gd name="T12" fmla="*/ 2147483647 w 10000"/>
                    <a:gd name="T13" fmla="*/ 2147483647 h 10051"/>
                    <a:gd name="T14" fmla="*/ 2147483647 w 10000"/>
                    <a:gd name="T15" fmla="*/ 2147483647 h 10051"/>
                    <a:gd name="T16" fmla="*/ 2147483647 w 10000"/>
                    <a:gd name="T17" fmla="*/ 2147483647 h 10051"/>
                    <a:gd name="T18" fmla="*/ 2147483647 w 10000"/>
                    <a:gd name="T19" fmla="*/ 2147483647 h 10051"/>
                    <a:gd name="T20" fmla="*/ 2147483647 w 10000"/>
                    <a:gd name="T21" fmla="*/ 2147483647 h 10051"/>
                    <a:gd name="T22" fmla="*/ 2147483647 w 10000"/>
                    <a:gd name="T23" fmla="*/ 2147483647 h 10051"/>
                    <a:gd name="T24" fmla="*/ 2147483647 w 10000"/>
                    <a:gd name="T25" fmla="*/ 2147483647 h 10051"/>
                    <a:gd name="T26" fmla="*/ 2147483647 w 10000"/>
                    <a:gd name="T27" fmla="*/ 2147483647 h 10051"/>
                    <a:gd name="T28" fmla="*/ 2147483647 w 10000"/>
                    <a:gd name="T29" fmla="*/ 2147483647 h 10051"/>
                    <a:gd name="T30" fmla="*/ 2147483647 w 10000"/>
                    <a:gd name="T31" fmla="*/ 2147483647 h 10051"/>
                    <a:gd name="T32" fmla="*/ 2147483647 w 10000"/>
                    <a:gd name="T33" fmla="*/ 2147483647 h 10051"/>
                    <a:gd name="T34" fmla="*/ 2147483647 w 10000"/>
                    <a:gd name="T35" fmla="*/ 2147483647 h 10051"/>
                    <a:gd name="T36" fmla="*/ 2147483647 w 10000"/>
                    <a:gd name="T37" fmla="*/ 2147483647 h 10051"/>
                    <a:gd name="T38" fmla="*/ 2147483647 w 10000"/>
                    <a:gd name="T39" fmla="*/ 2147483647 h 10051"/>
                    <a:gd name="T40" fmla="*/ 2147483647 w 10000"/>
                    <a:gd name="T41" fmla="*/ 2147483647 h 10051"/>
                    <a:gd name="T42" fmla="*/ 2147483647 w 10000"/>
                    <a:gd name="T43" fmla="*/ 2147483647 h 10051"/>
                    <a:gd name="T44" fmla="*/ 0 w 10000"/>
                    <a:gd name="T45" fmla="*/ 2147483647 h 10051"/>
                    <a:gd name="T46" fmla="*/ 2147483647 w 10000"/>
                    <a:gd name="T47" fmla="*/ 2147483647 h 10051"/>
                    <a:gd name="T48" fmla="*/ 2147483647 w 10000"/>
                    <a:gd name="T49" fmla="*/ 2147483647 h 10051"/>
                    <a:gd name="T50" fmla="*/ 2147483647 w 10000"/>
                    <a:gd name="T51" fmla="*/ 2147483647 h 10051"/>
                    <a:gd name="T52" fmla="*/ 2147483647 w 10000"/>
                    <a:gd name="T53" fmla="*/ 2147483647 h 10051"/>
                    <a:gd name="T54" fmla="*/ 2147483647 w 10000"/>
                    <a:gd name="T55" fmla="*/ 2147483647 h 10051"/>
                    <a:gd name="T56" fmla="*/ 2147483647 w 10000"/>
                    <a:gd name="T57" fmla="*/ 2147483647 h 10051"/>
                    <a:gd name="T58" fmla="*/ 2147483647 w 10000"/>
                    <a:gd name="T59" fmla="*/ 2147483647 h 10051"/>
                    <a:gd name="T60" fmla="*/ 2147483647 w 10000"/>
                    <a:gd name="T61" fmla="*/ 2147483647 h 10051"/>
                    <a:gd name="T62" fmla="*/ 2147483647 w 10000"/>
                    <a:gd name="T63" fmla="*/ 2147483647 h 10051"/>
                    <a:gd name="T64" fmla="*/ 2147483647 w 10000"/>
                    <a:gd name="T65" fmla="*/ 2147483647 h 10051"/>
                    <a:gd name="T66" fmla="*/ 2147483647 w 10000"/>
                    <a:gd name="T67" fmla="*/ 2147483647 h 10051"/>
                    <a:gd name="T68" fmla="*/ 2147483647 w 10000"/>
                    <a:gd name="T69" fmla="*/ 2147483647 h 10051"/>
                    <a:gd name="T70" fmla="*/ 2147483647 w 10000"/>
                    <a:gd name="T71" fmla="*/ 2147483647 h 10051"/>
                    <a:gd name="T72" fmla="*/ 2147483647 w 10000"/>
                    <a:gd name="T73" fmla="*/ 2147483647 h 10051"/>
                    <a:gd name="T74" fmla="*/ 2147483647 w 10000"/>
                    <a:gd name="T75" fmla="*/ 2147483647 h 10051"/>
                    <a:gd name="T76" fmla="*/ 2147483647 w 10000"/>
                    <a:gd name="T77" fmla="*/ 2147483647 h 10051"/>
                    <a:gd name="T78" fmla="*/ 2147483647 w 10000"/>
                    <a:gd name="T79" fmla="*/ 2147483647 h 10051"/>
                    <a:gd name="T80" fmla="*/ 2147483647 w 10000"/>
                    <a:gd name="T81" fmla="*/ 0 h 10051"/>
                    <a:gd name="T82" fmla="*/ 2147483647 w 10000"/>
                    <a:gd name="T83" fmla="*/ 2147483647 h 10051"/>
                    <a:gd name="T84" fmla="*/ 2147483647 w 10000"/>
                    <a:gd name="T85" fmla="*/ 2147483647 h 10051"/>
                    <a:gd name="T86" fmla="*/ 2147483647 w 10000"/>
                    <a:gd name="T87" fmla="*/ 2147483647 h 10051"/>
                    <a:gd name="T88" fmla="*/ 2147483647 w 10000"/>
                    <a:gd name="T89" fmla="*/ 2147483647 h 10051"/>
                    <a:gd name="T90" fmla="*/ 2147483647 w 10000"/>
                    <a:gd name="T91" fmla="*/ 2147483647 h 10051"/>
                    <a:gd name="T92" fmla="*/ 2147483647 w 10000"/>
                    <a:gd name="T93" fmla="*/ 2147483647 h 10051"/>
                    <a:gd name="T94" fmla="*/ 2147483647 w 10000"/>
                    <a:gd name="T95" fmla="*/ 2147483647 h 10051"/>
                    <a:gd name="T96" fmla="*/ 2147483647 w 10000"/>
                    <a:gd name="T97" fmla="*/ 2147483647 h 10051"/>
                    <a:gd name="T98" fmla="*/ 2147483647 w 10000"/>
                    <a:gd name="T99" fmla="*/ 2147483647 h 10051"/>
                    <a:gd name="T100" fmla="*/ 2147483647 w 10000"/>
                    <a:gd name="T101" fmla="*/ 2147483647 h 10051"/>
                    <a:gd name="T102" fmla="*/ 2147483647 w 10000"/>
                    <a:gd name="T103" fmla="*/ 2147483647 h 10051"/>
                    <a:gd name="T104" fmla="*/ 2147483647 w 10000"/>
                    <a:gd name="T105" fmla="*/ 2147483647 h 10051"/>
                    <a:gd name="T106" fmla="*/ 2147483647 w 10000"/>
                    <a:gd name="T107" fmla="*/ 2147483647 h 10051"/>
                    <a:gd name="T108" fmla="*/ 2147483647 w 10000"/>
                    <a:gd name="T109" fmla="*/ 2147483647 h 1005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000" h="10051">
                      <a:moveTo>
                        <a:pt x="9667" y="5830"/>
                      </a:moveTo>
                      <a:lnTo>
                        <a:pt x="10000" y="5746"/>
                      </a:lnTo>
                      <a:cubicBezTo>
                        <a:pt x="9916" y="6032"/>
                        <a:pt x="9833" y="6318"/>
                        <a:pt x="9749" y="6604"/>
                      </a:cubicBezTo>
                      <a:lnTo>
                        <a:pt x="9077" y="6688"/>
                      </a:lnTo>
                      <a:lnTo>
                        <a:pt x="7564" y="6604"/>
                      </a:lnTo>
                      <a:cubicBezTo>
                        <a:pt x="7510" y="6748"/>
                        <a:pt x="7455" y="6891"/>
                        <a:pt x="7401" y="7035"/>
                      </a:cubicBezTo>
                      <a:lnTo>
                        <a:pt x="6390" y="6951"/>
                      </a:lnTo>
                      <a:lnTo>
                        <a:pt x="6221" y="7125"/>
                      </a:lnTo>
                      <a:lnTo>
                        <a:pt x="5129" y="7209"/>
                      </a:lnTo>
                      <a:lnTo>
                        <a:pt x="4457" y="7467"/>
                      </a:lnTo>
                      <a:lnTo>
                        <a:pt x="4118" y="7899"/>
                      </a:lnTo>
                      <a:lnTo>
                        <a:pt x="3954" y="8246"/>
                      </a:lnTo>
                      <a:lnTo>
                        <a:pt x="3195" y="8672"/>
                      </a:lnTo>
                      <a:lnTo>
                        <a:pt x="2775" y="8672"/>
                      </a:lnTo>
                      <a:lnTo>
                        <a:pt x="2611" y="8930"/>
                      </a:lnTo>
                      <a:lnTo>
                        <a:pt x="2360" y="9020"/>
                      </a:lnTo>
                      <a:lnTo>
                        <a:pt x="1852" y="9451"/>
                      </a:lnTo>
                      <a:lnTo>
                        <a:pt x="1180" y="9973"/>
                      </a:lnTo>
                      <a:lnTo>
                        <a:pt x="841" y="10051"/>
                      </a:lnTo>
                      <a:cubicBezTo>
                        <a:pt x="814" y="9737"/>
                        <a:pt x="786" y="9424"/>
                        <a:pt x="759" y="9110"/>
                      </a:cubicBezTo>
                      <a:lnTo>
                        <a:pt x="502" y="8930"/>
                      </a:lnTo>
                      <a:lnTo>
                        <a:pt x="251" y="8852"/>
                      </a:lnTo>
                      <a:lnTo>
                        <a:pt x="0" y="8246"/>
                      </a:lnTo>
                      <a:cubicBezTo>
                        <a:pt x="58" y="8160"/>
                        <a:pt x="117" y="8075"/>
                        <a:pt x="175" y="7989"/>
                      </a:cubicBezTo>
                      <a:cubicBezTo>
                        <a:pt x="200" y="7815"/>
                        <a:pt x="226" y="7641"/>
                        <a:pt x="251" y="7467"/>
                      </a:cubicBezTo>
                      <a:lnTo>
                        <a:pt x="841" y="7293"/>
                      </a:lnTo>
                      <a:cubicBezTo>
                        <a:pt x="870" y="7151"/>
                        <a:pt x="900" y="7010"/>
                        <a:pt x="929" y="6868"/>
                      </a:cubicBezTo>
                      <a:lnTo>
                        <a:pt x="1268" y="6868"/>
                      </a:lnTo>
                      <a:lnTo>
                        <a:pt x="1682" y="6520"/>
                      </a:lnTo>
                      <a:cubicBezTo>
                        <a:pt x="1766" y="6060"/>
                        <a:pt x="1849" y="5601"/>
                        <a:pt x="1933" y="5141"/>
                      </a:cubicBezTo>
                      <a:lnTo>
                        <a:pt x="2185" y="4535"/>
                      </a:lnTo>
                      <a:lnTo>
                        <a:pt x="2185" y="3588"/>
                      </a:lnTo>
                      <a:lnTo>
                        <a:pt x="2021" y="3588"/>
                      </a:lnTo>
                      <a:cubicBezTo>
                        <a:pt x="1992" y="3530"/>
                        <a:pt x="1962" y="3472"/>
                        <a:pt x="1933" y="3414"/>
                      </a:cubicBezTo>
                      <a:cubicBezTo>
                        <a:pt x="1962" y="3184"/>
                        <a:pt x="1992" y="2955"/>
                        <a:pt x="2021" y="2725"/>
                      </a:cubicBezTo>
                      <a:lnTo>
                        <a:pt x="3113" y="1430"/>
                      </a:lnTo>
                      <a:cubicBezTo>
                        <a:pt x="3140" y="1344"/>
                        <a:pt x="3168" y="1258"/>
                        <a:pt x="3195" y="1172"/>
                      </a:cubicBezTo>
                      <a:cubicBezTo>
                        <a:pt x="3168" y="1114"/>
                        <a:pt x="3140" y="1056"/>
                        <a:pt x="3113" y="998"/>
                      </a:cubicBezTo>
                      <a:lnTo>
                        <a:pt x="3785" y="483"/>
                      </a:lnTo>
                      <a:cubicBezTo>
                        <a:pt x="3812" y="367"/>
                        <a:pt x="3840" y="251"/>
                        <a:pt x="3867" y="135"/>
                      </a:cubicBezTo>
                      <a:lnTo>
                        <a:pt x="4083" y="0"/>
                      </a:lnTo>
                      <a:lnTo>
                        <a:pt x="4303" y="107"/>
                      </a:lnTo>
                      <a:lnTo>
                        <a:pt x="4610" y="34"/>
                      </a:lnTo>
                      <a:lnTo>
                        <a:pt x="5160" y="34"/>
                      </a:lnTo>
                      <a:cubicBezTo>
                        <a:pt x="5233" y="242"/>
                        <a:pt x="5307" y="449"/>
                        <a:pt x="5380" y="657"/>
                      </a:cubicBezTo>
                      <a:cubicBezTo>
                        <a:pt x="5353" y="801"/>
                        <a:pt x="5325" y="944"/>
                        <a:pt x="5298" y="1088"/>
                      </a:cubicBezTo>
                      <a:cubicBezTo>
                        <a:pt x="5314" y="1307"/>
                        <a:pt x="5329" y="1525"/>
                        <a:pt x="5345" y="1744"/>
                      </a:cubicBezTo>
                      <a:lnTo>
                        <a:pt x="5847" y="2001"/>
                      </a:lnTo>
                      <a:lnTo>
                        <a:pt x="6129" y="2158"/>
                      </a:lnTo>
                      <a:lnTo>
                        <a:pt x="6641" y="2641"/>
                      </a:lnTo>
                      <a:lnTo>
                        <a:pt x="7231" y="3240"/>
                      </a:lnTo>
                      <a:lnTo>
                        <a:pt x="7564" y="3240"/>
                      </a:lnTo>
                      <a:lnTo>
                        <a:pt x="8236" y="4020"/>
                      </a:lnTo>
                      <a:lnTo>
                        <a:pt x="8826" y="4104"/>
                      </a:lnTo>
                      <a:lnTo>
                        <a:pt x="9667" y="5830"/>
                      </a:lnTo>
                    </a:path>
                  </a:pathLst>
                </a:custGeom>
                <a:solidFill>
                  <a:srgbClr val="92D050"/>
                </a:solidFill>
                <a:ln w="12700">
                  <a:solidFill>
                    <a:srgbClr val="000000"/>
                  </a:solidFill>
                  <a:prstDash val="solid"/>
                  <a:round/>
                  <a:headEnd/>
                  <a:tailEnd/>
                </a:ln>
              </p:spPr>
              <p:txBody>
                <a:bodyPr bIns="39683"/>
                <a:lstStyle/>
                <a:p>
                  <a:endParaRPr lang="ja-JP" altLang="en-US" sz="1984"/>
                </a:p>
              </p:txBody>
            </p:sp>
            <p:sp>
              <p:nvSpPr>
                <p:cNvPr id="43" name="Freeform 85"/>
                <p:cNvSpPr>
                  <a:spLocks noChangeAspect="1"/>
                </p:cNvSpPr>
                <p:nvPr/>
              </p:nvSpPr>
              <p:spPr bwMode="auto">
                <a:xfrm>
                  <a:off x="3032125" y="6154738"/>
                  <a:ext cx="598488" cy="534987"/>
                </a:xfrm>
                <a:custGeom>
                  <a:avLst/>
                  <a:gdLst>
                    <a:gd name="T0" fmla="*/ 2147483647 w 377"/>
                    <a:gd name="T1" fmla="*/ 2147483647 h 337"/>
                    <a:gd name="T2" fmla="*/ 2147483647 w 377"/>
                    <a:gd name="T3" fmla="*/ 2147483647 h 337"/>
                    <a:gd name="T4" fmla="*/ 2147483647 w 377"/>
                    <a:gd name="T5" fmla="*/ 2147483647 h 337"/>
                    <a:gd name="T6" fmla="*/ 2147483647 w 377"/>
                    <a:gd name="T7" fmla="*/ 2147483647 h 337"/>
                    <a:gd name="T8" fmla="*/ 0 w 377"/>
                    <a:gd name="T9" fmla="*/ 2147483647 h 337"/>
                    <a:gd name="T10" fmla="*/ 2147483647 w 377"/>
                    <a:gd name="T11" fmla="*/ 2147483647 h 337"/>
                    <a:gd name="T12" fmla="*/ 2147483647 w 377"/>
                    <a:gd name="T13" fmla="*/ 2147483647 h 337"/>
                    <a:gd name="T14" fmla="*/ 2147483647 w 377"/>
                    <a:gd name="T15" fmla="*/ 2147483647 h 337"/>
                    <a:gd name="T16" fmla="*/ 2147483647 w 377"/>
                    <a:gd name="T17" fmla="*/ 2147483647 h 337"/>
                    <a:gd name="T18" fmla="*/ 2147483647 w 377"/>
                    <a:gd name="T19" fmla="*/ 2147483647 h 337"/>
                    <a:gd name="T20" fmla="*/ 2147483647 w 377"/>
                    <a:gd name="T21" fmla="*/ 2147483647 h 337"/>
                    <a:gd name="T22" fmla="*/ 2147483647 w 377"/>
                    <a:gd name="T23" fmla="*/ 2147483647 h 337"/>
                    <a:gd name="T24" fmla="*/ 2147483647 w 377"/>
                    <a:gd name="T25" fmla="*/ 2147483647 h 337"/>
                    <a:gd name="T26" fmla="*/ 2147483647 w 377"/>
                    <a:gd name="T27" fmla="*/ 2147483647 h 337"/>
                    <a:gd name="T28" fmla="*/ 2147483647 w 377"/>
                    <a:gd name="T29" fmla="*/ 2147483647 h 337"/>
                    <a:gd name="T30" fmla="*/ 2147483647 w 377"/>
                    <a:gd name="T31" fmla="*/ 2147483647 h 337"/>
                    <a:gd name="T32" fmla="*/ 2147483647 w 377"/>
                    <a:gd name="T33" fmla="*/ 2147483647 h 337"/>
                    <a:gd name="T34" fmla="*/ 2147483647 w 377"/>
                    <a:gd name="T35" fmla="*/ 2147483647 h 337"/>
                    <a:gd name="T36" fmla="*/ 2147483647 w 377"/>
                    <a:gd name="T37" fmla="*/ 2147483647 h 337"/>
                    <a:gd name="T38" fmla="*/ 2147483647 w 377"/>
                    <a:gd name="T39" fmla="*/ 2147483647 h 337"/>
                    <a:gd name="T40" fmla="*/ 2147483647 w 377"/>
                    <a:gd name="T41" fmla="*/ 2147483647 h 337"/>
                    <a:gd name="T42" fmla="*/ 2147483647 w 377"/>
                    <a:gd name="T43" fmla="*/ 2147483647 h 337"/>
                    <a:gd name="T44" fmla="*/ 2147483647 w 377"/>
                    <a:gd name="T45" fmla="*/ 2147483647 h 337"/>
                    <a:gd name="T46" fmla="*/ 2147483647 w 377"/>
                    <a:gd name="T47" fmla="*/ 2147483647 h 337"/>
                    <a:gd name="T48" fmla="*/ 2147483647 w 377"/>
                    <a:gd name="T49" fmla="*/ 2147483647 h 337"/>
                    <a:gd name="T50" fmla="*/ 2147483647 w 377"/>
                    <a:gd name="T51" fmla="*/ 2147483647 h 337"/>
                    <a:gd name="T52" fmla="*/ 2147483647 w 377"/>
                    <a:gd name="T53" fmla="*/ 2147483647 h 337"/>
                    <a:gd name="T54" fmla="*/ 2147483647 w 377"/>
                    <a:gd name="T55" fmla="*/ 2147483647 h 337"/>
                    <a:gd name="T56" fmla="*/ 2147483647 w 377"/>
                    <a:gd name="T57" fmla="*/ 2147483647 h 337"/>
                    <a:gd name="T58" fmla="*/ 2147483647 w 377"/>
                    <a:gd name="T59" fmla="*/ 2147483647 h 337"/>
                    <a:gd name="T60" fmla="*/ 2147483647 w 377"/>
                    <a:gd name="T61" fmla="*/ 2147483647 h 337"/>
                    <a:gd name="T62" fmla="*/ 2147483647 w 377"/>
                    <a:gd name="T63" fmla="*/ 0 h 337"/>
                    <a:gd name="T64" fmla="*/ 2147483647 w 377"/>
                    <a:gd name="T65" fmla="*/ 2147483647 h 337"/>
                    <a:gd name="T66" fmla="*/ 2147483647 w 377"/>
                    <a:gd name="T67" fmla="*/ 2147483647 h 337"/>
                    <a:gd name="T68" fmla="*/ 2147483647 w 377"/>
                    <a:gd name="T69" fmla="*/ 2147483647 h 337"/>
                    <a:gd name="T70" fmla="*/ 2147483647 w 377"/>
                    <a:gd name="T71" fmla="*/ 2147483647 h 337"/>
                    <a:gd name="T72" fmla="*/ 2147483647 w 377"/>
                    <a:gd name="T73" fmla="*/ 2147483647 h 337"/>
                    <a:gd name="T74" fmla="*/ 2147483647 w 377"/>
                    <a:gd name="T75" fmla="*/ 2147483647 h 337"/>
                    <a:gd name="T76" fmla="*/ 2147483647 w 377"/>
                    <a:gd name="T77" fmla="*/ 2147483647 h 337"/>
                    <a:gd name="T78" fmla="*/ 2147483647 w 377"/>
                    <a:gd name="T79" fmla="*/ 2147483647 h 337"/>
                    <a:gd name="T80" fmla="*/ 2147483647 w 377"/>
                    <a:gd name="T81" fmla="*/ 2147483647 h 337"/>
                    <a:gd name="T82" fmla="*/ 2147483647 w 377"/>
                    <a:gd name="T83" fmla="*/ 2147483647 h 337"/>
                    <a:gd name="T84" fmla="*/ 2147483647 w 377"/>
                    <a:gd name="T85" fmla="*/ 2147483647 h 337"/>
                    <a:gd name="T86" fmla="*/ 2147483647 w 377"/>
                    <a:gd name="T87" fmla="*/ 2147483647 h 337"/>
                    <a:gd name="T88" fmla="*/ 2147483647 w 377"/>
                    <a:gd name="T89" fmla="*/ 2147483647 h 337"/>
                    <a:gd name="T90" fmla="*/ 2147483647 w 377"/>
                    <a:gd name="T91" fmla="*/ 2147483647 h 337"/>
                    <a:gd name="T92" fmla="*/ 2147483647 w 377"/>
                    <a:gd name="T93" fmla="*/ 2147483647 h 337"/>
                    <a:gd name="T94" fmla="*/ 2147483647 w 377"/>
                    <a:gd name="T95" fmla="*/ 2147483647 h 337"/>
                    <a:gd name="T96" fmla="*/ 2147483647 w 377"/>
                    <a:gd name="T97" fmla="*/ 2147483647 h 3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77" h="337">
                      <a:moveTo>
                        <a:pt x="210" y="297"/>
                      </a:moveTo>
                      <a:lnTo>
                        <a:pt x="201" y="258"/>
                      </a:lnTo>
                      <a:lnTo>
                        <a:pt x="109" y="234"/>
                      </a:lnTo>
                      <a:lnTo>
                        <a:pt x="68" y="210"/>
                      </a:lnTo>
                      <a:lnTo>
                        <a:pt x="0" y="136"/>
                      </a:lnTo>
                      <a:lnTo>
                        <a:pt x="42" y="92"/>
                      </a:lnTo>
                      <a:lnTo>
                        <a:pt x="58" y="104"/>
                      </a:lnTo>
                      <a:lnTo>
                        <a:pt x="60" y="104"/>
                      </a:lnTo>
                      <a:lnTo>
                        <a:pt x="34" y="138"/>
                      </a:lnTo>
                      <a:lnTo>
                        <a:pt x="46" y="150"/>
                      </a:lnTo>
                      <a:lnTo>
                        <a:pt x="68" y="126"/>
                      </a:lnTo>
                      <a:lnTo>
                        <a:pt x="82" y="140"/>
                      </a:lnTo>
                      <a:lnTo>
                        <a:pt x="60" y="162"/>
                      </a:lnTo>
                      <a:lnTo>
                        <a:pt x="78" y="176"/>
                      </a:lnTo>
                      <a:lnTo>
                        <a:pt x="98" y="150"/>
                      </a:lnTo>
                      <a:lnTo>
                        <a:pt x="112" y="162"/>
                      </a:lnTo>
                      <a:lnTo>
                        <a:pt x="98" y="186"/>
                      </a:lnTo>
                      <a:lnTo>
                        <a:pt x="120" y="200"/>
                      </a:lnTo>
                      <a:lnTo>
                        <a:pt x="150" y="172"/>
                      </a:lnTo>
                      <a:lnTo>
                        <a:pt x="182" y="118"/>
                      </a:lnTo>
                      <a:lnTo>
                        <a:pt x="158" y="102"/>
                      </a:lnTo>
                      <a:lnTo>
                        <a:pt x="136" y="116"/>
                      </a:lnTo>
                      <a:lnTo>
                        <a:pt x="122" y="98"/>
                      </a:lnTo>
                      <a:lnTo>
                        <a:pt x="134" y="84"/>
                      </a:lnTo>
                      <a:lnTo>
                        <a:pt x="122" y="72"/>
                      </a:lnTo>
                      <a:lnTo>
                        <a:pt x="108" y="88"/>
                      </a:lnTo>
                      <a:lnTo>
                        <a:pt x="96" y="80"/>
                      </a:lnTo>
                      <a:lnTo>
                        <a:pt x="114" y="62"/>
                      </a:lnTo>
                      <a:lnTo>
                        <a:pt x="104" y="50"/>
                      </a:lnTo>
                      <a:lnTo>
                        <a:pt x="86" y="72"/>
                      </a:lnTo>
                      <a:lnTo>
                        <a:pt x="78" y="50"/>
                      </a:lnTo>
                      <a:lnTo>
                        <a:pt x="122" y="0"/>
                      </a:lnTo>
                      <a:lnTo>
                        <a:pt x="170" y="60"/>
                      </a:lnTo>
                      <a:lnTo>
                        <a:pt x="166" y="100"/>
                      </a:lnTo>
                      <a:lnTo>
                        <a:pt x="186" y="112"/>
                      </a:lnTo>
                      <a:lnTo>
                        <a:pt x="210" y="68"/>
                      </a:lnTo>
                      <a:lnTo>
                        <a:pt x="268" y="92"/>
                      </a:lnTo>
                      <a:lnTo>
                        <a:pt x="302" y="108"/>
                      </a:lnTo>
                      <a:lnTo>
                        <a:pt x="310" y="139"/>
                      </a:lnTo>
                      <a:lnTo>
                        <a:pt x="343" y="124"/>
                      </a:lnTo>
                      <a:lnTo>
                        <a:pt x="377" y="139"/>
                      </a:lnTo>
                      <a:lnTo>
                        <a:pt x="352" y="186"/>
                      </a:lnTo>
                      <a:lnTo>
                        <a:pt x="336" y="186"/>
                      </a:lnTo>
                      <a:lnTo>
                        <a:pt x="318" y="234"/>
                      </a:lnTo>
                      <a:lnTo>
                        <a:pt x="336" y="250"/>
                      </a:lnTo>
                      <a:lnTo>
                        <a:pt x="327" y="281"/>
                      </a:lnTo>
                      <a:lnTo>
                        <a:pt x="302" y="281"/>
                      </a:lnTo>
                      <a:lnTo>
                        <a:pt x="268" y="337"/>
                      </a:lnTo>
                      <a:lnTo>
                        <a:pt x="210" y="297"/>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44" name="Freeform 86"/>
                <p:cNvSpPr>
                  <a:spLocks noChangeAspect="1"/>
                </p:cNvSpPr>
                <p:nvPr/>
              </p:nvSpPr>
              <p:spPr bwMode="auto">
                <a:xfrm>
                  <a:off x="3032125" y="6473825"/>
                  <a:ext cx="439738" cy="317500"/>
                </a:xfrm>
                <a:custGeom>
                  <a:avLst/>
                  <a:gdLst>
                    <a:gd name="T0" fmla="*/ 2147483647 w 475"/>
                    <a:gd name="T1" fmla="*/ 2147483647 h 360"/>
                    <a:gd name="T2" fmla="*/ 2147483647 w 475"/>
                    <a:gd name="T3" fmla="*/ 0 h 360"/>
                    <a:gd name="T4" fmla="*/ 0 w 475"/>
                    <a:gd name="T5" fmla="*/ 2147483647 h 360"/>
                    <a:gd name="T6" fmla="*/ 2147483647 w 475"/>
                    <a:gd name="T7" fmla="*/ 2147483647 h 360"/>
                    <a:gd name="T8" fmla="*/ 2147483647 w 475"/>
                    <a:gd name="T9" fmla="*/ 2147483647 h 360"/>
                    <a:gd name="T10" fmla="*/ 2147483647 w 475"/>
                    <a:gd name="T11" fmla="*/ 2147483647 h 360"/>
                    <a:gd name="T12" fmla="*/ 2147483647 w 475"/>
                    <a:gd name="T13" fmla="*/ 2147483647 h 360"/>
                    <a:gd name="T14" fmla="*/ 2147483647 w 475"/>
                    <a:gd name="T15" fmla="*/ 2147483647 h 360"/>
                    <a:gd name="T16" fmla="*/ 2147483647 w 475"/>
                    <a:gd name="T17" fmla="*/ 2147483647 h 360"/>
                    <a:gd name="T18" fmla="*/ 2147483647 w 475"/>
                    <a:gd name="T19" fmla="*/ 2147483647 h 360"/>
                    <a:gd name="T20" fmla="*/ 2147483647 w 475"/>
                    <a:gd name="T21" fmla="*/ 2147483647 h 360"/>
                    <a:gd name="T22" fmla="*/ 2147483647 w 475"/>
                    <a:gd name="T23" fmla="*/ 2147483647 h 3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75" h="360">
                      <a:moveTo>
                        <a:pt x="115" y="15"/>
                      </a:moveTo>
                      <a:lnTo>
                        <a:pt x="43" y="0"/>
                      </a:lnTo>
                      <a:lnTo>
                        <a:pt x="0" y="87"/>
                      </a:lnTo>
                      <a:lnTo>
                        <a:pt x="158" y="144"/>
                      </a:lnTo>
                      <a:lnTo>
                        <a:pt x="432" y="360"/>
                      </a:lnTo>
                      <a:lnTo>
                        <a:pt x="475" y="288"/>
                      </a:lnTo>
                      <a:lnTo>
                        <a:pt x="445" y="230"/>
                      </a:lnTo>
                      <a:lnTo>
                        <a:pt x="359" y="173"/>
                      </a:lnTo>
                      <a:lnTo>
                        <a:pt x="345" y="101"/>
                      </a:lnTo>
                      <a:lnTo>
                        <a:pt x="230" y="72"/>
                      </a:lnTo>
                      <a:lnTo>
                        <a:pt x="172" y="58"/>
                      </a:lnTo>
                      <a:lnTo>
                        <a:pt x="115" y="1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bIns="39683"/>
                <a:lstStyle/>
                <a:p>
                  <a:endParaRPr lang="ja-JP" altLang="en-US" sz="1984"/>
                </a:p>
              </p:txBody>
            </p:sp>
            <p:sp>
              <p:nvSpPr>
                <p:cNvPr id="45" name="Freeform 87"/>
                <p:cNvSpPr>
                  <a:spLocks noChangeAspect="1"/>
                </p:cNvSpPr>
                <p:nvPr/>
              </p:nvSpPr>
              <p:spPr bwMode="auto">
                <a:xfrm>
                  <a:off x="2924175" y="6537325"/>
                  <a:ext cx="908050" cy="1543050"/>
                </a:xfrm>
                <a:custGeom>
                  <a:avLst/>
                  <a:gdLst>
                    <a:gd name="T0" fmla="*/ 2147483647 w 10000"/>
                    <a:gd name="T1" fmla="*/ 2147483647 h 10000"/>
                    <a:gd name="T2" fmla="*/ 2147483647 w 10000"/>
                    <a:gd name="T3" fmla="*/ 2147483647 h 10000"/>
                    <a:gd name="T4" fmla="*/ 2147483647 w 10000"/>
                    <a:gd name="T5" fmla="*/ 2147483647 h 10000"/>
                    <a:gd name="T6" fmla="*/ 2147483647 w 10000"/>
                    <a:gd name="T7" fmla="*/ 2147483647 h 10000"/>
                    <a:gd name="T8" fmla="*/ 2147483647 w 10000"/>
                    <a:gd name="T9" fmla="*/ 2147483647 h 10000"/>
                    <a:gd name="T10" fmla="*/ 2147483647 w 10000"/>
                    <a:gd name="T11" fmla="*/ 2147483647 h 10000"/>
                    <a:gd name="T12" fmla="*/ 2147483647 w 10000"/>
                    <a:gd name="T13" fmla="*/ 2147483647 h 10000"/>
                    <a:gd name="T14" fmla="*/ 2147483647 w 10000"/>
                    <a:gd name="T15" fmla="*/ 2147483647 h 10000"/>
                    <a:gd name="T16" fmla="*/ 2147483647 w 10000"/>
                    <a:gd name="T17" fmla="*/ 2147483647 h 10000"/>
                    <a:gd name="T18" fmla="*/ 2147483647 w 10000"/>
                    <a:gd name="T19" fmla="*/ 2147483647 h 10000"/>
                    <a:gd name="T20" fmla="*/ 2147483647 w 10000"/>
                    <a:gd name="T21" fmla="*/ 2147483647 h 10000"/>
                    <a:gd name="T22" fmla="*/ 2147483647 w 10000"/>
                    <a:gd name="T23" fmla="*/ 2147483647 h 10000"/>
                    <a:gd name="T24" fmla="*/ 2147483647 w 10000"/>
                    <a:gd name="T25" fmla="*/ 2147483647 h 10000"/>
                    <a:gd name="T26" fmla="*/ 2147483647 w 10000"/>
                    <a:gd name="T27" fmla="*/ 2147483647 h 10000"/>
                    <a:gd name="T28" fmla="*/ 2147483647 w 10000"/>
                    <a:gd name="T29" fmla="*/ 2147483647 h 10000"/>
                    <a:gd name="T30" fmla="*/ 2147483647 w 10000"/>
                    <a:gd name="T31" fmla="*/ 2147483647 h 10000"/>
                    <a:gd name="T32" fmla="*/ 2147483647 w 10000"/>
                    <a:gd name="T33" fmla="*/ 2147483647 h 10000"/>
                    <a:gd name="T34" fmla="*/ 2147483647 w 10000"/>
                    <a:gd name="T35" fmla="*/ 2147483647 h 10000"/>
                    <a:gd name="T36" fmla="*/ 2147483647 w 10000"/>
                    <a:gd name="T37" fmla="*/ 2147483647 h 10000"/>
                    <a:gd name="T38" fmla="*/ 2147483647 w 10000"/>
                    <a:gd name="T39" fmla="*/ 2147483647 h 10000"/>
                    <a:gd name="T40" fmla="*/ 2147483647 w 10000"/>
                    <a:gd name="T41" fmla="*/ 2147483647 h 10000"/>
                    <a:gd name="T42" fmla="*/ 2147483647 w 10000"/>
                    <a:gd name="T43" fmla="*/ 2147483647 h 10000"/>
                    <a:gd name="T44" fmla="*/ 2147483647 w 10000"/>
                    <a:gd name="T45" fmla="*/ 2147483647 h 10000"/>
                    <a:gd name="T46" fmla="*/ 2147483647 w 10000"/>
                    <a:gd name="T47" fmla="*/ 2147483647 h 10000"/>
                    <a:gd name="T48" fmla="*/ 2147483647 w 10000"/>
                    <a:gd name="T49" fmla="*/ 2147483647 h 10000"/>
                    <a:gd name="T50" fmla="*/ 2147483647 w 10000"/>
                    <a:gd name="T51" fmla="*/ 2147483647 h 10000"/>
                    <a:gd name="T52" fmla="*/ 2147483647 w 10000"/>
                    <a:gd name="T53" fmla="*/ 2147483647 h 10000"/>
                    <a:gd name="T54" fmla="*/ 2147483647 w 10000"/>
                    <a:gd name="T55" fmla="*/ 2147483647 h 10000"/>
                    <a:gd name="T56" fmla="*/ 0 w 10000"/>
                    <a:gd name="T57" fmla="*/ 2147483647 h 10000"/>
                    <a:gd name="T58" fmla="*/ 2147483647 w 10000"/>
                    <a:gd name="T59" fmla="*/ 2147483647 h 10000"/>
                    <a:gd name="T60" fmla="*/ 2147483647 w 10000"/>
                    <a:gd name="T61" fmla="*/ 2147483647 h 10000"/>
                    <a:gd name="T62" fmla="*/ 2147483647 w 10000"/>
                    <a:gd name="T63" fmla="*/ 2147483647 h 10000"/>
                    <a:gd name="T64" fmla="*/ 2147483647 w 10000"/>
                    <a:gd name="T65" fmla="*/ 2147483647 h 10000"/>
                    <a:gd name="T66" fmla="*/ 2147483647 w 10000"/>
                    <a:gd name="T67" fmla="*/ 2147483647 h 10000"/>
                    <a:gd name="T68" fmla="*/ 2147483647 w 10000"/>
                    <a:gd name="T69" fmla="*/ 2147483647 h 10000"/>
                    <a:gd name="T70" fmla="*/ 2147483647 w 10000"/>
                    <a:gd name="T71" fmla="*/ 2147483647 h 10000"/>
                    <a:gd name="T72" fmla="*/ 2147483647 w 10000"/>
                    <a:gd name="T73" fmla="*/ 2147483647 h 10000"/>
                    <a:gd name="T74" fmla="*/ 2147483647 w 10000"/>
                    <a:gd name="T75" fmla="*/ 2147483647 h 10000"/>
                    <a:gd name="T76" fmla="*/ 2147483647 w 10000"/>
                    <a:gd name="T77" fmla="*/ 0 h 10000"/>
                    <a:gd name="T78" fmla="*/ 2147483647 w 10000"/>
                    <a:gd name="T79" fmla="*/ 2147483647 h 10000"/>
                    <a:gd name="T80" fmla="*/ 2147483647 w 10000"/>
                    <a:gd name="T81" fmla="*/ 2147483647 h 10000"/>
                    <a:gd name="T82" fmla="*/ 2147483647 w 10000"/>
                    <a:gd name="T83" fmla="*/ 2147483647 h 10000"/>
                    <a:gd name="T84" fmla="*/ 2147483647 w 10000"/>
                    <a:gd name="T85" fmla="*/ 2147483647 h 10000"/>
                    <a:gd name="T86" fmla="*/ 2147483647 w 10000"/>
                    <a:gd name="T87" fmla="*/ 2147483647 h 10000"/>
                    <a:gd name="T88" fmla="*/ 2147483647 w 10000"/>
                    <a:gd name="T89" fmla="*/ 2147483647 h 1000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000" h="10000">
                      <a:moveTo>
                        <a:pt x="7220" y="1852"/>
                      </a:moveTo>
                      <a:lnTo>
                        <a:pt x="8409" y="2593"/>
                      </a:lnTo>
                      <a:cubicBezTo>
                        <a:pt x="8357" y="2836"/>
                        <a:pt x="8304" y="3080"/>
                        <a:pt x="8252" y="3323"/>
                      </a:cubicBezTo>
                      <a:lnTo>
                        <a:pt x="8689" y="4383"/>
                      </a:lnTo>
                      <a:lnTo>
                        <a:pt x="8969" y="4630"/>
                      </a:lnTo>
                      <a:lnTo>
                        <a:pt x="9518" y="6337"/>
                      </a:lnTo>
                      <a:cubicBezTo>
                        <a:pt x="9425" y="6608"/>
                        <a:pt x="9219" y="6879"/>
                        <a:pt x="9126" y="7150"/>
                      </a:cubicBezTo>
                      <a:lnTo>
                        <a:pt x="10000" y="7726"/>
                      </a:lnTo>
                      <a:lnTo>
                        <a:pt x="10000" y="8056"/>
                      </a:lnTo>
                      <a:lnTo>
                        <a:pt x="9406" y="9434"/>
                      </a:lnTo>
                      <a:cubicBezTo>
                        <a:pt x="9458" y="9571"/>
                        <a:pt x="9511" y="9709"/>
                        <a:pt x="9563" y="9846"/>
                      </a:cubicBezTo>
                      <a:lnTo>
                        <a:pt x="8531" y="10000"/>
                      </a:lnTo>
                      <a:lnTo>
                        <a:pt x="7517" y="10000"/>
                      </a:lnTo>
                      <a:lnTo>
                        <a:pt x="6503" y="8292"/>
                      </a:lnTo>
                      <a:lnTo>
                        <a:pt x="5927" y="7963"/>
                      </a:lnTo>
                      <a:lnTo>
                        <a:pt x="4710" y="6381"/>
                      </a:lnTo>
                      <a:lnTo>
                        <a:pt x="5185" y="6002"/>
                      </a:lnTo>
                      <a:lnTo>
                        <a:pt x="4895" y="5607"/>
                      </a:lnTo>
                      <a:lnTo>
                        <a:pt x="3584" y="5689"/>
                      </a:lnTo>
                      <a:lnTo>
                        <a:pt x="3129" y="5195"/>
                      </a:lnTo>
                      <a:lnTo>
                        <a:pt x="2413" y="4949"/>
                      </a:lnTo>
                      <a:lnTo>
                        <a:pt x="1976" y="4218"/>
                      </a:lnTo>
                      <a:lnTo>
                        <a:pt x="2126" y="3817"/>
                      </a:lnTo>
                      <a:cubicBezTo>
                        <a:pt x="2122" y="3735"/>
                        <a:pt x="2119" y="3652"/>
                        <a:pt x="2115" y="3570"/>
                      </a:cubicBezTo>
                      <a:lnTo>
                        <a:pt x="1241" y="3158"/>
                      </a:lnTo>
                      <a:lnTo>
                        <a:pt x="1056" y="3246"/>
                      </a:lnTo>
                      <a:lnTo>
                        <a:pt x="70" y="2510"/>
                      </a:lnTo>
                      <a:cubicBezTo>
                        <a:pt x="122" y="2455"/>
                        <a:pt x="175" y="2401"/>
                        <a:pt x="227" y="2346"/>
                      </a:cubicBezTo>
                      <a:lnTo>
                        <a:pt x="0" y="2160"/>
                      </a:lnTo>
                      <a:lnTo>
                        <a:pt x="664" y="1728"/>
                      </a:lnTo>
                      <a:lnTo>
                        <a:pt x="944" y="1852"/>
                      </a:lnTo>
                      <a:lnTo>
                        <a:pt x="1241" y="1698"/>
                      </a:lnTo>
                      <a:lnTo>
                        <a:pt x="804" y="1440"/>
                      </a:lnTo>
                      <a:lnTo>
                        <a:pt x="594" y="1049"/>
                      </a:lnTo>
                      <a:lnTo>
                        <a:pt x="804" y="792"/>
                      </a:lnTo>
                      <a:lnTo>
                        <a:pt x="1538" y="1204"/>
                      </a:lnTo>
                      <a:cubicBezTo>
                        <a:pt x="1561" y="1084"/>
                        <a:pt x="1585" y="964"/>
                        <a:pt x="1608" y="844"/>
                      </a:cubicBezTo>
                      <a:lnTo>
                        <a:pt x="1119" y="473"/>
                      </a:lnTo>
                      <a:lnTo>
                        <a:pt x="1119" y="0"/>
                      </a:lnTo>
                      <a:lnTo>
                        <a:pt x="2710" y="309"/>
                      </a:lnTo>
                      <a:lnTo>
                        <a:pt x="5602" y="1577"/>
                      </a:lnTo>
                      <a:lnTo>
                        <a:pt x="5919" y="1418"/>
                      </a:lnTo>
                      <a:cubicBezTo>
                        <a:pt x="5972" y="1555"/>
                        <a:pt x="5874" y="1561"/>
                        <a:pt x="5927" y="1698"/>
                      </a:cubicBezTo>
                      <a:lnTo>
                        <a:pt x="6913" y="2291"/>
                      </a:lnTo>
                      <a:lnTo>
                        <a:pt x="7332" y="1896"/>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46" name="Freeform 88"/>
                <p:cNvSpPr>
                  <a:spLocks noChangeAspect="1"/>
                </p:cNvSpPr>
                <p:nvPr/>
              </p:nvSpPr>
              <p:spPr bwMode="auto">
                <a:xfrm>
                  <a:off x="2676525" y="6862763"/>
                  <a:ext cx="941388" cy="1323975"/>
                </a:xfrm>
                <a:custGeom>
                  <a:avLst/>
                  <a:gdLst>
                    <a:gd name="T0" fmla="*/ 2147483647 w 10000"/>
                    <a:gd name="T1" fmla="*/ 2147483647 h 10000"/>
                    <a:gd name="T2" fmla="*/ 2147483647 w 10000"/>
                    <a:gd name="T3" fmla="*/ 2147483647 h 10000"/>
                    <a:gd name="T4" fmla="*/ 2147483647 w 10000"/>
                    <a:gd name="T5" fmla="*/ 2147483647 h 10000"/>
                    <a:gd name="T6" fmla="*/ 2147483647 w 10000"/>
                    <a:gd name="T7" fmla="*/ 2147483647 h 10000"/>
                    <a:gd name="T8" fmla="*/ 2147483647 w 10000"/>
                    <a:gd name="T9" fmla="*/ 2147483647 h 10000"/>
                    <a:gd name="T10" fmla="*/ 2147483647 w 10000"/>
                    <a:gd name="T11" fmla="*/ 2147483647 h 10000"/>
                    <a:gd name="T12" fmla="*/ 2147483647 w 10000"/>
                    <a:gd name="T13" fmla="*/ 2147483647 h 10000"/>
                    <a:gd name="T14" fmla="*/ 2147483647 w 10000"/>
                    <a:gd name="T15" fmla="*/ 2147483647 h 10000"/>
                    <a:gd name="T16" fmla="*/ 2147483647 w 10000"/>
                    <a:gd name="T17" fmla="*/ 2147483647 h 10000"/>
                    <a:gd name="T18" fmla="*/ 2147483647 w 10000"/>
                    <a:gd name="T19" fmla="*/ 2147483647 h 10000"/>
                    <a:gd name="T20" fmla="*/ 2147483647 w 10000"/>
                    <a:gd name="T21" fmla="*/ 2147483647 h 10000"/>
                    <a:gd name="T22" fmla="*/ 2147483647 w 10000"/>
                    <a:gd name="T23" fmla="*/ 2147483647 h 10000"/>
                    <a:gd name="T24" fmla="*/ 2147483647 w 10000"/>
                    <a:gd name="T25" fmla="*/ 2147483647 h 10000"/>
                    <a:gd name="T26" fmla="*/ 2147483647 w 10000"/>
                    <a:gd name="T27" fmla="*/ 2147483647 h 10000"/>
                    <a:gd name="T28" fmla="*/ 2147483647 w 10000"/>
                    <a:gd name="T29" fmla="*/ 2147483647 h 10000"/>
                    <a:gd name="T30" fmla="*/ 2147483647 w 10000"/>
                    <a:gd name="T31" fmla="*/ 2147483647 h 10000"/>
                    <a:gd name="T32" fmla="*/ 2147483647 w 10000"/>
                    <a:gd name="T33" fmla="*/ 2147483647 h 10000"/>
                    <a:gd name="T34" fmla="*/ 2147483647 w 10000"/>
                    <a:gd name="T35" fmla="*/ 2147483647 h 10000"/>
                    <a:gd name="T36" fmla="*/ 2147483647 w 10000"/>
                    <a:gd name="T37" fmla="*/ 2147483647 h 10000"/>
                    <a:gd name="T38" fmla="*/ 2147483647 w 10000"/>
                    <a:gd name="T39" fmla="*/ 2147483647 h 10000"/>
                    <a:gd name="T40" fmla="*/ 2147483647 w 10000"/>
                    <a:gd name="T41" fmla="*/ 2147483647 h 10000"/>
                    <a:gd name="T42" fmla="*/ 2147483647 w 10000"/>
                    <a:gd name="T43" fmla="*/ 2147483647 h 10000"/>
                    <a:gd name="T44" fmla="*/ 2147483647 w 10000"/>
                    <a:gd name="T45" fmla="*/ 2147483647 h 10000"/>
                    <a:gd name="T46" fmla="*/ 2147483647 w 10000"/>
                    <a:gd name="T47" fmla="*/ 2147483647 h 10000"/>
                    <a:gd name="T48" fmla="*/ 2147483647 w 10000"/>
                    <a:gd name="T49" fmla="*/ 2147483647 h 10000"/>
                    <a:gd name="T50" fmla="*/ 2147483647 w 10000"/>
                    <a:gd name="T51" fmla="*/ 2147483647 h 10000"/>
                    <a:gd name="T52" fmla="*/ 0 w 10000"/>
                    <a:gd name="T53" fmla="*/ 2147483647 h 10000"/>
                    <a:gd name="T54" fmla="*/ 2147483647 w 10000"/>
                    <a:gd name="T55" fmla="*/ 0 h 10000"/>
                    <a:gd name="T56" fmla="*/ 2147483647 w 10000"/>
                    <a:gd name="T57" fmla="*/ 2147483647 h 10000"/>
                    <a:gd name="T58" fmla="*/ 2147483647 w 10000"/>
                    <a:gd name="T59" fmla="*/ 2147483647 h 10000"/>
                    <a:gd name="T60" fmla="*/ 2147483647 w 10000"/>
                    <a:gd name="T61" fmla="*/ 2147483647 h 10000"/>
                    <a:gd name="T62" fmla="*/ 2147483647 w 10000"/>
                    <a:gd name="T63" fmla="*/ 2147483647 h 10000"/>
                    <a:gd name="T64" fmla="*/ 2147483647 w 10000"/>
                    <a:gd name="T65" fmla="*/ 2147483647 h 10000"/>
                    <a:gd name="T66" fmla="*/ 2147483647 w 10000"/>
                    <a:gd name="T67" fmla="*/ 2147483647 h 10000"/>
                    <a:gd name="T68" fmla="*/ 2147483647 w 10000"/>
                    <a:gd name="T69" fmla="*/ 2147483647 h 10000"/>
                    <a:gd name="T70" fmla="*/ 2147483647 w 10000"/>
                    <a:gd name="T71" fmla="*/ 2147483647 h 10000"/>
                    <a:gd name="T72" fmla="*/ 2147483647 w 10000"/>
                    <a:gd name="T73" fmla="*/ 2147483647 h 10000"/>
                    <a:gd name="T74" fmla="*/ 2147483647 w 10000"/>
                    <a:gd name="T75" fmla="*/ 2147483647 h 10000"/>
                    <a:gd name="T76" fmla="*/ 2147483647 w 10000"/>
                    <a:gd name="T77" fmla="*/ 2147483647 h 10000"/>
                    <a:gd name="T78" fmla="*/ 2147483647 w 10000"/>
                    <a:gd name="T79" fmla="*/ 2147483647 h 10000"/>
                    <a:gd name="T80" fmla="*/ 2147483647 w 10000"/>
                    <a:gd name="T81" fmla="*/ 2147483647 h 10000"/>
                    <a:gd name="T82" fmla="*/ 2147483647 w 10000"/>
                    <a:gd name="T83" fmla="*/ 2147483647 h 10000"/>
                    <a:gd name="T84" fmla="*/ 2147483647 w 10000"/>
                    <a:gd name="T85" fmla="*/ 2147483647 h 10000"/>
                    <a:gd name="T86" fmla="*/ 2147483647 w 10000"/>
                    <a:gd name="T87" fmla="*/ 2147483647 h 10000"/>
                    <a:gd name="T88" fmla="*/ 2147483647 w 10000"/>
                    <a:gd name="T89" fmla="*/ 2147483647 h 1000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000" h="10000">
                      <a:moveTo>
                        <a:pt x="8465" y="6954"/>
                      </a:moveTo>
                      <a:lnTo>
                        <a:pt x="9022" y="7338"/>
                      </a:lnTo>
                      <a:lnTo>
                        <a:pt x="10000" y="9329"/>
                      </a:lnTo>
                      <a:lnTo>
                        <a:pt x="9444" y="9436"/>
                      </a:lnTo>
                      <a:lnTo>
                        <a:pt x="9157" y="9820"/>
                      </a:lnTo>
                      <a:lnTo>
                        <a:pt x="8314" y="10000"/>
                      </a:lnTo>
                      <a:lnTo>
                        <a:pt x="7605" y="9904"/>
                      </a:lnTo>
                      <a:lnTo>
                        <a:pt x="7184" y="9329"/>
                      </a:lnTo>
                      <a:lnTo>
                        <a:pt x="5632" y="9245"/>
                      </a:lnTo>
                      <a:cubicBezTo>
                        <a:pt x="5537" y="8833"/>
                        <a:pt x="5441" y="8422"/>
                        <a:pt x="5346" y="8010"/>
                      </a:cubicBezTo>
                      <a:lnTo>
                        <a:pt x="5059" y="7722"/>
                      </a:lnTo>
                      <a:lnTo>
                        <a:pt x="5481" y="7626"/>
                      </a:lnTo>
                      <a:lnTo>
                        <a:pt x="5481" y="7146"/>
                      </a:lnTo>
                      <a:lnTo>
                        <a:pt x="5481" y="6295"/>
                      </a:lnTo>
                      <a:lnTo>
                        <a:pt x="5059" y="6199"/>
                      </a:lnTo>
                      <a:lnTo>
                        <a:pt x="4503" y="5432"/>
                      </a:lnTo>
                      <a:lnTo>
                        <a:pt x="4368" y="4964"/>
                      </a:lnTo>
                      <a:lnTo>
                        <a:pt x="3373" y="3909"/>
                      </a:lnTo>
                      <a:lnTo>
                        <a:pt x="2243" y="3717"/>
                      </a:lnTo>
                      <a:lnTo>
                        <a:pt x="1686" y="3441"/>
                      </a:lnTo>
                      <a:lnTo>
                        <a:pt x="1265" y="3058"/>
                      </a:lnTo>
                      <a:lnTo>
                        <a:pt x="270" y="2398"/>
                      </a:lnTo>
                      <a:lnTo>
                        <a:pt x="607" y="1631"/>
                      </a:lnTo>
                      <a:lnTo>
                        <a:pt x="1417" y="1295"/>
                      </a:lnTo>
                      <a:lnTo>
                        <a:pt x="1282" y="1151"/>
                      </a:lnTo>
                      <a:lnTo>
                        <a:pt x="506" y="1415"/>
                      </a:lnTo>
                      <a:lnTo>
                        <a:pt x="0" y="1031"/>
                      </a:lnTo>
                      <a:lnTo>
                        <a:pt x="1282" y="0"/>
                      </a:lnTo>
                      <a:lnTo>
                        <a:pt x="1855" y="528"/>
                      </a:lnTo>
                      <a:lnTo>
                        <a:pt x="1518" y="1031"/>
                      </a:lnTo>
                      <a:lnTo>
                        <a:pt x="1686" y="1247"/>
                      </a:lnTo>
                      <a:lnTo>
                        <a:pt x="2159" y="1079"/>
                      </a:lnTo>
                      <a:lnTo>
                        <a:pt x="2816" y="588"/>
                      </a:lnTo>
                      <a:lnTo>
                        <a:pt x="3659" y="1343"/>
                      </a:lnTo>
                      <a:lnTo>
                        <a:pt x="3946" y="1343"/>
                      </a:lnTo>
                      <a:lnTo>
                        <a:pt x="4789" y="1823"/>
                      </a:lnTo>
                      <a:lnTo>
                        <a:pt x="4637" y="2110"/>
                      </a:lnTo>
                      <a:lnTo>
                        <a:pt x="4637" y="2578"/>
                      </a:lnTo>
                      <a:lnTo>
                        <a:pt x="5059" y="3441"/>
                      </a:lnTo>
                      <a:lnTo>
                        <a:pt x="5767" y="3717"/>
                      </a:lnTo>
                      <a:lnTo>
                        <a:pt x="6206" y="4237"/>
                      </a:lnTo>
                      <a:lnTo>
                        <a:pt x="7339" y="4086"/>
                      </a:lnTo>
                      <a:lnTo>
                        <a:pt x="7605" y="4580"/>
                      </a:lnTo>
                      <a:lnTo>
                        <a:pt x="7184" y="5048"/>
                      </a:lnTo>
                      <a:lnTo>
                        <a:pt x="8465" y="6954"/>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47" name="Freeform 89"/>
                <p:cNvSpPr>
                  <a:spLocks noChangeAspect="1"/>
                </p:cNvSpPr>
                <p:nvPr/>
              </p:nvSpPr>
              <p:spPr bwMode="auto">
                <a:xfrm>
                  <a:off x="2740025" y="7356475"/>
                  <a:ext cx="450850" cy="665163"/>
                </a:xfrm>
                <a:custGeom>
                  <a:avLst/>
                  <a:gdLst>
                    <a:gd name="T0" fmla="*/ 2147483647 w 489"/>
                    <a:gd name="T1" fmla="*/ 2147483647 h 762"/>
                    <a:gd name="T2" fmla="*/ 2147483647 w 489"/>
                    <a:gd name="T3" fmla="*/ 2147483647 h 762"/>
                    <a:gd name="T4" fmla="*/ 2147483647 w 489"/>
                    <a:gd name="T5" fmla="*/ 2147483647 h 762"/>
                    <a:gd name="T6" fmla="*/ 0 w 489"/>
                    <a:gd name="T7" fmla="*/ 2147483647 h 762"/>
                    <a:gd name="T8" fmla="*/ 0 w 489"/>
                    <a:gd name="T9" fmla="*/ 2147483647 h 762"/>
                    <a:gd name="T10" fmla="*/ 2147483647 w 489"/>
                    <a:gd name="T11" fmla="*/ 2147483647 h 762"/>
                    <a:gd name="T12" fmla="*/ 2147483647 w 489"/>
                    <a:gd name="T13" fmla="*/ 2147483647 h 762"/>
                    <a:gd name="T14" fmla="*/ 2147483647 w 489"/>
                    <a:gd name="T15" fmla="*/ 2147483647 h 762"/>
                    <a:gd name="T16" fmla="*/ 2147483647 w 489"/>
                    <a:gd name="T17" fmla="*/ 2147483647 h 762"/>
                    <a:gd name="T18" fmla="*/ 2147483647 w 489"/>
                    <a:gd name="T19" fmla="*/ 2147483647 h 762"/>
                    <a:gd name="T20" fmla="*/ 2147483647 w 489"/>
                    <a:gd name="T21" fmla="*/ 2147483647 h 762"/>
                    <a:gd name="T22" fmla="*/ 2147483647 w 489"/>
                    <a:gd name="T23" fmla="*/ 2147483647 h 762"/>
                    <a:gd name="T24" fmla="*/ 2147483647 w 489"/>
                    <a:gd name="T25" fmla="*/ 2147483647 h 762"/>
                    <a:gd name="T26" fmla="*/ 2147483647 w 489"/>
                    <a:gd name="T27" fmla="*/ 2147483647 h 762"/>
                    <a:gd name="T28" fmla="*/ 2147483647 w 489"/>
                    <a:gd name="T29" fmla="*/ 2147483647 h 762"/>
                    <a:gd name="T30" fmla="*/ 2147483647 w 489"/>
                    <a:gd name="T31" fmla="*/ 2147483647 h 762"/>
                    <a:gd name="T32" fmla="*/ 2147483647 w 489"/>
                    <a:gd name="T33" fmla="*/ 2147483647 h 762"/>
                    <a:gd name="T34" fmla="*/ 2147483647 w 489"/>
                    <a:gd name="T35" fmla="*/ 2147483647 h 762"/>
                    <a:gd name="T36" fmla="*/ 2147483647 w 489"/>
                    <a:gd name="T37" fmla="*/ 2147483647 h 762"/>
                    <a:gd name="T38" fmla="*/ 2147483647 w 489"/>
                    <a:gd name="T39" fmla="*/ 2147483647 h 762"/>
                    <a:gd name="T40" fmla="*/ 2147483647 w 489"/>
                    <a:gd name="T41" fmla="*/ 2147483647 h 762"/>
                    <a:gd name="T42" fmla="*/ 2147483647 w 489"/>
                    <a:gd name="T43" fmla="*/ 2147483647 h 762"/>
                    <a:gd name="T44" fmla="*/ 2147483647 w 489"/>
                    <a:gd name="T45" fmla="*/ 0 h 762"/>
                    <a:gd name="T46" fmla="*/ 2147483647 w 489"/>
                    <a:gd name="T47" fmla="*/ 2147483647 h 7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89" h="762">
                      <a:moveTo>
                        <a:pt x="144" y="158"/>
                      </a:moveTo>
                      <a:lnTo>
                        <a:pt x="115" y="130"/>
                      </a:lnTo>
                      <a:lnTo>
                        <a:pt x="43" y="144"/>
                      </a:lnTo>
                      <a:lnTo>
                        <a:pt x="0" y="201"/>
                      </a:lnTo>
                      <a:lnTo>
                        <a:pt x="0" y="302"/>
                      </a:lnTo>
                      <a:lnTo>
                        <a:pt x="72" y="360"/>
                      </a:lnTo>
                      <a:lnTo>
                        <a:pt x="72" y="403"/>
                      </a:lnTo>
                      <a:lnTo>
                        <a:pt x="187" y="504"/>
                      </a:lnTo>
                      <a:lnTo>
                        <a:pt x="216" y="590"/>
                      </a:lnTo>
                      <a:lnTo>
                        <a:pt x="317" y="661"/>
                      </a:lnTo>
                      <a:lnTo>
                        <a:pt x="418" y="661"/>
                      </a:lnTo>
                      <a:lnTo>
                        <a:pt x="403" y="762"/>
                      </a:lnTo>
                      <a:lnTo>
                        <a:pt x="489" y="762"/>
                      </a:lnTo>
                      <a:lnTo>
                        <a:pt x="475" y="648"/>
                      </a:lnTo>
                      <a:lnTo>
                        <a:pt x="446" y="605"/>
                      </a:lnTo>
                      <a:lnTo>
                        <a:pt x="489" y="590"/>
                      </a:lnTo>
                      <a:lnTo>
                        <a:pt x="489" y="388"/>
                      </a:lnTo>
                      <a:lnTo>
                        <a:pt x="446" y="374"/>
                      </a:lnTo>
                      <a:lnTo>
                        <a:pt x="388" y="244"/>
                      </a:lnTo>
                      <a:lnTo>
                        <a:pt x="374" y="187"/>
                      </a:lnTo>
                      <a:lnTo>
                        <a:pt x="274" y="29"/>
                      </a:lnTo>
                      <a:lnTo>
                        <a:pt x="216" y="14"/>
                      </a:lnTo>
                      <a:lnTo>
                        <a:pt x="158" y="0"/>
                      </a:lnTo>
                      <a:lnTo>
                        <a:pt x="144" y="158"/>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48" name="Freeform 90"/>
                <p:cNvSpPr>
                  <a:spLocks noChangeAspect="1"/>
                </p:cNvSpPr>
                <p:nvPr/>
              </p:nvSpPr>
              <p:spPr bwMode="auto">
                <a:xfrm>
                  <a:off x="2289175" y="7142163"/>
                  <a:ext cx="1103313" cy="1157287"/>
                </a:xfrm>
                <a:custGeom>
                  <a:avLst/>
                  <a:gdLst>
                    <a:gd name="T0" fmla="*/ 2147483647 w 695"/>
                    <a:gd name="T1" fmla="*/ 2147483647 h 729"/>
                    <a:gd name="T2" fmla="*/ 2147483647 w 695"/>
                    <a:gd name="T3" fmla="*/ 2147483647 h 729"/>
                    <a:gd name="T4" fmla="*/ 2147483647 w 695"/>
                    <a:gd name="T5" fmla="*/ 2147483647 h 729"/>
                    <a:gd name="T6" fmla="*/ 2147483647 w 695"/>
                    <a:gd name="T7" fmla="*/ 2147483647 h 729"/>
                    <a:gd name="T8" fmla="*/ 2147483647 w 695"/>
                    <a:gd name="T9" fmla="*/ 2147483647 h 729"/>
                    <a:gd name="T10" fmla="*/ 2147483647 w 695"/>
                    <a:gd name="T11" fmla="*/ 2147483647 h 729"/>
                    <a:gd name="T12" fmla="*/ 2147483647 w 695"/>
                    <a:gd name="T13" fmla="*/ 2147483647 h 729"/>
                    <a:gd name="T14" fmla="*/ 2147483647 w 695"/>
                    <a:gd name="T15" fmla="*/ 2147483647 h 729"/>
                    <a:gd name="T16" fmla="*/ 2147483647 w 695"/>
                    <a:gd name="T17" fmla="*/ 2147483647 h 729"/>
                    <a:gd name="T18" fmla="*/ 2147483647 w 695"/>
                    <a:gd name="T19" fmla="*/ 2147483647 h 729"/>
                    <a:gd name="T20" fmla="*/ 2147483647 w 695"/>
                    <a:gd name="T21" fmla="*/ 2147483647 h 729"/>
                    <a:gd name="T22" fmla="*/ 2147483647 w 695"/>
                    <a:gd name="T23" fmla="*/ 2147483647 h 729"/>
                    <a:gd name="T24" fmla="*/ 2147483647 w 695"/>
                    <a:gd name="T25" fmla="*/ 2147483647 h 729"/>
                    <a:gd name="T26" fmla="*/ 2147483647 w 695"/>
                    <a:gd name="T27" fmla="*/ 2147483647 h 729"/>
                    <a:gd name="T28" fmla="*/ 2147483647 w 695"/>
                    <a:gd name="T29" fmla="*/ 2147483647 h 729"/>
                    <a:gd name="T30" fmla="*/ 2147483647 w 695"/>
                    <a:gd name="T31" fmla="*/ 2147483647 h 729"/>
                    <a:gd name="T32" fmla="*/ 2147483647 w 695"/>
                    <a:gd name="T33" fmla="*/ 2147483647 h 729"/>
                    <a:gd name="T34" fmla="*/ 2147483647 w 695"/>
                    <a:gd name="T35" fmla="*/ 2147483647 h 729"/>
                    <a:gd name="T36" fmla="*/ 2147483647 w 695"/>
                    <a:gd name="T37" fmla="*/ 2147483647 h 729"/>
                    <a:gd name="T38" fmla="*/ 2147483647 w 695"/>
                    <a:gd name="T39" fmla="*/ 2147483647 h 729"/>
                    <a:gd name="T40" fmla="*/ 2147483647 w 695"/>
                    <a:gd name="T41" fmla="*/ 2147483647 h 729"/>
                    <a:gd name="T42" fmla="*/ 2147483647 w 695"/>
                    <a:gd name="T43" fmla="*/ 2147483647 h 729"/>
                    <a:gd name="T44" fmla="*/ 2147483647 w 695"/>
                    <a:gd name="T45" fmla="*/ 2147483647 h 729"/>
                    <a:gd name="T46" fmla="*/ 2147483647 w 695"/>
                    <a:gd name="T47" fmla="*/ 2147483647 h 729"/>
                    <a:gd name="T48" fmla="*/ 2147483647 w 695"/>
                    <a:gd name="T49" fmla="*/ 2147483647 h 729"/>
                    <a:gd name="T50" fmla="*/ 2147483647 w 695"/>
                    <a:gd name="T51" fmla="*/ 2147483647 h 729"/>
                    <a:gd name="T52" fmla="*/ 2147483647 w 695"/>
                    <a:gd name="T53" fmla="*/ 2147483647 h 729"/>
                    <a:gd name="T54" fmla="*/ 2147483647 w 695"/>
                    <a:gd name="T55" fmla="*/ 2147483647 h 729"/>
                    <a:gd name="T56" fmla="*/ 2147483647 w 695"/>
                    <a:gd name="T57" fmla="*/ 2147483647 h 729"/>
                    <a:gd name="T58" fmla="*/ 2147483647 w 695"/>
                    <a:gd name="T59" fmla="*/ 2147483647 h 729"/>
                    <a:gd name="T60" fmla="*/ 2147483647 w 695"/>
                    <a:gd name="T61" fmla="*/ 2147483647 h 729"/>
                    <a:gd name="T62" fmla="*/ 2147483647 w 695"/>
                    <a:gd name="T63" fmla="*/ 2147483647 h 729"/>
                    <a:gd name="T64" fmla="*/ 2147483647 w 695"/>
                    <a:gd name="T65" fmla="*/ 2147483647 h 729"/>
                    <a:gd name="T66" fmla="*/ 2147483647 w 695"/>
                    <a:gd name="T67" fmla="*/ 2147483647 h 729"/>
                    <a:gd name="T68" fmla="*/ 2147483647 w 695"/>
                    <a:gd name="T69" fmla="*/ 2147483647 h 729"/>
                    <a:gd name="T70" fmla="*/ 0 w 695"/>
                    <a:gd name="T71" fmla="*/ 2147483647 h 729"/>
                    <a:gd name="T72" fmla="*/ 2147483647 w 695"/>
                    <a:gd name="T73" fmla="*/ 2147483647 h 729"/>
                    <a:gd name="T74" fmla="*/ 2147483647 w 695"/>
                    <a:gd name="T75" fmla="*/ 2147483647 h 729"/>
                    <a:gd name="T76" fmla="*/ 2147483647 w 695"/>
                    <a:gd name="T77" fmla="*/ 2147483647 h 729"/>
                    <a:gd name="T78" fmla="*/ 2147483647 w 695"/>
                    <a:gd name="T79" fmla="*/ 2147483647 h 729"/>
                    <a:gd name="T80" fmla="*/ 2147483647 w 695"/>
                    <a:gd name="T81" fmla="*/ 2147483647 h 729"/>
                    <a:gd name="T82" fmla="*/ 2147483647 w 695"/>
                    <a:gd name="T83" fmla="*/ 2147483647 h 729"/>
                    <a:gd name="T84" fmla="*/ 2147483647 w 695"/>
                    <a:gd name="T85" fmla="*/ 2147483647 h 729"/>
                    <a:gd name="T86" fmla="*/ 2147483647 w 695"/>
                    <a:gd name="T87" fmla="*/ 2147483647 h 729"/>
                    <a:gd name="T88" fmla="*/ 2147483647 w 695"/>
                    <a:gd name="T89" fmla="*/ 2147483647 h 729"/>
                    <a:gd name="T90" fmla="*/ 2147483647 w 695"/>
                    <a:gd name="T91" fmla="*/ 2147483647 h 729"/>
                    <a:gd name="T92" fmla="*/ 2147483647 w 695"/>
                    <a:gd name="T93" fmla="*/ 2147483647 h 729"/>
                    <a:gd name="T94" fmla="*/ 2147483647 w 695"/>
                    <a:gd name="T95" fmla="*/ 2147483647 h 729"/>
                    <a:gd name="T96" fmla="*/ 2147483647 w 695"/>
                    <a:gd name="T97" fmla="*/ 2147483647 h 729"/>
                    <a:gd name="T98" fmla="*/ 2147483647 w 695"/>
                    <a:gd name="T99" fmla="*/ 2147483647 h 729"/>
                    <a:gd name="T100" fmla="*/ 2147483647 w 695"/>
                    <a:gd name="T101" fmla="*/ 2147483647 h 729"/>
                    <a:gd name="T102" fmla="*/ 2147483647 w 695"/>
                    <a:gd name="T103" fmla="*/ 0 h 729"/>
                    <a:gd name="T104" fmla="*/ 2147483647 w 695"/>
                    <a:gd name="T105" fmla="*/ 2147483647 h 729"/>
                    <a:gd name="T106" fmla="*/ 2147483647 w 695"/>
                    <a:gd name="T107" fmla="*/ 2147483647 h 729"/>
                    <a:gd name="T108" fmla="*/ 2147483647 w 695"/>
                    <a:gd name="T109" fmla="*/ 2147483647 h 729"/>
                    <a:gd name="T110" fmla="*/ 2147483647 w 695"/>
                    <a:gd name="T111" fmla="*/ 2147483647 h 729"/>
                    <a:gd name="T112" fmla="*/ 2147483647 w 695"/>
                    <a:gd name="T113" fmla="*/ 2147483647 h 729"/>
                    <a:gd name="T114" fmla="*/ 2147483647 w 695"/>
                    <a:gd name="T115" fmla="*/ 2147483647 h 729"/>
                    <a:gd name="T116" fmla="*/ 2147483647 w 695"/>
                    <a:gd name="T117" fmla="*/ 2147483647 h 729"/>
                    <a:gd name="T118" fmla="*/ 2147483647 w 695"/>
                    <a:gd name="T119" fmla="*/ 2147483647 h 729"/>
                    <a:gd name="T120" fmla="*/ 2147483647 w 695"/>
                    <a:gd name="T121" fmla="*/ 2147483647 h 7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95" h="729">
                      <a:moveTo>
                        <a:pt x="285" y="301"/>
                      </a:moveTo>
                      <a:lnTo>
                        <a:pt x="327" y="333"/>
                      </a:lnTo>
                      <a:lnTo>
                        <a:pt x="327" y="357"/>
                      </a:lnTo>
                      <a:lnTo>
                        <a:pt x="393" y="412"/>
                      </a:lnTo>
                      <a:lnTo>
                        <a:pt x="410" y="460"/>
                      </a:lnTo>
                      <a:lnTo>
                        <a:pt x="469" y="499"/>
                      </a:lnTo>
                      <a:lnTo>
                        <a:pt x="528" y="499"/>
                      </a:lnTo>
                      <a:lnTo>
                        <a:pt x="519" y="555"/>
                      </a:lnTo>
                      <a:lnTo>
                        <a:pt x="569" y="555"/>
                      </a:lnTo>
                      <a:lnTo>
                        <a:pt x="578" y="595"/>
                      </a:lnTo>
                      <a:lnTo>
                        <a:pt x="670" y="602"/>
                      </a:lnTo>
                      <a:lnTo>
                        <a:pt x="695" y="650"/>
                      </a:lnTo>
                      <a:lnTo>
                        <a:pt x="670" y="658"/>
                      </a:lnTo>
                      <a:lnTo>
                        <a:pt x="662" y="690"/>
                      </a:lnTo>
                      <a:lnTo>
                        <a:pt x="645" y="705"/>
                      </a:lnTo>
                      <a:lnTo>
                        <a:pt x="586" y="722"/>
                      </a:lnTo>
                      <a:lnTo>
                        <a:pt x="553" y="714"/>
                      </a:lnTo>
                      <a:lnTo>
                        <a:pt x="536" y="722"/>
                      </a:lnTo>
                      <a:lnTo>
                        <a:pt x="477" y="729"/>
                      </a:lnTo>
                      <a:lnTo>
                        <a:pt x="435" y="714"/>
                      </a:lnTo>
                      <a:lnTo>
                        <a:pt x="385" y="722"/>
                      </a:lnTo>
                      <a:lnTo>
                        <a:pt x="377" y="705"/>
                      </a:lnTo>
                      <a:lnTo>
                        <a:pt x="318" y="705"/>
                      </a:lnTo>
                      <a:lnTo>
                        <a:pt x="293" y="650"/>
                      </a:lnTo>
                      <a:lnTo>
                        <a:pt x="243" y="650"/>
                      </a:lnTo>
                      <a:lnTo>
                        <a:pt x="218" y="587"/>
                      </a:lnTo>
                      <a:lnTo>
                        <a:pt x="201" y="571"/>
                      </a:lnTo>
                      <a:lnTo>
                        <a:pt x="210" y="516"/>
                      </a:lnTo>
                      <a:lnTo>
                        <a:pt x="126" y="389"/>
                      </a:lnTo>
                      <a:lnTo>
                        <a:pt x="42" y="396"/>
                      </a:lnTo>
                      <a:lnTo>
                        <a:pt x="42" y="365"/>
                      </a:lnTo>
                      <a:lnTo>
                        <a:pt x="96" y="360"/>
                      </a:lnTo>
                      <a:lnTo>
                        <a:pt x="100" y="314"/>
                      </a:lnTo>
                      <a:lnTo>
                        <a:pt x="76" y="286"/>
                      </a:lnTo>
                      <a:lnTo>
                        <a:pt x="25" y="254"/>
                      </a:lnTo>
                      <a:lnTo>
                        <a:pt x="0" y="228"/>
                      </a:lnTo>
                      <a:lnTo>
                        <a:pt x="36" y="198"/>
                      </a:lnTo>
                      <a:lnTo>
                        <a:pt x="38" y="158"/>
                      </a:lnTo>
                      <a:lnTo>
                        <a:pt x="78" y="162"/>
                      </a:lnTo>
                      <a:lnTo>
                        <a:pt x="112" y="134"/>
                      </a:lnTo>
                      <a:lnTo>
                        <a:pt x="148" y="142"/>
                      </a:lnTo>
                      <a:lnTo>
                        <a:pt x="184" y="111"/>
                      </a:lnTo>
                      <a:lnTo>
                        <a:pt x="154" y="74"/>
                      </a:lnTo>
                      <a:lnTo>
                        <a:pt x="180" y="48"/>
                      </a:lnTo>
                      <a:lnTo>
                        <a:pt x="194" y="66"/>
                      </a:lnTo>
                      <a:lnTo>
                        <a:pt x="186" y="78"/>
                      </a:lnTo>
                      <a:lnTo>
                        <a:pt x="196" y="96"/>
                      </a:lnTo>
                      <a:lnTo>
                        <a:pt x="242" y="56"/>
                      </a:lnTo>
                      <a:lnTo>
                        <a:pt x="230" y="40"/>
                      </a:lnTo>
                      <a:lnTo>
                        <a:pt x="216" y="48"/>
                      </a:lnTo>
                      <a:lnTo>
                        <a:pt x="201" y="31"/>
                      </a:lnTo>
                      <a:lnTo>
                        <a:pt x="235" y="0"/>
                      </a:lnTo>
                      <a:lnTo>
                        <a:pt x="260" y="24"/>
                      </a:lnTo>
                      <a:lnTo>
                        <a:pt x="335" y="95"/>
                      </a:lnTo>
                      <a:lnTo>
                        <a:pt x="343" y="111"/>
                      </a:lnTo>
                      <a:lnTo>
                        <a:pt x="377" y="135"/>
                      </a:lnTo>
                      <a:lnTo>
                        <a:pt x="368" y="222"/>
                      </a:lnTo>
                      <a:lnTo>
                        <a:pt x="352" y="206"/>
                      </a:lnTo>
                      <a:lnTo>
                        <a:pt x="310" y="214"/>
                      </a:lnTo>
                      <a:lnTo>
                        <a:pt x="285" y="245"/>
                      </a:lnTo>
                      <a:lnTo>
                        <a:pt x="285" y="301"/>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49" name="Freeform 91"/>
                <p:cNvSpPr>
                  <a:spLocks noChangeAspect="1"/>
                </p:cNvSpPr>
                <p:nvPr/>
              </p:nvSpPr>
              <p:spPr bwMode="auto">
                <a:xfrm>
                  <a:off x="1955800" y="7627938"/>
                  <a:ext cx="825500" cy="1011237"/>
                </a:xfrm>
                <a:custGeom>
                  <a:avLst/>
                  <a:gdLst>
                    <a:gd name="T0" fmla="*/ 2147483647 w 520"/>
                    <a:gd name="T1" fmla="*/ 2147483647 h 637"/>
                    <a:gd name="T2" fmla="*/ 2147483647 w 520"/>
                    <a:gd name="T3" fmla="*/ 2147483647 h 637"/>
                    <a:gd name="T4" fmla="*/ 2147483647 w 520"/>
                    <a:gd name="T5" fmla="*/ 2147483647 h 637"/>
                    <a:gd name="T6" fmla="*/ 2147483647 w 520"/>
                    <a:gd name="T7" fmla="*/ 2147483647 h 637"/>
                    <a:gd name="T8" fmla="*/ 2147483647 w 520"/>
                    <a:gd name="T9" fmla="*/ 2147483647 h 637"/>
                    <a:gd name="T10" fmla="*/ 2147483647 w 520"/>
                    <a:gd name="T11" fmla="*/ 2147483647 h 637"/>
                    <a:gd name="T12" fmla="*/ 2147483647 w 520"/>
                    <a:gd name="T13" fmla="*/ 2147483647 h 637"/>
                    <a:gd name="T14" fmla="*/ 2147483647 w 520"/>
                    <a:gd name="T15" fmla="*/ 2147483647 h 637"/>
                    <a:gd name="T16" fmla="*/ 2147483647 w 520"/>
                    <a:gd name="T17" fmla="*/ 2147483647 h 637"/>
                    <a:gd name="T18" fmla="*/ 2147483647 w 520"/>
                    <a:gd name="T19" fmla="*/ 2147483647 h 637"/>
                    <a:gd name="T20" fmla="*/ 2147483647 w 520"/>
                    <a:gd name="T21" fmla="*/ 2147483647 h 637"/>
                    <a:gd name="T22" fmla="*/ 2147483647 w 520"/>
                    <a:gd name="T23" fmla="*/ 2147483647 h 637"/>
                    <a:gd name="T24" fmla="*/ 2147483647 w 520"/>
                    <a:gd name="T25" fmla="*/ 2147483647 h 637"/>
                    <a:gd name="T26" fmla="*/ 2147483647 w 520"/>
                    <a:gd name="T27" fmla="*/ 2147483647 h 637"/>
                    <a:gd name="T28" fmla="*/ 2147483647 w 520"/>
                    <a:gd name="T29" fmla="*/ 2147483647 h 637"/>
                    <a:gd name="T30" fmla="*/ 2147483647 w 520"/>
                    <a:gd name="T31" fmla="*/ 2147483647 h 637"/>
                    <a:gd name="T32" fmla="*/ 2147483647 w 520"/>
                    <a:gd name="T33" fmla="*/ 2147483647 h 637"/>
                    <a:gd name="T34" fmla="*/ 2147483647 w 520"/>
                    <a:gd name="T35" fmla="*/ 2147483647 h 637"/>
                    <a:gd name="T36" fmla="*/ 2147483647 w 520"/>
                    <a:gd name="T37" fmla="*/ 2147483647 h 637"/>
                    <a:gd name="T38" fmla="*/ 2147483647 w 520"/>
                    <a:gd name="T39" fmla="*/ 2147483647 h 637"/>
                    <a:gd name="T40" fmla="*/ 2147483647 w 520"/>
                    <a:gd name="T41" fmla="*/ 2147483647 h 637"/>
                    <a:gd name="T42" fmla="*/ 2147483647 w 520"/>
                    <a:gd name="T43" fmla="*/ 2147483647 h 637"/>
                    <a:gd name="T44" fmla="*/ 2147483647 w 520"/>
                    <a:gd name="T45" fmla="*/ 2147483647 h 637"/>
                    <a:gd name="T46" fmla="*/ 2147483647 w 520"/>
                    <a:gd name="T47" fmla="*/ 2147483647 h 637"/>
                    <a:gd name="T48" fmla="*/ 2147483647 w 520"/>
                    <a:gd name="T49" fmla="*/ 2147483647 h 637"/>
                    <a:gd name="T50" fmla="*/ 2147483647 w 520"/>
                    <a:gd name="T51" fmla="*/ 2147483647 h 637"/>
                    <a:gd name="T52" fmla="*/ 2147483647 w 520"/>
                    <a:gd name="T53" fmla="*/ 2147483647 h 637"/>
                    <a:gd name="T54" fmla="*/ 2147483647 w 520"/>
                    <a:gd name="T55" fmla="*/ 2147483647 h 637"/>
                    <a:gd name="T56" fmla="*/ 0 w 520"/>
                    <a:gd name="T57" fmla="*/ 2147483647 h 637"/>
                    <a:gd name="T58" fmla="*/ 0 w 520"/>
                    <a:gd name="T59" fmla="*/ 2147483647 h 637"/>
                    <a:gd name="T60" fmla="*/ 2147483647 w 520"/>
                    <a:gd name="T61" fmla="*/ 2147483647 h 637"/>
                    <a:gd name="T62" fmla="*/ 2147483647 w 520"/>
                    <a:gd name="T63" fmla="*/ 2147483647 h 637"/>
                    <a:gd name="T64" fmla="*/ 2147483647 w 520"/>
                    <a:gd name="T65" fmla="*/ 2147483647 h 637"/>
                    <a:gd name="T66" fmla="*/ 2147483647 w 520"/>
                    <a:gd name="T67" fmla="*/ 2147483647 h 637"/>
                    <a:gd name="T68" fmla="*/ 2147483647 w 520"/>
                    <a:gd name="T69" fmla="*/ 0 h 637"/>
                    <a:gd name="T70" fmla="*/ 2147483647 w 520"/>
                    <a:gd name="T71" fmla="*/ 2147483647 h 63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0" h="637">
                      <a:moveTo>
                        <a:pt x="218" y="66"/>
                      </a:moveTo>
                      <a:lnTo>
                        <a:pt x="252" y="58"/>
                      </a:lnTo>
                      <a:lnTo>
                        <a:pt x="252" y="90"/>
                      </a:lnTo>
                      <a:lnTo>
                        <a:pt x="336" y="82"/>
                      </a:lnTo>
                      <a:lnTo>
                        <a:pt x="420" y="209"/>
                      </a:lnTo>
                      <a:lnTo>
                        <a:pt x="411" y="265"/>
                      </a:lnTo>
                      <a:lnTo>
                        <a:pt x="428" y="280"/>
                      </a:lnTo>
                      <a:lnTo>
                        <a:pt x="453" y="344"/>
                      </a:lnTo>
                      <a:lnTo>
                        <a:pt x="504" y="344"/>
                      </a:lnTo>
                      <a:lnTo>
                        <a:pt x="520" y="375"/>
                      </a:lnTo>
                      <a:lnTo>
                        <a:pt x="495" y="383"/>
                      </a:lnTo>
                      <a:lnTo>
                        <a:pt x="495" y="415"/>
                      </a:lnTo>
                      <a:lnTo>
                        <a:pt x="436" y="455"/>
                      </a:lnTo>
                      <a:lnTo>
                        <a:pt x="462" y="486"/>
                      </a:lnTo>
                      <a:lnTo>
                        <a:pt x="462" y="495"/>
                      </a:lnTo>
                      <a:lnTo>
                        <a:pt x="411" y="495"/>
                      </a:lnTo>
                      <a:lnTo>
                        <a:pt x="370" y="526"/>
                      </a:lnTo>
                      <a:lnTo>
                        <a:pt x="302" y="542"/>
                      </a:lnTo>
                      <a:lnTo>
                        <a:pt x="294" y="598"/>
                      </a:lnTo>
                      <a:lnTo>
                        <a:pt x="252" y="637"/>
                      </a:lnTo>
                      <a:lnTo>
                        <a:pt x="202" y="581"/>
                      </a:lnTo>
                      <a:lnTo>
                        <a:pt x="185" y="518"/>
                      </a:lnTo>
                      <a:lnTo>
                        <a:pt x="160" y="471"/>
                      </a:lnTo>
                      <a:lnTo>
                        <a:pt x="143" y="407"/>
                      </a:lnTo>
                      <a:lnTo>
                        <a:pt x="101" y="344"/>
                      </a:lnTo>
                      <a:lnTo>
                        <a:pt x="93" y="312"/>
                      </a:lnTo>
                      <a:lnTo>
                        <a:pt x="50" y="248"/>
                      </a:lnTo>
                      <a:lnTo>
                        <a:pt x="18" y="241"/>
                      </a:lnTo>
                      <a:lnTo>
                        <a:pt x="0" y="188"/>
                      </a:lnTo>
                      <a:lnTo>
                        <a:pt x="0" y="104"/>
                      </a:lnTo>
                      <a:lnTo>
                        <a:pt x="10" y="104"/>
                      </a:lnTo>
                      <a:lnTo>
                        <a:pt x="30" y="92"/>
                      </a:lnTo>
                      <a:lnTo>
                        <a:pt x="58" y="68"/>
                      </a:lnTo>
                      <a:lnTo>
                        <a:pt x="90" y="38"/>
                      </a:lnTo>
                      <a:lnTo>
                        <a:pt x="134" y="0"/>
                      </a:lnTo>
                      <a:lnTo>
                        <a:pt x="218" y="66"/>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50" name="Freeform 92"/>
                <p:cNvSpPr>
                  <a:spLocks noChangeAspect="1"/>
                </p:cNvSpPr>
                <p:nvPr/>
              </p:nvSpPr>
              <p:spPr bwMode="auto">
                <a:xfrm>
                  <a:off x="1373188" y="7789863"/>
                  <a:ext cx="876300" cy="823912"/>
                </a:xfrm>
                <a:custGeom>
                  <a:avLst/>
                  <a:gdLst>
                    <a:gd name="T0" fmla="*/ 2147483647 w 552"/>
                    <a:gd name="T1" fmla="*/ 2147483647 h 519"/>
                    <a:gd name="T2" fmla="*/ 0 w 552"/>
                    <a:gd name="T3" fmla="*/ 2147483647 h 519"/>
                    <a:gd name="T4" fmla="*/ 2147483647 w 552"/>
                    <a:gd name="T5" fmla="*/ 2147483647 h 519"/>
                    <a:gd name="T6" fmla="*/ 2147483647 w 552"/>
                    <a:gd name="T7" fmla="*/ 2147483647 h 519"/>
                    <a:gd name="T8" fmla="*/ 2147483647 w 552"/>
                    <a:gd name="T9" fmla="*/ 2147483647 h 519"/>
                    <a:gd name="T10" fmla="*/ 2147483647 w 552"/>
                    <a:gd name="T11" fmla="*/ 2147483647 h 519"/>
                    <a:gd name="T12" fmla="*/ 2147483647 w 552"/>
                    <a:gd name="T13" fmla="*/ 2147483647 h 519"/>
                    <a:gd name="T14" fmla="*/ 2147483647 w 552"/>
                    <a:gd name="T15" fmla="*/ 2147483647 h 519"/>
                    <a:gd name="T16" fmla="*/ 2147483647 w 552"/>
                    <a:gd name="T17" fmla="*/ 2147483647 h 519"/>
                    <a:gd name="T18" fmla="*/ 2147483647 w 552"/>
                    <a:gd name="T19" fmla="*/ 2147483647 h 519"/>
                    <a:gd name="T20" fmla="*/ 2147483647 w 552"/>
                    <a:gd name="T21" fmla="*/ 2147483647 h 519"/>
                    <a:gd name="T22" fmla="*/ 2147483647 w 552"/>
                    <a:gd name="T23" fmla="*/ 2147483647 h 519"/>
                    <a:gd name="T24" fmla="*/ 2147483647 w 552"/>
                    <a:gd name="T25" fmla="*/ 2147483647 h 519"/>
                    <a:gd name="T26" fmla="*/ 2147483647 w 552"/>
                    <a:gd name="T27" fmla="*/ 2147483647 h 519"/>
                    <a:gd name="T28" fmla="*/ 2147483647 w 552"/>
                    <a:gd name="T29" fmla="*/ 2147483647 h 519"/>
                    <a:gd name="T30" fmla="*/ 2147483647 w 552"/>
                    <a:gd name="T31" fmla="*/ 2147483647 h 519"/>
                    <a:gd name="T32" fmla="*/ 2147483647 w 552"/>
                    <a:gd name="T33" fmla="*/ 2147483647 h 519"/>
                    <a:gd name="T34" fmla="*/ 2147483647 w 552"/>
                    <a:gd name="T35" fmla="*/ 2147483647 h 519"/>
                    <a:gd name="T36" fmla="*/ 2147483647 w 552"/>
                    <a:gd name="T37" fmla="*/ 2147483647 h 519"/>
                    <a:gd name="T38" fmla="*/ 2147483647 w 552"/>
                    <a:gd name="T39" fmla="*/ 2147483647 h 519"/>
                    <a:gd name="T40" fmla="*/ 2147483647 w 552"/>
                    <a:gd name="T41" fmla="*/ 0 h 519"/>
                    <a:gd name="T42" fmla="*/ 2147483647 w 552"/>
                    <a:gd name="T43" fmla="*/ 2147483647 h 519"/>
                    <a:gd name="T44" fmla="*/ 2147483647 w 552"/>
                    <a:gd name="T45" fmla="*/ 2147483647 h 519"/>
                    <a:gd name="T46" fmla="*/ 2147483647 w 552"/>
                    <a:gd name="T47" fmla="*/ 2147483647 h 519"/>
                    <a:gd name="T48" fmla="*/ 2147483647 w 552"/>
                    <a:gd name="T49" fmla="*/ 2147483647 h 519"/>
                    <a:gd name="T50" fmla="*/ 2147483647 w 552"/>
                    <a:gd name="T51" fmla="*/ 2147483647 h 519"/>
                    <a:gd name="T52" fmla="*/ 2147483647 w 552"/>
                    <a:gd name="T53" fmla="*/ 2147483647 h 519"/>
                    <a:gd name="T54" fmla="*/ 2147483647 w 552"/>
                    <a:gd name="T55" fmla="*/ 2147483647 h 519"/>
                    <a:gd name="T56" fmla="*/ 2147483647 w 552"/>
                    <a:gd name="T57" fmla="*/ 2147483647 h 51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52" h="519">
                      <a:moveTo>
                        <a:pt x="41" y="369"/>
                      </a:moveTo>
                      <a:lnTo>
                        <a:pt x="0" y="376"/>
                      </a:lnTo>
                      <a:lnTo>
                        <a:pt x="8" y="447"/>
                      </a:lnTo>
                      <a:lnTo>
                        <a:pt x="75" y="447"/>
                      </a:lnTo>
                      <a:lnTo>
                        <a:pt x="75" y="472"/>
                      </a:lnTo>
                      <a:lnTo>
                        <a:pt x="116" y="479"/>
                      </a:lnTo>
                      <a:lnTo>
                        <a:pt x="225" y="519"/>
                      </a:lnTo>
                      <a:lnTo>
                        <a:pt x="368" y="431"/>
                      </a:lnTo>
                      <a:lnTo>
                        <a:pt x="418" y="431"/>
                      </a:lnTo>
                      <a:lnTo>
                        <a:pt x="451" y="447"/>
                      </a:lnTo>
                      <a:lnTo>
                        <a:pt x="501" y="447"/>
                      </a:lnTo>
                      <a:lnTo>
                        <a:pt x="552" y="416"/>
                      </a:lnTo>
                      <a:lnTo>
                        <a:pt x="527" y="369"/>
                      </a:lnTo>
                      <a:lnTo>
                        <a:pt x="510" y="305"/>
                      </a:lnTo>
                      <a:lnTo>
                        <a:pt x="468" y="241"/>
                      </a:lnTo>
                      <a:lnTo>
                        <a:pt x="460" y="210"/>
                      </a:lnTo>
                      <a:lnTo>
                        <a:pt x="426" y="154"/>
                      </a:lnTo>
                      <a:lnTo>
                        <a:pt x="410" y="146"/>
                      </a:lnTo>
                      <a:lnTo>
                        <a:pt x="385" y="138"/>
                      </a:lnTo>
                      <a:lnTo>
                        <a:pt x="363" y="86"/>
                      </a:lnTo>
                      <a:lnTo>
                        <a:pt x="363" y="0"/>
                      </a:lnTo>
                      <a:lnTo>
                        <a:pt x="334" y="12"/>
                      </a:lnTo>
                      <a:lnTo>
                        <a:pt x="293" y="75"/>
                      </a:lnTo>
                      <a:lnTo>
                        <a:pt x="251" y="122"/>
                      </a:lnTo>
                      <a:lnTo>
                        <a:pt x="209" y="186"/>
                      </a:lnTo>
                      <a:lnTo>
                        <a:pt x="168" y="218"/>
                      </a:lnTo>
                      <a:lnTo>
                        <a:pt x="109" y="234"/>
                      </a:lnTo>
                      <a:lnTo>
                        <a:pt x="41" y="266"/>
                      </a:lnTo>
                      <a:lnTo>
                        <a:pt x="41" y="369"/>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51" name="Freeform 93"/>
                <p:cNvSpPr>
                  <a:spLocks noChangeAspect="1"/>
                </p:cNvSpPr>
                <p:nvPr/>
              </p:nvSpPr>
              <p:spPr bwMode="auto">
                <a:xfrm>
                  <a:off x="549275" y="8186738"/>
                  <a:ext cx="955675" cy="703262"/>
                </a:xfrm>
                <a:custGeom>
                  <a:avLst/>
                  <a:gdLst>
                    <a:gd name="T0" fmla="*/ 2147483647 w 1036"/>
                    <a:gd name="T1" fmla="*/ 2147483647 h 806"/>
                    <a:gd name="T2" fmla="*/ 2147483647 w 1036"/>
                    <a:gd name="T3" fmla="*/ 2147483647 h 806"/>
                    <a:gd name="T4" fmla="*/ 2147483647 w 1036"/>
                    <a:gd name="T5" fmla="*/ 2147483647 h 806"/>
                    <a:gd name="T6" fmla="*/ 2147483647 w 1036"/>
                    <a:gd name="T7" fmla="*/ 2147483647 h 806"/>
                    <a:gd name="T8" fmla="*/ 2147483647 w 1036"/>
                    <a:gd name="T9" fmla="*/ 2147483647 h 806"/>
                    <a:gd name="T10" fmla="*/ 2147483647 w 1036"/>
                    <a:gd name="T11" fmla="*/ 2147483647 h 806"/>
                    <a:gd name="T12" fmla="*/ 2147483647 w 1036"/>
                    <a:gd name="T13" fmla="*/ 2147483647 h 806"/>
                    <a:gd name="T14" fmla="*/ 2147483647 w 1036"/>
                    <a:gd name="T15" fmla="*/ 2147483647 h 806"/>
                    <a:gd name="T16" fmla="*/ 2147483647 w 1036"/>
                    <a:gd name="T17" fmla="*/ 2147483647 h 806"/>
                    <a:gd name="T18" fmla="*/ 2147483647 w 1036"/>
                    <a:gd name="T19" fmla="*/ 2147483647 h 806"/>
                    <a:gd name="T20" fmla="*/ 2147483647 w 1036"/>
                    <a:gd name="T21" fmla="*/ 2147483647 h 806"/>
                    <a:gd name="T22" fmla="*/ 2147483647 w 1036"/>
                    <a:gd name="T23" fmla="*/ 2147483647 h 806"/>
                    <a:gd name="T24" fmla="*/ 2147483647 w 1036"/>
                    <a:gd name="T25" fmla="*/ 2147483647 h 806"/>
                    <a:gd name="T26" fmla="*/ 2147483647 w 1036"/>
                    <a:gd name="T27" fmla="*/ 2147483647 h 806"/>
                    <a:gd name="T28" fmla="*/ 2147483647 w 1036"/>
                    <a:gd name="T29" fmla="*/ 2147483647 h 806"/>
                    <a:gd name="T30" fmla="*/ 2147483647 w 1036"/>
                    <a:gd name="T31" fmla="*/ 2147483647 h 806"/>
                    <a:gd name="T32" fmla="*/ 2147483647 w 1036"/>
                    <a:gd name="T33" fmla="*/ 2147483647 h 806"/>
                    <a:gd name="T34" fmla="*/ 2147483647 w 1036"/>
                    <a:gd name="T35" fmla="*/ 2147483647 h 806"/>
                    <a:gd name="T36" fmla="*/ 2147483647 w 1036"/>
                    <a:gd name="T37" fmla="*/ 2147483647 h 806"/>
                    <a:gd name="T38" fmla="*/ 2147483647 w 1036"/>
                    <a:gd name="T39" fmla="*/ 2147483647 h 806"/>
                    <a:gd name="T40" fmla="*/ 2147483647 w 1036"/>
                    <a:gd name="T41" fmla="*/ 2147483647 h 806"/>
                    <a:gd name="T42" fmla="*/ 2147483647 w 1036"/>
                    <a:gd name="T43" fmla="*/ 2147483647 h 806"/>
                    <a:gd name="T44" fmla="*/ 2147483647 w 1036"/>
                    <a:gd name="T45" fmla="*/ 2147483647 h 806"/>
                    <a:gd name="T46" fmla="*/ 2147483647 w 1036"/>
                    <a:gd name="T47" fmla="*/ 2147483647 h 806"/>
                    <a:gd name="T48" fmla="*/ 2147483647 w 1036"/>
                    <a:gd name="T49" fmla="*/ 2147483647 h 806"/>
                    <a:gd name="T50" fmla="*/ 2147483647 w 1036"/>
                    <a:gd name="T51" fmla="*/ 2147483647 h 806"/>
                    <a:gd name="T52" fmla="*/ 0 w 1036"/>
                    <a:gd name="T53" fmla="*/ 2147483647 h 806"/>
                    <a:gd name="T54" fmla="*/ 2147483647 w 1036"/>
                    <a:gd name="T55" fmla="*/ 2147483647 h 806"/>
                    <a:gd name="T56" fmla="*/ 2147483647 w 1036"/>
                    <a:gd name="T57" fmla="*/ 2147483647 h 806"/>
                    <a:gd name="T58" fmla="*/ 2147483647 w 1036"/>
                    <a:gd name="T59" fmla="*/ 2147483647 h 806"/>
                    <a:gd name="T60" fmla="*/ 2147483647 w 1036"/>
                    <a:gd name="T61" fmla="*/ 2147483647 h 806"/>
                    <a:gd name="T62" fmla="*/ 2147483647 w 1036"/>
                    <a:gd name="T63" fmla="*/ 2147483647 h 806"/>
                    <a:gd name="T64" fmla="*/ 2147483647 w 1036"/>
                    <a:gd name="T65" fmla="*/ 2147483647 h 806"/>
                    <a:gd name="T66" fmla="*/ 2147483647 w 1036"/>
                    <a:gd name="T67" fmla="*/ 2147483647 h 806"/>
                    <a:gd name="T68" fmla="*/ 2147483647 w 1036"/>
                    <a:gd name="T69" fmla="*/ 2147483647 h 806"/>
                    <a:gd name="T70" fmla="*/ 2147483647 w 1036"/>
                    <a:gd name="T71" fmla="*/ 2147483647 h 806"/>
                    <a:gd name="T72" fmla="*/ 2147483647 w 1036"/>
                    <a:gd name="T73" fmla="*/ 2147483647 h 806"/>
                    <a:gd name="T74" fmla="*/ 2147483647 w 1036"/>
                    <a:gd name="T75" fmla="*/ 2147483647 h 806"/>
                    <a:gd name="T76" fmla="*/ 2147483647 w 1036"/>
                    <a:gd name="T77" fmla="*/ 2147483647 h 806"/>
                    <a:gd name="T78" fmla="*/ 2147483647 w 1036"/>
                    <a:gd name="T79" fmla="*/ 2147483647 h 806"/>
                    <a:gd name="T80" fmla="*/ 2147483647 w 1036"/>
                    <a:gd name="T81" fmla="*/ 2147483647 h 806"/>
                    <a:gd name="T82" fmla="*/ 2147483647 w 1036"/>
                    <a:gd name="T83" fmla="*/ 2147483647 h 806"/>
                    <a:gd name="T84" fmla="*/ 2147483647 w 1036"/>
                    <a:gd name="T85" fmla="*/ 2147483647 h 806"/>
                    <a:gd name="T86" fmla="*/ 2147483647 w 1036"/>
                    <a:gd name="T87" fmla="*/ 2147483647 h 806"/>
                    <a:gd name="T88" fmla="*/ 2147483647 w 1036"/>
                    <a:gd name="T89" fmla="*/ 2147483647 h 806"/>
                    <a:gd name="T90" fmla="*/ 2147483647 w 1036"/>
                    <a:gd name="T91" fmla="*/ 2147483647 h 806"/>
                    <a:gd name="T92" fmla="*/ 2147483647 w 1036"/>
                    <a:gd name="T93" fmla="*/ 0 h 806"/>
                    <a:gd name="T94" fmla="*/ 2147483647 w 1036"/>
                    <a:gd name="T95" fmla="*/ 2147483647 h 806"/>
                    <a:gd name="T96" fmla="*/ 2147483647 w 1036"/>
                    <a:gd name="T97" fmla="*/ 2147483647 h 806"/>
                    <a:gd name="T98" fmla="*/ 2147483647 w 1036"/>
                    <a:gd name="T99" fmla="*/ 2147483647 h 80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36" h="806">
                      <a:moveTo>
                        <a:pt x="963" y="217"/>
                      </a:moveTo>
                      <a:lnTo>
                        <a:pt x="892" y="230"/>
                      </a:lnTo>
                      <a:lnTo>
                        <a:pt x="905" y="360"/>
                      </a:lnTo>
                      <a:lnTo>
                        <a:pt x="1021" y="360"/>
                      </a:lnTo>
                      <a:lnTo>
                        <a:pt x="1021" y="404"/>
                      </a:lnTo>
                      <a:lnTo>
                        <a:pt x="1036" y="475"/>
                      </a:lnTo>
                      <a:lnTo>
                        <a:pt x="1021" y="518"/>
                      </a:lnTo>
                      <a:lnTo>
                        <a:pt x="1021" y="619"/>
                      </a:lnTo>
                      <a:lnTo>
                        <a:pt x="1006" y="634"/>
                      </a:lnTo>
                      <a:lnTo>
                        <a:pt x="935" y="662"/>
                      </a:lnTo>
                      <a:lnTo>
                        <a:pt x="862" y="720"/>
                      </a:lnTo>
                      <a:lnTo>
                        <a:pt x="748" y="720"/>
                      </a:lnTo>
                      <a:lnTo>
                        <a:pt x="675" y="748"/>
                      </a:lnTo>
                      <a:lnTo>
                        <a:pt x="532" y="791"/>
                      </a:lnTo>
                      <a:lnTo>
                        <a:pt x="546" y="733"/>
                      </a:lnTo>
                      <a:lnTo>
                        <a:pt x="503" y="705"/>
                      </a:lnTo>
                      <a:lnTo>
                        <a:pt x="432" y="733"/>
                      </a:lnTo>
                      <a:lnTo>
                        <a:pt x="432" y="791"/>
                      </a:lnTo>
                      <a:lnTo>
                        <a:pt x="374" y="806"/>
                      </a:lnTo>
                      <a:lnTo>
                        <a:pt x="359" y="763"/>
                      </a:lnTo>
                      <a:lnTo>
                        <a:pt x="301" y="763"/>
                      </a:lnTo>
                      <a:lnTo>
                        <a:pt x="258" y="791"/>
                      </a:lnTo>
                      <a:lnTo>
                        <a:pt x="144" y="806"/>
                      </a:lnTo>
                      <a:lnTo>
                        <a:pt x="86" y="733"/>
                      </a:lnTo>
                      <a:lnTo>
                        <a:pt x="100" y="677"/>
                      </a:lnTo>
                      <a:lnTo>
                        <a:pt x="14" y="619"/>
                      </a:lnTo>
                      <a:lnTo>
                        <a:pt x="0" y="503"/>
                      </a:lnTo>
                      <a:lnTo>
                        <a:pt x="100" y="417"/>
                      </a:lnTo>
                      <a:lnTo>
                        <a:pt x="86" y="360"/>
                      </a:lnTo>
                      <a:lnTo>
                        <a:pt x="28" y="360"/>
                      </a:lnTo>
                      <a:lnTo>
                        <a:pt x="14" y="288"/>
                      </a:lnTo>
                      <a:lnTo>
                        <a:pt x="57" y="260"/>
                      </a:lnTo>
                      <a:lnTo>
                        <a:pt x="86" y="288"/>
                      </a:lnTo>
                      <a:lnTo>
                        <a:pt x="129" y="273"/>
                      </a:lnTo>
                      <a:lnTo>
                        <a:pt x="172" y="217"/>
                      </a:lnTo>
                      <a:lnTo>
                        <a:pt x="230" y="187"/>
                      </a:lnTo>
                      <a:lnTo>
                        <a:pt x="345" y="159"/>
                      </a:lnTo>
                      <a:lnTo>
                        <a:pt x="345" y="187"/>
                      </a:lnTo>
                      <a:lnTo>
                        <a:pt x="288" y="230"/>
                      </a:lnTo>
                      <a:lnTo>
                        <a:pt x="288" y="260"/>
                      </a:lnTo>
                      <a:lnTo>
                        <a:pt x="445" y="260"/>
                      </a:lnTo>
                      <a:lnTo>
                        <a:pt x="488" y="217"/>
                      </a:lnTo>
                      <a:lnTo>
                        <a:pt x="518" y="202"/>
                      </a:lnTo>
                      <a:lnTo>
                        <a:pt x="532" y="129"/>
                      </a:lnTo>
                      <a:lnTo>
                        <a:pt x="575" y="101"/>
                      </a:lnTo>
                      <a:lnTo>
                        <a:pt x="705" y="73"/>
                      </a:lnTo>
                      <a:lnTo>
                        <a:pt x="791" y="0"/>
                      </a:lnTo>
                      <a:lnTo>
                        <a:pt x="791" y="30"/>
                      </a:lnTo>
                      <a:lnTo>
                        <a:pt x="963" y="30"/>
                      </a:lnTo>
                      <a:lnTo>
                        <a:pt x="963" y="217"/>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52" name="Freeform 94"/>
                <p:cNvSpPr>
                  <a:spLocks noChangeAspect="1"/>
                </p:cNvSpPr>
                <p:nvPr/>
              </p:nvSpPr>
              <p:spPr bwMode="auto">
                <a:xfrm>
                  <a:off x="5191125" y="5397500"/>
                  <a:ext cx="588963" cy="604838"/>
                </a:xfrm>
                <a:custGeom>
                  <a:avLst/>
                  <a:gdLst>
                    <a:gd name="T0" fmla="*/ 2147483647 w 9454"/>
                    <a:gd name="T1" fmla="*/ 2147483647 h 10000"/>
                    <a:gd name="T2" fmla="*/ 2147483647 w 9454"/>
                    <a:gd name="T3" fmla="*/ 2147483647 h 10000"/>
                    <a:gd name="T4" fmla="*/ 2147483647 w 9454"/>
                    <a:gd name="T5" fmla="*/ 2147483647 h 10000"/>
                    <a:gd name="T6" fmla="*/ 2147483647 w 9454"/>
                    <a:gd name="T7" fmla="*/ 2147483647 h 10000"/>
                    <a:gd name="T8" fmla="*/ 0 w 9454"/>
                    <a:gd name="T9" fmla="*/ 2147483647 h 10000"/>
                    <a:gd name="T10" fmla="*/ 2147483647 w 9454"/>
                    <a:gd name="T11" fmla="*/ 2147483647 h 10000"/>
                    <a:gd name="T12" fmla="*/ 2147483647 w 9454"/>
                    <a:gd name="T13" fmla="*/ 2147483647 h 10000"/>
                    <a:gd name="T14" fmla="*/ 2147483647 w 9454"/>
                    <a:gd name="T15" fmla="*/ 2147483647 h 10000"/>
                    <a:gd name="T16" fmla="*/ 2147483647 w 9454"/>
                    <a:gd name="T17" fmla="*/ 2147483647 h 10000"/>
                    <a:gd name="T18" fmla="*/ 2147483647 w 9454"/>
                    <a:gd name="T19" fmla="*/ 2147483647 h 10000"/>
                    <a:gd name="T20" fmla="*/ 2147483647 w 9454"/>
                    <a:gd name="T21" fmla="*/ 0 h 10000"/>
                    <a:gd name="T22" fmla="*/ 2147483647 w 9454"/>
                    <a:gd name="T23" fmla="*/ 0 h 10000"/>
                    <a:gd name="T24" fmla="*/ 2147483647 w 9454"/>
                    <a:gd name="T25" fmla="*/ 2147483647 h 10000"/>
                    <a:gd name="T26" fmla="*/ 2147483647 w 9454"/>
                    <a:gd name="T27" fmla="*/ 2147483647 h 10000"/>
                    <a:gd name="T28" fmla="*/ 2147483647 w 9454"/>
                    <a:gd name="T29" fmla="*/ 2147483647 h 10000"/>
                    <a:gd name="T30" fmla="*/ 2147483647 w 9454"/>
                    <a:gd name="T31" fmla="*/ 2147483647 h 10000"/>
                    <a:gd name="T32" fmla="*/ 2147483647 w 9454"/>
                    <a:gd name="T33" fmla="*/ 2147483647 h 10000"/>
                    <a:gd name="T34" fmla="*/ 2147483647 w 9454"/>
                    <a:gd name="T35" fmla="*/ 2147483647 h 10000"/>
                    <a:gd name="T36" fmla="*/ 2147483647 w 9454"/>
                    <a:gd name="T37" fmla="*/ 2147483647 h 10000"/>
                    <a:gd name="T38" fmla="*/ 2147483647 w 9454"/>
                    <a:gd name="T39" fmla="*/ 2147483647 h 10000"/>
                    <a:gd name="T40" fmla="*/ 2147483647 w 9454"/>
                    <a:gd name="T41" fmla="*/ 2147483647 h 10000"/>
                    <a:gd name="T42" fmla="*/ 2147483647 w 9454"/>
                    <a:gd name="T43" fmla="*/ 2147483647 h 10000"/>
                    <a:gd name="T44" fmla="*/ 2147483647 w 9454"/>
                    <a:gd name="T45" fmla="*/ 2147483647 h 10000"/>
                    <a:gd name="T46" fmla="*/ 2147483647 w 9454"/>
                    <a:gd name="T47" fmla="*/ 2147483647 h 10000"/>
                    <a:gd name="T48" fmla="*/ 2147483647 w 9454"/>
                    <a:gd name="T49" fmla="*/ 2147483647 h 10000"/>
                    <a:gd name="T50" fmla="*/ 2147483647 w 9454"/>
                    <a:gd name="T51" fmla="*/ 2147483647 h 10000"/>
                    <a:gd name="T52" fmla="*/ 2147483647 w 9454"/>
                    <a:gd name="T53" fmla="*/ 2147483647 h 10000"/>
                    <a:gd name="T54" fmla="*/ 2147483647 w 9454"/>
                    <a:gd name="T55" fmla="*/ 2147483647 h 1000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9454" h="10000">
                      <a:moveTo>
                        <a:pt x="948" y="6656"/>
                      </a:moveTo>
                      <a:lnTo>
                        <a:pt x="1791" y="4790"/>
                      </a:lnTo>
                      <a:lnTo>
                        <a:pt x="1377" y="3951"/>
                      </a:lnTo>
                      <a:lnTo>
                        <a:pt x="90" y="3328"/>
                      </a:lnTo>
                      <a:lnTo>
                        <a:pt x="0" y="2728"/>
                      </a:lnTo>
                      <a:lnTo>
                        <a:pt x="550" y="2476"/>
                      </a:lnTo>
                      <a:lnTo>
                        <a:pt x="2173" y="2023"/>
                      </a:lnTo>
                      <a:cubicBezTo>
                        <a:pt x="2191" y="1816"/>
                        <a:pt x="2210" y="1608"/>
                        <a:pt x="2228" y="1401"/>
                      </a:cubicBezTo>
                      <a:lnTo>
                        <a:pt x="6183" y="1108"/>
                      </a:lnTo>
                      <a:cubicBezTo>
                        <a:pt x="6070" y="671"/>
                        <a:pt x="6176" y="458"/>
                        <a:pt x="6063" y="21"/>
                      </a:cubicBezTo>
                      <a:lnTo>
                        <a:pt x="6688" y="0"/>
                      </a:lnTo>
                      <a:lnTo>
                        <a:pt x="8404" y="0"/>
                      </a:lnTo>
                      <a:lnTo>
                        <a:pt x="9040" y="839"/>
                      </a:lnTo>
                      <a:lnTo>
                        <a:pt x="9040" y="2083"/>
                      </a:lnTo>
                      <a:lnTo>
                        <a:pt x="8818" y="2706"/>
                      </a:lnTo>
                      <a:lnTo>
                        <a:pt x="9454" y="3328"/>
                      </a:lnTo>
                      <a:lnTo>
                        <a:pt x="8818" y="3951"/>
                      </a:lnTo>
                      <a:lnTo>
                        <a:pt x="7960" y="3951"/>
                      </a:lnTo>
                      <a:lnTo>
                        <a:pt x="7960" y="5007"/>
                      </a:lnTo>
                      <a:lnTo>
                        <a:pt x="8596" y="5832"/>
                      </a:lnTo>
                      <a:lnTo>
                        <a:pt x="6481" y="7294"/>
                      </a:lnTo>
                      <a:lnTo>
                        <a:pt x="6481" y="9378"/>
                      </a:lnTo>
                      <a:lnTo>
                        <a:pt x="5637" y="10000"/>
                      </a:lnTo>
                      <a:lnTo>
                        <a:pt x="3285" y="9378"/>
                      </a:lnTo>
                      <a:lnTo>
                        <a:pt x="3507" y="8958"/>
                      </a:lnTo>
                      <a:lnTo>
                        <a:pt x="3078" y="8741"/>
                      </a:lnTo>
                      <a:lnTo>
                        <a:pt x="948" y="9175"/>
                      </a:lnTo>
                      <a:lnTo>
                        <a:pt x="948" y="6656"/>
                      </a:lnTo>
                    </a:path>
                  </a:pathLst>
                </a:custGeom>
                <a:solidFill>
                  <a:schemeClr val="accent6">
                    <a:lumMod val="60000"/>
                    <a:lumOff val="40000"/>
                  </a:schemeClr>
                </a:solidFill>
                <a:ln w="12700">
                  <a:solidFill>
                    <a:srgbClr val="000000"/>
                  </a:solidFill>
                  <a:prstDash val="solid"/>
                  <a:round/>
                  <a:headEnd/>
                  <a:tailEnd/>
                </a:ln>
              </p:spPr>
              <p:txBody>
                <a:bodyPr bIns="39683"/>
                <a:lstStyle/>
                <a:p>
                  <a:endParaRPr lang="ja-JP" altLang="en-US" sz="1984"/>
                </a:p>
              </p:txBody>
            </p:sp>
            <p:sp>
              <p:nvSpPr>
                <p:cNvPr id="53" name="Freeform 95"/>
                <p:cNvSpPr>
                  <a:spLocks noChangeAspect="1"/>
                </p:cNvSpPr>
                <p:nvPr/>
              </p:nvSpPr>
              <p:spPr bwMode="auto">
                <a:xfrm>
                  <a:off x="3216275" y="3708400"/>
                  <a:ext cx="1863725" cy="1930400"/>
                </a:xfrm>
                <a:custGeom>
                  <a:avLst/>
                  <a:gdLst>
                    <a:gd name="T0" fmla="*/ 2147483647 w 1174"/>
                    <a:gd name="T1" fmla="*/ 2147483647 h 1216"/>
                    <a:gd name="T2" fmla="*/ 2147483647 w 1174"/>
                    <a:gd name="T3" fmla="*/ 2147483647 h 1216"/>
                    <a:gd name="T4" fmla="*/ 2147483647 w 1174"/>
                    <a:gd name="T5" fmla="*/ 2147483647 h 1216"/>
                    <a:gd name="T6" fmla="*/ 2147483647 w 1174"/>
                    <a:gd name="T7" fmla="*/ 2147483647 h 1216"/>
                    <a:gd name="T8" fmla="*/ 2147483647 w 1174"/>
                    <a:gd name="T9" fmla="*/ 2147483647 h 1216"/>
                    <a:gd name="T10" fmla="*/ 2147483647 w 1174"/>
                    <a:gd name="T11" fmla="*/ 2147483647 h 1216"/>
                    <a:gd name="T12" fmla="*/ 2147483647 w 1174"/>
                    <a:gd name="T13" fmla="*/ 2147483647 h 1216"/>
                    <a:gd name="T14" fmla="*/ 2147483647 w 1174"/>
                    <a:gd name="T15" fmla="*/ 2147483647 h 1216"/>
                    <a:gd name="T16" fmla="*/ 2147483647 w 1174"/>
                    <a:gd name="T17" fmla="*/ 2147483647 h 1216"/>
                    <a:gd name="T18" fmla="*/ 2147483647 w 1174"/>
                    <a:gd name="T19" fmla="*/ 2147483647 h 1216"/>
                    <a:gd name="T20" fmla="*/ 2147483647 w 1174"/>
                    <a:gd name="T21" fmla="*/ 2147483647 h 1216"/>
                    <a:gd name="T22" fmla="*/ 2147483647 w 1174"/>
                    <a:gd name="T23" fmla="*/ 2147483647 h 1216"/>
                    <a:gd name="T24" fmla="*/ 2147483647 w 1174"/>
                    <a:gd name="T25" fmla="*/ 2147483647 h 1216"/>
                    <a:gd name="T26" fmla="*/ 2147483647 w 1174"/>
                    <a:gd name="T27" fmla="*/ 2147483647 h 1216"/>
                    <a:gd name="T28" fmla="*/ 2147483647 w 1174"/>
                    <a:gd name="T29" fmla="*/ 2147483647 h 1216"/>
                    <a:gd name="T30" fmla="*/ 2147483647 w 1174"/>
                    <a:gd name="T31" fmla="*/ 2147483647 h 1216"/>
                    <a:gd name="T32" fmla="*/ 2147483647 w 1174"/>
                    <a:gd name="T33" fmla="*/ 2147483647 h 1216"/>
                    <a:gd name="T34" fmla="*/ 2147483647 w 1174"/>
                    <a:gd name="T35" fmla="*/ 2147483647 h 1216"/>
                    <a:gd name="T36" fmla="*/ 2147483647 w 1174"/>
                    <a:gd name="T37" fmla="*/ 2147483647 h 1216"/>
                    <a:gd name="T38" fmla="*/ 2147483647 w 1174"/>
                    <a:gd name="T39" fmla="*/ 2147483647 h 1216"/>
                    <a:gd name="T40" fmla="*/ 2147483647 w 1174"/>
                    <a:gd name="T41" fmla="*/ 2147483647 h 1216"/>
                    <a:gd name="T42" fmla="*/ 2147483647 w 1174"/>
                    <a:gd name="T43" fmla="*/ 2147483647 h 1216"/>
                    <a:gd name="T44" fmla="*/ 2147483647 w 1174"/>
                    <a:gd name="T45" fmla="*/ 2147483647 h 1216"/>
                    <a:gd name="T46" fmla="*/ 2147483647 w 1174"/>
                    <a:gd name="T47" fmla="*/ 2147483647 h 1216"/>
                    <a:gd name="T48" fmla="*/ 2147483647 w 1174"/>
                    <a:gd name="T49" fmla="*/ 2147483647 h 1216"/>
                    <a:gd name="T50" fmla="*/ 2147483647 w 1174"/>
                    <a:gd name="T51" fmla="*/ 2147483647 h 1216"/>
                    <a:gd name="T52" fmla="*/ 2147483647 w 1174"/>
                    <a:gd name="T53" fmla="*/ 2147483647 h 1216"/>
                    <a:gd name="T54" fmla="*/ 2147483647 w 1174"/>
                    <a:gd name="T55" fmla="*/ 2147483647 h 1216"/>
                    <a:gd name="T56" fmla="*/ 2147483647 w 1174"/>
                    <a:gd name="T57" fmla="*/ 2147483647 h 1216"/>
                    <a:gd name="T58" fmla="*/ 2147483647 w 1174"/>
                    <a:gd name="T59" fmla="*/ 2147483647 h 1216"/>
                    <a:gd name="T60" fmla="*/ 2147483647 w 1174"/>
                    <a:gd name="T61" fmla="*/ 2147483647 h 1216"/>
                    <a:gd name="T62" fmla="*/ 2147483647 w 1174"/>
                    <a:gd name="T63" fmla="*/ 2147483647 h 1216"/>
                    <a:gd name="T64" fmla="*/ 2147483647 w 1174"/>
                    <a:gd name="T65" fmla="*/ 2147483647 h 1216"/>
                    <a:gd name="T66" fmla="*/ 2147483647 w 1174"/>
                    <a:gd name="T67" fmla="*/ 2147483647 h 1216"/>
                    <a:gd name="T68" fmla="*/ 2147483647 w 1174"/>
                    <a:gd name="T69" fmla="*/ 2147483647 h 1216"/>
                    <a:gd name="T70" fmla="*/ 2147483647 w 1174"/>
                    <a:gd name="T71" fmla="*/ 2147483647 h 1216"/>
                    <a:gd name="T72" fmla="*/ 2147483647 w 1174"/>
                    <a:gd name="T73" fmla="*/ 2147483647 h 1216"/>
                    <a:gd name="T74" fmla="*/ 2147483647 w 1174"/>
                    <a:gd name="T75" fmla="*/ 2147483647 h 1216"/>
                    <a:gd name="T76" fmla="*/ 2147483647 w 1174"/>
                    <a:gd name="T77" fmla="*/ 2147483647 h 1216"/>
                    <a:gd name="T78" fmla="*/ 2147483647 w 1174"/>
                    <a:gd name="T79" fmla="*/ 2147483647 h 1216"/>
                    <a:gd name="T80" fmla="*/ 2147483647 w 1174"/>
                    <a:gd name="T81" fmla="*/ 2147483647 h 1216"/>
                    <a:gd name="T82" fmla="*/ 2147483647 w 1174"/>
                    <a:gd name="T83" fmla="*/ 2147483647 h 1216"/>
                    <a:gd name="T84" fmla="*/ 2147483647 w 1174"/>
                    <a:gd name="T85" fmla="*/ 2147483647 h 1216"/>
                    <a:gd name="T86" fmla="*/ 2147483647 w 1174"/>
                    <a:gd name="T87" fmla="*/ 2147483647 h 1216"/>
                    <a:gd name="T88" fmla="*/ 2147483647 w 1174"/>
                    <a:gd name="T89" fmla="*/ 2147483647 h 1216"/>
                    <a:gd name="T90" fmla="*/ 2147483647 w 1174"/>
                    <a:gd name="T91" fmla="*/ 2147483647 h 1216"/>
                    <a:gd name="T92" fmla="*/ 2147483647 w 1174"/>
                    <a:gd name="T93" fmla="*/ 2147483647 h 1216"/>
                    <a:gd name="T94" fmla="*/ 2147483647 w 1174"/>
                    <a:gd name="T95" fmla="*/ 2147483647 h 1216"/>
                    <a:gd name="T96" fmla="*/ 2147483647 w 1174"/>
                    <a:gd name="T97" fmla="*/ 2147483647 h 1216"/>
                    <a:gd name="T98" fmla="*/ 2147483647 w 1174"/>
                    <a:gd name="T99" fmla="*/ 2147483647 h 1216"/>
                    <a:gd name="T100" fmla="*/ 2147483647 w 1174"/>
                    <a:gd name="T101" fmla="*/ 2147483647 h 1216"/>
                    <a:gd name="T102" fmla="*/ 2147483647 w 1174"/>
                    <a:gd name="T103" fmla="*/ 2147483647 h 1216"/>
                    <a:gd name="T104" fmla="*/ 2147483647 w 1174"/>
                    <a:gd name="T105" fmla="*/ 2147483647 h 1216"/>
                    <a:gd name="T106" fmla="*/ 2147483647 w 1174"/>
                    <a:gd name="T107" fmla="*/ 2147483647 h 1216"/>
                    <a:gd name="T108" fmla="*/ 2147483647 w 1174"/>
                    <a:gd name="T109" fmla="*/ 2147483647 h 1216"/>
                    <a:gd name="T110" fmla="*/ 2147483647 w 1174"/>
                    <a:gd name="T111" fmla="*/ 2147483647 h 1216"/>
                    <a:gd name="T112" fmla="*/ 2147483647 w 1174"/>
                    <a:gd name="T113" fmla="*/ 2147483647 h 1216"/>
                    <a:gd name="T114" fmla="*/ 2147483647 w 1174"/>
                    <a:gd name="T115" fmla="*/ 2147483647 h 12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74" h="1216">
                      <a:moveTo>
                        <a:pt x="965" y="776"/>
                      </a:moveTo>
                      <a:lnTo>
                        <a:pt x="965" y="863"/>
                      </a:lnTo>
                      <a:lnTo>
                        <a:pt x="988" y="871"/>
                      </a:lnTo>
                      <a:lnTo>
                        <a:pt x="1018" y="903"/>
                      </a:lnTo>
                      <a:lnTo>
                        <a:pt x="1040" y="911"/>
                      </a:lnTo>
                      <a:lnTo>
                        <a:pt x="1038" y="993"/>
                      </a:lnTo>
                      <a:lnTo>
                        <a:pt x="994" y="985"/>
                      </a:lnTo>
                      <a:lnTo>
                        <a:pt x="994" y="1023"/>
                      </a:lnTo>
                      <a:lnTo>
                        <a:pt x="1032" y="1037"/>
                      </a:lnTo>
                      <a:lnTo>
                        <a:pt x="1036" y="1017"/>
                      </a:lnTo>
                      <a:lnTo>
                        <a:pt x="1052" y="1025"/>
                      </a:lnTo>
                      <a:lnTo>
                        <a:pt x="1050" y="1043"/>
                      </a:lnTo>
                      <a:lnTo>
                        <a:pt x="1106" y="1065"/>
                      </a:lnTo>
                      <a:lnTo>
                        <a:pt x="1110" y="1087"/>
                      </a:lnTo>
                      <a:lnTo>
                        <a:pt x="1076" y="1109"/>
                      </a:lnTo>
                      <a:lnTo>
                        <a:pt x="1076" y="1164"/>
                      </a:lnTo>
                      <a:lnTo>
                        <a:pt x="1038" y="1160"/>
                      </a:lnTo>
                      <a:lnTo>
                        <a:pt x="1034" y="1214"/>
                      </a:lnTo>
                      <a:lnTo>
                        <a:pt x="1016" y="1216"/>
                      </a:lnTo>
                      <a:lnTo>
                        <a:pt x="1014" y="1132"/>
                      </a:lnTo>
                      <a:lnTo>
                        <a:pt x="998" y="1132"/>
                      </a:lnTo>
                      <a:lnTo>
                        <a:pt x="998" y="1152"/>
                      </a:lnTo>
                      <a:lnTo>
                        <a:pt x="973" y="1148"/>
                      </a:lnTo>
                      <a:lnTo>
                        <a:pt x="898" y="1140"/>
                      </a:lnTo>
                      <a:lnTo>
                        <a:pt x="873" y="1125"/>
                      </a:lnTo>
                      <a:lnTo>
                        <a:pt x="806" y="1132"/>
                      </a:lnTo>
                      <a:lnTo>
                        <a:pt x="806" y="1172"/>
                      </a:lnTo>
                      <a:lnTo>
                        <a:pt x="781" y="1140"/>
                      </a:lnTo>
                      <a:lnTo>
                        <a:pt x="656" y="1204"/>
                      </a:lnTo>
                      <a:lnTo>
                        <a:pt x="622" y="1204"/>
                      </a:lnTo>
                      <a:lnTo>
                        <a:pt x="579" y="1156"/>
                      </a:lnTo>
                      <a:lnTo>
                        <a:pt x="554" y="1140"/>
                      </a:lnTo>
                      <a:lnTo>
                        <a:pt x="488" y="1125"/>
                      </a:lnTo>
                      <a:lnTo>
                        <a:pt x="387" y="1061"/>
                      </a:lnTo>
                      <a:lnTo>
                        <a:pt x="337" y="1037"/>
                      </a:lnTo>
                      <a:lnTo>
                        <a:pt x="90" y="1031"/>
                      </a:lnTo>
                      <a:lnTo>
                        <a:pt x="76" y="975"/>
                      </a:lnTo>
                      <a:lnTo>
                        <a:pt x="156" y="975"/>
                      </a:lnTo>
                      <a:lnTo>
                        <a:pt x="164" y="1013"/>
                      </a:lnTo>
                      <a:lnTo>
                        <a:pt x="198" y="1015"/>
                      </a:lnTo>
                      <a:lnTo>
                        <a:pt x="198" y="979"/>
                      </a:lnTo>
                      <a:lnTo>
                        <a:pt x="214" y="981"/>
                      </a:lnTo>
                      <a:lnTo>
                        <a:pt x="220" y="1013"/>
                      </a:lnTo>
                      <a:lnTo>
                        <a:pt x="248" y="1011"/>
                      </a:lnTo>
                      <a:lnTo>
                        <a:pt x="248" y="964"/>
                      </a:lnTo>
                      <a:lnTo>
                        <a:pt x="260" y="963"/>
                      </a:lnTo>
                      <a:lnTo>
                        <a:pt x="254" y="944"/>
                      </a:lnTo>
                      <a:lnTo>
                        <a:pt x="182" y="955"/>
                      </a:lnTo>
                      <a:lnTo>
                        <a:pt x="176" y="927"/>
                      </a:lnTo>
                      <a:lnTo>
                        <a:pt x="140" y="925"/>
                      </a:lnTo>
                      <a:lnTo>
                        <a:pt x="136" y="907"/>
                      </a:lnTo>
                      <a:lnTo>
                        <a:pt x="172" y="891"/>
                      </a:lnTo>
                      <a:lnTo>
                        <a:pt x="160" y="873"/>
                      </a:lnTo>
                      <a:lnTo>
                        <a:pt x="120" y="891"/>
                      </a:lnTo>
                      <a:lnTo>
                        <a:pt x="76" y="895"/>
                      </a:lnTo>
                      <a:lnTo>
                        <a:pt x="74" y="855"/>
                      </a:lnTo>
                      <a:lnTo>
                        <a:pt x="166" y="823"/>
                      </a:lnTo>
                      <a:lnTo>
                        <a:pt x="188" y="831"/>
                      </a:lnTo>
                      <a:lnTo>
                        <a:pt x="236" y="818"/>
                      </a:lnTo>
                      <a:lnTo>
                        <a:pt x="290" y="837"/>
                      </a:lnTo>
                      <a:lnTo>
                        <a:pt x="304" y="929"/>
                      </a:lnTo>
                      <a:lnTo>
                        <a:pt x="262" y="940"/>
                      </a:lnTo>
                      <a:lnTo>
                        <a:pt x="269" y="958"/>
                      </a:lnTo>
                      <a:lnTo>
                        <a:pt x="305" y="949"/>
                      </a:lnTo>
                      <a:lnTo>
                        <a:pt x="304" y="1014"/>
                      </a:lnTo>
                      <a:lnTo>
                        <a:pt x="329" y="1014"/>
                      </a:lnTo>
                      <a:lnTo>
                        <a:pt x="328" y="973"/>
                      </a:lnTo>
                      <a:lnTo>
                        <a:pt x="387" y="966"/>
                      </a:lnTo>
                      <a:lnTo>
                        <a:pt x="479" y="911"/>
                      </a:lnTo>
                      <a:lnTo>
                        <a:pt x="379" y="943"/>
                      </a:lnTo>
                      <a:lnTo>
                        <a:pt x="344" y="940"/>
                      </a:lnTo>
                      <a:lnTo>
                        <a:pt x="342" y="918"/>
                      </a:lnTo>
                      <a:lnTo>
                        <a:pt x="362" y="919"/>
                      </a:lnTo>
                      <a:lnTo>
                        <a:pt x="342" y="822"/>
                      </a:lnTo>
                      <a:lnTo>
                        <a:pt x="380" y="806"/>
                      </a:lnTo>
                      <a:lnTo>
                        <a:pt x="418" y="706"/>
                      </a:lnTo>
                      <a:lnTo>
                        <a:pt x="362" y="782"/>
                      </a:lnTo>
                      <a:lnTo>
                        <a:pt x="312" y="802"/>
                      </a:lnTo>
                      <a:lnTo>
                        <a:pt x="276" y="784"/>
                      </a:lnTo>
                      <a:lnTo>
                        <a:pt x="260" y="756"/>
                      </a:lnTo>
                      <a:lnTo>
                        <a:pt x="306" y="728"/>
                      </a:lnTo>
                      <a:lnTo>
                        <a:pt x="342" y="664"/>
                      </a:lnTo>
                      <a:lnTo>
                        <a:pt x="292" y="706"/>
                      </a:lnTo>
                      <a:lnTo>
                        <a:pt x="216" y="742"/>
                      </a:lnTo>
                      <a:lnTo>
                        <a:pt x="214" y="766"/>
                      </a:lnTo>
                      <a:lnTo>
                        <a:pt x="196" y="774"/>
                      </a:lnTo>
                      <a:lnTo>
                        <a:pt x="200" y="726"/>
                      </a:lnTo>
                      <a:lnTo>
                        <a:pt x="184" y="728"/>
                      </a:lnTo>
                      <a:lnTo>
                        <a:pt x="178" y="780"/>
                      </a:lnTo>
                      <a:lnTo>
                        <a:pt x="160" y="784"/>
                      </a:lnTo>
                      <a:lnTo>
                        <a:pt x="172" y="714"/>
                      </a:lnTo>
                      <a:lnTo>
                        <a:pt x="206" y="702"/>
                      </a:lnTo>
                      <a:lnTo>
                        <a:pt x="204" y="682"/>
                      </a:lnTo>
                      <a:lnTo>
                        <a:pt x="160" y="698"/>
                      </a:lnTo>
                      <a:lnTo>
                        <a:pt x="162" y="688"/>
                      </a:lnTo>
                      <a:lnTo>
                        <a:pt x="108" y="684"/>
                      </a:lnTo>
                      <a:lnTo>
                        <a:pt x="98" y="740"/>
                      </a:lnTo>
                      <a:lnTo>
                        <a:pt x="0" y="720"/>
                      </a:lnTo>
                      <a:lnTo>
                        <a:pt x="4" y="696"/>
                      </a:lnTo>
                      <a:lnTo>
                        <a:pt x="86" y="654"/>
                      </a:lnTo>
                      <a:lnTo>
                        <a:pt x="110" y="676"/>
                      </a:lnTo>
                      <a:lnTo>
                        <a:pt x="160" y="678"/>
                      </a:lnTo>
                      <a:lnTo>
                        <a:pt x="160" y="664"/>
                      </a:lnTo>
                      <a:lnTo>
                        <a:pt x="216" y="644"/>
                      </a:lnTo>
                      <a:lnTo>
                        <a:pt x="298" y="600"/>
                      </a:lnTo>
                      <a:lnTo>
                        <a:pt x="212" y="628"/>
                      </a:lnTo>
                      <a:lnTo>
                        <a:pt x="140" y="652"/>
                      </a:lnTo>
                      <a:lnTo>
                        <a:pt x="142" y="628"/>
                      </a:lnTo>
                      <a:lnTo>
                        <a:pt x="302" y="566"/>
                      </a:lnTo>
                      <a:lnTo>
                        <a:pt x="408" y="494"/>
                      </a:lnTo>
                      <a:lnTo>
                        <a:pt x="398" y="476"/>
                      </a:lnTo>
                      <a:lnTo>
                        <a:pt x="286" y="522"/>
                      </a:lnTo>
                      <a:lnTo>
                        <a:pt x="166" y="564"/>
                      </a:lnTo>
                      <a:lnTo>
                        <a:pt x="152" y="544"/>
                      </a:lnTo>
                      <a:lnTo>
                        <a:pt x="240" y="480"/>
                      </a:lnTo>
                      <a:lnTo>
                        <a:pt x="142" y="520"/>
                      </a:lnTo>
                      <a:lnTo>
                        <a:pt x="104" y="482"/>
                      </a:lnTo>
                      <a:lnTo>
                        <a:pt x="137" y="428"/>
                      </a:lnTo>
                      <a:lnTo>
                        <a:pt x="178" y="396"/>
                      </a:lnTo>
                      <a:lnTo>
                        <a:pt x="226" y="384"/>
                      </a:lnTo>
                      <a:lnTo>
                        <a:pt x="271" y="357"/>
                      </a:lnTo>
                      <a:lnTo>
                        <a:pt x="312" y="346"/>
                      </a:lnTo>
                      <a:lnTo>
                        <a:pt x="318" y="332"/>
                      </a:lnTo>
                      <a:lnTo>
                        <a:pt x="308" y="276"/>
                      </a:lnTo>
                      <a:lnTo>
                        <a:pt x="316" y="248"/>
                      </a:lnTo>
                      <a:lnTo>
                        <a:pt x="342" y="234"/>
                      </a:lnTo>
                      <a:lnTo>
                        <a:pt x="374" y="240"/>
                      </a:lnTo>
                      <a:lnTo>
                        <a:pt x="413" y="237"/>
                      </a:lnTo>
                      <a:lnTo>
                        <a:pt x="446" y="237"/>
                      </a:lnTo>
                      <a:lnTo>
                        <a:pt x="496" y="206"/>
                      </a:lnTo>
                      <a:lnTo>
                        <a:pt x="554" y="127"/>
                      </a:lnTo>
                      <a:lnTo>
                        <a:pt x="656" y="158"/>
                      </a:lnTo>
                      <a:lnTo>
                        <a:pt x="722" y="134"/>
                      </a:lnTo>
                      <a:lnTo>
                        <a:pt x="772" y="134"/>
                      </a:lnTo>
                      <a:lnTo>
                        <a:pt x="806" y="111"/>
                      </a:lnTo>
                      <a:lnTo>
                        <a:pt x="814" y="63"/>
                      </a:lnTo>
                      <a:lnTo>
                        <a:pt x="839" y="48"/>
                      </a:lnTo>
                      <a:lnTo>
                        <a:pt x="865" y="16"/>
                      </a:lnTo>
                      <a:lnTo>
                        <a:pt x="906" y="0"/>
                      </a:lnTo>
                      <a:lnTo>
                        <a:pt x="923" y="31"/>
                      </a:lnTo>
                      <a:lnTo>
                        <a:pt x="915" y="63"/>
                      </a:lnTo>
                      <a:lnTo>
                        <a:pt x="948" y="79"/>
                      </a:lnTo>
                      <a:lnTo>
                        <a:pt x="940" y="111"/>
                      </a:lnTo>
                      <a:lnTo>
                        <a:pt x="940" y="143"/>
                      </a:lnTo>
                      <a:lnTo>
                        <a:pt x="965" y="182"/>
                      </a:lnTo>
                      <a:lnTo>
                        <a:pt x="931" y="230"/>
                      </a:lnTo>
                      <a:lnTo>
                        <a:pt x="931" y="277"/>
                      </a:lnTo>
                      <a:lnTo>
                        <a:pt x="998" y="309"/>
                      </a:lnTo>
                      <a:lnTo>
                        <a:pt x="998" y="372"/>
                      </a:lnTo>
                      <a:lnTo>
                        <a:pt x="1023" y="372"/>
                      </a:lnTo>
                      <a:lnTo>
                        <a:pt x="1023" y="396"/>
                      </a:lnTo>
                      <a:lnTo>
                        <a:pt x="1040" y="396"/>
                      </a:lnTo>
                      <a:lnTo>
                        <a:pt x="1048" y="372"/>
                      </a:lnTo>
                      <a:lnTo>
                        <a:pt x="1065" y="372"/>
                      </a:lnTo>
                      <a:lnTo>
                        <a:pt x="1057" y="348"/>
                      </a:lnTo>
                      <a:lnTo>
                        <a:pt x="1082" y="340"/>
                      </a:lnTo>
                      <a:lnTo>
                        <a:pt x="1099" y="317"/>
                      </a:lnTo>
                      <a:lnTo>
                        <a:pt x="1115" y="348"/>
                      </a:lnTo>
                      <a:lnTo>
                        <a:pt x="1115" y="388"/>
                      </a:lnTo>
                      <a:lnTo>
                        <a:pt x="1149" y="380"/>
                      </a:lnTo>
                      <a:lnTo>
                        <a:pt x="1174" y="380"/>
                      </a:lnTo>
                      <a:lnTo>
                        <a:pt x="1166" y="412"/>
                      </a:lnTo>
                      <a:lnTo>
                        <a:pt x="1149" y="412"/>
                      </a:lnTo>
                      <a:lnTo>
                        <a:pt x="1141" y="428"/>
                      </a:lnTo>
                      <a:lnTo>
                        <a:pt x="1141" y="436"/>
                      </a:lnTo>
                      <a:lnTo>
                        <a:pt x="1124" y="443"/>
                      </a:lnTo>
                      <a:lnTo>
                        <a:pt x="1132" y="460"/>
                      </a:lnTo>
                      <a:lnTo>
                        <a:pt x="1065" y="499"/>
                      </a:lnTo>
                      <a:lnTo>
                        <a:pt x="1023" y="539"/>
                      </a:lnTo>
                      <a:lnTo>
                        <a:pt x="981" y="546"/>
                      </a:lnTo>
                      <a:lnTo>
                        <a:pt x="973" y="554"/>
                      </a:lnTo>
                      <a:lnTo>
                        <a:pt x="973" y="657"/>
                      </a:lnTo>
                      <a:lnTo>
                        <a:pt x="956" y="673"/>
                      </a:lnTo>
                      <a:lnTo>
                        <a:pt x="973" y="720"/>
                      </a:lnTo>
                      <a:lnTo>
                        <a:pt x="965" y="776"/>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bIns="39683"/>
                <a:lstStyle/>
                <a:p>
                  <a:endParaRPr lang="ja-JP" altLang="en-US" sz="1984"/>
                </a:p>
              </p:txBody>
            </p:sp>
            <p:sp>
              <p:nvSpPr>
                <p:cNvPr id="54" name="Freeform 96"/>
                <p:cNvSpPr>
                  <a:spLocks noChangeAspect="1"/>
                </p:cNvSpPr>
                <p:nvPr/>
              </p:nvSpPr>
              <p:spPr bwMode="auto">
                <a:xfrm>
                  <a:off x="4373563" y="5494338"/>
                  <a:ext cx="623887" cy="427037"/>
                </a:xfrm>
                <a:custGeom>
                  <a:avLst/>
                  <a:gdLst>
                    <a:gd name="T0" fmla="*/ 0 w 10000"/>
                    <a:gd name="T1" fmla="*/ 2147483647 h 10000"/>
                    <a:gd name="T2" fmla="*/ 2147483647 w 10000"/>
                    <a:gd name="T3" fmla="*/ 2147483647 h 10000"/>
                    <a:gd name="T4" fmla="*/ 2147483647 w 10000"/>
                    <a:gd name="T5" fmla="*/ 2147483647 h 10000"/>
                    <a:gd name="T6" fmla="*/ 2147483647 w 10000"/>
                    <a:gd name="T7" fmla="*/ 2147483647 h 10000"/>
                    <a:gd name="T8" fmla="*/ 2147483647 w 10000"/>
                    <a:gd name="T9" fmla="*/ 2147483647 h 10000"/>
                    <a:gd name="T10" fmla="*/ 2147483647 w 10000"/>
                    <a:gd name="T11" fmla="*/ 2147483647 h 10000"/>
                    <a:gd name="T12" fmla="*/ 2147483647 w 10000"/>
                    <a:gd name="T13" fmla="*/ 2147483647 h 10000"/>
                    <a:gd name="T14" fmla="*/ 2147483647 w 10000"/>
                    <a:gd name="T15" fmla="*/ 2147483647 h 10000"/>
                    <a:gd name="T16" fmla="*/ 2147483647 w 10000"/>
                    <a:gd name="T17" fmla="*/ 2147483647 h 10000"/>
                    <a:gd name="T18" fmla="*/ 2147483647 w 10000"/>
                    <a:gd name="T19" fmla="*/ 2147483647 h 10000"/>
                    <a:gd name="T20" fmla="*/ 2147483647 w 10000"/>
                    <a:gd name="T21" fmla="*/ 2147483647 h 10000"/>
                    <a:gd name="T22" fmla="*/ 2147483647 w 10000"/>
                    <a:gd name="T23" fmla="*/ 2147483647 h 10000"/>
                    <a:gd name="T24" fmla="*/ 2147483647 w 10000"/>
                    <a:gd name="T25" fmla="*/ 2147483647 h 10000"/>
                    <a:gd name="T26" fmla="*/ 2147483647 w 10000"/>
                    <a:gd name="T27" fmla="*/ 2147483647 h 10000"/>
                    <a:gd name="T28" fmla="*/ 2147483647 w 10000"/>
                    <a:gd name="T29" fmla="*/ 2147483647 h 10000"/>
                    <a:gd name="T30" fmla="*/ 2147483647 w 10000"/>
                    <a:gd name="T31" fmla="*/ 2147483647 h 10000"/>
                    <a:gd name="T32" fmla="*/ 2147483647 w 10000"/>
                    <a:gd name="T33" fmla="*/ 2147483647 h 10000"/>
                    <a:gd name="T34" fmla="*/ 2147483647 w 10000"/>
                    <a:gd name="T35" fmla="*/ 2147483647 h 10000"/>
                    <a:gd name="T36" fmla="*/ 2147483647 w 10000"/>
                    <a:gd name="T37" fmla="*/ 2147483647 h 10000"/>
                    <a:gd name="T38" fmla="*/ 2147483647 w 10000"/>
                    <a:gd name="T39" fmla="*/ 2147483647 h 10000"/>
                    <a:gd name="T40" fmla="*/ 2147483647 w 10000"/>
                    <a:gd name="T41" fmla="*/ 2147483647 h 10000"/>
                    <a:gd name="T42" fmla="*/ 2147483647 w 10000"/>
                    <a:gd name="T43" fmla="*/ 2147483647 h 10000"/>
                    <a:gd name="T44" fmla="*/ 2147483647 w 10000"/>
                    <a:gd name="T45" fmla="*/ 2147483647 h 10000"/>
                    <a:gd name="T46" fmla="*/ 2147483647 w 10000"/>
                    <a:gd name="T47" fmla="*/ 2147483647 h 10000"/>
                    <a:gd name="T48" fmla="*/ 2147483647 w 10000"/>
                    <a:gd name="T49" fmla="*/ 0 h 10000"/>
                    <a:gd name="T50" fmla="*/ 2147483647 w 10000"/>
                    <a:gd name="T51" fmla="*/ 2147483647 h 10000"/>
                    <a:gd name="T52" fmla="*/ 2147483647 w 10000"/>
                    <a:gd name="T53" fmla="*/ 2147483647 h 10000"/>
                    <a:gd name="T54" fmla="*/ 2147483647 w 10000"/>
                    <a:gd name="T55" fmla="*/ 2147483647 h 10000"/>
                    <a:gd name="T56" fmla="*/ 0 w 10000"/>
                    <a:gd name="T57" fmla="*/ 2147483647 h 10000"/>
                    <a:gd name="T58" fmla="*/ 0 w 10000"/>
                    <a:gd name="T59" fmla="*/ 2147483647 h 1000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000" h="10000">
                      <a:moveTo>
                        <a:pt x="0" y="5279"/>
                      </a:moveTo>
                      <a:lnTo>
                        <a:pt x="1501" y="5279"/>
                      </a:lnTo>
                      <a:lnTo>
                        <a:pt x="1501" y="5874"/>
                      </a:lnTo>
                      <a:lnTo>
                        <a:pt x="2774" y="7658"/>
                      </a:lnTo>
                      <a:lnTo>
                        <a:pt x="4046" y="7658"/>
                      </a:lnTo>
                      <a:cubicBezTo>
                        <a:pt x="4114" y="8253"/>
                        <a:pt x="4181" y="8847"/>
                        <a:pt x="4249" y="9442"/>
                      </a:cubicBezTo>
                      <a:lnTo>
                        <a:pt x="4885" y="10000"/>
                      </a:lnTo>
                      <a:lnTo>
                        <a:pt x="6387" y="10000"/>
                      </a:lnTo>
                      <a:cubicBezTo>
                        <a:pt x="6455" y="9616"/>
                        <a:pt x="6522" y="9232"/>
                        <a:pt x="6590" y="8848"/>
                      </a:cubicBezTo>
                      <a:lnTo>
                        <a:pt x="7430" y="8253"/>
                      </a:lnTo>
                      <a:cubicBezTo>
                        <a:pt x="7289" y="7387"/>
                        <a:pt x="7149" y="6522"/>
                        <a:pt x="7008" y="5656"/>
                      </a:cubicBezTo>
                      <a:lnTo>
                        <a:pt x="9135" y="3532"/>
                      </a:lnTo>
                      <a:lnTo>
                        <a:pt x="10000" y="2045"/>
                      </a:lnTo>
                      <a:cubicBezTo>
                        <a:pt x="9856" y="1549"/>
                        <a:pt x="9711" y="1054"/>
                        <a:pt x="9567" y="558"/>
                      </a:cubicBezTo>
                      <a:lnTo>
                        <a:pt x="8779" y="595"/>
                      </a:lnTo>
                      <a:lnTo>
                        <a:pt x="8779" y="1413"/>
                      </a:lnTo>
                      <a:lnTo>
                        <a:pt x="7812" y="1264"/>
                      </a:lnTo>
                      <a:lnTo>
                        <a:pt x="7710" y="3271"/>
                      </a:lnTo>
                      <a:lnTo>
                        <a:pt x="7252" y="3197"/>
                      </a:lnTo>
                      <a:lnTo>
                        <a:pt x="7252" y="223"/>
                      </a:lnTo>
                      <a:lnTo>
                        <a:pt x="6794" y="223"/>
                      </a:lnTo>
                      <a:lnTo>
                        <a:pt x="6794" y="967"/>
                      </a:lnTo>
                      <a:lnTo>
                        <a:pt x="6158" y="892"/>
                      </a:lnTo>
                      <a:lnTo>
                        <a:pt x="4249" y="558"/>
                      </a:lnTo>
                      <a:lnTo>
                        <a:pt x="3613" y="0"/>
                      </a:lnTo>
                      <a:lnTo>
                        <a:pt x="1908" y="260"/>
                      </a:lnTo>
                      <a:lnTo>
                        <a:pt x="1908" y="1450"/>
                      </a:lnTo>
                      <a:lnTo>
                        <a:pt x="1272" y="558"/>
                      </a:lnTo>
                      <a:lnTo>
                        <a:pt x="0" y="1450"/>
                      </a:lnTo>
                      <a:lnTo>
                        <a:pt x="0" y="5279"/>
                      </a:lnTo>
                    </a:path>
                  </a:pathLst>
                </a:custGeom>
                <a:solidFill>
                  <a:srgbClr val="92D050"/>
                </a:solidFill>
                <a:ln w="12700">
                  <a:solidFill>
                    <a:srgbClr val="000000"/>
                  </a:solidFill>
                  <a:prstDash val="solid"/>
                  <a:round/>
                  <a:headEnd/>
                  <a:tailEnd/>
                </a:ln>
              </p:spPr>
              <p:txBody>
                <a:bodyPr bIns="39683"/>
                <a:lstStyle/>
                <a:p>
                  <a:endParaRPr lang="ja-JP" altLang="en-US" sz="1984"/>
                </a:p>
              </p:txBody>
            </p:sp>
            <p:sp>
              <p:nvSpPr>
                <p:cNvPr id="55" name="Freeform 98"/>
                <p:cNvSpPr>
                  <a:spLocks noChangeAspect="1"/>
                </p:cNvSpPr>
                <p:nvPr/>
              </p:nvSpPr>
              <p:spPr bwMode="auto">
                <a:xfrm>
                  <a:off x="4691063" y="3708400"/>
                  <a:ext cx="452437" cy="628650"/>
                </a:xfrm>
                <a:custGeom>
                  <a:avLst/>
                  <a:gdLst>
                    <a:gd name="T0" fmla="*/ 0 w 489"/>
                    <a:gd name="T1" fmla="*/ 2147483647 h 719"/>
                    <a:gd name="T2" fmla="*/ 2147483647 w 489"/>
                    <a:gd name="T3" fmla="*/ 2147483647 h 719"/>
                    <a:gd name="T4" fmla="*/ 2147483647 w 489"/>
                    <a:gd name="T5" fmla="*/ 2147483647 h 719"/>
                    <a:gd name="T6" fmla="*/ 2147483647 w 489"/>
                    <a:gd name="T7" fmla="*/ 2147483647 h 719"/>
                    <a:gd name="T8" fmla="*/ 2147483647 w 489"/>
                    <a:gd name="T9" fmla="*/ 2147483647 h 719"/>
                    <a:gd name="T10" fmla="*/ 2147483647 w 489"/>
                    <a:gd name="T11" fmla="*/ 2147483647 h 719"/>
                    <a:gd name="T12" fmla="*/ 2147483647 w 489"/>
                    <a:gd name="T13" fmla="*/ 2147483647 h 719"/>
                    <a:gd name="T14" fmla="*/ 2147483647 w 489"/>
                    <a:gd name="T15" fmla="*/ 2147483647 h 719"/>
                    <a:gd name="T16" fmla="*/ 2147483647 w 489"/>
                    <a:gd name="T17" fmla="*/ 2147483647 h 719"/>
                    <a:gd name="T18" fmla="*/ 2147483647 w 489"/>
                    <a:gd name="T19" fmla="*/ 2147483647 h 719"/>
                    <a:gd name="T20" fmla="*/ 2147483647 w 489"/>
                    <a:gd name="T21" fmla="*/ 2147483647 h 719"/>
                    <a:gd name="T22" fmla="*/ 2147483647 w 489"/>
                    <a:gd name="T23" fmla="*/ 2147483647 h 719"/>
                    <a:gd name="T24" fmla="*/ 2147483647 w 489"/>
                    <a:gd name="T25" fmla="*/ 2147483647 h 719"/>
                    <a:gd name="T26" fmla="*/ 2147483647 w 489"/>
                    <a:gd name="T27" fmla="*/ 2147483647 h 719"/>
                    <a:gd name="T28" fmla="*/ 2147483647 w 489"/>
                    <a:gd name="T29" fmla="*/ 2147483647 h 719"/>
                    <a:gd name="T30" fmla="*/ 2147483647 w 489"/>
                    <a:gd name="T31" fmla="*/ 2147483647 h 719"/>
                    <a:gd name="T32" fmla="*/ 2147483647 w 489"/>
                    <a:gd name="T33" fmla="*/ 2147483647 h 719"/>
                    <a:gd name="T34" fmla="*/ 2147483647 w 489"/>
                    <a:gd name="T35" fmla="*/ 2147483647 h 719"/>
                    <a:gd name="T36" fmla="*/ 2147483647 w 489"/>
                    <a:gd name="T37" fmla="*/ 2147483647 h 719"/>
                    <a:gd name="T38" fmla="*/ 2147483647 w 489"/>
                    <a:gd name="T39" fmla="*/ 2147483647 h 719"/>
                    <a:gd name="T40" fmla="*/ 2147483647 w 489"/>
                    <a:gd name="T41" fmla="*/ 2147483647 h 719"/>
                    <a:gd name="T42" fmla="*/ 2147483647 w 489"/>
                    <a:gd name="T43" fmla="*/ 2147483647 h 719"/>
                    <a:gd name="T44" fmla="*/ 2147483647 w 489"/>
                    <a:gd name="T45" fmla="*/ 0 h 719"/>
                    <a:gd name="T46" fmla="*/ 2147483647 w 489"/>
                    <a:gd name="T47" fmla="*/ 2147483647 h 719"/>
                    <a:gd name="T48" fmla="*/ 2147483647 w 489"/>
                    <a:gd name="T49" fmla="*/ 2147483647 h 719"/>
                    <a:gd name="T50" fmla="*/ 2147483647 w 489"/>
                    <a:gd name="T51" fmla="*/ 2147483647 h 719"/>
                    <a:gd name="T52" fmla="*/ 2147483647 w 489"/>
                    <a:gd name="T53" fmla="*/ 2147483647 h 719"/>
                    <a:gd name="T54" fmla="*/ 2147483647 w 489"/>
                    <a:gd name="T55" fmla="*/ 2147483647 h 719"/>
                    <a:gd name="T56" fmla="*/ 2147483647 w 489"/>
                    <a:gd name="T57" fmla="*/ 2147483647 h 719"/>
                    <a:gd name="T58" fmla="*/ 2147483647 w 489"/>
                    <a:gd name="T59" fmla="*/ 2147483647 h 719"/>
                    <a:gd name="T60" fmla="*/ 2147483647 w 489"/>
                    <a:gd name="T61" fmla="*/ 2147483647 h 719"/>
                    <a:gd name="T62" fmla="*/ 0 w 489"/>
                    <a:gd name="T63" fmla="*/ 2147483647 h 719"/>
                    <a:gd name="T64" fmla="*/ 0 w 489"/>
                    <a:gd name="T65" fmla="*/ 2147483647 h 7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89" h="719">
                      <a:moveTo>
                        <a:pt x="0" y="504"/>
                      </a:moveTo>
                      <a:lnTo>
                        <a:pt x="115" y="562"/>
                      </a:lnTo>
                      <a:lnTo>
                        <a:pt x="115" y="676"/>
                      </a:lnTo>
                      <a:lnTo>
                        <a:pt x="158" y="676"/>
                      </a:lnTo>
                      <a:lnTo>
                        <a:pt x="158" y="719"/>
                      </a:lnTo>
                      <a:lnTo>
                        <a:pt x="187" y="719"/>
                      </a:lnTo>
                      <a:lnTo>
                        <a:pt x="201" y="676"/>
                      </a:lnTo>
                      <a:lnTo>
                        <a:pt x="230" y="676"/>
                      </a:lnTo>
                      <a:lnTo>
                        <a:pt x="216" y="633"/>
                      </a:lnTo>
                      <a:lnTo>
                        <a:pt x="273" y="605"/>
                      </a:lnTo>
                      <a:lnTo>
                        <a:pt x="288" y="575"/>
                      </a:lnTo>
                      <a:lnTo>
                        <a:pt x="244" y="388"/>
                      </a:lnTo>
                      <a:lnTo>
                        <a:pt x="216" y="388"/>
                      </a:lnTo>
                      <a:lnTo>
                        <a:pt x="216" y="375"/>
                      </a:lnTo>
                      <a:lnTo>
                        <a:pt x="302" y="274"/>
                      </a:lnTo>
                      <a:lnTo>
                        <a:pt x="360" y="274"/>
                      </a:lnTo>
                      <a:lnTo>
                        <a:pt x="403" y="287"/>
                      </a:lnTo>
                      <a:lnTo>
                        <a:pt x="475" y="287"/>
                      </a:lnTo>
                      <a:lnTo>
                        <a:pt x="489" y="231"/>
                      </a:lnTo>
                      <a:lnTo>
                        <a:pt x="489" y="158"/>
                      </a:lnTo>
                      <a:lnTo>
                        <a:pt x="431" y="130"/>
                      </a:lnTo>
                      <a:lnTo>
                        <a:pt x="431" y="72"/>
                      </a:lnTo>
                      <a:lnTo>
                        <a:pt x="331" y="0"/>
                      </a:lnTo>
                      <a:lnTo>
                        <a:pt x="302" y="44"/>
                      </a:lnTo>
                      <a:lnTo>
                        <a:pt x="244" y="87"/>
                      </a:lnTo>
                      <a:lnTo>
                        <a:pt x="216" y="115"/>
                      </a:lnTo>
                      <a:lnTo>
                        <a:pt x="86" y="115"/>
                      </a:lnTo>
                      <a:lnTo>
                        <a:pt x="29" y="144"/>
                      </a:lnTo>
                      <a:lnTo>
                        <a:pt x="14" y="187"/>
                      </a:lnTo>
                      <a:lnTo>
                        <a:pt x="14" y="244"/>
                      </a:lnTo>
                      <a:lnTo>
                        <a:pt x="57" y="331"/>
                      </a:lnTo>
                      <a:lnTo>
                        <a:pt x="0" y="418"/>
                      </a:lnTo>
                      <a:lnTo>
                        <a:pt x="0" y="504"/>
                      </a:lnTo>
                    </a:path>
                  </a:pathLst>
                </a:custGeom>
                <a:solidFill>
                  <a:srgbClr val="00B0F0"/>
                </a:solidFill>
                <a:ln w="12700">
                  <a:solidFill>
                    <a:srgbClr val="000000"/>
                  </a:solidFill>
                  <a:prstDash val="solid"/>
                  <a:round/>
                  <a:headEnd/>
                  <a:tailEnd/>
                </a:ln>
              </p:spPr>
              <p:txBody>
                <a:bodyPr bIns="39683"/>
                <a:lstStyle/>
                <a:p>
                  <a:endParaRPr lang="ja-JP" altLang="en-US" sz="1984"/>
                </a:p>
              </p:txBody>
            </p:sp>
            <p:sp>
              <p:nvSpPr>
                <p:cNvPr id="56" name="Freeform 99"/>
                <p:cNvSpPr>
                  <a:spLocks noChangeAspect="1"/>
                </p:cNvSpPr>
                <p:nvPr/>
              </p:nvSpPr>
              <p:spPr bwMode="auto">
                <a:xfrm>
                  <a:off x="4997450" y="3481388"/>
                  <a:ext cx="665163" cy="660400"/>
                </a:xfrm>
                <a:custGeom>
                  <a:avLst/>
                  <a:gdLst>
                    <a:gd name="T0" fmla="*/ 2147483647 w 419"/>
                    <a:gd name="T1" fmla="*/ 0 h 416"/>
                    <a:gd name="T2" fmla="*/ 2147483647 w 419"/>
                    <a:gd name="T3" fmla="*/ 2147483647 h 416"/>
                    <a:gd name="T4" fmla="*/ 2147483647 w 419"/>
                    <a:gd name="T5" fmla="*/ 2147483647 h 416"/>
                    <a:gd name="T6" fmla="*/ 2147483647 w 419"/>
                    <a:gd name="T7" fmla="*/ 2147483647 h 416"/>
                    <a:gd name="T8" fmla="*/ 2147483647 w 419"/>
                    <a:gd name="T9" fmla="*/ 2147483647 h 416"/>
                    <a:gd name="T10" fmla="*/ 2147483647 w 419"/>
                    <a:gd name="T11" fmla="*/ 2147483647 h 416"/>
                    <a:gd name="T12" fmla="*/ 2147483647 w 419"/>
                    <a:gd name="T13" fmla="*/ 2147483647 h 416"/>
                    <a:gd name="T14" fmla="*/ 2147483647 w 419"/>
                    <a:gd name="T15" fmla="*/ 2147483647 h 416"/>
                    <a:gd name="T16" fmla="*/ 2147483647 w 419"/>
                    <a:gd name="T17" fmla="*/ 2147483647 h 416"/>
                    <a:gd name="T18" fmla="*/ 2147483647 w 419"/>
                    <a:gd name="T19" fmla="*/ 2147483647 h 416"/>
                    <a:gd name="T20" fmla="*/ 2147483647 w 419"/>
                    <a:gd name="T21" fmla="*/ 2147483647 h 416"/>
                    <a:gd name="T22" fmla="*/ 2147483647 w 419"/>
                    <a:gd name="T23" fmla="*/ 2147483647 h 416"/>
                    <a:gd name="T24" fmla="*/ 2147483647 w 419"/>
                    <a:gd name="T25" fmla="*/ 2147483647 h 416"/>
                    <a:gd name="T26" fmla="*/ 2147483647 w 419"/>
                    <a:gd name="T27" fmla="*/ 2147483647 h 416"/>
                    <a:gd name="T28" fmla="*/ 2147483647 w 419"/>
                    <a:gd name="T29" fmla="*/ 2147483647 h 416"/>
                    <a:gd name="T30" fmla="*/ 2147483647 w 419"/>
                    <a:gd name="T31" fmla="*/ 2147483647 h 416"/>
                    <a:gd name="T32" fmla="*/ 2147483647 w 419"/>
                    <a:gd name="T33" fmla="*/ 2147483647 h 416"/>
                    <a:gd name="T34" fmla="*/ 2147483647 w 419"/>
                    <a:gd name="T35" fmla="*/ 2147483647 h 416"/>
                    <a:gd name="T36" fmla="*/ 2147483647 w 419"/>
                    <a:gd name="T37" fmla="*/ 2147483647 h 416"/>
                    <a:gd name="T38" fmla="*/ 2147483647 w 419"/>
                    <a:gd name="T39" fmla="*/ 2147483647 h 416"/>
                    <a:gd name="T40" fmla="*/ 2147483647 w 419"/>
                    <a:gd name="T41" fmla="*/ 2147483647 h 416"/>
                    <a:gd name="T42" fmla="*/ 2147483647 w 419"/>
                    <a:gd name="T43" fmla="*/ 2147483647 h 416"/>
                    <a:gd name="T44" fmla="*/ 2147483647 w 419"/>
                    <a:gd name="T45" fmla="*/ 2147483647 h 416"/>
                    <a:gd name="T46" fmla="*/ 2147483647 w 419"/>
                    <a:gd name="T47" fmla="*/ 2147483647 h 416"/>
                    <a:gd name="T48" fmla="*/ 2147483647 w 419"/>
                    <a:gd name="T49" fmla="*/ 2147483647 h 416"/>
                    <a:gd name="T50" fmla="*/ 2147483647 w 419"/>
                    <a:gd name="T51" fmla="*/ 2147483647 h 416"/>
                    <a:gd name="T52" fmla="*/ 2147483647 w 419"/>
                    <a:gd name="T53" fmla="*/ 2147483647 h 416"/>
                    <a:gd name="T54" fmla="*/ 2147483647 w 419"/>
                    <a:gd name="T55" fmla="*/ 2147483647 h 416"/>
                    <a:gd name="T56" fmla="*/ 0 w 419"/>
                    <a:gd name="T57" fmla="*/ 2147483647 h 416"/>
                    <a:gd name="T58" fmla="*/ 2147483647 w 419"/>
                    <a:gd name="T59" fmla="*/ 2147483647 h 416"/>
                    <a:gd name="T60" fmla="*/ 2147483647 w 419"/>
                    <a:gd name="T61" fmla="*/ 2147483647 h 416"/>
                    <a:gd name="T62" fmla="*/ 2147483647 w 419"/>
                    <a:gd name="T63" fmla="*/ 2147483647 h 416"/>
                    <a:gd name="T64" fmla="*/ 2147483647 w 419"/>
                    <a:gd name="T65" fmla="*/ 0 h 416"/>
                    <a:gd name="T66" fmla="*/ 2147483647 w 419"/>
                    <a:gd name="T67" fmla="*/ 0 h 4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19" h="416">
                      <a:moveTo>
                        <a:pt x="243" y="0"/>
                      </a:moveTo>
                      <a:lnTo>
                        <a:pt x="243" y="32"/>
                      </a:lnTo>
                      <a:lnTo>
                        <a:pt x="293" y="32"/>
                      </a:lnTo>
                      <a:lnTo>
                        <a:pt x="327" y="47"/>
                      </a:lnTo>
                      <a:lnTo>
                        <a:pt x="327" y="79"/>
                      </a:lnTo>
                      <a:lnTo>
                        <a:pt x="343" y="111"/>
                      </a:lnTo>
                      <a:lnTo>
                        <a:pt x="394" y="103"/>
                      </a:lnTo>
                      <a:lnTo>
                        <a:pt x="419" y="182"/>
                      </a:lnTo>
                      <a:lnTo>
                        <a:pt x="394" y="214"/>
                      </a:lnTo>
                      <a:lnTo>
                        <a:pt x="411" y="261"/>
                      </a:lnTo>
                      <a:lnTo>
                        <a:pt x="402" y="269"/>
                      </a:lnTo>
                      <a:lnTo>
                        <a:pt x="394" y="269"/>
                      </a:lnTo>
                      <a:lnTo>
                        <a:pt x="369" y="285"/>
                      </a:lnTo>
                      <a:lnTo>
                        <a:pt x="343" y="261"/>
                      </a:lnTo>
                      <a:lnTo>
                        <a:pt x="243" y="261"/>
                      </a:lnTo>
                      <a:lnTo>
                        <a:pt x="218" y="308"/>
                      </a:lnTo>
                      <a:lnTo>
                        <a:pt x="208" y="332"/>
                      </a:lnTo>
                      <a:lnTo>
                        <a:pt x="210" y="380"/>
                      </a:lnTo>
                      <a:lnTo>
                        <a:pt x="234" y="378"/>
                      </a:lnTo>
                      <a:lnTo>
                        <a:pt x="244" y="416"/>
                      </a:lnTo>
                      <a:lnTo>
                        <a:pt x="196" y="416"/>
                      </a:lnTo>
                      <a:lnTo>
                        <a:pt x="184" y="332"/>
                      </a:lnTo>
                      <a:lnTo>
                        <a:pt x="176" y="300"/>
                      </a:lnTo>
                      <a:lnTo>
                        <a:pt x="117" y="300"/>
                      </a:lnTo>
                      <a:lnTo>
                        <a:pt x="92" y="276"/>
                      </a:lnTo>
                      <a:lnTo>
                        <a:pt x="92" y="229"/>
                      </a:lnTo>
                      <a:lnTo>
                        <a:pt x="58" y="214"/>
                      </a:lnTo>
                      <a:lnTo>
                        <a:pt x="58" y="182"/>
                      </a:lnTo>
                      <a:lnTo>
                        <a:pt x="0" y="142"/>
                      </a:lnTo>
                      <a:lnTo>
                        <a:pt x="17" y="119"/>
                      </a:lnTo>
                      <a:lnTo>
                        <a:pt x="67" y="79"/>
                      </a:lnTo>
                      <a:lnTo>
                        <a:pt x="109" y="24"/>
                      </a:lnTo>
                      <a:lnTo>
                        <a:pt x="142" y="0"/>
                      </a:lnTo>
                      <a:lnTo>
                        <a:pt x="243" y="0"/>
                      </a:lnTo>
                    </a:path>
                  </a:pathLst>
                </a:custGeom>
                <a:solidFill>
                  <a:srgbClr val="00B0F0"/>
                </a:solidFill>
                <a:ln w="12700">
                  <a:solidFill>
                    <a:srgbClr val="000000"/>
                  </a:solidFill>
                  <a:prstDash val="solid"/>
                  <a:round/>
                  <a:headEnd/>
                  <a:tailEnd/>
                </a:ln>
              </p:spPr>
              <p:txBody>
                <a:bodyPr bIns="39683"/>
                <a:lstStyle/>
                <a:p>
                  <a:endParaRPr lang="ja-JP" altLang="en-US" sz="1984"/>
                </a:p>
              </p:txBody>
            </p:sp>
            <p:sp>
              <p:nvSpPr>
                <p:cNvPr id="57" name="Freeform 100"/>
                <p:cNvSpPr>
                  <a:spLocks noChangeAspect="1"/>
                </p:cNvSpPr>
                <p:nvPr/>
              </p:nvSpPr>
              <p:spPr bwMode="auto">
                <a:xfrm>
                  <a:off x="3455989" y="6373813"/>
                  <a:ext cx="984250" cy="1736725"/>
                </a:xfrm>
                <a:custGeom>
                  <a:avLst/>
                  <a:gdLst>
                    <a:gd name="T0" fmla="*/ 2147483647 w 10000"/>
                    <a:gd name="T1" fmla="*/ 0 h 10000"/>
                    <a:gd name="T2" fmla="*/ 2147483647 w 10000"/>
                    <a:gd name="T3" fmla="*/ 2147483647 h 10000"/>
                    <a:gd name="T4" fmla="*/ 2147483647 w 10000"/>
                    <a:gd name="T5" fmla="*/ 2147483647 h 10000"/>
                    <a:gd name="T6" fmla="*/ 2147483647 w 10000"/>
                    <a:gd name="T7" fmla="*/ 2147483647 h 10000"/>
                    <a:gd name="T8" fmla="*/ 2147483647 w 10000"/>
                    <a:gd name="T9" fmla="*/ 2147483647 h 10000"/>
                    <a:gd name="T10" fmla="*/ 2147483647 w 10000"/>
                    <a:gd name="T11" fmla="*/ 2147483647 h 10000"/>
                    <a:gd name="T12" fmla="*/ 2147483647 w 10000"/>
                    <a:gd name="T13" fmla="*/ 2147483647 h 10000"/>
                    <a:gd name="T14" fmla="*/ 0 w 10000"/>
                    <a:gd name="T15" fmla="*/ 2147483647 h 10000"/>
                    <a:gd name="T16" fmla="*/ 2147483647 w 10000"/>
                    <a:gd name="T17" fmla="*/ 2147483647 h 10000"/>
                    <a:gd name="T18" fmla="*/ 0 w 10000"/>
                    <a:gd name="T19" fmla="*/ 2147483647 h 10000"/>
                    <a:gd name="T20" fmla="*/ 2147483647 w 10000"/>
                    <a:gd name="T21" fmla="*/ 2147483647 h 10000"/>
                    <a:gd name="T22" fmla="*/ 2147483647 w 10000"/>
                    <a:gd name="T23" fmla="*/ 2147483647 h 10000"/>
                    <a:gd name="T24" fmla="*/ 2147483647 w 10000"/>
                    <a:gd name="T25" fmla="*/ 2147483647 h 10000"/>
                    <a:gd name="T26" fmla="*/ 2147483647 w 10000"/>
                    <a:gd name="T27" fmla="*/ 2147483647 h 10000"/>
                    <a:gd name="T28" fmla="*/ 2147483647 w 10000"/>
                    <a:gd name="T29" fmla="*/ 2147483647 h 10000"/>
                    <a:gd name="T30" fmla="*/ 2147483647 w 10000"/>
                    <a:gd name="T31" fmla="*/ 2147483647 h 10000"/>
                    <a:gd name="T32" fmla="*/ 2147483647 w 10000"/>
                    <a:gd name="T33" fmla="*/ 2147483647 h 10000"/>
                    <a:gd name="T34" fmla="*/ 2147483647 w 10000"/>
                    <a:gd name="T35" fmla="*/ 2147483647 h 10000"/>
                    <a:gd name="T36" fmla="*/ 2147483647 w 10000"/>
                    <a:gd name="T37" fmla="*/ 2147483647 h 10000"/>
                    <a:gd name="T38" fmla="*/ 2147483647 w 10000"/>
                    <a:gd name="T39" fmla="*/ 2147483647 h 10000"/>
                    <a:gd name="T40" fmla="*/ 2147483647 w 10000"/>
                    <a:gd name="T41" fmla="*/ 2147483647 h 10000"/>
                    <a:gd name="T42" fmla="*/ 2147483647 w 10000"/>
                    <a:gd name="T43" fmla="*/ 2147483647 h 10000"/>
                    <a:gd name="T44" fmla="*/ 2147483647 w 10000"/>
                    <a:gd name="T45" fmla="*/ 2147483647 h 10000"/>
                    <a:gd name="T46" fmla="*/ 2147483647 w 10000"/>
                    <a:gd name="T47" fmla="*/ 2147483647 h 10000"/>
                    <a:gd name="T48" fmla="*/ 2147483647 w 10000"/>
                    <a:gd name="T49" fmla="*/ 2147483647 h 10000"/>
                    <a:gd name="T50" fmla="*/ 2147483647 w 10000"/>
                    <a:gd name="T51" fmla="*/ 2147483647 h 10000"/>
                    <a:gd name="T52" fmla="*/ 2147483647 w 10000"/>
                    <a:gd name="T53" fmla="*/ 2147483647 h 10000"/>
                    <a:gd name="T54" fmla="*/ 2147483647 w 10000"/>
                    <a:gd name="T55" fmla="*/ 2147483647 h 10000"/>
                    <a:gd name="T56" fmla="*/ 2147483647 w 10000"/>
                    <a:gd name="T57" fmla="*/ 2147483647 h 10000"/>
                    <a:gd name="T58" fmla="*/ 2147483647 w 10000"/>
                    <a:gd name="T59" fmla="*/ 2147483647 h 10000"/>
                    <a:gd name="T60" fmla="*/ 2147483647 w 10000"/>
                    <a:gd name="T61" fmla="*/ 2147483647 h 10000"/>
                    <a:gd name="T62" fmla="*/ 2147483647 w 10000"/>
                    <a:gd name="T63" fmla="*/ 2147483647 h 10000"/>
                    <a:gd name="T64" fmla="*/ 2147483647 w 10000"/>
                    <a:gd name="T65" fmla="*/ 2147483647 h 10000"/>
                    <a:gd name="T66" fmla="*/ 2147483647 w 10000"/>
                    <a:gd name="T67" fmla="*/ 2147483647 h 10000"/>
                    <a:gd name="T68" fmla="*/ 2147483647 w 10000"/>
                    <a:gd name="T69" fmla="*/ 2147483647 h 10000"/>
                    <a:gd name="T70" fmla="*/ 2147483647 w 10000"/>
                    <a:gd name="T71" fmla="*/ 2147483647 h 10000"/>
                    <a:gd name="T72" fmla="*/ 2147483647 w 10000"/>
                    <a:gd name="T73" fmla="*/ 2147483647 h 10000"/>
                    <a:gd name="T74" fmla="*/ 2147483647 w 10000"/>
                    <a:gd name="T75" fmla="*/ 2147483647 h 10000"/>
                    <a:gd name="T76" fmla="*/ 2147483647 w 10000"/>
                    <a:gd name="T77" fmla="*/ 2147483647 h 10000"/>
                    <a:gd name="T78" fmla="*/ 2147483647 w 10000"/>
                    <a:gd name="T79" fmla="*/ 2147483647 h 10000"/>
                    <a:gd name="T80" fmla="*/ 2147483647 w 10000"/>
                    <a:gd name="T81" fmla="*/ 2147483647 h 10000"/>
                    <a:gd name="T82" fmla="*/ 2147483647 w 10000"/>
                    <a:gd name="T83" fmla="*/ 2147483647 h 10000"/>
                    <a:gd name="T84" fmla="*/ 2147483647 w 10000"/>
                    <a:gd name="T85" fmla="*/ 2147483647 h 10000"/>
                    <a:gd name="T86" fmla="*/ 2147483647 w 10000"/>
                    <a:gd name="T87" fmla="*/ 2147483647 h 10000"/>
                    <a:gd name="T88" fmla="*/ 2147483647 w 10000"/>
                    <a:gd name="T89" fmla="*/ 2147483647 h 10000"/>
                    <a:gd name="T90" fmla="*/ 2147483647 w 10000"/>
                    <a:gd name="T91" fmla="*/ 2147483647 h 10000"/>
                    <a:gd name="T92" fmla="*/ 2147483647 w 10000"/>
                    <a:gd name="T93" fmla="*/ 2147483647 h 10000"/>
                    <a:gd name="T94" fmla="*/ 2147483647 w 10000"/>
                    <a:gd name="T95" fmla="*/ 2147483647 h 10000"/>
                    <a:gd name="T96" fmla="*/ 2147483647 w 10000"/>
                    <a:gd name="T97" fmla="*/ 2147483647 h 10000"/>
                    <a:gd name="T98" fmla="*/ 2147483647 w 10000"/>
                    <a:gd name="T99" fmla="*/ 2147483647 h 10000"/>
                    <a:gd name="T100" fmla="*/ 2147483647 w 10000"/>
                    <a:gd name="T101" fmla="*/ 2147483647 h 10000"/>
                    <a:gd name="T102" fmla="*/ 2147483647 w 10000"/>
                    <a:gd name="T103" fmla="*/ 0 h 10000"/>
                    <a:gd name="T104" fmla="*/ 2147483647 w 10000"/>
                    <a:gd name="T105" fmla="*/ 2147483647 h 10000"/>
                    <a:gd name="T106" fmla="*/ 2147483647 w 10000"/>
                    <a:gd name="T107" fmla="*/ 0 h 1000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000" h="10000">
                      <a:moveTo>
                        <a:pt x="1758" y="0"/>
                      </a:moveTo>
                      <a:lnTo>
                        <a:pt x="1353" y="433"/>
                      </a:lnTo>
                      <a:lnTo>
                        <a:pt x="1090" y="433"/>
                      </a:lnTo>
                      <a:lnTo>
                        <a:pt x="808" y="872"/>
                      </a:lnTo>
                      <a:lnTo>
                        <a:pt x="1090" y="1018"/>
                      </a:lnTo>
                      <a:lnTo>
                        <a:pt x="949" y="1305"/>
                      </a:lnTo>
                      <a:lnTo>
                        <a:pt x="545" y="1305"/>
                      </a:lnTo>
                      <a:lnTo>
                        <a:pt x="0" y="1814"/>
                      </a:lnTo>
                      <a:lnTo>
                        <a:pt x="141" y="2030"/>
                      </a:lnTo>
                      <a:lnTo>
                        <a:pt x="0" y="2176"/>
                      </a:lnTo>
                      <a:lnTo>
                        <a:pt x="141" y="2539"/>
                      </a:lnTo>
                      <a:lnTo>
                        <a:pt x="949" y="2972"/>
                      </a:lnTo>
                      <a:lnTo>
                        <a:pt x="1353" y="2680"/>
                      </a:lnTo>
                      <a:lnTo>
                        <a:pt x="2444" y="3335"/>
                      </a:lnTo>
                      <a:lnTo>
                        <a:pt x="2303" y="3985"/>
                      </a:lnTo>
                      <a:lnTo>
                        <a:pt x="2707" y="4927"/>
                      </a:lnTo>
                      <a:lnTo>
                        <a:pt x="2970" y="5149"/>
                      </a:lnTo>
                      <a:cubicBezTo>
                        <a:pt x="3105" y="5654"/>
                        <a:pt x="3239" y="6160"/>
                        <a:pt x="3374" y="6665"/>
                      </a:cubicBezTo>
                      <a:lnTo>
                        <a:pt x="3095" y="7390"/>
                      </a:lnTo>
                      <a:lnTo>
                        <a:pt x="3919" y="7899"/>
                      </a:lnTo>
                      <a:cubicBezTo>
                        <a:pt x="3884" y="7990"/>
                        <a:pt x="3848" y="8080"/>
                        <a:pt x="3813" y="8171"/>
                      </a:cubicBezTo>
                      <a:lnTo>
                        <a:pt x="3268" y="9421"/>
                      </a:lnTo>
                      <a:cubicBezTo>
                        <a:pt x="3350" y="9542"/>
                        <a:pt x="3433" y="9662"/>
                        <a:pt x="3515" y="9783"/>
                      </a:cubicBezTo>
                      <a:lnTo>
                        <a:pt x="3778" y="10000"/>
                      </a:lnTo>
                      <a:lnTo>
                        <a:pt x="4605" y="10000"/>
                      </a:lnTo>
                      <a:lnTo>
                        <a:pt x="5536" y="9708"/>
                      </a:lnTo>
                      <a:lnTo>
                        <a:pt x="6485" y="9134"/>
                      </a:lnTo>
                      <a:lnTo>
                        <a:pt x="6767" y="8917"/>
                      </a:lnTo>
                      <a:cubicBezTo>
                        <a:pt x="6808" y="8771"/>
                        <a:pt x="6848" y="8625"/>
                        <a:pt x="6889" y="8479"/>
                      </a:cubicBezTo>
                      <a:lnTo>
                        <a:pt x="7838" y="8332"/>
                      </a:lnTo>
                      <a:lnTo>
                        <a:pt x="7979" y="7975"/>
                      </a:lnTo>
                      <a:lnTo>
                        <a:pt x="8524" y="7975"/>
                      </a:lnTo>
                      <a:lnTo>
                        <a:pt x="9192" y="7683"/>
                      </a:lnTo>
                      <a:lnTo>
                        <a:pt x="9596" y="6524"/>
                      </a:lnTo>
                      <a:lnTo>
                        <a:pt x="10000" y="6091"/>
                      </a:lnTo>
                      <a:lnTo>
                        <a:pt x="10000" y="5219"/>
                      </a:lnTo>
                      <a:lnTo>
                        <a:pt x="9051" y="5219"/>
                      </a:lnTo>
                      <a:lnTo>
                        <a:pt x="7575" y="4856"/>
                      </a:lnTo>
                      <a:lnTo>
                        <a:pt x="7434" y="4640"/>
                      </a:lnTo>
                      <a:cubicBezTo>
                        <a:pt x="7346" y="4373"/>
                        <a:pt x="7259" y="4106"/>
                        <a:pt x="7171" y="3839"/>
                      </a:cubicBezTo>
                      <a:lnTo>
                        <a:pt x="6767" y="3406"/>
                      </a:lnTo>
                      <a:lnTo>
                        <a:pt x="5677" y="3118"/>
                      </a:lnTo>
                      <a:lnTo>
                        <a:pt x="5414" y="2826"/>
                      </a:lnTo>
                      <a:lnTo>
                        <a:pt x="5273" y="2176"/>
                      </a:lnTo>
                      <a:lnTo>
                        <a:pt x="4605" y="2176"/>
                      </a:lnTo>
                      <a:lnTo>
                        <a:pt x="4464" y="1451"/>
                      </a:lnTo>
                      <a:lnTo>
                        <a:pt x="4201" y="1451"/>
                      </a:lnTo>
                      <a:lnTo>
                        <a:pt x="4201" y="725"/>
                      </a:lnTo>
                      <a:lnTo>
                        <a:pt x="3919" y="725"/>
                      </a:lnTo>
                      <a:lnTo>
                        <a:pt x="3919" y="363"/>
                      </a:lnTo>
                      <a:lnTo>
                        <a:pt x="3656" y="76"/>
                      </a:lnTo>
                      <a:lnTo>
                        <a:pt x="3252" y="0"/>
                      </a:lnTo>
                      <a:lnTo>
                        <a:pt x="2970" y="146"/>
                      </a:lnTo>
                      <a:lnTo>
                        <a:pt x="1758" y="0"/>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58" name="Freeform 101"/>
                <p:cNvSpPr>
                  <a:spLocks noChangeAspect="1"/>
                </p:cNvSpPr>
                <p:nvPr/>
              </p:nvSpPr>
              <p:spPr bwMode="auto">
                <a:xfrm>
                  <a:off x="3276600" y="5951538"/>
                  <a:ext cx="552450" cy="447675"/>
                </a:xfrm>
                <a:custGeom>
                  <a:avLst/>
                  <a:gdLst>
                    <a:gd name="T0" fmla="*/ 2147483647 w 348"/>
                    <a:gd name="T1" fmla="*/ 0 h 282"/>
                    <a:gd name="T2" fmla="*/ 2147483647 w 348"/>
                    <a:gd name="T3" fmla="*/ 2147483647 h 282"/>
                    <a:gd name="T4" fmla="*/ 2147483647 w 348"/>
                    <a:gd name="T5" fmla="*/ 2147483647 h 282"/>
                    <a:gd name="T6" fmla="*/ 2147483647 w 348"/>
                    <a:gd name="T7" fmla="*/ 2147483647 h 282"/>
                    <a:gd name="T8" fmla="*/ 2147483647 w 348"/>
                    <a:gd name="T9" fmla="*/ 2147483647 h 282"/>
                    <a:gd name="T10" fmla="*/ 2147483647 w 348"/>
                    <a:gd name="T11" fmla="*/ 2147483647 h 282"/>
                    <a:gd name="T12" fmla="*/ 2147483647 w 348"/>
                    <a:gd name="T13" fmla="*/ 2147483647 h 282"/>
                    <a:gd name="T14" fmla="*/ 2147483647 w 348"/>
                    <a:gd name="T15" fmla="*/ 2147483647 h 282"/>
                    <a:gd name="T16" fmla="*/ 2147483647 w 348"/>
                    <a:gd name="T17" fmla="*/ 2147483647 h 282"/>
                    <a:gd name="T18" fmla="*/ 2147483647 w 348"/>
                    <a:gd name="T19" fmla="*/ 2147483647 h 282"/>
                    <a:gd name="T20" fmla="*/ 2147483647 w 348"/>
                    <a:gd name="T21" fmla="*/ 2147483647 h 282"/>
                    <a:gd name="T22" fmla="*/ 2147483647 w 348"/>
                    <a:gd name="T23" fmla="*/ 2147483647 h 282"/>
                    <a:gd name="T24" fmla="*/ 2147483647 w 348"/>
                    <a:gd name="T25" fmla="*/ 2147483647 h 282"/>
                    <a:gd name="T26" fmla="*/ 2147483647 w 348"/>
                    <a:gd name="T27" fmla="*/ 2147483647 h 282"/>
                    <a:gd name="T28" fmla="*/ 2147483647 w 348"/>
                    <a:gd name="T29" fmla="*/ 2147483647 h 282"/>
                    <a:gd name="T30" fmla="*/ 2147483647 w 348"/>
                    <a:gd name="T31" fmla="*/ 2147483647 h 282"/>
                    <a:gd name="T32" fmla="*/ 2147483647 w 348"/>
                    <a:gd name="T33" fmla="*/ 2147483647 h 282"/>
                    <a:gd name="T34" fmla="*/ 2147483647 w 348"/>
                    <a:gd name="T35" fmla="*/ 2147483647 h 282"/>
                    <a:gd name="T36" fmla="*/ 2147483647 w 348"/>
                    <a:gd name="T37" fmla="*/ 2147483647 h 282"/>
                    <a:gd name="T38" fmla="*/ 2147483647 w 348"/>
                    <a:gd name="T39" fmla="*/ 2147483647 h 282"/>
                    <a:gd name="T40" fmla="*/ 2147483647 w 348"/>
                    <a:gd name="T41" fmla="*/ 2147483647 h 282"/>
                    <a:gd name="T42" fmla="*/ 2147483647 w 348"/>
                    <a:gd name="T43" fmla="*/ 2147483647 h 282"/>
                    <a:gd name="T44" fmla="*/ 2147483647 w 348"/>
                    <a:gd name="T45" fmla="*/ 2147483647 h 282"/>
                    <a:gd name="T46" fmla="*/ 2147483647 w 348"/>
                    <a:gd name="T47" fmla="*/ 2147483647 h 282"/>
                    <a:gd name="T48" fmla="*/ 2147483647 w 348"/>
                    <a:gd name="T49" fmla="*/ 2147483647 h 282"/>
                    <a:gd name="T50" fmla="*/ 2147483647 w 348"/>
                    <a:gd name="T51" fmla="*/ 2147483647 h 282"/>
                    <a:gd name="T52" fmla="*/ 2147483647 w 348"/>
                    <a:gd name="T53" fmla="*/ 2147483647 h 282"/>
                    <a:gd name="T54" fmla="*/ 2147483647 w 348"/>
                    <a:gd name="T55" fmla="*/ 2147483647 h 282"/>
                    <a:gd name="T56" fmla="*/ 0 w 348"/>
                    <a:gd name="T57" fmla="*/ 2147483647 h 282"/>
                    <a:gd name="T58" fmla="*/ 2147483647 w 348"/>
                    <a:gd name="T59" fmla="*/ 2147483647 h 28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48" h="282">
                      <a:moveTo>
                        <a:pt x="70" y="0"/>
                      </a:moveTo>
                      <a:lnTo>
                        <a:pt x="110" y="24"/>
                      </a:lnTo>
                      <a:lnTo>
                        <a:pt x="84" y="64"/>
                      </a:lnTo>
                      <a:lnTo>
                        <a:pt x="130" y="92"/>
                      </a:lnTo>
                      <a:lnTo>
                        <a:pt x="164" y="45"/>
                      </a:lnTo>
                      <a:lnTo>
                        <a:pt x="210" y="78"/>
                      </a:lnTo>
                      <a:lnTo>
                        <a:pt x="160" y="148"/>
                      </a:lnTo>
                      <a:lnTo>
                        <a:pt x="174" y="156"/>
                      </a:lnTo>
                      <a:lnTo>
                        <a:pt x="226" y="92"/>
                      </a:lnTo>
                      <a:lnTo>
                        <a:pt x="290" y="132"/>
                      </a:lnTo>
                      <a:lnTo>
                        <a:pt x="290" y="179"/>
                      </a:lnTo>
                      <a:lnTo>
                        <a:pt x="340" y="211"/>
                      </a:lnTo>
                      <a:lnTo>
                        <a:pt x="348" y="235"/>
                      </a:lnTo>
                      <a:lnTo>
                        <a:pt x="298" y="282"/>
                      </a:lnTo>
                      <a:lnTo>
                        <a:pt x="223" y="266"/>
                      </a:lnTo>
                      <a:lnTo>
                        <a:pt x="189" y="251"/>
                      </a:lnTo>
                      <a:lnTo>
                        <a:pt x="155" y="266"/>
                      </a:lnTo>
                      <a:lnTo>
                        <a:pt x="147" y="235"/>
                      </a:lnTo>
                      <a:lnTo>
                        <a:pt x="113" y="219"/>
                      </a:lnTo>
                      <a:lnTo>
                        <a:pt x="164" y="172"/>
                      </a:lnTo>
                      <a:lnTo>
                        <a:pt x="168" y="160"/>
                      </a:lnTo>
                      <a:lnTo>
                        <a:pt x="154" y="150"/>
                      </a:lnTo>
                      <a:lnTo>
                        <a:pt x="138" y="163"/>
                      </a:lnTo>
                      <a:lnTo>
                        <a:pt x="105" y="179"/>
                      </a:lnTo>
                      <a:lnTo>
                        <a:pt x="46" y="156"/>
                      </a:lnTo>
                      <a:lnTo>
                        <a:pt x="63" y="132"/>
                      </a:lnTo>
                      <a:lnTo>
                        <a:pt x="46" y="116"/>
                      </a:lnTo>
                      <a:lnTo>
                        <a:pt x="29" y="140"/>
                      </a:lnTo>
                      <a:lnTo>
                        <a:pt x="0" y="98"/>
                      </a:lnTo>
                      <a:lnTo>
                        <a:pt x="72" y="2"/>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59" name="Freeform 102"/>
                <p:cNvSpPr>
                  <a:spLocks noChangeAspect="1"/>
                </p:cNvSpPr>
                <p:nvPr/>
              </p:nvSpPr>
              <p:spPr bwMode="auto">
                <a:xfrm>
                  <a:off x="2174875" y="7507288"/>
                  <a:ext cx="269875" cy="227012"/>
                </a:xfrm>
                <a:custGeom>
                  <a:avLst/>
                  <a:gdLst>
                    <a:gd name="T0" fmla="*/ 2147483647 w 170"/>
                    <a:gd name="T1" fmla="*/ 2147483647 h 143"/>
                    <a:gd name="T2" fmla="*/ 2147483647 w 170"/>
                    <a:gd name="T3" fmla="*/ 2147483647 h 143"/>
                    <a:gd name="T4" fmla="*/ 2147483647 w 170"/>
                    <a:gd name="T5" fmla="*/ 2147483647 h 143"/>
                    <a:gd name="T6" fmla="*/ 2147483647 w 170"/>
                    <a:gd name="T7" fmla="*/ 2147483647 h 143"/>
                    <a:gd name="T8" fmla="*/ 2147483647 w 170"/>
                    <a:gd name="T9" fmla="*/ 2147483647 h 143"/>
                    <a:gd name="T10" fmla="*/ 2147483647 w 170"/>
                    <a:gd name="T11" fmla="*/ 2147483647 h 143"/>
                    <a:gd name="T12" fmla="*/ 0 w 170"/>
                    <a:gd name="T13" fmla="*/ 2147483647 h 143"/>
                    <a:gd name="T14" fmla="*/ 2147483647 w 170"/>
                    <a:gd name="T15" fmla="*/ 2147483647 h 143"/>
                    <a:gd name="T16" fmla="*/ 2147483647 w 170"/>
                    <a:gd name="T17" fmla="*/ 0 h 143"/>
                    <a:gd name="T18" fmla="*/ 2147483647 w 170"/>
                    <a:gd name="T19" fmla="*/ 2147483647 h 143"/>
                    <a:gd name="T20" fmla="*/ 2147483647 w 170"/>
                    <a:gd name="T21" fmla="*/ 2147483647 h 1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0" h="143">
                      <a:moveTo>
                        <a:pt x="148" y="56"/>
                      </a:moveTo>
                      <a:lnTo>
                        <a:pt x="170" y="78"/>
                      </a:lnTo>
                      <a:lnTo>
                        <a:pt x="166" y="132"/>
                      </a:lnTo>
                      <a:lnTo>
                        <a:pt x="114" y="135"/>
                      </a:lnTo>
                      <a:lnTo>
                        <a:pt x="80" y="143"/>
                      </a:lnTo>
                      <a:lnTo>
                        <a:pt x="5" y="80"/>
                      </a:lnTo>
                      <a:lnTo>
                        <a:pt x="0" y="72"/>
                      </a:lnTo>
                      <a:lnTo>
                        <a:pt x="34" y="32"/>
                      </a:lnTo>
                      <a:lnTo>
                        <a:pt x="72" y="0"/>
                      </a:lnTo>
                      <a:lnTo>
                        <a:pt x="98" y="22"/>
                      </a:lnTo>
                      <a:lnTo>
                        <a:pt x="148" y="56"/>
                      </a:lnTo>
                    </a:path>
                  </a:pathLst>
                </a:custGeom>
                <a:solidFill>
                  <a:srgbClr val="FFFF00"/>
                </a:solidFill>
                <a:ln w="12700">
                  <a:solidFill>
                    <a:srgbClr val="000000"/>
                  </a:solidFill>
                  <a:prstDash val="solid"/>
                  <a:round/>
                  <a:headEnd/>
                  <a:tailEnd/>
                </a:ln>
              </p:spPr>
              <p:txBody>
                <a:bodyPr bIns="39683"/>
                <a:lstStyle/>
                <a:p>
                  <a:endParaRPr lang="ja-JP" altLang="en-US" sz="1984"/>
                </a:p>
              </p:txBody>
            </p:sp>
            <p:sp>
              <p:nvSpPr>
                <p:cNvPr id="60" name="Freeform 103"/>
                <p:cNvSpPr>
                  <a:spLocks noChangeAspect="1"/>
                </p:cNvSpPr>
                <p:nvPr/>
              </p:nvSpPr>
              <p:spPr bwMode="auto">
                <a:xfrm>
                  <a:off x="5143500" y="6764338"/>
                  <a:ext cx="744538" cy="842962"/>
                </a:xfrm>
                <a:custGeom>
                  <a:avLst/>
                  <a:gdLst>
                    <a:gd name="T0" fmla="*/ 2147483647 w 10000"/>
                    <a:gd name="T1" fmla="*/ 2147483647 h 10000"/>
                    <a:gd name="T2" fmla="*/ 2147483647 w 10000"/>
                    <a:gd name="T3" fmla="*/ 2147483647 h 10000"/>
                    <a:gd name="T4" fmla="*/ 2147483647 w 10000"/>
                    <a:gd name="T5" fmla="*/ 2147483647 h 10000"/>
                    <a:gd name="T6" fmla="*/ 2147483647 w 10000"/>
                    <a:gd name="T7" fmla="*/ 2147483647 h 10000"/>
                    <a:gd name="T8" fmla="*/ 2147483647 w 10000"/>
                    <a:gd name="T9" fmla="*/ 2147483647 h 10000"/>
                    <a:gd name="T10" fmla="*/ 2147483647 w 10000"/>
                    <a:gd name="T11" fmla="*/ 2147483647 h 10000"/>
                    <a:gd name="T12" fmla="*/ 2147483647 w 10000"/>
                    <a:gd name="T13" fmla="*/ 2147483647 h 10000"/>
                    <a:gd name="T14" fmla="*/ 2147483647 w 10000"/>
                    <a:gd name="T15" fmla="*/ 2147483647 h 10000"/>
                    <a:gd name="T16" fmla="*/ 2147483647 w 10000"/>
                    <a:gd name="T17" fmla="*/ 2147483647 h 10000"/>
                    <a:gd name="T18" fmla="*/ 2147483647 w 10000"/>
                    <a:gd name="T19" fmla="*/ 2147483647 h 10000"/>
                    <a:gd name="T20" fmla="*/ 2147483647 w 10000"/>
                    <a:gd name="T21" fmla="*/ 2147483647 h 10000"/>
                    <a:gd name="T22" fmla="*/ 2147483647 w 10000"/>
                    <a:gd name="T23" fmla="*/ 2147483647 h 10000"/>
                    <a:gd name="T24" fmla="*/ 2147483647 w 10000"/>
                    <a:gd name="T25" fmla="*/ 2147483647 h 10000"/>
                    <a:gd name="T26" fmla="*/ 2147483647 w 10000"/>
                    <a:gd name="T27" fmla="*/ 2147483647 h 10000"/>
                    <a:gd name="T28" fmla="*/ 2147483647 w 10000"/>
                    <a:gd name="T29" fmla="*/ 2147483647 h 10000"/>
                    <a:gd name="T30" fmla="*/ 2147483647 w 10000"/>
                    <a:gd name="T31" fmla="*/ 2147483647 h 10000"/>
                    <a:gd name="T32" fmla="*/ 2147483647 w 10000"/>
                    <a:gd name="T33" fmla="*/ 2147483647 h 10000"/>
                    <a:gd name="T34" fmla="*/ 2147483647 w 10000"/>
                    <a:gd name="T35" fmla="*/ 2147483647 h 10000"/>
                    <a:gd name="T36" fmla="*/ 2147483647 w 10000"/>
                    <a:gd name="T37" fmla="*/ 2147483647 h 10000"/>
                    <a:gd name="T38" fmla="*/ 2147483647 w 10000"/>
                    <a:gd name="T39" fmla="*/ 2147483647 h 10000"/>
                    <a:gd name="T40" fmla="*/ 2147483647 w 10000"/>
                    <a:gd name="T41" fmla="*/ 2147483647 h 10000"/>
                    <a:gd name="T42" fmla="*/ 2147483647 w 10000"/>
                    <a:gd name="T43" fmla="*/ 2147483647 h 10000"/>
                    <a:gd name="T44" fmla="*/ 2147483647 w 10000"/>
                    <a:gd name="T45" fmla="*/ 2147483647 h 10000"/>
                    <a:gd name="T46" fmla="*/ 2147483647 w 10000"/>
                    <a:gd name="T47" fmla="*/ 2147483647 h 10000"/>
                    <a:gd name="T48" fmla="*/ 2147483647 w 10000"/>
                    <a:gd name="T49" fmla="*/ 2147483647 h 10000"/>
                    <a:gd name="T50" fmla="*/ 2147483647 w 10000"/>
                    <a:gd name="T51" fmla="*/ 2147483647 h 10000"/>
                    <a:gd name="T52" fmla="*/ 2147483647 w 10000"/>
                    <a:gd name="T53" fmla="*/ 2147483647 h 10000"/>
                    <a:gd name="T54" fmla="*/ 2147483647 w 10000"/>
                    <a:gd name="T55" fmla="*/ 2147483647 h 10000"/>
                    <a:gd name="T56" fmla="*/ 0 w 10000"/>
                    <a:gd name="T57" fmla="*/ 2147483647 h 10000"/>
                    <a:gd name="T58" fmla="*/ 2147483647 w 10000"/>
                    <a:gd name="T59" fmla="*/ 2147483647 h 10000"/>
                    <a:gd name="T60" fmla="*/ 2147483647 w 10000"/>
                    <a:gd name="T61" fmla="*/ 2147483647 h 10000"/>
                    <a:gd name="T62" fmla="*/ 2147483647 w 10000"/>
                    <a:gd name="T63" fmla="*/ 2147483647 h 10000"/>
                    <a:gd name="T64" fmla="*/ 2147483647 w 10000"/>
                    <a:gd name="T65" fmla="*/ 2147483647 h 10000"/>
                    <a:gd name="T66" fmla="*/ 2147483647 w 10000"/>
                    <a:gd name="T67" fmla="*/ 2147483647 h 10000"/>
                    <a:gd name="T68" fmla="*/ 2147483647 w 10000"/>
                    <a:gd name="T69" fmla="*/ 0 h 10000"/>
                    <a:gd name="T70" fmla="*/ 2147483647 w 10000"/>
                    <a:gd name="T71" fmla="*/ 0 h 10000"/>
                    <a:gd name="T72" fmla="*/ 2147483647 w 10000"/>
                    <a:gd name="T73" fmla="*/ 2147483647 h 100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000" h="10000">
                      <a:moveTo>
                        <a:pt x="2857" y="1193"/>
                      </a:moveTo>
                      <a:lnTo>
                        <a:pt x="3938" y="1193"/>
                      </a:lnTo>
                      <a:lnTo>
                        <a:pt x="5901" y="2832"/>
                      </a:lnTo>
                      <a:lnTo>
                        <a:pt x="6261" y="2832"/>
                      </a:lnTo>
                      <a:lnTo>
                        <a:pt x="7863" y="3734"/>
                      </a:lnTo>
                      <a:lnTo>
                        <a:pt x="8211" y="3434"/>
                      </a:lnTo>
                      <a:lnTo>
                        <a:pt x="6969" y="2687"/>
                      </a:lnTo>
                      <a:lnTo>
                        <a:pt x="7329" y="1940"/>
                      </a:lnTo>
                      <a:lnTo>
                        <a:pt x="8932" y="1639"/>
                      </a:lnTo>
                      <a:lnTo>
                        <a:pt x="9652" y="1940"/>
                      </a:lnTo>
                      <a:lnTo>
                        <a:pt x="10000" y="3434"/>
                      </a:lnTo>
                      <a:cubicBezTo>
                        <a:pt x="9946" y="3583"/>
                        <a:pt x="9893" y="3731"/>
                        <a:pt x="9839" y="3880"/>
                      </a:cubicBezTo>
                      <a:lnTo>
                        <a:pt x="9292" y="4481"/>
                      </a:lnTo>
                      <a:lnTo>
                        <a:pt x="9118" y="5373"/>
                      </a:lnTo>
                      <a:lnTo>
                        <a:pt x="8211" y="6266"/>
                      </a:lnTo>
                      <a:lnTo>
                        <a:pt x="7516" y="6566"/>
                      </a:lnTo>
                      <a:lnTo>
                        <a:pt x="8211" y="7759"/>
                      </a:lnTo>
                      <a:lnTo>
                        <a:pt x="9118" y="7759"/>
                      </a:lnTo>
                      <a:lnTo>
                        <a:pt x="9292" y="8361"/>
                      </a:lnTo>
                      <a:lnTo>
                        <a:pt x="8758" y="8807"/>
                      </a:lnTo>
                      <a:lnTo>
                        <a:pt x="8758" y="9253"/>
                      </a:lnTo>
                      <a:lnTo>
                        <a:pt x="8398" y="9699"/>
                      </a:lnTo>
                      <a:lnTo>
                        <a:pt x="7143" y="9855"/>
                      </a:lnTo>
                      <a:lnTo>
                        <a:pt x="6435" y="10000"/>
                      </a:lnTo>
                      <a:lnTo>
                        <a:pt x="4646" y="7012"/>
                      </a:lnTo>
                      <a:lnTo>
                        <a:pt x="3391" y="6867"/>
                      </a:lnTo>
                      <a:lnTo>
                        <a:pt x="1963" y="5519"/>
                      </a:lnTo>
                      <a:lnTo>
                        <a:pt x="1255" y="5519"/>
                      </a:lnTo>
                      <a:lnTo>
                        <a:pt x="0" y="4481"/>
                      </a:lnTo>
                      <a:lnTo>
                        <a:pt x="534" y="3579"/>
                      </a:lnTo>
                      <a:lnTo>
                        <a:pt x="1255" y="3434"/>
                      </a:lnTo>
                      <a:lnTo>
                        <a:pt x="1615" y="2386"/>
                      </a:lnTo>
                      <a:lnTo>
                        <a:pt x="1615" y="1048"/>
                      </a:lnTo>
                      <a:cubicBezTo>
                        <a:pt x="1548" y="747"/>
                        <a:pt x="1482" y="446"/>
                        <a:pt x="1415" y="145"/>
                      </a:cubicBezTo>
                      <a:lnTo>
                        <a:pt x="1963" y="0"/>
                      </a:lnTo>
                      <a:lnTo>
                        <a:pt x="2857" y="0"/>
                      </a:lnTo>
                      <a:lnTo>
                        <a:pt x="2857" y="1193"/>
                      </a:lnTo>
                    </a:path>
                  </a:pathLst>
                </a:custGeom>
                <a:solidFill>
                  <a:srgbClr val="92D050"/>
                </a:solidFill>
                <a:ln w="12700">
                  <a:solidFill>
                    <a:srgbClr val="000000"/>
                  </a:solidFill>
                  <a:prstDash val="solid"/>
                  <a:round/>
                  <a:headEnd/>
                  <a:tailEnd/>
                </a:ln>
              </p:spPr>
              <p:txBody>
                <a:bodyPr bIns="39683"/>
                <a:lstStyle/>
                <a:p>
                  <a:endParaRPr lang="ja-JP" altLang="en-US" sz="1984"/>
                </a:p>
              </p:txBody>
            </p:sp>
            <p:sp>
              <p:nvSpPr>
                <p:cNvPr id="61" name="Freeform 104"/>
                <p:cNvSpPr>
                  <a:spLocks noChangeAspect="1"/>
                </p:cNvSpPr>
                <p:nvPr/>
              </p:nvSpPr>
              <p:spPr bwMode="auto">
                <a:xfrm>
                  <a:off x="5222875" y="6350000"/>
                  <a:ext cx="665163" cy="728663"/>
                </a:xfrm>
                <a:custGeom>
                  <a:avLst/>
                  <a:gdLst>
                    <a:gd name="T0" fmla="*/ 2147483647 w 10000"/>
                    <a:gd name="T1" fmla="*/ 2147483647 h 10000"/>
                    <a:gd name="T2" fmla="*/ 2147483647 w 10000"/>
                    <a:gd name="T3" fmla="*/ 2147483647 h 10000"/>
                    <a:gd name="T4" fmla="*/ 2147483647 w 10000"/>
                    <a:gd name="T5" fmla="*/ 2147483647 h 10000"/>
                    <a:gd name="T6" fmla="*/ 2147483647 w 10000"/>
                    <a:gd name="T7" fmla="*/ 2147483647 h 10000"/>
                    <a:gd name="T8" fmla="*/ 2147483647 w 10000"/>
                    <a:gd name="T9" fmla="*/ 2147483647 h 10000"/>
                    <a:gd name="T10" fmla="*/ 2147483647 w 10000"/>
                    <a:gd name="T11" fmla="*/ 2147483647 h 10000"/>
                    <a:gd name="T12" fmla="*/ 2147483647 w 10000"/>
                    <a:gd name="T13" fmla="*/ 0 h 10000"/>
                    <a:gd name="T14" fmla="*/ 2147483647 w 10000"/>
                    <a:gd name="T15" fmla="*/ 2147483647 h 10000"/>
                    <a:gd name="T16" fmla="*/ 2147483647 w 10000"/>
                    <a:gd name="T17" fmla="*/ 2147483647 h 10000"/>
                    <a:gd name="T18" fmla="*/ 2147483647 w 10000"/>
                    <a:gd name="T19" fmla="*/ 2147483647 h 10000"/>
                    <a:gd name="T20" fmla="*/ 2147483647 w 10000"/>
                    <a:gd name="T21" fmla="*/ 2147483647 h 10000"/>
                    <a:gd name="T22" fmla="*/ 2147483647 w 10000"/>
                    <a:gd name="T23" fmla="*/ 2147483647 h 10000"/>
                    <a:gd name="T24" fmla="*/ 2147483647 w 10000"/>
                    <a:gd name="T25" fmla="*/ 2147483647 h 10000"/>
                    <a:gd name="T26" fmla="*/ 2147483647 w 10000"/>
                    <a:gd name="T27" fmla="*/ 2147483647 h 10000"/>
                    <a:gd name="T28" fmla="*/ 2147483647 w 10000"/>
                    <a:gd name="T29" fmla="*/ 2147483647 h 10000"/>
                    <a:gd name="T30" fmla="*/ 0 w 10000"/>
                    <a:gd name="T31" fmla="*/ 2147483647 h 10000"/>
                    <a:gd name="T32" fmla="*/ 2147483647 w 10000"/>
                    <a:gd name="T33" fmla="*/ 2147483647 h 10000"/>
                    <a:gd name="T34" fmla="*/ 2147483647 w 10000"/>
                    <a:gd name="T35" fmla="*/ 2147483647 h 10000"/>
                    <a:gd name="T36" fmla="*/ 2147483647 w 10000"/>
                    <a:gd name="T37" fmla="*/ 2147483647 h 10000"/>
                    <a:gd name="T38" fmla="*/ 2147483647 w 10000"/>
                    <a:gd name="T39" fmla="*/ 2147483647 h 10000"/>
                    <a:gd name="T40" fmla="*/ 2147483647 w 10000"/>
                    <a:gd name="T41" fmla="*/ 2147483647 h 10000"/>
                    <a:gd name="T42" fmla="*/ 2147483647 w 10000"/>
                    <a:gd name="T43" fmla="*/ 2147483647 h 10000"/>
                    <a:gd name="T44" fmla="*/ 2147483647 w 10000"/>
                    <a:gd name="T45" fmla="*/ 2147483647 h 10000"/>
                    <a:gd name="T46" fmla="*/ 2147483647 w 10000"/>
                    <a:gd name="T47" fmla="*/ 2147483647 h 10000"/>
                    <a:gd name="T48" fmla="*/ 2147483647 w 10000"/>
                    <a:gd name="T49" fmla="*/ 2147483647 h 10000"/>
                    <a:gd name="T50" fmla="*/ 2147483647 w 10000"/>
                    <a:gd name="T51" fmla="*/ 2147483647 h 10000"/>
                    <a:gd name="T52" fmla="*/ 2147483647 w 10000"/>
                    <a:gd name="T53" fmla="*/ 2147483647 h 10000"/>
                    <a:gd name="T54" fmla="*/ 2147483647 w 10000"/>
                    <a:gd name="T55" fmla="*/ 2147483647 h 10000"/>
                    <a:gd name="T56" fmla="*/ 2147483647 w 10000"/>
                    <a:gd name="T57" fmla="*/ 2147483647 h 10000"/>
                    <a:gd name="T58" fmla="*/ 2147483647 w 10000"/>
                    <a:gd name="T59" fmla="*/ 2147483647 h 10000"/>
                    <a:gd name="T60" fmla="*/ 2147483647 w 10000"/>
                    <a:gd name="T61" fmla="*/ 2147483647 h 10000"/>
                    <a:gd name="T62" fmla="*/ 2147483647 w 10000"/>
                    <a:gd name="T63" fmla="*/ 2147483647 h 10000"/>
                    <a:gd name="T64" fmla="*/ 2147483647 w 10000"/>
                    <a:gd name="T65" fmla="*/ 2147483647 h 10000"/>
                    <a:gd name="T66" fmla="*/ 2147483647 w 10000"/>
                    <a:gd name="T67" fmla="*/ 2147483647 h 10000"/>
                    <a:gd name="T68" fmla="*/ 2147483647 w 10000"/>
                    <a:gd name="T69" fmla="*/ 2147483647 h 10000"/>
                    <a:gd name="T70" fmla="*/ 2147483647 w 10000"/>
                    <a:gd name="T71" fmla="*/ 2147483647 h 10000"/>
                    <a:gd name="T72" fmla="*/ 2147483647 w 10000"/>
                    <a:gd name="T73" fmla="*/ 2147483647 h 10000"/>
                    <a:gd name="T74" fmla="*/ 2147483647 w 10000"/>
                    <a:gd name="T75" fmla="*/ 2147483647 h 100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00" h="10000">
                      <a:moveTo>
                        <a:pt x="5216" y="2410"/>
                      </a:moveTo>
                      <a:lnTo>
                        <a:pt x="4200" y="1715"/>
                      </a:lnTo>
                      <a:lnTo>
                        <a:pt x="3602" y="1547"/>
                      </a:lnTo>
                      <a:lnTo>
                        <a:pt x="3213" y="1031"/>
                      </a:lnTo>
                      <a:lnTo>
                        <a:pt x="2601" y="851"/>
                      </a:lnTo>
                      <a:lnTo>
                        <a:pt x="1808" y="168"/>
                      </a:lnTo>
                      <a:lnTo>
                        <a:pt x="807" y="0"/>
                      </a:lnTo>
                      <a:lnTo>
                        <a:pt x="612" y="516"/>
                      </a:lnTo>
                      <a:lnTo>
                        <a:pt x="879" y="802"/>
                      </a:lnTo>
                      <a:cubicBezTo>
                        <a:pt x="830" y="974"/>
                        <a:pt x="529" y="1179"/>
                        <a:pt x="480" y="1351"/>
                      </a:cubicBezTo>
                      <a:lnTo>
                        <a:pt x="1808" y="2926"/>
                      </a:lnTo>
                      <a:cubicBezTo>
                        <a:pt x="1832" y="3204"/>
                        <a:pt x="1856" y="3483"/>
                        <a:pt x="1880" y="3761"/>
                      </a:cubicBezTo>
                      <a:lnTo>
                        <a:pt x="1405" y="3957"/>
                      </a:lnTo>
                      <a:lnTo>
                        <a:pt x="791" y="3511"/>
                      </a:lnTo>
                      <a:lnTo>
                        <a:pt x="36" y="3728"/>
                      </a:lnTo>
                      <a:lnTo>
                        <a:pt x="0" y="5168"/>
                      </a:lnTo>
                      <a:cubicBezTo>
                        <a:pt x="70" y="5396"/>
                        <a:pt x="246" y="5590"/>
                        <a:pt x="316" y="5818"/>
                      </a:cubicBezTo>
                      <a:lnTo>
                        <a:pt x="1001" y="5683"/>
                      </a:lnTo>
                      <a:lnTo>
                        <a:pt x="2003" y="5683"/>
                      </a:lnTo>
                      <a:lnTo>
                        <a:pt x="2003" y="7062"/>
                      </a:lnTo>
                      <a:lnTo>
                        <a:pt x="3213" y="7062"/>
                      </a:lnTo>
                      <a:lnTo>
                        <a:pt x="4006" y="7758"/>
                      </a:lnTo>
                      <a:lnTo>
                        <a:pt x="5410" y="8957"/>
                      </a:lnTo>
                      <a:lnTo>
                        <a:pt x="5814" y="8957"/>
                      </a:lnTo>
                      <a:lnTo>
                        <a:pt x="7608" y="10000"/>
                      </a:lnTo>
                      <a:lnTo>
                        <a:pt x="7997" y="9652"/>
                      </a:lnTo>
                      <a:lnTo>
                        <a:pt x="6606" y="8789"/>
                      </a:lnTo>
                      <a:lnTo>
                        <a:pt x="7010" y="7926"/>
                      </a:lnTo>
                      <a:lnTo>
                        <a:pt x="8804" y="7578"/>
                      </a:lnTo>
                      <a:lnTo>
                        <a:pt x="9611" y="7926"/>
                      </a:lnTo>
                      <a:lnTo>
                        <a:pt x="9611" y="6379"/>
                      </a:lnTo>
                      <a:lnTo>
                        <a:pt x="9207" y="5851"/>
                      </a:lnTo>
                      <a:lnTo>
                        <a:pt x="10000" y="5168"/>
                      </a:lnTo>
                      <a:lnTo>
                        <a:pt x="9402" y="3441"/>
                      </a:lnTo>
                      <a:lnTo>
                        <a:pt x="9402" y="2242"/>
                      </a:lnTo>
                      <a:lnTo>
                        <a:pt x="7997" y="1199"/>
                      </a:lnTo>
                      <a:lnTo>
                        <a:pt x="6412" y="2410"/>
                      </a:lnTo>
                      <a:lnTo>
                        <a:pt x="5216" y="2410"/>
                      </a:lnTo>
                    </a:path>
                  </a:pathLst>
                </a:custGeom>
                <a:solidFill>
                  <a:srgbClr val="92D050"/>
                </a:solidFill>
                <a:ln w="12700">
                  <a:solidFill>
                    <a:srgbClr val="000000"/>
                  </a:solidFill>
                  <a:prstDash val="solid"/>
                  <a:round/>
                  <a:headEnd/>
                  <a:tailEnd/>
                </a:ln>
              </p:spPr>
              <p:txBody>
                <a:bodyPr bIns="39683"/>
                <a:lstStyle/>
                <a:p>
                  <a:endParaRPr lang="ja-JP" altLang="en-US" sz="1984"/>
                </a:p>
              </p:txBody>
            </p:sp>
            <p:sp>
              <p:nvSpPr>
                <p:cNvPr id="62" name="Freeform 106"/>
                <p:cNvSpPr>
                  <a:spLocks/>
                </p:cNvSpPr>
                <p:nvPr/>
              </p:nvSpPr>
              <p:spPr bwMode="auto">
                <a:xfrm>
                  <a:off x="2835275" y="6707188"/>
                  <a:ext cx="130175" cy="177800"/>
                </a:xfrm>
                <a:custGeom>
                  <a:avLst/>
                  <a:gdLst>
                    <a:gd name="T0" fmla="*/ 0 w 82"/>
                    <a:gd name="T1" fmla="*/ 2147483647 h 112"/>
                    <a:gd name="T2" fmla="*/ 2147483647 w 82"/>
                    <a:gd name="T3" fmla="*/ 2147483647 h 112"/>
                    <a:gd name="T4" fmla="*/ 2147483647 w 82"/>
                    <a:gd name="T5" fmla="*/ 2147483647 h 112"/>
                    <a:gd name="T6" fmla="*/ 2147483647 w 82"/>
                    <a:gd name="T7" fmla="*/ 0 h 112"/>
                    <a:gd name="T8" fmla="*/ 0 w 82"/>
                    <a:gd name="T9" fmla="*/ 2147483647 h 1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112">
                      <a:moveTo>
                        <a:pt x="0" y="70"/>
                      </a:moveTo>
                      <a:lnTo>
                        <a:pt x="36" y="112"/>
                      </a:lnTo>
                      <a:lnTo>
                        <a:pt x="82" y="60"/>
                      </a:lnTo>
                      <a:lnTo>
                        <a:pt x="56" y="0"/>
                      </a:lnTo>
                      <a:lnTo>
                        <a:pt x="0" y="70"/>
                      </a:lnTo>
                      <a:close/>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bIns="39683"/>
                <a:lstStyle/>
                <a:p>
                  <a:endParaRPr lang="ja-JP" altLang="en-US" sz="1984"/>
                </a:p>
              </p:txBody>
            </p:sp>
            <p:sp>
              <p:nvSpPr>
                <p:cNvPr id="63" name="Freeform 107"/>
                <p:cNvSpPr>
                  <a:spLocks/>
                </p:cNvSpPr>
                <p:nvPr/>
              </p:nvSpPr>
              <p:spPr bwMode="auto">
                <a:xfrm>
                  <a:off x="1552575" y="6916738"/>
                  <a:ext cx="796925" cy="485775"/>
                </a:xfrm>
                <a:custGeom>
                  <a:avLst/>
                  <a:gdLst>
                    <a:gd name="T0" fmla="*/ 2147483647 w 10000"/>
                    <a:gd name="T1" fmla="*/ 2147483647 h 10000"/>
                    <a:gd name="T2" fmla="*/ 2147483647 w 10000"/>
                    <a:gd name="T3" fmla="*/ 2147483647 h 10000"/>
                    <a:gd name="T4" fmla="*/ 2147483647 w 10000"/>
                    <a:gd name="T5" fmla="*/ 2147483647 h 10000"/>
                    <a:gd name="T6" fmla="*/ 2147483647 w 10000"/>
                    <a:gd name="T7" fmla="*/ 2147483647 h 10000"/>
                    <a:gd name="T8" fmla="*/ 2147483647 w 10000"/>
                    <a:gd name="T9" fmla="*/ 2147483647 h 10000"/>
                    <a:gd name="T10" fmla="*/ 2147483647 w 10000"/>
                    <a:gd name="T11" fmla="*/ 2147483647 h 10000"/>
                    <a:gd name="T12" fmla="*/ 2147483647 w 10000"/>
                    <a:gd name="T13" fmla="*/ 2147483647 h 10000"/>
                    <a:gd name="T14" fmla="*/ 2147483647 w 10000"/>
                    <a:gd name="T15" fmla="*/ 2147483647 h 10000"/>
                    <a:gd name="T16" fmla="*/ 2147483647 w 10000"/>
                    <a:gd name="T17" fmla="*/ 2147483647 h 10000"/>
                    <a:gd name="T18" fmla="*/ 2147483647 w 10000"/>
                    <a:gd name="T19" fmla="*/ 2147483647 h 10000"/>
                    <a:gd name="T20" fmla="*/ 2147483647 w 10000"/>
                    <a:gd name="T21" fmla="*/ 2147483647 h 10000"/>
                    <a:gd name="T22" fmla="*/ 2147483647 w 10000"/>
                    <a:gd name="T23" fmla="*/ 2147483647 h 10000"/>
                    <a:gd name="T24" fmla="*/ 2147483647 w 10000"/>
                    <a:gd name="T25" fmla="*/ 0 h 10000"/>
                    <a:gd name="T26" fmla="*/ 0 w 10000"/>
                    <a:gd name="T27" fmla="*/ 2147483647 h 10000"/>
                    <a:gd name="T28" fmla="*/ 2147483647 w 10000"/>
                    <a:gd name="T29" fmla="*/ 2147483647 h 10000"/>
                    <a:gd name="T30" fmla="*/ 2147483647 w 10000"/>
                    <a:gd name="T31" fmla="*/ 2147483647 h 10000"/>
                    <a:gd name="T32" fmla="*/ 2147483647 w 10000"/>
                    <a:gd name="T33" fmla="*/ 2147483647 h 10000"/>
                    <a:gd name="T34" fmla="*/ 2147483647 w 10000"/>
                    <a:gd name="T35" fmla="*/ 2147483647 h 10000"/>
                    <a:gd name="T36" fmla="*/ 2147483647 w 10000"/>
                    <a:gd name="T37" fmla="*/ 2147483647 h 10000"/>
                    <a:gd name="T38" fmla="*/ 2147483647 w 10000"/>
                    <a:gd name="T39" fmla="*/ 2147483647 h 10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0000" h="10000">
                      <a:moveTo>
                        <a:pt x="2032" y="7124"/>
                      </a:moveTo>
                      <a:lnTo>
                        <a:pt x="2709" y="8431"/>
                      </a:lnTo>
                      <a:lnTo>
                        <a:pt x="3187" y="8431"/>
                      </a:lnTo>
                      <a:lnTo>
                        <a:pt x="6653" y="3791"/>
                      </a:lnTo>
                      <a:lnTo>
                        <a:pt x="9920" y="10000"/>
                      </a:lnTo>
                      <a:cubicBezTo>
                        <a:pt x="9947" y="9935"/>
                        <a:pt x="9973" y="9869"/>
                        <a:pt x="10000" y="9804"/>
                      </a:cubicBezTo>
                      <a:lnTo>
                        <a:pt x="6175" y="2484"/>
                      </a:lnTo>
                      <a:lnTo>
                        <a:pt x="5578" y="2353"/>
                      </a:lnTo>
                      <a:lnTo>
                        <a:pt x="4183" y="4232"/>
                      </a:lnTo>
                      <a:cubicBezTo>
                        <a:pt x="3668" y="4699"/>
                        <a:pt x="3775" y="4800"/>
                        <a:pt x="3476" y="4407"/>
                      </a:cubicBezTo>
                      <a:lnTo>
                        <a:pt x="5896" y="1046"/>
                      </a:lnTo>
                      <a:lnTo>
                        <a:pt x="5060" y="915"/>
                      </a:lnTo>
                      <a:lnTo>
                        <a:pt x="4622" y="0"/>
                      </a:lnTo>
                      <a:lnTo>
                        <a:pt x="0" y="6013"/>
                      </a:lnTo>
                      <a:lnTo>
                        <a:pt x="398" y="6928"/>
                      </a:lnTo>
                      <a:lnTo>
                        <a:pt x="1713" y="5229"/>
                      </a:lnTo>
                      <a:lnTo>
                        <a:pt x="2112" y="5817"/>
                      </a:lnTo>
                      <a:lnTo>
                        <a:pt x="2749" y="5098"/>
                      </a:lnTo>
                      <a:lnTo>
                        <a:pt x="3068" y="5686"/>
                      </a:lnTo>
                      <a:lnTo>
                        <a:pt x="2032" y="7124"/>
                      </a:lnTo>
                      <a:close/>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bIns="39683"/>
                <a:lstStyle/>
                <a:p>
                  <a:endParaRPr lang="ja-JP" altLang="en-US" sz="1984"/>
                </a:p>
              </p:txBody>
            </p:sp>
            <p:sp>
              <p:nvSpPr>
                <p:cNvPr id="64" name="Freeform 109"/>
                <p:cNvSpPr>
                  <a:spLocks/>
                </p:cNvSpPr>
                <p:nvPr/>
              </p:nvSpPr>
              <p:spPr bwMode="auto">
                <a:xfrm>
                  <a:off x="4716463" y="2605088"/>
                  <a:ext cx="1066800" cy="1243012"/>
                </a:xfrm>
                <a:custGeom>
                  <a:avLst/>
                  <a:gdLst>
                    <a:gd name="T0" fmla="*/ 0 w 672"/>
                    <a:gd name="T1" fmla="*/ 2147483647 h 783"/>
                    <a:gd name="T2" fmla="*/ 2147483647 w 672"/>
                    <a:gd name="T3" fmla="*/ 2147483647 h 783"/>
                    <a:gd name="T4" fmla="*/ 2147483647 w 672"/>
                    <a:gd name="T5" fmla="*/ 2147483647 h 783"/>
                    <a:gd name="T6" fmla="*/ 2147483647 w 672"/>
                    <a:gd name="T7" fmla="*/ 2147483647 h 783"/>
                    <a:gd name="T8" fmla="*/ 2147483647 w 672"/>
                    <a:gd name="T9" fmla="*/ 2147483647 h 783"/>
                    <a:gd name="T10" fmla="*/ 2147483647 w 672"/>
                    <a:gd name="T11" fmla="*/ 2147483647 h 783"/>
                    <a:gd name="T12" fmla="*/ 2147483647 w 672"/>
                    <a:gd name="T13" fmla="*/ 2147483647 h 783"/>
                    <a:gd name="T14" fmla="*/ 2147483647 w 672"/>
                    <a:gd name="T15" fmla="*/ 2147483647 h 783"/>
                    <a:gd name="T16" fmla="*/ 2147483647 w 672"/>
                    <a:gd name="T17" fmla="*/ 2147483647 h 783"/>
                    <a:gd name="T18" fmla="*/ 2147483647 w 672"/>
                    <a:gd name="T19" fmla="*/ 2147483647 h 783"/>
                    <a:gd name="T20" fmla="*/ 2147483647 w 672"/>
                    <a:gd name="T21" fmla="*/ 2147483647 h 783"/>
                    <a:gd name="T22" fmla="*/ 2147483647 w 672"/>
                    <a:gd name="T23" fmla="*/ 2147483647 h 783"/>
                    <a:gd name="T24" fmla="*/ 2147483647 w 672"/>
                    <a:gd name="T25" fmla="*/ 2147483647 h 783"/>
                    <a:gd name="T26" fmla="*/ 2147483647 w 672"/>
                    <a:gd name="T27" fmla="*/ 2147483647 h 783"/>
                    <a:gd name="T28" fmla="*/ 2147483647 w 672"/>
                    <a:gd name="T29" fmla="*/ 2147483647 h 783"/>
                    <a:gd name="T30" fmla="*/ 2147483647 w 672"/>
                    <a:gd name="T31" fmla="*/ 2147483647 h 783"/>
                    <a:gd name="T32" fmla="*/ 2147483647 w 672"/>
                    <a:gd name="T33" fmla="*/ 0 h 7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72" h="783">
                      <a:moveTo>
                        <a:pt x="0" y="783"/>
                      </a:moveTo>
                      <a:lnTo>
                        <a:pt x="33" y="756"/>
                      </a:lnTo>
                      <a:lnTo>
                        <a:pt x="111" y="756"/>
                      </a:lnTo>
                      <a:lnTo>
                        <a:pt x="162" y="717"/>
                      </a:lnTo>
                      <a:lnTo>
                        <a:pt x="189" y="672"/>
                      </a:lnTo>
                      <a:lnTo>
                        <a:pt x="258" y="621"/>
                      </a:lnTo>
                      <a:lnTo>
                        <a:pt x="279" y="585"/>
                      </a:lnTo>
                      <a:lnTo>
                        <a:pt x="318" y="552"/>
                      </a:lnTo>
                      <a:lnTo>
                        <a:pt x="339" y="483"/>
                      </a:lnTo>
                      <a:lnTo>
                        <a:pt x="405" y="402"/>
                      </a:lnTo>
                      <a:lnTo>
                        <a:pt x="471" y="369"/>
                      </a:lnTo>
                      <a:lnTo>
                        <a:pt x="498" y="333"/>
                      </a:lnTo>
                      <a:lnTo>
                        <a:pt x="516" y="255"/>
                      </a:lnTo>
                      <a:lnTo>
                        <a:pt x="525" y="174"/>
                      </a:lnTo>
                      <a:lnTo>
                        <a:pt x="615" y="126"/>
                      </a:lnTo>
                      <a:lnTo>
                        <a:pt x="636" y="48"/>
                      </a:lnTo>
                      <a:lnTo>
                        <a:pt x="672" y="0"/>
                      </a:lnTo>
                    </a:path>
                  </a:pathLst>
                </a:custGeom>
                <a:solidFill>
                  <a:srgbClr val="F7633B"/>
                </a:solidFill>
                <a:ln w="38100" cap="flat" cmpd="sng">
                  <a:solidFill>
                    <a:srgbClr val="000000"/>
                  </a:solidFill>
                  <a:prstDash val="solid"/>
                  <a:round/>
                  <a:headEnd type="none" w="med" len="med"/>
                  <a:tailEnd type="none" w="med" len="med"/>
                </a:ln>
              </p:spPr>
              <p:txBody>
                <a:bodyPr bIns="39683"/>
                <a:lstStyle/>
                <a:p>
                  <a:endParaRPr lang="ja-JP" altLang="en-US" sz="1984"/>
                </a:p>
              </p:txBody>
            </p:sp>
            <p:sp>
              <p:nvSpPr>
                <p:cNvPr id="65" name="Freeform 110"/>
                <p:cNvSpPr>
                  <a:spLocks/>
                </p:cNvSpPr>
                <p:nvPr/>
              </p:nvSpPr>
              <p:spPr bwMode="auto">
                <a:xfrm>
                  <a:off x="5035550" y="4395788"/>
                  <a:ext cx="723900" cy="66675"/>
                </a:xfrm>
                <a:custGeom>
                  <a:avLst/>
                  <a:gdLst>
                    <a:gd name="T0" fmla="*/ 0 w 456"/>
                    <a:gd name="T1" fmla="*/ 0 h 42"/>
                    <a:gd name="T2" fmla="*/ 2147483647 w 456"/>
                    <a:gd name="T3" fmla="*/ 2147483647 h 42"/>
                    <a:gd name="T4" fmla="*/ 2147483647 w 456"/>
                    <a:gd name="T5" fmla="*/ 2147483647 h 42"/>
                    <a:gd name="T6" fmla="*/ 2147483647 w 456"/>
                    <a:gd name="T7" fmla="*/ 2147483647 h 42"/>
                    <a:gd name="T8" fmla="*/ 2147483647 w 456"/>
                    <a:gd name="T9" fmla="*/ 2147483647 h 42"/>
                    <a:gd name="T10" fmla="*/ 2147483647 w 456"/>
                    <a:gd name="T11" fmla="*/ 2147483647 h 42"/>
                    <a:gd name="T12" fmla="*/ 2147483647 w 456"/>
                    <a:gd name="T13" fmla="*/ 2147483647 h 42"/>
                    <a:gd name="T14" fmla="*/ 2147483647 w 456"/>
                    <a:gd name="T15" fmla="*/ 2147483647 h 42"/>
                    <a:gd name="T16" fmla="*/ 2147483647 w 456"/>
                    <a:gd name="T17" fmla="*/ 2147483647 h 42"/>
                    <a:gd name="T18" fmla="*/ 2147483647 w 456"/>
                    <a:gd name="T19" fmla="*/ 2147483647 h 42"/>
                    <a:gd name="T20" fmla="*/ 2147483647 w 456"/>
                    <a:gd name="T21" fmla="*/ 2147483647 h 42"/>
                    <a:gd name="T22" fmla="*/ 2147483647 w 456"/>
                    <a:gd name="T23" fmla="*/ 2147483647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56" h="42">
                      <a:moveTo>
                        <a:pt x="0" y="0"/>
                      </a:moveTo>
                      <a:lnTo>
                        <a:pt x="30" y="24"/>
                      </a:lnTo>
                      <a:lnTo>
                        <a:pt x="75" y="21"/>
                      </a:lnTo>
                      <a:lnTo>
                        <a:pt x="102" y="42"/>
                      </a:lnTo>
                      <a:lnTo>
                        <a:pt x="153" y="39"/>
                      </a:lnTo>
                      <a:lnTo>
                        <a:pt x="153" y="18"/>
                      </a:lnTo>
                      <a:lnTo>
                        <a:pt x="237" y="9"/>
                      </a:lnTo>
                      <a:lnTo>
                        <a:pt x="252" y="21"/>
                      </a:lnTo>
                      <a:lnTo>
                        <a:pt x="273" y="6"/>
                      </a:lnTo>
                      <a:lnTo>
                        <a:pt x="321" y="9"/>
                      </a:lnTo>
                      <a:lnTo>
                        <a:pt x="393" y="18"/>
                      </a:lnTo>
                      <a:lnTo>
                        <a:pt x="456" y="12"/>
                      </a:lnTo>
                    </a:path>
                  </a:pathLst>
                </a:custGeom>
                <a:solidFill>
                  <a:srgbClr val="00B0F0"/>
                </a:solidFill>
                <a:ln w="38100" cap="flat" cmpd="sng">
                  <a:solidFill>
                    <a:srgbClr val="000000"/>
                  </a:solidFill>
                  <a:prstDash val="solid"/>
                  <a:round/>
                  <a:headEnd type="none" w="med" len="med"/>
                  <a:tailEnd type="none" w="med" len="med"/>
                </a:ln>
              </p:spPr>
              <p:txBody>
                <a:bodyPr bIns="39683"/>
                <a:lstStyle/>
                <a:p>
                  <a:endParaRPr lang="ja-JP" altLang="en-US" sz="1984"/>
                </a:p>
              </p:txBody>
            </p:sp>
            <p:sp>
              <p:nvSpPr>
                <p:cNvPr id="66" name="Freeform 111"/>
                <p:cNvSpPr>
                  <a:spLocks/>
                </p:cNvSpPr>
                <p:nvPr/>
              </p:nvSpPr>
              <p:spPr bwMode="auto">
                <a:xfrm>
                  <a:off x="4873625" y="5526088"/>
                  <a:ext cx="668338" cy="485775"/>
                </a:xfrm>
                <a:custGeom>
                  <a:avLst/>
                  <a:gdLst>
                    <a:gd name="T0" fmla="*/ 0 w 10000"/>
                    <a:gd name="T1" fmla="*/ 2147483647 h 10000"/>
                    <a:gd name="T2" fmla="*/ 2147483647 w 10000"/>
                    <a:gd name="T3" fmla="*/ 2147483647 h 10000"/>
                    <a:gd name="T4" fmla="*/ 2147483647 w 10000"/>
                    <a:gd name="T5" fmla="*/ 0 h 10000"/>
                    <a:gd name="T6" fmla="*/ 2147483647 w 10000"/>
                    <a:gd name="T7" fmla="*/ 2147483647 h 10000"/>
                    <a:gd name="T8" fmla="*/ 2147483647 w 10000"/>
                    <a:gd name="T9" fmla="*/ 2147483647 h 10000"/>
                    <a:gd name="T10" fmla="*/ 2147483647 w 10000"/>
                    <a:gd name="T11" fmla="*/ 2147483647 h 10000"/>
                    <a:gd name="T12" fmla="*/ 2147483647 w 10000"/>
                    <a:gd name="T13" fmla="*/ 2147483647 h 10000"/>
                    <a:gd name="T14" fmla="*/ 2147483647 w 10000"/>
                    <a:gd name="T15" fmla="*/ 2147483647 h 10000"/>
                    <a:gd name="T16" fmla="*/ 2147483647 w 10000"/>
                    <a:gd name="T17" fmla="*/ 2147483647 h 10000"/>
                    <a:gd name="T18" fmla="*/ 2147483647 w 10000"/>
                    <a:gd name="T19" fmla="*/ 2147483647 h 10000"/>
                    <a:gd name="T20" fmla="*/ 2147483647 w 10000"/>
                    <a:gd name="T21" fmla="*/ 2147483647 h 10000"/>
                    <a:gd name="T22" fmla="*/ 2147483647 w 10000"/>
                    <a:gd name="T23" fmla="*/ 2147483647 h 10000"/>
                    <a:gd name="T24" fmla="*/ 2147483647 w 10000"/>
                    <a:gd name="T25" fmla="*/ 2147483647 h 10000"/>
                    <a:gd name="T26" fmla="*/ 2147483647 w 10000"/>
                    <a:gd name="T27" fmla="*/ 2147483647 h 10000"/>
                    <a:gd name="T28" fmla="*/ 2147483647 w 10000"/>
                    <a:gd name="T29" fmla="*/ 2147483647 h 10000"/>
                    <a:gd name="T30" fmla="*/ 2147483647 w 10000"/>
                    <a:gd name="T31" fmla="*/ 2147483647 h 10000"/>
                    <a:gd name="T32" fmla="*/ 2147483647 w 10000"/>
                    <a:gd name="T33" fmla="*/ 2147483647 h 10000"/>
                    <a:gd name="T34" fmla="*/ 2147483647 w 10000"/>
                    <a:gd name="T35" fmla="*/ 2147483647 h 100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00" h="10000">
                      <a:moveTo>
                        <a:pt x="0" y="58"/>
                      </a:moveTo>
                      <a:lnTo>
                        <a:pt x="785" y="156"/>
                      </a:lnTo>
                      <a:lnTo>
                        <a:pt x="1454" y="0"/>
                      </a:lnTo>
                      <a:cubicBezTo>
                        <a:pt x="1509" y="19"/>
                        <a:pt x="1563" y="821"/>
                        <a:pt x="1618" y="840"/>
                      </a:cubicBezTo>
                      <a:lnTo>
                        <a:pt x="2349" y="1952"/>
                      </a:lnTo>
                      <a:lnTo>
                        <a:pt x="3426" y="2308"/>
                      </a:lnTo>
                      <a:lnTo>
                        <a:pt x="3958" y="1686"/>
                      </a:lnTo>
                      <a:lnTo>
                        <a:pt x="4899" y="1834"/>
                      </a:lnTo>
                      <a:lnTo>
                        <a:pt x="6146" y="2761"/>
                      </a:lnTo>
                      <a:cubicBezTo>
                        <a:pt x="6241" y="3086"/>
                        <a:pt x="5971" y="3841"/>
                        <a:pt x="6066" y="4167"/>
                      </a:cubicBezTo>
                      <a:lnTo>
                        <a:pt x="5281" y="6417"/>
                      </a:lnTo>
                      <a:cubicBezTo>
                        <a:pt x="5305" y="7460"/>
                        <a:pt x="5329" y="8505"/>
                        <a:pt x="5353" y="9548"/>
                      </a:cubicBezTo>
                      <a:cubicBezTo>
                        <a:pt x="5411" y="9550"/>
                        <a:pt x="5624" y="9123"/>
                        <a:pt x="5682" y="9125"/>
                      </a:cubicBezTo>
                      <a:lnTo>
                        <a:pt x="7559" y="8630"/>
                      </a:lnTo>
                      <a:cubicBezTo>
                        <a:pt x="7607" y="8858"/>
                        <a:pt x="7812" y="9016"/>
                        <a:pt x="7859" y="9244"/>
                      </a:cubicBezTo>
                      <a:cubicBezTo>
                        <a:pt x="7876" y="9422"/>
                        <a:pt x="7833" y="9419"/>
                        <a:pt x="7922" y="9411"/>
                      </a:cubicBezTo>
                      <a:cubicBezTo>
                        <a:pt x="8011" y="9403"/>
                        <a:pt x="7637" y="9645"/>
                        <a:pt x="8027" y="9696"/>
                      </a:cubicBezTo>
                      <a:cubicBezTo>
                        <a:pt x="8668" y="9868"/>
                        <a:pt x="9359" y="9828"/>
                        <a:pt x="10000" y="10000"/>
                      </a:cubicBezTo>
                    </a:path>
                  </a:pathLst>
                </a:custGeom>
                <a:noFill/>
                <a:ln w="381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bIns="39683"/>
                <a:lstStyle/>
                <a:p>
                  <a:endParaRPr lang="ja-JP" altLang="en-US" sz="1984"/>
                </a:p>
              </p:txBody>
            </p:sp>
            <p:sp>
              <p:nvSpPr>
                <p:cNvPr id="67" name="Freeform 112"/>
                <p:cNvSpPr>
                  <a:spLocks/>
                </p:cNvSpPr>
                <p:nvPr/>
              </p:nvSpPr>
              <p:spPr bwMode="auto">
                <a:xfrm>
                  <a:off x="3767138" y="3709987"/>
                  <a:ext cx="1306512" cy="1933575"/>
                </a:xfrm>
                <a:custGeom>
                  <a:avLst/>
                  <a:gdLst>
                    <a:gd name="T0" fmla="*/ 2147483647 w 9869"/>
                    <a:gd name="T1" fmla="*/ 2147483647 h 10000"/>
                    <a:gd name="T2" fmla="*/ 2147483647 w 9869"/>
                    <a:gd name="T3" fmla="*/ 2147483647 h 10000"/>
                    <a:gd name="T4" fmla="*/ 2147483647 w 9869"/>
                    <a:gd name="T5" fmla="*/ 2147483647 h 10000"/>
                    <a:gd name="T6" fmla="*/ 2147483647 w 9869"/>
                    <a:gd name="T7" fmla="*/ 2147483647 h 10000"/>
                    <a:gd name="T8" fmla="*/ 2147483647 w 9869"/>
                    <a:gd name="T9" fmla="*/ 2147483647 h 10000"/>
                    <a:gd name="T10" fmla="*/ 2147483647 w 9869"/>
                    <a:gd name="T11" fmla="*/ 2147483647 h 10000"/>
                    <a:gd name="T12" fmla="*/ 2147483647 w 9869"/>
                    <a:gd name="T13" fmla="*/ 2147483647 h 10000"/>
                    <a:gd name="T14" fmla="*/ 2147483647 w 9869"/>
                    <a:gd name="T15" fmla="*/ 2147483647 h 10000"/>
                    <a:gd name="T16" fmla="*/ 2147483647 w 9869"/>
                    <a:gd name="T17" fmla="*/ 2147483647 h 10000"/>
                    <a:gd name="T18" fmla="*/ 2147483647 w 9869"/>
                    <a:gd name="T19" fmla="*/ 2147483647 h 10000"/>
                    <a:gd name="T20" fmla="*/ 2147483647 w 9869"/>
                    <a:gd name="T21" fmla="*/ 2147483647 h 10000"/>
                    <a:gd name="T22" fmla="*/ 2147483647 w 9869"/>
                    <a:gd name="T23" fmla="*/ 2147483647 h 10000"/>
                    <a:gd name="T24" fmla="*/ 2147483647 w 9869"/>
                    <a:gd name="T25" fmla="*/ 2147483647 h 10000"/>
                    <a:gd name="T26" fmla="*/ 2147483647 w 9869"/>
                    <a:gd name="T27" fmla="*/ 2147483647 h 10000"/>
                    <a:gd name="T28" fmla="*/ 2147483647 w 9869"/>
                    <a:gd name="T29" fmla="*/ 2147483647 h 10000"/>
                    <a:gd name="T30" fmla="*/ 2147483647 w 9869"/>
                    <a:gd name="T31" fmla="*/ 2147483647 h 10000"/>
                    <a:gd name="T32" fmla="*/ 2147483647 w 9869"/>
                    <a:gd name="T33" fmla="*/ 2147483647 h 10000"/>
                    <a:gd name="T34" fmla="*/ 2147483647 w 9869"/>
                    <a:gd name="T35" fmla="*/ 2147483647 h 10000"/>
                    <a:gd name="T36" fmla="*/ 2147483647 w 9869"/>
                    <a:gd name="T37" fmla="*/ 2147483647 h 10000"/>
                    <a:gd name="T38" fmla="*/ 2147483647 w 9869"/>
                    <a:gd name="T39" fmla="*/ 2147483647 h 10000"/>
                    <a:gd name="T40" fmla="*/ 2147483647 w 9869"/>
                    <a:gd name="T41" fmla="*/ 2147483647 h 10000"/>
                    <a:gd name="T42" fmla="*/ 2147483647 w 9869"/>
                    <a:gd name="T43" fmla="*/ 2147483647 h 10000"/>
                    <a:gd name="T44" fmla="*/ 2147483647 w 9869"/>
                    <a:gd name="T45" fmla="*/ 2147483647 h 10000"/>
                    <a:gd name="T46" fmla="*/ 2147483647 w 9869"/>
                    <a:gd name="T47" fmla="*/ 2147483647 h 10000"/>
                    <a:gd name="T48" fmla="*/ 2147483647 w 9869"/>
                    <a:gd name="T49" fmla="*/ 2147483647 h 10000"/>
                    <a:gd name="T50" fmla="*/ 2147483647 w 9869"/>
                    <a:gd name="T51" fmla="*/ 2147483647 h 10000"/>
                    <a:gd name="T52" fmla="*/ 2147483647 w 9869"/>
                    <a:gd name="T53" fmla="*/ 2147483647 h 10000"/>
                    <a:gd name="T54" fmla="*/ 2147483647 w 9869"/>
                    <a:gd name="T55" fmla="*/ 2147483647 h 10000"/>
                    <a:gd name="T56" fmla="*/ 2147483647 w 9869"/>
                    <a:gd name="T57" fmla="*/ 2147483647 h 10000"/>
                    <a:gd name="T58" fmla="*/ 2147483647 w 9869"/>
                    <a:gd name="T59" fmla="*/ 2147483647 h 10000"/>
                    <a:gd name="T60" fmla="*/ 2147483647 w 9869"/>
                    <a:gd name="T61" fmla="*/ 2147483647 h 10000"/>
                    <a:gd name="T62" fmla="*/ 2147483647 w 9869"/>
                    <a:gd name="T63" fmla="*/ 0 h 10000"/>
                    <a:gd name="T64" fmla="*/ 2147483647 w 9869"/>
                    <a:gd name="T65" fmla="*/ 2147483647 h 10000"/>
                    <a:gd name="T66" fmla="*/ 2147483647 w 9869"/>
                    <a:gd name="T67" fmla="*/ 2147483647 h 10000"/>
                    <a:gd name="T68" fmla="*/ 2147483647 w 9869"/>
                    <a:gd name="T69" fmla="*/ 2147483647 h 10000"/>
                    <a:gd name="T70" fmla="*/ 2147483647 w 9869"/>
                    <a:gd name="T71" fmla="*/ 2147483647 h 10000"/>
                    <a:gd name="T72" fmla="*/ 2147483647 w 9869"/>
                    <a:gd name="T73" fmla="*/ 2147483647 h 100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869" h="10000">
                      <a:moveTo>
                        <a:pt x="0" y="8580"/>
                      </a:moveTo>
                      <a:lnTo>
                        <a:pt x="1847" y="9163"/>
                      </a:lnTo>
                      <a:lnTo>
                        <a:pt x="2387" y="9286"/>
                      </a:lnTo>
                      <a:lnTo>
                        <a:pt x="2783" y="9483"/>
                      </a:lnTo>
                      <a:lnTo>
                        <a:pt x="3286" y="9901"/>
                      </a:lnTo>
                      <a:lnTo>
                        <a:pt x="3754" y="9877"/>
                      </a:lnTo>
                      <a:lnTo>
                        <a:pt x="5301" y="9360"/>
                      </a:lnTo>
                      <a:lnTo>
                        <a:pt x="5516" y="9557"/>
                      </a:lnTo>
                      <a:cubicBezTo>
                        <a:pt x="5528" y="9475"/>
                        <a:pt x="5540" y="9392"/>
                        <a:pt x="5552" y="9310"/>
                      </a:cubicBezTo>
                      <a:lnTo>
                        <a:pt x="6380" y="9236"/>
                      </a:lnTo>
                      <a:lnTo>
                        <a:pt x="6524" y="9360"/>
                      </a:lnTo>
                      <a:lnTo>
                        <a:pt x="7099" y="9409"/>
                      </a:lnTo>
                      <a:lnTo>
                        <a:pt x="7855" y="9483"/>
                      </a:lnTo>
                      <a:lnTo>
                        <a:pt x="7963" y="9286"/>
                      </a:lnTo>
                      <a:cubicBezTo>
                        <a:pt x="7999" y="9516"/>
                        <a:pt x="8034" y="9745"/>
                        <a:pt x="8070" y="9975"/>
                      </a:cubicBezTo>
                      <a:lnTo>
                        <a:pt x="8178" y="10000"/>
                      </a:lnTo>
                      <a:lnTo>
                        <a:pt x="8322" y="9483"/>
                      </a:lnTo>
                      <a:lnTo>
                        <a:pt x="8826" y="9483"/>
                      </a:lnTo>
                      <a:cubicBezTo>
                        <a:pt x="8814" y="9352"/>
                        <a:pt x="8802" y="9220"/>
                        <a:pt x="8790" y="9089"/>
                      </a:cubicBezTo>
                      <a:lnTo>
                        <a:pt x="9078" y="8916"/>
                      </a:lnTo>
                      <a:lnTo>
                        <a:pt x="9078" y="8695"/>
                      </a:lnTo>
                      <a:lnTo>
                        <a:pt x="8538" y="8596"/>
                      </a:lnTo>
                      <a:cubicBezTo>
                        <a:pt x="8514" y="8539"/>
                        <a:pt x="8490" y="8481"/>
                        <a:pt x="8466" y="8424"/>
                      </a:cubicBezTo>
                      <a:lnTo>
                        <a:pt x="8214" y="8350"/>
                      </a:lnTo>
                      <a:lnTo>
                        <a:pt x="8214" y="8498"/>
                      </a:lnTo>
                      <a:lnTo>
                        <a:pt x="7711" y="8374"/>
                      </a:lnTo>
                      <a:cubicBezTo>
                        <a:pt x="7723" y="8276"/>
                        <a:pt x="7735" y="8177"/>
                        <a:pt x="7747" y="8079"/>
                      </a:cubicBezTo>
                      <a:lnTo>
                        <a:pt x="8322" y="8103"/>
                      </a:lnTo>
                      <a:lnTo>
                        <a:pt x="8322" y="7488"/>
                      </a:lnTo>
                      <a:lnTo>
                        <a:pt x="8034" y="7389"/>
                      </a:lnTo>
                      <a:lnTo>
                        <a:pt x="7387" y="7069"/>
                      </a:lnTo>
                      <a:cubicBezTo>
                        <a:pt x="7411" y="6814"/>
                        <a:pt x="7435" y="6560"/>
                        <a:pt x="7459" y="6305"/>
                      </a:cubicBezTo>
                      <a:cubicBezTo>
                        <a:pt x="7483" y="6190"/>
                        <a:pt x="7507" y="6076"/>
                        <a:pt x="7531" y="5961"/>
                      </a:cubicBezTo>
                      <a:lnTo>
                        <a:pt x="7315" y="5493"/>
                      </a:lnTo>
                      <a:lnTo>
                        <a:pt x="7531" y="5369"/>
                      </a:lnTo>
                      <a:lnTo>
                        <a:pt x="7531" y="4483"/>
                      </a:lnTo>
                      <a:lnTo>
                        <a:pt x="8106" y="4433"/>
                      </a:lnTo>
                      <a:lnTo>
                        <a:pt x="8574" y="4089"/>
                      </a:lnTo>
                      <a:lnTo>
                        <a:pt x="9401" y="3793"/>
                      </a:lnTo>
                      <a:cubicBezTo>
                        <a:pt x="9389" y="3744"/>
                        <a:pt x="9377" y="3694"/>
                        <a:pt x="9365" y="3645"/>
                      </a:cubicBezTo>
                      <a:lnTo>
                        <a:pt x="9473" y="3522"/>
                      </a:lnTo>
                      <a:lnTo>
                        <a:pt x="9617" y="3350"/>
                      </a:lnTo>
                      <a:lnTo>
                        <a:pt x="9869" y="3325"/>
                      </a:lnTo>
                      <a:lnTo>
                        <a:pt x="9869" y="3079"/>
                      </a:lnTo>
                      <a:lnTo>
                        <a:pt x="9186" y="3153"/>
                      </a:lnTo>
                      <a:lnTo>
                        <a:pt x="9186" y="2833"/>
                      </a:lnTo>
                      <a:lnTo>
                        <a:pt x="8970" y="2635"/>
                      </a:lnTo>
                      <a:lnTo>
                        <a:pt x="8790" y="2759"/>
                      </a:lnTo>
                      <a:lnTo>
                        <a:pt x="8538" y="2906"/>
                      </a:lnTo>
                      <a:lnTo>
                        <a:pt x="8538" y="3030"/>
                      </a:lnTo>
                      <a:lnTo>
                        <a:pt x="8358" y="3079"/>
                      </a:lnTo>
                      <a:cubicBezTo>
                        <a:pt x="8346" y="3128"/>
                        <a:pt x="8334" y="3178"/>
                        <a:pt x="8322" y="3227"/>
                      </a:cubicBezTo>
                      <a:lnTo>
                        <a:pt x="8106" y="3251"/>
                      </a:lnTo>
                      <a:cubicBezTo>
                        <a:pt x="8094" y="3194"/>
                        <a:pt x="8082" y="3136"/>
                        <a:pt x="8070" y="3079"/>
                      </a:cubicBezTo>
                      <a:lnTo>
                        <a:pt x="7747" y="3030"/>
                      </a:lnTo>
                      <a:lnTo>
                        <a:pt x="7783" y="2562"/>
                      </a:lnTo>
                      <a:lnTo>
                        <a:pt x="6991" y="2291"/>
                      </a:lnTo>
                      <a:lnTo>
                        <a:pt x="6991" y="1823"/>
                      </a:lnTo>
                      <a:lnTo>
                        <a:pt x="7315" y="1478"/>
                      </a:lnTo>
                      <a:lnTo>
                        <a:pt x="7027" y="1133"/>
                      </a:lnTo>
                      <a:lnTo>
                        <a:pt x="7171" y="690"/>
                      </a:lnTo>
                      <a:lnTo>
                        <a:pt x="6775" y="493"/>
                      </a:lnTo>
                      <a:lnTo>
                        <a:pt x="6811" y="271"/>
                      </a:lnTo>
                      <a:cubicBezTo>
                        <a:pt x="6751" y="181"/>
                        <a:pt x="6692" y="90"/>
                        <a:pt x="6632" y="0"/>
                      </a:cubicBezTo>
                      <a:lnTo>
                        <a:pt x="6164" y="148"/>
                      </a:lnTo>
                      <a:lnTo>
                        <a:pt x="5876" y="443"/>
                      </a:lnTo>
                      <a:lnTo>
                        <a:pt x="5552" y="542"/>
                      </a:lnTo>
                      <a:lnTo>
                        <a:pt x="5516" y="911"/>
                      </a:lnTo>
                      <a:lnTo>
                        <a:pt x="5121" y="1084"/>
                      </a:lnTo>
                      <a:lnTo>
                        <a:pt x="4473" y="1108"/>
                      </a:lnTo>
                      <a:lnTo>
                        <a:pt x="3718" y="1281"/>
                      </a:lnTo>
                      <a:lnTo>
                        <a:pt x="2495" y="1084"/>
                      </a:lnTo>
                      <a:lnTo>
                        <a:pt x="1775" y="1700"/>
                      </a:lnTo>
                      <a:lnTo>
                        <a:pt x="1200" y="1921"/>
                      </a:lnTo>
                      <a:lnTo>
                        <a:pt x="481" y="1921"/>
                      </a:lnTo>
                    </a:path>
                  </a:pathLst>
                </a:custGeom>
                <a:solidFill>
                  <a:srgbClr val="FFFFFF">
                    <a:alpha val="99000"/>
                  </a:srgbClr>
                </a:solidFill>
                <a:ln w="38100" cap="flat" cmpd="sng">
                  <a:solidFill>
                    <a:srgbClr val="000000"/>
                  </a:solidFill>
                  <a:prstDash val="solid"/>
                  <a:round/>
                  <a:headEnd type="none" w="med" len="med"/>
                  <a:tailEnd type="none" w="med" len="med"/>
                </a:ln>
              </p:spPr>
              <p:txBody>
                <a:bodyPr bIns="39683"/>
                <a:lstStyle/>
                <a:p>
                  <a:endParaRPr lang="ja-JP" altLang="en-US" sz="1984"/>
                </a:p>
              </p:txBody>
            </p:sp>
            <p:sp>
              <p:nvSpPr>
                <p:cNvPr id="68" name="Freeform 113"/>
                <p:cNvSpPr>
                  <a:spLocks/>
                </p:cNvSpPr>
                <p:nvPr/>
              </p:nvSpPr>
              <p:spPr bwMode="auto">
                <a:xfrm>
                  <a:off x="3538538" y="5576888"/>
                  <a:ext cx="1471612" cy="1720850"/>
                </a:xfrm>
                <a:custGeom>
                  <a:avLst/>
                  <a:gdLst>
                    <a:gd name="T0" fmla="*/ 0 w 10000"/>
                    <a:gd name="T1" fmla="*/ 2147483647 h 10140"/>
                    <a:gd name="T2" fmla="*/ 2147483647 w 10000"/>
                    <a:gd name="T3" fmla="*/ 2147483647 h 10140"/>
                    <a:gd name="T4" fmla="*/ 2147483647 w 10000"/>
                    <a:gd name="T5" fmla="*/ 2147483647 h 10140"/>
                    <a:gd name="T6" fmla="*/ 2147483647 w 10000"/>
                    <a:gd name="T7" fmla="*/ 2147483647 h 10140"/>
                    <a:gd name="T8" fmla="*/ 2147483647 w 10000"/>
                    <a:gd name="T9" fmla="*/ 2147483647 h 10140"/>
                    <a:gd name="T10" fmla="*/ 2147483647 w 10000"/>
                    <a:gd name="T11" fmla="*/ 2147483647 h 10140"/>
                    <a:gd name="T12" fmla="*/ 2147483647 w 10000"/>
                    <a:gd name="T13" fmla="*/ 2147483647 h 10140"/>
                    <a:gd name="T14" fmla="*/ 2147483647 w 10000"/>
                    <a:gd name="T15" fmla="*/ 2147483647 h 10140"/>
                    <a:gd name="T16" fmla="*/ 2147483647 w 10000"/>
                    <a:gd name="T17" fmla="*/ 2147483647 h 10140"/>
                    <a:gd name="T18" fmla="*/ 2147483647 w 10000"/>
                    <a:gd name="T19" fmla="*/ 2147483647 h 10140"/>
                    <a:gd name="T20" fmla="*/ 2147483647 w 10000"/>
                    <a:gd name="T21" fmla="*/ 2147483647 h 10140"/>
                    <a:gd name="T22" fmla="*/ 2147483647 w 10000"/>
                    <a:gd name="T23" fmla="*/ 2147483647 h 10140"/>
                    <a:gd name="T24" fmla="*/ 2147483647 w 10000"/>
                    <a:gd name="T25" fmla="*/ 2147483647 h 10140"/>
                    <a:gd name="T26" fmla="*/ 2147483647 w 10000"/>
                    <a:gd name="T27" fmla="*/ 2147483647 h 10140"/>
                    <a:gd name="T28" fmla="*/ 2147483647 w 10000"/>
                    <a:gd name="T29" fmla="*/ 2147483647 h 10140"/>
                    <a:gd name="T30" fmla="*/ 2147483647 w 10000"/>
                    <a:gd name="T31" fmla="*/ 2147483647 h 10140"/>
                    <a:gd name="T32" fmla="*/ 2147483647 w 10000"/>
                    <a:gd name="T33" fmla="*/ 2147483647 h 10140"/>
                    <a:gd name="T34" fmla="*/ 2147483647 w 10000"/>
                    <a:gd name="T35" fmla="*/ 2147483647 h 10140"/>
                    <a:gd name="T36" fmla="*/ 2147483647 w 10000"/>
                    <a:gd name="T37" fmla="*/ 2147483647 h 10140"/>
                    <a:gd name="T38" fmla="*/ 2147483647 w 10000"/>
                    <a:gd name="T39" fmla="*/ 2147483647 h 10140"/>
                    <a:gd name="T40" fmla="*/ 2147483647 w 10000"/>
                    <a:gd name="T41" fmla="*/ 2147483647 h 10140"/>
                    <a:gd name="T42" fmla="*/ 2147483647 w 10000"/>
                    <a:gd name="T43" fmla="*/ 2147483647 h 10140"/>
                    <a:gd name="T44" fmla="*/ 2147483647 w 10000"/>
                    <a:gd name="T45" fmla="*/ 2147483647 h 10140"/>
                    <a:gd name="T46" fmla="*/ 2147483647 w 10000"/>
                    <a:gd name="T47" fmla="*/ 2147483647 h 10140"/>
                    <a:gd name="T48" fmla="*/ 2147483647 w 10000"/>
                    <a:gd name="T49" fmla="*/ 2147483647 h 10140"/>
                    <a:gd name="T50" fmla="*/ 2147483647 w 10000"/>
                    <a:gd name="T51" fmla="*/ 2147483647 h 10140"/>
                    <a:gd name="T52" fmla="*/ 2147483647 w 10000"/>
                    <a:gd name="T53" fmla="*/ 2147483647 h 10140"/>
                    <a:gd name="T54" fmla="*/ 2147483647 w 10000"/>
                    <a:gd name="T55" fmla="*/ 2147483647 h 10140"/>
                    <a:gd name="T56" fmla="*/ 2147483647 w 10000"/>
                    <a:gd name="T57" fmla="*/ 2147483647 h 10140"/>
                    <a:gd name="T58" fmla="*/ 2147483647 w 10000"/>
                    <a:gd name="T59" fmla="*/ 2147483647 h 10140"/>
                    <a:gd name="T60" fmla="*/ 2147483647 w 10000"/>
                    <a:gd name="T61" fmla="*/ 2147483647 h 10140"/>
                    <a:gd name="T62" fmla="*/ 2147483647 w 10000"/>
                    <a:gd name="T63" fmla="*/ 2147483647 h 10140"/>
                    <a:gd name="T64" fmla="*/ 2147483647 w 10000"/>
                    <a:gd name="T65" fmla="*/ 2147483647 h 10140"/>
                    <a:gd name="T66" fmla="*/ 2147483647 w 10000"/>
                    <a:gd name="T67" fmla="*/ 2147483647 h 10140"/>
                    <a:gd name="T68" fmla="*/ 2147483647 w 10000"/>
                    <a:gd name="T69" fmla="*/ 2147483647 h 10140"/>
                    <a:gd name="T70" fmla="*/ 2147483647 w 10000"/>
                    <a:gd name="T71" fmla="*/ 2147483647 h 10140"/>
                    <a:gd name="T72" fmla="*/ 2147483647 w 10000"/>
                    <a:gd name="T73" fmla="*/ 2147483647 h 10140"/>
                    <a:gd name="T74" fmla="*/ 2147483647 w 10000"/>
                    <a:gd name="T75" fmla="*/ 2147483647 h 10140"/>
                    <a:gd name="T76" fmla="*/ 2147483647 w 10000"/>
                    <a:gd name="T77" fmla="*/ 2147483647 h 10140"/>
                    <a:gd name="T78" fmla="*/ 2147483647 w 10000"/>
                    <a:gd name="T79" fmla="*/ 2147483647 h 10140"/>
                    <a:gd name="T80" fmla="*/ 2147483647 w 10000"/>
                    <a:gd name="T81" fmla="*/ 2147483647 h 10140"/>
                    <a:gd name="T82" fmla="*/ 2147483647 w 10000"/>
                    <a:gd name="T83" fmla="*/ 2147483647 h 10140"/>
                    <a:gd name="T84" fmla="*/ 2147483647 w 10000"/>
                    <a:gd name="T85" fmla="*/ 2147483647 h 10140"/>
                    <a:gd name="T86" fmla="*/ 2147483647 w 10000"/>
                    <a:gd name="T87" fmla="*/ 2147483647 h 10140"/>
                    <a:gd name="T88" fmla="*/ 2147483647 w 10000"/>
                    <a:gd name="T89" fmla="*/ 2147483647 h 10140"/>
                    <a:gd name="T90" fmla="*/ 2147483647 w 10000"/>
                    <a:gd name="T91" fmla="*/ 2147483647 h 10140"/>
                    <a:gd name="T92" fmla="*/ 2147483647 w 10000"/>
                    <a:gd name="T93" fmla="*/ 2147483647 h 10140"/>
                    <a:gd name="T94" fmla="*/ 2147483647 w 10000"/>
                    <a:gd name="T95" fmla="*/ 2147483647 h 10140"/>
                    <a:gd name="T96" fmla="*/ 2147483647 w 10000"/>
                    <a:gd name="T97" fmla="*/ 2147483647 h 10140"/>
                    <a:gd name="T98" fmla="*/ 2147483647 w 10000"/>
                    <a:gd name="T99" fmla="*/ 2147483647 h 10140"/>
                    <a:gd name="T100" fmla="*/ 2147483647 w 10000"/>
                    <a:gd name="T101" fmla="*/ 2147483647 h 10140"/>
                    <a:gd name="T102" fmla="*/ 2147483647 w 10000"/>
                    <a:gd name="T103" fmla="*/ 2147483647 h 10140"/>
                    <a:gd name="T104" fmla="*/ 2147483647 w 10000"/>
                    <a:gd name="T105" fmla="*/ 2147483647 h 10140"/>
                    <a:gd name="T106" fmla="*/ 2147483647 w 10000"/>
                    <a:gd name="T107" fmla="*/ 2147483647 h 10140"/>
                    <a:gd name="T108" fmla="*/ 2147483647 w 10000"/>
                    <a:gd name="T109" fmla="*/ 2147483647 h 10140"/>
                    <a:gd name="T110" fmla="*/ 2147483647 w 10000"/>
                    <a:gd name="T111" fmla="*/ 0 h 101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0000" h="10140">
                      <a:moveTo>
                        <a:pt x="0" y="2731"/>
                      </a:moveTo>
                      <a:lnTo>
                        <a:pt x="1336" y="3552"/>
                      </a:lnTo>
                      <a:cubicBezTo>
                        <a:pt x="1391" y="3710"/>
                        <a:pt x="1447" y="3869"/>
                        <a:pt x="1502" y="4027"/>
                      </a:cubicBezTo>
                      <a:lnTo>
                        <a:pt x="1806" y="4274"/>
                      </a:lnTo>
                      <a:lnTo>
                        <a:pt x="2000" y="4601"/>
                      </a:lnTo>
                      <a:lnTo>
                        <a:pt x="1547" y="4826"/>
                      </a:lnTo>
                      <a:cubicBezTo>
                        <a:pt x="1594" y="4843"/>
                        <a:pt x="1853" y="4838"/>
                        <a:pt x="1900" y="4854"/>
                      </a:cubicBezTo>
                      <a:cubicBezTo>
                        <a:pt x="1933" y="4957"/>
                        <a:pt x="1967" y="5059"/>
                        <a:pt x="2000" y="5162"/>
                      </a:cubicBezTo>
                      <a:cubicBezTo>
                        <a:pt x="1989" y="5311"/>
                        <a:pt x="1979" y="5462"/>
                        <a:pt x="1968" y="5611"/>
                      </a:cubicBezTo>
                      <a:lnTo>
                        <a:pt x="2162" y="5440"/>
                      </a:lnTo>
                      <a:cubicBezTo>
                        <a:pt x="2184" y="5711"/>
                        <a:pt x="2230" y="5961"/>
                        <a:pt x="2251" y="6232"/>
                      </a:cubicBezTo>
                      <a:lnTo>
                        <a:pt x="2388" y="6253"/>
                      </a:lnTo>
                      <a:cubicBezTo>
                        <a:pt x="2420" y="6487"/>
                        <a:pt x="2524" y="6740"/>
                        <a:pt x="2556" y="6975"/>
                      </a:cubicBezTo>
                      <a:cubicBezTo>
                        <a:pt x="2581" y="6978"/>
                        <a:pt x="2607" y="7001"/>
                        <a:pt x="2633" y="7004"/>
                      </a:cubicBezTo>
                      <a:lnTo>
                        <a:pt x="3033" y="6929"/>
                      </a:lnTo>
                      <a:cubicBezTo>
                        <a:pt x="3055" y="7153"/>
                        <a:pt x="2982" y="7603"/>
                        <a:pt x="3004" y="7827"/>
                      </a:cubicBezTo>
                      <a:lnTo>
                        <a:pt x="3333" y="8041"/>
                      </a:lnTo>
                      <a:cubicBezTo>
                        <a:pt x="3360" y="8043"/>
                        <a:pt x="3528" y="8026"/>
                        <a:pt x="3554" y="8028"/>
                      </a:cubicBezTo>
                      <a:lnTo>
                        <a:pt x="3883" y="8285"/>
                      </a:lnTo>
                      <a:lnTo>
                        <a:pt x="4266" y="8922"/>
                      </a:lnTo>
                      <a:cubicBezTo>
                        <a:pt x="4341" y="9231"/>
                        <a:pt x="4510" y="9478"/>
                        <a:pt x="4586" y="9787"/>
                      </a:cubicBezTo>
                      <a:lnTo>
                        <a:pt x="5495" y="10076"/>
                      </a:lnTo>
                      <a:lnTo>
                        <a:pt x="5766" y="10140"/>
                      </a:lnTo>
                      <a:cubicBezTo>
                        <a:pt x="5744" y="10019"/>
                        <a:pt x="5840" y="10081"/>
                        <a:pt x="5819" y="9960"/>
                      </a:cubicBezTo>
                      <a:cubicBezTo>
                        <a:pt x="5851" y="9792"/>
                        <a:pt x="5883" y="9623"/>
                        <a:pt x="5916" y="9455"/>
                      </a:cubicBezTo>
                      <a:lnTo>
                        <a:pt x="7210" y="8248"/>
                      </a:lnTo>
                      <a:lnTo>
                        <a:pt x="6692" y="7267"/>
                      </a:lnTo>
                      <a:cubicBezTo>
                        <a:pt x="6627" y="6948"/>
                        <a:pt x="6563" y="6631"/>
                        <a:pt x="6498" y="6313"/>
                      </a:cubicBezTo>
                      <a:lnTo>
                        <a:pt x="6968" y="5563"/>
                      </a:lnTo>
                      <a:lnTo>
                        <a:pt x="6760" y="5496"/>
                      </a:lnTo>
                      <a:cubicBezTo>
                        <a:pt x="6683" y="5329"/>
                        <a:pt x="6607" y="5161"/>
                        <a:pt x="6530" y="4994"/>
                      </a:cubicBezTo>
                      <a:cubicBezTo>
                        <a:pt x="6541" y="4900"/>
                        <a:pt x="6552" y="4807"/>
                        <a:pt x="6563" y="4713"/>
                      </a:cubicBezTo>
                      <a:lnTo>
                        <a:pt x="7243" y="4994"/>
                      </a:lnTo>
                      <a:cubicBezTo>
                        <a:pt x="7286" y="4891"/>
                        <a:pt x="7328" y="4788"/>
                        <a:pt x="7371" y="4685"/>
                      </a:cubicBezTo>
                      <a:lnTo>
                        <a:pt x="8220" y="4151"/>
                      </a:lnTo>
                      <a:cubicBezTo>
                        <a:pt x="8350" y="4324"/>
                        <a:pt x="8503" y="4209"/>
                        <a:pt x="8633" y="4382"/>
                      </a:cubicBezTo>
                      <a:cubicBezTo>
                        <a:pt x="8742" y="4479"/>
                        <a:pt x="8673" y="4692"/>
                        <a:pt x="8759" y="4773"/>
                      </a:cubicBezTo>
                      <a:cubicBezTo>
                        <a:pt x="8960" y="4734"/>
                        <a:pt x="9067" y="4828"/>
                        <a:pt x="9147" y="4867"/>
                      </a:cubicBezTo>
                      <a:lnTo>
                        <a:pt x="9356" y="4970"/>
                      </a:lnTo>
                      <a:cubicBezTo>
                        <a:pt x="9430" y="4843"/>
                        <a:pt x="9599" y="4961"/>
                        <a:pt x="9672" y="4833"/>
                      </a:cubicBezTo>
                      <a:cubicBezTo>
                        <a:pt x="9697" y="4665"/>
                        <a:pt x="9720" y="4498"/>
                        <a:pt x="9745" y="4329"/>
                      </a:cubicBezTo>
                      <a:cubicBezTo>
                        <a:pt x="9724" y="4195"/>
                        <a:pt x="10020" y="3873"/>
                        <a:pt x="9999" y="3739"/>
                      </a:cubicBezTo>
                      <a:lnTo>
                        <a:pt x="9615" y="3535"/>
                      </a:lnTo>
                      <a:cubicBezTo>
                        <a:pt x="9616" y="3418"/>
                        <a:pt x="9616" y="3301"/>
                        <a:pt x="9617" y="3185"/>
                      </a:cubicBezTo>
                      <a:cubicBezTo>
                        <a:pt x="9613" y="3070"/>
                        <a:pt x="9208" y="3070"/>
                        <a:pt x="9204" y="2955"/>
                      </a:cubicBezTo>
                      <a:lnTo>
                        <a:pt x="8958" y="2496"/>
                      </a:lnTo>
                      <a:lnTo>
                        <a:pt x="8781" y="1670"/>
                      </a:lnTo>
                      <a:cubicBezTo>
                        <a:pt x="8677" y="1673"/>
                        <a:pt x="8643" y="1820"/>
                        <a:pt x="8538" y="1823"/>
                      </a:cubicBezTo>
                      <a:lnTo>
                        <a:pt x="8030" y="2039"/>
                      </a:lnTo>
                      <a:lnTo>
                        <a:pt x="7469" y="2048"/>
                      </a:lnTo>
                      <a:lnTo>
                        <a:pt x="7307" y="1571"/>
                      </a:lnTo>
                      <a:lnTo>
                        <a:pt x="6923" y="1483"/>
                      </a:lnTo>
                      <a:lnTo>
                        <a:pt x="6456" y="1161"/>
                      </a:lnTo>
                      <a:lnTo>
                        <a:pt x="6272" y="879"/>
                      </a:lnTo>
                      <a:lnTo>
                        <a:pt x="5695" y="949"/>
                      </a:lnTo>
                      <a:cubicBezTo>
                        <a:pt x="5671" y="679"/>
                        <a:pt x="5648" y="270"/>
                        <a:pt x="5624" y="0"/>
                      </a:cubicBezTo>
                    </a:path>
                  </a:pathLst>
                </a:custGeom>
                <a:noFill/>
                <a:ln w="381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bIns="39683"/>
                <a:lstStyle/>
                <a:p>
                  <a:endParaRPr lang="ja-JP" altLang="en-US" sz="1984"/>
                </a:p>
              </p:txBody>
            </p:sp>
            <p:sp>
              <p:nvSpPr>
                <p:cNvPr id="69" name="Freeform 114"/>
                <p:cNvSpPr>
                  <a:spLocks/>
                </p:cNvSpPr>
                <p:nvPr/>
              </p:nvSpPr>
              <p:spPr bwMode="auto">
                <a:xfrm>
                  <a:off x="4102100" y="7286625"/>
                  <a:ext cx="333375" cy="671513"/>
                </a:xfrm>
                <a:custGeom>
                  <a:avLst/>
                  <a:gdLst>
                    <a:gd name="T0" fmla="*/ 2147483647 w 210"/>
                    <a:gd name="T1" fmla="*/ 0 h 423"/>
                    <a:gd name="T2" fmla="*/ 2147483647 w 210"/>
                    <a:gd name="T3" fmla="*/ 0 h 423"/>
                    <a:gd name="T4" fmla="*/ 2147483647 w 210"/>
                    <a:gd name="T5" fmla="*/ 2147483647 h 423"/>
                    <a:gd name="T6" fmla="*/ 2147483647 w 210"/>
                    <a:gd name="T7" fmla="*/ 2147483647 h 423"/>
                    <a:gd name="T8" fmla="*/ 2147483647 w 210"/>
                    <a:gd name="T9" fmla="*/ 2147483647 h 423"/>
                    <a:gd name="T10" fmla="*/ 2147483647 w 210"/>
                    <a:gd name="T11" fmla="*/ 2147483647 h 423"/>
                    <a:gd name="T12" fmla="*/ 2147483647 w 210"/>
                    <a:gd name="T13" fmla="*/ 2147483647 h 423"/>
                    <a:gd name="T14" fmla="*/ 2147483647 w 210"/>
                    <a:gd name="T15" fmla="*/ 2147483647 h 423"/>
                    <a:gd name="T16" fmla="*/ 2147483647 w 210"/>
                    <a:gd name="T17" fmla="*/ 2147483647 h 423"/>
                    <a:gd name="T18" fmla="*/ 2147483647 w 210"/>
                    <a:gd name="T19" fmla="*/ 2147483647 h 423"/>
                    <a:gd name="T20" fmla="*/ 0 w 210"/>
                    <a:gd name="T21" fmla="*/ 2147483647 h 4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0" h="423">
                      <a:moveTo>
                        <a:pt x="195" y="0"/>
                      </a:moveTo>
                      <a:lnTo>
                        <a:pt x="210" y="0"/>
                      </a:lnTo>
                      <a:lnTo>
                        <a:pt x="207" y="96"/>
                      </a:lnTo>
                      <a:lnTo>
                        <a:pt x="183" y="144"/>
                      </a:lnTo>
                      <a:lnTo>
                        <a:pt x="162" y="261"/>
                      </a:lnTo>
                      <a:lnTo>
                        <a:pt x="123" y="285"/>
                      </a:lnTo>
                      <a:lnTo>
                        <a:pt x="90" y="294"/>
                      </a:lnTo>
                      <a:lnTo>
                        <a:pt x="81" y="327"/>
                      </a:lnTo>
                      <a:lnTo>
                        <a:pt x="30" y="345"/>
                      </a:lnTo>
                      <a:lnTo>
                        <a:pt x="18" y="399"/>
                      </a:lnTo>
                      <a:lnTo>
                        <a:pt x="0" y="423"/>
                      </a:lnTo>
                    </a:path>
                  </a:pathLst>
                </a:custGeom>
                <a:solidFill>
                  <a:srgbClr val="FFFF00"/>
                </a:solidFill>
                <a:ln w="38100" cap="flat" cmpd="sng">
                  <a:solidFill>
                    <a:srgbClr val="000000"/>
                  </a:solidFill>
                  <a:prstDash val="solid"/>
                  <a:round/>
                  <a:headEnd type="none" w="med" len="med"/>
                  <a:tailEnd type="none" w="med" len="med"/>
                </a:ln>
              </p:spPr>
              <p:txBody>
                <a:bodyPr bIns="39683"/>
                <a:lstStyle/>
                <a:p>
                  <a:endParaRPr lang="ja-JP" altLang="en-US" sz="1984"/>
                </a:p>
              </p:txBody>
            </p:sp>
            <p:sp>
              <p:nvSpPr>
                <p:cNvPr id="70" name="Freeform 74"/>
                <p:cNvSpPr>
                  <a:spLocks noChangeAspect="1"/>
                </p:cNvSpPr>
                <p:nvPr/>
              </p:nvSpPr>
              <p:spPr bwMode="auto">
                <a:xfrm>
                  <a:off x="5026025" y="4097338"/>
                  <a:ext cx="728663" cy="365125"/>
                </a:xfrm>
                <a:custGeom>
                  <a:avLst/>
                  <a:gdLst>
                    <a:gd name="T0" fmla="*/ 2147483647 w 459"/>
                    <a:gd name="T1" fmla="*/ 2147483647 h 230"/>
                    <a:gd name="T2" fmla="*/ 2147483647 w 459"/>
                    <a:gd name="T3" fmla="*/ 2147483647 h 230"/>
                    <a:gd name="T4" fmla="*/ 2147483647 w 459"/>
                    <a:gd name="T5" fmla="*/ 2147483647 h 230"/>
                    <a:gd name="T6" fmla="*/ 2147483647 w 459"/>
                    <a:gd name="T7" fmla="*/ 2147483647 h 230"/>
                    <a:gd name="T8" fmla="*/ 2147483647 w 459"/>
                    <a:gd name="T9" fmla="*/ 2147483647 h 230"/>
                    <a:gd name="T10" fmla="*/ 2147483647 w 459"/>
                    <a:gd name="T11" fmla="*/ 0 h 230"/>
                    <a:gd name="T12" fmla="*/ 2147483647 w 459"/>
                    <a:gd name="T13" fmla="*/ 2147483647 h 230"/>
                    <a:gd name="T14" fmla="*/ 2147483647 w 459"/>
                    <a:gd name="T15" fmla="*/ 2147483647 h 230"/>
                    <a:gd name="T16" fmla="*/ 2147483647 w 459"/>
                    <a:gd name="T17" fmla="*/ 2147483647 h 230"/>
                    <a:gd name="T18" fmla="*/ 2147483647 w 459"/>
                    <a:gd name="T19" fmla="*/ 2147483647 h 230"/>
                    <a:gd name="T20" fmla="*/ 2147483647 w 459"/>
                    <a:gd name="T21" fmla="*/ 2147483647 h 230"/>
                    <a:gd name="T22" fmla="*/ 2147483647 w 459"/>
                    <a:gd name="T23" fmla="*/ 2147483647 h 230"/>
                    <a:gd name="T24" fmla="*/ 2147483647 w 459"/>
                    <a:gd name="T25" fmla="*/ 2147483647 h 230"/>
                    <a:gd name="T26" fmla="*/ 2147483647 w 459"/>
                    <a:gd name="T27" fmla="*/ 2147483647 h 230"/>
                    <a:gd name="T28" fmla="*/ 2147483647 w 459"/>
                    <a:gd name="T29" fmla="*/ 2147483647 h 230"/>
                    <a:gd name="T30" fmla="*/ 2147483647 w 459"/>
                    <a:gd name="T31" fmla="*/ 2147483647 h 230"/>
                    <a:gd name="T32" fmla="*/ 2147483647 w 459"/>
                    <a:gd name="T33" fmla="*/ 2147483647 h 230"/>
                    <a:gd name="T34" fmla="*/ 2147483647 w 459"/>
                    <a:gd name="T35" fmla="*/ 2147483647 h 230"/>
                    <a:gd name="T36" fmla="*/ 2147483647 w 459"/>
                    <a:gd name="T37" fmla="*/ 2147483647 h 230"/>
                    <a:gd name="T38" fmla="*/ 2147483647 w 459"/>
                    <a:gd name="T39" fmla="*/ 2147483647 h 230"/>
                    <a:gd name="T40" fmla="*/ 0 w 459"/>
                    <a:gd name="T41" fmla="*/ 2147483647 h 230"/>
                    <a:gd name="T42" fmla="*/ 2147483647 w 459"/>
                    <a:gd name="T43" fmla="*/ 2147483647 h 230"/>
                    <a:gd name="T44" fmla="*/ 2147483647 w 459"/>
                    <a:gd name="T45" fmla="*/ 2147483647 h 230"/>
                    <a:gd name="T46" fmla="*/ 2147483647 w 459"/>
                    <a:gd name="T47" fmla="*/ 2147483647 h 230"/>
                    <a:gd name="T48" fmla="*/ 2147483647 w 459"/>
                    <a:gd name="T49" fmla="*/ 2147483647 h 230"/>
                    <a:gd name="T50" fmla="*/ 2147483647 w 459"/>
                    <a:gd name="T51" fmla="*/ 2147483647 h 230"/>
                    <a:gd name="T52" fmla="*/ 2147483647 w 459"/>
                    <a:gd name="T53" fmla="*/ 2147483647 h 23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59" h="230">
                      <a:moveTo>
                        <a:pt x="184" y="71"/>
                      </a:moveTo>
                      <a:lnTo>
                        <a:pt x="178" y="26"/>
                      </a:lnTo>
                      <a:lnTo>
                        <a:pt x="226" y="26"/>
                      </a:lnTo>
                      <a:lnTo>
                        <a:pt x="224" y="8"/>
                      </a:lnTo>
                      <a:lnTo>
                        <a:pt x="267" y="8"/>
                      </a:lnTo>
                      <a:lnTo>
                        <a:pt x="300" y="0"/>
                      </a:lnTo>
                      <a:lnTo>
                        <a:pt x="351" y="32"/>
                      </a:lnTo>
                      <a:lnTo>
                        <a:pt x="359" y="56"/>
                      </a:lnTo>
                      <a:lnTo>
                        <a:pt x="451" y="95"/>
                      </a:lnTo>
                      <a:lnTo>
                        <a:pt x="459" y="198"/>
                      </a:lnTo>
                      <a:lnTo>
                        <a:pt x="393" y="206"/>
                      </a:lnTo>
                      <a:lnTo>
                        <a:pt x="325" y="198"/>
                      </a:lnTo>
                      <a:lnTo>
                        <a:pt x="275" y="198"/>
                      </a:lnTo>
                      <a:lnTo>
                        <a:pt x="259" y="215"/>
                      </a:lnTo>
                      <a:lnTo>
                        <a:pt x="242" y="198"/>
                      </a:lnTo>
                      <a:lnTo>
                        <a:pt x="159" y="206"/>
                      </a:lnTo>
                      <a:lnTo>
                        <a:pt x="159" y="230"/>
                      </a:lnTo>
                      <a:lnTo>
                        <a:pt x="109" y="230"/>
                      </a:lnTo>
                      <a:lnTo>
                        <a:pt x="83" y="206"/>
                      </a:lnTo>
                      <a:lnTo>
                        <a:pt x="33" y="215"/>
                      </a:lnTo>
                      <a:lnTo>
                        <a:pt x="0" y="183"/>
                      </a:lnTo>
                      <a:lnTo>
                        <a:pt x="8" y="167"/>
                      </a:lnTo>
                      <a:lnTo>
                        <a:pt x="25" y="167"/>
                      </a:lnTo>
                      <a:lnTo>
                        <a:pt x="33" y="127"/>
                      </a:lnTo>
                      <a:lnTo>
                        <a:pt x="58" y="119"/>
                      </a:lnTo>
                      <a:lnTo>
                        <a:pt x="100" y="79"/>
                      </a:lnTo>
                      <a:lnTo>
                        <a:pt x="184" y="71"/>
                      </a:lnTo>
                    </a:path>
                  </a:pathLst>
                </a:custGeom>
                <a:solidFill>
                  <a:srgbClr val="00B0F0"/>
                </a:solidFill>
                <a:ln w="12700">
                  <a:solidFill>
                    <a:srgbClr val="000000"/>
                  </a:solidFill>
                  <a:prstDash val="solid"/>
                  <a:round/>
                  <a:headEnd/>
                  <a:tailEnd/>
                </a:ln>
              </p:spPr>
              <p:txBody>
                <a:bodyPr bIns="39683"/>
                <a:lstStyle/>
                <a:p>
                  <a:endParaRPr lang="ja-JP" altLang="en-US" sz="1984"/>
                </a:p>
              </p:txBody>
            </p:sp>
            <p:sp>
              <p:nvSpPr>
                <p:cNvPr id="71" name="Freeform 70"/>
                <p:cNvSpPr>
                  <a:spLocks noChangeAspect="1"/>
                </p:cNvSpPr>
                <p:nvPr/>
              </p:nvSpPr>
              <p:spPr bwMode="auto">
                <a:xfrm>
                  <a:off x="4095750" y="3065463"/>
                  <a:ext cx="582613" cy="893762"/>
                </a:xfrm>
                <a:custGeom>
                  <a:avLst/>
                  <a:gdLst>
                    <a:gd name="T0" fmla="*/ 0 w 634"/>
                    <a:gd name="T1" fmla="*/ 2147483647 h 1021"/>
                    <a:gd name="T2" fmla="*/ 2147483647 w 634"/>
                    <a:gd name="T3" fmla="*/ 2147483647 h 1021"/>
                    <a:gd name="T4" fmla="*/ 2147483647 w 634"/>
                    <a:gd name="T5" fmla="*/ 2147483647 h 1021"/>
                    <a:gd name="T6" fmla="*/ 2147483647 w 634"/>
                    <a:gd name="T7" fmla="*/ 2147483647 h 1021"/>
                    <a:gd name="T8" fmla="*/ 2147483647 w 634"/>
                    <a:gd name="T9" fmla="*/ 2147483647 h 1021"/>
                    <a:gd name="T10" fmla="*/ 2147483647 w 634"/>
                    <a:gd name="T11" fmla="*/ 2147483647 h 1021"/>
                    <a:gd name="T12" fmla="*/ 2147483647 w 634"/>
                    <a:gd name="T13" fmla="*/ 2147483647 h 1021"/>
                    <a:gd name="T14" fmla="*/ 2147483647 w 634"/>
                    <a:gd name="T15" fmla="*/ 2147483647 h 1021"/>
                    <a:gd name="T16" fmla="*/ 2147483647 w 634"/>
                    <a:gd name="T17" fmla="*/ 2147483647 h 1021"/>
                    <a:gd name="T18" fmla="*/ 2147483647 w 634"/>
                    <a:gd name="T19" fmla="*/ 0 h 1021"/>
                    <a:gd name="T20" fmla="*/ 2147483647 w 634"/>
                    <a:gd name="T21" fmla="*/ 0 h 1021"/>
                    <a:gd name="T22" fmla="*/ 2147483647 w 634"/>
                    <a:gd name="T23" fmla="*/ 2147483647 h 1021"/>
                    <a:gd name="T24" fmla="*/ 2147483647 w 634"/>
                    <a:gd name="T25" fmla="*/ 2147483647 h 1021"/>
                    <a:gd name="T26" fmla="*/ 2147483647 w 634"/>
                    <a:gd name="T27" fmla="*/ 2147483647 h 1021"/>
                    <a:gd name="T28" fmla="*/ 2147483647 w 634"/>
                    <a:gd name="T29" fmla="*/ 2147483647 h 1021"/>
                    <a:gd name="T30" fmla="*/ 2147483647 w 634"/>
                    <a:gd name="T31" fmla="*/ 2147483647 h 1021"/>
                    <a:gd name="T32" fmla="*/ 2147483647 w 634"/>
                    <a:gd name="T33" fmla="*/ 2147483647 h 1021"/>
                    <a:gd name="T34" fmla="*/ 2147483647 w 634"/>
                    <a:gd name="T35" fmla="*/ 2147483647 h 1021"/>
                    <a:gd name="T36" fmla="*/ 2147483647 w 634"/>
                    <a:gd name="T37" fmla="*/ 2147483647 h 1021"/>
                    <a:gd name="T38" fmla="*/ 2147483647 w 634"/>
                    <a:gd name="T39" fmla="*/ 2147483647 h 1021"/>
                    <a:gd name="T40" fmla="*/ 2147483647 w 634"/>
                    <a:gd name="T41" fmla="*/ 2147483647 h 1021"/>
                    <a:gd name="T42" fmla="*/ 2147483647 w 634"/>
                    <a:gd name="T43" fmla="*/ 2147483647 h 1021"/>
                    <a:gd name="T44" fmla="*/ 2147483647 w 634"/>
                    <a:gd name="T45" fmla="*/ 2147483647 h 1021"/>
                    <a:gd name="T46" fmla="*/ 2147483647 w 634"/>
                    <a:gd name="T47" fmla="*/ 2147483647 h 1021"/>
                    <a:gd name="T48" fmla="*/ 2147483647 w 634"/>
                    <a:gd name="T49" fmla="*/ 2147483647 h 1021"/>
                    <a:gd name="T50" fmla="*/ 2147483647 w 634"/>
                    <a:gd name="T51" fmla="*/ 2147483647 h 1021"/>
                    <a:gd name="T52" fmla="*/ 2147483647 w 634"/>
                    <a:gd name="T53" fmla="*/ 2147483647 h 1021"/>
                    <a:gd name="T54" fmla="*/ 2147483647 w 634"/>
                    <a:gd name="T55" fmla="*/ 2147483647 h 1021"/>
                    <a:gd name="T56" fmla="*/ 0 w 634"/>
                    <a:gd name="T57" fmla="*/ 2147483647 h 1021"/>
                    <a:gd name="T58" fmla="*/ 0 w 634"/>
                    <a:gd name="T59" fmla="*/ 2147483647 h 10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34" h="1021">
                      <a:moveTo>
                        <a:pt x="0" y="778"/>
                      </a:moveTo>
                      <a:lnTo>
                        <a:pt x="58" y="691"/>
                      </a:lnTo>
                      <a:lnTo>
                        <a:pt x="73" y="619"/>
                      </a:lnTo>
                      <a:lnTo>
                        <a:pt x="43" y="591"/>
                      </a:lnTo>
                      <a:lnTo>
                        <a:pt x="86" y="417"/>
                      </a:lnTo>
                      <a:lnTo>
                        <a:pt x="159" y="360"/>
                      </a:lnTo>
                      <a:lnTo>
                        <a:pt x="144" y="288"/>
                      </a:lnTo>
                      <a:lnTo>
                        <a:pt x="174" y="202"/>
                      </a:lnTo>
                      <a:lnTo>
                        <a:pt x="73" y="58"/>
                      </a:lnTo>
                      <a:lnTo>
                        <a:pt x="130" y="0"/>
                      </a:lnTo>
                      <a:lnTo>
                        <a:pt x="187" y="0"/>
                      </a:lnTo>
                      <a:lnTo>
                        <a:pt x="288" y="44"/>
                      </a:lnTo>
                      <a:lnTo>
                        <a:pt x="346" y="44"/>
                      </a:lnTo>
                      <a:lnTo>
                        <a:pt x="404" y="73"/>
                      </a:lnTo>
                      <a:lnTo>
                        <a:pt x="518" y="217"/>
                      </a:lnTo>
                      <a:lnTo>
                        <a:pt x="547" y="217"/>
                      </a:lnTo>
                      <a:lnTo>
                        <a:pt x="634" y="317"/>
                      </a:lnTo>
                      <a:lnTo>
                        <a:pt x="591" y="447"/>
                      </a:lnTo>
                      <a:lnTo>
                        <a:pt x="475" y="547"/>
                      </a:lnTo>
                      <a:lnTo>
                        <a:pt x="576" y="677"/>
                      </a:lnTo>
                      <a:lnTo>
                        <a:pt x="604" y="734"/>
                      </a:lnTo>
                      <a:lnTo>
                        <a:pt x="533" y="763"/>
                      </a:lnTo>
                      <a:lnTo>
                        <a:pt x="490" y="821"/>
                      </a:lnTo>
                      <a:lnTo>
                        <a:pt x="447" y="849"/>
                      </a:lnTo>
                      <a:lnTo>
                        <a:pt x="432" y="935"/>
                      </a:lnTo>
                      <a:lnTo>
                        <a:pt x="374" y="978"/>
                      </a:lnTo>
                      <a:lnTo>
                        <a:pt x="288" y="978"/>
                      </a:lnTo>
                      <a:lnTo>
                        <a:pt x="174" y="1021"/>
                      </a:lnTo>
                      <a:lnTo>
                        <a:pt x="0" y="965"/>
                      </a:lnTo>
                      <a:lnTo>
                        <a:pt x="0" y="778"/>
                      </a:lnTo>
                    </a:path>
                  </a:pathLst>
                </a:custGeom>
                <a:solidFill>
                  <a:srgbClr val="FFC000"/>
                </a:solidFill>
                <a:ln w="12700">
                  <a:solidFill>
                    <a:srgbClr val="000000"/>
                  </a:solidFill>
                  <a:prstDash val="solid"/>
                  <a:round/>
                  <a:headEnd/>
                  <a:tailEnd/>
                </a:ln>
              </p:spPr>
              <p:txBody>
                <a:bodyPr bIns="39683"/>
                <a:lstStyle/>
                <a:p>
                  <a:endParaRPr lang="ja-JP" altLang="en-US" sz="1984"/>
                </a:p>
              </p:txBody>
            </p:sp>
            <p:sp>
              <p:nvSpPr>
                <p:cNvPr id="72" name="Freeform 97"/>
                <p:cNvSpPr>
                  <a:spLocks noChangeAspect="1"/>
                </p:cNvSpPr>
                <p:nvPr/>
              </p:nvSpPr>
              <p:spPr bwMode="auto">
                <a:xfrm>
                  <a:off x="4532313" y="3381375"/>
                  <a:ext cx="573087" cy="452438"/>
                </a:xfrm>
                <a:custGeom>
                  <a:avLst/>
                  <a:gdLst>
                    <a:gd name="T0" fmla="*/ 2147483647 w 619"/>
                    <a:gd name="T1" fmla="*/ 0 h 518"/>
                    <a:gd name="T2" fmla="*/ 2147483647 w 619"/>
                    <a:gd name="T3" fmla="*/ 2147483647 h 518"/>
                    <a:gd name="T4" fmla="*/ 2147483647 w 619"/>
                    <a:gd name="T5" fmla="*/ 2147483647 h 518"/>
                    <a:gd name="T6" fmla="*/ 2147483647 w 619"/>
                    <a:gd name="T7" fmla="*/ 2147483647 h 518"/>
                    <a:gd name="T8" fmla="*/ 2147483647 w 619"/>
                    <a:gd name="T9" fmla="*/ 2147483647 h 518"/>
                    <a:gd name="T10" fmla="*/ 2147483647 w 619"/>
                    <a:gd name="T11" fmla="*/ 2147483647 h 518"/>
                    <a:gd name="T12" fmla="*/ 2147483647 w 619"/>
                    <a:gd name="T13" fmla="*/ 2147483647 h 518"/>
                    <a:gd name="T14" fmla="*/ 2147483647 w 619"/>
                    <a:gd name="T15" fmla="*/ 2147483647 h 518"/>
                    <a:gd name="T16" fmla="*/ 2147483647 w 619"/>
                    <a:gd name="T17" fmla="*/ 2147483647 h 518"/>
                    <a:gd name="T18" fmla="*/ 2147483647 w 619"/>
                    <a:gd name="T19" fmla="*/ 2147483647 h 518"/>
                    <a:gd name="T20" fmla="*/ 2147483647 w 619"/>
                    <a:gd name="T21" fmla="*/ 2147483647 h 518"/>
                    <a:gd name="T22" fmla="*/ 2147483647 w 619"/>
                    <a:gd name="T23" fmla="*/ 2147483647 h 518"/>
                    <a:gd name="T24" fmla="*/ 2147483647 w 619"/>
                    <a:gd name="T25" fmla="*/ 2147483647 h 518"/>
                    <a:gd name="T26" fmla="*/ 0 w 619"/>
                    <a:gd name="T27" fmla="*/ 2147483647 h 518"/>
                    <a:gd name="T28" fmla="*/ 2147483647 w 619"/>
                    <a:gd name="T29" fmla="*/ 2147483647 h 518"/>
                    <a:gd name="T30" fmla="*/ 2147483647 w 619"/>
                    <a:gd name="T31" fmla="*/ 2147483647 h 518"/>
                    <a:gd name="T32" fmla="*/ 2147483647 w 619"/>
                    <a:gd name="T33" fmla="*/ 2147483647 h 518"/>
                    <a:gd name="T34" fmla="*/ 2147483647 w 619"/>
                    <a:gd name="T35" fmla="*/ 2147483647 h 518"/>
                    <a:gd name="T36" fmla="*/ 2147483647 w 619"/>
                    <a:gd name="T37" fmla="*/ 2147483647 h 518"/>
                    <a:gd name="T38" fmla="*/ 2147483647 w 619"/>
                    <a:gd name="T39" fmla="*/ 2147483647 h 518"/>
                    <a:gd name="T40" fmla="*/ 2147483647 w 619"/>
                    <a:gd name="T41" fmla="*/ 2147483647 h 518"/>
                    <a:gd name="T42" fmla="*/ 2147483647 w 619"/>
                    <a:gd name="T43" fmla="*/ 2147483647 h 518"/>
                    <a:gd name="T44" fmla="*/ 2147483647 w 619"/>
                    <a:gd name="T45" fmla="*/ 0 h 5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19" h="518">
                      <a:moveTo>
                        <a:pt x="533" y="0"/>
                      </a:moveTo>
                      <a:lnTo>
                        <a:pt x="590" y="14"/>
                      </a:lnTo>
                      <a:lnTo>
                        <a:pt x="590" y="173"/>
                      </a:lnTo>
                      <a:lnTo>
                        <a:pt x="619" y="259"/>
                      </a:lnTo>
                      <a:lnTo>
                        <a:pt x="533" y="331"/>
                      </a:lnTo>
                      <a:lnTo>
                        <a:pt x="475" y="418"/>
                      </a:lnTo>
                      <a:lnTo>
                        <a:pt x="374" y="489"/>
                      </a:lnTo>
                      <a:lnTo>
                        <a:pt x="259" y="489"/>
                      </a:lnTo>
                      <a:lnTo>
                        <a:pt x="202" y="518"/>
                      </a:lnTo>
                      <a:lnTo>
                        <a:pt x="144" y="489"/>
                      </a:lnTo>
                      <a:lnTo>
                        <a:pt x="159" y="431"/>
                      </a:lnTo>
                      <a:lnTo>
                        <a:pt x="129" y="360"/>
                      </a:lnTo>
                      <a:lnTo>
                        <a:pt x="72" y="274"/>
                      </a:lnTo>
                      <a:lnTo>
                        <a:pt x="0" y="187"/>
                      </a:lnTo>
                      <a:lnTo>
                        <a:pt x="116" y="87"/>
                      </a:lnTo>
                      <a:lnTo>
                        <a:pt x="173" y="115"/>
                      </a:lnTo>
                      <a:lnTo>
                        <a:pt x="202" y="87"/>
                      </a:lnTo>
                      <a:lnTo>
                        <a:pt x="216" y="115"/>
                      </a:lnTo>
                      <a:lnTo>
                        <a:pt x="230" y="158"/>
                      </a:lnTo>
                      <a:lnTo>
                        <a:pt x="273" y="187"/>
                      </a:lnTo>
                      <a:lnTo>
                        <a:pt x="259" y="244"/>
                      </a:lnTo>
                      <a:lnTo>
                        <a:pt x="288" y="244"/>
                      </a:lnTo>
                      <a:lnTo>
                        <a:pt x="533" y="0"/>
                      </a:lnTo>
                    </a:path>
                  </a:pathLst>
                </a:custGeom>
                <a:solidFill>
                  <a:srgbClr val="F7633B"/>
                </a:solidFill>
                <a:ln w="12700">
                  <a:solidFill>
                    <a:srgbClr val="000000"/>
                  </a:solidFill>
                  <a:prstDash val="solid"/>
                  <a:round/>
                  <a:headEnd/>
                  <a:tailEnd/>
                </a:ln>
              </p:spPr>
              <p:txBody>
                <a:bodyPr bIns="39683"/>
                <a:lstStyle/>
                <a:p>
                  <a:endParaRPr lang="ja-JP" altLang="en-US" sz="1984"/>
                </a:p>
              </p:txBody>
            </p:sp>
            <p:sp>
              <p:nvSpPr>
                <p:cNvPr id="73" name="Freeform 108"/>
                <p:cNvSpPr>
                  <a:spLocks/>
                </p:cNvSpPr>
                <p:nvPr/>
              </p:nvSpPr>
              <p:spPr bwMode="auto">
                <a:xfrm>
                  <a:off x="4111624" y="2028825"/>
                  <a:ext cx="566738" cy="1681162"/>
                </a:xfrm>
                <a:custGeom>
                  <a:avLst/>
                  <a:gdLst>
                    <a:gd name="T0" fmla="*/ 2147483647 w 357"/>
                    <a:gd name="T1" fmla="*/ 0 h 1059"/>
                    <a:gd name="T2" fmla="*/ 2147483647 w 357"/>
                    <a:gd name="T3" fmla="*/ 2147483647 h 1059"/>
                    <a:gd name="T4" fmla="*/ 2147483647 w 357"/>
                    <a:gd name="T5" fmla="*/ 2147483647 h 1059"/>
                    <a:gd name="T6" fmla="*/ 2147483647 w 357"/>
                    <a:gd name="T7" fmla="*/ 2147483647 h 1059"/>
                    <a:gd name="T8" fmla="*/ 2147483647 w 357"/>
                    <a:gd name="T9" fmla="*/ 2147483647 h 1059"/>
                    <a:gd name="T10" fmla="*/ 2147483647 w 357"/>
                    <a:gd name="T11" fmla="*/ 2147483647 h 1059"/>
                    <a:gd name="T12" fmla="*/ 2147483647 w 357"/>
                    <a:gd name="T13" fmla="*/ 2147483647 h 1059"/>
                    <a:gd name="T14" fmla="*/ 0 w 357"/>
                    <a:gd name="T15" fmla="*/ 2147483647 h 1059"/>
                    <a:gd name="T16" fmla="*/ 2147483647 w 357"/>
                    <a:gd name="T17" fmla="*/ 2147483647 h 1059"/>
                    <a:gd name="T18" fmla="*/ 2147483647 w 357"/>
                    <a:gd name="T19" fmla="*/ 2147483647 h 1059"/>
                    <a:gd name="T20" fmla="*/ 2147483647 w 357"/>
                    <a:gd name="T21" fmla="*/ 2147483647 h 1059"/>
                    <a:gd name="T22" fmla="*/ 2147483647 w 357"/>
                    <a:gd name="T23" fmla="*/ 2147483647 h 1059"/>
                    <a:gd name="T24" fmla="*/ 2147483647 w 357"/>
                    <a:gd name="T25" fmla="*/ 2147483647 h 1059"/>
                    <a:gd name="T26" fmla="*/ 2147483647 w 357"/>
                    <a:gd name="T27" fmla="*/ 2147483647 h 1059"/>
                    <a:gd name="T28" fmla="*/ 2147483647 w 357"/>
                    <a:gd name="T29" fmla="*/ 2147483647 h 1059"/>
                    <a:gd name="T30" fmla="*/ 2147483647 w 357"/>
                    <a:gd name="T31" fmla="*/ 2147483647 h 1059"/>
                    <a:gd name="T32" fmla="*/ 2147483647 w 357"/>
                    <a:gd name="T33" fmla="*/ 2147483647 h 1059"/>
                    <a:gd name="T34" fmla="*/ 2147483647 w 357"/>
                    <a:gd name="T35" fmla="*/ 2147483647 h 1059"/>
                    <a:gd name="T36" fmla="*/ 2147483647 w 357"/>
                    <a:gd name="T37" fmla="*/ 2147483647 h 1059"/>
                    <a:gd name="T38" fmla="*/ 2147483647 w 357"/>
                    <a:gd name="T39" fmla="*/ 2147483647 h 1059"/>
                    <a:gd name="T40" fmla="*/ 2147483647 w 357"/>
                    <a:gd name="T41" fmla="*/ 2147483647 h 1059"/>
                    <a:gd name="T42" fmla="*/ 2147483647 w 357"/>
                    <a:gd name="T43" fmla="*/ 2147483647 h 1059"/>
                    <a:gd name="T44" fmla="*/ 2147483647 w 357"/>
                    <a:gd name="T45" fmla="*/ 2147483647 h 1059"/>
                    <a:gd name="T46" fmla="*/ 2147483647 w 357"/>
                    <a:gd name="T47" fmla="*/ 2147483647 h 1059"/>
                    <a:gd name="T48" fmla="*/ 2147483647 w 357"/>
                    <a:gd name="T49" fmla="*/ 2147483647 h 1059"/>
                    <a:gd name="T50" fmla="*/ 2147483647 w 357"/>
                    <a:gd name="T51" fmla="*/ 2147483647 h 1059"/>
                    <a:gd name="T52" fmla="*/ 2147483647 w 357"/>
                    <a:gd name="T53" fmla="*/ 2147483647 h 1059"/>
                    <a:gd name="T54" fmla="*/ 2147483647 w 357"/>
                    <a:gd name="T55" fmla="*/ 2147483647 h 1059"/>
                    <a:gd name="T56" fmla="*/ 2147483647 w 357"/>
                    <a:gd name="T57" fmla="*/ 2147483647 h 10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57" h="1059">
                      <a:moveTo>
                        <a:pt x="177" y="0"/>
                      </a:moveTo>
                      <a:lnTo>
                        <a:pt x="174" y="66"/>
                      </a:lnTo>
                      <a:lnTo>
                        <a:pt x="141" y="126"/>
                      </a:lnTo>
                      <a:lnTo>
                        <a:pt x="141" y="171"/>
                      </a:lnTo>
                      <a:lnTo>
                        <a:pt x="66" y="219"/>
                      </a:lnTo>
                      <a:lnTo>
                        <a:pt x="36" y="306"/>
                      </a:lnTo>
                      <a:lnTo>
                        <a:pt x="12" y="324"/>
                      </a:lnTo>
                      <a:lnTo>
                        <a:pt x="0" y="357"/>
                      </a:lnTo>
                      <a:lnTo>
                        <a:pt x="39" y="366"/>
                      </a:lnTo>
                      <a:lnTo>
                        <a:pt x="60" y="411"/>
                      </a:lnTo>
                      <a:lnTo>
                        <a:pt x="99" y="363"/>
                      </a:lnTo>
                      <a:lnTo>
                        <a:pt x="150" y="366"/>
                      </a:lnTo>
                      <a:lnTo>
                        <a:pt x="138" y="396"/>
                      </a:lnTo>
                      <a:lnTo>
                        <a:pt x="141" y="420"/>
                      </a:lnTo>
                      <a:lnTo>
                        <a:pt x="207" y="456"/>
                      </a:lnTo>
                      <a:lnTo>
                        <a:pt x="198" y="474"/>
                      </a:lnTo>
                      <a:lnTo>
                        <a:pt x="237" y="516"/>
                      </a:lnTo>
                      <a:lnTo>
                        <a:pt x="258" y="516"/>
                      </a:lnTo>
                      <a:lnTo>
                        <a:pt x="273" y="576"/>
                      </a:lnTo>
                      <a:lnTo>
                        <a:pt x="246" y="615"/>
                      </a:lnTo>
                      <a:lnTo>
                        <a:pt x="264" y="639"/>
                      </a:lnTo>
                      <a:lnTo>
                        <a:pt x="264" y="690"/>
                      </a:lnTo>
                      <a:lnTo>
                        <a:pt x="225" y="696"/>
                      </a:lnTo>
                      <a:lnTo>
                        <a:pt x="285" y="780"/>
                      </a:lnTo>
                      <a:lnTo>
                        <a:pt x="309" y="777"/>
                      </a:lnTo>
                      <a:lnTo>
                        <a:pt x="357" y="828"/>
                      </a:lnTo>
                      <a:lnTo>
                        <a:pt x="333" y="909"/>
                      </a:lnTo>
                      <a:lnTo>
                        <a:pt x="264" y="960"/>
                      </a:lnTo>
                      <a:lnTo>
                        <a:pt x="339" y="1059"/>
                      </a:lnTo>
                    </a:path>
                  </a:pathLst>
                </a:custGeom>
                <a:noFill/>
                <a:ln w="381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bIns="39683"/>
                <a:lstStyle/>
                <a:p>
                  <a:endParaRPr lang="ja-JP" altLang="en-US" sz="1984"/>
                </a:p>
              </p:txBody>
            </p:sp>
            <p:sp>
              <p:nvSpPr>
                <p:cNvPr id="74" name="フリーフォーム 10"/>
                <p:cNvSpPr>
                  <a:spLocks/>
                </p:cNvSpPr>
                <p:nvPr/>
              </p:nvSpPr>
              <p:spPr bwMode="auto">
                <a:xfrm>
                  <a:off x="1817688" y="7002463"/>
                  <a:ext cx="79375" cy="77787"/>
                </a:xfrm>
                <a:custGeom>
                  <a:avLst/>
                  <a:gdLst>
                    <a:gd name="T0" fmla="*/ 0 w 80921"/>
                    <a:gd name="T1" fmla="*/ 0 h 77471"/>
                    <a:gd name="T2" fmla="*/ 39054 w 80921"/>
                    <a:gd name="T3" fmla="*/ 78986 h 77471"/>
                    <a:gd name="T4" fmla="*/ 39054 w 80921"/>
                    <a:gd name="T5" fmla="*/ 84432 h 77471"/>
                    <a:gd name="T6" fmla="*/ 0 60000 65536"/>
                    <a:gd name="T7" fmla="*/ 0 60000 65536"/>
                    <a:gd name="T8" fmla="*/ 0 60000 65536"/>
                  </a:gdLst>
                  <a:ahLst/>
                  <a:cxnLst>
                    <a:cxn ang="T6">
                      <a:pos x="T0" y="T1"/>
                    </a:cxn>
                    <a:cxn ang="T7">
                      <a:pos x="T2" y="T3"/>
                    </a:cxn>
                    <a:cxn ang="T8">
                      <a:pos x="T4" y="T5"/>
                    </a:cxn>
                  </a:cxnLst>
                  <a:rect l="0" t="0" r="r" b="b"/>
                  <a:pathLst>
                    <a:path w="80921" h="77471">
                      <a:moveTo>
                        <a:pt x="0" y="0"/>
                      </a:moveTo>
                      <a:cubicBezTo>
                        <a:pt x="30758" y="28377"/>
                        <a:pt x="61516" y="56754"/>
                        <a:pt x="73819" y="69057"/>
                      </a:cubicBezTo>
                      <a:cubicBezTo>
                        <a:pt x="86122" y="81360"/>
                        <a:pt x="79970" y="77589"/>
                        <a:pt x="73819" y="73819"/>
                      </a:cubicBezTo>
                    </a:path>
                  </a:pathLst>
                </a:cu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984"/>
                </a:p>
              </p:txBody>
            </p:sp>
            <p:sp>
              <p:nvSpPr>
                <p:cNvPr id="75" name="フリーフォーム 65"/>
                <p:cNvSpPr>
                  <a:spLocks/>
                </p:cNvSpPr>
                <p:nvPr/>
              </p:nvSpPr>
              <p:spPr bwMode="auto">
                <a:xfrm>
                  <a:off x="1916113" y="7107238"/>
                  <a:ext cx="77787" cy="76200"/>
                </a:xfrm>
                <a:custGeom>
                  <a:avLst/>
                  <a:gdLst>
                    <a:gd name="T0" fmla="*/ 0 w 77509"/>
                    <a:gd name="T1" fmla="*/ 0 h 75761"/>
                    <a:gd name="T2" fmla="*/ 75037 w 77509"/>
                    <a:gd name="T3" fmla="*/ 77800 h 75761"/>
                    <a:gd name="T4" fmla="*/ 83075 w 77509"/>
                    <a:gd name="T5" fmla="*/ 89326 h 75761"/>
                    <a:gd name="T6" fmla="*/ 0 60000 65536"/>
                    <a:gd name="T7" fmla="*/ 0 60000 65536"/>
                    <a:gd name="T8" fmla="*/ 0 60000 65536"/>
                  </a:gdLst>
                  <a:ahLst/>
                  <a:cxnLst>
                    <a:cxn ang="T6">
                      <a:pos x="T0" y="T1"/>
                    </a:cxn>
                    <a:cxn ang="T7">
                      <a:pos x="T2" y="T3"/>
                    </a:cxn>
                    <a:cxn ang="T8">
                      <a:pos x="T4" y="T5"/>
                    </a:cxn>
                  </a:cxnLst>
                  <a:rect l="0" t="0" r="r" b="b"/>
                  <a:pathLst>
                    <a:path w="77509" h="75761">
                      <a:moveTo>
                        <a:pt x="0" y="0"/>
                      </a:moveTo>
                      <a:cubicBezTo>
                        <a:pt x="30758" y="28377"/>
                        <a:pt x="54373" y="51991"/>
                        <a:pt x="66676" y="64294"/>
                      </a:cubicBezTo>
                      <a:cubicBezTo>
                        <a:pt x="78979" y="76597"/>
                        <a:pt x="79970" y="77589"/>
                        <a:pt x="73819" y="73819"/>
                      </a:cubicBezTo>
                    </a:path>
                  </a:pathLst>
                </a:cu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984"/>
                </a:p>
              </p:txBody>
            </p:sp>
            <p:sp>
              <p:nvSpPr>
                <p:cNvPr id="76" name="フリーフォーム 66"/>
                <p:cNvSpPr>
                  <a:spLocks/>
                </p:cNvSpPr>
                <p:nvPr/>
              </p:nvSpPr>
              <p:spPr bwMode="auto">
                <a:xfrm>
                  <a:off x="1700213" y="7094538"/>
                  <a:ext cx="187325" cy="161925"/>
                </a:xfrm>
                <a:custGeom>
                  <a:avLst/>
                  <a:gdLst>
                    <a:gd name="T0" fmla="*/ 0 w 186047"/>
                    <a:gd name="T1" fmla="*/ 0 h 162072"/>
                    <a:gd name="T2" fmla="*/ 92533 w 186047"/>
                    <a:gd name="T3" fmla="*/ 67020 h 162072"/>
                    <a:gd name="T4" fmla="*/ 232812 w 186047"/>
                    <a:gd name="T5" fmla="*/ 157148 h 162072"/>
                    <a:gd name="T6" fmla="*/ 0 60000 65536"/>
                    <a:gd name="T7" fmla="*/ 0 60000 65536"/>
                    <a:gd name="T8" fmla="*/ 0 60000 65536"/>
                  </a:gdLst>
                  <a:ahLst/>
                  <a:cxnLst>
                    <a:cxn ang="T6">
                      <a:pos x="T0" y="T1"/>
                    </a:cxn>
                    <a:cxn ang="T7">
                      <a:pos x="T2" y="T3"/>
                    </a:cxn>
                    <a:cxn ang="T8">
                      <a:pos x="T4" y="T5"/>
                    </a:cxn>
                  </a:cxnLst>
                  <a:rect l="0" t="0" r="r" b="b"/>
                  <a:pathLst>
                    <a:path w="186047" h="162072">
                      <a:moveTo>
                        <a:pt x="0" y="0"/>
                      </a:moveTo>
                      <a:cubicBezTo>
                        <a:pt x="30758" y="28377"/>
                        <a:pt x="42863" y="42069"/>
                        <a:pt x="73819" y="69057"/>
                      </a:cubicBezTo>
                      <a:cubicBezTo>
                        <a:pt x="104775" y="96045"/>
                        <a:pt x="191889" y="165695"/>
                        <a:pt x="185738" y="161925"/>
                      </a:cubicBezTo>
                    </a:path>
                  </a:pathLst>
                </a:cu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984"/>
                </a:p>
              </p:txBody>
            </p:sp>
          </p:grpSp>
          <p:sp>
            <p:nvSpPr>
              <p:cNvPr id="20" name="テキスト ボックス 19"/>
              <p:cNvSpPr txBox="1"/>
              <p:nvPr/>
            </p:nvSpPr>
            <p:spPr>
              <a:xfrm>
                <a:off x="7331469" y="4103336"/>
                <a:ext cx="786358" cy="305990"/>
              </a:xfrm>
              <a:prstGeom prst="rect">
                <a:avLst/>
              </a:prstGeom>
              <a:noFill/>
            </p:spPr>
            <p:txBody>
              <a:bodyPr wrap="square" rtlCol="0">
                <a:spAutoFit/>
              </a:bodyPr>
              <a:lstStyle/>
              <a:p>
                <a:r>
                  <a:rPr kumimoji="1" lang="ja-JP" altLang="en-US" sz="1200" dirty="0">
                    <a:latin typeface="HGSｺﾞｼｯｸM" panose="020B0600000000000000" pitchFamily="50" charset="-128"/>
                    <a:ea typeface="HGSｺﾞｼｯｸM" panose="020B0600000000000000" pitchFamily="50" charset="-128"/>
                  </a:rPr>
                  <a:t>大阪市</a:t>
                </a:r>
              </a:p>
            </p:txBody>
          </p:sp>
          <p:sp>
            <p:nvSpPr>
              <p:cNvPr id="21" name="テキスト ボックス 20"/>
              <p:cNvSpPr txBox="1"/>
              <p:nvPr/>
            </p:nvSpPr>
            <p:spPr>
              <a:xfrm>
                <a:off x="7369437" y="4867183"/>
                <a:ext cx="652164" cy="305990"/>
              </a:xfrm>
              <a:prstGeom prst="rect">
                <a:avLst/>
              </a:prstGeom>
              <a:noFill/>
            </p:spPr>
            <p:txBody>
              <a:bodyPr wrap="square" rtlCol="0">
                <a:spAutoFit/>
              </a:bodyPr>
              <a:lstStyle/>
              <a:p>
                <a:r>
                  <a:rPr kumimoji="1" lang="ja-JP" altLang="en-US" sz="1200" dirty="0">
                    <a:latin typeface="HGSｺﾞｼｯｸM" panose="020B0600000000000000" pitchFamily="50" charset="-128"/>
                    <a:ea typeface="HGSｺﾞｼｯｸM" panose="020B0600000000000000" pitchFamily="50" charset="-128"/>
                  </a:rPr>
                  <a:t>堺市</a:t>
                </a:r>
              </a:p>
            </p:txBody>
          </p:sp>
        </p:grpSp>
        <p:sp>
          <p:nvSpPr>
            <p:cNvPr id="13" name="四角形吹き出し 12"/>
            <p:cNvSpPr/>
            <p:nvPr/>
          </p:nvSpPr>
          <p:spPr>
            <a:xfrm>
              <a:off x="5477615" y="1291825"/>
              <a:ext cx="4160350" cy="863697"/>
            </a:xfrm>
            <a:prstGeom prst="wedgeRectCallout">
              <a:avLst>
                <a:gd name="adj1" fmla="val -61591"/>
                <a:gd name="adj2" fmla="val 36787"/>
              </a:avLst>
            </a:prstGeom>
            <a:solidFill>
              <a:schemeClr val="accent3">
                <a:lumMod val="20000"/>
                <a:lumOff val="80000"/>
              </a:schemeClr>
            </a:solidFill>
            <a:ln>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39683" tIns="0" rIns="39683" bIns="0" numCol="1" spcCol="0" rtlCol="0" fromWordArt="0" anchor="ctr" anchorCtr="0" forceAA="0" compatLnSpc="1">
              <a:prstTxWarp prst="textNoShape">
                <a:avLst/>
              </a:prstTxWarp>
              <a:noAutofit/>
            </a:bodyPr>
            <a:lstStyle/>
            <a:p>
              <a:r>
                <a:rPr lang="en-US" altLang="ja-JP" sz="1400" dirty="0">
                  <a:solidFill>
                    <a:schemeClr val="tx1"/>
                  </a:solidFill>
                  <a:ea typeface="ＭＳ Ｐゴシック" panose="020B0600070205080204" pitchFamily="50" charset="-128"/>
                  <a:cs typeface="Times New Roman" panose="02020603050405020304" pitchFamily="18" charset="0"/>
                </a:rPr>
                <a:t>《</a:t>
              </a:r>
              <a:r>
                <a:rPr lang="ja-JP" altLang="en-US" sz="1400" dirty="0">
                  <a:solidFill>
                    <a:schemeClr val="tx1"/>
                  </a:solidFill>
                  <a:ea typeface="ＭＳ Ｐゴシック" panose="020B0600070205080204" pitchFamily="50" charset="-128"/>
                  <a:cs typeface="Times New Roman" panose="02020603050405020304" pitchFamily="18" charset="0"/>
                </a:rPr>
                <a:t>三島圏域</a:t>
              </a:r>
              <a:r>
                <a:rPr lang="en-US" altLang="ja-JP" sz="1400" dirty="0">
                  <a:solidFill>
                    <a:schemeClr val="tx1"/>
                  </a:solidFill>
                  <a:ea typeface="ＭＳ Ｐゴシック" panose="020B0600070205080204" pitchFamily="50" charset="-128"/>
                  <a:cs typeface="Times New Roman" panose="02020603050405020304" pitchFamily="18" charset="0"/>
                </a:rPr>
                <a:t>》</a:t>
              </a:r>
              <a:r>
                <a:rPr lang="ja-JP" altLang="en-US" sz="1400" dirty="0">
                  <a:solidFill>
                    <a:schemeClr val="tx1"/>
                  </a:solidFill>
                  <a:ea typeface="ＭＳ Ｐゴシック" panose="020B0600070205080204" pitchFamily="50" charset="-128"/>
                  <a:cs typeface="Times New Roman" panose="02020603050405020304" pitchFamily="18" charset="0"/>
                </a:rPr>
                <a:t>　</a:t>
              </a:r>
              <a:r>
                <a:rPr lang="en-US" altLang="ja-JP" sz="1400" dirty="0">
                  <a:solidFill>
                    <a:schemeClr val="tx1"/>
                  </a:solidFill>
                  <a:ea typeface="ＭＳ Ｐゴシック" panose="020B0600070205080204" pitchFamily="50" charset="-128"/>
                  <a:cs typeface="Times New Roman" panose="02020603050405020304" pitchFamily="18" charset="0"/>
                </a:rPr>
                <a:t>H17</a:t>
              </a:r>
              <a:r>
                <a:rPr lang="ja-JP" altLang="en-US" sz="1400"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b="1" dirty="0">
                  <a:solidFill>
                    <a:schemeClr val="tx1"/>
                  </a:solidFill>
                  <a:ea typeface="ＭＳ Ｐゴシック" panose="020B0600070205080204" pitchFamily="50" charset="-128"/>
                  <a:cs typeface="Times New Roman" panose="02020603050405020304" pitchFamily="18" charset="0"/>
                </a:rPr>
                <a:t>こども発達支援センター</a:t>
              </a:r>
              <a:r>
                <a:rPr lang="en-US" sz="1400" b="1" dirty="0">
                  <a:solidFill>
                    <a:schemeClr val="tx1"/>
                  </a:solidFill>
                  <a:ea typeface="ＭＳ Ｐゴシック" panose="020B0600070205080204" pitchFamily="50" charset="-128"/>
                  <a:cs typeface="Times New Roman" panose="02020603050405020304" pitchFamily="18" charset="0"/>
                </a:rPr>
                <a:t> will</a:t>
              </a:r>
              <a:r>
                <a:rPr lang="en-US" altLang="ja-JP" sz="1400" b="1" dirty="0">
                  <a:solidFill>
                    <a:schemeClr val="tx1"/>
                  </a:solidFill>
                  <a:ea typeface="ＭＳ Ｐゴシック" panose="020B0600070205080204" pitchFamily="50" charset="-128"/>
                  <a:cs typeface="Times New Roman" panose="02020603050405020304" pitchFamily="18" charset="0"/>
                </a:rPr>
                <a:t>〈</a:t>
              </a:r>
              <a:r>
                <a:rPr lang="ja-JP" altLang="en-US" sz="1400" b="1" dirty="0">
                  <a:solidFill>
                    <a:schemeClr val="tx1"/>
                  </a:solidFill>
                  <a:ea typeface="ＭＳ Ｐゴシック" panose="020B0600070205080204" pitchFamily="50" charset="-128"/>
                  <a:cs typeface="Times New Roman" panose="02020603050405020304" pitchFamily="18" charset="0"/>
                </a:rPr>
                <a:t>ウィル</a:t>
              </a:r>
              <a:r>
                <a:rPr lang="en-US" altLang="ja-JP" sz="1400" b="1"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dirty="0">
                  <a:solidFill>
                    <a:schemeClr val="tx1"/>
                  </a:solidFill>
                  <a:ea typeface="ＭＳ Ｐゴシック" panose="020B0600070205080204" pitchFamily="50" charset="-128"/>
                  <a:cs typeface="Times New Roman" panose="02020603050405020304" pitchFamily="18" charset="0"/>
                </a:rPr>
                <a:t>委託先：（社福）北摂杉の子会</a:t>
              </a:r>
              <a:endParaRPr lang="en-US" altLang="ja-JP" sz="1400" dirty="0">
                <a:solidFill>
                  <a:schemeClr val="tx1"/>
                </a:solidFill>
                <a:ea typeface="ＭＳ Ｐゴシック" panose="020B0600070205080204" pitchFamily="50" charset="-128"/>
                <a:cs typeface="Times New Roman" panose="02020603050405020304" pitchFamily="18" charset="0"/>
              </a:endParaRPr>
            </a:p>
          </p:txBody>
        </p:sp>
        <p:sp>
          <p:nvSpPr>
            <p:cNvPr id="14" name="四角形吹き出し 13"/>
            <p:cNvSpPr/>
            <p:nvPr/>
          </p:nvSpPr>
          <p:spPr>
            <a:xfrm>
              <a:off x="6183785" y="2370855"/>
              <a:ext cx="3891333" cy="859067"/>
            </a:xfrm>
            <a:prstGeom prst="wedgeRectCallout">
              <a:avLst>
                <a:gd name="adj1" fmla="val -65413"/>
                <a:gd name="adj2" fmla="val 7481"/>
              </a:avLst>
            </a:prstGeom>
            <a:solidFill>
              <a:schemeClr val="accent3">
                <a:lumMod val="20000"/>
                <a:lumOff val="80000"/>
              </a:schemeClr>
            </a:solidFill>
            <a:ln>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39683" tIns="0" rIns="39683" bIns="0" numCol="1" spcCol="0" rtlCol="0" fromWordArt="0" anchor="ctr" anchorCtr="0" forceAA="0" compatLnSpc="1">
              <a:prstTxWarp prst="textNoShape">
                <a:avLst/>
              </a:prstTxWarp>
              <a:noAutofit/>
            </a:bodyPr>
            <a:lstStyle/>
            <a:p>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北河内圏域</a:t>
              </a:r>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　</a:t>
              </a:r>
              <a:r>
                <a:rPr lang="en-US" altLang="ja-JP" sz="1400" dirty="0">
                  <a:solidFill>
                    <a:schemeClr val="tx1"/>
                  </a:solidFill>
                  <a:ea typeface="ＭＳ Ｐゴシック" panose="020B0600070205080204" pitchFamily="50" charset="-128"/>
                  <a:cs typeface="Times New Roman" panose="02020603050405020304" pitchFamily="18" charset="0"/>
                </a:rPr>
                <a:t> H20</a:t>
              </a:r>
              <a:r>
                <a:rPr lang="ja-JP" altLang="en-US" sz="1400"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b="1" dirty="0">
                  <a:solidFill>
                    <a:schemeClr val="tx1"/>
                  </a:solidFill>
                  <a:ea typeface="ＭＳ Ｐゴシック" panose="020B0600070205080204" pitchFamily="50" charset="-128"/>
                  <a:cs typeface="Times New Roman" panose="02020603050405020304" pitchFamily="18" charset="0"/>
                </a:rPr>
                <a:t>自閉症療育センター </a:t>
              </a:r>
              <a:r>
                <a:rPr lang="en-US" sz="1400" b="1" dirty="0">
                  <a:solidFill>
                    <a:schemeClr val="tx1"/>
                  </a:solidFill>
                  <a:ea typeface="ＭＳ Ｐゴシック" panose="020B0600070205080204" pitchFamily="50" charset="-128"/>
                  <a:cs typeface="Times New Roman" panose="02020603050405020304" pitchFamily="18" charset="0"/>
                </a:rPr>
                <a:t>Link</a:t>
              </a:r>
              <a:r>
                <a:rPr lang="en-US" altLang="ja-JP" sz="1400" b="1" dirty="0">
                  <a:solidFill>
                    <a:schemeClr val="tx1"/>
                  </a:solidFill>
                  <a:ea typeface="ＭＳ Ｐゴシック" panose="020B0600070205080204" pitchFamily="50" charset="-128"/>
                  <a:cs typeface="Times New Roman" panose="02020603050405020304" pitchFamily="18" charset="0"/>
                </a:rPr>
                <a:t>〈</a:t>
              </a:r>
              <a:r>
                <a:rPr lang="ja-JP" altLang="en-US" sz="1400" b="1" dirty="0">
                  <a:solidFill>
                    <a:schemeClr val="tx1"/>
                  </a:solidFill>
                  <a:ea typeface="ＭＳ Ｐゴシック" panose="020B0600070205080204" pitchFamily="50" charset="-128"/>
                  <a:cs typeface="Times New Roman" panose="02020603050405020304" pitchFamily="18" charset="0"/>
                </a:rPr>
                <a:t>リンク</a:t>
              </a:r>
              <a:r>
                <a:rPr lang="en-US" altLang="ja-JP" sz="1400" b="1"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dirty="0">
                  <a:solidFill>
                    <a:schemeClr val="tx1"/>
                  </a:solidFill>
                  <a:ea typeface="ＭＳ Ｐゴシック" panose="020B0600070205080204" pitchFamily="50" charset="-128"/>
                  <a:cs typeface="Times New Roman" panose="02020603050405020304" pitchFamily="18" charset="0"/>
                </a:rPr>
                <a:t>委託先：（社福）北摂杉の子会</a:t>
              </a:r>
              <a:endParaRPr lang="en-US" altLang="ja-JP" sz="1400" dirty="0">
                <a:solidFill>
                  <a:schemeClr val="tx1"/>
                </a:solidFill>
                <a:ea typeface="ＭＳ Ｐゴシック" panose="020B0600070205080204" pitchFamily="50" charset="-128"/>
                <a:cs typeface="Times New Roman" panose="02020603050405020304" pitchFamily="18" charset="0"/>
              </a:endParaRPr>
            </a:p>
          </p:txBody>
        </p:sp>
        <p:sp>
          <p:nvSpPr>
            <p:cNvPr id="15" name="四角形吹き出し 14"/>
            <p:cNvSpPr/>
            <p:nvPr/>
          </p:nvSpPr>
          <p:spPr>
            <a:xfrm>
              <a:off x="5789431" y="3563428"/>
              <a:ext cx="4418839" cy="879088"/>
            </a:xfrm>
            <a:prstGeom prst="wedgeRectCallout">
              <a:avLst>
                <a:gd name="adj1" fmla="val -60574"/>
                <a:gd name="adj2" fmla="val -28618"/>
              </a:avLst>
            </a:prstGeom>
            <a:solidFill>
              <a:schemeClr val="accent3">
                <a:lumMod val="20000"/>
                <a:lumOff val="80000"/>
              </a:schemeClr>
            </a:solidFill>
            <a:ln>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39683" tIns="0" rIns="39683" bIns="0" numCol="1" spcCol="0" rtlCol="0" fromWordArt="0" anchor="ctr" anchorCtr="0" forceAA="0" compatLnSpc="1">
              <a:prstTxWarp prst="textNoShape">
                <a:avLst/>
              </a:prstTxWarp>
              <a:noAutofit/>
            </a:bodyPr>
            <a:lstStyle/>
            <a:p>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中河内圏域</a:t>
              </a:r>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　</a:t>
              </a:r>
              <a:r>
                <a:rPr lang="en-US" altLang="ja-JP" sz="1400" dirty="0">
                  <a:solidFill>
                    <a:srgbClr val="FF0000"/>
                  </a:solidFill>
                  <a:ea typeface="ＭＳ Ｐゴシック" panose="020B0600070205080204" pitchFamily="50" charset="-128"/>
                  <a:cs typeface="Times New Roman" panose="02020603050405020304" pitchFamily="18" charset="0"/>
                </a:rPr>
                <a:t> </a:t>
              </a:r>
              <a:r>
                <a:rPr lang="en-US" altLang="ja-JP" sz="1400" dirty="0">
                  <a:solidFill>
                    <a:schemeClr val="tx1"/>
                  </a:solidFill>
                  <a:ea typeface="ＭＳ Ｐゴシック" panose="020B0600070205080204" pitchFamily="50" charset="-128"/>
                  <a:cs typeface="Times New Roman" panose="02020603050405020304" pitchFamily="18" charset="0"/>
                </a:rPr>
                <a:t>H18</a:t>
              </a:r>
              <a:r>
                <a:rPr lang="ja-JP" altLang="en-US" sz="1400"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b="1" dirty="0">
                  <a:solidFill>
                    <a:schemeClr val="tx1"/>
                  </a:solidFill>
                  <a:ea typeface="ＭＳ Ｐゴシック" panose="020B0600070205080204" pitchFamily="50" charset="-128"/>
                  <a:cs typeface="Times New Roman" panose="02020603050405020304" pitchFamily="18" charset="0"/>
                </a:rPr>
                <a:t>発達障害支援センター </a:t>
              </a:r>
              <a:r>
                <a:rPr lang="en-US" sz="1400" b="1" dirty="0">
                  <a:solidFill>
                    <a:schemeClr val="tx1"/>
                  </a:solidFill>
                  <a:ea typeface="ＭＳ Ｐゴシック" panose="020B0600070205080204" pitchFamily="50" charset="-128"/>
                  <a:cs typeface="Times New Roman" panose="02020603050405020304" pitchFamily="18" charset="0"/>
                </a:rPr>
                <a:t>PAL</a:t>
              </a:r>
              <a:r>
                <a:rPr lang="en-US" altLang="ja-JP" sz="1400" b="1" dirty="0">
                  <a:solidFill>
                    <a:schemeClr val="tx1"/>
                  </a:solidFill>
                  <a:ea typeface="ＭＳ Ｐゴシック" panose="020B0600070205080204" pitchFamily="50" charset="-128"/>
                  <a:cs typeface="Times New Roman" panose="02020603050405020304" pitchFamily="18" charset="0"/>
                </a:rPr>
                <a:t>〈</a:t>
              </a:r>
              <a:r>
                <a:rPr lang="ja-JP" altLang="en-US" sz="1400" b="1" dirty="0">
                  <a:solidFill>
                    <a:schemeClr val="tx1"/>
                  </a:solidFill>
                  <a:ea typeface="ＭＳ Ｐゴシック" panose="020B0600070205080204" pitchFamily="50" charset="-128"/>
                  <a:cs typeface="Times New Roman" panose="02020603050405020304" pitchFamily="18" charset="0"/>
                </a:rPr>
                <a:t>パル</a:t>
              </a:r>
              <a:r>
                <a:rPr lang="en-US" altLang="ja-JP" sz="1400" b="1"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dirty="0">
                  <a:solidFill>
                    <a:schemeClr val="tx1"/>
                  </a:solidFill>
                  <a:ea typeface="ＭＳ Ｐゴシック" panose="020B0600070205080204" pitchFamily="50" charset="-128"/>
                  <a:cs typeface="Times New Roman" panose="02020603050405020304" pitchFamily="18" charset="0"/>
                </a:rPr>
                <a:t>委託先：（社福）東大阪市社会福祉事業団</a:t>
              </a:r>
              <a:endParaRPr lang="en-US" altLang="ja-JP" sz="1400" dirty="0">
                <a:solidFill>
                  <a:schemeClr val="tx1"/>
                </a:solidFill>
                <a:ea typeface="ＭＳ Ｐゴシック" panose="020B0600070205080204" pitchFamily="50" charset="-128"/>
                <a:cs typeface="Times New Roman" panose="02020603050405020304" pitchFamily="18" charset="0"/>
              </a:endParaRPr>
            </a:p>
          </p:txBody>
        </p:sp>
        <p:sp>
          <p:nvSpPr>
            <p:cNvPr id="16" name="四角形吹き出し 15"/>
            <p:cNvSpPr/>
            <p:nvPr/>
          </p:nvSpPr>
          <p:spPr>
            <a:xfrm>
              <a:off x="5563212" y="5297076"/>
              <a:ext cx="4398459" cy="822956"/>
            </a:xfrm>
            <a:prstGeom prst="wedgeRectCallout">
              <a:avLst>
                <a:gd name="adj1" fmla="val -55508"/>
                <a:gd name="adj2" fmla="val -91490"/>
              </a:avLst>
            </a:prstGeom>
            <a:solidFill>
              <a:schemeClr val="accent3">
                <a:lumMod val="20000"/>
                <a:lumOff val="80000"/>
              </a:schemeClr>
            </a:solidFill>
            <a:ln>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39683" tIns="0" rIns="39683" bIns="0" numCol="1" spcCol="0" rtlCol="0" fromWordArt="0" anchor="ctr" anchorCtr="0" forceAA="0" compatLnSpc="1">
              <a:prstTxWarp prst="textNoShape">
                <a:avLst/>
              </a:prstTxWarp>
              <a:noAutofit/>
            </a:bodyPr>
            <a:lstStyle/>
            <a:p>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南河内圏域</a:t>
              </a:r>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　</a:t>
              </a:r>
              <a:r>
                <a:rPr lang="en-US" altLang="ja-JP" sz="1400" dirty="0">
                  <a:solidFill>
                    <a:schemeClr val="tx1"/>
                  </a:solidFill>
                  <a:ea typeface="ＭＳ Ｐゴシック" panose="020B0600070205080204" pitchFamily="50" charset="-128"/>
                  <a:cs typeface="Times New Roman" panose="02020603050405020304" pitchFamily="18" charset="0"/>
                </a:rPr>
                <a:t> H17</a:t>
              </a:r>
              <a:r>
                <a:rPr lang="ja-JP" altLang="en-US" sz="1400"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b="1" dirty="0">
                  <a:solidFill>
                    <a:schemeClr val="tx1"/>
                  </a:solidFill>
                  <a:ea typeface="ＭＳ Ｐゴシック" panose="020B0600070205080204" pitchFamily="50" charset="-128"/>
                  <a:cs typeface="Times New Roman" panose="02020603050405020304" pitchFamily="18" charset="0"/>
                </a:rPr>
                <a:t>こども発達支援センター </a:t>
              </a:r>
              <a:r>
                <a:rPr lang="en-US" sz="1400" b="1" dirty="0">
                  <a:solidFill>
                    <a:schemeClr val="tx1"/>
                  </a:solidFill>
                  <a:ea typeface="ＭＳ Ｐゴシック" panose="020B0600070205080204" pitchFamily="50" charset="-128"/>
                  <a:cs typeface="Times New Roman" panose="02020603050405020304" pitchFamily="18" charset="0"/>
                </a:rPr>
                <a:t>Sun</a:t>
              </a:r>
              <a:r>
                <a:rPr lang="en-US" altLang="ja-JP" sz="1400" b="1" dirty="0">
                  <a:solidFill>
                    <a:schemeClr val="tx1"/>
                  </a:solidFill>
                  <a:ea typeface="ＭＳ Ｐゴシック" panose="020B0600070205080204" pitchFamily="50" charset="-128"/>
                  <a:cs typeface="Times New Roman" panose="02020603050405020304" pitchFamily="18" charset="0"/>
                </a:rPr>
                <a:t>〈</a:t>
              </a:r>
              <a:r>
                <a:rPr lang="ja-JP" altLang="en-US" sz="1400" b="1" dirty="0">
                  <a:solidFill>
                    <a:schemeClr val="tx1"/>
                  </a:solidFill>
                  <a:ea typeface="ＭＳ Ｐゴシック" panose="020B0600070205080204" pitchFamily="50" charset="-128"/>
                  <a:cs typeface="Times New Roman" panose="02020603050405020304" pitchFamily="18" charset="0"/>
                </a:rPr>
                <a:t>サン</a:t>
              </a:r>
              <a:r>
                <a:rPr lang="en-US" altLang="ja-JP" sz="1400" b="1"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dirty="0">
                  <a:solidFill>
                    <a:schemeClr val="tx1"/>
                  </a:solidFill>
                  <a:ea typeface="ＭＳ Ｐゴシック" panose="020B0600070205080204" pitchFamily="50" charset="-128"/>
                  <a:cs typeface="Times New Roman" panose="02020603050405020304" pitchFamily="18" charset="0"/>
                </a:rPr>
                <a:t>委託先：（社福）大阪府障害者福祉事業団</a:t>
              </a:r>
              <a:endParaRPr lang="en-US" altLang="ja-JP" sz="1400" dirty="0">
                <a:solidFill>
                  <a:schemeClr val="tx1"/>
                </a:solidFill>
                <a:ea typeface="ＭＳ Ｐゴシック" panose="020B0600070205080204" pitchFamily="50" charset="-128"/>
                <a:cs typeface="Times New Roman" panose="02020603050405020304" pitchFamily="18" charset="0"/>
              </a:endParaRPr>
            </a:p>
          </p:txBody>
        </p:sp>
        <p:sp>
          <p:nvSpPr>
            <p:cNvPr id="17" name="四角形吹き出し 16"/>
            <p:cNvSpPr/>
            <p:nvPr/>
          </p:nvSpPr>
          <p:spPr>
            <a:xfrm>
              <a:off x="-954046" y="1531821"/>
              <a:ext cx="3926946" cy="939422"/>
            </a:xfrm>
            <a:prstGeom prst="wedgeRectCallout">
              <a:avLst>
                <a:gd name="adj1" fmla="val 79005"/>
                <a:gd name="adj2" fmla="val 32952"/>
              </a:avLst>
            </a:prstGeom>
            <a:solidFill>
              <a:schemeClr val="accent3">
                <a:lumMod val="20000"/>
                <a:lumOff val="80000"/>
              </a:schemeClr>
            </a:solidFill>
            <a:ln>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39683" tIns="0" rIns="0" bIns="0" numCol="1" spcCol="0" rtlCol="0" fromWordArt="0" anchor="ctr" anchorCtr="0" forceAA="0" compatLnSpc="1">
              <a:prstTxWarp prst="textNoShape">
                <a:avLst/>
              </a:prstTxWarp>
              <a:noAutofit/>
            </a:bodyPr>
            <a:lstStyle/>
            <a:p>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豊能圏域</a:t>
              </a:r>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　</a:t>
              </a:r>
              <a:r>
                <a:rPr lang="en-US" altLang="ja-JP" sz="1400" dirty="0">
                  <a:solidFill>
                    <a:srgbClr val="FF0000"/>
                  </a:solidFill>
                  <a:ea typeface="ＭＳ Ｐゴシック" panose="020B0600070205080204" pitchFamily="50" charset="-128"/>
                  <a:cs typeface="Times New Roman" panose="02020603050405020304" pitchFamily="18" charset="0"/>
                </a:rPr>
                <a:t> </a:t>
              </a:r>
              <a:r>
                <a:rPr lang="en-US" altLang="ja-JP" sz="1400" dirty="0">
                  <a:solidFill>
                    <a:schemeClr val="tx1"/>
                  </a:solidFill>
                  <a:ea typeface="ＭＳ Ｐゴシック" panose="020B0600070205080204" pitchFamily="50" charset="-128"/>
                  <a:cs typeface="Times New Roman" panose="02020603050405020304" pitchFamily="18" charset="0"/>
                </a:rPr>
                <a:t>H19</a:t>
              </a:r>
              <a:r>
                <a:rPr lang="ja-JP" altLang="en-US" sz="1400"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b="1" dirty="0">
                  <a:solidFill>
                    <a:schemeClr val="tx1"/>
                  </a:solidFill>
                  <a:ea typeface="ＭＳ Ｐゴシック" panose="020B0600070205080204" pitchFamily="50" charset="-128"/>
                  <a:cs typeface="Times New Roman" panose="02020603050405020304" pitchFamily="18" charset="0"/>
                </a:rPr>
                <a:t>こども発達支援センター 青空</a:t>
              </a:r>
              <a:r>
                <a:rPr lang="en-US" altLang="ja-JP" sz="1400" b="1" dirty="0">
                  <a:solidFill>
                    <a:schemeClr val="tx1"/>
                  </a:solidFill>
                  <a:ea typeface="ＭＳ Ｐゴシック" panose="020B0600070205080204" pitchFamily="50" charset="-128"/>
                  <a:cs typeface="Times New Roman" panose="02020603050405020304" pitchFamily="18" charset="0"/>
                </a:rPr>
                <a:t>〈</a:t>
              </a:r>
              <a:r>
                <a:rPr lang="ja-JP" altLang="en-US" sz="1400" b="1" dirty="0">
                  <a:solidFill>
                    <a:schemeClr val="tx1"/>
                  </a:solidFill>
                  <a:ea typeface="ＭＳ Ｐゴシック" panose="020B0600070205080204" pitchFamily="50" charset="-128"/>
                  <a:cs typeface="Times New Roman" panose="02020603050405020304" pitchFamily="18" charset="0"/>
                </a:rPr>
                <a:t>そら</a:t>
              </a:r>
              <a:r>
                <a:rPr lang="en-US" altLang="ja-JP" sz="1400" b="1"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dirty="0">
                  <a:solidFill>
                    <a:schemeClr val="tx1"/>
                  </a:solidFill>
                  <a:ea typeface="ＭＳ Ｐゴシック" panose="020B0600070205080204" pitchFamily="50" charset="-128"/>
                  <a:cs typeface="Times New Roman" panose="02020603050405020304" pitchFamily="18" charset="0"/>
                </a:rPr>
                <a:t>委託先：（社福）大阪府障害者福祉事業団</a:t>
              </a:r>
              <a:r>
                <a:rPr lang="ja-JP" altLang="en-US" sz="1400" dirty="0">
                  <a:ea typeface="ＭＳ Ｐゴシック" panose="020B0600070205080204" pitchFamily="50" charset="-128"/>
                  <a:cs typeface="Times New Roman" panose="02020603050405020304" pitchFamily="18" charset="0"/>
                </a:rPr>
                <a:t>　</a:t>
              </a:r>
              <a:r>
                <a:rPr lang="ja-JP" altLang="en-US" sz="1200" dirty="0">
                  <a:ea typeface="ＭＳ Ｐゴシック" panose="020B0600070205080204" pitchFamily="50" charset="-128"/>
                  <a:cs typeface="Times New Roman" panose="02020603050405020304" pitchFamily="18" charset="0"/>
                </a:rPr>
                <a:t>　</a:t>
              </a:r>
              <a:endParaRPr lang="ja-JP" altLang="en-US" sz="1200" dirty="0">
                <a:ea typeface="游明朝" panose="02020400000000000000" pitchFamily="18" charset="-128"/>
                <a:cs typeface="Times New Roman" panose="02020603050405020304" pitchFamily="18" charset="0"/>
              </a:endParaRPr>
            </a:p>
          </p:txBody>
        </p:sp>
        <p:sp>
          <p:nvSpPr>
            <p:cNvPr id="18" name="四角形吹き出し 17"/>
            <p:cNvSpPr/>
            <p:nvPr/>
          </p:nvSpPr>
          <p:spPr>
            <a:xfrm>
              <a:off x="-438674" y="3684873"/>
              <a:ext cx="3871039" cy="774252"/>
            </a:xfrm>
            <a:prstGeom prst="wedgeRectCallout">
              <a:avLst>
                <a:gd name="adj1" fmla="val 56838"/>
                <a:gd name="adj2" fmla="val 97999"/>
              </a:avLst>
            </a:prstGeom>
            <a:solidFill>
              <a:schemeClr val="accent3">
                <a:lumMod val="20000"/>
                <a:lumOff val="80000"/>
              </a:schemeClr>
            </a:solidFill>
            <a:ln>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39683" tIns="0" rIns="39683" bIns="0" numCol="1" spcCol="0" rtlCol="0" fromWordArt="0" anchor="ctr" anchorCtr="0" forceAA="0" compatLnSpc="1">
              <a:prstTxWarp prst="textNoShape">
                <a:avLst/>
              </a:prstTxWarp>
              <a:noAutofit/>
            </a:bodyPr>
            <a:lstStyle/>
            <a:p>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泉州圏域</a:t>
              </a:r>
              <a:r>
                <a:rPr lang="en-US" altLang="ja-JP" sz="1400" dirty="0">
                  <a:ea typeface="ＭＳ Ｐゴシック" panose="020B0600070205080204" pitchFamily="50" charset="-128"/>
                  <a:cs typeface="Times New Roman" panose="02020603050405020304" pitchFamily="18" charset="0"/>
                </a:rPr>
                <a:t>》</a:t>
              </a:r>
              <a:r>
                <a:rPr lang="ja-JP" altLang="en-US" sz="1400" dirty="0">
                  <a:ea typeface="ＭＳ Ｐゴシック" panose="020B0600070205080204" pitchFamily="50" charset="-128"/>
                  <a:cs typeface="Times New Roman" panose="02020603050405020304" pitchFamily="18" charset="0"/>
                </a:rPr>
                <a:t>　</a:t>
              </a:r>
              <a:r>
                <a:rPr lang="en-US" altLang="ja-JP" sz="1400" dirty="0">
                  <a:solidFill>
                    <a:schemeClr val="tx1"/>
                  </a:solidFill>
                  <a:ea typeface="ＭＳ Ｐゴシック" panose="020B0600070205080204" pitchFamily="50" charset="-128"/>
                  <a:cs typeface="Times New Roman" panose="02020603050405020304" pitchFamily="18" charset="0"/>
                </a:rPr>
                <a:t> H17</a:t>
              </a:r>
              <a:r>
                <a:rPr lang="ja-JP" altLang="en-US" sz="1400"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b="1" dirty="0">
                  <a:solidFill>
                    <a:schemeClr val="tx1"/>
                  </a:solidFill>
                  <a:ea typeface="ＭＳ Ｐゴシック" panose="020B0600070205080204" pitchFamily="50" charset="-128"/>
                  <a:cs typeface="Times New Roman" panose="02020603050405020304" pitchFamily="18" charset="0"/>
                </a:rPr>
                <a:t>自閉症児支援センター</a:t>
              </a:r>
              <a:r>
                <a:rPr lang="en-US" sz="1400" b="1" dirty="0">
                  <a:solidFill>
                    <a:schemeClr val="tx1"/>
                  </a:solidFill>
                  <a:ea typeface="ＭＳ Ｐゴシック" panose="020B0600070205080204" pitchFamily="50" charset="-128"/>
                  <a:cs typeface="Times New Roman" panose="02020603050405020304" pitchFamily="18" charset="0"/>
                </a:rPr>
                <a:t> Wave</a:t>
              </a:r>
              <a:r>
                <a:rPr lang="en-US" altLang="ja-JP" sz="1400" b="1" dirty="0">
                  <a:solidFill>
                    <a:schemeClr val="tx1"/>
                  </a:solidFill>
                  <a:ea typeface="ＭＳ Ｐゴシック" panose="020B0600070205080204" pitchFamily="50" charset="-128"/>
                  <a:cs typeface="Times New Roman" panose="02020603050405020304" pitchFamily="18" charset="0"/>
                </a:rPr>
                <a:t>〈</a:t>
              </a:r>
              <a:r>
                <a:rPr lang="ja-JP" altLang="en-US" sz="1400" b="1" dirty="0">
                  <a:solidFill>
                    <a:schemeClr val="tx1"/>
                  </a:solidFill>
                  <a:ea typeface="ＭＳ Ｐゴシック" panose="020B0600070205080204" pitchFamily="50" charset="-128"/>
                  <a:cs typeface="Times New Roman" panose="02020603050405020304" pitchFamily="18" charset="0"/>
                </a:rPr>
                <a:t>ウェーブ</a:t>
              </a:r>
              <a:r>
                <a:rPr lang="en-US" altLang="ja-JP" sz="1400" b="1" dirty="0">
                  <a:solidFill>
                    <a:schemeClr val="tx1"/>
                  </a:solidFill>
                  <a:ea typeface="ＭＳ Ｐゴシック" panose="020B0600070205080204" pitchFamily="50" charset="-128"/>
                  <a:cs typeface="Times New Roman" panose="02020603050405020304" pitchFamily="18" charset="0"/>
                </a:rPr>
                <a:t>〉</a:t>
              </a:r>
              <a:endParaRPr lang="ja-JP" altLang="en-US" sz="1400" dirty="0">
                <a:solidFill>
                  <a:schemeClr val="tx1"/>
                </a:solidFill>
                <a:ea typeface="游明朝" panose="02020400000000000000" pitchFamily="18" charset="-128"/>
                <a:cs typeface="Times New Roman" panose="02020603050405020304" pitchFamily="18" charset="0"/>
              </a:endParaRPr>
            </a:p>
            <a:p>
              <a:pPr algn="ctr"/>
              <a:r>
                <a:rPr lang="ja-JP" altLang="en-US" sz="1400" dirty="0">
                  <a:solidFill>
                    <a:schemeClr val="tx1"/>
                  </a:solidFill>
                  <a:ea typeface="ＭＳ Ｐゴシック" panose="020B0600070205080204" pitchFamily="50" charset="-128"/>
                  <a:cs typeface="Times New Roman" panose="02020603050405020304" pitchFamily="18" charset="0"/>
                </a:rPr>
                <a:t>委託先：（社福）三ケ山学園</a:t>
              </a:r>
              <a:endParaRPr lang="en-US" altLang="ja-JP" sz="1400" dirty="0">
                <a:solidFill>
                  <a:schemeClr val="tx1"/>
                </a:solidFill>
                <a:ea typeface="ＭＳ Ｐゴシック" panose="020B0600070205080204" pitchFamily="50" charset="-128"/>
                <a:cs typeface="Times New Roman" panose="02020603050405020304" pitchFamily="18" charset="0"/>
              </a:endParaRPr>
            </a:p>
          </p:txBody>
        </p:sp>
      </p:grpSp>
      <p:sp>
        <p:nvSpPr>
          <p:cNvPr id="77" name="正方形/長方形 76"/>
          <p:cNvSpPr/>
          <p:nvPr/>
        </p:nvSpPr>
        <p:spPr>
          <a:xfrm>
            <a:off x="8835273" y="117068"/>
            <a:ext cx="1260000" cy="43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資料４－２</a:t>
            </a:r>
          </a:p>
        </p:txBody>
      </p:sp>
    </p:spTree>
    <p:extLst>
      <p:ext uri="{BB962C8B-B14F-4D97-AF65-F5344CB8AC3E}">
        <p14:creationId xmlns:p14="http://schemas.microsoft.com/office/powerpoint/2010/main" val="1744657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4067"/>
            <a:ext cx="10475912" cy="432000"/>
          </a:xfrm>
          <a:prstGeom prst="rect">
            <a:avLst/>
          </a:prstGeom>
          <a:gradFill>
            <a:gsLst>
              <a:gs pos="0">
                <a:schemeClr val="accent1">
                  <a:lumMod val="5000"/>
                  <a:lumOff val="95000"/>
                </a:schemeClr>
              </a:gs>
              <a:gs pos="26000">
                <a:schemeClr val="accent1">
                  <a:lumMod val="45000"/>
                  <a:lumOff val="55000"/>
                </a:schemeClr>
              </a:gs>
              <a:gs pos="76000">
                <a:schemeClr val="accent1">
                  <a:lumMod val="45000"/>
                  <a:lumOff val="55000"/>
                </a:schemeClr>
              </a:gs>
              <a:gs pos="88000">
                <a:schemeClr val="accent1">
                  <a:lumMod val="20000"/>
                  <a:lumOff val="8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796" tIns="50398" rIns="100796" bIns="50398" numCol="1" spcCol="0" rtlCol="0" fromWordArt="0" anchor="ctr" anchorCtr="0" forceAA="0" compatLnSpc="1">
            <a:prstTxWarp prst="textNoShape">
              <a:avLst/>
            </a:prstTxWarp>
            <a:noAutofit/>
          </a:bodyPr>
          <a:lstStyle/>
          <a:p>
            <a:pPr algn="ctr"/>
            <a:r>
              <a:rPr kumimoji="1" lang="ja-JP" altLang="en-US" sz="2000" b="1" spc="-150" dirty="0">
                <a:solidFill>
                  <a:schemeClr val="tx1"/>
                </a:solidFill>
                <a:latin typeface="Meiryo UI" panose="020B0604030504040204" pitchFamily="50" charset="-128"/>
                <a:ea typeface="Meiryo UI" panose="020B0604030504040204" pitchFamily="50" charset="-128"/>
              </a:rPr>
              <a:t>大阪府発達障がい者支援センター（アクトおおさか）の概要</a:t>
            </a:r>
            <a:endParaRPr kumimoji="1" lang="en-US" altLang="ja-JP" sz="2000" b="1" spc="-150" dirty="0">
              <a:solidFill>
                <a:schemeClr val="tx1"/>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154745" y="545104"/>
            <a:ext cx="10185009" cy="6893665"/>
            <a:chOff x="154745" y="483319"/>
            <a:chExt cx="10185009" cy="6893665"/>
          </a:xfrm>
        </p:grpSpPr>
        <p:sp>
          <p:nvSpPr>
            <p:cNvPr id="6" name="正方形/長方形 5"/>
            <p:cNvSpPr/>
            <p:nvPr/>
          </p:nvSpPr>
          <p:spPr>
            <a:xfrm>
              <a:off x="5233182" y="484329"/>
              <a:ext cx="5106572" cy="2376000"/>
            </a:xfrm>
            <a:prstGeom prst="rect">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sz="1600" dirty="0">
                  <a:solidFill>
                    <a:schemeClr val="tx1"/>
                  </a:solidFill>
                  <a:latin typeface="Meiryo UI" panose="020B0604030504040204" pitchFamily="50" charset="-128"/>
                  <a:ea typeface="Meiryo UI" panose="020B0604030504040204" pitchFamily="50" charset="-128"/>
                </a:rPr>
                <a:t>○実績・成果等</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171450" indent="-171450">
                <a:spcBef>
                  <a:spcPts val="300"/>
                </a:spcBef>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直接相談の実績（</a:t>
              </a:r>
              <a:r>
                <a:rPr kumimoji="1" lang="en-US" altLang="ja-JP" sz="1200" dirty="0">
                  <a:solidFill>
                    <a:schemeClr val="tx1"/>
                  </a:solidFill>
                  <a:latin typeface="Meiryo UI" panose="020B0604030504040204" pitchFamily="50" charset="-128"/>
                  <a:ea typeface="Meiryo UI" panose="020B0604030504040204" pitchFamily="50" charset="-128"/>
                </a:rPr>
                <a:t>R2</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a:spcBef>
                  <a:spcPts val="300"/>
                </a:spcBef>
              </a:pPr>
              <a:r>
                <a:rPr kumimoji="1"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支援実人数 </a:t>
              </a:r>
              <a:r>
                <a:rPr lang="en-US" altLang="ja-JP" sz="1200" dirty="0">
                  <a:latin typeface="Meiryo UI" panose="020B0604030504040204" pitchFamily="50" charset="-128"/>
                  <a:ea typeface="Meiryo UI" panose="020B0604030504040204" pitchFamily="50" charset="-128"/>
                </a:rPr>
                <a:t>1,002</a:t>
              </a:r>
              <a:r>
                <a:rPr lang="ja-JP" altLang="en-US" sz="1200" dirty="0">
                  <a:latin typeface="Meiryo UI" panose="020B0604030504040204" pitchFamily="50" charset="-128"/>
                  <a:ea typeface="Meiryo UI" panose="020B0604030504040204" pitchFamily="50" charset="-128"/>
                </a:rPr>
                <a:t>人　　支援延人数 </a:t>
              </a:r>
              <a:r>
                <a:rPr lang="en-US" altLang="ja-JP" sz="1200" dirty="0">
                  <a:latin typeface="Meiryo UI" panose="020B0604030504040204" pitchFamily="50" charset="-128"/>
                  <a:ea typeface="Meiryo UI" panose="020B0604030504040204" pitchFamily="50" charset="-128"/>
                </a:rPr>
                <a:t>2,227</a:t>
              </a:r>
              <a:r>
                <a:rPr lang="ja-JP" altLang="en-US" sz="1200" dirty="0">
                  <a:latin typeface="Meiryo UI" panose="020B0604030504040204" pitchFamily="50" charset="-128"/>
                  <a:ea typeface="Meiryo UI" panose="020B0604030504040204" pitchFamily="50" charset="-128"/>
                </a:rPr>
                <a:t>人</a:t>
              </a:r>
              <a:endParaRPr lang="en-US" altLang="ja-JP" sz="1200" dirty="0">
                <a:latin typeface="Meiryo UI" panose="020B0604030504040204" pitchFamily="50" charset="-128"/>
                <a:ea typeface="Meiryo UI" panose="020B0604030504040204" pitchFamily="50" charset="-128"/>
              </a:endParaRPr>
            </a:p>
            <a:p>
              <a:pPr marL="171450" indent="-171450">
                <a:spcBef>
                  <a:spcPts val="300"/>
                </a:spcBef>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機関コンサルテーション（</a:t>
              </a:r>
              <a:r>
                <a:rPr lang="en-US" altLang="ja-JP" sz="1200" dirty="0">
                  <a:latin typeface="Meiryo UI" panose="020B0604030504040204" pitchFamily="50" charset="-128"/>
                  <a:ea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rPr>
                <a:t>）　実施回数：</a:t>
              </a:r>
              <a:r>
                <a:rPr lang="en-US" altLang="ja-JP" sz="1200" dirty="0">
                  <a:latin typeface="Meiryo UI" panose="020B0604030504040204" pitchFamily="50" charset="-128"/>
                  <a:ea typeface="Meiryo UI" panose="020B0604030504040204" pitchFamily="50" charset="-128"/>
                </a:rPr>
                <a:t>377</a:t>
              </a:r>
              <a:r>
                <a:rPr lang="ja-JP" altLang="en-US" sz="1200" dirty="0">
                  <a:latin typeface="Meiryo UI" panose="020B0604030504040204" pitchFamily="50" charset="-128"/>
                  <a:ea typeface="Meiryo UI" panose="020B0604030504040204" pitchFamily="50" charset="-128"/>
                </a:rPr>
                <a:t>件</a:t>
              </a:r>
              <a:endParaRPr lang="en-US" altLang="ja-JP" sz="1200" dirty="0">
                <a:latin typeface="Meiryo UI" panose="020B0604030504040204" pitchFamily="50" charset="-128"/>
                <a:ea typeface="Meiryo UI" panose="020B0604030504040204" pitchFamily="50" charset="-128"/>
              </a:endParaRPr>
            </a:p>
            <a:p>
              <a:pPr marL="171450" indent="-171450">
                <a:spcBef>
                  <a:spcPts val="300"/>
                </a:spcBef>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関係機関および地域住民への普及啓発及び研修（</a:t>
              </a:r>
              <a:r>
                <a:rPr kumimoji="1" lang="en-US" altLang="ja-JP" sz="1200" dirty="0">
                  <a:solidFill>
                    <a:schemeClr val="tx1"/>
                  </a:solidFill>
                  <a:latin typeface="Meiryo UI" panose="020B0604030504040204" pitchFamily="50" charset="-128"/>
                  <a:ea typeface="Meiryo UI" panose="020B0604030504040204" pitchFamily="50" charset="-128"/>
                </a:rPr>
                <a:t>R2</a:t>
              </a:r>
              <a:r>
                <a:rPr kumimoji="1" lang="ja-JP" altLang="en-US" sz="1200" dirty="0">
                  <a:solidFill>
                    <a:schemeClr val="tx1"/>
                  </a:solidFill>
                  <a:latin typeface="Meiryo UI" panose="020B0604030504040204" pitchFamily="50" charset="-128"/>
                  <a:ea typeface="Meiryo UI" panose="020B0604030504040204" pitchFamily="50" charset="-128"/>
                </a:rPr>
                <a:t>）実施件数：</a:t>
              </a:r>
              <a:r>
                <a:rPr kumimoji="1" lang="en-US" altLang="ja-JP" sz="1200" dirty="0">
                  <a:solidFill>
                    <a:schemeClr val="tx1"/>
                  </a:solidFill>
                  <a:latin typeface="Meiryo UI" panose="020B0604030504040204" pitchFamily="50" charset="-128"/>
                  <a:ea typeface="Meiryo UI" panose="020B0604030504040204" pitchFamily="50" charset="-128"/>
                </a:rPr>
                <a:t>33</a:t>
              </a:r>
              <a:r>
                <a:rPr kumimoji="1" lang="ja-JP" altLang="en-US" sz="1200" dirty="0">
                  <a:solidFill>
                    <a:schemeClr val="tx1"/>
                  </a:solidFill>
                  <a:latin typeface="Meiryo UI" panose="020B0604030504040204" pitchFamily="50" charset="-128"/>
                  <a:ea typeface="Meiryo UI" panose="020B0604030504040204" pitchFamily="50" charset="-128"/>
                </a:rPr>
                <a:t>件</a:t>
              </a:r>
              <a:endParaRPr kumimoji="1" lang="en-US" altLang="ja-JP" sz="1200" dirty="0">
                <a:solidFill>
                  <a:schemeClr val="tx1"/>
                </a:solidFill>
                <a:latin typeface="Meiryo UI" panose="020B0604030504040204" pitchFamily="50" charset="-128"/>
                <a:ea typeface="Meiryo UI" panose="020B0604030504040204" pitchFamily="50" charset="-128"/>
              </a:endParaRPr>
            </a:p>
            <a:p>
              <a:pPr>
                <a:spcBef>
                  <a:spcPts val="300"/>
                </a:spcBef>
              </a:pPr>
              <a:r>
                <a:rPr kumimoji="1" lang="ja-JP" altLang="en-US" sz="1200" dirty="0">
                  <a:solidFill>
                    <a:schemeClr val="tx1"/>
                  </a:solidFill>
                  <a:latin typeface="Meiryo UI" panose="020B0604030504040204" pitchFamily="50" charset="-128"/>
                  <a:ea typeface="Meiryo UI" panose="020B0604030504040204" pitchFamily="50" charset="-128"/>
                </a:rPr>
                <a:t>◆ペアレント・メンター事業</a:t>
              </a:r>
              <a:endParaRPr kumimoji="1" lang="en-US" altLang="ja-JP" sz="1200" dirty="0">
                <a:solidFill>
                  <a:schemeClr val="tx1"/>
                </a:solidFill>
                <a:latin typeface="Meiryo UI" panose="020B0604030504040204" pitchFamily="50" charset="-128"/>
                <a:ea typeface="Meiryo UI" panose="020B0604030504040204" pitchFamily="50" charset="-128"/>
              </a:endParaRPr>
            </a:p>
            <a:p>
              <a:pPr>
                <a:spcBef>
                  <a:spcPts val="300"/>
                </a:spcBef>
              </a:pPr>
              <a:r>
                <a:rPr kumimoji="1" lang="ja-JP" altLang="en-US" sz="1200" dirty="0">
                  <a:solidFill>
                    <a:schemeClr val="tx1"/>
                  </a:solidFill>
                  <a:latin typeface="Meiryo UI" panose="020B0604030504040204" pitchFamily="50" charset="-128"/>
                  <a:ea typeface="Meiryo UI" panose="020B0604030504040204" pitchFamily="50" charset="-128"/>
                </a:rPr>
                <a:t>　　　　ペアレント・メンター登録者数：</a:t>
              </a:r>
              <a:r>
                <a:rPr kumimoji="1" lang="en-US" altLang="ja-JP" sz="1200" dirty="0">
                  <a:solidFill>
                    <a:schemeClr val="tx1"/>
                  </a:solidFill>
                  <a:latin typeface="Meiryo UI" panose="020B0604030504040204" pitchFamily="50" charset="-128"/>
                  <a:ea typeface="Meiryo UI" panose="020B0604030504040204" pitchFamily="50" charset="-128"/>
                </a:rPr>
                <a:t>66</a:t>
              </a:r>
              <a:r>
                <a:rPr kumimoji="1" lang="ja-JP" altLang="en-US" sz="1200" dirty="0">
                  <a:solidFill>
                    <a:schemeClr val="tx1"/>
                  </a:solidFill>
                  <a:latin typeface="Meiryo UI" panose="020B0604030504040204" pitchFamily="50" charset="-128"/>
                  <a:ea typeface="Meiryo UI" panose="020B0604030504040204" pitchFamily="50" charset="-128"/>
                </a:rPr>
                <a:t>名（内</a:t>
              </a:r>
              <a:r>
                <a:rPr kumimoji="1" lang="en-US" altLang="ja-JP" sz="1200" dirty="0">
                  <a:solidFill>
                    <a:schemeClr val="tx1"/>
                  </a:solidFill>
                  <a:latin typeface="Meiryo UI" panose="020B0604030504040204" pitchFamily="50" charset="-128"/>
                  <a:ea typeface="Meiryo UI" panose="020B0604030504040204" pitchFamily="50" charset="-128"/>
                </a:rPr>
                <a:t>R2</a:t>
              </a:r>
              <a:r>
                <a:rPr kumimoji="1" lang="ja-JP" altLang="en-US" sz="1200" dirty="0">
                  <a:solidFill>
                    <a:schemeClr val="tx1"/>
                  </a:solidFill>
                  <a:latin typeface="Meiryo UI" panose="020B0604030504040204" pitchFamily="50" charset="-128"/>
                  <a:ea typeface="Meiryo UI" panose="020B0604030504040204" pitchFamily="50" charset="-128"/>
                </a:rPr>
                <a:t>派遣者数</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名）</a:t>
              </a:r>
            </a:p>
            <a:p>
              <a:pPr>
                <a:spcBef>
                  <a:spcPts val="300"/>
                </a:spcBef>
              </a:pPr>
              <a:r>
                <a:rPr kumimoji="1" lang="ja-JP" altLang="en-US" sz="1200" dirty="0">
                  <a:solidFill>
                    <a:schemeClr val="tx1"/>
                  </a:solidFill>
                  <a:latin typeface="Meiryo UI" panose="020B0604030504040204" pitchFamily="50" charset="-128"/>
                  <a:ea typeface="Meiryo UI" panose="020B0604030504040204" pitchFamily="50" charset="-128"/>
                </a:rPr>
                <a:t>　　　　ペアレント・メンターの派遣数：</a:t>
              </a:r>
              <a:r>
                <a:rPr kumimoji="1" lang="en-US" altLang="ja-JP" sz="1200" dirty="0">
                  <a:solidFill>
                    <a:schemeClr val="tx1"/>
                  </a:solidFill>
                  <a:latin typeface="Meiryo UI" panose="020B0604030504040204" pitchFamily="50" charset="-128"/>
                  <a:ea typeface="Meiryo UI" panose="020B0604030504040204" pitchFamily="50" charset="-128"/>
                </a:rPr>
                <a:t>13</a:t>
              </a:r>
              <a:r>
                <a:rPr kumimoji="1" lang="ja-JP" altLang="en-US" sz="1200" dirty="0">
                  <a:solidFill>
                    <a:schemeClr val="tx1"/>
                  </a:solidFill>
                  <a:latin typeface="Meiryo UI" panose="020B0604030504040204" pitchFamily="50" charset="-128"/>
                  <a:ea typeface="Meiryo UI" panose="020B0604030504040204" pitchFamily="50" charset="-128"/>
                </a:rPr>
                <a:t>件、</a:t>
              </a:r>
              <a:r>
                <a:rPr kumimoji="1" lang="en-US" altLang="ja-JP" sz="1200" dirty="0">
                  <a:solidFill>
                    <a:schemeClr val="tx1"/>
                  </a:solidFill>
                  <a:latin typeface="Meiryo UI" panose="020B0604030504040204" pitchFamily="50" charset="-128"/>
                  <a:ea typeface="Meiryo UI" panose="020B0604030504040204" pitchFamily="50" charset="-128"/>
                </a:rPr>
                <a:t>7</a:t>
              </a:r>
              <a:r>
                <a:rPr kumimoji="1" lang="ja-JP" altLang="en-US" sz="1200" dirty="0">
                  <a:solidFill>
                    <a:schemeClr val="tx1"/>
                  </a:solidFill>
                  <a:latin typeface="Meiryo UI" panose="020B0604030504040204" pitchFamily="50" charset="-128"/>
                  <a:ea typeface="Meiryo UI" panose="020B0604030504040204" pitchFamily="50" charset="-128"/>
                </a:rPr>
                <a:t>市町村（</a:t>
              </a:r>
              <a:r>
                <a:rPr kumimoji="1" lang="en-US" altLang="ja-JP" sz="1200" dirty="0">
                  <a:solidFill>
                    <a:schemeClr val="tx1"/>
                  </a:solidFill>
                  <a:latin typeface="Meiryo UI" panose="020B0604030504040204" pitchFamily="50" charset="-128"/>
                  <a:ea typeface="Meiryo UI" panose="020B0604030504040204" pitchFamily="50" charset="-128"/>
                </a:rPr>
                <a:t>R2</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a:p>
              <a:pPr marL="171450" indent="-171450">
                <a:spcBef>
                  <a:spcPts val="300"/>
                </a:spcBef>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発達障がい者地域支援マネージャー事業（</a:t>
              </a:r>
              <a:r>
                <a:rPr kumimoji="1" lang="en-US" altLang="ja-JP" sz="1200" dirty="0">
                  <a:solidFill>
                    <a:schemeClr val="tx1"/>
                  </a:solidFill>
                  <a:latin typeface="Meiryo UI" panose="020B0604030504040204" pitchFamily="50" charset="-128"/>
                  <a:ea typeface="Meiryo UI" panose="020B0604030504040204" pitchFamily="50" charset="-128"/>
                </a:rPr>
                <a:t>R2</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strike="dblStrike" dirty="0">
                <a:solidFill>
                  <a:schemeClr val="tx1"/>
                </a:solidFill>
                <a:latin typeface="Meiryo UI" panose="020B0604030504040204" pitchFamily="50" charset="-128"/>
                <a:ea typeface="Meiryo UI" panose="020B0604030504040204" pitchFamily="50" charset="-128"/>
              </a:endParaRPr>
            </a:p>
            <a:p>
              <a:pPr>
                <a:spcBef>
                  <a:spcPts val="300"/>
                </a:spcBef>
              </a:pPr>
              <a:r>
                <a:rPr kumimoji="1" lang="ja-JP" altLang="en-US" sz="1200" dirty="0">
                  <a:solidFill>
                    <a:schemeClr val="tx1"/>
                  </a:solidFill>
                  <a:latin typeface="Meiryo UI" panose="020B0604030504040204" pitchFamily="50" charset="-128"/>
                  <a:ea typeface="Meiryo UI" panose="020B0604030504040204" pitchFamily="50" charset="-128"/>
                </a:rPr>
                <a:t>　　　　派遣数：</a:t>
              </a:r>
              <a:r>
                <a:rPr kumimoji="1" lang="en-US" altLang="ja-JP" sz="1200" dirty="0">
                  <a:solidFill>
                    <a:schemeClr val="tx1"/>
                  </a:solidFill>
                  <a:latin typeface="Meiryo UI" panose="020B0604030504040204" pitchFamily="50" charset="-128"/>
                  <a:ea typeface="Meiryo UI" panose="020B0604030504040204" pitchFamily="50" charset="-128"/>
                </a:rPr>
                <a:t>8 </a:t>
              </a:r>
              <a:r>
                <a:rPr kumimoji="1" lang="ja-JP" altLang="en-US" sz="1200" dirty="0">
                  <a:solidFill>
                    <a:schemeClr val="tx1"/>
                  </a:solidFill>
                  <a:latin typeface="Meiryo UI" panose="020B0604030504040204" pitchFamily="50" charset="-128"/>
                  <a:ea typeface="Meiryo UI" panose="020B0604030504040204" pitchFamily="50" charset="-128"/>
                </a:rPr>
                <a:t>協議会　訪問回数：</a:t>
              </a:r>
              <a:r>
                <a:rPr kumimoji="1" lang="en-US" altLang="ja-JP" sz="1200" dirty="0">
                  <a:solidFill>
                    <a:schemeClr val="tx1"/>
                  </a:solidFill>
                  <a:latin typeface="Meiryo UI" panose="020B0604030504040204" pitchFamily="50" charset="-128"/>
                  <a:ea typeface="Meiryo UI" panose="020B0604030504040204" pitchFamily="50" charset="-128"/>
                </a:rPr>
                <a:t>40 </a:t>
              </a:r>
              <a:r>
                <a:rPr kumimoji="1" lang="ja-JP" altLang="en-US" sz="1200" dirty="0">
                  <a:solidFill>
                    <a:schemeClr val="tx1"/>
                  </a:solidFill>
                  <a:latin typeface="Meiryo UI" panose="020B0604030504040204" pitchFamily="50" charset="-128"/>
                  <a:ea typeface="Meiryo UI" panose="020B0604030504040204" pitchFamily="50" charset="-128"/>
                </a:rPr>
                <a:t>回　参加人数：</a:t>
              </a:r>
              <a:r>
                <a:rPr kumimoji="1" lang="en-US" altLang="ja-JP" sz="1200" dirty="0">
                  <a:solidFill>
                    <a:schemeClr val="tx1"/>
                  </a:solidFill>
                  <a:latin typeface="Meiryo UI" panose="020B0604030504040204" pitchFamily="50" charset="-128"/>
                  <a:ea typeface="Meiryo UI" panose="020B0604030504040204" pitchFamily="50" charset="-128"/>
                </a:rPr>
                <a:t>1,025 </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p>
          </p:txBody>
        </p:sp>
        <p:sp>
          <p:nvSpPr>
            <p:cNvPr id="9" name="正方形/長方形 8"/>
            <p:cNvSpPr/>
            <p:nvPr/>
          </p:nvSpPr>
          <p:spPr>
            <a:xfrm>
              <a:off x="154745" y="483319"/>
              <a:ext cx="4951828" cy="2376000"/>
            </a:xfrm>
            <a:prstGeom prst="rect">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sz="1600" dirty="0">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現況・経過</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171450" indent="-171450">
                <a:spcBef>
                  <a:spcPts val="300"/>
                </a:spcBef>
                <a:buFont typeface="Wingdings" panose="05000000000000000000" pitchFamily="2" charset="2"/>
                <a:buChar char="u"/>
              </a:pPr>
              <a:r>
                <a:rPr kumimoji="1" lang="ja-JP" altLang="en-US" sz="1200" dirty="0">
                  <a:solidFill>
                    <a:schemeClr val="tx1"/>
                  </a:solidFill>
                  <a:latin typeface="Meiryo UI" panose="020B0604030504040204" pitchFamily="50" charset="-128"/>
                  <a:ea typeface="Meiryo UI" panose="020B0604030504040204" pitchFamily="50" charset="-128"/>
                </a:rPr>
                <a:t>大阪府発達障がい者支援センター（アクトおおさか）は、発達障害者支援法に基づき、府が社会福祉法人に委託して</a:t>
              </a:r>
              <a:r>
                <a:rPr kumimoji="1" lang="en-US" altLang="ja-JP" sz="1200" dirty="0">
                  <a:solidFill>
                    <a:schemeClr val="tx1"/>
                  </a:solidFill>
                  <a:latin typeface="Meiryo UI" panose="020B0604030504040204" pitchFamily="50" charset="-128"/>
                  <a:ea typeface="Meiryo UI" panose="020B0604030504040204" pitchFamily="50" charset="-128"/>
                </a:rPr>
                <a:t>H14</a:t>
              </a:r>
              <a:r>
                <a:rPr kumimoji="1" lang="ja-JP" altLang="en-US" sz="1200" dirty="0">
                  <a:solidFill>
                    <a:schemeClr val="tx1"/>
                  </a:solidFill>
                  <a:latin typeface="Meiryo UI" panose="020B0604030504040204" pitchFamily="50" charset="-128"/>
                  <a:ea typeface="Meiryo UI" panose="020B0604030504040204" pitchFamily="50" charset="-128"/>
                </a:rPr>
                <a:t>年度に</a:t>
              </a:r>
              <a:r>
                <a:rPr kumimoji="1" lang="ja-JP" altLang="en-US" sz="1200" dirty="0" smtClean="0">
                  <a:solidFill>
                    <a:schemeClr val="tx1"/>
                  </a:solidFill>
                  <a:latin typeface="Meiryo UI" panose="020B0604030504040204" pitchFamily="50" charset="-128"/>
                  <a:ea typeface="Meiryo UI" panose="020B0604030504040204" pitchFamily="50" charset="-128"/>
                </a:rPr>
                <a:t>開設</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spcBef>
                  <a:spcPts val="300"/>
                </a:spcBef>
                <a:buFont typeface="Wingdings" panose="05000000000000000000" pitchFamily="2" charset="2"/>
                <a:buChar char="u"/>
              </a:pPr>
              <a:r>
                <a:rPr kumimoji="1" lang="ja-JP" altLang="en-US" sz="1200" dirty="0" smtClean="0">
                  <a:solidFill>
                    <a:schemeClr val="tx1"/>
                  </a:solidFill>
                  <a:latin typeface="Meiryo UI" panose="020B0604030504040204" pitchFamily="50" charset="-128"/>
                  <a:ea typeface="Meiryo UI" panose="020B0604030504040204" pitchFamily="50" charset="-128"/>
                </a:rPr>
                <a:t>発達障害者支援法に位置付け（</a:t>
              </a:r>
              <a:r>
                <a:rPr kumimoji="1" lang="en-US" altLang="ja-JP" sz="1200" dirty="0" smtClean="0">
                  <a:solidFill>
                    <a:schemeClr val="tx1"/>
                  </a:solidFill>
                  <a:latin typeface="Meiryo UI" panose="020B0604030504040204" pitchFamily="50" charset="-128"/>
                  <a:ea typeface="Meiryo UI" panose="020B0604030504040204" pitchFamily="50" charset="-128"/>
                </a:rPr>
                <a:t>H17</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spcBef>
                  <a:spcPts val="300"/>
                </a:spcBef>
                <a:buFont typeface="Wingdings" panose="05000000000000000000" pitchFamily="2" charset="2"/>
                <a:buChar char="u"/>
              </a:pPr>
              <a:r>
                <a:rPr kumimoji="1" lang="ja-JP" altLang="en-US" sz="1200" dirty="0" smtClean="0">
                  <a:solidFill>
                    <a:schemeClr val="tx1"/>
                  </a:solidFill>
                  <a:latin typeface="Meiryo UI" panose="020B0604030504040204" pitchFamily="50" charset="-128"/>
                  <a:ea typeface="Meiryo UI" panose="020B0604030504040204" pitchFamily="50" charset="-128"/>
                </a:rPr>
                <a:t>開設</a:t>
              </a:r>
              <a:r>
                <a:rPr kumimoji="1" lang="ja-JP" altLang="en-US" sz="1200" dirty="0">
                  <a:solidFill>
                    <a:schemeClr val="tx1"/>
                  </a:solidFill>
                  <a:latin typeface="Meiryo UI" panose="020B0604030504040204" pitchFamily="50" charset="-128"/>
                  <a:ea typeface="Meiryo UI" panose="020B0604030504040204" pitchFamily="50" charset="-128"/>
                </a:rPr>
                <a:t>当初の機関コンサルテーション事業は、療育支援、学校教育支援、就労・地域生活支援の</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本立てにより幅広いライフステージをカバー（</a:t>
              </a:r>
              <a:r>
                <a:rPr kumimoji="1" lang="en-US" altLang="ja-JP" sz="1200" dirty="0">
                  <a:solidFill>
                    <a:schemeClr val="tx1"/>
                  </a:solidFill>
                  <a:latin typeface="Meiryo UI" panose="020B0604030504040204" pitchFamily="50" charset="-128"/>
                  <a:ea typeface="Meiryo UI" panose="020B0604030504040204" pitchFamily="50" charset="-128"/>
                </a:rPr>
                <a:t>~H20</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spcBef>
                  <a:spcPts val="300"/>
                </a:spcBef>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療育拠点の整備に伴い、成人期支援の機関コンサルテーションを中心的に実施（普及促進事業、サポート事業、コーディネーター派遣事業）（</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71450" indent="-171450">
                <a:spcBef>
                  <a:spcPts val="300"/>
                </a:spcBef>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現在、個別ケースの直接支援と並行して家族支援の充実や地域自立支援協議会を通じた地域の支援力向上に向けた取り組みに重点を置いている。</a:t>
              </a:r>
            </a:p>
            <a:p>
              <a:endParaRPr kumimoji="1" lang="ja-JP" altLang="en-US" sz="1200"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p>
          </p:txBody>
        </p:sp>
        <p:sp>
          <p:nvSpPr>
            <p:cNvPr id="7" name="正方形/長方形 6"/>
            <p:cNvSpPr/>
            <p:nvPr/>
          </p:nvSpPr>
          <p:spPr>
            <a:xfrm>
              <a:off x="154745" y="2989168"/>
              <a:ext cx="10185009" cy="828000"/>
            </a:xfrm>
            <a:prstGeom prst="rect">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sz="1600" dirty="0">
                  <a:solidFill>
                    <a:schemeClr val="tx1"/>
                  </a:solidFill>
                  <a:latin typeface="Meiryo UI" panose="020B0604030504040204" pitchFamily="50" charset="-128"/>
                  <a:ea typeface="Meiryo UI" panose="020B0604030504040204" pitchFamily="50" charset="-128"/>
                </a:rPr>
                <a:t>○事業費（</a:t>
              </a:r>
              <a:r>
                <a:rPr kumimoji="1" lang="en-US" altLang="ja-JP" sz="1600" dirty="0">
                  <a:solidFill>
                    <a:schemeClr val="tx1"/>
                  </a:solidFill>
                  <a:latin typeface="Meiryo UI" panose="020B0604030504040204" pitchFamily="50" charset="-128"/>
                  <a:ea typeface="Meiryo UI" panose="020B0604030504040204" pitchFamily="50" charset="-128"/>
                </a:rPr>
                <a:t>R3</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400" dirty="0" err="1">
                  <a:solidFill>
                    <a:schemeClr val="tx1"/>
                  </a:solidFill>
                  <a:latin typeface="Meiryo UI" panose="020B0604030504040204" pitchFamily="50" charset="-128"/>
                  <a:ea typeface="Meiryo UI" panose="020B0604030504040204" pitchFamily="50" charset="-128"/>
                </a:rPr>
                <a:t>発達障がい</a:t>
              </a:r>
              <a:r>
                <a:rPr kumimoji="1" lang="ja-JP" altLang="en-US" sz="1400" dirty="0">
                  <a:solidFill>
                    <a:schemeClr val="tx1"/>
                  </a:solidFill>
                  <a:latin typeface="Meiryo UI" panose="020B0604030504040204" pitchFamily="50" charset="-128"/>
                  <a:ea typeface="Meiryo UI" panose="020B0604030504040204" pitchFamily="50" charset="-128"/>
                </a:rPr>
                <a:t>者支援センター事業　　 </a:t>
              </a:r>
              <a:r>
                <a:rPr kumimoji="1" lang="en-US" altLang="ja-JP" sz="1400" dirty="0">
                  <a:solidFill>
                    <a:schemeClr val="tx1"/>
                  </a:solidFill>
                  <a:latin typeface="Meiryo UI" panose="020B0604030504040204" pitchFamily="50" charset="-128"/>
                  <a:ea typeface="Meiryo UI" panose="020B0604030504040204" pitchFamily="50" charset="-128"/>
                </a:rPr>
                <a:t>33,568</a:t>
              </a:r>
              <a:r>
                <a:rPr kumimoji="1" lang="ja-JP" altLang="en-US" sz="1400" dirty="0">
                  <a:solidFill>
                    <a:schemeClr val="tx1"/>
                  </a:solidFill>
                  <a:latin typeface="Meiryo UI" panose="020B0604030504040204" pitchFamily="50" charset="-128"/>
                  <a:ea typeface="Meiryo UI" panose="020B0604030504040204" pitchFamily="50" charset="-128"/>
                </a:rPr>
                <a:t>千円</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err="1">
                  <a:solidFill>
                    <a:schemeClr val="tx1"/>
                  </a:solidFill>
                  <a:latin typeface="Meiryo UI" panose="020B0604030504040204" pitchFamily="50" charset="-128"/>
                  <a:ea typeface="Meiryo UI" panose="020B0604030504040204" pitchFamily="50" charset="-128"/>
                </a:rPr>
                <a:t>発達障がい</a:t>
              </a:r>
              <a:r>
                <a:rPr kumimoji="1" lang="ja-JP" altLang="en-US" sz="1400" dirty="0">
                  <a:solidFill>
                    <a:schemeClr val="tx1"/>
                  </a:solidFill>
                  <a:latin typeface="Meiryo UI" panose="020B0604030504040204" pitchFamily="50" charset="-128"/>
                  <a:ea typeface="Meiryo UI" panose="020B0604030504040204" pitchFamily="50" charset="-128"/>
                </a:rPr>
                <a:t>者地域支援力向上事業　　</a:t>
              </a:r>
              <a:r>
                <a:rPr kumimoji="1" lang="en-US" altLang="ja-JP" sz="1400" dirty="0">
                  <a:solidFill>
                    <a:schemeClr val="tx1"/>
                  </a:solidFill>
                  <a:latin typeface="Meiryo UI" panose="020B0604030504040204" pitchFamily="50" charset="-128"/>
                  <a:ea typeface="Meiryo UI" panose="020B0604030504040204" pitchFamily="50" charset="-128"/>
                </a:rPr>
                <a:t>9,125</a:t>
              </a:r>
              <a:r>
                <a:rPr kumimoji="1" lang="ja-JP" altLang="en-US" sz="1400" dirty="0">
                  <a:solidFill>
                    <a:schemeClr val="tx1"/>
                  </a:solidFill>
                  <a:latin typeface="Meiryo UI" panose="020B0604030504040204" pitchFamily="50" charset="-128"/>
                  <a:ea typeface="Meiryo UI" panose="020B0604030504040204" pitchFamily="50" charset="-128"/>
                </a:rPr>
                <a:t>千円　　ペアレント・メンター事業　</a:t>
              </a:r>
              <a:r>
                <a:rPr kumimoji="1" lang="en-US" altLang="ja-JP" sz="1400" dirty="0">
                  <a:solidFill>
                    <a:schemeClr val="tx1"/>
                  </a:solidFill>
                  <a:latin typeface="Meiryo UI" panose="020B0604030504040204" pitchFamily="50" charset="-128"/>
                  <a:ea typeface="Meiryo UI" panose="020B0604030504040204" pitchFamily="50" charset="-128"/>
                </a:rPr>
                <a:t>1,952</a:t>
              </a:r>
              <a:r>
                <a:rPr kumimoji="1" lang="ja-JP" altLang="en-US" sz="1400" dirty="0">
                  <a:solidFill>
                    <a:schemeClr val="tx1"/>
                  </a:solidFill>
                  <a:latin typeface="Meiryo UI" panose="020B0604030504040204" pitchFamily="50" charset="-128"/>
                  <a:ea typeface="Meiryo UI" panose="020B0604030504040204" pitchFamily="50" charset="-128"/>
                </a:rPr>
                <a:t>千円　		</a:t>
              </a:r>
            </a:p>
            <a:p>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54745" y="3946007"/>
              <a:ext cx="10185009" cy="3430977"/>
            </a:xfrm>
            <a:prstGeom prst="rect">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t" anchorCtr="0"/>
            <a:lstStyle/>
            <a:p>
              <a:pPr lvl="0" defTabSz="914400" eaLnBrk="0" fontAlgn="base" hangingPunct="0">
                <a:spcBef>
                  <a:spcPct val="0"/>
                </a:spcBef>
                <a:spcAft>
                  <a:spcPct val="0"/>
                </a:spcAft>
              </a:pPr>
              <a:endParaRPr lang="en-US" altLang="ja-JP" sz="1200" b="1" dirty="0">
                <a:latin typeface="Meiryo UI" panose="020B0604030504040204" pitchFamily="50" charset="-128"/>
                <a:ea typeface="Meiryo UI" panose="020B0604030504040204" pitchFamily="50" charset="-128"/>
              </a:endParaRPr>
            </a:p>
            <a:p>
              <a:pPr lvl="0" defTabSz="914400" eaLnBrk="0" fontAlgn="base" hangingPunct="0">
                <a:spcBef>
                  <a:spcPct val="0"/>
                </a:spcBef>
                <a:spcAft>
                  <a:spcPct val="0"/>
                </a:spcAft>
              </a:pPr>
              <a:r>
                <a:rPr lang="en-US" altLang="ja-JP" sz="1200" b="1" dirty="0">
                  <a:latin typeface="Meiryo UI" panose="020B0604030504040204" pitchFamily="50" charset="-128"/>
                  <a:ea typeface="Meiryo UI" panose="020B0604030504040204" pitchFamily="50" charset="-128"/>
                </a:rPr>
                <a:t>【</a:t>
              </a:r>
              <a:r>
                <a:rPr lang="ja-JP" altLang="ja-JP" sz="1200" b="1" dirty="0">
                  <a:latin typeface="Meiryo UI" panose="020B0604030504040204" pitchFamily="50" charset="-128"/>
                  <a:ea typeface="Meiryo UI" panose="020B0604030504040204" pitchFamily="50" charset="-128"/>
                </a:rPr>
                <a:t>名　称</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ja-JP" altLang="ja-JP" sz="1200" b="1" dirty="0" err="1">
                  <a:latin typeface="Meiryo UI" panose="020B0604030504040204" pitchFamily="50" charset="-128"/>
                  <a:ea typeface="Meiryo UI" panose="020B0604030504040204" pitchFamily="50" charset="-128"/>
                </a:rPr>
                <a:t>大阪府発達障がい</a:t>
              </a:r>
              <a:r>
                <a:rPr lang="ja-JP" altLang="ja-JP" sz="1200" b="1" dirty="0">
                  <a:latin typeface="Meiryo UI" panose="020B0604030504040204" pitchFamily="50" charset="-128"/>
                  <a:ea typeface="Meiryo UI" panose="020B0604030504040204" pitchFamily="50" charset="-128"/>
                </a:rPr>
                <a:t>者支援センター アクトおおさか</a:t>
              </a:r>
              <a:endParaRPr kumimoji="1" lang="en-US" altLang="ja-JP" sz="1200" b="1" dirty="0">
                <a:latin typeface="Meiryo UI" panose="020B0604030504040204" pitchFamily="50" charset="-128"/>
                <a:ea typeface="Meiryo UI" panose="020B0604030504040204" pitchFamily="50" charset="-128"/>
              </a:endParaRPr>
            </a:p>
            <a:p>
              <a:pPr lvl="1" indent="-234950" defTabSz="914400"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a:p>
              <a:pPr lvl="0" defTabSz="914400" eaLnBrk="0" fontAlgn="base" hangingPunct="0">
                <a:spcBef>
                  <a:spcPct val="0"/>
                </a:spcBef>
                <a:spcAft>
                  <a:spcPct val="0"/>
                </a:spcAft>
              </a:pPr>
              <a:r>
                <a:rPr lang="en-US" altLang="ja-JP" sz="1200" b="1" dirty="0">
                  <a:latin typeface="Meiryo UI" panose="020B0604030504040204" pitchFamily="50" charset="-128"/>
                  <a:ea typeface="Meiryo UI" panose="020B0604030504040204" pitchFamily="50" charset="-128"/>
                </a:rPr>
                <a:t>【</a:t>
              </a:r>
              <a:r>
                <a:rPr lang="ja-JP" altLang="ja-JP" sz="1200" b="1" dirty="0">
                  <a:latin typeface="Meiryo UI" panose="020B0604030504040204" pitchFamily="50" charset="-128"/>
                  <a:ea typeface="Meiryo UI" panose="020B0604030504040204" pitchFamily="50" charset="-128"/>
                </a:rPr>
                <a:t>所在地</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大阪市中央区内本町1-2-13　谷四ばん</a:t>
              </a:r>
              <a:r>
                <a:rPr lang="ja-JP" altLang="ja-JP" sz="1200" dirty="0" err="1">
                  <a:latin typeface="Meiryo UI" panose="020B0604030504040204" pitchFamily="50" charset="-128"/>
                  <a:ea typeface="Meiryo UI" panose="020B0604030504040204" pitchFamily="50" charset="-128"/>
                </a:rPr>
                <a:t>らい</a:t>
              </a:r>
              <a:r>
                <a:rPr lang="ja-JP" altLang="ja-JP" sz="1200" dirty="0">
                  <a:latin typeface="Meiryo UI" panose="020B0604030504040204" pitchFamily="50" charset="-128"/>
                  <a:ea typeface="Meiryo UI" panose="020B0604030504040204" pitchFamily="50" charset="-128"/>
                </a:rPr>
                <a:t>ビル10階A</a:t>
              </a:r>
              <a:endParaRPr lang="en-US" altLang="ja-JP" sz="1200" dirty="0">
                <a:latin typeface="Meiryo UI" panose="020B0604030504040204" pitchFamily="50" charset="-128"/>
                <a:ea typeface="Meiryo UI" panose="020B0604030504040204" pitchFamily="50" charset="-128"/>
              </a:endParaRPr>
            </a:p>
            <a:p>
              <a:pPr lvl="1" indent="-234950" defTabSz="914400" eaLnBrk="0" fontAlgn="base" hangingPunct="0">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marL="0" lvl="1" indent="-234950" defTabSz="914400" eaLnBrk="0" fontAlgn="base" hangingPunct="0">
                <a:spcBef>
                  <a:spcPct val="0"/>
                </a:spcBef>
                <a:spcAft>
                  <a:spcPct val="0"/>
                </a:spcAft>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受託事業者</a:t>
              </a:r>
              <a:r>
                <a:rPr lang="en-US" altLang="ja-JP" sz="1200" b="1"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社会福祉法人　北摂杉の子会</a:t>
              </a:r>
              <a:endParaRPr lang="en-US" altLang="ja-JP" sz="1200" dirty="0">
                <a:latin typeface="Meiryo UI" panose="020B0604030504040204" pitchFamily="50" charset="-128"/>
                <a:ea typeface="Meiryo UI" panose="020B0604030504040204" pitchFamily="50" charset="-128"/>
              </a:endParaRPr>
            </a:p>
            <a:p>
              <a:pPr lvl="1" indent="-234950" defTabSz="914400" eaLnBrk="0" fontAlgn="base" hangingPunct="0">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marL="0" lvl="1" indent="-234950" defTabSz="914400" eaLnBrk="0" fontAlgn="base" hangingPunct="0">
                <a:spcBef>
                  <a:spcPct val="0"/>
                </a:spcBef>
                <a:spcAft>
                  <a:spcPct val="0"/>
                </a:spcAft>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設　立</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月</a:t>
              </a:r>
              <a:endParaRPr lang="en-US" altLang="ja-JP" sz="1200" dirty="0">
                <a:latin typeface="Meiryo UI" panose="020B0604030504040204" pitchFamily="50" charset="-128"/>
                <a:ea typeface="Meiryo UI" panose="020B0604030504040204" pitchFamily="50" charset="-128"/>
              </a:endParaRPr>
            </a:p>
            <a:p>
              <a:pPr lvl="1" indent="-234950" defTabSz="914400" eaLnBrk="0" fontAlgn="base" hangingPunct="0">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marL="0" lvl="1" indent="-234950" defTabSz="914400" eaLnBrk="0" fontAlgn="base" hangingPunct="0">
                <a:spcBef>
                  <a:spcPct val="0"/>
                </a:spcBef>
                <a:spcAft>
                  <a:spcPct val="0"/>
                </a:spcAft>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職員数</a:t>
              </a:r>
              <a:r>
                <a:rPr lang="en-US" altLang="ja-JP" sz="1200" b="1"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常勤職員</a:t>
              </a:r>
              <a:r>
                <a:rPr lang="en-US" altLang="ja-JP" sz="1200" dirty="0">
                  <a:solidFill>
                    <a:schemeClr val="tx1"/>
                  </a:solidFill>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名</a:t>
              </a:r>
              <a:endParaRPr lang="en-US" altLang="ja-JP" sz="1200" dirty="0">
                <a:latin typeface="Meiryo UI" panose="020B0604030504040204" pitchFamily="50" charset="-128"/>
                <a:ea typeface="Meiryo UI" panose="020B0604030504040204" pitchFamily="50" charset="-128"/>
              </a:endParaRPr>
            </a:p>
            <a:p>
              <a:pPr marL="0" lvl="1" indent="-234950" defTabSz="914400" eaLnBrk="0" fontAlgn="base" hangingPunct="0">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目　的</a:t>
              </a:r>
              <a:r>
                <a:rPr kumimoji="1" lang="en-US" altLang="ja-JP" sz="1200" b="1" dirty="0">
                  <a:latin typeface="Meiryo UI" panose="020B0604030504040204" pitchFamily="50" charset="-128"/>
                  <a:ea typeface="Meiryo UI" panose="020B0604030504040204" pitchFamily="50" charset="-128"/>
                </a:rPr>
                <a:t>】</a:t>
              </a:r>
            </a:p>
            <a:p>
              <a:r>
                <a:rPr kumimoji="1" lang="ja-JP" altLang="en-US" sz="1200" b="1" dirty="0">
                  <a:latin typeface="Meiryo UI" panose="020B0604030504040204" pitchFamily="50" charset="-128"/>
                  <a:ea typeface="Meiryo UI" panose="020B0604030504040204" pitchFamily="50" charset="-128"/>
                </a:rPr>
                <a:t>　</a:t>
              </a:r>
              <a:r>
                <a:rPr kumimoji="1" lang="ja-JP" altLang="en-US" sz="1200" dirty="0" err="1">
                  <a:latin typeface="Meiryo UI" panose="020B0604030504040204" pitchFamily="50" charset="-128"/>
                  <a:ea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rPr>
                <a:t>児者とその家族が豊かな地域生活を送れるように、保健、</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医療、福祉、教育、労働などの関係機関と連携し、地域における総合的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な支援ネットワークを構築しながら、発達障がい児者とその家族からの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様々な相談に応じ、指導と助言を行う。</a:t>
              </a:r>
              <a:endParaRPr kumimoji="1" lang="en-US" altLang="ja-JP" sz="1200" dirty="0">
                <a:latin typeface="Meiryo UI" panose="020B0604030504040204" pitchFamily="50" charset="-128"/>
                <a:ea typeface="Meiryo UI" panose="020B0604030504040204" pitchFamily="50" charset="-128"/>
              </a:endParaRPr>
            </a:p>
          </p:txBody>
        </p:sp>
        <p:sp>
          <p:nvSpPr>
            <p:cNvPr id="12" name="正方形/長方形 11"/>
            <p:cNvSpPr/>
            <p:nvPr/>
          </p:nvSpPr>
          <p:spPr>
            <a:xfrm>
              <a:off x="4995362" y="4007789"/>
              <a:ext cx="5106001" cy="33074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主な業務</a:t>
              </a:r>
              <a:r>
                <a:rPr kumimoji="1" lang="en-US" altLang="ja-JP" sz="1200" b="1" dirty="0">
                  <a:latin typeface="Meiryo UI" panose="020B0604030504040204" pitchFamily="50" charset="-128"/>
                  <a:ea typeface="Meiryo UI" panose="020B0604030504040204" pitchFamily="50" charset="-128"/>
                </a:rPr>
                <a:t>】</a:t>
              </a:r>
            </a:p>
            <a:p>
              <a:pPr marL="252000" indent="-108000">
                <a:spcBef>
                  <a:spcPts val="600"/>
                </a:spcBef>
                <a:buFont typeface="Wingdings" panose="05000000000000000000" pitchFamily="2" charset="2"/>
                <a:buChar char="Ø"/>
              </a:pPr>
              <a:r>
                <a:rPr kumimoji="1" lang="ja-JP" altLang="en-US" sz="1200" b="1" dirty="0">
                  <a:latin typeface="Meiryo UI" panose="020B0604030504040204" pitchFamily="50" charset="-128"/>
                  <a:ea typeface="Meiryo UI" panose="020B0604030504040204" pitchFamily="50" charset="-128"/>
                </a:rPr>
                <a:t>相談・就労支援等の直接支援</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252000" indent="-108000">
                <a:buFont typeface="Wingdings" panose="05000000000000000000" pitchFamily="2" charset="2"/>
                <a:buChar char="Ø"/>
              </a:pPr>
              <a:r>
                <a:rPr kumimoji="1" lang="ja-JP" altLang="en-US" sz="1200" b="1" dirty="0">
                  <a:solidFill>
                    <a:schemeClr val="tx1"/>
                  </a:solidFill>
                  <a:latin typeface="Meiryo UI" panose="020B0604030504040204" pitchFamily="50" charset="-128"/>
                  <a:ea typeface="Meiryo UI" panose="020B0604030504040204" pitchFamily="50" charset="-128"/>
                </a:rPr>
                <a:t>機関コンサルテーション</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144000"/>
              <a:r>
                <a:rPr kumimoji="1"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地域の支援機関を対象に、個別の事例を通したコンサルテーション等を行う。</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252000" indent="-108000">
                <a:buFont typeface="Wingdings" panose="05000000000000000000" pitchFamily="2" charset="2"/>
                <a:buChar char="Ø"/>
              </a:pPr>
              <a:r>
                <a:rPr kumimoji="1" lang="ja-JP" altLang="en-US" sz="1200" b="1" dirty="0">
                  <a:solidFill>
                    <a:schemeClr val="tx1"/>
                  </a:solidFill>
                  <a:latin typeface="Meiryo UI" panose="020B0604030504040204" pitchFamily="50" charset="-128"/>
                  <a:ea typeface="Meiryo UI" panose="020B0604030504040204" pitchFamily="50" charset="-128"/>
                </a:rPr>
                <a:t>機関連携・普及・啓発事業</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・公開講座（年</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回　府民向け・支援者向け）</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err="1">
                  <a:solidFill>
                    <a:schemeClr val="tx1"/>
                  </a:solidFill>
                  <a:latin typeface="Meiryo UI" panose="020B0604030504040204" pitchFamily="50" charset="-128"/>
                  <a:ea typeface="Meiryo UI" panose="020B0604030504040204" pitchFamily="50" charset="-128"/>
                </a:rPr>
                <a:t>大阪府発達障がい</a:t>
              </a:r>
              <a:r>
                <a:rPr kumimoji="1" lang="ja-JP" altLang="en-US" sz="1200" dirty="0">
                  <a:solidFill>
                    <a:schemeClr val="tx1"/>
                  </a:solidFill>
                  <a:latin typeface="Meiryo UI" panose="020B0604030504040204" pitchFamily="50" charset="-128"/>
                  <a:ea typeface="Meiryo UI" panose="020B0604030504040204" pitchFamily="50" charset="-128"/>
                </a:rPr>
                <a:t>者支援センター連絡協議会（年</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・大阪府発達障害団体ネットワーク（年</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252000" indent="-108000">
                <a:buFont typeface="Wingdings" panose="05000000000000000000" pitchFamily="2" charset="2"/>
                <a:buChar char="Ø"/>
              </a:pPr>
              <a:r>
                <a:rPr kumimoji="1" lang="ja-JP" altLang="en-US" sz="1200" b="1" dirty="0">
                  <a:solidFill>
                    <a:schemeClr val="tx1"/>
                  </a:solidFill>
                  <a:latin typeface="Meiryo UI" panose="020B0604030504040204" pitchFamily="50" charset="-128"/>
                  <a:ea typeface="Meiryo UI" panose="020B0604030504040204" pitchFamily="50" charset="-128"/>
                </a:rPr>
                <a:t>ペアレント・メンター事業</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144000"/>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ペアレント・メンター事業事務局として、ペアレント・メンターの養成研修等の</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44000"/>
              <a:r>
                <a:rPr kumimoji="1" lang="ja-JP" altLang="en-US" sz="1200" dirty="0">
                  <a:solidFill>
                    <a:schemeClr val="tx1"/>
                  </a:solidFill>
                  <a:latin typeface="Meiryo UI" panose="020B0604030504040204" pitchFamily="50" charset="-128"/>
                  <a:ea typeface="Meiryo UI" panose="020B0604030504040204" pitchFamily="50" charset="-128"/>
                </a:rPr>
                <a:t>　実施および派遣調整を行い、メンター活動の推進を図ることで、地域に</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44000"/>
              <a:r>
                <a:rPr kumimoji="1" lang="ja-JP" altLang="en-US" sz="1200" dirty="0">
                  <a:solidFill>
                    <a:schemeClr val="tx1"/>
                  </a:solidFill>
                  <a:latin typeface="Meiryo UI" panose="020B0604030504040204" pitchFamily="50" charset="-128"/>
                  <a:ea typeface="Meiryo UI" panose="020B0604030504040204" pitchFamily="50" charset="-128"/>
                </a:rPr>
                <a:t>　おける</a:t>
              </a:r>
              <a:r>
                <a:rPr kumimoji="1" lang="ja-JP" altLang="en-US" sz="1200" dirty="0" err="1">
                  <a:solidFill>
                    <a:schemeClr val="tx1"/>
                  </a:solidFill>
                  <a:latin typeface="Meiryo UI" panose="020B0604030504040204" pitchFamily="50" charset="-128"/>
                  <a:ea typeface="Meiryo UI" panose="020B0604030504040204" pitchFamily="50" charset="-128"/>
                </a:rPr>
                <a:t>発達障がい</a:t>
              </a:r>
              <a:r>
                <a:rPr kumimoji="1" lang="ja-JP" altLang="en-US" sz="1200" dirty="0">
                  <a:solidFill>
                    <a:schemeClr val="tx1"/>
                  </a:solidFill>
                  <a:latin typeface="Meiryo UI" panose="020B0604030504040204" pitchFamily="50" charset="-128"/>
                  <a:ea typeface="Meiryo UI" panose="020B0604030504040204" pitchFamily="50" charset="-128"/>
                </a:rPr>
                <a:t>児者のご家族への支援体制の充実を目指す。</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252000" indent="-108000">
                <a:buFont typeface="Wingdings" panose="05000000000000000000" pitchFamily="2" charset="2"/>
                <a:buChar char="Ø"/>
              </a:pPr>
              <a:r>
                <a:rPr kumimoji="1" lang="ja-JP" altLang="en-US" sz="1200" b="1" dirty="0">
                  <a:solidFill>
                    <a:schemeClr val="tx1"/>
                  </a:solidFill>
                  <a:latin typeface="Meiryo UI" panose="020B0604030504040204" pitchFamily="50" charset="-128"/>
                  <a:ea typeface="Meiryo UI" panose="020B0604030504040204" pitchFamily="50" charset="-128"/>
                </a:rPr>
                <a:t>発達障がい者地域支援力向上事業</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252000"/>
              <a:r>
                <a:rPr kumimoji="1" lang="ja-JP" altLang="en-US" sz="1200" dirty="0">
                  <a:solidFill>
                    <a:schemeClr val="tx1"/>
                  </a:solidFill>
                  <a:latin typeface="Meiryo UI" panose="020B0604030504040204" pitchFamily="50" charset="-128"/>
                  <a:ea typeface="Meiryo UI" panose="020B0604030504040204" pitchFamily="50" charset="-128"/>
                </a:rPr>
                <a:t>　発達障がい者地域支援マネージャーが地域自立支援協議会等と協働し、①市町村への支援（人材育成、包括的な支援体制づくりへの助言</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252000"/>
              <a:r>
                <a:rPr kumimoji="1" lang="ja-JP" altLang="en-US" sz="1200" dirty="0" smtClean="0">
                  <a:solidFill>
                    <a:schemeClr val="tx1"/>
                  </a:solidFill>
                  <a:latin typeface="Meiryo UI" panose="020B0604030504040204" pitchFamily="50" charset="-128"/>
                  <a:ea typeface="Meiryo UI" panose="020B0604030504040204" pitchFamily="50" charset="-128"/>
                </a:rPr>
                <a:t>②</a:t>
              </a:r>
              <a:r>
                <a:rPr kumimoji="1" lang="ja-JP" altLang="en-US" sz="1200" dirty="0">
                  <a:solidFill>
                    <a:schemeClr val="tx1"/>
                  </a:solidFill>
                  <a:latin typeface="Meiryo UI" panose="020B0604030504040204" pitchFamily="50" charset="-128"/>
                  <a:ea typeface="Meiryo UI" panose="020B0604030504040204" pitchFamily="50" charset="-128"/>
                </a:rPr>
                <a:t>府域全体への支援を実施。</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84188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4178</TotalTime>
  <Words>1107</Words>
  <Application>Microsoft Office PowerPoint</Application>
  <PresentationFormat>ユーザー設定</PresentationFormat>
  <Paragraphs>112</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HGSｺﾞｼｯｸM</vt:lpstr>
      <vt:lpstr>HG丸ｺﾞｼｯｸM-PRO</vt:lpstr>
      <vt:lpstr>Meiryo UI</vt:lpstr>
      <vt:lpstr>ＭＳ Ｐゴシック</vt:lpstr>
      <vt:lpstr>游ゴシック</vt:lpstr>
      <vt:lpstr>游ゴシック Light</vt:lpstr>
      <vt:lpstr>游明朝</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志村　和哉</dc:creator>
  <cp:lastModifiedBy>薮内　信彦</cp:lastModifiedBy>
  <cp:revision>122</cp:revision>
  <cp:lastPrinted>2021-11-04T04:26:07Z</cp:lastPrinted>
  <dcterms:created xsi:type="dcterms:W3CDTF">2019-04-05T02:25:52Z</dcterms:created>
  <dcterms:modified xsi:type="dcterms:W3CDTF">2021-11-04T04:28:06Z</dcterms:modified>
</cp:coreProperties>
</file>