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128" r:id="rId1"/>
  </p:sldMasterIdLst>
  <p:sldIdLst>
    <p:sldId id="264" r:id="rId2"/>
  </p:sldIdLst>
  <p:sldSz cx="12192000" cy="16256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E951C8"/>
    <a:srgbClr val="FFCCFF"/>
    <a:srgbClr val="CCFFFF"/>
    <a:srgbClr val="66FFFF"/>
    <a:srgbClr val="66FFCC"/>
    <a:srgbClr val="00FFFF"/>
    <a:srgbClr val="FFFF99"/>
    <a:srgbClr val="FF99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58" autoAdjust="0"/>
    <p:restoredTop sz="94660"/>
  </p:normalViewPr>
  <p:slideViewPr>
    <p:cSldViewPr snapToGrid="0">
      <p:cViewPr varScale="1">
        <p:scale>
          <a:sx n="42" d="100"/>
          <a:sy n="42" d="100"/>
        </p:scale>
        <p:origin x="2338"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256000"/>
          </a:xfrm>
          <a:prstGeom prst="rect">
            <a:avLst/>
          </a:prstGeom>
        </p:spPr>
      </p:pic>
      <p:sp>
        <p:nvSpPr>
          <p:cNvPr id="2" name="Title 1"/>
          <p:cNvSpPr>
            <a:spLocks noGrp="1"/>
          </p:cNvSpPr>
          <p:nvPr>
            <p:ph type="ctrTitle"/>
          </p:nvPr>
        </p:nvSpPr>
        <p:spPr>
          <a:xfrm>
            <a:off x="1751012" y="3083346"/>
            <a:ext cx="8689976" cy="5947764"/>
          </a:xfrm>
        </p:spPr>
        <p:txBody>
          <a:bodyPr anchor="b">
            <a:normAutofit/>
          </a:bodyPr>
          <a:lstStyle>
            <a:lvl1pPr algn="ctr">
              <a:defRPr sz="6400"/>
            </a:lvl1pPr>
          </a:lstStyle>
          <a:p>
            <a:r>
              <a:rPr lang="ja-JP" altLang="en-US"/>
              <a:t>マスター タイトルの書式設定</a:t>
            </a:r>
            <a:endParaRPr lang="en-US" dirty="0"/>
          </a:p>
        </p:txBody>
      </p:sp>
      <p:sp>
        <p:nvSpPr>
          <p:cNvPr id="3" name="Subtitle 2"/>
          <p:cNvSpPr>
            <a:spLocks noGrp="1"/>
          </p:cNvSpPr>
          <p:nvPr>
            <p:ph type="subTitle" idx="1"/>
          </p:nvPr>
        </p:nvSpPr>
        <p:spPr>
          <a:xfrm>
            <a:off x="1751012" y="9211737"/>
            <a:ext cx="8689976" cy="3251198"/>
          </a:xfrm>
        </p:spPr>
        <p:txBody>
          <a:bodyPr>
            <a:normAutofit/>
          </a:bodyPr>
          <a:lstStyle>
            <a:lvl1pPr marL="0" indent="0" algn="ctr">
              <a:buNone/>
              <a:defRPr sz="2933">
                <a:solidFill>
                  <a:schemeClr val="bg1">
                    <a:lumMod val="50000"/>
                  </a:schemeClr>
                </a:solidFill>
              </a:defRPr>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53FD705-64AB-43FE-98C0-B626F6A4BF6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9E34D4-C841-4156-BFEE-78CAEA738330}" type="slidenum">
              <a:rPr kumimoji="1" lang="ja-JP" altLang="en-US" smtClean="0"/>
              <a:t>‹#›</a:t>
            </a:fld>
            <a:endParaRPr kumimoji="1" lang="ja-JP" altLang="en-US"/>
          </a:p>
        </p:txBody>
      </p:sp>
    </p:spTree>
    <p:extLst>
      <p:ext uri="{BB962C8B-B14F-4D97-AF65-F5344CB8AC3E}">
        <p14:creationId xmlns:p14="http://schemas.microsoft.com/office/powerpoint/2010/main" val="3551498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256000"/>
          </a:xfrm>
          <a:prstGeom prst="rect">
            <a:avLst/>
          </a:prstGeom>
        </p:spPr>
      </p:pic>
      <p:sp>
        <p:nvSpPr>
          <p:cNvPr id="2" name="Title 1"/>
          <p:cNvSpPr>
            <a:spLocks noGrp="1"/>
          </p:cNvSpPr>
          <p:nvPr>
            <p:ph type="title"/>
          </p:nvPr>
        </p:nvSpPr>
        <p:spPr>
          <a:xfrm>
            <a:off x="913795" y="10167405"/>
            <a:ext cx="10364432" cy="1923816"/>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184745" y="1655137"/>
            <a:ext cx="9822532" cy="7618693"/>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913775" y="12109578"/>
            <a:ext cx="10364452" cy="1617711"/>
          </a:xfrm>
        </p:spPr>
        <p:txBody>
          <a:bodyPr/>
          <a:lstStyle>
            <a:lvl1pPr marL="0" indent="0" algn="ctr">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53FD705-64AB-43FE-98C0-B626F6A4BF6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39E34D4-C841-4156-BFEE-78CAEA738330}" type="slidenum">
              <a:rPr kumimoji="1" lang="ja-JP" altLang="en-US" smtClean="0"/>
              <a:t>‹#›</a:t>
            </a:fld>
            <a:endParaRPr kumimoji="1" lang="ja-JP" altLang="en-US"/>
          </a:p>
        </p:txBody>
      </p:sp>
    </p:spTree>
    <p:extLst>
      <p:ext uri="{BB962C8B-B14F-4D97-AF65-F5344CB8AC3E}">
        <p14:creationId xmlns:p14="http://schemas.microsoft.com/office/powerpoint/2010/main" val="4199464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256000"/>
          </a:xfrm>
          <a:prstGeom prst="rect">
            <a:avLst/>
          </a:prstGeom>
        </p:spPr>
      </p:pic>
      <p:sp>
        <p:nvSpPr>
          <p:cNvPr id="2" name="Title 1"/>
          <p:cNvSpPr>
            <a:spLocks noGrp="1"/>
          </p:cNvSpPr>
          <p:nvPr>
            <p:ph type="title"/>
          </p:nvPr>
        </p:nvSpPr>
        <p:spPr>
          <a:xfrm>
            <a:off x="913775" y="1444979"/>
            <a:ext cx="10364452" cy="8123840"/>
          </a:xfrm>
        </p:spPr>
        <p:txBody>
          <a:bodyPr anchor="ctr"/>
          <a:lstStyle>
            <a:lvl1pPr algn="ctr">
              <a:defRPr sz="4267"/>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913775" y="9966983"/>
            <a:ext cx="10364452" cy="3760308"/>
          </a:xfrm>
        </p:spPr>
        <p:txBody>
          <a:bodyPr anchor="ctr"/>
          <a:lstStyle>
            <a:lvl1pPr marL="0" indent="0" algn="ctr">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53FD705-64AB-43FE-98C0-B626F6A4BF6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39E34D4-C841-4156-BFEE-78CAEA738330}" type="slidenum">
              <a:rPr kumimoji="1" lang="ja-JP" altLang="en-US" smtClean="0"/>
              <a:t>‹#›</a:t>
            </a:fld>
            <a:endParaRPr kumimoji="1" lang="ja-JP" altLang="en-US"/>
          </a:p>
        </p:txBody>
      </p:sp>
    </p:spTree>
    <p:extLst>
      <p:ext uri="{BB962C8B-B14F-4D97-AF65-F5344CB8AC3E}">
        <p14:creationId xmlns:p14="http://schemas.microsoft.com/office/powerpoint/2010/main" val="35412241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256000"/>
          </a:xfrm>
          <a:prstGeom prst="rect">
            <a:avLst/>
          </a:prstGeom>
        </p:spPr>
      </p:pic>
      <p:sp>
        <p:nvSpPr>
          <p:cNvPr id="2" name="Title 1"/>
          <p:cNvSpPr>
            <a:spLocks noGrp="1"/>
          </p:cNvSpPr>
          <p:nvPr>
            <p:ph type="title"/>
          </p:nvPr>
        </p:nvSpPr>
        <p:spPr>
          <a:xfrm>
            <a:off x="1446212" y="2068358"/>
            <a:ext cx="9302752" cy="6470910"/>
          </a:xfrm>
        </p:spPr>
        <p:txBody>
          <a:bodyPr anchor="ctr"/>
          <a:lstStyle>
            <a:lvl1pPr>
              <a:defRPr sz="4267"/>
            </a:lvl1pPr>
          </a:lstStyle>
          <a:p>
            <a:r>
              <a:rPr lang="ja-JP" altLang="en-US"/>
              <a:t>マスター タイトルの書式設定</a:t>
            </a:r>
            <a:endParaRPr lang="en-US" dirty="0"/>
          </a:p>
        </p:txBody>
      </p:sp>
      <p:sp>
        <p:nvSpPr>
          <p:cNvPr id="12" name="Text Placeholder 3"/>
          <p:cNvSpPr>
            <a:spLocks noGrp="1"/>
          </p:cNvSpPr>
          <p:nvPr>
            <p:ph type="body" sz="half" idx="13"/>
          </p:nvPr>
        </p:nvSpPr>
        <p:spPr>
          <a:xfrm>
            <a:off x="1720645" y="8557113"/>
            <a:ext cx="8752299" cy="1409868"/>
          </a:xfrm>
        </p:spPr>
        <p:txBody>
          <a:bodyPr anchor="t">
            <a:normAutofit/>
          </a:bodyPr>
          <a:lstStyle>
            <a:lvl1pPr marL="0" indent="0">
              <a:buNone/>
              <a:defRPr sz="1867"/>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4" name="Text Placeholder 3"/>
          <p:cNvSpPr>
            <a:spLocks noGrp="1"/>
          </p:cNvSpPr>
          <p:nvPr>
            <p:ph type="body" sz="half" idx="2"/>
          </p:nvPr>
        </p:nvSpPr>
        <p:spPr>
          <a:xfrm>
            <a:off x="913775" y="10365150"/>
            <a:ext cx="10364452" cy="3368422"/>
          </a:xfrm>
        </p:spPr>
        <p:txBody>
          <a:bodyPr anchor="ctr">
            <a:normAutofit/>
          </a:bodyPr>
          <a:lstStyle>
            <a:lvl1pPr marL="0" indent="0" algn="ctr">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53FD705-64AB-43FE-98C0-B626F6A4BF6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39E34D4-C841-4156-BFEE-78CAEA738330}" type="slidenum">
              <a:rPr kumimoji="1" lang="ja-JP" altLang="en-US" smtClean="0"/>
              <a:t>‹#›</a:t>
            </a:fld>
            <a:endParaRPr kumimoji="1" lang="ja-JP" altLang="en-US"/>
          </a:p>
        </p:txBody>
      </p:sp>
      <p:sp>
        <p:nvSpPr>
          <p:cNvPr id="11" name="TextBox 10"/>
          <p:cNvSpPr txBox="1"/>
          <p:nvPr/>
        </p:nvSpPr>
        <p:spPr>
          <a:xfrm>
            <a:off x="983501" y="2104555"/>
            <a:ext cx="729184" cy="1386136"/>
          </a:xfrm>
          <a:prstGeom prst="rect">
            <a:avLst/>
          </a:prstGeom>
        </p:spPr>
        <p:txBody>
          <a:bodyPr vert="horz" lIns="121920" tIns="60960" rIns="121920" bIns="6096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10666" dirty="0">
                <a:solidFill>
                  <a:schemeClr val="tx1"/>
                </a:solidFill>
                <a:effectLst/>
              </a:rPr>
              <a:t>“</a:t>
            </a:r>
          </a:p>
        </p:txBody>
      </p:sp>
      <p:sp>
        <p:nvSpPr>
          <p:cNvPr id="14" name="TextBox 13"/>
          <p:cNvSpPr txBox="1"/>
          <p:nvPr/>
        </p:nvSpPr>
        <p:spPr>
          <a:xfrm>
            <a:off x="10466841" y="7395591"/>
            <a:ext cx="738188" cy="1386136"/>
          </a:xfrm>
          <a:prstGeom prst="rect">
            <a:avLst/>
          </a:prstGeom>
        </p:spPr>
        <p:txBody>
          <a:bodyPr vert="horz" lIns="121920" tIns="60960" rIns="121920" bIns="6096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10666" dirty="0">
                <a:solidFill>
                  <a:schemeClr val="tx1"/>
                </a:solidFill>
                <a:effectLst/>
              </a:rPr>
              <a:t>”</a:t>
            </a:r>
          </a:p>
        </p:txBody>
      </p:sp>
    </p:spTree>
    <p:extLst>
      <p:ext uri="{BB962C8B-B14F-4D97-AF65-F5344CB8AC3E}">
        <p14:creationId xmlns:p14="http://schemas.microsoft.com/office/powerpoint/2010/main" val="29501188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256000"/>
          </a:xfrm>
          <a:prstGeom prst="rect">
            <a:avLst/>
          </a:prstGeom>
        </p:spPr>
      </p:pic>
      <p:sp>
        <p:nvSpPr>
          <p:cNvPr id="2" name="Title 1"/>
          <p:cNvSpPr>
            <a:spLocks noGrp="1"/>
          </p:cNvSpPr>
          <p:nvPr>
            <p:ph type="title"/>
          </p:nvPr>
        </p:nvSpPr>
        <p:spPr>
          <a:xfrm>
            <a:off x="913775" y="5069565"/>
            <a:ext cx="10364452" cy="5953979"/>
          </a:xfrm>
        </p:spPr>
        <p:txBody>
          <a:bodyPr anchor="b"/>
          <a:lstStyle>
            <a:lvl1pPr algn="ctr">
              <a:defRPr sz="4267"/>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913775" y="11051461"/>
            <a:ext cx="10364452" cy="2703749"/>
          </a:xfrm>
        </p:spPr>
        <p:txBody>
          <a:bodyPr anchor="t"/>
          <a:lstStyle>
            <a:lvl1pPr marL="0" indent="0" algn="ctr">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53FD705-64AB-43FE-98C0-B626F6A4BF6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39E34D4-C841-4156-BFEE-78CAEA738330}" type="slidenum">
              <a:rPr kumimoji="1" lang="ja-JP" altLang="en-US" smtClean="0"/>
              <a:t>‹#›</a:t>
            </a:fld>
            <a:endParaRPr kumimoji="1" lang="ja-JP" altLang="en-US"/>
          </a:p>
        </p:txBody>
      </p:sp>
    </p:spTree>
    <p:extLst>
      <p:ext uri="{BB962C8B-B14F-4D97-AF65-F5344CB8AC3E}">
        <p14:creationId xmlns:p14="http://schemas.microsoft.com/office/powerpoint/2010/main" val="15567222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256000"/>
          </a:xfrm>
          <a:prstGeom prst="rect">
            <a:avLst/>
          </a:prstGeom>
        </p:spPr>
      </p:pic>
      <p:sp>
        <p:nvSpPr>
          <p:cNvPr id="15" name="Title 1"/>
          <p:cNvSpPr>
            <a:spLocks noGrp="1"/>
          </p:cNvSpPr>
          <p:nvPr>
            <p:ph type="title"/>
          </p:nvPr>
        </p:nvSpPr>
        <p:spPr>
          <a:xfrm>
            <a:off x="913775" y="1444978"/>
            <a:ext cx="10364452" cy="3804667"/>
          </a:xfrm>
        </p:spPr>
        <p:txBody>
          <a:bodyPr/>
          <a:lstStyle/>
          <a:p>
            <a:r>
              <a:rPr lang="ja-JP" altLang="en-US"/>
              <a:t>マスター タイトルの書式設定</a:t>
            </a:r>
            <a:endParaRPr lang="en-US" dirty="0"/>
          </a:p>
        </p:txBody>
      </p:sp>
      <p:sp>
        <p:nvSpPr>
          <p:cNvPr id="7" name="Text Placeholder 2"/>
          <p:cNvSpPr>
            <a:spLocks noGrp="1"/>
          </p:cNvSpPr>
          <p:nvPr>
            <p:ph type="body" idx="1"/>
          </p:nvPr>
        </p:nvSpPr>
        <p:spPr>
          <a:xfrm>
            <a:off x="913775" y="5610887"/>
            <a:ext cx="3298976" cy="1365954"/>
          </a:xfrm>
        </p:spPr>
        <p:txBody>
          <a:bodyPr anchor="b">
            <a:noAutofit/>
          </a:bodyPr>
          <a:lstStyle>
            <a:lvl1pPr marL="0" indent="0" algn="ctr">
              <a:lnSpc>
                <a:spcPct val="75000"/>
              </a:lnSpc>
              <a:buNone/>
              <a:defRPr sz="3200" b="0">
                <a:solidFill>
                  <a:schemeClr val="tx1"/>
                </a:solidFill>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8" name="Text Placeholder 3"/>
          <p:cNvSpPr>
            <a:spLocks noGrp="1"/>
          </p:cNvSpPr>
          <p:nvPr>
            <p:ph type="body" sz="half" idx="15"/>
          </p:nvPr>
        </p:nvSpPr>
        <p:spPr>
          <a:xfrm>
            <a:off x="913775" y="6976845"/>
            <a:ext cx="3298976" cy="6750447"/>
          </a:xfrm>
        </p:spPr>
        <p:txBody>
          <a:bodyPr anchor="t">
            <a:normAutofit/>
          </a:bodyPr>
          <a:lstStyle>
            <a:lvl1pPr marL="0" indent="0" algn="ctr">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ja-JP" altLang="en-US"/>
              <a:t>マスター テキストの書式設定</a:t>
            </a:r>
          </a:p>
        </p:txBody>
      </p:sp>
      <p:sp>
        <p:nvSpPr>
          <p:cNvPr id="9" name="Text Placeholder 4"/>
          <p:cNvSpPr>
            <a:spLocks noGrp="1"/>
          </p:cNvSpPr>
          <p:nvPr>
            <p:ph type="body" sz="quarter" idx="3"/>
          </p:nvPr>
        </p:nvSpPr>
        <p:spPr>
          <a:xfrm>
            <a:off x="4452390" y="5610887"/>
            <a:ext cx="3291521" cy="1365954"/>
          </a:xfrm>
        </p:spPr>
        <p:txBody>
          <a:bodyPr anchor="b">
            <a:noAutofit/>
          </a:bodyPr>
          <a:lstStyle>
            <a:lvl1pPr marL="0" indent="0" algn="ctr">
              <a:lnSpc>
                <a:spcPct val="75000"/>
              </a:lnSpc>
              <a:buNone/>
              <a:defRPr sz="3200" b="0">
                <a:solidFill>
                  <a:schemeClr val="tx1"/>
                </a:solidFill>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10" name="Text Placeholder 3"/>
          <p:cNvSpPr>
            <a:spLocks noGrp="1"/>
          </p:cNvSpPr>
          <p:nvPr>
            <p:ph type="body" sz="half" idx="16"/>
          </p:nvPr>
        </p:nvSpPr>
        <p:spPr>
          <a:xfrm>
            <a:off x="4441350" y="6976845"/>
            <a:ext cx="3303351" cy="6750447"/>
          </a:xfrm>
        </p:spPr>
        <p:txBody>
          <a:bodyPr anchor="t">
            <a:normAutofit/>
          </a:bodyPr>
          <a:lstStyle>
            <a:lvl1pPr marL="0" indent="0" algn="ctr">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ja-JP" altLang="en-US"/>
              <a:t>マスター テキストの書式設定</a:t>
            </a:r>
          </a:p>
        </p:txBody>
      </p:sp>
      <p:sp>
        <p:nvSpPr>
          <p:cNvPr id="11" name="Text Placeholder 4"/>
          <p:cNvSpPr>
            <a:spLocks noGrp="1"/>
          </p:cNvSpPr>
          <p:nvPr>
            <p:ph type="body" sz="quarter" idx="13"/>
          </p:nvPr>
        </p:nvSpPr>
        <p:spPr>
          <a:xfrm>
            <a:off x="7973299" y="5610887"/>
            <a:ext cx="3304928" cy="1365954"/>
          </a:xfrm>
        </p:spPr>
        <p:txBody>
          <a:bodyPr anchor="b">
            <a:noAutofit/>
          </a:bodyPr>
          <a:lstStyle>
            <a:lvl1pPr marL="0" indent="0" algn="ctr">
              <a:lnSpc>
                <a:spcPct val="75000"/>
              </a:lnSpc>
              <a:buNone/>
              <a:defRPr sz="3200" b="0">
                <a:solidFill>
                  <a:schemeClr val="tx1"/>
                </a:solidFill>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12" name="Text Placeholder 3"/>
          <p:cNvSpPr>
            <a:spLocks noGrp="1"/>
          </p:cNvSpPr>
          <p:nvPr>
            <p:ph type="body" sz="half" idx="17"/>
          </p:nvPr>
        </p:nvSpPr>
        <p:spPr>
          <a:xfrm>
            <a:off x="7973299" y="6976845"/>
            <a:ext cx="3304928" cy="6750447"/>
          </a:xfrm>
        </p:spPr>
        <p:txBody>
          <a:bodyPr anchor="t">
            <a:normAutofit/>
          </a:bodyPr>
          <a:lstStyle>
            <a:lvl1pPr marL="0" indent="0" algn="ctr">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053FD705-64AB-43FE-98C0-B626F6A4BF6E}" type="datetimeFigureOut">
              <a:rPr kumimoji="1" lang="ja-JP" altLang="en-US" smtClean="0"/>
              <a:t>2025/3/27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39E34D4-C841-4156-BFEE-78CAEA738330}" type="slidenum">
              <a:rPr kumimoji="1" lang="ja-JP" altLang="en-US" smtClean="0"/>
              <a:t>‹#›</a:t>
            </a:fld>
            <a:endParaRPr kumimoji="1" lang="ja-JP" altLang="en-US"/>
          </a:p>
        </p:txBody>
      </p:sp>
    </p:spTree>
    <p:extLst>
      <p:ext uri="{BB962C8B-B14F-4D97-AF65-F5344CB8AC3E}">
        <p14:creationId xmlns:p14="http://schemas.microsoft.com/office/powerpoint/2010/main" val="5768294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256000"/>
          </a:xfrm>
          <a:prstGeom prst="rect">
            <a:avLst/>
          </a:prstGeom>
        </p:spPr>
      </p:pic>
      <p:sp>
        <p:nvSpPr>
          <p:cNvPr id="30" name="Title 1"/>
          <p:cNvSpPr>
            <a:spLocks noGrp="1"/>
          </p:cNvSpPr>
          <p:nvPr>
            <p:ph type="title"/>
          </p:nvPr>
        </p:nvSpPr>
        <p:spPr>
          <a:xfrm>
            <a:off x="913775" y="1447756"/>
            <a:ext cx="10364452" cy="3801889"/>
          </a:xfrm>
        </p:spPr>
        <p:txBody>
          <a:bodyPr/>
          <a:lstStyle/>
          <a:p>
            <a:r>
              <a:rPr lang="ja-JP" altLang="en-US"/>
              <a:t>マスター タイトルの書式設定</a:t>
            </a:r>
            <a:endParaRPr lang="en-US" dirty="0"/>
          </a:p>
        </p:txBody>
      </p:sp>
      <p:sp>
        <p:nvSpPr>
          <p:cNvPr id="19" name="Text Placeholder 2"/>
          <p:cNvSpPr>
            <a:spLocks noGrp="1"/>
          </p:cNvSpPr>
          <p:nvPr>
            <p:ph type="body" idx="1"/>
          </p:nvPr>
        </p:nvSpPr>
        <p:spPr>
          <a:xfrm>
            <a:off x="913776" y="9966981"/>
            <a:ext cx="3296409" cy="1365954"/>
          </a:xfrm>
        </p:spPr>
        <p:txBody>
          <a:bodyPr anchor="b">
            <a:noAutofit/>
          </a:bodyPr>
          <a:lstStyle>
            <a:lvl1pPr marL="0" indent="0" algn="ctr">
              <a:lnSpc>
                <a:spcPct val="75000"/>
              </a:lnSpc>
              <a:buNone/>
              <a:defRPr sz="2933" b="0">
                <a:solidFill>
                  <a:schemeClr val="tx1"/>
                </a:solidFill>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20" name="Picture Placeholder 2"/>
          <p:cNvSpPr>
            <a:spLocks noGrp="1" noChangeAspect="1"/>
          </p:cNvSpPr>
          <p:nvPr>
            <p:ph type="pic" idx="15"/>
          </p:nvPr>
        </p:nvSpPr>
        <p:spPr>
          <a:xfrm>
            <a:off x="913776" y="5610887"/>
            <a:ext cx="3296409" cy="3612444"/>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2133"/>
            </a:lvl1pPr>
            <a:lvl2pPr marL="609585" indent="0">
              <a:buNone/>
              <a:defRPr sz="2133"/>
            </a:lvl2pPr>
            <a:lvl3pPr marL="1219170" indent="0">
              <a:buNone/>
              <a:defRPr sz="2133"/>
            </a:lvl3pPr>
            <a:lvl4pPr marL="1828754" indent="0">
              <a:buNone/>
              <a:defRPr sz="2133"/>
            </a:lvl4pPr>
            <a:lvl5pPr marL="2438339" indent="0">
              <a:buNone/>
              <a:defRPr sz="2133"/>
            </a:lvl5pPr>
            <a:lvl6pPr marL="3047924" indent="0">
              <a:buNone/>
              <a:defRPr sz="2133"/>
            </a:lvl6pPr>
            <a:lvl7pPr marL="3657509" indent="0">
              <a:buNone/>
              <a:defRPr sz="2133"/>
            </a:lvl7pPr>
            <a:lvl8pPr marL="4267093" indent="0">
              <a:buNone/>
              <a:defRPr sz="2133"/>
            </a:lvl8pPr>
            <a:lvl9pPr marL="4876678" indent="0">
              <a:buNone/>
              <a:defRPr sz="2133"/>
            </a:lvl9pPr>
          </a:lstStyle>
          <a:p>
            <a:r>
              <a:rPr lang="ja-JP" altLang="en-US"/>
              <a:t>アイコンをクリックして図を追加</a:t>
            </a:r>
            <a:endParaRPr lang="en-US" dirty="0"/>
          </a:p>
        </p:txBody>
      </p:sp>
      <p:sp>
        <p:nvSpPr>
          <p:cNvPr id="21" name="Text Placeholder 3"/>
          <p:cNvSpPr>
            <a:spLocks noGrp="1"/>
          </p:cNvSpPr>
          <p:nvPr>
            <p:ph type="body" sz="half" idx="18"/>
          </p:nvPr>
        </p:nvSpPr>
        <p:spPr>
          <a:xfrm>
            <a:off x="913776" y="11332935"/>
            <a:ext cx="3296409" cy="2394354"/>
          </a:xfrm>
        </p:spPr>
        <p:txBody>
          <a:bodyPr anchor="t">
            <a:normAutofit/>
          </a:bodyPr>
          <a:lstStyle>
            <a:lvl1pPr marL="0" indent="0" algn="ctr">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ja-JP" altLang="en-US"/>
              <a:t>マスター テキストの書式設定</a:t>
            </a:r>
          </a:p>
        </p:txBody>
      </p:sp>
      <p:sp>
        <p:nvSpPr>
          <p:cNvPr id="22" name="Text Placeholder 4"/>
          <p:cNvSpPr>
            <a:spLocks noGrp="1"/>
          </p:cNvSpPr>
          <p:nvPr>
            <p:ph type="body" sz="quarter" idx="3"/>
          </p:nvPr>
        </p:nvSpPr>
        <p:spPr>
          <a:xfrm>
            <a:off x="4442759" y="9966981"/>
            <a:ext cx="3301828" cy="1365954"/>
          </a:xfrm>
        </p:spPr>
        <p:txBody>
          <a:bodyPr anchor="b">
            <a:noAutofit/>
          </a:bodyPr>
          <a:lstStyle>
            <a:lvl1pPr marL="0" indent="0" algn="ctr">
              <a:lnSpc>
                <a:spcPct val="75000"/>
              </a:lnSpc>
              <a:buNone/>
              <a:defRPr sz="2933" b="0">
                <a:solidFill>
                  <a:schemeClr val="tx1"/>
                </a:solidFill>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23" name="Picture Placeholder 2"/>
          <p:cNvSpPr>
            <a:spLocks noGrp="1" noChangeAspect="1"/>
          </p:cNvSpPr>
          <p:nvPr>
            <p:ph type="pic" idx="21"/>
          </p:nvPr>
        </p:nvSpPr>
        <p:spPr>
          <a:xfrm>
            <a:off x="4441348" y="5610887"/>
            <a:ext cx="3303352" cy="3612444"/>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2133"/>
            </a:lvl1pPr>
            <a:lvl2pPr marL="609585" indent="0">
              <a:buNone/>
              <a:defRPr sz="2133"/>
            </a:lvl2pPr>
            <a:lvl3pPr marL="1219170" indent="0">
              <a:buNone/>
              <a:defRPr sz="2133"/>
            </a:lvl3pPr>
            <a:lvl4pPr marL="1828754" indent="0">
              <a:buNone/>
              <a:defRPr sz="2133"/>
            </a:lvl4pPr>
            <a:lvl5pPr marL="2438339" indent="0">
              <a:buNone/>
              <a:defRPr sz="2133"/>
            </a:lvl5pPr>
            <a:lvl6pPr marL="3047924" indent="0">
              <a:buNone/>
              <a:defRPr sz="2133"/>
            </a:lvl6pPr>
            <a:lvl7pPr marL="3657509" indent="0">
              <a:buNone/>
              <a:defRPr sz="2133"/>
            </a:lvl7pPr>
            <a:lvl8pPr marL="4267093" indent="0">
              <a:buNone/>
              <a:defRPr sz="2133"/>
            </a:lvl8pPr>
            <a:lvl9pPr marL="4876678" indent="0">
              <a:buNone/>
              <a:defRPr sz="2133"/>
            </a:lvl9pPr>
          </a:lstStyle>
          <a:p>
            <a:r>
              <a:rPr lang="ja-JP" altLang="en-US"/>
              <a:t>アイコンをクリックして図を追加</a:t>
            </a:r>
            <a:endParaRPr lang="en-US" dirty="0"/>
          </a:p>
        </p:txBody>
      </p:sp>
      <p:sp>
        <p:nvSpPr>
          <p:cNvPr id="24" name="Text Placeholder 3"/>
          <p:cNvSpPr>
            <a:spLocks noGrp="1"/>
          </p:cNvSpPr>
          <p:nvPr>
            <p:ph type="body" sz="half" idx="19"/>
          </p:nvPr>
        </p:nvSpPr>
        <p:spPr>
          <a:xfrm>
            <a:off x="4441348" y="11332934"/>
            <a:ext cx="3303352" cy="2394356"/>
          </a:xfrm>
        </p:spPr>
        <p:txBody>
          <a:bodyPr anchor="t">
            <a:normAutofit/>
          </a:bodyPr>
          <a:lstStyle>
            <a:lvl1pPr marL="0" indent="0" algn="ctr">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ja-JP" altLang="en-US"/>
              <a:t>マスター テキストの書式設定</a:t>
            </a:r>
          </a:p>
        </p:txBody>
      </p:sp>
      <p:sp>
        <p:nvSpPr>
          <p:cNvPr id="25" name="Text Placeholder 4"/>
          <p:cNvSpPr>
            <a:spLocks noGrp="1"/>
          </p:cNvSpPr>
          <p:nvPr>
            <p:ph type="body" sz="quarter" idx="13"/>
          </p:nvPr>
        </p:nvSpPr>
        <p:spPr>
          <a:xfrm>
            <a:off x="7973300" y="9966981"/>
            <a:ext cx="3300681" cy="1365954"/>
          </a:xfrm>
        </p:spPr>
        <p:txBody>
          <a:bodyPr anchor="b">
            <a:noAutofit/>
          </a:bodyPr>
          <a:lstStyle>
            <a:lvl1pPr marL="0" indent="0" algn="ctr">
              <a:lnSpc>
                <a:spcPct val="75000"/>
              </a:lnSpc>
              <a:buNone/>
              <a:defRPr sz="2933" b="0">
                <a:solidFill>
                  <a:schemeClr val="tx1"/>
                </a:solidFill>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26" name="Picture Placeholder 2"/>
          <p:cNvSpPr>
            <a:spLocks noGrp="1" noChangeAspect="1"/>
          </p:cNvSpPr>
          <p:nvPr>
            <p:ph type="pic" idx="22"/>
          </p:nvPr>
        </p:nvSpPr>
        <p:spPr>
          <a:xfrm>
            <a:off x="7973299" y="5610887"/>
            <a:ext cx="3304928" cy="3612444"/>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2133"/>
            </a:lvl1pPr>
            <a:lvl2pPr marL="609585" indent="0">
              <a:buNone/>
              <a:defRPr sz="2133"/>
            </a:lvl2pPr>
            <a:lvl3pPr marL="1219170" indent="0">
              <a:buNone/>
              <a:defRPr sz="2133"/>
            </a:lvl3pPr>
            <a:lvl4pPr marL="1828754" indent="0">
              <a:buNone/>
              <a:defRPr sz="2133"/>
            </a:lvl4pPr>
            <a:lvl5pPr marL="2438339" indent="0">
              <a:buNone/>
              <a:defRPr sz="2133"/>
            </a:lvl5pPr>
            <a:lvl6pPr marL="3047924" indent="0">
              <a:buNone/>
              <a:defRPr sz="2133"/>
            </a:lvl6pPr>
            <a:lvl7pPr marL="3657509" indent="0">
              <a:buNone/>
              <a:defRPr sz="2133"/>
            </a:lvl7pPr>
            <a:lvl8pPr marL="4267093" indent="0">
              <a:buNone/>
              <a:defRPr sz="2133"/>
            </a:lvl8pPr>
            <a:lvl9pPr marL="4876678" indent="0">
              <a:buNone/>
              <a:defRPr sz="2133"/>
            </a:lvl9pPr>
          </a:lstStyle>
          <a:p>
            <a:r>
              <a:rPr lang="ja-JP" altLang="en-US"/>
              <a:t>アイコンをクリックして図を追加</a:t>
            </a:r>
            <a:endParaRPr lang="en-US" dirty="0"/>
          </a:p>
        </p:txBody>
      </p:sp>
      <p:sp>
        <p:nvSpPr>
          <p:cNvPr id="27" name="Text Placeholder 3"/>
          <p:cNvSpPr>
            <a:spLocks noGrp="1"/>
          </p:cNvSpPr>
          <p:nvPr>
            <p:ph type="body" sz="half" idx="20"/>
          </p:nvPr>
        </p:nvSpPr>
        <p:spPr>
          <a:xfrm>
            <a:off x="7973174" y="11332929"/>
            <a:ext cx="3305053" cy="2394361"/>
          </a:xfrm>
        </p:spPr>
        <p:txBody>
          <a:bodyPr anchor="t">
            <a:normAutofit/>
          </a:bodyPr>
          <a:lstStyle>
            <a:lvl1pPr marL="0" indent="0" algn="ctr">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053FD705-64AB-43FE-98C0-B626F6A4BF6E}" type="datetimeFigureOut">
              <a:rPr kumimoji="1" lang="ja-JP" altLang="en-US" smtClean="0"/>
              <a:t>2025/3/27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39E34D4-C841-4156-BFEE-78CAEA738330}" type="slidenum">
              <a:rPr kumimoji="1" lang="ja-JP" altLang="en-US" smtClean="0"/>
              <a:t>‹#›</a:t>
            </a:fld>
            <a:endParaRPr kumimoji="1" lang="ja-JP" altLang="en-US"/>
          </a:p>
        </p:txBody>
      </p:sp>
    </p:spTree>
    <p:extLst>
      <p:ext uri="{BB962C8B-B14F-4D97-AF65-F5344CB8AC3E}">
        <p14:creationId xmlns:p14="http://schemas.microsoft.com/office/powerpoint/2010/main" val="12627327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256000"/>
          </a:xfrm>
          <a:prstGeom prst="rect">
            <a:avLst/>
          </a:prstGeom>
        </p:spPr>
      </p:pic>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1" name="Vertical Text Placeholder 2"/>
          <p:cNvSpPr>
            <a:spLocks noGrp="1"/>
          </p:cNvSpPr>
          <p:nvPr>
            <p:ph type="body" orient="vert" sz="quarter" idx="13"/>
          </p:nvPr>
        </p:nvSpPr>
        <p:spPr>
          <a:xfrm>
            <a:off x="913775" y="5610891"/>
            <a:ext cx="10364452" cy="811640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53FD705-64AB-43FE-98C0-B626F6A4BF6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9E34D4-C841-4156-BFEE-78CAEA738330}" type="slidenum">
              <a:rPr kumimoji="1" lang="ja-JP" altLang="en-US" smtClean="0"/>
              <a:t>‹#›</a:t>
            </a:fld>
            <a:endParaRPr kumimoji="1" lang="ja-JP" altLang="en-US"/>
          </a:p>
        </p:txBody>
      </p:sp>
    </p:spTree>
    <p:extLst>
      <p:ext uri="{BB962C8B-B14F-4D97-AF65-F5344CB8AC3E}">
        <p14:creationId xmlns:p14="http://schemas.microsoft.com/office/powerpoint/2010/main" val="20943682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256000"/>
          </a:xfrm>
          <a:prstGeom prst="rect">
            <a:avLst/>
          </a:prstGeom>
        </p:spPr>
      </p:pic>
      <p:sp>
        <p:nvSpPr>
          <p:cNvPr id="2" name="Vertical Title 1"/>
          <p:cNvSpPr>
            <a:spLocks noGrp="1"/>
          </p:cNvSpPr>
          <p:nvPr>
            <p:ph type="title" orient="vert"/>
          </p:nvPr>
        </p:nvSpPr>
        <p:spPr>
          <a:xfrm>
            <a:off x="8724901" y="1444984"/>
            <a:ext cx="2553327" cy="12282309"/>
          </a:xfrm>
        </p:spPr>
        <p:txBody>
          <a:bodyPr vert="eaVert"/>
          <a:lstStyle>
            <a:lvl1pPr algn="l">
              <a:defRPr/>
            </a:lvl1pPr>
          </a:lstStyle>
          <a:p>
            <a:r>
              <a:rPr lang="ja-JP" altLang="en-US"/>
              <a:t>マスター タイトルの書式設定</a:t>
            </a:r>
            <a:endParaRPr lang="en-US" dirty="0"/>
          </a:p>
        </p:txBody>
      </p:sp>
      <p:sp>
        <p:nvSpPr>
          <p:cNvPr id="8" name="Vertical Text Placeholder 2"/>
          <p:cNvSpPr>
            <a:spLocks noGrp="1"/>
          </p:cNvSpPr>
          <p:nvPr>
            <p:ph type="body" orient="vert" sz="quarter" idx="13"/>
          </p:nvPr>
        </p:nvSpPr>
        <p:spPr>
          <a:xfrm>
            <a:off x="913775" y="1444984"/>
            <a:ext cx="7658724" cy="122823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53FD705-64AB-43FE-98C0-B626F6A4BF6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9E34D4-C841-4156-BFEE-78CAEA738330}" type="slidenum">
              <a:rPr kumimoji="1" lang="ja-JP" altLang="en-US" smtClean="0"/>
              <a:t>‹#›</a:t>
            </a:fld>
            <a:endParaRPr kumimoji="1" lang="ja-JP" altLang="en-US"/>
          </a:p>
        </p:txBody>
      </p:sp>
    </p:spTree>
    <p:extLst>
      <p:ext uri="{BB962C8B-B14F-4D97-AF65-F5344CB8AC3E}">
        <p14:creationId xmlns:p14="http://schemas.microsoft.com/office/powerpoint/2010/main" val="17982302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11201" y="10656711"/>
            <a:ext cx="8739823" cy="3612444"/>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711201" y="1264356"/>
            <a:ext cx="8739823" cy="8930773"/>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53FD705-64AB-43FE-98C0-B626F6A4BF6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9E34D4-C841-4156-BFEE-78CAEA738330}" type="slidenum">
              <a:rPr kumimoji="1" lang="ja-JP" altLang="en-US" smtClean="0"/>
              <a:t>‹#›</a:t>
            </a:fld>
            <a:endParaRPr kumimoji="1" lang="ja-JP" altLang="en-US"/>
          </a:p>
        </p:txBody>
      </p:sp>
    </p:spTree>
    <p:extLst>
      <p:ext uri="{BB962C8B-B14F-4D97-AF65-F5344CB8AC3E}">
        <p14:creationId xmlns:p14="http://schemas.microsoft.com/office/powerpoint/2010/main" val="3425676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256000"/>
          </a:xfrm>
          <a:prstGeom prst="rect">
            <a:avLst/>
          </a:prstGeom>
        </p:spPr>
      </p:pic>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2" name="Content Placeholder 2"/>
          <p:cNvSpPr>
            <a:spLocks noGrp="1"/>
          </p:cNvSpPr>
          <p:nvPr>
            <p:ph sz="quarter" idx="13"/>
          </p:nvPr>
        </p:nvSpPr>
        <p:spPr>
          <a:xfrm>
            <a:off x="913773" y="5610888"/>
            <a:ext cx="10363827" cy="811640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53FD705-64AB-43FE-98C0-B626F6A4BF6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9E34D4-C841-4156-BFEE-78CAEA738330}" type="slidenum">
              <a:rPr kumimoji="1" lang="ja-JP" altLang="en-US" smtClean="0"/>
              <a:t>‹#›</a:t>
            </a:fld>
            <a:endParaRPr kumimoji="1" lang="ja-JP" altLang="en-US"/>
          </a:p>
        </p:txBody>
      </p:sp>
    </p:spTree>
    <p:extLst>
      <p:ext uri="{BB962C8B-B14F-4D97-AF65-F5344CB8AC3E}">
        <p14:creationId xmlns:p14="http://schemas.microsoft.com/office/powerpoint/2010/main" val="1338005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256000"/>
          </a:xfrm>
          <a:prstGeom prst="rect">
            <a:avLst/>
          </a:prstGeom>
        </p:spPr>
      </p:pic>
      <p:sp>
        <p:nvSpPr>
          <p:cNvPr id="2" name="Title 1"/>
          <p:cNvSpPr>
            <a:spLocks noGrp="1"/>
          </p:cNvSpPr>
          <p:nvPr>
            <p:ph type="title"/>
          </p:nvPr>
        </p:nvSpPr>
        <p:spPr>
          <a:xfrm>
            <a:off x="913775" y="1964005"/>
            <a:ext cx="10351752" cy="6487275"/>
          </a:xfrm>
        </p:spPr>
        <p:txBody>
          <a:bodyPr anchor="b">
            <a:normAutofit/>
          </a:bodyPr>
          <a:lstStyle>
            <a:lvl1pPr>
              <a:defRPr sz="5333"/>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13775" y="8669531"/>
            <a:ext cx="10351752" cy="3243100"/>
          </a:xfrm>
        </p:spPr>
        <p:txBody>
          <a:bodyPr>
            <a:normAutofit/>
          </a:bodyPr>
          <a:lstStyle>
            <a:lvl1pPr marL="0" indent="0" algn="ctr">
              <a:buNone/>
              <a:defRPr sz="2667">
                <a:solidFill>
                  <a:schemeClr val="bg1">
                    <a:lumMod val="50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53FD705-64AB-43FE-98C0-B626F6A4BF6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9E34D4-C841-4156-BFEE-78CAEA738330}" type="slidenum">
              <a:rPr kumimoji="1" lang="ja-JP" altLang="en-US" smtClean="0"/>
              <a:t>‹#›</a:t>
            </a:fld>
            <a:endParaRPr kumimoji="1" lang="ja-JP" altLang="en-US"/>
          </a:p>
        </p:txBody>
      </p:sp>
    </p:spTree>
    <p:extLst>
      <p:ext uri="{BB962C8B-B14F-4D97-AF65-F5344CB8AC3E}">
        <p14:creationId xmlns:p14="http://schemas.microsoft.com/office/powerpoint/2010/main" val="453706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256000"/>
          </a:xfrm>
          <a:prstGeom prst="rect">
            <a:avLst/>
          </a:prstGeom>
        </p:spPr>
      </p:pic>
      <p:sp>
        <p:nvSpPr>
          <p:cNvPr id="14" name="Title 1"/>
          <p:cNvSpPr>
            <a:spLocks noGrp="1"/>
          </p:cNvSpPr>
          <p:nvPr>
            <p:ph type="title"/>
          </p:nvPr>
        </p:nvSpPr>
        <p:spPr>
          <a:xfrm>
            <a:off x="913776" y="1466118"/>
            <a:ext cx="10364451" cy="3783531"/>
          </a:xfrm>
        </p:spPr>
        <p:txBody>
          <a:bodyPr/>
          <a:lstStyle/>
          <a:p>
            <a:r>
              <a:rPr lang="ja-JP" altLang="en-US"/>
              <a:t>マスター タイトルの書式設定</a:t>
            </a:r>
            <a:endParaRPr lang="en-US" dirty="0"/>
          </a:p>
        </p:txBody>
      </p:sp>
      <p:sp>
        <p:nvSpPr>
          <p:cNvPr id="12" name="Content Placeholder 2"/>
          <p:cNvSpPr>
            <a:spLocks noGrp="1"/>
          </p:cNvSpPr>
          <p:nvPr>
            <p:ph sz="quarter" idx="13"/>
          </p:nvPr>
        </p:nvSpPr>
        <p:spPr>
          <a:xfrm>
            <a:off x="913773" y="5610888"/>
            <a:ext cx="5106027" cy="811640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3" name="Content Placeholder 3"/>
          <p:cNvSpPr>
            <a:spLocks noGrp="1"/>
          </p:cNvSpPr>
          <p:nvPr>
            <p:ph sz="quarter" idx="14"/>
          </p:nvPr>
        </p:nvSpPr>
        <p:spPr>
          <a:xfrm>
            <a:off x="6172200" y="5610888"/>
            <a:ext cx="5105400" cy="811640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53FD705-64AB-43FE-98C0-B626F6A4BF6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39E34D4-C841-4156-BFEE-78CAEA738330}" type="slidenum">
              <a:rPr kumimoji="1" lang="ja-JP" altLang="en-US" smtClean="0"/>
              <a:t>‹#›</a:t>
            </a:fld>
            <a:endParaRPr kumimoji="1" lang="ja-JP" altLang="en-US"/>
          </a:p>
        </p:txBody>
      </p:sp>
    </p:spTree>
    <p:extLst>
      <p:ext uri="{BB962C8B-B14F-4D97-AF65-F5344CB8AC3E}">
        <p14:creationId xmlns:p14="http://schemas.microsoft.com/office/powerpoint/2010/main" val="1049283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256000"/>
          </a:xfrm>
          <a:prstGeom prst="rect">
            <a:avLst/>
          </a:prstGeom>
        </p:spPr>
      </p:pic>
      <p:sp>
        <p:nvSpPr>
          <p:cNvPr id="14" name="Title 1"/>
          <p:cNvSpPr>
            <a:spLocks noGrp="1"/>
          </p:cNvSpPr>
          <p:nvPr>
            <p:ph type="title"/>
          </p:nvPr>
        </p:nvSpPr>
        <p:spPr>
          <a:xfrm>
            <a:off x="913776" y="1466118"/>
            <a:ext cx="10364451" cy="378353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46328" y="5620191"/>
            <a:ext cx="4873475" cy="1611838"/>
          </a:xfrm>
        </p:spPr>
        <p:txBody>
          <a:bodyPr anchor="b">
            <a:noAutofit/>
          </a:bodyPr>
          <a:lstStyle>
            <a:lvl1pPr marL="0" indent="0">
              <a:lnSpc>
                <a:spcPct val="75000"/>
              </a:lnSpc>
              <a:buNone/>
              <a:defRPr sz="3467" b="0">
                <a:solidFill>
                  <a:schemeClr val="tx1"/>
                </a:solidFill>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12" name="Content Placeholder 3"/>
          <p:cNvSpPr>
            <a:spLocks noGrp="1"/>
          </p:cNvSpPr>
          <p:nvPr>
            <p:ph sz="quarter" idx="13"/>
          </p:nvPr>
        </p:nvSpPr>
        <p:spPr>
          <a:xfrm>
            <a:off x="913775" y="7232032"/>
            <a:ext cx="5106027" cy="649525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96423" y="5620191"/>
            <a:ext cx="4881804" cy="1611838"/>
          </a:xfrm>
        </p:spPr>
        <p:txBody>
          <a:bodyPr anchor="b">
            <a:noAutofit/>
          </a:bodyPr>
          <a:lstStyle>
            <a:lvl1pPr marL="0" indent="0">
              <a:lnSpc>
                <a:spcPct val="75000"/>
              </a:lnSpc>
              <a:buNone/>
              <a:defRPr sz="3467" b="0">
                <a:solidFill>
                  <a:schemeClr val="tx1"/>
                </a:solidFill>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13" name="Content Placeholder 5"/>
          <p:cNvSpPr>
            <a:spLocks noGrp="1"/>
          </p:cNvSpPr>
          <p:nvPr>
            <p:ph sz="quarter" idx="14"/>
          </p:nvPr>
        </p:nvSpPr>
        <p:spPr>
          <a:xfrm>
            <a:off x="6172201" y="7232032"/>
            <a:ext cx="5105401" cy="649525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53FD705-64AB-43FE-98C0-B626F6A4BF6E}" type="datetimeFigureOut">
              <a:rPr kumimoji="1" lang="ja-JP" altLang="en-US" smtClean="0"/>
              <a:t>2025/3/27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39E34D4-C841-4156-BFEE-78CAEA738330}" type="slidenum">
              <a:rPr kumimoji="1" lang="ja-JP" altLang="en-US" smtClean="0"/>
              <a:t>‹#›</a:t>
            </a:fld>
            <a:endParaRPr kumimoji="1" lang="ja-JP" altLang="en-US"/>
          </a:p>
        </p:txBody>
      </p:sp>
    </p:spTree>
    <p:extLst>
      <p:ext uri="{BB962C8B-B14F-4D97-AF65-F5344CB8AC3E}">
        <p14:creationId xmlns:p14="http://schemas.microsoft.com/office/powerpoint/2010/main" val="1458987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256000"/>
          </a:xfrm>
          <a:prstGeom prst="rect">
            <a:avLst/>
          </a:prstGeom>
        </p:spPr>
      </p:pic>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53FD705-64AB-43FE-98C0-B626F6A4BF6E}" type="datetimeFigureOut">
              <a:rPr kumimoji="1" lang="ja-JP" altLang="en-US" smtClean="0"/>
              <a:t>2025/3/27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39E34D4-C841-4156-BFEE-78CAEA738330}" type="slidenum">
              <a:rPr kumimoji="1" lang="ja-JP" altLang="en-US" smtClean="0"/>
              <a:t>‹#›</a:t>
            </a:fld>
            <a:endParaRPr kumimoji="1" lang="ja-JP" altLang="en-US"/>
          </a:p>
        </p:txBody>
      </p:sp>
    </p:spTree>
    <p:extLst>
      <p:ext uri="{BB962C8B-B14F-4D97-AF65-F5344CB8AC3E}">
        <p14:creationId xmlns:p14="http://schemas.microsoft.com/office/powerpoint/2010/main" val="396929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256000"/>
          </a:xfrm>
          <a:prstGeom prst="rect">
            <a:avLst/>
          </a:prstGeom>
        </p:spPr>
      </p:pic>
      <p:sp>
        <p:nvSpPr>
          <p:cNvPr id="2" name="Date Placeholder 1"/>
          <p:cNvSpPr>
            <a:spLocks noGrp="1"/>
          </p:cNvSpPr>
          <p:nvPr>
            <p:ph type="dt" sz="half" idx="10"/>
          </p:nvPr>
        </p:nvSpPr>
        <p:spPr/>
        <p:txBody>
          <a:bodyPr/>
          <a:lstStyle/>
          <a:p>
            <a:fld id="{053FD705-64AB-43FE-98C0-B626F6A4BF6E}" type="datetimeFigureOut">
              <a:rPr kumimoji="1" lang="ja-JP" altLang="en-US" smtClean="0"/>
              <a:t>2025/3/27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39E34D4-C841-4156-BFEE-78CAEA738330}" type="slidenum">
              <a:rPr kumimoji="1" lang="ja-JP" altLang="en-US" smtClean="0"/>
              <a:t>‹#›</a:t>
            </a:fld>
            <a:endParaRPr kumimoji="1" lang="ja-JP" altLang="en-US"/>
          </a:p>
        </p:txBody>
      </p:sp>
    </p:spTree>
    <p:extLst>
      <p:ext uri="{BB962C8B-B14F-4D97-AF65-F5344CB8AC3E}">
        <p14:creationId xmlns:p14="http://schemas.microsoft.com/office/powerpoint/2010/main" val="4215477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256000"/>
          </a:xfrm>
          <a:prstGeom prst="rect">
            <a:avLst/>
          </a:prstGeom>
        </p:spPr>
      </p:pic>
      <p:sp>
        <p:nvSpPr>
          <p:cNvPr id="2" name="Title 1"/>
          <p:cNvSpPr>
            <a:spLocks noGrp="1"/>
          </p:cNvSpPr>
          <p:nvPr>
            <p:ph type="title"/>
          </p:nvPr>
        </p:nvSpPr>
        <p:spPr>
          <a:xfrm>
            <a:off x="913775" y="1444978"/>
            <a:ext cx="3935688" cy="4795857"/>
          </a:xfrm>
        </p:spPr>
        <p:txBody>
          <a:bodyPr anchor="b"/>
          <a:lstStyle>
            <a:lvl1pPr algn="ctr">
              <a:defRPr sz="4267"/>
            </a:lvl1pPr>
          </a:lstStyle>
          <a:p>
            <a:r>
              <a:rPr lang="ja-JP" altLang="en-US"/>
              <a:t>マスター タイトルの書式設定</a:t>
            </a:r>
            <a:endParaRPr lang="en-US" dirty="0"/>
          </a:p>
        </p:txBody>
      </p:sp>
      <p:sp>
        <p:nvSpPr>
          <p:cNvPr id="10" name="Content Placeholder 2"/>
          <p:cNvSpPr>
            <a:spLocks noGrp="1"/>
          </p:cNvSpPr>
          <p:nvPr>
            <p:ph sz="quarter" idx="13"/>
          </p:nvPr>
        </p:nvSpPr>
        <p:spPr>
          <a:xfrm>
            <a:off x="5078063" y="1444981"/>
            <a:ext cx="6200163" cy="1228230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913776" y="6240834"/>
            <a:ext cx="3935689" cy="7486455"/>
          </a:xfrm>
        </p:spPr>
        <p:txBody>
          <a:bodyPr/>
          <a:lstStyle>
            <a:lvl1pPr marL="0" indent="0" algn="ctr">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53FD705-64AB-43FE-98C0-B626F6A4BF6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39E34D4-C841-4156-BFEE-78CAEA738330}" type="slidenum">
              <a:rPr kumimoji="1" lang="ja-JP" altLang="en-US" smtClean="0"/>
              <a:t>‹#›</a:t>
            </a:fld>
            <a:endParaRPr kumimoji="1" lang="ja-JP" altLang="en-US"/>
          </a:p>
        </p:txBody>
      </p:sp>
    </p:spTree>
    <p:extLst>
      <p:ext uri="{BB962C8B-B14F-4D97-AF65-F5344CB8AC3E}">
        <p14:creationId xmlns:p14="http://schemas.microsoft.com/office/powerpoint/2010/main" val="2791285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256000"/>
          </a:xfrm>
          <a:prstGeom prst="rect">
            <a:avLst/>
          </a:prstGeom>
        </p:spPr>
      </p:pic>
      <p:sp>
        <p:nvSpPr>
          <p:cNvPr id="2" name="Title 1"/>
          <p:cNvSpPr>
            <a:spLocks noGrp="1"/>
          </p:cNvSpPr>
          <p:nvPr>
            <p:ph type="title"/>
          </p:nvPr>
        </p:nvSpPr>
        <p:spPr>
          <a:xfrm>
            <a:off x="913776" y="1444978"/>
            <a:ext cx="5506157" cy="4795861"/>
          </a:xfrm>
        </p:spPr>
        <p:txBody>
          <a:bodyPr anchor="b"/>
          <a:lstStyle>
            <a:lvl1pPr algn="ct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672361" y="1444980"/>
            <a:ext cx="4007801" cy="12282311"/>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913794" y="6240838"/>
            <a:ext cx="5506139" cy="7486452"/>
          </a:xfrm>
        </p:spPr>
        <p:txBody>
          <a:bodyPr/>
          <a:lstStyle>
            <a:lvl1pPr marL="0" indent="0" algn="ctr">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53FD705-64AB-43FE-98C0-B626F6A4BF6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39E34D4-C841-4156-BFEE-78CAEA738330}" type="slidenum">
              <a:rPr kumimoji="1" lang="ja-JP" altLang="en-US" smtClean="0"/>
              <a:t>‹#›</a:t>
            </a:fld>
            <a:endParaRPr kumimoji="1" lang="ja-JP" altLang="en-US"/>
          </a:p>
        </p:txBody>
      </p:sp>
    </p:spTree>
    <p:extLst>
      <p:ext uri="{BB962C8B-B14F-4D97-AF65-F5344CB8AC3E}">
        <p14:creationId xmlns:p14="http://schemas.microsoft.com/office/powerpoint/2010/main" val="1250251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70000"/>
            <a:extLst>
              <a:ext uri="{28A0092B-C50C-407E-A947-70E740481C1C}">
                <a14:useLocalDpi xmlns:a14="http://schemas.microsoft.com/office/drawing/2010/main" val="0"/>
              </a:ext>
            </a:extLst>
          </a:blip>
          <a:srcRect/>
          <a:stretch>
            <a:fillRect/>
          </a:stretch>
        </p:blipFill>
        <p:spPr bwMode="auto">
          <a:xfrm>
            <a:off x="1" y="-1"/>
            <a:ext cx="12192003" cy="1625600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6" y="1466118"/>
            <a:ext cx="10364451" cy="378353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913775" y="5610891"/>
            <a:ext cx="10364452" cy="811640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678737" y="13945545"/>
            <a:ext cx="2743200" cy="865481"/>
          </a:xfrm>
          <a:prstGeom prst="rect">
            <a:avLst/>
          </a:prstGeom>
        </p:spPr>
        <p:txBody>
          <a:bodyPr vert="horz" lIns="91440" tIns="45720" rIns="91440" bIns="45720" rtlCol="0" anchor="ctr"/>
          <a:lstStyle>
            <a:lvl1pPr algn="r">
              <a:defRPr sz="1333">
                <a:solidFill>
                  <a:schemeClr val="tx1"/>
                </a:solidFill>
              </a:defRPr>
            </a:lvl1pPr>
          </a:lstStyle>
          <a:p>
            <a:fld id="{053FD705-64AB-43FE-98C0-B626F6A4BF6E}" type="datetimeFigureOut">
              <a:rPr kumimoji="1" lang="ja-JP" altLang="en-US" smtClean="0"/>
              <a:t>2025/3/27</a:t>
            </a:fld>
            <a:endParaRPr kumimoji="1" lang="ja-JP" altLang="en-US"/>
          </a:p>
        </p:txBody>
      </p:sp>
      <p:sp>
        <p:nvSpPr>
          <p:cNvPr id="5" name="Footer Placeholder 4"/>
          <p:cNvSpPr>
            <a:spLocks noGrp="1"/>
          </p:cNvSpPr>
          <p:nvPr>
            <p:ph type="ftr" sz="quarter" idx="3"/>
          </p:nvPr>
        </p:nvSpPr>
        <p:spPr>
          <a:xfrm>
            <a:off x="913775" y="13945545"/>
            <a:ext cx="6672887" cy="865481"/>
          </a:xfrm>
          <a:prstGeom prst="rect">
            <a:avLst/>
          </a:prstGeom>
        </p:spPr>
        <p:txBody>
          <a:bodyPr vert="horz" lIns="91440" tIns="45720" rIns="91440" bIns="45720" rtlCol="0" anchor="ctr"/>
          <a:lstStyle>
            <a:lvl1pPr algn="l">
              <a:defRPr sz="1333">
                <a:solidFill>
                  <a:schemeClr val="tx1"/>
                </a:solidFill>
              </a:defRPr>
            </a:lvl1pPr>
          </a:lstStyle>
          <a:p>
            <a:endParaRPr kumimoji="1" lang="ja-JP" altLang="en-US"/>
          </a:p>
        </p:txBody>
      </p:sp>
      <p:sp>
        <p:nvSpPr>
          <p:cNvPr id="6" name="Slide Number Placeholder 5"/>
          <p:cNvSpPr>
            <a:spLocks noGrp="1"/>
          </p:cNvSpPr>
          <p:nvPr>
            <p:ph type="sldNum" sz="quarter" idx="4"/>
          </p:nvPr>
        </p:nvSpPr>
        <p:spPr>
          <a:xfrm>
            <a:off x="10514013" y="13945545"/>
            <a:ext cx="764215" cy="865481"/>
          </a:xfrm>
          <a:prstGeom prst="rect">
            <a:avLst/>
          </a:prstGeom>
        </p:spPr>
        <p:txBody>
          <a:bodyPr vert="horz" lIns="91440" tIns="45720" rIns="91440" bIns="45720" rtlCol="0" anchor="ctr"/>
          <a:lstStyle>
            <a:lvl1pPr algn="r">
              <a:defRPr sz="1333">
                <a:solidFill>
                  <a:schemeClr val="tx1"/>
                </a:solidFill>
              </a:defRPr>
            </a:lvl1pPr>
          </a:lstStyle>
          <a:p>
            <a:fld id="{F39E34D4-C841-4156-BFEE-78CAEA738330}" type="slidenum">
              <a:rPr kumimoji="1" lang="ja-JP" altLang="en-US" smtClean="0"/>
              <a:t>‹#›</a:t>
            </a:fld>
            <a:endParaRPr kumimoji="1" lang="ja-JP" altLang="en-US"/>
          </a:p>
        </p:txBody>
      </p:sp>
    </p:spTree>
    <p:extLst>
      <p:ext uri="{BB962C8B-B14F-4D97-AF65-F5344CB8AC3E}">
        <p14:creationId xmlns:p14="http://schemas.microsoft.com/office/powerpoint/2010/main" val="3333609952"/>
      </p:ext>
    </p:extLst>
  </p:cSld>
  <p:clrMap bg1="lt1" tx1="dk1" bg2="lt2" tx2="dk2" accent1="accent1" accent2="accent2" accent3="accent3" accent4="accent4" accent5="accent5" accent6="accent6" hlink="hlink" folHlink="folHlink"/>
  <p:sldLayoutIdLst>
    <p:sldLayoutId id="2147484129" r:id="rId1"/>
    <p:sldLayoutId id="2147484130" r:id="rId2"/>
    <p:sldLayoutId id="2147484131" r:id="rId3"/>
    <p:sldLayoutId id="2147484132" r:id="rId4"/>
    <p:sldLayoutId id="2147484133" r:id="rId5"/>
    <p:sldLayoutId id="2147484134" r:id="rId6"/>
    <p:sldLayoutId id="2147484135" r:id="rId7"/>
    <p:sldLayoutId id="2147484136" r:id="rId8"/>
    <p:sldLayoutId id="2147484137" r:id="rId9"/>
    <p:sldLayoutId id="2147484138" r:id="rId10"/>
    <p:sldLayoutId id="2147484139" r:id="rId11"/>
    <p:sldLayoutId id="2147484140" r:id="rId12"/>
    <p:sldLayoutId id="2147484141" r:id="rId13"/>
    <p:sldLayoutId id="2147484142" r:id="rId14"/>
    <p:sldLayoutId id="2147484143" r:id="rId15"/>
    <p:sldLayoutId id="2147484144" r:id="rId16"/>
    <p:sldLayoutId id="2147484145" r:id="rId17"/>
    <p:sldLayoutId id="2147484146" r:id="rId18"/>
  </p:sldLayoutIdLst>
  <p:txStyles>
    <p:titleStyle>
      <a:lvl1pPr algn="ctr" defTabSz="1219170" rtl="0" eaLnBrk="1" latinLnBrk="0" hangingPunct="1">
        <a:lnSpc>
          <a:spcPct val="90000"/>
        </a:lnSpc>
        <a:spcBef>
          <a:spcPct val="0"/>
        </a:spcBef>
        <a:buNone/>
        <a:defRPr kumimoji="1" sz="4800" kern="1200" cap="all" baseline="0">
          <a:solidFill>
            <a:schemeClr val="tx1"/>
          </a:solidFill>
          <a:effectLst/>
          <a:latin typeface="+mj-lt"/>
          <a:ea typeface="+mj-ea"/>
          <a:cs typeface="+mj-cs"/>
        </a:defRPr>
      </a:lvl1pPr>
    </p:titleStyle>
    <p:bodyStyle>
      <a:lvl1pPr marL="304792" indent="-304792" algn="l" defTabSz="1219170" rtl="0" eaLnBrk="1" latinLnBrk="0" hangingPunct="1">
        <a:lnSpc>
          <a:spcPct val="120000"/>
        </a:lnSpc>
        <a:spcBef>
          <a:spcPts val="1333"/>
        </a:spcBef>
        <a:buClr>
          <a:schemeClr val="tx1"/>
        </a:buClr>
        <a:buFont typeface="Arial" panose="020B0604020202020204" pitchFamily="34" charset="0"/>
        <a:buChar char="•"/>
        <a:defRPr kumimoji="1" sz="2667" kern="1200" cap="all" baseline="0">
          <a:solidFill>
            <a:schemeClr val="tx1"/>
          </a:solidFill>
          <a:effectLst/>
          <a:latin typeface="+mn-lt"/>
          <a:ea typeface="+mn-ea"/>
          <a:cs typeface="+mn-cs"/>
        </a:defRPr>
      </a:lvl1pPr>
      <a:lvl2pPr marL="914377" indent="-304792" algn="l" defTabSz="1219170" rtl="0" eaLnBrk="1" latinLnBrk="0" hangingPunct="1">
        <a:lnSpc>
          <a:spcPct val="120000"/>
        </a:lnSpc>
        <a:spcBef>
          <a:spcPts val="667"/>
        </a:spcBef>
        <a:buClr>
          <a:schemeClr val="tx1"/>
        </a:buClr>
        <a:buFont typeface="Arial" panose="020B0604020202020204" pitchFamily="34" charset="0"/>
        <a:buChar char="•"/>
        <a:defRPr kumimoji="1" sz="2400" kern="1200" cap="all" baseline="0">
          <a:solidFill>
            <a:schemeClr val="tx1"/>
          </a:solidFill>
          <a:effectLst/>
          <a:latin typeface="+mn-lt"/>
          <a:ea typeface="+mn-ea"/>
          <a:cs typeface="+mn-cs"/>
        </a:defRPr>
      </a:lvl2pPr>
      <a:lvl3pPr marL="1523962" indent="-304792" algn="l" defTabSz="1219170" rtl="0" eaLnBrk="1" latinLnBrk="0" hangingPunct="1">
        <a:lnSpc>
          <a:spcPct val="120000"/>
        </a:lnSpc>
        <a:spcBef>
          <a:spcPts val="667"/>
        </a:spcBef>
        <a:buClr>
          <a:schemeClr val="tx1"/>
        </a:buClr>
        <a:buFont typeface="Arial" panose="020B0604020202020204" pitchFamily="34" charset="0"/>
        <a:buChar char="•"/>
        <a:defRPr kumimoji="1" sz="2133" kern="1200" cap="all" baseline="0">
          <a:solidFill>
            <a:schemeClr val="tx1"/>
          </a:solidFill>
          <a:effectLst/>
          <a:latin typeface="+mn-lt"/>
          <a:ea typeface="+mn-ea"/>
          <a:cs typeface="+mn-cs"/>
        </a:defRPr>
      </a:lvl3pPr>
      <a:lvl4pPr marL="2133547" indent="-304792" algn="l" defTabSz="1219170" rtl="0" eaLnBrk="1" latinLnBrk="0" hangingPunct="1">
        <a:lnSpc>
          <a:spcPct val="120000"/>
        </a:lnSpc>
        <a:spcBef>
          <a:spcPts val="667"/>
        </a:spcBef>
        <a:buClr>
          <a:schemeClr val="tx1"/>
        </a:buClr>
        <a:buFont typeface="Arial" panose="020B0604020202020204" pitchFamily="34" charset="0"/>
        <a:buChar char="•"/>
        <a:defRPr kumimoji="1" sz="1867" kern="1200" cap="all" baseline="0">
          <a:solidFill>
            <a:schemeClr val="tx1"/>
          </a:solidFill>
          <a:effectLst/>
          <a:latin typeface="+mn-lt"/>
          <a:ea typeface="+mn-ea"/>
          <a:cs typeface="+mn-cs"/>
        </a:defRPr>
      </a:lvl4pPr>
      <a:lvl5pPr marL="2743131" indent="-304792" algn="l" defTabSz="1219170" rtl="0" eaLnBrk="1" latinLnBrk="0" hangingPunct="1">
        <a:lnSpc>
          <a:spcPct val="120000"/>
        </a:lnSpc>
        <a:spcBef>
          <a:spcPts val="667"/>
        </a:spcBef>
        <a:buClr>
          <a:schemeClr val="tx1"/>
        </a:buClr>
        <a:buFont typeface="Arial" panose="020B0604020202020204" pitchFamily="34" charset="0"/>
        <a:buChar char="•"/>
        <a:defRPr kumimoji="1" sz="1867" kern="1200" cap="all" baseline="0">
          <a:solidFill>
            <a:schemeClr val="tx1"/>
          </a:solidFill>
          <a:effectLst/>
          <a:latin typeface="+mn-lt"/>
          <a:ea typeface="+mn-ea"/>
          <a:cs typeface="+mn-cs"/>
        </a:defRPr>
      </a:lvl5pPr>
      <a:lvl6pPr marL="3352716" indent="-304792" algn="l" defTabSz="1219170" rtl="0" eaLnBrk="1" latinLnBrk="0" hangingPunct="1">
        <a:lnSpc>
          <a:spcPct val="120000"/>
        </a:lnSpc>
        <a:spcBef>
          <a:spcPts val="667"/>
        </a:spcBef>
        <a:buClr>
          <a:schemeClr val="tx1"/>
        </a:buClr>
        <a:buFont typeface="Arial" panose="020B0604020202020204" pitchFamily="34" charset="0"/>
        <a:buChar char="•"/>
        <a:defRPr kumimoji="1" sz="1867" kern="1200" cap="all" baseline="0">
          <a:solidFill>
            <a:schemeClr val="tx1"/>
          </a:solidFill>
          <a:effectLst/>
          <a:latin typeface="+mn-lt"/>
          <a:ea typeface="+mn-ea"/>
          <a:cs typeface="+mn-cs"/>
        </a:defRPr>
      </a:lvl6pPr>
      <a:lvl7pPr marL="3962301" indent="-304792" algn="l" defTabSz="1219170" rtl="0" eaLnBrk="1" latinLnBrk="0" hangingPunct="1">
        <a:lnSpc>
          <a:spcPct val="120000"/>
        </a:lnSpc>
        <a:spcBef>
          <a:spcPts val="667"/>
        </a:spcBef>
        <a:buClr>
          <a:schemeClr val="tx1"/>
        </a:buClr>
        <a:buFont typeface="Arial" panose="020B0604020202020204" pitchFamily="34" charset="0"/>
        <a:buChar char="•"/>
        <a:defRPr kumimoji="1" sz="1867" kern="1200" cap="all" baseline="0">
          <a:solidFill>
            <a:schemeClr val="tx1"/>
          </a:solidFill>
          <a:effectLst/>
          <a:latin typeface="+mn-lt"/>
          <a:ea typeface="+mn-ea"/>
          <a:cs typeface="+mn-cs"/>
        </a:defRPr>
      </a:lvl7pPr>
      <a:lvl8pPr marL="4571886" indent="-304792" algn="l" defTabSz="1219170" rtl="0" eaLnBrk="1" latinLnBrk="0" hangingPunct="1">
        <a:lnSpc>
          <a:spcPct val="120000"/>
        </a:lnSpc>
        <a:spcBef>
          <a:spcPts val="667"/>
        </a:spcBef>
        <a:buClr>
          <a:schemeClr val="tx1"/>
        </a:buClr>
        <a:buFont typeface="Arial" panose="020B0604020202020204" pitchFamily="34" charset="0"/>
        <a:buChar char="•"/>
        <a:defRPr kumimoji="1" sz="1867" kern="1200" cap="all" baseline="0">
          <a:solidFill>
            <a:schemeClr val="tx1"/>
          </a:solidFill>
          <a:effectLst/>
          <a:latin typeface="+mn-lt"/>
          <a:ea typeface="+mn-ea"/>
          <a:cs typeface="+mn-cs"/>
        </a:defRPr>
      </a:lvl8pPr>
      <a:lvl9pPr marL="5181470" indent="-304792" algn="l" defTabSz="1219170" rtl="0" eaLnBrk="1" latinLnBrk="0" hangingPunct="1">
        <a:lnSpc>
          <a:spcPct val="120000"/>
        </a:lnSpc>
        <a:spcBef>
          <a:spcPts val="667"/>
        </a:spcBef>
        <a:buClr>
          <a:schemeClr val="tx1"/>
        </a:buClr>
        <a:buFont typeface="Arial" panose="020B0604020202020204" pitchFamily="34" charset="0"/>
        <a:buChar char="•"/>
        <a:defRPr kumimoji="1" sz="1867" kern="1200" cap="all" baseline="0">
          <a:solidFill>
            <a:schemeClr val="tx1"/>
          </a:solidFill>
          <a:effectLst/>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8.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3">
                <a:lumMod val="20000"/>
                <a:lumOff val="80000"/>
              </a:schemeClr>
            </a:gs>
            <a:gs pos="100000">
              <a:srgbClr val="92D050"/>
            </a:gs>
          </a:gsLst>
          <a:lin ang="5400000" scaled="0"/>
        </a:gradFill>
        <a:effectLst/>
      </p:bgPr>
    </p:bg>
    <p:spTree>
      <p:nvGrpSpPr>
        <p:cNvPr id="1" name=""/>
        <p:cNvGrpSpPr/>
        <p:nvPr/>
      </p:nvGrpSpPr>
      <p:grpSpPr>
        <a:xfrm>
          <a:off x="0" y="0"/>
          <a:ext cx="0" cy="0"/>
          <a:chOff x="0" y="0"/>
          <a:chExt cx="0" cy="0"/>
        </a:xfrm>
      </p:grpSpPr>
      <p:sp>
        <p:nvSpPr>
          <p:cNvPr id="56" name="四角形: 角を丸くする 55">
            <a:extLst>
              <a:ext uri="{FF2B5EF4-FFF2-40B4-BE49-F238E27FC236}">
                <a16:creationId xmlns:a16="http://schemas.microsoft.com/office/drawing/2014/main" id="{D7BF0543-65AF-45CF-B1F7-EB7DED569C52}"/>
              </a:ext>
            </a:extLst>
          </p:cNvPr>
          <p:cNvSpPr/>
          <p:nvPr/>
        </p:nvSpPr>
        <p:spPr>
          <a:xfrm>
            <a:off x="4952374" y="9324024"/>
            <a:ext cx="7158428" cy="1777326"/>
          </a:xfrm>
          <a:prstGeom prst="roundRect">
            <a:avLst/>
          </a:prstGeom>
          <a:gradFill flip="none" rotWithShape="1">
            <a:gsLst>
              <a:gs pos="11000">
                <a:schemeClr val="accent6">
                  <a:lumMod val="40000"/>
                  <a:lumOff val="60000"/>
                </a:schemeClr>
              </a:gs>
              <a:gs pos="0">
                <a:schemeClr val="accent6">
                  <a:lumMod val="75000"/>
                </a:schemeClr>
              </a:gs>
              <a:gs pos="50000">
                <a:schemeClr val="bg1"/>
              </a:gs>
              <a:gs pos="92000">
                <a:schemeClr val="accent6">
                  <a:lumMod val="40000"/>
                  <a:lumOff val="60000"/>
                </a:schemeClr>
              </a:gs>
              <a:gs pos="100000">
                <a:schemeClr val="accent6">
                  <a:lumMod val="7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3">
            <a:extLst>
              <a:ext uri="{FF2B5EF4-FFF2-40B4-BE49-F238E27FC236}">
                <a16:creationId xmlns:a16="http://schemas.microsoft.com/office/drawing/2014/main" id="{16AA7AB6-F055-469A-AE0E-46C21A23296C}"/>
              </a:ext>
            </a:extLst>
          </p:cNvPr>
          <p:cNvGrpSpPr/>
          <p:nvPr/>
        </p:nvGrpSpPr>
        <p:grpSpPr>
          <a:xfrm>
            <a:off x="4910434" y="2151560"/>
            <a:ext cx="7279359" cy="2402072"/>
            <a:chOff x="-3035858" y="6432385"/>
            <a:chExt cx="7279359" cy="2402072"/>
          </a:xfrm>
        </p:grpSpPr>
        <p:sp>
          <p:nvSpPr>
            <p:cNvPr id="36" name="四角形: 角を丸くする 35">
              <a:extLst>
                <a:ext uri="{FF2B5EF4-FFF2-40B4-BE49-F238E27FC236}">
                  <a16:creationId xmlns:a16="http://schemas.microsoft.com/office/drawing/2014/main" id="{D7E320A8-ECED-4EEB-811D-1862FD7F6E64}"/>
                </a:ext>
              </a:extLst>
            </p:cNvPr>
            <p:cNvSpPr/>
            <p:nvPr/>
          </p:nvSpPr>
          <p:spPr>
            <a:xfrm>
              <a:off x="-3035858" y="6432385"/>
              <a:ext cx="7239626" cy="2402072"/>
            </a:xfrm>
            <a:prstGeom prst="round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正方形/長方形 14"/>
            <p:cNvSpPr/>
            <p:nvPr/>
          </p:nvSpPr>
          <p:spPr>
            <a:xfrm>
              <a:off x="-2991192" y="6669217"/>
              <a:ext cx="2896134" cy="769441"/>
            </a:xfrm>
            <a:prstGeom prst="rect">
              <a:avLst/>
            </a:prstGeom>
            <a:ln>
              <a:noFill/>
            </a:ln>
          </p:spPr>
          <p:txBody>
            <a:bodyPr wrap="square">
              <a:spAutoFit/>
            </a:bodyPr>
            <a:lstStyle/>
            <a:p>
              <a:r>
                <a:rPr kumimoji="1" lang="ja-JP" altLang="en-US" sz="2400" dirty="0">
                  <a:highlight>
                    <a:srgbClr val="FFFFCC"/>
                  </a:highlight>
                  <a:latin typeface="メイリオ" panose="020B0604030504040204" pitchFamily="50" charset="-128"/>
                  <a:ea typeface="メイリオ" panose="020B0604030504040204" pitchFamily="50" charset="-128"/>
                </a:rPr>
                <a:t>ゆうなぎ園</a:t>
              </a:r>
              <a:endParaRPr kumimoji="1" lang="en-US" altLang="ja-JP" sz="2400" dirty="0">
                <a:highlight>
                  <a:srgbClr val="FFFFCC"/>
                </a:highlight>
                <a:latin typeface="メイリオ" panose="020B0604030504040204" pitchFamily="50" charset="-128"/>
                <a:ea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rPr>
                <a:t>（</a:t>
              </a:r>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社福</a:t>
              </a:r>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愛德福祉会）</a:t>
              </a:r>
              <a:endParaRPr kumimoji="1" lang="en-US" altLang="ja-JP" sz="2000" dirty="0">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4D1B3596-C18C-4506-B255-4AA146EC23FD}"/>
                </a:ext>
              </a:extLst>
            </p:cNvPr>
            <p:cNvSpPr txBox="1"/>
            <p:nvPr/>
          </p:nvSpPr>
          <p:spPr>
            <a:xfrm>
              <a:off x="601631" y="6443091"/>
              <a:ext cx="2540052" cy="1107996"/>
            </a:xfrm>
            <a:prstGeom prst="rect">
              <a:avLst/>
            </a:prstGeom>
            <a:noFill/>
          </p:spPr>
          <p:txBody>
            <a:bodyPr wrap="square" rtlCol="0">
              <a:spAutoFit/>
            </a:bodyPr>
            <a:lstStyle/>
            <a:p>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電話：</a:t>
              </a:r>
              <a:r>
                <a:rPr kumimoji="1" lang="en-US" altLang="ja-JP" sz="1600" dirty="0">
                  <a:latin typeface="メイリオ" panose="020B0604030504040204" pitchFamily="50" charset="-128"/>
                  <a:ea typeface="メイリオ" panose="020B0604030504040204" pitchFamily="50" charset="-128"/>
                </a:rPr>
                <a:t>06-6574-2521</a:t>
              </a:r>
              <a:r>
                <a:rPr kumimoji="1" lang="ja-JP" altLang="en-US" sz="1600" dirty="0">
                  <a:latin typeface="メイリオ" panose="020B0604030504040204" pitchFamily="50" charset="-128"/>
                  <a:ea typeface="メイリオ" panose="020B0604030504040204" pitchFamily="50" charset="-128"/>
                </a:rPr>
                <a:t>　</a:t>
              </a:r>
              <a:endParaRPr kumimoji="1" lang="en-US" altLang="ja-JP" sz="1600" dirty="0">
                <a:latin typeface="メイリオ" panose="020B0604030504040204" pitchFamily="50" charset="-128"/>
                <a:ea typeface="メイリオ" panose="020B0604030504040204" pitchFamily="50" charset="-128"/>
              </a:endParaRPr>
            </a:p>
            <a:p>
              <a:r>
                <a:rPr kumimoji="1" lang="en-US" altLang="ja-JP" sz="1600" dirty="0">
                  <a:latin typeface="メイリオ" panose="020B0604030504040204" pitchFamily="50" charset="-128"/>
                  <a:ea typeface="メイリオ" panose="020B0604030504040204" pitchFamily="50" charset="-128"/>
                </a:rPr>
                <a:t>FAX</a:t>
              </a:r>
              <a:r>
                <a:rPr kumimoji="1" lang="ja-JP" altLang="en-US" sz="1600" dirty="0">
                  <a:latin typeface="メイリオ" panose="020B0604030504040204" pitchFamily="50" charset="-128"/>
                  <a:ea typeface="メイリオ" panose="020B0604030504040204" pitchFamily="50" charset="-128"/>
                </a:rPr>
                <a:t>：</a:t>
              </a:r>
              <a:r>
                <a:rPr kumimoji="1" lang="en-US" altLang="ja-JP" sz="1600" dirty="0">
                  <a:latin typeface="メイリオ" panose="020B0604030504040204" pitchFamily="50" charset="-128"/>
                  <a:ea typeface="メイリオ" panose="020B0604030504040204" pitchFamily="50" charset="-128"/>
                </a:rPr>
                <a:t>06-6574-2524</a:t>
              </a:r>
              <a:endParaRPr kumimoji="1" lang="ja-JP" altLang="en-US" sz="1600" dirty="0">
                <a:latin typeface="メイリオ" panose="020B0604030504040204" pitchFamily="50" charset="-128"/>
                <a:ea typeface="メイリオ" panose="020B0604030504040204" pitchFamily="50" charset="-128"/>
              </a:endParaRPr>
            </a:p>
            <a:p>
              <a:endParaRPr kumimoji="1" lang="ja-JP" altLang="en-US" dirty="0"/>
            </a:p>
          </p:txBody>
        </p:sp>
        <p:pic>
          <p:nvPicPr>
            <p:cNvPr id="11" name="図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30628" y="6443091"/>
              <a:ext cx="1025637" cy="1025637"/>
            </a:xfrm>
            <a:prstGeom prst="rect">
              <a:avLst/>
            </a:prstGeom>
          </p:spPr>
        </p:pic>
        <p:sp>
          <p:nvSpPr>
            <p:cNvPr id="74" name="テキスト ボックス 73">
              <a:extLst>
                <a:ext uri="{FF2B5EF4-FFF2-40B4-BE49-F238E27FC236}">
                  <a16:creationId xmlns:a16="http://schemas.microsoft.com/office/drawing/2014/main" id="{76CA39C6-6E03-41DD-8F40-2C11D9A9E517}"/>
                </a:ext>
              </a:extLst>
            </p:cNvPr>
            <p:cNvSpPr txBox="1"/>
            <p:nvPr/>
          </p:nvSpPr>
          <p:spPr>
            <a:xfrm>
              <a:off x="-2914877" y="7354140"/>
              <a:ext cx="7158378" cy="1200329"/>
            </a:xfrm>
            <a:prstGeom prst="rect">
              <a:avLst/>
            </a:prstGeom>
            <a:noFill/>
          </p:spPr>
          <p:txBody>
            <a:bodyPr wrap="square" rtlCol="0">
              <a:spAutoFit/>
            </a:bodyPr>
            <a:lstStyle/>
            <a:p>
              <a:r>
                <a:rPr lang="ja-JP" altLang="en-US" b="1" i="0" dirty="0">
                  <a:solidFill>
                    <a:schemeClr val="accent3">
                      <a:lumMod val="50000"/>
                    </a:schemeClr>
                  </a:solidFill>
                  <a:effectLst/>
                  <a:latin typeface="skip"/>
                </a:rPr>
                <a:t>聞こえやことばに障がいのあるお子さまへの支援を行う通園施設です。</a:t>
              </a:r>
            </a:p>
            <a:p>
              <a:r>
                <a:rPr lang="ja-JP" altLang="en-US" b="1" i="0" dirty="0">
                  <a:solidFill>
                    <a:schemeClr val="accent3">
                      <a:lumMod val="50000"/>
                    </a:schemeClr>
                  </a:solidFill>
                  <a:effectLst/>
                  <a:latin typeface="skip"/>
                </a:rPr>
                <a:t>保護者と一緒に通い、集団や個別の支援の他、リトミックや行事、保護者勉強会などを通じ、様々な支援を行います。</a:t>
              </a:r>
            </a:p>
            <a:p>
              <a:r>
                <a:rPr lang="ja-JP" altLang="en-US" i="0" dirty="0">
                  <a:solidFill>
                    <a:schemeClr val="accent3">
                      <a:lumMod val="50000"/>
                    </a:schemeClr>
                  </a:solidFill>
                  <a:effectLst/>
                  <a:latin typeface="skip"/>
                </a:rPr>
                <a:t>　大阪メトロ中央線「朝潮橋</a:t>
              </a:r>
              <a:r>
                <a:rPr lang="ja-JP" altLang="en-US" dirty="0">
                  <a:solidFill>
                    <a:schemeClr val="accent3">
                      <a:lumMod val="50000"/>
                    </a:schemeClr>
                  </a:solidFill>
                  <a:latin typeface="skip"/>
                </a:rPr>
                <a:t>駅</a:t>
              </a:r>
              <a:r>
                <a:rPr lang="ja-JP" altLang="en-US" i="0" dirty="0">
                  <a:solidFill>
                    <a:schemeClr val="accent3">
                      <a:lumMod val="50000"/>
                    </a:schemeClr>
                  </a:solidFill>
                  <a:effectLst/>
                  <a:latin typeface="skip"/>
                </a:rPr>
                <a:t>」から</a:t>
              </a:r>
              <a:r>
                <a:rPr lang="ja-JP" altLang="en-US" dirty="0">
                  <a:solidFill>
                    <a:schemeClr val="accent3">
                      <a:lumMod val="50000"/>
                    </a:schemeClr>
                  </a:solidFill>
                  <a:latin typeface="skip"/>
                </a:rPr>
                <a:t>　</a:t>
              </a:r>
              <a:r>
                <a:rPr lang="ja-JP" altLang="en-US" i="0" dirty="0">
                  <a:solidFill>
                    <a:schemeClr val="accent3">
                      <a:lumMod val="50000"/>
                    </a:schemeClr>
                  </a:solidFill>
                  <a:effectLst/>
                  <a:latin typeface="skip"/>
                </a:rPr>
                <a:t>徒歩５分</a:t>
              </a:r>
            </a:p>
          </p:txBody>
        </p:sp>
      </p:grpSp>
      <p:sp>
        <p:nvSpPr>
          <p:cNvPr id="54" name="矢印: 下 53">
            <a:extLst>
              <a:ext uri="{FF2B5EF4-FFF2-40B4-BE49-F238E27FC236}">
                <a16:creationId xmlns:a16="http://schemas.microsoft.com/office/drawing/2014/main" id="{4FF901ED-4F4F-4132-AECB-60C682AFBDB3}"/>
              </a:ext>
            </a:extLst>
          </p:cNvPr>
          <p:cNvSpPr/>
          <p:nvPr/>
        </p:nvSpPr>
        <p:spPr>
          <a:xfrm rot="14645444">
            <a:off x="4163136" y="3540931"/>
            <a:ext cx="517936" cy="1191537"/>
          </a:xfrm>
          <a:prstGeom prst="downArrow">
            <a:avLst/>
          </a:prstGeom>
          <a:solidFill>
            <a:srgbClr val="FFCCFF"/>
          </a:solidFill>
          <a:ln>
            <a:solidFill>
              <a:srgbClr val="E951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四角形: 角を丸くする 50">
            <a:extLst>
              <a:ext uri="{FF2B5EF4-FFF2-40B4-BE49-F238E27FC236}">
                <a16:creationId xmlns:a16="http://schemas.microsoft.com/office/drawing/2014/main" id="{77354EF1-B534-4B08-8C86-E29B8AAD63E2}"/>
              </a:ext>
            </a:extLst>
          </p:cNvPr>
          <p:cNvSpPr/>
          <p:nvPr/>
        </p:nvSpPr>
        <p:spPr>
          <a:xfrm>
            <a:off x="4952374" y="6953105"/>
            <a:ext cx="7197686" cy="2303687"/>
          </a:xfrm>
          <a:prstGeom prst="round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9" name="四角形: 角を丸くする 48">
            <a:extLst>
              <a:ext uri="{FF2B5EF4-FFF2-40B4-BE49-F238E27FC236}">
                <a16:creationId xmlns:a16="http://schemas.microsoft.com/office/drawing/2014/main" id="{5B626E67-9A7C-449F-87F2-33450E257020}"/>
              </a:ext>
            </a:extLst>
          </p:cNvPr>
          <p:cNvSpPr/>
          <p:nvPr/>
        </p:nvSpPr>
        <p:spPr>
          <a:xfrm>
            <a:off x="4952374" y="4596769"/>
            <a:ext cx="7197686" cy="2303687"/>
          </a:xfrm>
          <a:prstGeom prst="round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角丸四角形 19"/>
          <p:cNvSpPr/>
          <p:nvPr/>
        </p:nvSpPr>
        <p:spPr>
          <a:xfrm>
            <a:off x="806586" y="11970274"/>
            <a:ext cx="10536749" cy="3737907"/>
          </a:xfrm>
          <a:prstGeom prst="roundRect">
            <a:avLst/>
          </a:prstGeom>
          <a:gradFill>
            <a:gsLst>
              <a:gs pos="0">
                <a:srgbClr val="FFCCFF"/>
              </a:gs>
              <a:gs pos="100000">
                <a:schemeClr val="tx2">
                  <a:lumMod val="20000"/>
                  <a:lumOff val="80000"/>
                </a:schemeClr>
              </a:gs>
              <a:gs pos="100000">
                <a:schemeClr val="bg1"/>
              </a:gs>
              <a:gs pos="100000">
                <a:schemeClr val="bg2"/>
              </a:gs>
              <a:gs pos="100000">
                <a:srgbClr val="FFCCFF"/>
              </a:gs>
            </a:gsLst>
            <a:lin ang="5400000" scaled="1"/>
          </a:gradFill>
          <a:ln w="38100">
            <a:solidFill>
              <a:schemeClr val="bg1">
                <a:alpha val="9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p>
        </p:txBody>
      </p:sp>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5938" y="244438"/>
            <a:ext cx="1934362" cy="506593"/>
          </a:xfrm>
          <a:prstGeom prst="rect">
            <a:avLst/>
          </a:prstGeom>
        </p:spPr>
      </p:pic>
      <p:sp>
        <p:nvSpPr>
          <p:cNvPr id="13" name="正方形/長方形 12"/>
          <p:cNvSpPr/>
          <p:nvPr/>
        </p:nvSpPr>
        <p:spPr>
          <a:xfrm>
            <a:off x="342379" y="7893945"/>
            <a:ext cx="3917272" cy="1107996"/>
          </a:xfrm>
          <a:prstGeom prst="rect">
            <a:avLst/>
          </a:prstGeom>
        </p:spPr>
        <p:txBody>
          <a:bodyPr wrap="square">
            <a:spAutoFit/>
          </a:bodyPr>
          <a:lstStyle/>
          <a:p>
            <a:pPr algn="just"/>
            <a:r>
              <a:rPr kumimoji="1" lang="ja-JP" altLang="en-US" sz="2400" b="1" dirty="0"/>
              <a:t>電話：</a:t>
            </a:r>
            <a:r>
              <a:rPr kumimoji="1" lang="en-US" altLang="ja-JP" sz="2400" b="1" dirty="0"/>
              <a:t>090-3848-7195</a:t>
            </a:r>
            <a:r>
              <a:rPr kumimoji="1" lang="ja-JP" altLang="en-US" sz="2400" b="1" dirty="0"/>
              <a:t>　</a:t>
            </a:r>
            <a:endParaRPr kumimoji="1" lang="en-US" altLang="ja-JP" sz="2400" b="1" dirty="0"/>
          </a:p>
          <a:p>
            <a:pPr algn="just"/>
            <a:r>
              <a:rPr kumimoji="1" lang="en-US" altLang="ja-JP" sz="2400" b="1" spc="-150" dirty="0"/>
              <a:t>Email</a:t>
            </a:r>
            <a:r>
              <a:rPr kumimoji="1" lang="ja-JP" altLang="en-US" sz="2400" b="1" dirty="0"/>
              <a:t>：</a:t>
            </a:r>
            <a:r>
              <a:rPr kumimoji="1" lang="en-US" altLang="ja-JP" sz="2400" b="1" spc="-150" dirty="0"/>
              <a:t>info@hidamarimoe.com</a:t>
            </a:r>
            <a:endParaRPr kumimoji="1" lang="ja-JP" altLang="en-US" sz="2000" b="1" spc="-150" dirty="0"/>
          </a:p>
          <a:p>
            <a:pPr algn="just"/>
            <a:endParaRPr kumimoji="1" lang="en-US" altLang="ja-JP" sz="400" b="1" dirty="0"/>
          </a:p>
          <a:p>
            <a:pPr algn="just"/>
            <a:r>
              <a:rPr kumimoji="1" lang="ja-JP" altLang="en-US" sz="1400" b="1" dirty="0"/>
              <a:t>　</a:t>
            </a:r>
            <a:endParaRPr kumimoji="1" lang="en-US" altLang="ja-JP" sz="1600" dirty="0"/>
          </a:p>
        </p:txBody>
      </p:sp>
      <p:sp>
        <p:nvSpPr>
          <p:cNvPr id="16" name="正方形/長方形 15"/>
          <p:cNvSpPr/>
          <p:nvPr/>
        </p:nvSpPr>
        <p:spPr>
          <a:xfrm>
            <a:off x="1168777" y="14229902"/>
            <a:ext cx="5801329" cy="1323439"/>
          </a:xfrm>
          <a:prstGeom prst="rect">
            <a:avLst/>
          </a:prstGeom>
        </p:spPr>
        <p:txBody>
          <a:bodyPr wrap="square">
            <a:spAutoFit/>
          </a:bodyPr>
          <a:lstStyle/>
          <a:p>
            <a:r>
              <a:rPr lang="ja-JP" altLang="en-US" sz="1600" b="1" dirty="0">
                <a:solidFill>
                  <a:srgbClr val="157DB9"/>
                </a:solidFill>
                <a:latin typeface="メイリオ" panose="020B0604030504040204" pitchFamily="50" charset="-128"/>
                <a:ea typeface="メイリオ" panose="020B0604030504040204" pitchFamily="50" charset="-128"/>
              </a:rPr>
              <a:t>アクセス</a:t>
            </a:r>
            <a:br>
              <a:rPr lang="ja-JP" altLang="en-US" sz="1600" b="1" dirty="0">
                <a:latin typeface="メイリオ" panose="020B0604030504040204" pitchFamily="50" charset="-128"/>
                <a:ea typeface="メイリオ" panose="020B0604030504040204" pitchFamily="50" charset="-128"/>
              </a:rPr>
            </a:br>
            <a:r>
              <a:rPr lang="ja-JP" altLang="en-US" sz="1600" b="1" dirty="0">
                <a:latin typeface="メイリオ" panose="020B0604030504040204" pitchFamily="50" charset="-128"/>
                <a:ea typeface="メイリオ" panose="020B0604030504040204" pitchFamily="50" charset="-128"/>
              </a:rPr>
              <a:t>　ＪＲ環状線（大阪メトロ中央線または長堀鶴見緑地線）「森ノ宮駅」から</a:t>
            </a:r>
            <a:br>
              <a:rPr lang="ja-JP" altLang="en-US" sz="1600" b="1" dirty="0">
                <a:latin typeface="メイリオ" panose="020B0604030504040204" pitchFamily="50" charset="-128"/>
                <a:ea typeface="メイリオ" panose="020B0604030504040204" pitchFamily="50" charset="-128"/>
              </a:rPr>
            </a:br>
            <a:r>
              <a:rPr lang="ja-JP" altLang="en-US" sz="1600" b="1" dirty="0">
                <a:latin typeface="メイリオ" panose="020B0604030504040204" pitchFamily="50" charset="-128"/>
                <a:ea typeface="メイリオ" panose="020B0604030504040204" pitchFamily="50" charset="-128"/>
              </a:rPr>
              <a:t>　中央大通り南側を東へ約</a:t>
            </a:r>
            <a:r>
              <a:rPr lang="en-US" altLang="ja-JP" sz="1600" b="1" dirty="0">
                <a:latin typeface="メイリオ" panose="020B0604030504040204" pitchFamily="50" charset="-128"/>
                <a:ea typeface="メイリオ" panose="020B0604030504040204" pitchFamily="50" charset="-128"/>
              </a:rPr>
              <a:t>140</a:t>
            </a:r>
            <a:r>
              <a:rPr lang="ja-JP" altLang="en-US" sz="1600" b="1" dirty="0">
                <a:latin typeface="メイリオ" panose="020B0604030504040204" pitchFamily="50" charset="-128"/>
                <a:ea typeface="メイリオ" panose="020B0604030504040204" pitchFamily="50" charset="-128"/>
              </a:rPr>
              <a:t>ｍ</a:t>
            </a:r>
            <a:br>
              <a:rPr lang="ja-JP" altLang="en-US" sz="1600" b="1" dirty="0">
                <a:latin typeface="メイリオ" panose="020B0604030504040204" pitchFamily="50" charset="-128"/>
                <a:ea typeface="メイリオ" panose="020B0604030504040204" pitchFamily="50" charset="-128"/>
              </a:rPr>
            </a:br>
            <a:r>
              <a:rPr lang="ja-JP" altLang="en-US" sz="1600" b="1" dirty="0">
                <a:latin typeface="メイリオ" panose="020B0604030504040204" pitchFamily="50" charset="-128"/>
                <a:ea typeface="メイリオ" panose="020B0604030504040204" pitchFamily="50" charset="-128"/>
              </a:rPr>
              <a:t>　二つ目の交差点を右折し南へ約</a:t>
            </a:r>
            <a:r>
              <a:rPr lang="en-US" altLang="ja-JP" sz="1600" b="1" dirty="0">
                <a:latin typeface="メイリオ" panose="020B0604030504040204" pitchFamily="50" charset="-128"/>
                <a:ea typeface="メイリオ" panose="020B0604030504040204" pitchFamily="50" charset="-128"/>
              </a:rPr>
              <a:t>280</a:t>
            </a:r>
            <a:r>
              <a:rPr lang="ja-JP" altLang="en-US" sz="1600" b="1" dirty="0">
                <a:latin typeface="メイリオ" panose="020B0604030504040204" pitchFamily="50" charset="-128"/>
                <a:ea typeface="メイリオ" panose="020B0604030504040204" pitchFamily="50" charset="-128"/>
              </a:rPr>
              <a:t>ｍ</a:t>
            </a:r>
            <a:endParaRPr lang="ja-JP" altLang="en-US" sz="1600" dirty="0">
              <a:latin typeface="メイリオ" panose="020B0604030504040204" pitchFamily="50" charset="-128"/>
              <a:ea typeface="メイリオ" panose="020B0604030504040204" pitchFamily="50" charset="-128"/>
            </a:endParaRPr>
          </a:p>
        </p:txBody>
      </p:sp>
      <p:sp>
        <p:nvSpPr>
          <p:cNvPr id="18" name="正方形/長方形 17"/>
          <p:cNvSpPr/>
          <p:nvPr/>
        </p:nvSpPr>
        <p:spPr>
          <a:xfrm>
            <a:off x="1203805" y="13430445"/>
            <a:ext cx="5073804" cy="861774"/>
          </a:xfrm>
          <a:prstGeom prst="rect">
            <a:avLst/>
          </a:prstGeom>
        </p:spPr>
        <p:txBody>
          <a:bodyPr wrap="square">
            <a:spAutoFit/>
          </a:bodyPr>
          <a:lstStyle/>
          <a:p>
            <a:r>
              <a:rPr lang="ja-JP" altLang="en-US" sz="1600" b="1" dirty="0">
                <a:solidFill>
                  <a:srgbClr val="157DB9"/>
                </a:solidFill>
                <a:latin typeface="メイリオ" panose="020B0604030504040204" pitchFamily="50" charset="-128"/>
                <a:ea typeface="メイリオ" panose="020B0604030504040204" pitchFamily="50" charset="-128"/>
              </a:rPr>
              <a:t>所在地</a:t>
            </a:r>
            <a:br>
              <a:rPr lang="zh-CN" altLang="en-US" sz="1600" b="1" dirty="0">
                <a:latin typeface="メイリオ" panose="020B0604030504040204" pitchFamily="50" charset="-128"/>
                <a:ea typeface="メイリオ" panose="020B0604030504040204" pitchFamily="50" charset="-128"/>
              </a:rPr>
            </a:br>
            <a:r>
              <a:rPr lang="ja-JP" altLang="en-US" sz="1600" b="1" dirty="0">
                <a:latin typeface="メイリオ" panose="020B0604030504040204" pitchFamily="50" charset="-128"/>
                <a:ea typeface="メイリオ" panose="020B0604030504040204" pitchFamily="50" charset="-128"/>
              </a:rPr>
              <a:t>　</a:t>
            </a:r>
            <a:r>
              <a:rPr lang="zh-CN" altLang="en-US" sz="1600" b="1" dirty="0">
                <a:latin typeface="メイリオ" panose="020B0604030504040204" pitchFamily="50" charset="-128"/>
                <a:ea typeface="メイリオ" panose="020B0604030504040204" pitchFamily="50" charset="-128"/>
              </a:rPr>
              <a:t>〒</a:t>
            </a:r>
            <a:r>
              <a:rPr lang="en-US" altLang="zh-CN" sz="1600" b="1" dirty="0">
                <a:latin typeface="メイリオ" panose="020B0604030504040204" pitchFamily="50" charset="-128"/>
                <a:ea typeface="メイリオ" panose="020B0604030504040204" pitchFamily="50" charset="-128"/>
              </a:rPr>
              <a:t>537-0025 </a:t>
            </a:r>
          </a:p>
          <a:p>
            <a:r>
              <a:rPr lang="ja-JP" altLang="en-US" sz="1600" b="1" dirty="0">
                <a:latin typeface="メイリオ" panose="020B0604030504040204" pitchFamily="50" charset="-128"/>
                <a:ea typeface="メイリオ" panose="020B0604030504040204" pitchFamily="50" charset="-128"/>
              </a:rPr>
              <a:t>　</a:t>
            </a:r>
            <a:r>
              <a:rPr lang="zh-CN" altLang="en-US" sz="1600" b="1" dirty="0">
                <a:latin typeface="メイリオ" panose="020B0604030504040204" pitchFamily="50" charset="-128"/>
                <a:ea typeface="メイリオ" panose="020B0604030504040204" pitchFamily="50" charset="-128"/>
              </a:rPr>
              <a:t>大阪府大阪市東成区中道１</a:t>
            </a:r>
            <a:r>
              <a:rPr lang="ja-JP" altLang="en-US" sz="1600" b="1" dirty="0" err="1">
                <a:latin typeface="メイリオ" panose="020B0604030504040204" pitchFamily="50" charset="-128"/>
                <a:ea typeface="メイリオ" panose="020B0604030504040204" pitchFamily="50" charset="-128"/>
              </a:rPr>
              <a:t>ー</a:t>
            </a:r>
            <a:r>
              <a:rPr lang="zh-CN" altLang="en-US" sz="1600" b="1" dirty="0">
                <a:latin typeface="メイリオ" panose="020B0604030504040204" pitchFamily="50" charset="-128"/>
                <a:ea typeface="メイリオ" panose="020B0604030504040204" pitchFamily="50" charset="-128"/>
              </a:rPr>
              <a:t>３</a:t>
            </a:r>
            <a:r>
              <a:rPr lang="ja-JP" altLang="en-US" sz="1600" b="1" dirty="0" err="1">
                <a:latin typeface="メイリオ" panose="020B0604030504040204" pitchFamily="50" charset="-128"/>
                <a:ea typeface="メイリオ" panose="020B0604030504040204" pitchFamily="50" charset="-128"/>
              </a:rPr>
              <a:t>ー</a:t>
            </a:r>
            <a:r>
              <a:rPr lang="zh-CN" altLang="en-US" sz="1600" b="1" dirty="0">
                <a:latin typeface="メイリオ" panose="020B0604030504040204" pitchFamily="50" charset="-128"/>
                <a:ea typeface="メイリオ" panose="020B0604030504040204" pitchFamily="50" charset="-128"/>
              </a:rPr>
              <a:t>５９</a:t>
            </a:r>
            <a:endParaRPr lang="en-US" altLang="zh-CN" sz="1600" b="1" dirty="0">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1849034" y="12099856"/>
            <a:ext cx="8451852" cy="461665"/>
          </a:xfrm>
          <a:prstGeom prst="rect">
            <a:avLst/>
          </a:prstGeom>
          <a:noFill/>
        </p:spPr>
        <p:txBody>
          <a:bodyPr wrap="square" rtlCol="0">
            <a:spAutoFit/>
          </a:bodyPr>
          <a:lstStyle/>
          <a:p>
            <a:pPr algn="ctr"/>
            <a:r>
              <a:rPr kumimoji="1" lang="ja-JP" altLang="en-US" sz="2400" b="1" dirty="0">
                <a:latin typeface="メイリオ" panose="020B0604030504040204" pitchFamily="50" charset="-128"/>
                <a:ea typeface="メイリオ" panose="020B0604030504040204" pitchFamily="50" charset="-128"/>
              </a:rPr>
              <a:t>（</a:t>
            </a:r>
            <a:r>
              <a:rPr kumimoji="1" lang="en-US" altLang="ja-JP" sz="2400" b="1" dirty="0">
                <a:latin typeface="メイリオ" panose="020B0604030504040204" pitchFamily="50" charset="-128"/>
                <a:ea typeface="メイリオ" panose="020B0604030504040204" pitchFamily="50" charset="-128"/>
              </a:rPr>
              <a:t>※</a:t>
            </a:r>
            <a:r>
              <a:rPr kumimoji="1" lang="ja-JP" altLang="en-US" sz="2400" b="1" dirty="0">
                <a:latin typeface="メイリオ" panose="020B0604030504040204" pitchFamily="50" charset="-128"/>
                <a:ea typeface="メイリオ" panose="020B0604030504040204" pitchFamily="50" charset="-128"/>
              </a:rPr>
              <a:t>）大阪府立福祉情報コミュニケーションセンター</a:t>
            </a:r>
          </a:p>
        </p:txBody>
      </p:sp>
      <p:sp>
        <p:nvSpPr>
          <p:cNvPr id="26" name="正方形/長方形 25"/>
          <p:cNvSpPr/>
          <p:nvPr/>
        </p:nvSpPr>
        <p:spPr>
          <a:xfrm>
            <a:off x="1203805" y="12604010"/>
            <a:ext cx="5032022" cy="830997"/>
          </a:xfrm>
          <a:prstGeom prst="rect">
            <a:avLst/>
          </a:prstGeom>
        </p:spPr>
        <p:txBody>
          <a:bodyPr wrap="square">
            <a:spAutoFit/>
          </a:bodyPr>
          <a:lstStyle/>
          <a:p>
            <a:r>
              <a:rPr lang="zh-CN" altLang="en-US" sz="1600" b="1" dirty="0">
                <a:solidFill>
                  <a:srgbClr val="0070C0"/>
                </a:solidFill>
                <a:latin typeface="メイリオ" panose="020B0604030504040204" pitchFamily="50" charset="-128"/>
                <a:ea typeface="メイリオ" panose="020B0604030504040204" pitchFamily="50" charset="-128"/>
              </a:rPr>
              <a:t>ＴＥＬ</a:t>
            </a:r>
            <a:r>
              <a:rPr lang="zh-CN" altLang="en-US" sz="1600" b="1" dirty="0">
                <a:latin typeface="メイリオ" panose="020B0604030504040204" pitchFamily="50" charset="-128"/>
                <a:ea typeface="メイリオ" panose="020B0604030504040204" pitchFamily="50" charset="-128"/>
              </a:rPr>
              <a:t>：０６</a:t>
            </a:r>
            <a:r>
              <a:rPr lang="en-US" altLang="zh-CN" sz="1600" b="1" dirty="0">
                <a:latin typeface="メイリオ" panose="020B0604030504040204" pitchFamily="50" charset="-128"/>
                <a:ea typeface="メイリオ" panose="020B0604030504040204" pitchFamily="50" charset="-128"/>
              </a:rPr>
              <a:t>-</a:t>
            </a:r>
            <a:r>
              <a:rPr lang="zh-CN" altLang="en-US" sz="1600" b="1" dirty="0">
                <a:latin typeface="メイリオ" panose="020B0604030504040204" pitchFamily="50" charset="-128"/>
                <a:ea typeface="メイリオ" panose="020B0604030504040204" pitchFamily="50" charset="-128"/>
              </a:rPr>
              <a:t>６７４８</a:t>
            </a:r>
            <a:r>
              <a:rPr lang="en-US" altLang="zh-CN" sz="1600" b="1" dirty="0">
                <a:latin typeface="メイリオ" panose="020B0604030504040204" pitchFamily="50" charset="-128"/>
                <a:ea typeface="メイリオ" panose="020B0604030504040204" pitchFamily="50" charset="-128"/>
              </a:rPr>
              <a:t>-</a:t>
            </a:r>
            <a:r>
              <a:rPr lang="zh-CN" altLang="en-US" sz="1600" b="1" dirty="0">
                <a:latin typeface="メイリオ" panose="020B0604030504040204" pitchFamily="50" charset="-128"/>
                <a:ea typeface="メイリオ" panose="020B0604030504040204" pitchFamily="50" charset="-128"/>
              </a:rPr>
              <a:t>００８４</a:t>
            </a:r>
          </a:p>
          <a:p>
            <a:r>
              <a:rPr lang="zh-CN" altLang="en-US" sz="1600" b="1" dirty="0">
                <a:solidFill>
                  <a:srgbClr val="0070C0"/>
                </a:solidFill>
                <a:latin typeface="メイリオ" panose="020B0604030504040204" pitchFamily="50" charset="-128"/>
                <a:ea typeface="メイリオ" panose="020B0604030504040204" pitchFamily="50" charset="-128"/>
              </a:rPr>
              <a:t>ＦＡＸ</a:t>
            </a:r>
            <a:r>
              <a:rPr lang="zh-CN" altLang="en-US" sz="1600" b="1" dirty="0">
                <a:latin typeface="メイリオ" panose="020B0604030504040204" pitchFamily="50" charset="-128"/>
                <a:ea typeface="メイリオ" panose="020B0604030504040204" pitchFamily="50" charset="-128"/>
              </a:rPr>
              <a:t>：０６</a:t>
            </a:r>
            <a:r>
              <a:rPr lang="en-US" altLang="zh-CN" sz="1600" b="1" dirty="0">
                <a:latin typeface="メイリオ" panose="020B0604030504040204" pitchFamily="50" charset="-128"/>
                <a:ea typeface="メイリオ" panose="020B0604030504040204" pitchFamily="50" charset="-128"/>
              </a:rPr>
              <a:t>-</a:t>
            </a:r>
            <a:r>
              <a:rPr lang="zh-CN" altLang="en-US" sz="1600" b="1" dirty="0">
                <a:latin typeface="メイリオ" panose="020B0604030504040204" pitchFamily="50" charset="-128"/>
                <a:ea typeface="メイリオ" panose="020B0604030504040204" pitchFamily="50" charset="-128"/>
              </a:rPr>
              <a:t>６７４８</a:t>
            </a:r>
            <a:r>
              <a:rPr lang="en-US" altLang="zh-CN" sz="1600" b="1" dirty="0">
                <a:latin typeface="メイリオ" panose="020B0604030504040204" pitchFamily="50" charset="-128"/>
                <a:ea typeface="メイリオ" panose="020B0604030504040204" pitchFamily="50" charset="-128"/>
              </a:rPr>
              <a:t>-</a:t>
            </a:r>
            <a:r>
              <a:rPr lang="zh-CN" altLang="en-US" sz="1600" b="1" dirty="0">
                <a:latin typeface="メイリオ" panose="020B0604030504040204" pitchFamily="50" charset="-128"/>
                <a:ea typeface="メイリオ" panose="020B0604030504040204" pitchFamily="50" charset="-128"/>
              </a:rPr>
              <a:t>００８９</a:t>
            </a:r>
            <a:endParaRPr lang="en-US" altLang="zh-CN" sz="1600" b="1" dirty="0">
              <a:latin typeface="メイリオ" panose="020B0604030504040204" pitchFamily="50" charset="-128"/>
              <a:ea typeface="メイリオ" panose="020B0604030504040204" pitchFamily="50" charset="-128"/>
            </a:endParaRPr>
          </a:p>
          <a:p>
            <a:r>
              <a:rPr lang="ja-JP" altLang="en-US" sz="1600" b="1" dirty="0">
                <a:solidFill>
                  <a:schemeClr val="accent1">
                    <a:lumMod val="75000"/>
                  </a:schemeClr>
                </a:solidFill>
                <a:latin typeface="メイリオ" panose="020B0604030504040204" pitchFamily="50" charset="-128"/>
                <a:ea typeface="メイリオ" panose="020B0604030504040204" pitchFamily="50" charset="-128"/>
              </a:rPr>
              <a:t>ﾎｰﾑﾍﾟｰｼ</a:t>
            </a:r>
            <a:r>
              <a:rPr lang="ja-JP" altLang="en-US" sz="1600" b="1" dirty="0">
                <a:solidFill>
                  <a:srgbClr val="00B0F0"/>
                </a:solidFill>
                <a:latin typeface="メイリオ" panose="020B0604030504040204" pitchFamily="50" charset="-128"/>
                <a:ea typeface="メイリオ" panose="020B0604030504040204" pitchFamily="50" charset="-128"/>
              </a:rPr>
              <a:t>ﾞ</a:t>
            </a:r>
            <a:r>
              <a:rPr lang="ja-JP" altLang="en-US" sz="1600" dirty="0">
                <a:latin typeface="メイリオ" panose="020B0604030504040204" pitchFamily="50" charset="-128"/>
                <a:ea typeface="メイリオ" panose="020B0604030504040204" pitchFamily="50" charset="-128"/>
              </a:rPr>
              <a:t>：</a:t>
            </a:r>
            <a:r>
              <a:rPr lang="en-US" altLang="ja-JP" sz="1600" b="1" dirty="0">
                <a:latin typeface="メイリオ" panose="020B0604030504040204" pitchFamily="50" charset="-128"/>
                <a:ea typeface="メイリオ" panose="020B0604030504040204" pitchFamily="50" charset="-128"/>
              </a:rPr>
              <a:t>http://osakacommunication.com/</a:t>
            </a:r>
            <a:endParaRPr lang="ja-JP" altLang="en-US" sz="1600" b="1" dirty="0">
              <a:latin typeface="メイリオ" panose="020B0604030504040204" pitchFamily="50" charset="-128"/>
              <a:ea typeface="メイリオ" panose="020B0604030504040204" pitchFamily="50" charset="-128"/>
            </a:endParaRPr>
          </a:p>
        </p:txBody>
      </p:sp>
      <p:sp>
        <p:nvSpPr>
          <p:cNvPr id="25" name="正方形/長方形 24"/>
          <p:cNvSpPr/>
          <p:nvPr/>
        </p:nvSpPr>
        <p:spPr>
          <a:xfrm>
            <a:off x="2400300" y="332583"/>
            <a:ext cx="9198142" cy="369332"/>
          </a:xfrm>
          <a:prstGeom prst="rect">
            <a:avLst/>
          </a:prstGeom>
        </p:spPr>
        <p:txBody>
          <a:bodyPr wrap="square">
            <a:spAutoFit/>
          </a:bodyPr>
          <a:lstStyle/>
          <a:p>
            <a:r>
              <a:rPr kumimoji="1" lang="ja-JP" altLang="en-US" b="1"/>
              <a:t>難聴児と</a:t>
            </a:r>
            <a:r>
              <a:rPr kumimoji="1" lang="ja-JP" altLang="en-US" b="1" dirty="0"/>
              <a:t>保護者の相談支援ネットワーク事業</a:t>
            </a:r>
          </a:p>
        </p:txBody>
      </p:sp>
      <p:sp>
        <p:nvSpPr>
          <p:cNvPr id="3" name="テキスト ボックス 2"/>
          <p:cNvSpPr txBox="1"/>
          <p:nvPr/>
        </p:nvSpPr>
        <p:spPr>
          <a:xfrm>
            <a:off x="7255438" y="15793273"/>
            <a:ext cx="4793582" cy="400110"/>
          </a:xfrm>
          <a:prstGeom prst="rect">
            <a:avLst/>
          </a:prstGeom>
          <a:noFill/>
        </p:spPr>
        <p:txBody>
          <a:bodyPr wrap="square" rtlCol="0">
            <a:spAutoFit/>
          </a:bodyPr>
          <a:lstStyle/>
          <a:p>
            <a:r>
              <a:rPr kumimoji="1" lang="ja-JP" altLang="en-US" sz="2000" b="1" dirty="0" err="1">
                <a:latin typeface="メイリオ" panose="020B0604030504040204" pitchFamily="50" charset="-128"/>
                <a:ea typeface="メイリオ" panose="020B0604030504040204" pitchFamily="50" charset="-128"/>
              </a:rPr>
              <a:t>大阪府福祉部障がい</a:t>
            </a:r>
            <a:r>
              <a:rPr kumimoji="1" lang="ja-JP" altLang="en-US" sz="2000" b="1" dirty="0">
                <a:latin typeface="メイリオ" panose="020B0604030504040204" pitchFamily="50" charset="-128"/>
                <a:ea typeface="メイリオ" panose="020B0604030504040204" pitchFamily="50" charset="-128"/>
              </a:rPr>
              <a:t>福祉室自立支援課</a:t>
            </a:r>
          </a:p>
        </p:txBody>
      </p:sp>
      <p:sp>
        <p:nvSpPr>
          <p:cNvPr id="90" name="角丸四角形吹き出し 89"/>
          <p:cNvSpPr/>
          <p:nvPr/>
        </p:nvSpPr>
        <p:spPr>
          <a:xfrm>
            <a:off x="381985" y="11144821"/>
            <a:ext cx="11369790" cy="850000"/>
          </a:xfrm>
          <a:prstGeom prst="wedgeRoundRectCallout">
            <a:avLst>
              <a:gd name="adj1" fmla="val -7043"/>
              <a:gd name="adj2" fmla="val -76769"/>
              <a:gd name="adj3" fmla="val 16667"/>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dirty="0">
                <a:latin typeface="メイリオ" panose="020B0604030504040204" pitchFamily="50" charset="-128"/>
                <a:ea typeface="メイリオ" panose="020B0604030504040204" pitchFamily="50" charset="-128"/>
              </a:rPr>
              <a:t>各市町村保健センター等や、早期教育相談を実施している府立聴覚支援学校とも連携し、</a:t>
            </a:r>
            <a:endParaRPr kumimoji="1" lang="en-US" altLang="ja-JP" sz="2000" dirty="0">
              <a:latin typeface="メイリオ" panose="020B0604030504040204" pitchFamily="50" charset="-128"/>
              <a:ea typeface="メイリオ" panose="020B0604030504040204" pitchFamily="50" charset="-128"/>
            </a:endParaRPr>
          </a:p>
          <a:p>
            <a:pPr algn="ctr"/>
            <a:r>
              <a:rPr kumimoji="1" lang="ja-JP" altLang="en-US" sz="2000" dirty="0">
                <a:latin typeface="メイリオ" panose="020B0604030504040204" pitchFamily="50" charset="-128"/>
                <a:ea typeface="メイリオ" panose="020B0604030504040204" pitchFamily="50" charset="-128"/>
              </a:rPr>
              <a:t>「オール大阪」で難聴児支援を実施しています</a:t>
            </a:r>
            <a:r>
              <a:rPr kumimoji="1" lang="ja-JP" altLang="en-US" sz="2000" dirty="0">
                <a:latin typeface="HG創英角ﾎﾟｯﾌﾟ体" panose="040B0A09000000000000" pitchFamily="49" charset="-128"/>
                <a:ea typeface="HG創英角ﾎﾟｯﾌﾟ体" panose="040B0A09000000000000" pitchFamily="49" charset="-128"/>
              </a:rPr>
              <a:t>。</a:t>
            </a:r>
            <a:endParaRPr kumimoji="1" lang="en-US" altLang="ja-JP" sz="2000" dirty="0">
              <a:latin typeface="HG創英角ﾎﾟｯﾌﾟ体" panose="040B0A09000000000000" pitchFamily="49" charset="-128"/>
              <a:ea typeface="HG創英角ﾎﾟｯﾌﾟ体" panose="040B0A09000000000000" pitchFamily="49" charset="-128"/>
            </a:endParaRPr>
          </a:p>
        </p:txBody>
      </p:sp>
      <p:pic>
        <p:nvPicPr>
          <p:cNvPr id="21" name="図 2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41353" y="13430445"/>
            <a:ext cx="994474" cy="994474"/>
          </a:xfrm>
          <a:prstGeom prst="rect">
            <a:avLst/>
          </a:prstGeom>
        </p:spPr>
      </p:pic>
      <p:pic>
        <p:nvPicPr>
          <p:cNvPr id="29" name="図 28">
            <a:extLst>
              <a:ext uri="{FF2B5EF4-FFF2-40B4-BE49-F238E27FC236}">
                <a16:creationId xmlns:a16="http://schemas.microsoft.com/office/drawing/2014/main" id="{AF88BEDC-0BAB-4A1A-B3FA-075088D0BE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68777" y="8933195"/>
            <a:ext cx="1792062" cy="1875340"/>
          </a:xfrm>
          <a:prstGeom prst="rect">
            <a:avLst/>
          </a:prstGeom>
        </p:spPr>
      </p:pic>
      <p:sp>
        <p:nvSpPr>
          <p:cNvPr id="2" name="四角形: 角を丸くする 1">
            <a:extLst>
              <a:ext uri="{FF2B5EF4-FFF2-40B4-BE49-F238E27FC236}">
                <a16:creationId xmlns:a16="http://schemas.microsoft.com/office/drawing/2014/main" id="{EE16FC66-E13C-43F1-A52C-E54168DB97BD}"/>
              </a:ext>
            </a:extLst>
          </p:cNvPr>
          <p:cNvSpPr/>
          <p:nvPr/>
        </p:nvSpPr>
        <p:spPr>
          <a:xfrm>
            <a:off x="301241" y="831500"/>
            <a:ext cx="11547438" cy="1190474"/>
          </a:xfrm>
          <a:prstGeom prst="roundRect">
            <a:avLst/>
          </a:prstGeom>
          <a:solidFill>
            <a:srgbClr val="FFCCFF"/>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4000"/>
              </a:lnSpc>
            </a:pPr>
            <a:r>
              <a:rPr kumimoji="1" lang="ja-JP" altLang="en-US" sz="2000" dirty="0">
                <a:solidFill>
                  <a:schemeClr val="tx1"/>
                </a:solidFill>
                <a:latin typeface="メイリオ" panose="020B0604030504040204" pitchFamily="50" charset="-128"/>
                <a:ea typeface="メイリオ" panose="020B0604030504040204" pitchFamily="50" charset="-128"/>
              </a:rPr>
              <a:t>大阪府では、大阪府立福祉情報コミュニケーションセンター</a:t>
            </a:r>
            <a:r>
              <a:rPr kumimoji="1" lang="en-US" altLang="ja-JP" sz="2000" dirty="0">
                <a:solidFill>
                  <a:schemeClr val="tx1"/>
                </a:solidFill>
                <a:latin typeface="メイリオ" panose="020B0604030504040204" pitchFamily="50" charset="-128"/>
                <a:ea typeface="メイリオ" panose="020B0604030504040204" pitchFamily="50" charset="-128"/>
              </a:rPr>
              <a:t>(※)</a:t>
            </a:r>
            <a:r>
              <a:rPr kumimoji="1" lang="ja-JP" altLang="en-US" sz="2000" dirty="0">
                <a:solidFill>
                  <a:schemeClr val="tx1"/>
                </a:solidFill>
                <a:latin typeface="メイリオ" panose="020B0604030504040204" pitchFamily="50" charset="-128"/>
                <a:ea typeface="メイリオ" panose="020B0604030504040204" pitchFamily="50" charset="-128"/>
              </a:rPr>
              <a:t>を</a:t>
            </a:r>
            <a:endParaRPr kumimoji="1" lang="en-US" altLang="ja-JP" sz="2000" dirty="0">
              <a:solidFill>
                <a:schemeClr val="tx1"/>
              </a:solidFill>
              <a:latin typeface="メイリオ" panose="020B0604030504040204" pitchFamily="50" charset="-128"/>
              <a:ea typeface="メイリオ" panose="020B0604030504040204" pitchFamily="50" charset="-128"/>
            </a:endParaRPr>
          </a:p>
          <a:p>
            <a:pPr algn="ctr">
              <a:lnSpc>
                <a:spcPts val="4000"/>
              </a:lnSpc>
            </a:pPr>
            <a:r>
              <a:rPr kumimoji="1" lang="ja-JP" altLang="en-US" sz="2000" dirty="0">
                <a:solidFill>
                  <a:schemeClr val="tx1"/>
                </a:solidFill>
                <a:latin typeface="メイリオ" panose="020B0604030504040204" pitchFamily="50" charset="-128"/>
                <a:ea typeface="メイリオ" panose="020B0604030504040204" pitchFamily="50" charset="-128"/>
              </a:rPr>
              <a:t>難聴児早期支援の中核機能拠点として、難聴児とその保護者を対象に相談支援等を行っています。</a:t>
            </a:r>
          </a:p>
        </p:txBody>
      </p:sp>
      <p:sp>
        <p:nvSpPr>
          <p:cNvPr id="33" name="テキスト ボックス 32">
            <a:extLst>
              <a:ext uri="{FF2B5EF4-FFF2-40B4-BE49-F238E27FC236}">
                <a16:creationId xmlns:a16="http://schemas.microsoft.com/office/drawing/2014/main" id="{C8C9BC65-1913-4CFE-B61B-D5B95CBF550F}"/>
              </a:ext>
            </a:extLst>
          </p:cNvPr>
          <p:cNvSpPr txBox="1"/>
          <p:nvPr/>
        </p:nvSpPr>
        <p:spPr>
          <a:xfrm>
            <a:off x="273864" y="3223963"/>
            <a:ext cx="3730239" cy="4524315"/>
          </a:xfrm>
          <a:prstGeom prst="rect">
            <a:avLst/>
          </a:prstGeom>
          <a:noFill/>
        </p:spPr>
        <p:txBody>
          <a:bodyPr wrap="square" rtlCol="0">
            <a:spAutoFit/>
          </a:bodyPr>
          <a:lstStyle/>
          <a:p>
            <a:r>
              <a:rPr kumimoji="1" lang="ja-JP" altLang="en-US" dirty="0"/>
              <a:t>「ひだまり・</a:t>
            </a:r>
            <a:r>
              <a:rPr kumimoji="1" lang="en-US" altLang="ja-JP" dirty="0"/>
              <a:t>MOE</a:t>
            </a:r>
            <a:r>
              <a:rPr kumimoji="1" lang="ja-JP" altLang="en-US" dirty="0"/>
              <a:t>」は、大阪府が大阪府立福祉情報コミュニケーションセンター内に設置している難聴児に関する相談窓口です。</a:t>
            </a:r>
            <a:endParaRPr kumimoji="1" lang="en-US" altLang="ja-JP" dirty="0"/>
          </a:p>
          <a:p>
            <a:r>
              <a:rPr kumimoji="1" lang="ja-JP" altLang="en-US" dirty="0"/>
              <a:t>「ひだまり・</a:t>
            </a:r>
            <a:r>
              <a:rPr kumimoji="1" lang="en-US" altLang="ja-JP" dirty="0"/>
              <a:t>MOE</a:t>
            </a:r>
            <a:r>
              <a:rPr kumimoji="1" lang="ja-JP" altLang="en-US" dirty="0"/>
              <a:t>」にご相談いただければ、相談支援ネットワークで連携している療育機関「ゆうなぎ園」「ぴょんぴょん教室」のほか、手話言語獲得支援機関、聴覚支援学校の早期教育相談等、ご希望の支援機関へのおつなぎをお手伝いさせていただきます。</a:t>
            </a:r>
            <a:endParaRPr kumimoji="1" lang="en-US" altLang="ja-JP" dirty="0"/>
          </a:p>
          <a:p>
            <a:r>
              <a:rPr kumimoji="1" lang="ja-JP" altLang="en-US" dirty="0"/>
              <a:t>「聴覚障がい」の診断前（新生児聴覚スクリーニング検査で再検査（リファー）となった場合）でも</a:t>
            </a:r>
            <a:endParaRPr kumimoji="1" lang="en-US" altLang="ja-JP" dirty="0"/>
          </a:p>
          <a:p>
            <a:r>
              <a:rPr kumimoji="1" lang="ja-JP" altLang="en-US" dirty="0"/>
              <a:t>お気軽にご相談いただけます。</a:t>
            </a:r>
          </a:p>
        </p:txBody>
      </p:sp>
      <p:sp>
        <p:nvSpPr>
          <p:cNvPr id="34" name="正方形/長方形 33">
            <a:extLst>
              <a:ext uri="{FF2B5EF4-FFF2-40B4-BE49-F238E27FC236}">
                <a16:creationId xmlns:a16="http://schemas.microsoft.com/office/drawing/2014/main" id="{7CBE26A7-36FC-41D0-9AB3-FFACB0BD7D67}"/>
              </a:ext>
            </a:extLst>
          </p:cNvPr>
          <p:cNvSpPr/>
          <p:nvPr/>
        </p:nvSpPr>
        <p:spPr>
          <a:xfrm>
            <a:off x="158042" y="2876248"/>
            <a:ext cx="4035538" cy="8186514"/>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四角形: 角を丸くする 30">
            <a:extLst>
              <a:ext uri="{FF2B5EF4-FFF2-40B4-BE49-F238E27FC236}">
                <a16:creationId xmlns:a16="http://schemas.microsoft.com/office/drawing/2014/main" id="{F6F6D57B-2C18-4E42-BBF0-E40A8F715CEB}"/>
              </a:ext>
            </a:extLst>
          </p:cNvPr>
          <p:cNvSpPr/>
          <p:nvPr/>
        </p:nvSpPr>
        <p:spPr>
          <a:xfrm>
            <a:off x="1" y="2247395"/>
            <a:ext cx="4351280" cy="836275"/>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メイリオ" panose="020B0604030504040204" pitchFamily="50" charset="-128"/>
                <a:ea typeface="メイリオ" panose="020B0604030504040204" pitchFamily="50" charset="-128"/>
              </a:rPr>
              <a:t>相談支援ネットワーク</a:t>
            </a:r>
            <a:endParaRPr kumimoji="1" lang="en-US" altLang="ja-JP" sz="2400" dirty="0">
              <a:solidFill>
                <a:schemeClr val="tx1"/>
              </a:solidFill>
              <a:latin typeface="メイリオ" panose="020B0604030504040204" pitchFamily="50" charset="-128"/>
              <a:ea typeface="メイリオ" panose="020B0604030504040204" pitchFamily="50" charset="-128"/>
            </a:endParaRPr>
          </a:p>
          <a:p>
            <a:pPr algn="ctr"/>
            <a:r>
              <a:rPr kumimoji="1" lang="ja-JP" altLang="en-US" sz="2400" dirty="0">
                <a:solidFill>
                  <a:schemeClr val="tx1"/>
                </a:solidFill>
                <a:latin typeface="メイリオ" panose="020B0604030504040204" pitchFamily="50" charset="-128"/>
                <a:ea typeface="メイリオ" panose="020B0604030504040204" pitchFamily="50" charset="-128"/>
              </a:rPr>
              <a:t>相談窓口</a:t>
            </a:r>
            <a:r>
              <a:rPr kumimoji="1" lang="ja-JP" altLang="en-US" sz="2400" dirty="0">
                <a:solidFill>
                  <a:schemeClr val="tx1"/>
                </a:solidFill>
                <a:highlight>
                  <a:srgbClr val="FFFFCC"/>
                </a:highlight>
                <a:latin typeface="メイリオ" panose="020B0604030504040204" pitchFamily="50" charset="-128"/>
                <a:ea typeface="メイリオ" panose="020B0604030504040204" pitchFamily="50" charset="-128"/>
              </a:rPr>
              <a:t>「ひだまり・</a:t>
            </a:r>
            <a:r>
              <a:rPr kumimoji="1" lang="en-US" altLang="ja-JP" sz="2400" dirty="0">
                <a:solidFill>
                  <a:schemeClr val="tx1"/>
                </a:solidFill>
                <a:highlight>
                  <a:srgbClr val="FFFFCC"/>
                </a:highlight>
                <a:latin typeface="メイリオ" panose="020B0604030504040204" pitchFamily="50" charset="-128"/>
                <a:ea typeface="メイリオ" panose="020B0604030504040204" pitchFamily="50" charset="-128"/>
              </a:rPr>
              <a:t>MOE</a:t>
            </a:r>
            <a:r>
              <a:rPr kumimoji="1" lang="ja-JP" altLang="en-US" sz="2400" dirty="0">
                <a:solidFill>
                  <a:schemeClr val="tx1"/>
                </a:solidFill>
                <a:highlight>
                  <a:srgbClr val="FFFFCC"/>
                </a:highlight>
                <a:latin typeface="メイリオ" panose="020B0604030504040204" pitchFamily="50" charset="-128"/>
                <a:ea typeface="メイリオ" panose="020B0604030504040204" pitchFamily="50" charset="-128"/>
              </a:rPr>
              <a:t>」</a:t>
            </a:r>
            <a:endParaRPr kumimoji="1" lang="en-US" altLang="ja-JP" sz="2400" dirty="0">
              <a:solidFill>
                <a:schemeClr val="tx1"/>
              </a:solidFill>
              <a:highlight>
                <a:srgbClr val="FFFFCC"/>
              </a:highlight>
              <a:latin typeface="メイリオ" panose="020B0604030504040204" pitchFamily="50" charset="-128"/>
              <a:ea typeface="メイリオ" panose="020B0604030504040204" pitchFamily="50" charset="-128"/>
            </a:endParaRPr>
          </a:p>
        </p:txBody>
      </p:sp>
      <p:sp>
        <p:nvSpPr>
          <p:cNvPr id="37" name="矢印: 下 36">
            <a:extLst>
              <a:ext uri="{FF2B5EF4-FFF2-40B4-BE49-F238E27FC236}">
                <a16:creationId xmlns:a16="http://schemas.microsoft.com/office/drawing/2014/main" id="{3F833F5C-070E-4C7A-961A-740D9F7DBF6D}"/>
              </a:ext>
            </a:extLst>
          </p:cNvPr>
          <p:cNvSpPr/>
          <p:nvPr/>
        </p:nvSpPr>
        <p:spPr>
          <a:xfrm rot="16997817">
            <a:off x="4224421" y="4819711"/>
            <a:ext cx="517936" cy="1183531"/>
          </a:xfrm>
          <a:prstGeom prst="downArrow">
            <a:avLst/>
          </a:prstGeom>
          <a:solidFill>
            <a:srgbClr val="FFCCFF"/>
          </a:solidFill>
          <a:ln>
            <a:solidFill>
              <a:srgbClr val="E951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7" name="グループ化 16">
            <a:extLst>
              <a:ext uri="{FF2B5EF4-FFF2-40B4-BE49-F238E27FC236}">
                <a16:creationId xmlns:a16="http://schemas.microsoft.com/office/drawing/2014/main" id="{9E9AFCF5-7B3C-4CCD-96B3-04816977D523}"/>
              </a:ext>
            </a:extLst>
          </p:cNvPr>
          <p:cNvGrpSpPr/>
          <p:nvPr/>
        </p:nvGrpSpPr>
        <p:grpSpPr>
          <a:xfrm>
            <a:off x="5031415" y="7309495"/>
            <a:ext cx="7809886" cy="1685513"/>
            <a:chOff x="8205056" y="6460845"/>
            <a:chExt cx="4450277" cy="1685513"/>
          </a:xfrm>
        </p:grpSpPr>
        <p:sp>
          <p:nvSpPr>
            <p:cNvPr id="62" name="正方形/長方形 61">
              <a:extLst>
                <a:ext uri="{FF2B5EF4-FFF2-40B4-BE49-F238E27FC236}">
                  <a16:creationId xmlns:a16="http://schemas.microsoft.com/office/drawing/2014/main" id="{204C8E40-AFC5-48B2-8E3C-99CF4C8EAEB5}"/>
                </a:ext>
              </a:extLst>
            </p:cNvPr>
            <p:cNvSpPr/>
            <p:nvPr/>
          </p:nvSpPr>
          <p:spPr>
            <a:xfrm>
              <a:off x="8205056" y="6460845"/>
              <a:ext cx="4450277" cy="861774"/>
            </a:xfrm>
            <a:prstGeom prst="rect">
              <a:avLst/>
            </a:prstGeom>
          </p:spPr>
          <p:txBody>
            <a:bodyPr wrap="square">
              <a:spAutoFit/>
            </a:bodyPr>
            <a:lstStyle/>
            <a:p>
              <a:pPr algn="just"/>
              <a:r>
                <a:rPr kumimoji="1" lang="en-US" altLang="ja-JP" sz="2400" dirty="0">
                  <a:highlight>
                    <a:srgbClr val="FFFFCC"/>
                  </a:highlight>
                  <a:latin typeface="メイリオ" panose="020B0604030504040204" pitchFamily="50" charset="-128"/>
                  <a:ea typeface="メイリオ" panose="020B0604030504040204" pitchFamily="50" charset="-128"/>
                </a:rPr>
                <a:t>NPO</a:t>
              </a:r>
              <a:r>
                <a:rPr kumimoji="1" lang="ja-JP" altLang="en-US" sz="2400" dirty="0">
                  <a:highlight>
                    <a:srgbClr val="FFFFCC"/>
                  </a:highlight>
                  <a:latin typeface="メイリオ" panose="020B0604030504040204" pitchFamily="50" charset="-128"/>
                  <a:ea typeface="メイリオ" panose="020B0604030504040204" pitchFamily="50" charset="-128"/>
                </a:rPr>
                <a:t>こめっこ</a:t>
              </a:r>
              <a:endParaRPr kumimoji="1" lang="en-US" altLang="ja-JP" sz="2400" dirty="0">
                <a:highlight>
                  <a:srgbClr val="FFFFCC"/>
                </a:highlight>
                <a:latin typeface="メイリオ" panose="020B0604030504040204" pitchFamily="50" charset="-128"/>
                <a:ea typeface="メイリオ" panose="020B0604030504040204" pitchFamily="50" charset="-128"/>
              </a:endParaRPr>
            </a:p>
            <a:p>
              <a:pPr algn="just"/>
              <a:r>
                <a:rPr kumimoji="1" lang="ja-JP" altLang="en-US" sz="1600" dirty="0">
                  <a:latin typeface="メイリオ" panose="020B0604030504040204" pitchFamily="50" charset="-128"/>
                  <a:ea typeface="メイリオ" panose="020B0604030504040204" pitchFamily="50" charset="-128"/>
                </a:rPr>
                <a:t>（（特非）手話言語獲得習得支援研究機構）</a:t>
              </a:r>
              <a:endParaRPr kumimoji="1" lang="en-US" altLang="ja-JP" sz="1600" dirty="0">
                <a:latin typeface="メイリオ" panose="020B0604030504040204" pitchFamily="50" charset="-128"/>
                <a:ea typeface="メイリオ" panose="020B0604030504040204" pitchFamily="50" charset="-128"/>
              </a:endParaRPr>
            </a:p>
            <a:p>
              <a:pPr algn="just"/>
              <a:endParaRPr kumimoji="1" lang="en-US" altLang="ja-JP" sz="1000" b="1" dirty="0"/>
            </a:p>
          </p:txBody>
        </p:sp>
        <p:sp>
          <p:nvSpPr>
            <p:cNvPr id="9" name="テキスト ボックス 8">
              <a:extLst>
                <a:ext uri="{FF2B5EF4-FFF2-40B4-BE49-F238E27FC236}">
                  <a16:creationId xmlns:a16="http://schemas.microsoft.com/office/drawing/2014/main" id="{25693E28-6724-4ED3-97BF-5488ED89694D}"/>
                </a:ext>
              </a:extLst>
            </p:cNvPr>
            <p:cNvSpPr txBox="1"/>
            <p:nvPr/>
          </p:nvSpPr>
          <p:spPr>
            <a:xfrm>
              <a:off x="10927146" y="6906215"/>
              <a:ext cx="1334300" cy="861774"/>
            </a:xfrm>
            <a:prstGeom prst="rect">
              <a:avLst/>
            </a:prstGeom>
            <a:noFill/>
          </p:spPr>
          <p:txBody>
            <a:bodyPr wrap="square" rtlCol="0">
              <a:spAutoFit/>
            </a:bodyPr>
            <a:lstStyle/>
            <a:p>
              <a:pPr algn="just"/>
              <a:r>
                <a:rPr kumimoji="1" lang="ja-JP" altLang="en-US" sz="1600" dirty="0">
                  <a:latin typeface="メイリオ" panose="020B0604030504040204" pitchFamily="50" charset="-128"/>
                  <a:ea typeface="メイリオ" panose="020B0604030504040204" pitchFamily="50" charset="-128"/>
                </a:rPr>
                <a:t>電話：</a:t>
              </a:r>
              <a:r>
                <a:rPr kumimoji="1" lang="en-US" altLang="ja-JP" sz="1600" dirty="0">
                  <a:latin typeface="メイリオ" panose="020B0604030504040204" pitchFamily="50" charset="-128"/>
                  <a:ea typeface="メイリオ" panose="020B0604030504040204" pitchFamily="50" charset="-128"/>
                </a:rPr>
                <a:t>06-6748-0084</a:t>
              </a:r>
              <a:r>
                <a:rPr kumimoji="1" lang="ja-JP" altLang="en-US" sz="1600" dirty="0">
                  <a:latin typeface="メイリオ" panose="020B0604030504040204" pitchFamily="50" charset="-128"/>
                  <a:ea typeface="メイリオ" panose="020B0604030504040204" pitchFamily="50" charset="-128"/>
                </a:rPr>
                <a:t>　</a:t>
              </a:r>
              <a:endParaRPr kumimoji="1" lang="en-US" altLang="ja-JP" sz="1600" dirty="0">
                <a:latin typeface="メイリオ" panose="020B0604030504040204" pitchFamily="50" charset="-128"/>
                <a:ea typeface="メイリオ" panose="020B0604030504040204" pitchFamily="50" charset="-128"/>
              </a:endParaRPr>
            </a:p>
            <a:p>
              <a:pPr algn="just"/>
              <a:r>
                <a:rPr kumimoji="1" lang="en-US" altLang="ja-JP" sz="1600" dirty="0">
                  <a:latin typeface="メイリオ" panose="020B0604030504040204" pitchFamily="50" charset="-128"/>
                  <a:ea typeface="メイリオ" panose="020B0604030504040204" pitchFamily="50" charset="-128"/>
                </a:rPr>
                <a:t>FAX</a:t>
              </a:r>
              <a:r>
                <a:rPr kumimoji="1" lang="ja-JP" altLang="en-US" sz="1600" dirty="0">
                  <a:latin typeface="メイリオ" panose="020B0604030504040204" pitchFamily="50" charset="-128"/>
                  <a:ea typeface="メイリオ" panose="020B0604030504040204" pitchFamily="50" charset="-128"/>
                </a:rPr>
                <a:t>：</a:t>
              </a:r>
              <a:r>
                <a:rPr kumimoji="1" lang="en-US" altLang="ja-JP" sz="1600" dirty="0">
                  <a:latin typeface="メイリオ" panose="020B0604030504040204" pitchFamily="50" charset="-128"/>
                  <a:ea typeface="メイリオ" panose="020B0604030504040204" pitchFamily="50" charset="-128"/>
                </a:rPr>
                <a:t>06-6748-0089</a:t>
              </a:r>
              <a:endParaRPr kumimoji="1" lang="ja-JP" altLang="en-US" sz="1600" dirty="0">
                <a:latin typeface="メイリオ" panose="020B0604030504040204" pitchFamily="50" charset="-128"/>
                <a:ea typeface="メイリオ" panose="020B0604030504040204" pitchFamily="50" charset="-128"/>
              </a:endParaRPr>
            </a:p>
            <a:p>
              <a:endParaRPr kumimoji="1" lang="ja-JP" altLang="en-US" dirty="0"/>
            </a:p>
          </p:txBody>
        </p:sp>
        <p:sp>
          <p:nvSpPr>
            <p:cNvPr id="38" name="テキスト ボックス 37">
              <a:extLst>
                <a:ext uri="{FF2B5EF4-FFF2-40B4-BE49-F238E27FC236}">
                  <a16:creationId xmlns:a16="http://schemas.microsoft.com/office/drawing/2014/main" id="{7FD025B2-3CD4-4CB2-A756-58A62A860507}"/>
                </a:ext>
              </a:extLst>
            </p:cNvPr>
            <p:cNvSpPr txBox="1"/>
            <p:nvPr/>
          </p:nvSpPr>
          <p:spPr>
            <a:xfrm>
              <a:off x="8277152" y="7223028"/>
              <a:ext cx="3843260" cy="923330"/>
            </a:xfrm>
            <a:prstGeom prst="rect">
              <a:avLst/>
            </a:prstGeom>
            <a:noFill/>
          </p:spPr>
          <p:txBody>
            <a:bodyPr wrap="square" rtlCol="0">
              <a:spAutoFit/>
            </a:bodyPr>
            <a:lstStyle/>
            <a:p>
              <a:r>
                <a:rPr lang="ja-JP" altLang="en-US" b="1" i="0" dirty="0">
                  <a:solidFill>
                    <a:schemeClr val="accent3">
                      <a:lumMod val="50000"/>
                    </a:schemeClr>
                  </a:solidFill>
                  <a:effectLst/>
                  <a:latin typeface="skip"/>
                </a:rPr>
                <a:t>０～３歳の赤ちゃんたちが遊びを</a:t>
              </a:r>
              <a:endParaRPr lang="en-US" altLang="ja-JP" b="1" i="0" dirty="0">
                <a:solidFill>
                  <a:schemeClr val="accent3">
                    <a:lumMod val="50000"/>
                  </a:schemeClr>
                </a:solidFill>
                <a:effectLst/>
                <a:latin typeface="skip"/>
              </a:endParaRPr>
            </a:p>
            <a:p>
              <a:r>
                <a:rPr lang="ja-JP" altLang="en-US" b="1" i="0" dirty="0">
                  <a:solidFill>
                    <a:schemeClr val="accent3">
                      <a:lumMod val="50000"/>
                    </a:schemeClr>
                  </a:solidFill>
                  <a:effectLst/>
                  <a:latin typeface="skip"/>
                </a:rPr>
                <a:t>とおして手話にふれる「べびこめ」などを実施しています。</a:t>
              </a:r>
              <a:endParaRPr lang="en-US" altLang="ja-JP" b="1" i="0" dirty="0">
                <a:solidFill>
                  <a:schemeClr val="accent3">
                    <a:lumMod val="50000"/>
                  </a:schemeClr>
                </a:solidFill>
                <a:effectLst/>
                <a:latin typeface="skip"/>
              </a:endParaRPr>
            </a:p>
            <a:p>
              <a:r>
                <a:rPr kumimoji="1" lang="ja-JP" altLang="en-US" dirty="0">
                  <a:solidFill>
                    <a:schemeClr val="accent3">
                      <a:lumMod val="50000"/>
                    </a:schemeClr>
                  </a:solidFill>
                </a:rPr>
                <a:t>大阪府立福祉情報コミュニケーションセンター内にて実施しています。</a:t>
              </a:r>
            </a:p>
          </p:txBody>
        </p:sp>
      </p:grpSp>
      <p:grpSp>
        <p:nvGrpSpPr>
          <p:cNvPr id="22" name="グループ化 21">
            <a:extLst>
              <a:ext uri="{FF2B5EF4-FFF2-40B4-BE49-F238E27FC236}">
                <a16:creationId xmlns:a16="http://schemas.microsoft.com/office/drawing/2014/main" id="{A701AA26-E747-4A4C-8D00-4D1F6501CE1F}"/>
              </a:ext>
            </a:extLst>
          </p:cNvPr>
          <p:cNvGrpSpPr/>
          <p:nvPr/>
        </p:nvGrpSpPr>
        <p:grpSpPr>
          <a:xfrm>
            <a:off x="5129314" y="9447086"/>
            <a:ext cx="6828116" cy="1490816"/>
            <a:chOff x="8233867" y="9551751"/>
            <a:chExt cx="3737674" cy="1490816"/>
          </a:xfrm>
        </p:grpSpPr>
        <p:sp>
          <p:nvSpPr>
            <p:cNvPr id="66" name="四角形: 角を丸くする 65">
              <a:extLst>
                <a:ext uri="{FF2B5EF4-FFF2-40B4-BE49-F238E27FC236}">
                  <a16:creationId xmlns:a16="http://schemas.microsoft.com/office/drawing/2014/main" id="{B3746C9B-2CE1-4FFF-B54B-05683C816A7C}"/>
                </a:ext>
              </a:extLst>
            </p:cNvPr>
            <p:cNvSpPr/>
            <p:nvPr/>
          </p:nvSpPr>
          <p:spPr>
            <a:xfrm>
              <a:off x="8233867" y="9551751"/>
              <a:ext cx="3735226" cy="1490816"/>
            </a:xfrm>
            <a:prstGeom prst="round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a:extLst>
                <a:ext uri="{FF2B5EF4-FFF2-40B4-BE49-F238E27FC236}">
                  <a16:creationId xmlns:a16="http://schemas.microsoft.com/office/drawing/2014/main" id="{C949D694-883C-4C33-83F0-0DC5449068D2}"/>
                </a:ext>
              </a:extLst>
            </p:cNvPr>
            <p:cNvSpPr txBox="1"/>
            <p:nvPr/>
          </p:nvSpPr>
          <p:spPr>
            <a:xfrm>
              <a:off x="8271406" y="10274020"/>
              <a:ext cx="3700135" cy="646331"/>
            </a:xfrm>
            <a:prstGeom prst="rect">
              <a:avLst/>
            </a:prstGeom>
            <a:noFill/>
          </p:spPr>
          <p:txBody>
            <a:bodyPr wrap="square" rtlCol="0">
              <a:spAutoFit/>
            </a:bodyPr>
            <a:lstStyle/>
            <a:p>
              <a:r>
                <a:rPr lang="ja-JP" altLang="en-US" b="1" i="0" dirty="0">
                  <a:solidFill>
                    <a:schemeClr val="accent3">
                      <a:lumMod val="50000"/>
                    </a:schemeClr>
                  </a:solidFill>
                  <a:effectLst/>
                  <a:latin typeface="skip"/>
                </a:rPr>
                <a:t>大阪府内では、生野聴覚支援学校・堺聴覚支援学校・</a:t>
              </a:r>
              <a:endParaRPr lang="en-US" altLang="ja-JP" b="1" i="0" dirty="0">
                <a:solidFill>
                  <a:schemeClr val="accent3">
                    <a:lumMod val="50000"/>
                  </a:schemeClr>
                </a:solidFill>
                <a:effectLst/>
                <a:latin typeface="skip"/>
              </a:endParaRPr>
            </a:p>
            <a:p>
              <a:r>
                <a:rPr lang="ja-JP" altLang="en-US" b="1" i="0" dirty="0">
                  <a:solidFill>
                    <a:schemeClr val="accent3">
                      <a:lumMod val="50000"/>
                    </a:schemeClr>
                  </a:solidFill>
                  <a:effectLst/>
                  <a:latin typeface="skip"/>
                </a:rPr>
                <a:t>中央聴覚支援学校の３校が早期教育相談を実施しています。</a:t>
              </a:r>
              <a:endParaRPr kumimoji="1" lang="ja-JP" altLang="en-US" dirty="0">
                <a:solidFill>
                  <a:schemeClr val="accent3">
                    <a:lumMod val="50000"/>
                  </a:schemeClr>
                </a:solidFill>
              </a:endParaRPr>
            </a:p>
          </p:txBody>
        </p:sp>
      </p:grpSp>
      <p:grpSp>
        <p:nvGrpSpPr>
          <p:cNvPr id="23" name="グループ化 22">
            <a:extLst>
              <a:ext uri="{FF2B5EF4-FFF2-40B4-BE49-F238E27FC236}">
                <a16:creationId xmlns:a16="http://schemas.microsoft.com/office/drawing/2014/main" id="{2DB222FF-A54C-4EC7-ABB2-6C7C649035D1}"/>
              </a:ext>
            </a:extLst>
          </p:cNvPr>
          <p:cNvGrpSpPr/>
          <p:nvPr/>
        </p:nvGrpSpPr>
        <p:grpSpPr>
          <a:xfrm>
            <a:off x="5004523" y="4627871"/>
            <a:ext cx="7083928" cy="2140516"/>
            <a:chOff x="4341494" y="6566929"/>
            <a:chExt cx="7083928" cy="2140516"/>
          </a:xfrm>
        </p:grpSpPr>
        <p:sp>
          <p:nvSpPr>
            <p:cNvPr id="69" name="正方形/長方形 68">
              <a:extLst>
                <a:ext uri="{FF2B5EF4-FFF2-40B4-BE49-F238E27FC236}">
                  <a16:creationId xmlns:a16="http://schemas.microsoft.com/office/drawing/2014/main" id="{4454A124-3284-47EB-8A2E-CD23E7358573}"/>
                </a:ext>
              </a:extLst>
            </p:cNvPr>
            <p:cNvSpPr/>
            <p:nvPr/>
          </p:nvSpPr>
          <p:spPr>
            <a:xfrm>
              <a:off x="4341494" y="6961951"/>
              <a:ext cx="4326447" cy="769441"/>
            </a:xfrm>
            <a:prstGeom prst="rect">
              <a:avLst/>
            </a:prstGeom>
            <a:ln>
              <a:noFill/>
            </a:ln>
          </p:spPr>
          <p:txBody>
            <a:bodyPr wrap="square">
              <a:spAutoFit/>
            </a:bodyPr>
            <a:lstStyle/>
            <a:p>
              <a:r>
                <a:rPr kumimoji="1" lang="ja-JP" altLang="en-US" sz="2400" dirty="0">
                  <a:highlight>
                    <a:srgbClr val="FFFFCC"/>
                  </a:highlight>
                  <a:latin typeface="メイリオ" panose="020B0604030504040204" pitchFamily="50" charset="-128"/>
                  <a:ea typeface="メイリオ" panose="020B0604030504040204" pitchFamily="50" charset="-128"/>
                </a:rPr>
                <a:t>ぴょんぴょん教室</a:t>
              </a:r>
              <a:br>
                <a:rPr kumimoji="1" lang="en-US" altLang="ja-JP" sz="2800" dirty="0">
                  <a:latin typeface="メイリオ" panose="020B0604030504040204" pitchFamily="50" charset="-128"/>
                  <a:ea typeface="メイリオ" panose="020B0604030504040204" pitchFamily="50" charset="-128"/>
                </a:rPr>
              </a:br>
              <a:r>
                <a:rPr kumimoji="1" lang="ja-JP" altLang="en-US" sz="2000" dirty="0">
                  <a:latin typeface="メイリオ" panose="020B0604030504040204" pitchFamily="50" charset="-128"/>
                  <a:ea typeface="メイリオ" panose="020B0604030504040204" pitchFamily="50" charset="-128"/>
                </a:rPr>
                <a:t>（</a:t>
              </a:r>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社福</a:t>
              </a:r>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大阪府肢体不自由者協会）</a:t>
              </a:r>
              <a:endParaRPr kumimoji="1" lang="en-US" altLang="ja-JP" sz="2400" dirty="0">
                <a:latin typeface="メイリオ" panose="020B0604030504040204" pitchFamily="50" charset="-128"/>
                <a:ea typeface="メイリオ" panose="020B0604030504040204" pitchFamily="50" charset="-128"/>
              </a:endParaRPr>
            </a:p>
          </p:txBody>
        </p:sp>
        <p:sp>
          <p:nvSpPr>
            <p:cNvPr id="72" name="テキスト ボックス 71">
              <a:extLst>
                <a:ext uri="{FF2B5EF4-FFF2-40B4-BE49-F238E27FC236}">
                  <a16:creationId xmlns:a16="http://schemas.microsoft.com/office/drawing/2014/main" id="{8F2759BE-6369-49D0-940F-7657B64094B9}"/>
                </a:ext>
              </a:extLst>
            </p:cNvPr>
            <p:cNvSpPr txBox="1"/>
            <p:nvPr/>
          </p:nvSpPr>
          <p:spPr>
            <a:xfrm>
              <a:off x="7947575" y="6566929"/>
              <a:ext cx="2529104" cy="830997"/>
            </a:xfrm>
            <a:prstGeom prst="rect">
              <a:avLst/>
            </a:prstGeom>
            <a:noFill/>
          </p:spPr>
          <p:txBody>
            <a:bodyPr wrap="square" rtlCol="0">
              <a:spAutoFit/>
            </a:bodyPr>
            <a:lstStyle/>
            <a:p>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電話：</a:t>
              </a:r>
              <a:r>
                <a:rPr kumimoji="1" lang="en-US" altLang="ja-JP" sz="1600" dirty="0">
                  <a:latin typeface="メイリオ" panose="020B0604030504040204" pitchFamily="50" charset="-128"/>
                  <a:ea typeface="メイリオ" panose="020B0604030504040204" pitchFamily="50" charset="-128"/>
                </a:rPr>
                <a:t>06-6940-4181</a:t>
              </a:r>
              <a:r>
                <a:rPr kumimoji="1" lang="ja-JP" altLang="en-US" sz="1600" dirty="0">
                  <a:latin typeface="メイリオ" panose="020B0604030504040204" pitchFamily="50" charset="-128"/>
                  <a:ea typeface="メイリオ" panose="020B0604030504040204" pitchFamily="50" charset="-128"/>
                </a:rPr>
                <a:t>　</a:t>
              </a:r>
              <a:endParaRPr kumimoji="1" lang="en-US" altLang="ja-JP" sz="1600" dirty="0">
                <a:latin typeface="メイリオ" panose="020B0604030504040204" pitchFamily="50" charset="-128"/>
                <a:ea typeface="メイリオ" panose="020B0604030504040204" pitchFamily="50" charset="-128"/>
              </a:endParaRPr>
            </a:p>
            <a:p>
              <a:r>
                <a:rPr kumimoji="1" lang="en-US" altLang="ja-JP" sz="1600" dirty="0">
                  <a:latin typeface="メイリオ" panose="020B0604030504040204" pitchFamily="50" charset="-128"/>
                  <a:ea typeface="メイリオ" panose="020B0604030504040204" pitchFamily="50" charset="-128"/>
                </a:rPr>
                <a:t>FAX</a:t>
              </a:r>
              <a:r>
                <a:rPr kumimoji="1" lang="ja-JP" altLang="en-US" sz="1600" dirty="0">
                  <a:latin typeface="メイリオ" panose="020B0604030504040204" pitchFamily="50" charset="-128"/>
                  <a:ea typeface="メイリオ" panose="020B0604030504040204" pitchFamily="50" charset="-128"/>
                </a:rPr>
                <a:t>：</a:t>
              </a:r>
              <a:r>
                <a:rPr kumimoji="1" lang="en-US" altLang="ja-JP" sz="1600" dirty="0">
                  <a:latin typeface="メイリオ" panose="020B0604030504040204" pitchFamily="50" charset="-128"/>
                  <a:ea typeface="メイリオ" panose="020B0604030504040204" pitchFamily="50" charset="-128"/>
                </a:rPr>
                <a:t>06-6943-4661</a:t>
              </a:r>
              <a:endParaRPr kumimoji="1" lang="ja-JP" altLang="en-US" sz="1600" dirty="0">
                <a:latin typeface="メイリオ" panose="020B0604030504040204" pitchFamily="50" charset="-128"/>
                <a:ea typeface="メイリオ" panose="020B0604030504040204" pitchFamily="50" charset="-128"/>
              </a:endParaRPr>
            </a:p>
          </p:txBody>
        </p:sp>
        <p:pic>
          <p:nvPicPr>
            <p:cNvPr id="5" name="図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179931" y="6753067"/>
              <a:ext cx="1033734" cy="1033734"/>
            </a:xfrm>
            <a:prstGeom prst="rect">
              <a:avLst/>
            </a:prstGeom>
          </p:spPr>
        </p:pic>
        <p:sp>
          <p:nvSpPr>
            <p:cNvPr id="77" name="テキスト ボックス 76">
              <a:extLst>
                <a:ext uri="{FF2B5EF4-FFF2-40B4-BE49-F238E27FC236}">
                  <a16:creationId xmlns:a16="http://schemas.microsoft.com/office/drawing/2014/main" id="{03220DBC-812F-4DB5-A118-6B90107593E6}"/>
                </a:ext>
              </a:extLst>
            </p:cNvPr>
            <p:cNvSpPr txBox="1"/>
            <p:nvPr/>
          </p:nvSpPr>
          <p:spPr>
            <a:xfrm>
              <a:off x="4392893" y="7784115"/>
              <a:ext cx="7032529" cy="923330"/>
            </a:xfrm>
            <a:prstGeom prst="rect">
              <a:avLst/>
            </a:prstGeom>
            <a:noFill/>
          </p:spPr>
          <p:txBody>
            <a:bodyPr wrap="square" rtlCol="0">
              <a:spAutoFit/>
            </a:bodyPr>
            <a:lstStyle/>
            <a:p>
              <a:r>
                <a:rPr lang="ja-JP" altLang="en-US" b="1" i="0" dirty="0">
                  <a:solidFill>
                    <a:schemeClr val="accent3">
                      <a:lumMod val="50000"/>
                    </a:schemeClr>
                  </a:solidFill>
                  <a:effectLst/>
                  <a:latin typeface="skip"/>
                </a:rPr>
                <a:t>お子さまの聴こえや、言語発達に応じた個別の支援計画を立て、保護者と協力しながら、一人ひとりに応じた助言や支援を行います。</a:t>
              </a:r>
              <a:endParaRPr lang="en-US" altLang="ja-JP" b="1" i="0" dirty="0">
                <a:solidFill>
                  <a:schemeClr val="accent3">
                    <a:lumMod val="50000"/>
                  </a:schemeClr>
                </a:solidFill>
                <a:effectLst/>
                <a:latin typeface="skip"/>
              </a:endParaRPr>
            </a:p>
            <a:p>
              <a:r>
                <a:rPr lang="ja-JP" altLang="en-US" dirty="0">
                  <a:solidFill>
                    <a:schemeClr val="accent3">
                      <a:lumMod val="50000"/>
                    </a:schemeClr>
                  </a:solidFill>
                  <a:latin typeface="skip"/>
                </a:rPr>
                <a:t>　摂津市・寝屋川市・河内長野市・　堺市南区に教室があります。</a:t>
              </a:r>
              <a:endParaRPr lang="ja-JP" altLang="en-US" i="0" dirty="0">
                <a:solidFill>
                  <a:schemeClr val="accent3">
                    <a:lumMod val="50000"/>
                  </a:schemeClr>
                </a:solidFill>
                <a:effectLst/>
                <a:latin typeface="skip"/>
              </a:endParaRPr>
            </a:p>
          </p:txBody>
        </p:sp>
      </p:grpSp>
      <p:pic>
        <p:nvPicPr>
          <p:cNvPr id="6" name="図 5">
            <a:extLst>
              <a:ext uri="{FF2B5EF4-FFF2-40B4-BE49-F238E27FC236}">
                <a16:creationId xmlns:a16="http://schemas.microsoft.com/office/drawing/2014/main" id="{DA3C0BCD-930F-4774-B60E-2CB8DA1CFE0E}"/>
              </a:ext>
            </a:extLst>
          </p:cNvPr>
          <p:cNvPicPr>
            <a:picLocks noChangeAspect="1"/>
          </p:cNvPicPr>
          <p:nvPr/>
        </p:nvPicPr>
        <p:blipFill>
          <a:blip r:embed="rId7"/>
          <a:stretch>
            <a:fillRect/>
          </a:stretch>
        </p:blipFill>
        <p:spPr>
          <a:xfrm>
            <a:off x="6631073" y="12535186"/>
            <a:ext cx="4275255" cy="3019215"/>
          </a:xfrm>
          <a:prstGeom prst="rect">
            <a:avLst/>
          </a:prstGeom>
        </p:spPr>
      </p:pic>
      <p:sp>
        <p:nvSpPr>
          <p:cNvPr id="8" name="正方形/長方形 7">
            <a:extLst>
              <a:ext uri="{FF2B5EF4-FFF2-40B4-BE49-F238E27FC236}">
                <a16:creationId xmlns:a16="http://schemas.microsoft.com/office/drawing/2014/main" id="{CA76C1FD-D322-4E2F-A27D-A747B45D2DED}"/>
              </a:ext>
            </a:extLst>
          </p:cNvPr>
          <p:cNvSpPr/>
          <p:nvPr/>
        </p:nvSpPr>
        <p:spPr>
          <a:xfrm>
            <a:off x="8146050" y="13307343"/>
            <a:ext cx="502650" cy="494459"/>
          </a:xfrm>
          <a:prstGeom prst="rect">
            <a:avLst/>
          </a:prstGeom>
          <a:solidFill>
            <a:schemeClr val="tx1">
              <a:lumMod val="65000"/>
              <a:lumOff val="3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13E8B36A-B49A-481F-850C-CFE45C6A9C78}"/>
              </a:ext>
            </a:extLst>
          </p:cNvPr>
          <p:cNvSpPr/>
          <p:nvPr/>
        </p:nvSpPr>
        <p:spPr>
          <a:xfrm>
            <a:off x="8032743" y="13278640"/>
            <a:ext cx="726432" cy="4944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t>新</a:t>
            </a:r>
            <a:endParaRPr kumimoji="1" lang="en-US" altLang="ja-JP" sz="600" b="1" dirty="0"/>
          </a:p>
          <a:p>
            <a:pPr algn="ctr"/>
            <a:r>
              <a:rPr kumimoji="1" lang="ja-JP" altLang="en-US" sz="600" b="1" dirty="0"/>
              <a:t>大阪健康安全</a:t>
            </a:r>
            <a:endParaRPr kumimoji="1" lang="en-US" altLang="ja-JP" sz="600" b="1" dirty="0"/>
          </a:p>
          <a:p>
            <a:pPr algn="ctr"/>
            <a:r>
              <a:rPr kumimoji="1" lang="ja-JP" altLang="en-US" sz="600" b="1" dirty="0"/>
              <a:t>基盤研究所</a:t>
            </a:r>
          </a:p>
        </p:txBody>
      </p:sp>
      <p:sp>
        <p:nvSpPr>
          <p:cNvPr id="63" name="楕円 62">
            <a:extLst>
              <a:ext uri="{FF2B5EF4-FFF2-40B4-BE49-F238E27FC236}">
                <a16:creationId xmlns:a16="http://schemas.microsoft.com/office/drawing/2014/main" id="{E2E64721-519D-4E8F-8696-0A35C43E9FF0}"/>
              </a:ext>
            </a:extLst>
          </p:cNvPr>
          <p:cNvSpPr/>
          <p:nvPr/>
        </p:nvSpPr>
        <p:spPr>
          <a:xfrm>
            <a:off x="7442128" y="9577965"/>
            <a:ext cx="3889684" cy="49755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2000" dirty="0">
                <a:solidFill>
                  <a:schemeClr val="accent3">
                    <a:lumMod val="50000"/>
                  </a:schemeClr>
                </a:solidFill>
                <a:latin typeface="メイリオ" panose="020B0604030504040204" pitchFamily="50" charset="-128"/>
                <a:ea typeface="メイリオ" panose="020B0604030504040204" pitchFamily="50" charset="-128"/>
              </a:rPr>
              <a:t>聴覚支援学校早期支援</a:t>
            </a:r>
          </a:p>
        </p:txBody>
      </p:sp>
      <p:sp>
        <p:nvSpPr>
          <p:cNvPr id="75" name="楕円 74">
            <a:extLst>
              <a:ext uri="{FF2B5EF4-FFF2-40B4-BE49-F238E27FC236}">
                <a16:creationId xmlns:a16="http://schemas.microsoft.com/office/drawing/2014/main" id="{E6A1CC65-F07B-423F-A750-925E45A955EB}"/>
              </a:ext>
            </a:extLst>
          </p:cNvPr>
          <p:cNvSpPr/>
          <p:nvPr/>
        </p:nvSpPr>
        <p:spPr>
          <a:xfrm>
            <a:off x="7062675" y="4218400"/>
            <a:ext cx="3266090" cy="66521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2000" dirty="0">
                <a:solidFill>
                  <a:schemeClr val="accent2">
                    <a:lumMod val="50000"/>
                  </a:schemeClr>
                </a:solidFill>
                <a:latin typeface="メイリオ" panose="020B0604030504040204" pitchFamily="50" charset="-128"/>
                <a:ea typeface="メイリオ" panose="020B0604030504040204" pitchFamily="50" charset="-128"/>
              </a:rPr>
              <a:t>療育に関する相談</a:t>
            </a:r>
          </a:p>
        </p:txBody>
      </p:sp>
      <p:sp>
        <p:nvSpPr>
          <p:cNvPr id="35" name="楕円 34">
            <a:extLst>
              <a:ext uri="{FF2B5EF4-FFF2-40B4-BE49-F238E27FC236}">
                <a16:creationId xmlns:a16="http://schemas.microsoft.com/office/drawing/2014/main" id="{E6A1CC65-F07B-423F-A750-925E45A955EB}"/>
              </a:ext>
            </a:extLst>
          </p:cNvPr>
          <p:cNvSpPr/>
          <p:nvPr/>
        </p:nvSpPr>
        <p:spPr>
          <a:xfrm>
            <a:off x="7342725" y="7123507"/>
            <a:ext cx="4025300" cy="46879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2000" dirty="0">
                <a:solidFill>
                  <a:schemeClr val="accent3">
                    <a:lumMod val="50000"/>
                  </a:schemeClr>
                </a:solidFill>
                <a:latin typeface="メイリオ" panose="020B0604030504040204" pitchFamily="50" charset="-128"/>
                <a:ea typeface="メイリオ" panose="020B0604030504040204" pitchFamily="50" charset="-128"/>
              </a:rPr>
              <a:t>手話言語獲得支援事業</a:t>
            </a:r>
          </a:p>
        </p:txBody>
      </p:sp>
      <p:sp>
        <p:nvSpPr>
          <p:cNvPr id="28" name="楕円 27">
            <a:extLst>
              <a:ext uri="{FF2B5EF4-FFF2-40B4-BE49-F238E27FC236}">
                <a16:creationId xmlns:a16="http://schemas.microsoft.com/office/drawing/2014/main" id="{285D8721-5EE3-412D-B606-6C1BBB5ECDCA}"/>
              </a:ext>
            </a:extLst>
          </p:cNvPr>
          <p:cNvSpPr/>
          <p:nvPr/>
        </p:nvSpPr>
        <p:spPr>
          <a:xfrm>
            <a:off x="4141258" y="2955586"/>
            <a:ext cx="580747" cy="4378908"/>
          </a:xfrm>
          <a:prstGeom prst="ellipse">
            <a:avLst/>
          </a:prstGeom>
          <a:solidFill>
            <a:schemeClr val="accent1">
              <a:lumMod val="40000"/>
              <a:lumOff val="60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94584B64-0BD0-4196-BF51-67AD55613F90}"/>
              </a:ext>
            </a:extLst>
          </p:cNvPr>
          <p:cNvSpPr txBox="1"/>
          <p:nvPr/>
        </p:nvSpPr>
        <p:spPr>
          <a:xfrm>
            <a:off x="3909567" y="3352596"/>
            <a:ext cx="769441" cy="3910758"/>
          </a:xfrm>
          <a:prstGeom prst="rect">
            <a:avLst/>
          </a:prstGeom>
          <a:noFill/>
          <a:ln>
            <a:noFill/>
            <a:prstDash val="dash"/>
          </a:ln>
        </p:spPr>
        <p:txBody>
          <a:bodyPr vert="eaVert" wrap="square" rtlCol="0">
            <a:spAutoFit/>
          </a:bodyPr>
          <a:lstStyle/>
          <a:p>
            <a:r>
              <a:rPr kumimoji="1" lang="ja-JP" altLang="en-US" sz="2000" dirty="0">
                <a:solidFill>
                  <a:schemeClr val="accent3">
                    <a:lumMod val="50000"/>
                  </a:schemeClr>
                </a:solidFill>
              </a:rPr>
              <a:t>相談支援ネットワークとして連携</a:t>
            </a:r>
          </a:p>
          <a:p>
            <a:endParaRPr kumimoji="1" lang="ja-JP" altLang="en-US" dirty="0"/>
          </a:p>
        </p:txBody>
      </p:sp>
      <p:sp>
        <p:nvSpPr>
          <p:cNvPr id="57" name="矢印: 下 56">
            <a:extLst>
              <a:ext uri="{FF2B5EF4-FFF2-40B4-BE49-F238E27FC236}">
                <a16:creationId xmlns:a16="http://schemas.microsoft.com/office/drawing/2014/main" id="{095A4FE5-8985-4779-AC7D-4D5D2A100E74}"/>
              </a:ext>
            </a:extLst>
          </p:cNvPr>
          <p:cNvSpPr/>
          <p:nvPr/>
        </p:nvSpPr>
        <p:spPr>
          <a:xfrm rot="16200000">
            <a:off x="4138743" y="7482713"/>
            <a:ext cx="517936" cy="1183531"/>
          </a:xfrm>
          <a:prstGeom prst="downArrow">
            <a:avLst/>
          </a:prstGeom>
          <a:solidFill>
            <a:srgbClr val="FFCCFF"/>
          </a:solidFill>
          <a:ln>
            <a:solidFill>
              <a:srgbClr val="E951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a:extLst>
              <a:ext uri="{FF2B5EF4-FFF2-40B4-BE49-F238E27FC236}">
                <a16:creationId xmlns:a16="http://schemas.microsoft.com/office/drawing/2014/main" id="{65B28844-84ED-46D8-AB43-CBF1F23598D9}"/>
              </a:ext>
            </a:extLst>
          </p:cNvPr>
          <p:cNvSpPr/>
          <p:nvPr/>
        </p:nvSpPr>
        <p:spPr>
          <a:xfrm>
            <a:off x="5254026" y="9601603"/>
            <a:ext cx="2271579" cy="615553"/>
          </a:xfrm>
          <a:prstGeom prst="rect">
            <a:avLst/>
          </a:prstGeom>
        </p:spPr>
        <p:txBody>
          <a:bodyPr wrap="square">
            <a:spAutoFit/>
          </a:bodyPr>
          <a:lstStyle/>
          <a:p>
            <a:pPr algn="just"/>
            <a:r>
              <a:rPr kumimoji="1" lang="ja-JP" altLang="en-US" sz="2400" dirty="0">
                <a:highlight>
                  <a:srgbClr val="FFFFCC"/>
                </a:highlight>
                <a:latin typeface="メイリオ" panose="020B0604030504040204" pitchFamily="50" charset="-128"/>
                <a:ea typeface="メイリオ" panose="020B0604030504040204" pitchFamily="50" charset="-128"/>
              </a:rPr>
              <a:t>聴覚支援学校</a:t>
            </a:r>
            <a:endParaRPr kumimoji="1" lang="en-US" altLang="ja-JP" sz="1600" dirty="0">
              <a:latin typeface="メイリオ" panose="020B0604030504040204" pitchFamily="50" charset="-128"/>
              <a:ea typeface="メイリオ" panose="020B0604030504040204" pitchFamily="50" charset="-128"/>
            </a:endParaRPr>
          </a:p>
          <a:p>
            <a:pPr algn="just"/>
            <a:endParaRPr kumimoji="1" lang="en-US" altLang="ja-JP" sz="1000" b="1" dirty="0"/>
          </a:p>
        </p:txBody>
      </p:sp>
      <p:sp>
        <p:nvSpPr>
          <p:cNvPr id="27" name="矢印: 上カーブ 26">
            <a:extLst>
              <a:ext uri="{FF2B5EF4-FFF2-40B4-BE49-F238E27FC236}">
                <a16:creationId xmlns:a16="http://schemas.microsoft.com/office/drawing/2014/main" id="{0DA195C3-03C7-470A-8805-04A06F774297}"/>
              </a:ext>
            </a:extLst>
          </p:cNvPr>
          <p:cNvSpPr/>
          <p:nvPr/>
        </p:nvSpPr>
        <p:spPr>
          <a:xfrm>
            <a:off x="3833939" y="10189360"/>
            <a:ext cx="1033747" cy="434131"/>
          </a:xfrm>
          <a:prstGeom prst="curvedUp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solidFill>
                <a:schemeClr val="tx1"/>
              </a:solidFill>
            </a:endParaRPr>
          </a:p>
        </p:txBody>
      </p:sp>
      <p:sp>
        <p:nvSpPr>
          <p:cNvPr id="53" name="矢印: 上カーブ 52">
            <a:extLst>
              <a:ext uri="{FF2B5EF4-FFF2-40B4-BE49-F238E27FC236}">
                <a16:creationId xmlns:a16="http://schemas.microsoft.com/office/drawing/2014/main" id="{5FD143D1-4C45-49E7-A132-8D807E55205F}"/>
              </a:ext>
            </a:extLst>
          </p:cNvPr>
          <p:cNvSpPr/>
          <p:nvPr/>
        </p:nvSpPr>
        <p:spPr>
          <a:xfrm flipH="1" flipV="1">
            <a:off x="3791349" y="9557260"/>
            <a:ext cx="1033747" cy="471454"/>
          </a:xfrm>
          <a:prstGeom prst="curvedUpArrow">
            <a:avLst>
              <a:gd name="adj1" fmla="val 32432"/>
              <a:gd name="adj2" fmla="val 50000"/>
              <a:gd name="adj3" fmla="val 25000"/>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solidFill>
                <a:schemeClr val="tx1"/>
              </a:solidFill>
            </a:endParaRPr>
          </a:p>
        </p:txBody>
      </p:sp>
      <p:sp>
        <p:nvSpPr>
          <p:cNvPr id="30" name="正方形/長方形 29">
            <a:extLst>
              <a:ext uri="{FF2B5EF4-FFF2-40B4-BE49-F238E27FC236}">
                <a16:creationId xmlns:a16="http://schemas.microsoft.com/office/drawing/2014/main" id="{0E60D708-36E8-4C17-A557-792AB0B095F0}"/>
              </a:ext>
            </a:extLst>
          </p:cNvPr>
          <p:cNvSpPr/>
          <p:nvPr/>
        </p:nvSpPr>
        <p:spPr>
          <a:xfrm>
            <a:off x="4059954" y="9606071"/>
            <a:ext cx="566928" cy="930263"/>
          </a:xfrm>
          <a:prstGeom prst="rect">
            <a:avLst/>
          </a:prstGeom>
          <a:noFill/>
          <a:ln>
            <a:noFill/>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dirty="0"/>
              <a:t>連携</a:t>
            </a:r>
          </a:p>
        </p:txBody>
      </p:sp>
      <p:sp>
        <p:nvSpPr>
          <p:cNvPr id="61" name="正方形/長方形 60">
            <a:extLst>
              <a:ext uri="{FF2B5EF4-FFF2-40B4-BE49-F238E27FC236}">
                <a16:creationId xmlns:a16="http://schemas.microsoft.com/office/drawing/2014/main" id="{3CD6A0E9-E849-4A2E-B393-C36CCEFD878C}"/>
              </a:ext>
            </a:extLst>
          </p:cNvPr>
          <p:cNvSpPr/>
          <p:nvPr/>
        </p:nvSpPr>
        <p:spPr>
          <a:xfrm>
            <a:off x="10906328" y="10827577"/>
            <a:ext cx="996229" cy="378456"/>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dirty="0"/>
              <a:t>教育庁</a:t>
            </a:r>
          </a:p>
        </p:txBody>
      </p:sp>
    </p:spTree>
    <p:extLst>
      <p:ext uri="{BB962C8B-B14F-4D97-AF65-F5344CB8AC3E}">
        <p14:creationId xmlns:p14="http://schemas.microsoft.com/office/powerpoint/2010/main" val="412750840"/>
      </p:ext>
    </p:extLst>
  </p:cSld>
  <p:clrMapOvr>
    <a:masterClrMapping/>
  </p:clrMapOvr>
</p:sld>
</file>

<file path=ppt/theme/theme1.xml><?xml version="1.0" encoding="utf-8"?>
<a:theme xmlns:a="http://schemas.openxmlformats.org/drawingml/2006/main" name="しずく">
  <a:themeElements>
    <a:clrScheme name="しずく">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しず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しずく">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TM04033925[[fn=しずく]]</Template>
  <TotalTime>0</TotalTime>
  <Words>556</Words>
  <Application>Microsoft Office PowerPoint</Application>
  <PresentationFormat>ユーザー設定</PresentationFormat>
  <Paragraphs>56</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HG創英角ﾎﾟｯﾌﾟ体</vt:lpstr>
      <vt:lpstr>skip</vt:lpstr>
      <vt:lpstr>メイリオ</vt:lpstr>
      <vt:lpstr>Arial</vt:lpstr>
      <vt:lpstr>Tw Cen MT</vt:lpstr>
      <vt:lpstr>しずく</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2025-03-27T07:22:09Z</dcterms:created>
  <dcterms:modified xsi:type="dcterms:W3CDTF">2025-03-27T07:22:14Z</dcterms:modified>
</cp:coreProperties>
</file>