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handoutMasterIdLst>
    <p:handoutMasterId r:id="rId8"/>
  </p:handoutMasterIdLst>
  <p:sldIdLst>
    <p:sldId id="259" r:id="rId5"/>
    <p:sldId id="260" r:id="rId6"/>
  </p:sldIdLst>
  <p:sldSz cx="7559675" cy="10691813"/>
  <p:notesSz cx="6807200" cy="9939338"/>
  <p:defaultTextStyle>
    <a:defPPr>
      <a:defRPr lang="ja-JP"/>
    </a:defPPr>
    <a:lvl1pPr algn="l" rtl="0" fontAlgn="base">
      <a:spcBef>
        <a:spcPct val="0"/>
      </a:spcBef>
      <a:spcAft>
        <a:spcPct val="0"/>
      </a:spcAft>
      <a:defRPr kumimoji="1" sz="980" kern="1200">
        <a:solidFill>
          <a:schemeClr val="tx1"/>
        </a:solidFill>
        <a:latin typeface="Arial" charset="0"/>
        <a:ea typeface="ＭＳ Ｐゴシック" pitchFamily="50" charset="-128"/>
        <a:cs typeface="+mn-cs"/>
      </a:defRPr>
    </a:lvl1pPr>
    <a:lvl2pPr marL="497739" algn="l" rtl="0" fontAlgn="base">
      <a:spcBef>
        <a:spcPct val="0"/>
      </a:spcBef>
      <a:spcAft>
        <a:spcPct val="0"/>
      </a:spcAft>
      <a:defRPr kumimoji="1" sz="980" kern="1200">
        <a:solidFill>
          <a:schemeClr val="tx1"/>
        </a:solidFill>
        <a:latin typeface="Arial" charset="0"/>
        <a:ea typeface="ＭＳ Ｐゴシック" pitchFamily="50" charset="-128"/>
        <a:cs typeface="+mn-cs"/>
      </a:defRPr>
    </a:lvl2pPr>
    <a:lvl3pPr marL="995478" algn="l" rtl="0" fontAlgn="base">
      <a:spcBef>
        <a:spcPct val="0"/>
      </a:spcBef>
      <a:spcAft>
        <a:spcPct val="0"/>
      </a:spcAft>
      <a:defRPr kumimoji="1" sz="980" kern="1200">
        <a:solidFill>
          <a:schemeClr val="tx1"/>
        </a:solidFill>
        <a:latin typeface="Arial" charset="0"/>
        <a:ea typeface="ＭＳ Ｐゴシック" pitchFamily="50" charset="-128"/>
        <a:cs typeface="+mn-cs"/>
      </a:defRPr>
    </a:lvl3pPr>
    <a:lvl4pPr marL="1493217" algn="l" rtl="0" fontAlgn="base">
      <a:spcBef>
        <a:spcPct val="0"/>
      </a:spcBef>
      <a:spcAft>
        <a:spcPct val="0"/>
      </a:spcAft>
      <a:defRPr kumimoji="1" sz="980" kern="1200">
        <a:solidFill>
          <a:schemeClr val="tx1"/>
        </a:solidFill>
        <a:latin typeface="Arial" charset="0"/>
        <a:ea typeface="ＭＳ Ｐゴシック" pitchFamily="50" charset="-128"/>
        <a:cs typeface="+mn-cs"/>
      </a:defRPr>
    </a:lvl4pPr>
    <a:lvl5pPr marL="1990957" algn="l" rtl="0" fontAlgn="base">
      <a:spcBef>
        <a:spcPct val="0"/>
      </a:spcBef>
      <a:spcAft>
        <a:spcPct val="0"/>
      </a:spcAft>
      <a:defRPr kumimoji="1" sz="980" kern="1200">
        <a:solidFill>
          <a:schemeClr val="tx1"/>
        </a:solidFill>
        <a:latin typeface="Arial" charset="0"/>
        <a:ea typeface="ＭＳ Ｐゴシック" pitchFamily="50" charset="-128"/>
        <a:cs typeface="+mn-cs"/>
      </a:defRPr>
    </a:lvl5pPr>
    <a:lvl6pPr marL="2488695" algn="l" defTabSz="995478" rtl="0" eaLnBrk="1" latinLnBrk="0" hangingPunct="1">
      <a:defRPr kumimoji="1" sz="980" kern="1200">
        <a:solidFill>
          <a:schemeClr val="tx1"/>
        </a:solidFill>
        <a:latin typeface="Arial" charset="0"/>
        <a:ea typeface="ＭＳ Ｐゴシック" pitchFamily="50" charset="-128"/>
        <a:cs typeface="+mn-cs"/>
      </a:defRPr>
    </a:lvl6pPr>
    <a:lvl7pPr marL="2986435" algn="l" defTabSz="995478" rtl="0" eaLnBrk="1" latinLnBrk="0" hangingPunct="1">
      <a:defRPr kumimoji="1" sz="980" kern="1200">
        <a:solidFill>
          <a:schemeClr val="tx1"/>
        </a:solidFill>
        <a:latin typeface="Arial" charset="0"/>
        <a:ea typeface="ＭＳ Ｐゴシック" pitchFamily="50" charset="-128"/>
        <a:cs typeface="+mn-cs"/>
      </a:defRPr>
    </a:lvl7pPr>
    <a:lvl8pPr marL="3484174" algn="l" defTabSz="995478" rtl="0" eaLnBrk="1" latinLnBrk="0" hangingPunct="1">
      <a:defRPr kumimoji="1" sz="980" kern="1200">
        <a:solidFill>
          <a:schemeClr val="tx1"/>
        </a:solidFill>
        <a:latin typeface="Arial" charset="0"/>
        <a:ea typeface="ＭＳ Ｐゴシック" pitchFamily="50" charset="-128"/>
        <a:cs typeface="+mn-cs"/>
      </a:defRPr>
    </a:lvl8pPr>
    <a:lvl9pPr marL="3981914" algn="l" defTabSz="995478" rtl="0" eaLnBrk="1" latinLnBrk="0" hangingPunct="1">
      <a:defRPr kumimoji="1" sz="980"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15:guide id="1" orient="horz" pos="3315" userDrawn="1">
          <p15:clr>
            <a:srgbClr val="A4A3A4"/>
          </p15:clr>
        </p15:guide>
        <p15:guide id="2" pos="2381" userDrawn="1">
          <p15:clr>
            <a:srgbClr val="A4A3A4"/>
          </p15:clr>
        </p15:guide>
      </p15:sldGuideLst>
    </p:ext>
    <p:ext uri="{2D200454-40CA-4A62-9FC3-DE9A4176ACB9}">
      <p15:notesGuideLst xmlns:p15="http://schemas.microsoft.com/office/powerpoint/2012/main">
        <p15:guide id="1" orient="horz" pos="3131">
          <p15:clr>
            <a:srgbClr val="A4A3A4"/>
          </p15:clr>
        </p15:guide>
        <p15:guide id="2" pos="214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CC"/>
    <a:srgbClr val="FFCCFF"/>
    <a:srgbClr val="FFFF99"/>
    <a:srgbClr val="CCFF99"/>
    <a:srgbClr val="99FFCC"/>
    <a:srgbClr val="FF00FF"/>
    <a:srgbClr val="99FF99"/>
    <a:srgbClr val="CCFF33"/>
    <a:srgbClr val="CCCCFF"/>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46F890A9-2807-4EBB-B81D-B2AA78EC7F39}" styleName="濃色スタイル 2 - アクセント 5/アクセント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85" autoAdjust="0"/>
    <p:restoredTop sz="97662" autoAdjust="0"/>
  </p:normalViewPr>
  <p:slideViewPr>
    <p:cSldViewPr>
      <p:cViewPr>
        <p:scale>
          <a:sx n="102" d="100"/>
          <a:sy n="102" d="100"/>
        </p:scale>
        <p:origin x="1344" y="-1344"/>
      </p:cViewPr>
      <p:guideLst>
        <p:guide orient="horz" pos="3315"/>
        <p:guide pos="2381"/>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6" d="100"/>
          <a:sy n="56" d="100"/>
        </p:scale>
        <p:origin x="-1854" y="-84"/>
      </p:cViewPr>
      <p:guideLst>
        <p:guide orient="horz" pos="3131"/>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49575"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ea typeface="ＭＳ Ｐゴシック" charset="-128"/>
              </a:defRPr>
            </a:lvl1pPr>
          </a:lstStyle>
          <a:p>
            <a:pPr>
              <a:defRPr/>
            </a:pPr>
            <a:endParaRPr lang="en-US" altLang="ja-JP"/>
          </a:p>
        </p:txBody>
      </p:sp>
      <p:sp>
        <p:nvSpPr>
          <p:cNvPr id="3075" name="Rectangle 3"/>
          <p:cNvSpPr>
            <a:spLocks noGrp="1" noChangeArrowheads="1"/>
          </p:cNvSpPr>
          <p:nvPr>
            <p:ph type="dt" sz="quarter" idx="1"/>
          </p:nvPr>
        </p:nvSpPr>
        <p:spPr bwMode="auto">
          <a:xfrm>
            <a:off x="3856038" y="0"/>
            <a:ext cx="2949575"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ea typeface="ＭＳ Ｐゴシック" charset="-128"/>
              </a:defRPr>
            </a:lvl1pPr>
          </a:lstStyle>
          <a:p>
            <a:pPr>
              <a:defRPr/>
            </a:pPr>
            <a:endParaRPr lang="en-US" altLang="ja-JP"/>
          </a:p>
        </p:txBody>
      </p:sp>
      <p:sp>
        <p:nvSpPr>
          <p:cNvPr id="3076" name="Rectangle 4"/>
          <p:cNvSpPr>
            <a:spLocks noGrp="1" noChangeArrowheads="1"/>
          </p:cNvSpPr>
          <p:nvPr>
            <p:ph type="ftr" sz="quarter" idx="2"/>
          </p:nvPr>
        </p:nvSpPr>
        <p:spPr bwMode="auto">
          <a:xfrm>
            <a:off x="0" y="9440863"/>
            <a:ext cx="2949575"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a typeface="ＭＳ Ｐゴシック" charset="-128"/>
              </a:defRPr>
            </a:lvl1pPr>
          </a:lstStyle>
          <a:p>
            <a:pPr>
              <a:defRPr/>
            </a:pPr>
            <a:endParaRPr lang="en-US" altLang="ja-JP"/>
          </a:p>
        </p:txBody>
      </p:sp>
      <p:sp>
        <p:nvSpPr>
          <p:cNvPr id="3077" name="Rectangle 5"/>
          <p:cNvSpPr>
            <a:spLocks noGrp="1" noChangeArrowheads="1"/>
          </p:cNvSpPr>
          <p:nvPr>
            <p:ph type="sldNum" sz="quarter" idx="3"/>
          </p:nvPr>
        </p:nvSpPr>
        <p:spPr bwMode="auto">
          <a:xfrm>
            <a:off x="3856038" y="9440863"/>
            <a:ext cx="2949575"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ea typeface="ＭＳ Ｐゴシック" charset="-128"/>
              </a:defRPr>
            </a:lvl1pPr>
          </a:lstStyle>
          <a:p>
            <a:pPr>
              <a:defRPr/>
            </a:pPr>
            <a:fld id="{05DBF968-46ED-4882-B0C6-04F1CE4FCCB1}" type="slidenum">
              <a:rPr lang="en-US" altLang="ja-JP"/>
              <a:pPr>
                <a:defRPr/>
              </a:pPr>
              <a:t>‹#›</a:t>
            </a:fld>
            <a:endParaRPr lang="en-US" altLang="ja-JP"/>
          </a:p>
        </p:txBody>
      </p:sp>
    </p:spTree>
    <p:extLst>
      <p:ext uri="{BB962C8B-B14F-4D97-AF65-F5344CB8AC3E}">
        <p14:creationId xmlns:p14="http://schemas.microsoft.com/office/powerpoint/2010/main" val="108065854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49575"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ea typeface="ＭＳ Ｐゴシック" charset="-128"/>
              </a:defRPr>
            </a:lvl1pPr>
          </a:lstStyle>
          <a:p>
            <a:pPr>
              <a:defRPr/>
            </a:pPr>
            <a:endParaRPr lang="en-US" altLang="ja-JP"/>
          </a:p>
        </p:txBody>
      </p:sp>
      <p:sp>
        <p:nvSpPr>
          <p:cNvPr id="5123" name="Rectangle 3"/>
          <p:cNvSpPr>
            <a:spLocks noGrp="1" noChangeArrowheads="1"/>
          </p:cNvSpPr>
          <p:nvPr>
            <p:ph type="dt" idx="1"/>
          </p:nvPr>
        </p:nvSpPr>
        <p:spPr bwMode="auto">
          <a:xfrm>
            <a:off x="3856038" y="0"/>
            <a:ext cx="2949575"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ea typeface="ＭＳ Ｐゴシック" charset="-128"/>
              </a:defRPr>
            </a:lvl1pPr>
          </a:lstStyle>
          <a:p>
            <a:pPr>
              <a:defRPr/>
            </a:pPr>
            <a:endParaRPr lang="en-US" altLang="ja-JP"/>
          </a:p>
        </p:txBody>
      </p:sp>
      <p:sp>
        <p:nvSpPr>
          <p:cNvPr id="4100" name="Rectangle 4"/>
          <p:cNvSpPr>
            <a:spLocks noGrp="1" noRot="1" noChangeAspect="1" noChangeArrowheads="1" noTextEdit="1"/>
          </p:cNvSpPr>
          <p:nvPr>
            <p:ph type="sldImg" idx="2"/>
          </p:nvPr>
        </p:nvSpPr>
        <p:spPr bwMode="auto">
          <a:xfrm>
            <a:off x="2087563" y="746125"/>
            <a:ext cx="2632075" cy="37258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p:cNvSpPr>
            <a:spLocks noGrp="1" noChangeArrowheads="1"/>
          </p:cNvSpPr>
          <p:nvPr>
            <p:ph type="body" sz="quarter" idx="3"/>
          </p:nvPr>
        </p:nvSpPr>
        <p:spPr bwMode="auto">
          <a:xfrm>
            <a:off x="681038" y="4721225"/>
            <a:ext cx="5445125" cy="44719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5126" name="Rectangle 6"/>
          <p:cNvSpPr>
            <a:spLocks noGrp="1" noChangeArrowheads="1"/>
          </p:cNvSpPr>
          <p:nvPr>
            <p:ph type="ftr" sz="quarter" idx="4"/>
          </p:nvPr>
        </p:nvSpPr>
        <p:spPr bwMode="auto">
          <a:xfrm>
            <a:off x="0" y="9440863"/>
            <a:ext cx="2949575"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a typeface="ＭＳ Ｐゴシック" charset="-128"/>
              </a:defRPr>
            </a:lvl1pPr>
          </a:lstStyle>
          <a:p>
            <a:pPr>
              <a:defRPr/>
            </a:pPr>
            <a:endParaRPr lang="en-US" altLang="ja-JP"/>
          </a:p>
        </p:txBody>
      </p:sp>
      <p:sp>
        <p:nvSpPr>
          <p:cNvPr id="5127" name="Rectangle 7"/>
          <p:cNvSpPr>
            <a:spLocks noGrp="1" noChangeArrowheads="1"/>
          </p:cNvSpPr>
          <p:nvPr>
            <p:ph type="sldNum" sz="quarter" idx="5"/>
          </p:nvPr>
        </p:nvSpPr>
        <p:spPr bwMode="auto">
          <a:xfrm>
            <a:off x="3856038" y="9440863"/>
            <a:ext cx="2949575"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ea typeface="ＭＳ Ｐゴシック" charset="-128"/>
              </a:defRPr>
            </a:lvl1pPr>
          </a:lstStyle>
          <a:p>
            <a:pPr>
              <a:defRPr/>
            </a:pPr>
            <a:fld id="{5069FEA6-665E-41E9-ABBF-F5EB4F552FE6}" type="slidenum">
              <a:rPr lang="en-US" altLang="ja-JP"/>
              <a:pPr>
                <a:defRPr/>
              </a:pPr>
              <a:t>‹#›</a:t>
            </a:fld>
            <a:endParaRPr lang="en-US" altLang="ja-JP"/>
          </a:p>
        </p:txBody>
      </p:sp>
    </p:spTree>
    <p:extLst>
      <p:ext uri="{BB962C8B-B14F-4D97-AF65-F5344CB8AC3E}">
        <p14:creationId xmlns:p14="http://schemas.microsoft.com/office/powerpoint/2010/main" val="3273785957"/>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306" kern="1200">
        <a:solidFill>
          <a:schemeClr val="tx1"/>
        </a:solidFill>
        <a:latin typeface="Arial" charset="0"/>
        <a:ea typeface="ＭＳ Ｐ明朝" charset="-128"/>
        <a:cs typeface="+mn-cs"/>
      </a:defRPr>
    </a:lvl1pPr>
    <a:lvl2pPr marL="497739" algn="l" rtl="0" eaLnBrk="0" fontAlgn="base" hangingPunct="0">
      <a:spcBef>
        <a:spcPct val="30000"/>
      </a:spcBef>
      <a:spcAft>
        <a:spcPct val="0"/>
      </a:spcAft>
      <a:defRPr kumimoji="1" sz="1306" kern="1200">
        <a:solidFill>
          <a:schemeClr val="tx1"/>
        </a:solidFill>
        <a:latin typeface="Arial" charset="0"/>
        <a:ea typeface="ＭＳ Ｐ明朝" charset="-128"/>
        <a:cs typeface="+mn-cs"/>
      </a:defRPr>
    </a:lvl2pPr>
    <a:lvl3pPr marL="995478" algn="l" rtl="0" eaLnBrk="0" fontAlgn="base" hangingPunct="0">
      <a:spcBef>
        <a:spcPct val="30000"/>
      </a:spcBef>
      <a:spcAft>
        <a:spcPct val="0"/>
      </a:spcAft>
      <a:defRPr kumimoji="1" sz="1306" kern="1200">
        <a:solidFill>
          <a:schemeClr val="tx1"/>
        </a:solidFill>
        <a:latin typeface="Arial" charset="0"/>
        <a:ea typeface="ＭＳ Ｐ明朝" charset="-128"/>
        <a:cs typeface="+mn-cs"/>
      </a:defRPr>
    </a:lvl3pPr>
    <a:lvl4pPr marL="1493217" algn="l" rtl="0" eaLnBrk="0" fontAlgn="base" hangingPunct="0">
      <a:spcBef>
        <a:spcPct val="30000"/>
      </a:spcBef>
      <a:spcAft>
        <a:spcPct val="0"/>
      </a:spcAft>
      <a:defRPr kumimoji="1" sz="1306" kern="1200">
        <a:solidFill>
          <a:schemeClr val="tx1"/>
        </a:solidFill>
        <a:latin typeface="Arial" charset="0"/>
        <a:ea typeface="ＭＳ Ｐ明朝" charset="-128"/>
        <a:cs typeface="+mn-cs"/>
      </a:defRPr>
    </a:lvl4pPr>
    <a:lvl5pPr marL="1990957" algn="l" rtl="0" eaLnBrk="0" fontAlgn="base" hangingPunct="0">
      <a:spcBef>
        <a:spcPct val="30000"/>
      </a:spcBef>
      <a:spcAft>
        <a:spcPct val="0"/>
      </a:spcAft>
      <a:defRPr kumimoji="1" sz="1306" kern="1200">
        <a:solidFill>
          <a:schemeClr val="tx1"/>
        </a:solidFill>
        <a:latin typeface="Arial" charset="0"/>
        <a:ea typeface="ＭＳ Ｐ明朝" charset="-128"/>
        <a:cs typeface="+mn-cs"/>
      </a:defRPr>
    </a:lvl5pPr>
    <a:lvl6pPr marL="2488695" algn="l" defTabSz="995478" rtl="0" eaLnBrk="1" latinLnBrk="0" hangingPunct="1">
      <a:defRPr kumimoji="1" sz="1306" kern="1200">
        <a:solidFill>
          <a:schemeClr val="tx1"/>
        </a:solidFill>
        <a:latin typeface="+mn-lt"/>
        <a:ea typeface="+mn-ea"/>
        <a:cs typeface="+mn-cs"/>
      </a:defRPr>
    </a:lvl6pPr>
    <a:lvl7pPr marL="2986435" algn="l" defTabSz="995478" rtl="0" eaLnBrk="1" latinLnBrk="0" hangingPunct="1">
      <a:defRPr kumimoji="1" sz="1306" kern="1200">
        <a:solidFill>
          <a:schemeClr val="tx1"/>
        </a:solidFill>
        <a:latin typeface="+mn-lt"/>
        <a:ea typeface="+mn-ea"/>
        <a:cs typeface="+mn-cs"/>
      </a:defRPr>
    </a:lvl7pPr>
    <a:lvl8pPr marL="3484174" algn="l" defTabSz="995478" rtl="0" eaLnBrk="1" latinLnBrk="0" hangingPunct="1">
      <a:defRPr kumimoji="1" sz="1306" kern="1200">
        <a:solidFill>
          <a:schemeClr val="tx1"/>
        </a:solidFill>
        <a:latin typeface="+mn-lt"/>
        <a:ea typeface="+mn-ea"/>
        <a:cs typeface="+mn-cs"/>
      </a:defRPr>
    </a:lvl8pPr>
    <a:lvl9pPr marL="3981914" algn="l" defTabSz="995478" rtl="0" eaLnBrk="1" latinLnBrk="0" hangingPunct="1">
      <a:defRPr kumimoji="1" sz="1306"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5069FEA6-665E-41E9-ABBF-F5EB4F552FE6}" type="slidenum">
              <a:rPr lang="en-US" altLang="ja-JP" smtClean="0"/>
              <a:pPr>
                <a:defRPr/>
              </a:pPr>
              <a:t>2</a:t>
            </a:fld>
            <a:endParaRPr lang="en-US" altLang="ja-JP"/>
          </a:p>
        </p:txBody>
      </p:sp>
    </p:spTree>
    <p:extLst>
      <p:ext uri="{BB962C8B-B14F-4D97-AF65-F5344CB8AC3E}">
        <p14:creationId xmlns:p14="http://schemas.microsoft.com/office/powerpoint/2010/main" val="19931950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6976" y="3320774"/>
            <a:ext cx="6425724" cy="2292428"/>
          </a:xfrm>
        </p:spPr>
        <p:txBody>
          <a:bodyPr/>
          <a:lstStyle/>
          <a:p>
            <a:r>
              <a:rPr lang="ja-JP" altLang="en-US"/>
              <a:t>マスタ タイトルの書式設定</a:t>
            </a:r>
          </a:p>
        </p:txBody>
      </p:sp>
      <p:sp>
        <p:nvSpPr>
          <p:cNvPr id="3" name="サブタイトル 2"/>
          <p:cNvSpPr>
            <a:spLocks noGrp="1"/>
          </p:cNvSpPr>
          <p:nvPr>
            <p:ph type="subTitle" idx="1"/>
          </p:nvPr>
        </p:nvSpPr>
        <p:spPr>
          <a:xfrm>
            <a:off x="1133951" y="6058694"/>
            <a:ext cx="5291773" cy="2732352"/>
          </a:xfrm>
        </p:spPr>
        <p:txBody>
          <a:bodyPr/>
          <a:lstStyle>
            <a:lvl1pPr marL="0" indent="0" algn="ctr">
              <a:buNone/>
              <a:defRPr/>
            </a:lvl1pPr>
            <a:lvl2pPr marL="534561" indent="0" algn="ctr">
              <a:buNone/>
              <a:defRPr/>
            </a:lvl2pPr>
            <a:lvl3pPr marL="1069122" indent="0" algn="ctr">
              <a:buNone/>
              <a:defRPr/>
            </a:lvl3pPr>
            <a:lvl4pPr marL="1603682" indent="0" algn="ctr">
              <a:buNone/>
              <a:defRPr/>
            </a:lvl4pPr>
            <a:lvl5pPr marL="2138243" indent="0" algn="ctr">
              <a:buNone/>
              <a:defRPr/>
            </a:lvl5pPr>
            <a:lvl6pPr marL="2672804" indent="0" algn="ctr">
              <a:buNone/>
              <a:defRPr/>
            </a:lvl6pPr>
            <a:lvl7pPr marL="3207366" indent="0" algn="ctr">
              <a:buNone/>
              <a:defRPr/>
            </a:lvl7pPr>
            <a:lvl8pPr marL="3741926" indent="0" algn="ctr">
              <a:buNone/>
              <a:defRPr/>
            </a:lvl8pPr>
            <a:lvl9pPr marL="4276487" indent="0" algn="ctr">
              <a:buNone/>
              <a:defRPr/>
            </a:lvl9pPr>
          </a:lstStyle>
          <a:p>
            <a:r>
              <a:rPr lang="ja-JP" altLang="en-US"/>
              <a:t>マスタ サブタイトルの書式設定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E1705252-AB0C-4EB9-8EDF-4F95F09351F0}" type="slidenum">
              <a:rPr lang="en-US" altLang="ja-JP"/>
              <a:pPr>
                <a:defRPr/>
              </a:pPr>
              <a:t>‹#›</a:t>
            </a:fld>
            <a:endParaRPr lang="en-US" altLang="ja-JP"/>
          </a:p>
        </p:txBody>
      </p:sp>
    </p:spTree>
    <p:extLst>
      <p:ext uri="{BB962C8B-B14F-4D97-AF65-F5344CB8AC3E}">
        <p14:creationId xmlns:p14="http://schemas.microsoft.com/office/powerpoint/2010/main" val="40167213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D3507B06-5D4F-4BB5-A73D-A74DF6413F7F}" type="slidenum">
              <a:rPr lang="en-US" altLang="ja-JP"/>
              <a:pPr>
                <a:defRPr/>
              </a:pPr>
              <a:t>‹#›</a:t>
            </a:fld>
            <a:endParaRPr lang="en-US" altLang="ja-JP"/>
          </a:p>
        </p:txBody>
      </p:sp>
    </p:spTree>
    <p:extLst>
      <p:ext uri="{BB962C8B-B14F-4D97-AF65-F5344CB8AC3E}">
        <p14:creationId xmlns:p14="http://schemas.microsoft.com/office/powerpoint/2010/main" val="31143007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480764" y="428787"/>
            <a:ext cx="1700927" cy="912145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377984" y="428787"/>
            <a:ext cx="4934788" cy="912145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59C61980-6A2D-44E2-AA96-01EA03020345}" type="slidenum">
              <a:rPr lang="en-US" altLang="ja-JP"/>
              <a:pPr>
                <a:defRPr/>
              </a:pPr>
              <a:t>‹#›</a:t>
            </a:fld>
            <a:endParaRPr lang="en-US" altLang="ja-JP"/>
          </a:p>
        </p:txBody>
      </p:sp>
    </p:spTree>
    <p:extLst>
      <p:ext uri="{BB962C8B-B14F-4D97-AF65-F5344CB8AC3E}">
        <p14:creationId xmlns:p14="http://schemas.microsoft.com/office/powerpoint/2010/main" val="9919054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E71C3AB6-E0AF-4223-86E9-B15952F0DA36}" type="slidenum">
              <a:rPr lang="en-US" altLang="ja-JP"/>
              <a:pPr>
                <a:defRPr/>
              </a:pPr>
              <a:t>‹#›</a:t>
            </a:fld>
            <a:endParaRPr lang="en-US" altLang="ja-JP"/>
          </a:p>
        </p:txBody>
      </p:sp>
    </p:spTree>
    <p:extLst>
      <p:ext uri="{BB962C8B-B14F-4D97-AF65-F5344CB8AC3E}">
        <p14:creationId xmlns:p14="http://schemas.microsoft.com/office/powerpoint/2010/main" val="9808896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96725" y="6869861"/>
            <a:ext cx="6425724" cy="2123513"/>
          </a:xfrm>
        </p:spPr>
        <p:txBody>
          <a:bodyPr anchor="t"/>
          <a:lstStyle>
            <a:lvl1pPr algn="l">
              <a:defRPr sz="4677" b="1" cap="all"/>
            </a:lvl1pPr>
          </a:lstStyle>
          <a:p>
            <a:r>
              <a:rPr lang="ja-JP" altLang="en-US"/>
              <a:t>マスタ タイトルの書式設定</a:t>
            </a:r>
          </a:p>
        </p:txBody>
      </p:sp>
      <p:sp>
        <p:nvSpPr>
          <p:cNvPr id="3" name="テキスト プレースホルダ 2"/>
          <p:cNvSpPr>
            <a:spLocks noGrp="1"/>
          </p:cNvSpPr>
          <p:nvPr>
            <p:ph type="body" idx="1"/>
          </p:nvPr>
        </p:nvSpPr>
        <p:spPr>
          <a:xfrm>
            <a:off x="596725" y="4531027"/>
            <a:ext cx="6425724" cy="2338835"/>
          </a:xfrm>
        </p:spPr>
        <p:txBody>
          <a:bodyPr anchor="b"/>
          <a:lstStyle>
            <a:lvl1pPr marL="0" indent="0">
              <a:buNone/>
              <a:defRPr sz="2339"/>
            </a:lvl1pPr>
            <a:lvl2pPr marL="534561" indent="0">
              <a:buNone/>
              <a:defRPr sz="2105"/>
            </a:lvl2pPr>
            <a:lvl3pPr marL="1069122" indent="0">
              <a:buNone/>
              <a:defRPr sz="1870"/>
            </a:lvl3pPr>
            <a:lvl4pPr marL="1603682" indent="0">
              <a:buNone/>
              <a:defRPr sz="1637"/>
            </a:lvl4pPr>
            <a:lvl5pPr marL="2138243" indent="0">
              <a:buNone/>
              <a:defRPr sz="1637"/>
            </a:lvl5pPr>
            <a:lvl6pPr marL="2672804" indent="0">
              <a:buNone/>
              <a:defRPr sz="1637"/>
            </a:lvl6pPr>
            <a:lvl7pPr marL="3207366" indent="0">
              <a:buNone/>
              <a:defRPr sz="1637"/>
            </a:lvl7pPr>
            <a:lvl8pPr marL="3741926" indent="0">
              <a:buNone/>
              <a:defRPr sz="1637"/>
            </a:lvl8pPr>
            <a:lvl9pPr marL="4276487" indent="0">
              <a:buNone/>
              <a:defRPr sz="1637"/>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AF4C624D-2FD2-48C7-9C86-F3627CE0D06D}" type="slidenum">
              <a:rPr lang="en-US" altLang="ja-JP"/>
              <a:pPr>
                <a:defRPr/>
              </a:pPr>
              <a:t>‹#›</a:t>
            </a:fld>
            <a:endParaRPr lang="en-US" altLang="ja-JP"/>
          </a:p>
        </p:txBody>
      </p:sp>
    </p:spTree>
    <p:extLst>
      <p:ext uri="{BB962C8B-B14F-4D97-AF65-F5344CB8AC3E}">
        <p14:creationId xmlns:p14="http://schemas.microsoft.com/office/powerpoint/2010/main" val="24434551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377985" y="2494758"/>
            <a:ext cx="3317857" cy="7055484"/>
          </a:xfrm>
        </p:spPr>
        <p:txBody>
          <a:bodyPr/>
          <a:lstStyle>
            <a:lvl1pPr>
              <a:defRPr sz="3274"/>
            </a:lvl1pPr>
            <a:lvl2pPr>
              <a:defRPr sz="2806"/>
            </a:lvl2pPr>
            <a:lvl3pPr>
              <a:defRPr sz="2339"/>
            </a:lvl3pPr>
            <a:lvl4pPr>
              <a:defRPr sz="2105"/>
            </a:lvl4pPr>
            <a:lvl5pPr>
              <a:defRPr sz="2105"/>
            </a:lvl5pPr>
            <a:lvl6pPr>
              <a:defRPr sz="2105"/>
            </a:lvl6pPr>
            <a:lvl7pPr>
              <a:defRPr sz="2105"/>
            </a:lvl7pPr>
            <a:lvl8pPr>
              <a:defRPr sz="2105"/>
            </a:lvl8pPr>
            <a:lvl9pPr>
              <a:defRPr sz="2105"/>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3863834" y="2494758"/>
            <a:ext cx="3317857" cy="7055484"/>
          </a:xfrm>
        </p:spPr>
        <p:txBody>
          <a:bodyPr/>
          <a:lstStyle>
            <a:lvl1pPr>
              <a:defRPr sz="3274"/>
            </a:lvl1pPr>
            <a:lvl2pPr>
              <a:defRPr sz="2806"/>
            </a:lvl2pPr>
            <a:lvl3pPr>
              <a:defRPr sz="2339"/>
            </a:lvl3pPr>
            <a:lvl4pPr>
              <a:defRPr sz="2105"/>
            </a:lvl4pPr>
            <a:lvl5pPr>
              <a:defRPr sz="2105"/>
            </a:lvl5pPr>
            <a:lvl6pPr>
              <a:defRPr sz="2105"/>
            </a:lvl6pPr>
            <a:lvl7pPr>
              <a:defRPr sz="2105"/>
            </a:lvl7pPr>
            <a:lvl8pPr>
              <a:defRPr sz="2105"/>
            </a:lvl8pPr>
            <a:lvl9pPr>
              <a:defRPr sz="2105"/>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C7AC4A2A-90C0-42AD-8B36-FD1DEAFE7B54}" type="slidenum">
              <a:rPr lang="en-US" altLang="ja-JP"/>
              <a:pPr>
                <a:defRPr/>
              </a:pPr>
              <a:t>‹#›</a:t>
            </a:fld>
            <a:endParaRPr lang="en-US" altLang="ja-JP"/>
          </a:p>
        </p:txBody>
      </p:sp>
    </p:spTree>
    <p:extLst>
      <p:ext uri="{BB962C8B-B14F-4D97-AF65-F5344CB8AC3E}">
        <p14:creationId xmlns:p14="http://schemas.microsoft.com/office/powerpoint/2010/main" val="12205342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377985" y="2392665"/>
            <a:ext cx="3340607" cy="998645"/>
          </a:xfrm>
        </p:spPr>
        <p:txBody>
          <a:bodyPr anchor="b"/>
          <a:lstStyle>
            <a:lvl1pPr marL="0" indent="0">
              <a:buNone/>
              <a:defRPr sz="2806" b="1"/>
            </a:lvl1pPr>
            <a:lvl2pPr marL="534561" indent="0">
              <a:buNone/>
              <a:defRPr sz="2339" b="1"/>
            </a:lvl2pPr>
            <a:lvl3pPr marL="1069122" indent="0">
              <a:buNone/>
              <a:defRPr sz="2105" b="1"/>
            </a:lvl3pPr>
            <a:lvl4pPr marL="1603682" indent="0">
              <a:buNone/>
              <a:defRPr sz="1870" b="1"/>
            </a:lvl4pPr>
            <a:lvl5pPr marL="2138243" indent="0">
              <a:buNone/>
              <a:defRPr sz="1870" b="1"/>
            </a:lvl5pPr>
            <a:lvl6pPr marL="2672804" indent="0">
              <a:buNone/>
              <a:defRPr sz="1870" b="1"/>
            </a:lvl6pPr>
            <a:lvl7pPr marL="3207366" indent="0">
              <a:buNone/>
              <a:defRPr sz="1870" b="1"/>
            </a:lvl7pPr>
            <a:lvl8pPr marL="3741926" indent="0">
              <a:buNone/>
              <a:defRPr sz="1870" b="1"/>
            </a:lvl8pPr>
            <a:lvl9pPr marL="4276487" indent="0">
              <a:buNone/>
              <a:defRPr sz="187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377985" y="3391312"/>
            <a:ext cx="3340607" cy="6158930"/>
          </a:xfrm>
        </p:spPr>
        <p:txBody>
          <a:bodyPr/>
          <a:lstStyle>
            <a:lvl1pPr>
              <a:defRPr sz="2806"/>
            </a:lvl1pPr>
            <a:lvl2pPr>
              <a:defRPr sz="2339"/>
            </a:lvl2pPr>
            <a:lvl3pPr>
              <a:defRPr sz="2105"/>
            </a:lvl3pPr>
            <a:lvl4pPr>
              <a:defRPr sz="1870"/>
            </a:lvl4pPr>
            <a:lvl5pPr>
              <a:defRPr sz="1870"/>
            </a:lvl5pPr>
            <a:lvl6pPr>
              <a:defRPr sz="1870"/>
            </a:lvl6pPr>
            <a:lvl7pPr>
              <a:defRPr sz="1870"/>
            </a:lvl7pPr>
            <a:lvl8pPr>
              <a:defRPr sz="1870"/>
            </a:lvl8pPr>
            <a:lvl9pPr>
              <a:defRPr sz="187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3841088" y="2392665"/>
            <a:ext cx="3340606" cy="998645"/>
          </a:xfrm>
        </p:spPr>
        <p:txBody>
          <a:bodyPr anchor="b"/>
          <a:lstStyle>
            <a:lvl1pPr marL="0" indent="0">
              <a:buNone/>
              <a:defRPr sz="2806" b="1"/>
            </a:lvl1pPr>
            <a:lvl2pPr marL="534561" indent="0">
              <a:buNone/>
              <a:defRPr sz="2339" b="1"/>
            </a:lvl2pPr>
            <a:lvl3pPr marL="1069122" indent="0">
              <a:buNone/>
              <a:defRPr sz="2105" b="1"/>
            </a:lvl3pPr>
            <a:lvl4pPr marL="1603682" indent="0">
              <a:buNone/>
              <a:defRPr sz="1870" b="1"/>
            </a:lvl4pPr>
            <a:lvl5pPr marL="2138243" indent="0">
              <a:buNone/>
              <a:defRPr sz="1870" b="1"/>
            </a:lvl5pPr>
            <a:lvl6pPr marL="2672804" indent="0">
              <a:buNone/>
              <a:defRPr sz="1870" b="1"/>
            </a:lvl6pPr>
            <a:lvl7pPr marL="3207366" indent="0">
              <a:buNone/>
              <a:defRPr sz="1870" b="1"/>
            </a:lvl7pPr>
            <a:lvl8pPr marL="3741926" indent="0">
              <a:buNone/>
              <a:defRPr sz="1870" b="1"/>
            </a:lvl8pPr>
            <a:lvl9pPr marL="4276487" indent="0">
              <a:buNone/>
              <a:defRPr sz="187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3841088" y="3391312"/>
            <a:ext cx="3340606" cy="6158930"/>
          </a:xfrm>
        </p:spPr>
        <p:txBody>
          <a:bodyPr/>
          <a:lstStyle>
            <a:lvl1pPr>
              <a:defRPr sz="2806"/>
            </a:lvl1pPr>
            <a:lvl2pPr>
              <a:defRPr sz="2339"/>
            </a:lvl2pPr>
            <a:lvl3pPr>
              <a:defRPr sz="2105"/>
            </a:lvl3pPr>
            <a:lvl4pPr>
              <a:defRPr sz="1870"/>
            </a:lvl4pPr>
            <a:lvl5pPr>
              <a:defRPr sz="1870"/>
            </a:lvl5pPr>
            <a:lvl6pPr>
              <a:defRPr sz="1870"/>
            </a:lvl6pPr>
            <a:lvl7pPr>
              <a:defRPr sz="1870"/>
            </a:lvl7pPr>
            <a:lvl8pPr>
              <a:defRPr sz="1870"/>
            </a:lvl8pPr>
            <a:lvl9pPr>
              <a:defRPr sz="187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68BEA728-1D5A-40F6-A8D2-E6F89FADFB84}" type="slidenum">
              <a:rPr lang="en-US" altLang="ja-JP"/>
              <a:pPr>
                <a:defRPr/>
              </a:pPr>
              <a:t>‹#›</a:t>
            </a:fld>
            <a:endParaRPr lang="en-US" altLang="ja-JP"/>
          </a:p>
        </p:txBody>
      </p:sp>
    </p:spTree>
    <p:extLst>
      <p:ext uri="{BB962C8B-B14F-4D97-AF65-F5344CB8AC3E}">
        <p14:creationId xmlns:p14="http://schemas.microsoft.com/office/powerpoint/2010/main" val="31724822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99636FF0-A1A5-4E2D-9E63-CE29D0212A9F}" type="slidenum">
              <a:rPr lang="en-US" altLang="ja-JP"/>
              <a:pPr>
                <a:defRPr/>
              </a:pPr>
              <a:t>‹#›</a:t>
            </a:fld>
            <a:endParaRPr lang="en-US" altLang="ja-JP"/>
          </a:p>
        </p:txBody>
      </p:sp>
    </p:spTree>
    <p:extLst>
      <p:ext uri="{BB962C8B-B14F-4D97-AF65-F5344CB8AC3E}">
        <p14:creationId xmlns:p14="http://schemas.microsoft.com/office/powerpoint/2010/main" val="4042702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AEB5C8ED-954A-471A-884A-19E979412364}" type="slidenum">
              <a:rPr lang="en-US" altLang="ja-JP"/>
              <a:pPr>
                <a:defRPr/>
              </a:pPr>
              <a:t>‹#›</a:t>
            </a:fld>
            <a:endParaRPr lang="en-US" altLang="ja-JP"/>
          </a:p>
        </p:txBody>
      </p:sp>
    </p:spTree>
    <p:extLst>
      <p:ext uri="{BB962C8B-B14F-4D97-AF65-F5344CB8AC3E}">
        <p14:creationId xmlns:p14="http://schemas.microsoft.com/office/powerpoint/2010/main" val="41058739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7984" y="425076"/>
            <a:ext cx="2486644" cy="1811669"/>
          </a:xfrm>
        </p:spPr>
        <p:txBody>
          <a:bodyPr anchor="b"/>
          <a:lstStyle>
            <a:lvl1pPr algn="l">
              <a:defRPr sz="2339" b="1"/>
            </a:lvl1pPr>
          </a:lstStyle>
          <a:p>
            <a:r>
              <a:rPr lang="ja-JP" altLang="en-US"/>
              <a:t>マスタ タイトルの書式設定</a:t>
            </a:r>
          </a:p>
        </p:txBody>
      </p:sp>
      <p:sp>
        <p:nvSpPr>
          <p:cNvPr id="3" name="コンテンツ プレースホルダ 2"/>
          <p:cNvSpPr>
            <a:spLocks noGrp="1"/>
          </p:cNvSpPr>
          <p:nvPr>
            <p:ph idx="1"/>
          </p:nvPr>
        </p:nvSpPr>
        <p:spPr>
          <a:xfrm>
            <a:off x="2955623" y="425074"/>
            <a:ext cx="4226068" cy="9125166"/>
          </a:xfrm>
        </p:spPr>
        <p:txBody>
          <a:bodyPr/>
          <a:lstStyle>
            <a:lvl1pPr>
              <a:defRPr sz="3742"/>
            </a:lvl1pPr>
            <a:lvl2pPr>
              <a:defRPr sz="3274"/>
            </a:lvl2pPr>
            <a:lvl3pPr>
              <a:defRPr sz="2806"/>
            </a:lvl3pPr>
            <a:lvl4pPr>
              <a:defRPr sz="2339"/>
            </a:lvl4pPr>
            <a:lvl5pPr>
              <a:defRPr sz="2339"/>
            </a:lvl5pPr>
            <a:lvl6pPr>
              <a:defRPr sz="2339"/>
            </a:lvl6pPr>
            <a:lvl7pPr>
              <a:defRPr sz="2339"/>
            </a:lvl7pPr>
            <a:lvl8pPr>
              <a:defRPr sz="2339"/>
            </a:lvl8pPr>
            <a:lvl9pPr>
              <a:defRPr sz="2339"/>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377984" y="2236745"/>
            <a:ext cx="2486644" cy="7313497"/>
          </a:xfrm>
        </p:spPr>
        <p:txBody>
          <a:bodyPr/>
          <a:lstStyle>
            <a:lvl1pPr marL="0" indent="0">
              <a:buNone/>
              <a:defRPr sz="1637"/>
            </a:lvl1pPr>
            <a:lvl2pPr marL="534561" indent="0">
              <a:buNone/>
              <a:defRPr sz="1403"/>
            </a:lvl2pPr>
            <a:lvl3pPr marL="1069122" indent="0">
              <a:buNone/>
              <a:defRPr sz="1169"/>
            </a:lvl3pPr>
            <a:lvl4pPr marL="1603682" indent="0">
              <a:buNone/>
              <a:defRPr sz="1052"/>
            </a:lvl4pPr>
            <a:lvl5pPr marL="2138243" indent="0">
              <a:buNone/>
              <a:defRPr sz="1052"/>
            </a:lvl5pPr>
            <a:lvl6pPr marL="2672804" indent="0">
              <a:buNone/>
              <a:defRPr sz="1052"/>
            </a:lvl6pPr>
            <a:lvl7pPr marL="3207366" indent="0">
              <a:buNone/>
              <a:defRPr sz="1052"/>
            </a:lvl7pPr>
            <a:lvl8pPr marL="3741926" indent="0">
              <a:buNone/>
              <a:defRPr sz="1052"/>
            </a:lvl8pPr>
            <a:lvl9pPr marL="4276487" indent="0">
              <a:buNone/>
              <a:defRPr sz="1052"/>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0FBFB885-6408-4996-BBBB-E274F7D816F0}" type="slidenum">
              <a:rPr lang="en-US" altLang="ja-JP"/>
              <a:pPr>
                <a:defRPr/>
              </a:pPr>
              <a:t>‹#›</a:t>
            </a:fld>
            <a:endParaRPr lang="en-US" altLang="ja-JP"/>
          </a:p>
        </p:txBody>
      </p:sp>
    </p:spTree>
    <p:extLst>
      <p:ext uri="{BB962C8B-B14F-4D97-AF65-F5344CB8AC3E}">
        <p14:creationId xmlns:p14="http://schemas.microsoft.com/office/powerpoint/2010/main" val="639410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82188" y="7484271"/>
            <a:ext cx="4535805" cy="883560"/>
          </a:xfrm>
        </p:spPr>
        <p:txBody>
          <a:bodyPr anchor="b"/>
          <a:lstStyle>
            <a:lvl1pPr algn="l">
              <a:defRPr sz="2339" b="1"/>
            </a:lvl1pPr>
          </a:lstStyle>
          <a:p>
            <a:r>
              <a:rPr lang="ja-JP" altLang="en-US"/>
              <a:t>マスタ タイトルの書式設定</a:t>
            </a:r>
          </a:p>
        </p:txBody>
      </p:sp>
      <p:sp>
        <p:nvSpPr>
          <p:cNvPr id="3" name="図プレースホルダ 2"/>
          <p:cNvSpPr>
            <a:spLocks noGrp="1"/>
          </p:cNvSpPr>
          <p:nvPr>
            <p:ph type="pic" idx="1"/>
          </p:nvPr>
        </p:nvSpPr>
        <p:spPr>
          <a:xfrm>
            <a:off x="1482188" y="955952"/>
            <a:ext cx="4535805" cy="6415088"/>
          </a:xfrm>
        </p:spPr>
        <p:txBody>
          <a:bodyPr/>
          <a:lstStyle>
            <a:lvl1pPr marL="0" indent="0">
              <a:buNone/>
              <a:defRPr sz="3742"/>
            </a:lvl1pPr>
            <a:lvl2pPr marL="534561" indent="0">
              <a:buNone/>
              <a:defRPr sz="3274"/>
            </a:lvl2pPr>
            <a:lvl3pPr marL="1069122" indent="0">
              <a:buNone/>
              <a:defRPr sz="2806"/>
            </a:lvl3pPr>
            <a:lvl4pPr marL="1603682" indent="0">
              <a:buNone/>
              <a:defRPr sz="2339"/>
            </a:lvl4pPr>
            <a:lvl5pPr marL="2138243" indent="0">
              <a:buNone/>
              <a:defRPr sz="2339"/>
            </a:lvl5pPr>
            <a:lvl6pPr marL="2672804" indent="0">
              <a:buNone/>
              <a:defRPr sz="2339"/>
            </a:lvl6pPr>
            <a:lvl7pPr marL="3207366" indent="0">
              <a:buNone/>
              <a:defRPr sz="2339"/>
            </a:lvl7pPr>
            <a:lvl8pPr marL="3741926" indent="0">
              <a:buNone/>
              <a:defRPr sz="2339"/>
            </a:lvl8pPr>
            <a:lvl9pPr marL="4276487" indent="0">
              <a:buNone/>
              <a:defRPr sz="2339"/>
            </a:lvl9pPr>
          </a:lstStyle>
          <a:p>
            <a:pPr lvl="0"/>
            <a:endParaRPr lang="ja-JP" altLang="en-US" noProof="0"/>
          </a:p>
        </p:txBody>
      </p:sp>
      <p:sp>
        <p:nvSpPr>
          <p:cNvPr id="4" name="テキスト プレースホルダ 3"/>
          <p:cNvSpPr>
            <a:spLocks noGrp="1"/>
          </p:cNvSpPr>
          <p:nvPr>
            <p:ph type="body" sz="half" idx="2"/>
          </p:nvPr>
        </p:nvSpPr>
        <p:spPr>
          <a:xfrm>
            <a:off x="1482188" y="8367830"/>
            <a:ext cx="4535805" cy="1254803"/>
          </a:xfrm>
        </p:spPr>
        <p:txBody>
          <a:bodyPr/>
          <a:lstStyle>
            <a:lvl1pPr marL="0" indent="0">
              <a:buNone/>
              <a:defRPr sz="1637"/>
            </a:lvl1pPr>
            <a:lvl2pPr marL="534561" indent="0">
              <a:buNone/>
              <a:defRPr sz="1403"/>
            </a:lvl2pPr>
            <a:lvl3pPr marL="1069122" indent="0">
              <a:buNone/>
              <a:defRPr sz="1169"/>
            </a:lvl3pPr>
            <a:lvl4pPr marL="1603682" indent="0">
              <a:buNone/>
              <a:defRPr sz="1052"/>
            </a:lvl4pPr>
            <a:lvl5pPr marL="2138243" indent="0">
              <a:buNone/>
              <a:defRPr sz="1052"/>
            </a:lvl5pPr>
            <a:lvl6pPr marL="2672804" indent="0">
              <a:buNone/>
              <a:defRPr sz="1052"/>
            </a:lvl6pPr>
            <a:lvl7pPr marL="3207366" indent="0">
              <a:buNone/>
              <a:defRPr sz="1052"/>
            </a:lvl7pPr>
            <a:lvl8pPr marL="3741926" indent="0">
              <a:buNone/>
              <a:defRPr sz="1052"/>
            </a:lvl8pPr>
            <a:lvl9pPr marL="4276487" indent="0">
              <a:buNone/>
              <a:defRPr sz="1052"/>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4E97FCB9-CFB7-4B56-B8A8-5D9E1A49CE03}" type="slidenum">
              <a:rPr lang="en-US" altLang="ja-JP"/>
              <a:pPr>
                <a:defRPr/>
              </a:pPr>
              <a:t>‹#›</a:t>
            </a:fld>
            <a:endParaRPr lang="en-US" altLang="ja-JP"/>
          </a:p>
        </p:txBody>
      </p:sp>
    </p:spTree>
    <p:extLst>
      <p:ext uri="{BB962C8B-B14F-4D97-AF65-F5344CB8AC3E}">
        <p14:creationId xmlns:p14="http://schemas.microsoft.com/office/powerpoint/2010/main" val="34409624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77984" y="428786"/>
            <a:ext cx="6803708" cy="17819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377984" y="2494758"/>
            <a:ext cx="6803708" cy="70554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377984" y="9735864"/>
            <a:ext cx="1763924" cy="7424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637">
                <a:ea typeface="ＭＳ Ｐゴシック" charset="-128"/>
              </a:defRPr>
            </a:lvl1pPr>
          </a:lstStyle>
          <a:p>
            <a:pPr>
              <a:defRPr/>
            </a:pPr>
            <a:endParaRPr lang="en-US" altLang="ja-JP"/>
          </a:p>
        </p:txBody>
      </p:sp>
      <p:sp>
        <p:nvSpPr>
          <p:cNvPr id="1029" name="Rectangle 5"/>
          <p:cNvSpPr>
            <a:spLocks noGrp="1" noChangeArrowheads="1"/>
          </p:cNvSpPr>
          <p:nvPr>
            <p:ph type="ftr" sz="quarter" idx="3"/>
          </p:nvPr>
        </p:nvSpPr>
        <p:spPr bwMode="auto">
          <a:xfrm>
            <a:off x="2582889" y="9735864"/>
            <a:ext cx="2393897" cy="7424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637">
                <a:ea typeface="ＭＳ Ｐゴシック" charset="-128"/>
              </a:defRPr>
            </a:lvl1pPr>
          </a:lstStyle>
          <a:p>
            <a:pPr>
              <a:defRPr/>
            </a:pPr>
            <a:endParaRPr lang="en-US" altLang="ja-JP"/>
          </a:p>
        </p:txBody>
      </p:sp>
      <p:sp>
        <p:nvSpPr>
          <p:cNvPr id="1030" name="Rectangle 6"/>
          <p:cNvSpPr>
            <a:spLocks noGrp="1" noChangeArrowheads="1"/>
          </p:cNvSpPr>
          <p:nvPr>
            <p:ph type="sldNum" sz="quarter" idx="4"/>
          </p:nvPr>
        </p:nvSpPr>
        <p:spPr bwMode="auto">
          <a:xfrm>
            <a:off x="5417767" y="9735864"/>
            <a:ext cx="1763924" cy="7424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637">
                <a:ea typeface="ＭＳ Ｐゴシック" charset="-128"/>
              </a:defRPr>
            </a:lvl1pPr>
          </a:lstStyle>
          <a:p>
            <a:pPr>
              <a:defRPr/>
            </a:pPr>
            <a:fld id="{FD8A53B5-D5C3-4D3F-B7B7-A6A0236080C7}"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kumimoji="1" sz="5145">
          <a:solidFill>
            <a:schemeClr val="tx2"/>
          </a:solidFill>
          <a:latin typeface="+mj-lt"/>
          <a:ea typeface="+mj-ea"/>
          <a:cs typeface="+mj-cs"/>
        </a:defRPr>
      </a:lvl1pPr>
      <a:lvl2pPr algn="ctr" rtl="0" eaLnBrk="0" fontAlgn="base" hangingPunct="0">
        <a:spcBef>
          <a:spcPct val="0"/>
        </a:spcBef>
        <a:spcAft>
          <a:spcPct val="0"/>
        </a:spcAft>
        <a:defRPr kumimoji="1" sz="5145">
          <a:solidFill>
            <a:schemeClr val="tx2"/>
          </a:solidFill>
          <a:latin typeface="Arial" charset="0"/>
          <a:ea typeface="ＭＳ Ｐゴシック" charset="-128"/>
        </a:defRPr>
      </a:lvl2pPr>
      <a:lvl3pPr algn="ctr" rtl="0" eaLnBrk="0" fontAlgn="base" hangingPunct="0">
        <a:spcBef>
          <a:spcPct val="0"/>
        </a:spcBef>
        <a:spcAft>
          <a:spcPct val="0"/>
        </a:spcAft>
        <a:defRPr kumimoji="1" sz="5145">
          <a:solidFill>
            <a:schemeClr val="tx2"/>
          </a:solidFill>
          <a:latin typeface="Arial" charset="0"/>
          <a:ea typeface="ＭＳ Ｐゴシック" charset="-128"/>
        </a:defRPr>
      </a:lvl3pPr>
      <a:lvl4pPr algn="ctr" rtl="0" eaLnBrk="0" fontAlgn="base" hangingPunct="0">
        <a:spcBef>
          <a:spcPct val="0"/>
        </a:spcBef>
        <a:spcAft>
          <a:spcPct val="0"/>
        </a:spcAft>
        <a:defRPr kumimoji="1" sz="5145">
          <a:solidFill>
            <a:schemeClr val="tx2"/>
          </a:solidFill>
          <a:latin typeface="Arial" charset="0"/>
          <a:ea typeface="ＭＳ Ｐゴシック" charset="-128"/>
        </a:defRPr>
      </a:lvl4pPr>
      <a:lvl5pPr algn="ctr" rtl="0" eaLnBrk="0" fontAlgn="base" hangingPunct="0">
        <a:spcBef>
          <a:spcPct val="0"/>
        </a:spcBef>
        <a:spcAft>
          <a:spcPct val="0"/>
        </a:spcAft>
        <a:defRPr kumimoji="1" sz="5145">
          <a:solidFill>
            <a:schemeClr val="tx2"/>
          </a:solidFill>
          <a:latin typeface="Arial" charset="0"/>
          <a:ea typeface="ＭＳ Ｐゴシック" charset="-128"/>
        </a:defRPr>
      </a:lvl5pPr>
      <a:lvl6pPr marL="534561" algn="ctr" rtl="0" fontAlgn="base">
        <a:spcBef>
          <a:spcPct val="0"/>
        </a:spcBef>
        <a:spcAft>
          <a:spcPct val="0"/>
        </a:spcAft>
        <a:defRPr kumimoji="1" sz="5145">
          <a:solidFill>
            <a:schemeClr val="tx2"/>
          </a:solidFill>
          <a:latin typeface="Arial" charset="0"/>
          <a:ea typeface="ＭＳ Ｐゴシック" charset="-128"/>
        </a:defRPr>
      </a:lvl6pPr>
      <a:lvl7pPr marL="1069122" algn="ctr" rtl="0" fontAlgn="base">
        <a:spcBef>
          <a:spcPct val="0"/>
        </a:spcBef>
        <a:spcAft>
          <a:spcPct val="0"/>
        </a:spcAft>
        <a:defRPr kumimoji="1" sz="5145">
          <a:solidFill>
            <a:schemeClr val="tx2"/>
          </a:solidFill>
          <a:latin typeface="Arial" charset="0"/>
          <a:ea typeface="ＭＳ Ｐゴシック" charset="-128"/>
        </a:defRPr>
      </a:lvl7pPr>
      <a:lvl8pPr marL="1603682" algn="ctr" rtl="0" fontAlgn="base">
        <a:spcBef>
          <a:spcPct val="0"/>
        </a:spcBef>
        <a:spcAft>
          <a:spcPct val="0"/>
        </a:spcAft>
        <a:defRPr kumimoji="1" sz="5145">
          <a:solidFill>
            <a:schemeClr val="tx2"/>
          </a:solidFill>
          <a:latin typeface="Arial" charset="0"/>
          <a:ea typeface="ＭＳ Ｐゴシック" charset="-128"/>
        </a:defRPr>
      </a:lvl8pPr>
      <a:lvl9pPr marL="2138243" algn="ctr" rtl="0" fontAlgn="base">
        <a:spcBef>
          <a:spcPct val="0"/>
        </a:spcBef>
        <a:spcAft>
          <a:spcPct val="0"/>
        </a:spcAft>
        <a:defRPr kumimoji="1" sz="5145">
          <a:solidFill>
            <a:schemeClr val="tx2"/>
          </a:solidFill>
          <a:latin typeface="Arial" charset="0"/>
          <a:ea typeface="ＭＳ Ｐゴシック" charset="-128"/>
        </a:defRPr>
      </a:lvl9pPr>
    </p:titleStyle>
    <p:bodyStyle>
      <a:lvl1pPr marL="400921" indent="-400921" algn="l" rtl="0" eaLnBrk="0" fontAlgn="base" hangingPunct="0">
        <a:spcBef>
          <a:spcPct val="20000"/>
        </a:spcBef>
        <a:spcAft>
          <a:spcPct val="0"/>
        </a:spcAft>
        <a:buChar char="•"/>
        <a:defRPr kumimoji="1" sz="3742">
          <a:solidFill>
            <a:schemeClr val="tx1"/>
          </a:solidFill>
          <a:latin typeface="+mn-lt"/>
          <a:ea typeface="+mn-ea"/>
          <a:cs typeface="+mn-cs"/>
        </a:defRPr>
      </a:lvl1pPr>
      <a:lvl2pPr marL="868662" indent="-334101" algn="l" rtl="0" eaLnBrk="0" fontAlgn="base" hangingPunct="0">
        <a:spcBef>
          <a:spcPct val="20000"/>
        </a:spcBef>
        <a:spcAft>
          <a:spcPct val="0"/>
        </a:spcAft>
        <a:buChar char="–"/>
        <a:defRPr kumimoji="1" sz="3274">
          <a:solidFill>
            <a:schemeClr val="tx1"/>
          </a:solidFill>
          <a:latin typeface="+mn-lt"/>
          <a:ea typeface="+mn-ea"/>
        </a:defRPr>
      </a:lvl2pPr>
      <a:lvl3pPr marL="1336402" indent="-267280" algn="l" rtl="0" eaLnBrk="0" fontAlgn="base" hangingPunct="0">
        <a:spcBef>
          <a:spcPct val="20000"/>
        </a:spcBef>
        <a:spcAft>
          <a:spcPct val="0"/>
        </a:spcAft>
        <a:buChar char="•"/>
        <a:defRPr kumimoji="1" sz="2806">
          <a:solidFill>
            <a:schemeClr val="tx1"/>
          </a:solidFill>
          <a:latin typeface="+mn-lt"/>
          <a:ea typeface="+mn-ea"/>
        </a:defRPr>
      </a:lvl3pPr>
      <a:lvl4pPr marL="1870963" indent="-267280" algn="l" rtl="0" eaLnBrk="0" fontAlgn="base" hangingPunct="0">
        <a:spcBef>
          <a:spcPct val="20000"/>
        </a:spcBef>
        <a:spcAft>
          <a:spcPct val="0"/>
        </a:spcAft>
        <a:buChar char="–"/>
        <a:defRPr kumimoji="1" sz="2339">
          <a:solidFill>
            <a:schemeClr val="tx1"/>
          </a:solidFill>
          <a:latin typeface="+mn-lt"/>
          <a:ea typeface="+mn-ea"/>
        </a:defRPr>
      </a:lvl4pPr>
      <a:lvl5pPr marL="2405523" indent="-267280" algn="l" rtl="0" eaLnBrk="0" fontAlgn="base" hangingPunct="0">
        <a:spcBef>
          <a:spcPct val="20000"/>
        </a:spcBef>
        <a:spcAft>
          <a:spcPct val="0"/>
        </a:spcAft>
        <a:buChar char="»"/>
        <a:defRPr kumimoji="1" sz="2339">
          <a:solidFill>
            <a:schemeClr val="tx1"/>
          </a:solidFill>
          <a:latin typeface="+mn-lt"/>
          <a:ea typeface="+mn-ea"/>
        </a:defRPr>
      </a:lvl5pPr>
      <a:lvl6pPr marL="2940084" indent="-267280" algn="l" rtl="0" fontAlgn="base">
        <a:spcBef>
          <a:spcPct val="20000"/>
        </a:spcBef>
        <a:spcAft>
          <a:spcPct val="0"/>
        </a:spcAft>
        <a:buChar char="»"/>
        <a:defRPr kumimoji="1" sz="2339">
          <a:solidFill>
            <a:schemeClr val="tx1"/>
          </a:solidFill>
          <a:latin typeface="+mn-lt"/>
          <a:ea typeface="+mn-ea"/>
        </a:defRPr>
      </a:lvl6pPr>
      <a:lvl7pPr marL="3474646" indent="-267280" algn="l" rtl="0" fontAlgn="base">
        <a:spcBef>
          <a:spcPct val="20000"/>
        </a:spcBef>
        <a:spcAft>
          <a:spcPct val="0"/>
        </a:spcAft>
        <a:buChar char="»"/>
        <a:defRPr kumimoji="1" sz="2339">
          <a:solidFill>
            <a:schemeClr val="tx1"/>
          </a:solidFill>
          <a:latin typeface="+mn-lt"/>
          <a:ea typeface="+mn-ea"/>
        </a:defRPr>
      </a:lvl7pPr>
      <a:lvl8pPr marL="4009207" indent="-267280" algn="l" rtl="0" fontAlgn="base">
        <a:spcBef>
          <a:spcPct val="20000"/>
        </a:spcBef>
        <a:spcAft>
          <a:spcPct val="0"/>
        </a:spcAft>
        <a:buChar char="»"/>
        <a:defRPr kumimoji="1" sz="2339">
          <a:solidFill>
            <a:schemeClr val="tx1"/>
          </a:solidFill>
          <a:latin typeface="+mn-lt"/>
          <a:ea typeface="+mn-ea"/>
        </a:defRPr>
      </a:lvl8pPr>
      <a:lvl9pPr marL="4543767" indent="-267280" algn="l" rtl="0" fontAlgn="base">
        <a:spcBef>
          <a:spcPct val="20000"/>
        </a:spcBef>
        <a:spcAft>
          <a:spcPct val="0"/>
        </a:spcAft>
        <a:buChar char="»"/>
        <a:defRPr kumimoji="1" sz="2339">
          <a:solidFill>
            <a:schemeClr val="tx1"/>
          </a:solidFill>
          <a:latin typeface="+mn-lt"/>
          <a:ea typeface="+mn-ea"/>
        </a:defRPr>
      </a:lvl9pPr>
    </p:bodyStyle>
    <p:otherStyle>
      <a:defPPr>
        <a:defRPr lang="ja-JP"/>
      </a:defPPr>
      <a:lvl1pPr marL="0" algn="l" defTabSz="1069122" rtl="0" eaLnBrk="1" latinLnBrk="0" hangingPunct="1">
        <a:defRPr kumimoji="1" sz="2105" kern="1200">
          <a:solidFill>
            <a:schemeClr val="tx1"/>
          </a:solidFill>
          <a:latin typeface="+mn-lt"/>
          <a:ea typeface="+mn-ea"/>
          <a:cs typeface="+mn-cs"/>
        </a:defRPr>
      </a:lvl1pPr>
      <a:lvl2pPr marL="534561" algn="l" defTabSz="1069122" rtl="0" eaLnBrk="1" latinLnBrk="0" hangingPunct="1">
        <a:defRPr kumimoji="1" sz="2105" kern="1200">
          <a:solidFill>
            <a:schemeClr val="tx1"/>
          </a:solidFill>
          <a:latin typeface="+mn-lt"/>
          <a:ea typeface="+mn-ea"/>
          <a:cs typeface="+mn-cs"/>
        </a:defRPr>
      </a:lvl2pPr>
      <a:lvl3pPr marL="1069122" algn="l" defTabSz="1069122" rtl="0" eaLnBrk="1" latinLnBrk="0" hangingPunct="1">
        <a:defRPr kumimoji="1" sz="2105" kern="1200">
          <a:solidFill>
            <a:schemeClr val="tx1"/>
          </a:solidFill>
          <a:latin typeface="+mn-lt"/>
          <a:ea typeface="+mn-ea"/>
          <a:cs typeface="+mn-cs"/>
        </a:defRPr>
      </a:lvl3pPr>
      <a:lvl4pPr marL="1603682" algn="l" defTabSz="1069122" rtl="0" eaLnBrk="1" latinLnBrk="0" hangingPunct="1">
        <a:defRPr kumimoji="1" sz="2105" kern="1200">
          <a:solidFill>
            <a:schemeClr val="tx1"/>
          </a:solidFill>
          <a:latin typeface="+mn-lt"/>
          <a:ea typeface="+mn-ea"/>
          <a:cs typeface="+mn-cs"/>
        </a:defRPr>
      </a:lvl4pPr>
      <a:lvl5pPr marL="2138243" algn="l" defTabSz="1069122" rtl="0" eaLnBrk="1" latinLnBrk="0" hangingPunct="1">
        <a:defRPr kumimoji="1" sz="2105" kern="1200">
          <a:solidFill>
            <a:schemeClr val="tx1"/>
          </a:solidFill>
          <a:latin typeface="+mn-lt"/>
          <a:ea typeface="+mn-ea"/>
          <a:cs typeface="+mn-cs"/>
        </a:defRPr>
      </a:lvl5pPr>
      <a:lvl6pPr marL="2672804" algn="l" defTabSz="1069122" rtl="0" eaLnBrk="1" latinLnBrk="0" hangingPunct="1">
        <a:defRPr kumimoji="1" sz="2105" kern="1200">
          <a:solidFill>
            <a:schemeClr val="tx1"/>
          </a:solidFill>
          <a:latin typeface="+mn-lt"/>
          <a:ea typeface="+mn-ea"/>
          <a:cs typeface="+mn-cs"/>
        </a:defRPr>
      </a:lvl6pPr>
      <a:lvl7pPr marL="3207366" algn="l" defTabSz="1069122" rtl="0" eaLnBrk="1" latinLnBrk="0" hangingPunct="1">
        <a:defRPr kumimoji="1" sz="2105" kern="1200">
          <a:solidFill>
            <a:schemeClr val="tx1"/>
          </a:solidFill>
          <a:latin typeface="+mn-lt"/>
          <a:ea typeface="+mn-ea"/>
          <a:cs typeface="+mn-cs"/>
        </a:defRPr>
      </a:lvl7pPr>
      <a:lvl8pPr marL="3741926" algn="l" defTabSz="1069122" rtl="0" eaLnBrk="1" latinLnBrk="0" hangingPunct="1">
        <a:defRPr kumimoji="1" sz="2105" kern="1200">
          <a:solidFill>
            <a:schemeClr val="tx1"/>
          </a:solidFill>
          <a:latin typeface="+mn-lt"/>
          <a:ea typeface="+mn-ea"/>
          <a:cs typeface="+mn-cs"/>
        </a:defRPr>
      </a:lvl8pPr>
      <a:lvl9pPr marL="4276487" algn="l" defTabSz="1069122" rtl="0" eaLnBrk="1" latinLnBrk="0" hangingPunct="1">
        <a:defRPr kumimoji="1" sz="210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jiritsushien-01@gbox.pref.osaka.lg.jp" TargetMode="External"/><Relationship Id="rId2" Type="http://schemas.openxmlformats.org/officeDocument/2006/relationships/image" Target="../media/image1.gif"/><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hyperlink" Target="https://lgpos.task-asp.net/cu/270008/ea/residents/procedures/apply/21a9bf22-091c-46a6-bd55-15546b0c6bf1/start" TargetMode="External"/><Relationship Id="rId5" Type="http://schemas.openxmlformats.org/officeDocument/2006/relationships/hyperlink" Target="https://www.pref.osaka.lg.jp/keikakusuishin/syuuroushien/hattatsusupportcard.html" TargetMode="Externa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図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437" y="161330"/>
            <a:ext cx="942975" cy="266700"/>
          </a:xfrm>
          <a:prstGeom prst="rect">
            <a:avLst/>
          </a:prstGeom>
        </p:spPr>
      </p:pic>
      <p:sp>
        <p:nvSpPr>
          <p:cNvPr id="4" name="テキスト ボックス 3"/>
          <p:cNvSpPr txBox="1"/>
          <p:nvPr/>
        </p:nvSpPr>
        <p:spPr>
          <a:xfrm>
            <a:off x="1070966" y="421700"/>
            <a:ext cx="6100739" cy="984885"/>
          </a:xfrm>
          <a:prstGeom prst="rect">
            <a:avLst/>
          </a:prstGeom>
          <a:noFill/>
        </p:spPr>
        <p:txBody>
          <a:bodyPr wrap="square" rtlCol="0">
            <a:spAutoFit/>
          </a:bodyPr>
          <a:lstStyle/>
          <a:p>
            <a:pPr algn="ctr"/>
            <a:r>
              <a:rPr lang="ja-JP" altLang="en-US" sz="2200" b="1" dirty="0">
                <a:latin typeface="Meiryo UI" panose="020B0604030504040204" pitchFamily="50" charset="-128"/>
                <a:ea typeface="Meiryo UI" panose="020B0604030504040204" pitchFamily="50" charset="-128"/>
              </a:rPr>
              <a:t>令和７年度　発達障がい者のための</a:t>
            </a:r>
            <a:endParaRPr lang="en-US" altLang="ja-JP" sz="2200" b="1" dirty="0">
              <a:latin typeface="Meiryo UI" panose="020B0604030504040204" pitchFamily="50" charset="-128"/>
              <a:ea typeface="Meiryo UI" panose="020B0604030504040204" pitchFamily="50" charset="-128"/>
            </a:endParaRPr>
          </a:p>
          <a:p>
            <a:pPr algn="ctr"/>
            <a:r>
              <a:rPr lang="ja-JP" altLang="en-US" sz="2200" b="1" dirty="0">
                <a:latin typeface="Meiryo UI" panose="020B0604030504040204" pitchFamily="50" charset="-128"/>
                <a:ea typeface="Meiryo UI" panose="020B0604030504040204" pitchFamily="50" charset="-128"/>
              </a:rPr>
              <a:t>就労サポートカードを活用した実践研修</a:t>
            </a:r>
            <a:endParaRPr lang="en-US" altLang="ja-JP" sz="2200" b="1" dirty="0">
              <a:latin typeface="Meiryo UI" panose="020B0604030504040204" pitchFamily="50" charset="-128"/>
              <a:ea typeface="Meiryo UI" panose="020B0604030504040204" pitchFamily="50" charset="-128"/>
            </a:endParaRPr>
          </a:p>
          <a:p>
            <a:pPr algn="ctr"/>
            <a:r>
              <a:rPr lang="ja-JP" altLang="en-US" sz="1400" b="1" dirty="0">
                <a:latin typeface="Meiryo UI" panose="020B0604030504040204" pitchFamily="50" charset="-128"/>
                <a:ea typeface="Meiryo UI" panose="020B0604030504040204" pitchFamily="50" charset="-128"/>
              </a:rPr>
              <a:t>～アセスメント等支援力の底上げをめざして～</a:t>
            </a:r>
            <a:endParaRPr lang="en-US" altLang="ja-JP" sz="1400" b="1" dirty="0">
              <a:latin typeface="Meiryo UI" panose="020B0604030504040204" pitchFamily="50" charset="-128"/>
              <a:ea typeface="Meiryo UI" panose="020B0604030504040204" pitchFamily="50" charset="-128"/>
            </a:endParaRPr>
          </a:p>
        </p:txBody>
      </p:sp>
      <p:sp>
        <p:nvSpPr>
          <p:cNvPr id="11" name="テキスト ボックス 10"/>
          <p:cNvSpPr txBox="1"/>
          <p:nvPr/>
        </p:nvSpPr>
        <p:spPr>
          <a:xfrm>
            <a:off x="318718" y="1504418"/>
            <a:ext cx="6937221" cy="1554272"/>
          </a:xfrm>
          <a:prstGeom prst="rect">
            <a:avLst/>
          </a:prstGeom>
          <a:noFill/>
        </p:spPr>
        <p:txBody>
          <a:bodyPr wrap="square" rtlCol="0">
            <a:spAutoFit/>
          </a:bodyPr>
          <a:lstStyle/>
          <a:p>
            <a:pPr>
              <a:lnSpc>
                <a:spcPts val="1870"/>
              </a:lnSpc>
              <a:spcBef>
                <a:spcPts val="0"/>
              </a:spcBef>
            </a:pPr>
            <a:r>
              <a:rPr lang="ja-JP" altLang="en-US" sz="1050" dirty="0">
                <a:latin typeface="Meiryo UI" panose="020B0604030504040204" pitchFamily="50" charset="-128"/>
                <a:ea typeface="Meiryo UI" panose="020B0604030504040204" pitchFamily="50" charset="-128"/>
              </a:rPr>
              <a:t>　大阪府では、平成</a:t>
            </a:r>
            <a:r>
              <a:rPr lang="en-US" altLang="ja-JP" sz="1050" dirty="0">
                <a:latin typeface="Meiryo UI" panose="020B0604030504040204" pitchFamily="50" charset="-128"/>
                <a:ea typeface="Meiryo UI" panose="020B0604030504040204" pitchFamily="50" charset="-128"/>
              </a:rPr>
              <a:t>31</a:t>
            </a:r>
            <a:r>
              <a:rPr lang="ja-JP" altLang="en-US" sz="1050" dirty="0">
                <a:latin typeface="Meiryo UI" panose="020B0604030504040204" pitchFamily="50" charset="-128"/>
                <a:ea typeface="Meiryo UI" panose="020B0604030504040204" pitchFamily="50" charset="-128"/>
              </a:rPr>
              <a:t>年</a:t>
            </a:r>
            <a:r>
              <a:rPr lang="en-US" altLang="ja-JP" sz="1050" dirty="0">
                <a:latin typeface="Meiryo UI" panose="020B0604030504040204" pitchFamily="50" charset="-128"/>
                <a:ea typeface="Meiryo UI" panose="020B0604030504040204" pitchFamily="50" charset="-128"/>
              </a:rPr>
              <a:t>2</a:t>
            </a:r>
            <a:r>
              <a:rPr lang="ja-JP" altLang="en-US" sz="1050" dirty="0">
                <a:latin typeface="Meiryo UI" panose="020B0604030504040204" pitchFamily="50" charset="-128"/>
                <a:ea typeface="Meiryo UI" panose="020B0604030504040204" pitchFamily="50" charset="-128"/>
              </a:rPr>
              <a:t>月に、</a:t>
            </a:r>
            <a:r>
              <a:rPr lang="ja-JP" altLang="en-US" sz="1050" dirty="0" err="1">
                <a:latin typeface="Meiryo UI" panose="020B0604030504040204" pitchFamily="50" charset="-128"/>
                <a:ea typeface="Meiryo UI" panose="020B0604030504040204" pitchFamily="50" charset="-128"/>
              </a:rPr>
              <a:t>発達障がい</a:t>
            </a:r>
            <a:r>
              <a:rPr lang="ja-JP" altLang="en-US" sz="1050" dirty="0">
                <a:latin typeface="Meiryo UI" panose="020B0604030504040204" pitchFamily="50" charset="-128"/>
                <a:ea typeface="Meiryo UI" panose="020B0604030504040204" pitchFamily="50" charset="-128"/>
              </a:rPr>
              <a:t>者の一般就労および職場定着を進めるためのアセスメントツールとして、「発達障がい者のための就労サポートカード」を作成しました。</a:t>
            </a:r>
            <a:endParaRPr lang="en-US" altLang="ja-JP" sz="1050" dirty="0">
              <a:latin typeface="Meiryo UI" panose="020B0604030504040204" pitchFamily="50" charset="-128"/>
              <a:ea typeface="Meiryo UI" panose="020B0604030504040204" pitchFamily="50" charset="-128"/>
            </a:endParaRPr>
          </a:p>
          <a:p>
            <a:pPr>
              <a:lnSpc>
                <a:spcPts val="1870"/>
              </a:lnSpc>
              <a:spcBef>
                <a:spcPts val="0"/>
              </a:spcBef>
            </a:pPr>
            <a:r>
              <a:rPr lang="ja-JP" altLang="en-US" sz="1050" dirty="0">
                <a:latin typeface="Meiryo UI" panose="020B0604030504040204" pitchFamily="50" charset="-128"/>
                <a:ea typeface="Meiryo UI" panose="020B0604030504040204" pitchFamily="50" charset="-128"/>
              </a:rPr>
              <a:t>　今回の研修では、就労支援経験が浅い方（支援経験３年以下）を対象に、就労支援において大切な「アセスメント」についての理解を深めていただきます。そのうえで、より現場での実践につながるよう、アセスメントツールである就労サポートカードの活用事例を紹介するとともに、実際にカードを活用しながらグループで意見交換を行うことを通して、アセスメントにおける大切な視点や進め方等について学びを深めていただきます。参加費は無料ですので、是非ご参加ください。</a:t>
            </a:r>
            <a:endParaRPr lang="en-US" altLang="ja-JP" sz="1050" dirty="0">
              <a:latin typeface="Meiryo UI" panose="020B0604030504040204" pitchFamily="50" charset="-128"/>
              <a:ea typeface="Meiryo UI" panose="020B0604030504040204" pitchFamily="50" charset="-128"/>
            </a:endParaRPr>
          </a:p>
        </p:txBody>
      </p:sp>
      <p:sp>
        <p:nvSpPr>
          <p:cNvPr id="19" name="フローチャート: 端子 18"/>
          <p:cNvSpPr/>
          <p:nvPr/>
        </p:nvSpPr>
        <p:spPr>
          <a:xfrm>
            <a:off x="310824" y="9384135"/>
            <a:ext cx="1008112" cy="309579"/>
          </a:xfrm>
          <a:prstGeom prst="flowChartTerminator">
            <a:avLst/>
          </a:prstGeom>
          <a:solidFill>
            <a:schemeClr val="accent5">
              <a:lumMod val="90000"/>
            </a:schemeClr>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spcBef>
                <a:spcPct val="40000"/>
              </a:spcBef>
            </a:pPr>
            <a:r>
              <a:rPr lang="ja-JP" altLang="en-US" sz="1050" dirty="0">
                <a:solidFill>
                  <a:schemeClr val="tx1"/>
                </a:solidFill>
                <a:latin typeface="Meiryo UI" panose="020B0604030504040204" pitchFamily="50" charset="-128"/>
                <a:ea typeface="Meiryo UI" panose="020B0604030504040204" pitchFamily="50" charset="-128"/>
              </a:rPr>
              <a:t>申込締切</a:t>
            </a:r>
          </a:p>
        </p:txBody>
      </p:sp>
      <p:sp>
        <p:nvSpPr>
          <p:cNvPr id="20" name="テキスト ボックス 19"/>
          <p:cNvSpPr txBox="1"/>
          <p:nvPr/>
        </p:nvSpPr>
        <p:spPr>
          <a:xfrm>
            <a:off x="1318936" y="9301929"/>
            <a:ext cx="6101407" cy="546753"/>
          </a:xfrm>
          <a:prstGeom prst="rect">
            <a:avLst/>
          </a:prstGeom>
          <a:noFill/>
        </p:spPr>
        <p:txBody>
          <a:bodyPr wrap="square" rtlCol="0">
            <a:spAutoFit/>
          </a:bodyPr>
          <a:lstStyle/>
          <a:p>
            <a:pPr>
              <a:lnSpc>
                <a:spcPts val="1870"/>
              </a:lnSpc>
              <a:spcBef>
                <a:spcPts val="0"/>
              </a:spcBef>
            </a:pPr>
            <a:r>
              <a:rPr lang="ja-JP" altLang="en-US" sz="1400" b="1" dirty="0">
                <a:latin typeface="Meiryo UI" panose="020B0604030504040204" pitchFamily="50" charset="-128"/>
                <a:ea typeface="Meiryo UI" panose="020B0604030504040204" pitchFamily="50" charset="-128"/>
              </a:rPr>
              <a:t>令和</a:t>
            </a:r>
            <a:r>
              <a:rPr lang="en-US" altLang="ja-JP" sz="1400" b="1" dirty="0">
                <a:latin typeface="Meiryo UI" panose="020B0604030504040204" pitchFamily="50" charset="-128"/>
                <a:ea typeface="Meiryo UI" panose="020B0604030504040204" pitchFamily="50" charset="-128"/>
              </a:rPr>
              <a:t>7</a:t>
            </a:r>
            <a:r>
              <a:rPr lang="ja-JP" altLang="en-US" sz="1400" b="1" dirty="0">
                <a:latin typeface="Meiryo UI" panose="020B0604030504040204" pitchFamily="50" charset="-128"/>
                <a:ea typeface="Meiryo UI" panose="020B0604030504040204" pitchFamily="50" charset="-128"/>
              </a:rPr>
              <a:t>年</a:t>
            </a:r>
            <a:r>
              <a:rPr lang="en-US" altLang="ja-JP" sz="1400" b="1" dirty="0">
                <a:latin typeface="Meiryo UI" panose="020B0604030504040204" pitchFamily="50" charset="-128"/>
                <a:ea typeface="Meiryo UI" panose="020B0604030504040204" pitchFamily="50" charset="-128"/>
              </a:rPr>
              <a:t>11</a:t>
            </a:r>
            <a:r>
              <a:rPr lang="ja-JP" altLang="en-US" sz="1400" b="1" dirty="0">
                <a:latin typeface="Meiryo UI" panose="020B0604030504040204" pitchFamily="50" charset="-128"/>
                <a:ea typeface="Meiryo UI" panose="020B0604030504040204" pitchFamily="50" charset="-128"/>
              </a:rPr>
              <a:t>月</a:t>
            </a:r>
            <a:r>
              <a:rPr lang="en-US" altLang="ja-JP" sz="1400" b="1" dirty="0">
                <a:latin typeface="Meiryo UI" panose="020B0604030504040204" pitchFamily="50" charset="-128"/>
                <a:ea typeface="Meiryo UI" panose="020B0604030504040204" pitchFamily="50" charset="-128"/>
              </a:rPr>
              <a:t>4</a:t>
            </a:r>
            <a:r>
              <a:rPr lang="ja-JP" altLang="en-US" sz="1400" b="1" dirty="0">
                <a:latin typeface="Meiryo UI" panose="020B0604030504040204" pitchFamily="50" charset="-128"/>
                <a:ea typeface="Meiryo UI" panose="020B0604030504040204" pitchFamily="50" charset="-128"/>
              </a:rPr>
              <a:t>日（火）</a:t>
            </a:r>
            <a:endParaRPr lang="en-US" altLang="ja-JP" sz="1400" b="1" dirty="0">
              <a:latin typeface="Meiryo UI" panose="020B0604030504040204" pitchFamily="50" charset="-128"/>
              <a:ea typeface="Meiryo UI" panose="020B0604030504040204" pitchFamily="50" charset="-128"/>
            </a:endParaRPr>
          </a:p>
          <a:p>
            <a:pPr>
              <a:lnSpc>
                <a:spcPts val="1870"/>
              </a:lnSpc>
              <a:spcBef>
                <a:spcPts val="0"/>
              </a:spcBef>
            </a:pPr>
            <a:r>
              <a:rPr lang="en-US" altLang="ja-JP" sz="11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申込受付は先着順とし、応募人数が定員に達し次第締め切ります。</a:t>
            </a:r>
            <a:endParaRPr lang="en-US" altLang="ja-JP" sz="1100" dirty="0">
              <a:latin typeface="Meiryo UI" panose="020B0604030504040204" pitchFamily="50" charset="-128"/>
              <a:ea typeface="Meiryo UI" panose="020B0604030504040204" pitchFamily="50" charset="-128"/>
            </a:endParaRPr>
          </a:p>
        </p:txBody>
      </p:sp>
      <p:graphicFrame>
        <p:nvGraphicFramePr>
          <p:cNvPr id="22" name="表 21"/>
          <p:cNvGraphicFramePr>
            <a:graphicFrameLocks noGrp="1"/>
          </p:cNvGraphicFramePr>
          <p:nvPr>
            <p:extLst>
              <p:ext uri="{D42A27DB-BD31-4B8C-83A1-F6EECF244321}">
                <p14:modId xmlns:p14="http://schemas.microsoft.com/office/powerpoint/2010/main" val="1141176307"/>
              </p:ext>
            </p:extLst>
          </p:nvPr>
        </p:nvGraphicFramePr>
        <p:xfrm>
          <a:off x="318718" y="5173529"/>
          <a:ext cx="6852988" cy="3456992"/>
        </p:xfrm>
        <a:graphic>
          <a:graphicData uri="http://schemas.openxmlformats.org/drawingml/2006/table">
            <a:tbl>
              <a:tblPr firstRow="1" bandRow="1">
                <a:tableStyleId>{BDBED569-4797-4DF1-A0F4-6AAB3CD982D8}</a:tableStyleId>
              </a:tblPr>
              <a:tblGrid>
                <a:gridCol w="5444651">
                  <a:extLst>
                    <a:ext uri="{9D8B030D-6E8A-4147-A177-3AD203B41FA5}">
                      <a16:colId xmlns:a16="http://schemas.microsoft.com/office/drawing/2014/main" val="1374910874"/>
                    </a:ext>
                  </a:extLst>
                </a:gridCol>
                <a:gridCol w="1408337">
                  <a:extLst>
                    <a:ext uri="{9D8B030D-6E8A-4147-A177-3AD203B41FA5}">
                      <a16:colId xmlns:a16="http://schemas.microsoft.com/office/drawing/2014/main" val="2789248763"/>
                    </a:ext>
                  </a:extLst>
                </a:gridCol>
              </a:tblGrid>
              <a:tr h="210657">
                <a:tc>
                  <a:txBody>
                    <a:bodyPr/>
                    <a:lstStyle/>
                    <a:p>
                      <a:pPr algn="ctr"/>
                      <a:r>
                        <a:rPr kumimoji="1" lang="ja-JP" altLang="en-US" sz="1050" dirty="0">
                          <a:solidFill>
                            <a:schemeClr val="tx1"/>
                          </a:solidFill>
                          <a:latin typeface="Meiryo UI" panose="020B0604030504040204" pitchFamily="50" charset="-128"/>
                          <a:ea typeface="Meiryo UI" panose="020B0604030504040204" pitchFamily="50" charset="-128"/>
                        </a:rPr>
                        <a:t>内容</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2">
                        <a:lumMod val="20000"/>
                        <a:lumOff val="80000"/>
                      </a:schemeClr>
                    </a:solidFill>
                  </a:tcPr>
                </a:tc>
                <a:tc>
                  <a:txBody>
                    <a:bodyPr/>
                    <a:lstStyle/>
                    <a:p>
                      <a:pPr algn="ctr"/>
                      <a:r>
                        <a:rPr kumimoji="1" lang="ja-JP" altLang="en-US" sz="1050" dirty="0">
                          <a:solidFill>
                            <a:schemeClr val="tx1"/>
                          </a:solidFill>
                          <a:latin typeface="Meiryo UI" panose="020B0604030504040204" pitchFamily="50" charset="-128"/>
                          <a:ea typeface="Meiryo UI" panose="020B0604030504040204" pitchFamily="50" charset="-128"/>
                        </a:rPr>
                        <a:t>開催方法</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219018253"/>
                  </a:ext>
                </a:extLst>
              </a:tr>
              <a:tr h="951346">
                <a:tc>
                  <a:txBody>
                    <a:bodyPr/>
                    <a:lstStyle/>
                    <a:p>
                      <a:pPr algn="l">
                        <a:lnSpc>
                          <a:spcPts val="1260"/>
                        </a:lnSpc>
                      </a:pPr>
                      <a:r>
                        <a:rPr kumimoji="1" lang="ja-JP" altLang="en-US" sz="1050" b="1" dirty="0">
                          <a:latin typeface="Meiryo UI" panose="020B0604030504040204" pitchFamily="50" charset="-128"/>
                          <a:ea typeface="Meiryo UI" panose="020B0604030504040204" pitchFamily="50" charset="-128"/>
                        </a:rPr>
                        <a:t>①講義：アセスメントの大切さや進め方</a:t>
                      </a:r>
                      <a:r>
                        <a:rPr kumimoji="1" lang="ja-JP" altLang="en-US" sz="1000" dirty="0">
                          <a:latin typeface="Meiryo UI" panose="020B0604030504040204" pitchFamily="50" charset="-128"/>
                          <a:ea typeface="Meiryo UI" panose="020B0604030504040204" pitchFamily="50" charset="-128"/>
                        </a:rPr>
                        <a:t>（</a:t>
                      </a:r>
                      <a:r>
                        <a:rPr kumimoji="1" lang="en-US" altLang="ja-JP" sz="1000" dirty="0">
                          <a:latin typeface="Meiryo UI" panose="020B0604030504040204" pitchFamily="50" charset="-128"/>
                          <a:ea typeface="Meiryo UI" panose="020B0604030504040204" pitchFamily="50" charset="-128"/>
                        </a:rPr>
                        <a:t>60</a:t>
                      </a:r>
                      <a:r>
                        <a:rPr kumimoji="1" lang="ja-JP" altLang="en-US" sz="1000" dirty="0">
                          <a:latin typeface="Meiryo UI" panose="020B0604030504040204" pitchFamily="50" charset="-128"/>
                          <a:ea typeface="Meiryo UI" panose="020B0604030504040204" pitchFamily="50" charset="-128"/>
                        </a:rPr>
                        <a:t>分）</a:t>
                      </a:r>
                      <a:endParaRPr kumimoji="1" lang="en-US" altLang="ja-JP" sz="1000" dirty="0">
                        <a:latin typeface="Meiryo UI" panose="020B0604030504040204" pitchFamily="50" charset="-128"/>
                        <a:ea typeface="Meiryo UI" panose="020B0604030504040204" pitchFamily="50" charset="-128"/>
                      </a:endParaRPr>
                    </a:p>
                    <a:p>
                      <a:pPr algn="l">
                        <a:lnSpc>
                          <a:spcPts val="1260"/>
                        </a:lnSpc>
                        <a:spcAft>
                          <a:spcPts val="0"/>
                        </a:spcAft>
                      </a:pPr>
                      <a:r>
                        <a:rPr kumimoji="1" lang="ja-JP" altLang="en-US" sz="1000" dirty="0">
                          <a:latin typeface="Meiryo UI" panose="020B0604030504040204" pitchFamily="50" charset="-128"/>
                          <a:ea typeface="Meiryo UI" panose="020B0604030504040204" pitchFamily="50" charset="-128"/>
                        </a:rPr>
                        <a:t>　講師：社会福祉法人北摂杉の子会</a:t>
                      </a:r>
                      <a:endParaRPr kumimoji="1" lang="en-US" altLang="ja-JP" sz="1000" dirty="0">
                        <a:latin typeface="Meiryo UI" panose="020B0604030504040204" pitchFamily="50" charset="-128"/>
                        <a:ea typeface="Meiryo UI" panose="020B0604030504040204" pitchFamily="50" charset="-128"/>
                      </a:endParaRPr>
                    </a:p>
                    <a:p>
                      <a:pPr algn="l">
                        <a:lnSpc>
                          <a:spcPts val="1260"/>
                        </a:lnSpc>
                        <a:spcAft>
                          <a:spcPts val="0"/>
                        </a:spcAft>
                      </a:pPr>
                      <a:r>
                        <a:rPr kumimoji="1" lang="ja-JP" altLang="en-US" sz="1000" kern="12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ジョブジョイントおおさか　所長　星明　聡志　氏</a:t>
                      </a:r>
                      <a:endParaRPr kumimoji="1" lang="en-US" altLang="ja-JP" sz="1000" kern="12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algn="l">
                        <a:lnSpc>
                          <a:spcPts val="1260"/>
                        </a:lnSpc>
                        <a:spcAft>
                          <a:spcPts val="0"/>
                        </a:spcAft>
                      </a:pPr>
                      <a:r>
                        <a:rPr lang="ja-JP" altLang="ja-JP" sz="1000" kern="1200" dirty="0" err="1">
                          <a:solidFill>
                            <a:srgbClr val="000000"/>
                          </a:solidFill>
                          <a:effectLst/>
                          <a:latin typeface="Century" panose="02040604050505020304" pitchFamily="18" charset="0"/>
                          <a:ea typeface="Meiryo UI" panose="020B0604030504040204" pitchFamily="50" charset="-128"/>
                          <a:cs typeface="Meiryo UI" panose="020B0604030504040204" pitchFamily="50" charset="-128"/>
                        </a:rPr>
                        <a:t>発達障がい</a:t>
                      </a:r>
                      <a:r>
                        <a:rPr lang="ja-JP" altLang="ja-JP" sz="1000" kern="1200" dirty="0">
                          <a:solidFill>
                            <a:srgbClr val="000000"/>
                          </a:solidFill>
                          <a:effectLst/>
                          <a:latin typeface="Century" panose="02040604050505020304" pitchFamily="18" charset="0"/>
                          <a:ea typeface="Meiryo UI" panose="020B0604030504040204" pitchFamily="50" charset="-128"/>
                          <a:cs typeface="Meiryo UI" panose="020B0604030504040204" pitchFamily="50" charset="-128"/>
                        </a:rPr>
                        <a:t>者の就労及び定着支援におけるアセスメントの必要性</a:t>
                      </a:r>
                      <a:r>
                        <a:rPr lang="ja-JP" altLang="en-US" sz="1000" kern="1200" dirty="0">
                          <a:solidFill>
                            <a:srgbClr val="000000"/>
                          </a:solidFill>
                          <a:effectLst/>
                          <a:latin typeface="Century" panose="02040604050505020304" pitchFamily="18" charset="0"/>
                          <a:ea typeface="Meiryo UI" panose="020B0604030504040204" pitchFamily="50" charset="-128"/>
                          <a:cs typeface="Meiryo UI" panose="020B0604030504040204" pitchFamily="50" charset="-128"/>
                        </a:rPr>
                        <a:t>や</a:t>
                      </a:r>
                      <a:r>
                        <a:rPr lang="ja-JP" altLang="ja-JP" sz="1000" kern="1200" dirty="0">
                          <a:solidFill>
                            <a:srgbClr val="000000"/>
                          </a:solidFill>
                          <a:effectLst/>
                          <a:latin typeface="Century" panose="02040604050505020304" pitchFamily="18" charset="0"/>
                          <a:ea typeface="Meiryo UI" panose="020B0604030504040204" pitchFamily="50" charset="-128"/>
                          <a:cs typeface="Meiryo UI" panose="020B0604030504040204" pitchFamily="50" charset="-128"/>
                        </a:rPr>
                        <a:t>アセスメントにおける大切な視点</a:t>
                      </a:r>
                      <a:r>
                        <a:rPr lang="ja-JP" altLang="en-US" sz="1000" kern="1200" dirty="0">
                          <a:solidFill>
                            <a:srgbClr val="000000"/>
                          </a:solidFill>
                          <a:effectLst/>
                          <a:latin typeface="Century" panose="02040604050505020304" pitchFamily="18" charset="0"/>
                          <a:ea typeface="Meiryo UI" panose="020B0604030504040204" pitchFamily="50" charset="-128"/>
                          <a:cs typeface="Meiryo UI" panose="020B0604030504040204" pitchFamily="50" charset="-128"/>
                        </a:rPr>
                        <a:t>、</a:t>
                      </a:r>
                      <a:r>
                        <a:rPr lang="ja-JP" altLang="ja-JP" sz="1000" kern="1200" dirty="0">
                          <a:solidFill>
                            <a:srgbClr val="000000"/>
                          </a:solidFill>
                          <a:effectLst/>
                          <a:latin typeface="Century" panose="02040604050505020304" pitchFamily="18" charset="0"/>
                          <a:ea typeface="Meiryo UI" panose="020B0604030504040204" pitchFamily="50" charset="-128"/>
                          <a:cs typeface="Meiryo UI" panose="020B0604030504040204" pitchFamily="50" charset="-128"/>
                        </a:rPr>
                        <a:t>就労サポートカードの活用イメージ</a:t>
                      </a:r>
                      <a:r>
                        <a:rPr lang="ja-JP" altLang="en-US" sz="1000" kern="1200" dirty="0">
                          <a:solidFill>
                            <a:srgbClr val="000000"/>
                          </a:solidFill>
                          <a:effectLst/>
                          <a:latin typeface="Century" panose="02040604050505020304" pitchFamily="18" charset="0"/>
                          <a:ea typeface="Meiryo UI" panose="020B0604030504040204" pitchFamily="50" charset="-128"/>
                          <a:cs typeface="Meiryo UI" panose="020B0604030504040204" pitchFamily="50" charset="-128"/>
                        </a:rPr>
                        <a:t>などをお話いただきます。</a:t>
                      </a:r>
                      <a:endParaRPr lang="ja-JP" altLang="ja-JP" sz="8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rowSpan="3">
                  <a:txBody>
                    <a:bodyPr/>
                    <a:lstStyle/>
                    <a:p>
                      <a:pPr algn="ctr"/>
                      <a:r>
                        <a:rPr kumimoji="1" lang="en-US" altLang="ja-JP" sz="1000" dirty="0">
                          <a:latin typeface="Meiryo UI" panose="020B0604030504040204" pitchFamily="50" charset="-128"/>
                          <a:ea typeface="Meiryo UI" panose="020B0604030504040204" pitchFamily="50" charset="-128"/>
                        </a:rPr>
                        <a:t>YouTube</a:t>
                      </a:r>
                      <a:r>
                        <a:rPr kumimoji="1" lang="ja-JP" altLang="en-US" sz="1000" dirty="0" err="1">
                          <a:latin typeface="Meiryo UI" panose="020B0604030504040204" pitchFamily="50" charset="-128"/>
                          <a:ea typeface="Meiryo UI" panose="020B0604030504040204" pitchFamily="50" charset="-128"/>
                        </a:rPr>
                        <a:t>にて</a:t>
                      </a:r>
                      <a:endParaRPr kumimoji="1" lang="en-US" altLang="ja-JP" sz="1000" dirty="0">
                        <a:latin typeface="Meiryo UI" panose="020B0604030504040204" pitchFamily="50" charset="-128"/>
                        <a:ea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rPr>
                        <a:t>動画配信</a:t>
                      </a:r>
                      <a:br>
                        <a:rPr kumimoji="1" lang="en-US" altLang="ja-JP" sz="1000" dirty="0">
                          <a:latin typeface="Meiryo UI" panose="020B0604030504040204" pitchFamily="50" charset="-128"/>
                          <a:ea typeface="Meiryo UI" panose="020B0604030504040204" pitchFamily="50" charset="-128"/>
                        </a:rPr>
                      </a:br>
                      <a:r>
                        <a:rPr kumimoji="1" lang="ja-JP" altLang="en-US" sz="1000" dirty="0">
                          <a:latin typeface="Meiryo UI" panose="020B0604030504040204" pitchFamily="50" charset="-128"/>
                          <a:ea typeface="Meiryo UI" panose="020B0604030504040204" pitchFamily="50" charset="-128"/>
                        </a:rPr>
                        <a:t>（限定公開）</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3677733047"/>
                  </a:ext>
                </a:extLst>
              </a:tr>
              <a:tr h="404672">
                <a:tc>
                  <a:txBody>
                    <a:bodyPr/>
                    <a:lstStyle/>
                    <a:p>
                      <a:pPr algn="l"/>
                      <a:r>
                        <a:rPr kumimoji="1" lang="ja-JP" altLang="en-US" sz="1050" b="1" dirty="0">
                          <a:latin typeface="Meiryo UI" panose="020B0604030504040204" pitchFamily="50" charset="-128"/>
                          <a:ea typeface="Meiryo UI" panose="020B0604030504040204" pitchFamily="50" charset="-128"/>
                        </a:rPr>
                        <a:t>②就労サポートカードの使い方</a:t>
                      </a:r>
                      <a:r>
                        <a:rPr kumimoji="1" lang="ja-JP" altLang="en-US" sz="1000" dirty="0">
                          <a:latin typeface="Meiryo UI" panose="020B0604030504040204" pitchFamily="50" charset="-128"/>
                          <a:ea typeface="Meiryo UI" panose="020B0604030504040204" pitchFamily="50" charset="-128"/>
                        </a:rPr>
                        <a:t>（</a:t>
                      </a:r>
                      <a:r>
                        <a:rPr kumimoji="1" lang="en-US" altLang="ja-JP" sz="1000" dirty="0">
                          <a:latin typeface="Meiryo UI" panose="020B0604030504040204" pitchFamily="50" charset="-128"/>
                          <a:ea typeface="Meiryo UI" panose="020B0604030504040204" pitchFamily="50" charset="-128"/>
                        </a:rPr>
                        <a:t>15</a:t>
                      </a:r>
                      <a:r>
                        <a:rPr kumimoji="1" lang="ja-JP" altLang="en-US" sz="1000" dirty="0">
                          <a:latin typeface="Meiryo UI" panose="020B0604030504040204" pitchFamily="50" charset="-128"/>
                          <a:ea typeface="Meiryo UI" panose="020B0604030504040204" pitchFamily="50" charset="-128"/>
                        </a:rPr>
                        <a:t>分）</a:t>
                      </a:r>
                      <a:endParaRPr kumimoji="1" lang="en-US" altLang="ja-JP" sz="1000" dirty="0">
                        <a:latin typeface="Meiryo UI" panose="020B0604030504040204" pitchFamily="50" charset="-128"/>
                        <a:ea typeface="Meiryo UI" panose="020B0604030504040204" pitchFamily="50" charset="-128"/>
                      </a:endParaRPr>
                    </a:p>
                    <a:p>
                      <a:pPr algn="l"/>
                      <a:r>
                        <a:rPr kumimoji="1" lang="ja-JP" altLang="en-US" sz="1000" dirty="0">
                          <a:latin typeface="Meiryo UI" panose="020B0604030504040204" pitchFamily="50" charset="-128"/>
                          <a:ea typeface="Meiryo UI" panose="020B0604030504040204" pitchFamily="50" charset="-128"/>
                        </a:rPr>
                        <a:t>登壇者：大阪府自立支援課職員</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167218028"/>
                  </a:ext>
                </a:extLst>
              </a:tr>
              <a:tr h="442297">
                <a:tc>
                  <a:txBody>
                    <a:bodyPr/>
                    <a:lstStyle/>
                    <a:p>
                      <a:pPr algn="l"/>
                      <a:r>
                        <a:rPr kumimoji="1" lang="ja-JP" altLang="en-US" sz="1050" b="1" dirty="0">
                          <a:latin typeface="Meiryo UI" panose="020B0604030504040204" pitchFamily="50" charset="-128"/>
                          <a:ea typeface="Meiryo UI" panose="020B0604030504040204" pitchFamily="50" charset="-128"/>
                        </a:rPr>
                        <a:t>③就労サポートカードの活用事例報告</a:t>
                      </a:r>
                      <a:r>
                        <a:rPr kumimoji="1" lang="ja-JP" altLang="en-US" sz="1000" b="0" dirty="0">
                          <a:latin typeface="Meiryo UI" panose="020B0604030504040204" pitchFamily="50" charset="-128"/>
                          <a:ea typeface="Meiryo UI" panose="020B0604030504040204" pitchFamily="50" charset="-128"/>
                        </a:rPr>
                        <a:t>（</a:t>
                      </a:r>
                      <a:r>
                        <a:rPr kumimoji="1" lang="en-US" altLang="ja-JP" sz="1000" b="0" dirty="0">
                          <a:latin typeface="Meiryo UI" panose="020B0604030504040204" pitchFamily="50" charset="-128"/>
                          <a:ea typeface="Meiryo UI" panose="020B0604030504040204" pitchFamily="50" charset="-128"/>
                        </a:rPr>
                        <a:t>30</a:t>
                      </a:r>
                      <a:r>
                        <a:rPr kumimoji="1" lang="ja-JP" altLang="en-US" sz="1000" b="0" dirty="0">
                          <a:latin typeface="Meiryo UI" panose="020B0604030504040204" pitchFamily="50" charset="-128"/>
                          <a:ea typeface="Meiryo UI" panose="020B0604030504040204" pitchFamily="50" charset="-128"/>
                        </a:rPr>
                        <a:t>分）</a:t>
                      </a:r>
                      <a:endParaRPr kumimoji="1" lang="en-US" altLang="ja-JP" sz="1000" b="0" dirty="0">
                        <a:latin typeface="Meiryo UI" panose="020B0604030504040204" pitchFamily="50" charset="-128"/>
                        <a:ea typeface="Meiryo UI" panose="020B0604030504040204" pitchFamily="50" charset="-128"/>
                      </a:endParaRPr>
                    </a:p>
                    <a:p>
                      <a:pPr algn="l"/>
                      <a:r>
                        <a:rPr kumimoji="1" lang="ja-JP" altLang="en-US" sz="1000" b="0" dirty="0">
                          <a:latin typeface="Meiryo UI" panose="020B0604030504040204" pitchFamily="50" charset="-128"/>
                          <a:ea typeface="Meiryo UI" panose="020B0604030504040204" pitchFamily="50" charset="-128"/>
                        </a:rPr>
                        <a:t>登壇者：大阪府自立支援課職員</a:t>
                      </a:r>
                      <a:endParaRPr kumimoji="1" lang="en-US" altLang="ja-JP" sz="1000" b="0" dirty="0">
                        <a:latin typeface="Meiryo UI" panose="020B0604030504040204" pitchFamily="50" charset="-128"/>
                        <a:ea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775911078"/>
                  </a:ext>
                </a:extLst>
              </a:tr>
              <a:tr h="705075">
                <a:tc>
                  <a:txBody>
                    <a:bodyPr/>
                    <a:lstStyle/>
                    <a:p>
                      <a:pPr algn="l"/>
                      <a:r>
                        <a:rPr kumimoji="1" lang="ja-JP" altLang="en-US" sz="1050" b="1" u="sng" dirty="0">
                          <a:latin typeface="Meiryo UI" panose="020B0604030504040204" pitchFamily="50" charset="-128"/>
                          <a:ea typeface="Meiryo UI" panose="020B0604030504040204" pitchFamily="50" charset="-128"/>
                        </a:rPr>
                        <a:t>就労サポートカード作成（事前課題）</a:t>
                      </a:r>
                      <a:endParaRPr kumimoji="1" lang="en-US" altLang="ja-JP" sz="1050" b="1" u="sng"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①～③の内容を踏まえ、事例をもとに実際に就労サポートカードを作成いただきます。</a:t>
                      </a:r>
                      <a:endParaRPr kumimoji="1" lang="en-US" altLang="ja-JP" sz="1050" b="0"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提出締切：</a:t>
                      </a:r>
                      <a:r>
                        <a:rPr kumimoji="1" lang="ja-JP" altLang="en-US" sz="1050" b="1" u="none" dirty="0">
                          <a:solidFill>
                            <a:schemeClr val="tx1"/>
                          </a:solidFill>
                          <a:latin typeface="Meiryo UI" panose="020B0604030504040204" pitchFamily="50" charset="-128"/>
                          <a:ea typeface="Meiryo UI" panose="020B0604030504040204" pitchFamily="50" charset="-128"/>
                        </a:rPr>
                        <a:t>令和</a:t>
                      </a:r>
                      <a:r>
                        <a:rPr kumimoji="1" lang="en-US" altLang="ja-JP" sz="1050" b="1" u="none" dirty="0">
                          <a:solidFill>
                            <a:schemeClr val="tx1"/>
                          </a:solidFill>
                          <a:latin typeface="Meiryo UI" panose="020B0604030504040204" pitchFamily="50" charset="-128"/>
                          <a:ea typeface="Meiryo UI" panose="020B0604030504040204" pitchFamily="50" charset="-128"/>
                        </a:rPr>
                        <a:t>7</a:t>
                      </a:r>
                      <a:r>
                        <a:rPr kumimoji="1" lang="ja-JP" altLang="en-US" sz="1050" b="1" u="none" dirty="0">
                          <a:solidFill>
                            <a:schemeClr val="tx1"/>
                          </a:solidFill>
                          <a:latin typeface="Meiryo UI" panose="020B0604030504040204" pitchFamily="50" charset="-128"/>
                          <a:ea typeface="Meiryo UI" panose="020B0604030504040204" pitchFamily="50" charset="-128"/>
                        </a:rPr>
                        <a:t>年</a:t>
                      </a:r>
                      <a:r>
                        <a:rPr kumimoji="1" lang="en-US" altLang="ja-JP" sz="1050" b="1" u="none" dirty="0">
                          <a:solidFill>
                            <a:schemeClr val="tx1"/>
                          </a:solidFill>
                          <a:latin typeface="Meiryo UI" panose="020B0604030504040204" pitchFamily="50" charset="-128"/>
                          <a:ea typeface="Meiryo UI" panose="020B0604030504040204" pitchFamily="50" charset="-128"/>
                        </a:rPr>
                        <a:t>11</a:t>
                      </a:r>
                      <a:r>
                        <a:rPr kumimoji="1" lang="ja-JP" altLang="en-US" sz="1050" b="1" u="none" dirty="0">
                          <a:solidFill>
                            <a:schemeClr val="tx1"/>
                          </a:solidFill>
                          <a:latin typeface="Meiryo UI" panose="020B0604030504040204" pitchFamily="50" charset="-128"/>
                          <a:ea typeface="Meiryo UI" panose="020B0604030504040204" pitchFamily="50" charset="-128"/>
                        </a:rPr>
                        <a:t>月</a:t>
                      </a:r>
                      <a:r>
                        <a:rPr kumimoji="1" lang="en-US" altLang="ja-JP" sz="1050" b="1" u="none" dirty="0">
                          <a:solidFill>
                            <a:schemeClr val="tx1"/>
                          </a:solidFill>
                          <a:latin typeface="Meiryo UI" panose="020B0604030504040204" pitchFamily="50" charset="-128"/>
                          <a:ea typeface="Meiryo UI" panose="020B0604030504040204" pitchFamily="50" charset="-128"/>
                        </a:rPr>
                        <a:t>28</a:t>
                      </a:r>
                      <a:r>
                        <a:rPr kumimoji="1" lang="ja-JP" altLang="en-US" sz="1050" b="1" u="none" dirty="0">
                          <a:solidFill>
                            <a:schemeClr val="tx1"/>
                          </a:solidFill>
                          <a:latin typeface="Meiryo UI" panose="020B0604030504040204" pitchFamily="50" charset="-128"/>
                          <a:ea typeface="Meiryo UI" panose="020B0604030504040204" pitchFamily="50" charset="-128"/>
                        </a:rPr>
                        <a:t>日</a:t>
                      </a:r>
                      <a:r>
                        <a:rPr kumimoji="1" lang="en-US" altLang="ja-JP" sz="1050" b="1" u="none" dirty="0">
                          <a:solidFill>
                            <a:schemeClr val="tx1"/>
                          </a:solidFill>
                          <a:latin typeface="Meiryo UI" panose="020B0604030504040204" pitchFamily="50" charset="-128"/>
                          <a:ea typeface="Meiryo UI" panose="020B0604030504040204" pitchFamily="50" charset="-128"/>
                        </a:rPr>
                        <a:t>(</a:t>
                      </a:r>
                      <a:r>
                        <a:rPr kumimoji="1" lang="ja-JP" altLang="en-US" sz="1050" b="1" u="none" dirty="0">
                          <a:solidFill>
                            <a:schemeClr val="tx1"/>
                          </a:solidFill>
                          <a:latin typeface="Meiryo UI" panose="020B0604030504040204" pitchFamily="50" charset="-128"/>
                          <a:ea typeface="Meiryo UI" panose="020B0604030504040204" pitchFamily="50" charset="-128"/>
                        </a:rPr>
                        <a:t>金）</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提出先</a:t>
                      </a:r>
                      <a:r>
                        <a:rPr kumimoji="1" lang="ja-JP" altLang="en-US" sz="1050" b="0" baseline="0" dirty="0">
                          <a:latin typeface="Meiryo UI" panose="020B0604030504040204" pitchFamily="50" charset="-128"/>
                          <a:ea typeface="Meiryo UI" panose="020B0604030504040204" pitchFamily="50" charset="-128"/>
                        </a:rPr>
                        <a:t> </a:t>
                      </a:r>
                      <a:r>
                        <a:rPr kumimoji="1" lang="ja-JP" altLang="en-US" sz="1050" b="0" dirty="0">
                          <a:latin typeface="Meiryo UI" panose="020B0604030504040204" pitchFamily="50" charset="-128"/>
                          <a:ea typeface="Meiryo UI" panose="020B0604030504040204" pitchFamily="50" charset="-128"/>
                        </a:rPr>
                        <a:t>　：</a:t>
                      </a:r>
                      <a:r>
                        <a:rPr kumimoji="1" lang="en-US" altLang="ja-JP" sz="1050" b="0" dirty="0">
                          <a:latin typeface="Meiryo UI" panose="020B0604030504040204" pitchFamily="50" charset="-128"/>
                          <a:ea typeface="Meiryo UI" panose="020B0604030504040204" pitchFamily="50" charset="-128"/>
                          <a:hlinkClick r:id="rId3"/>
                        </a:rPr>
                        <a:t>jiritsushien-01@gbox.pref.osaka.lg.jp</a:t>
                      </a:r>
                      <a:endParaRPr kumimoji="1" lang="en-US" altLang="ja-JP" sz="1050" b="0" dirty="0">
                        <a:latin typeface="Meiryo UI" panose="020B0604030504040204" pitchFamily="50" charset="-128"/>
                        <a:ea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a:endParaRPr kumimoji="1" lang="ja-JP" altLang="en-US" sz="1000" dirty="0">
                        <a:latin typeface="Meiryo UI" panose="020B0604030504040204" pitchFamily="50" charset="-128"/>
                        <a:ea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606744579"/>
                  </a:ext>
                </a:extLst>
              </a:tr>
              <a:tr h="675697">
                <a:tc>
                  <a:txBody>
                    <a:bodyPr/>
                    <a:lstStyle/>
                    <a:p>
                      <a:pPr algn="l"/>
                      <a:r>
                        <a:rPr kumimoji="1" lang="ja-JP" altLang="en-US" sz="1000" b="1" dirty="0">
                          <a:latin typeface="Meiryo UI" panose="020B0604030504040204" pitchFamily="50" charset="-128"/>
                          <a:ea typeface="Meiryo UI" panose="020B0604030504040204" pitchFamily="50" charset="-128"/>
                        </a:rPr>
                        <a:t>演習（グループワーク）　～カードの活用を通した自己理解の促進に向けて～</a:t>
                      </a:r>
                      <a:r>
                        <a:rPr kumimoji="1" lang="ja-JP" altLang="en-US" sz="1000" dirty="0">
                          <a:latin typeface="Meiryo UI" panose="020B0604030504040204" pitchFamily="50" charset="-128"/>
                          <a:ea typeface="Meiryo UI" panose="020B0604030504040204" pitchFamily="50" charset="-128"/>
                        </a:rPr>
                        <a:t>（</a:t>
                      </a:r>
                      <a:r>
                        <a:rPr kumimoji="1" lang="en-US" altLang="ja-JP" sz="1000" dirty="0">
                          <a:latin typeface="Meiryo UI" panose="020B0604030504040204" pitchFamily="50" charset="-128"/>
                          <a:ea typeface="Meiryo UI" panose="020B0604030504040204" pitchFamily="50" charset="-128"/>
                        </a:rPr>
                        <a:t>90</a:t>
                      </a:r>
                      <a:r>
                        <a:rPr kumimoji="1" lang="ja-JP" altLang="en-US" sz="1000" dirty="0">
                          <a:latin typeface="Meiryo UI" panose="020B0604030504040204" pitchFamily="50" charset="-128"/>
                          <a:ea typeface="Meiryo UI" panose="020B0604030504040204" pitchFamily="50" charset="-128"/>
                        </a:rPr>
                        <a:t>分）</a:t>
                      </a:r>
                    </a:p>
                    <a:p>
                      <a:pPr algn="l"/>
                      <a:r>
                        <a:rPr kumimoji="1" lang="ja-JP" altLang="en-US" sz="1000" dirty="0">
                          <a:latin typeface="Meiryo UI" panose="020B0604030504040204" pitchFamily="50" charset="-128"/>
                          <a:ea typeface="Meiryo UI" panose="020B0604030504040204" pitchFamily="50" charset="-128"/>
                        </a:rPr>
                        <a:t>事前に作成・提出いただいた就労サポートカードをもとに、グループでお話いただくことで、サポートカードの活用のイメージなどを膨らませていただきます。</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endParaRPr kumimoji="1" lang="en-US" altLang="ja-JP" sz="1000" dirty="0">
                        <a:latin typeface="Meiryo UI" panose="020B0604030504040204" pitchFamily="50" charset="-128"/>
                        <a:ea typeface="Meiryo UI" panose="020B0604030504040204" pitchFamily="50" charset="-128"/>
                      </a:endParaRPr>
                    </a:p>
                    <a:p>
                      <a:pPr algn="ctr"/>
                      <a:r>
                        <a:rPr kumimoji="1" lang="en-US" altLang="ja-JP" sz="1000" dirty="0">
                          <a:latin typeface="Meiryo UI" panose="020B0604030504040204" pitchFamily="50" charset="-128"/>
                          <a:ea typeface="Meiryo UI" panose="020B0604030504040204" pitchFamily="50" charset="-128"/>
                        </a:rPr>
                        <a:t>Teams</a:t>
                      </a:r>
                      <a:r>
                        <a:rPr kumimoji="1" lang="ja-JP" altLang="en-US" sz="1000" dirty="0">
                          <a:latin typeface="Meiryo UI" panose="020B0604030504040204" pitchFamily="50" charset="-128"/>
                          <a:ea typeface="Meiryo UI" panose="020B0604030504040204" pitchFamily="50" charset="-128"/>
                        </a:rPr>
                        <a:t>にて開催</a:t>
                      </a:r>
                    </a:p>
                    <a:p>
                      <a:pPr algn="ctr"/>
                      <a:endParaRPr kumimoji="1" lang="ja-JP" altLang="en-US" sz="1000" dirty="0">
                        <a:latin typeface="Meiryo UI" panose="020B0604030504040204" pitchFamily="50" charset="-128"/>
                        <a:ea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3678311459"/>
                  </a:ext>
                </a:extLst>
              </a:tr>
            </a:tbl>
          </a:graphicData>
        </a:graphic>
      </p:graphicFrame>
      <p:cxnSp>
        <p:nvCxnSpPr>
          <p:cNvPr id="10" name="直線コネクタ 9"/>
          <p:cNvCxnSpPr/>
          <p:nvPr/>
        </p:nvCxnSpPr>
        <p:spPr>
          <a:xfrm>
            <a:off x="5745780" y="7183279"/>
            <a:ext cx="1425926" cy="703891"/>
          </a:xfrm>
          <a:prstGeom prst="line">
            <a:avLst/>
          </a:prstGeom>
          <a:ln>
            <a:solidFill>
              <a:schemeClr val="bg2">
                <a:lumMod val="75000"/>
              </a:schemeClr>
            </a:solidFill>
          </a:ln>
        </p:spPr>
        <p:style>
          <a:lnRef idx="1">
            <a:schemeClr val="dk1"/>
          </a:lnRef>
          <a:fillRef idx="0">
            <a:schemeClr val="dk1"/>
          </a:fillRef>
          <a:effectRef idx="0">
            <a:schemeClr val="dk1"/>
          </a:effectRef>
          <a:fontRef idx="minor">
            <a:schemeClr val="tx1"/>
          </a:fontRef>
        </p:style>
      </p:cxnSp>
      <p:sp>
        <p:nvSpPr>
          <p:cNvPr id="35" name="テキスト ボックス 34"/>
          <p:cNvSpPr txBox="1"/>
          <p:nvPr/>
        </p:nvSpPr>
        <p:spPr>
          <a:xfrm>
            <a:off x="179436" y="3329682"/>
            <a:ext cx="7076503" cy="1712777"/>
          </a:xfrm>
          <a:prstGeom prst="rect">
            <a:avLst/>
          </a:prstGeom>
          <a:noFill/>
        </p:spPr>
        <p:txBody>
          <a:bodyPr wrap="square" rtlCol="0">
            <a:spAutoFit/>
          </a:bodyPr>
          <a:lstStyle/>
          <a:p>
            <a:pPr lvl="0" indent="406400">
              <a:spcAft>
                <a:spcPts val="0"/>
              </a:spcAft>
            </a:pPr>
            <a:r>
              <a:rPr lang="ja-JP" altLang="en-US" sz="1100" dirty="0">
                <a:solidFill>
                  <a:srgbClr val="000000"/>
                </a:solidFill>
                <a:latin typeface="Meiryo UI" panose="020B0604030504040204" pitchFamily="50" charset="-128"/>
                <a:ea typeface="Meiryo UI" panose="020B0604030504040204" pitchFamily="50" charset="-128"/>
                <a:cs typeface="ＭＳ Ｐゴシック" panose="020B0600070205080204" pitchFamily="50" charset="-128"/>
              </a:rPr>
              <a:t>●講義　動画配信期間</a:t>
            </a:r>
            <a:endParaRPr lang="en-US" altLang="ja-JP" sz="1100" dirty="0">
              <a:solidFill>
                <a:srgbClr val="000000"/>
              </a:solidFill>
              <a:latin typeface="Meiryo UI" panose="020B0604030504040204" pitchFamily="50" charset="-128"/>
              <a:ea typeface="Meiryo UI" panose="020B0604030504040204" pitchFamily="50" charset="-128"/>
              <a:cs typeface="ＭＳ Ｐゴシック" panose="020B0600070205080204" pitchFamily="50" charset="-128"/>
            </a:endParaRPr>
          </a:p>
          <a:p>
            <a:pPr lvl="0" indent="406400">
              <a:spcAft>
                <a:spcPts val="0"/>
              </a:spcAft>
            </a:pPr>
            <a:r>
              <a:rPr lang="ja-JP" altLang="en-US" sz="1200" b="1" dirty="0">
                <a:solidFill>
                  <a:srgbClr val="000000"/>
                </a:solidFill>
                <a:latin typeface="Meiryo UI" panose="020B0604030504040204" pitchFamily="50" charset="-128"/>
                <a:ea typeface="Meiryo UI" panose="020B0604030504040204" pitchFamily="50" charset="-128"/>
                <a:cs typeface="ＭＳ Ｐゴシック" panose="020B0600070205080204" pitchFamily="50" charset="-128"/>
              </a:rPr>
              <a:t>　 　</a:t>
            </a:r>
            <a:r>
              <a:rPr lang="ja-JP" altLang="en-US" sz="1600" b="1" dirty="0">
                <a:latin typeface="Meiryo UI" panose="020B0604030504040204" pitchFamily="50" charset="-128"/>
                <a:ea typeface="Meiryo UI" panose="020B0604030504040204" pitchFamily="50" charset="-128"/>
                <a:cs typeface="ＭＳ Ｐゴシック" panose="020B0600070205080204" pitchFamily="50" charset="-128"/>
              </a:rPr>
              <a:t>令和</a:t>
            </a:r>
            <a:r>
              <a:rPr lang="en-US" altLang="ja-JP" sz="1600" b="1" dirty="0">
                <a:latin typeface="Meiryo UI" panose="020B0604030504040204" pitchFamily="50" charset="-128"/>
                <a:ea typeface="Meiryo UI" panose="020B0604030504040204" pitchFamily="50" charset="-128"/>
                <a:cs typeface="ＭＳ Ｐゴシック" panose="020B0600070205080204" pitchFamily="50" charset="-128"/>
              </a:rPr>
              <a:t>7</a:t>
            </a:r>
            <a:r>
              <a:rPr lang="ja-JP" altLang="en-US" sz="1600" b="1" dirty="0">
                <a:latin typeface="Meiryo UI" panose="020B0604030504040204" pitchFamily="50" charset="-128"/>
                <a:ea typeface="Meiryo UI" panose="020B0604030504040204" pitchFamily="50" charset="-128"/>
                <a:cs typeface="ＭＳ Ｐゴシック" panose="020B0600070205080204" pitchFamily="50" charset="-128"/>
              </a:rPr>
              <a:t>年</a:t>
            </a:r>
            <a:r>
              <a:rPr lang="en-US" altLang="ja-JP" sz="1600" b="1" dirty="0">
                <a:latin typeface="Meiryo UI" panose="020B0604030504040204" pitchFamily="50" charset="-128"/>
                <a:ea typeface="Meiryo UI" panose="020B0604030504040204" pitchFamily="50" charset="-128"/>
                <a:cs typeface="ＭＳ Ｐゴシック" panose="020B0600070205080204" pitchFamily="50" charset="-128"/>
              </a:rPr>
              <a:t>11</a:t>
            </a:r>
            <a:r>
              <a:rPr lang="ja-JP" altLang="en-US" sz="1600" b="1" dirty="0">
                <a:latin typeface="Meiryo UI" panose="020B0604030504040204" pitchFamily="50" charset="-128"/>
                <a:ea typeface="Meiryo UI" panose="020B0604030504040204" pitchFamily="50" charset="-128"/>
                <a:cs typeface="ＭＳ Ｐゴシック" panose="020B0600070205080204" pitchFamily="50" charset="-128"/>
              </a:rPr>
              <a:t>月</a:t>
            </a:r>
            <a:r>
              <a:rPr lang="en-US" altLang="ja-JP" sz="1600" b="1" dirty="0">
                <a:latin typeface="Meiryo UI" panose="020B0604030504040204" pitchFamily="50" charset="-128"/>
                <a:ea typeface="Meiryo UI" panose="020B0604030504040204" pitchFamily="50" charset="-128"/>
                <a:cs typeface="ＭＳ Ｐゴシック" panose="020B0600070205080204" pitchFamily="50" charset="-128"/>
              </a:rPr>
              <a:t>13</a:t>
            </a:r>
            <a:r>
              <a:rPr lang="ja-JP" altLang="en-US" sz="1600" b="1" dirty="0">
                <a:latin typeface="Meiryo UI" panose="020B0604030504040204" pitchFamily="50" charset="-128"/>
                <a:ea typeface="Meiryo UI" panose="020B0604030504040204" pitchFamily="50" charset="-128"/>
                <a:cs typeface="ＭＳ Ｐゴシック" panose="020B0600070205080204" pitchFamily="50" charset="-128"/>
              </a:rPr>
              <a:t>日（木）～</a:t>
            </a:r>
            <a:r>
              <a:rPr lang="en-US" altLang="ja-JP" sz="1600" b="1" dirty="0">
                <a:latin typeface="Meiryo UI" panose="020B0604030504040204" pitchFamily="50" charset="-128"/>
                <a:ea typeface="Meiryo UI" panose="020B0604030504040204" pitchFamily="50" charset="-128"/>
                <a:cs typeface="ＭＳ Ｐゴシック" panose="020B0600070205080204" pitchFamily="50" charset="-128"/>
              </a:rPr>
              <a:t>11</a:t>
            </a:r>
            <a:r>
              <a:rPr lang="ja-JP" altLang="en-US" sz="1600" b="1" dirty="0">
                <a:latin typeface="Meiryo UI" panose="020B0604030504040204" pitchFamily="50" charset="-128"/>
                <a:ea typeface="Meiryo UI" panose="020B0604030504040204" pitchFamily="50" charset="-128"/>
                <a:cs typeface="ＭＳ Ｐゴシック" panose="020B0600070205080204" pitchFamily="50" charset="-128"/>
              </a:rPr>
              <a:t>月</a:t>
            </a:r>
            <a:r>
              <a:rPr lang="en-US" altLang="ja-JP" sz="1600" b="1" dirty="0">
                <a:latin typeface="Meiryo UI" panose="020B0604030504040204" pitchFamily="50" charset="-128"/>
                <a:ea typeface="Meiryo UI" panose="020B0604030504040204" pitchFamily="50" charset="-128"/>
                <a:cs typeface="ＭＳ Ｐゴシック" panose="020B0600070205080204" pitchFamily="50" charset="-128"/>
              </a:rPr>
              <a:t>26</a:t>
            </a:r>
            <a:r>
              <a:rPr lang="ja-JP" altLang="en-US" sz="1600" b="1" dirty="0">
                <a:latin typeface="Meiryo UI" panose="020B0604030504040204" pitchFamily="50" charset="-128"/>
                <a:ea typeface="Meiryo UI" panose="020B0604030504040204" pitchFamily="50" charset="-128"/>
                <a:cs typeface="ＭＳ Ｐゴシック" panose="020B0600070205080204" pitchFamily="50" charset="-128"/>
              </a:rPr>
              <a:t>日（水）</a:t>
            </a:r>
            <a:endParaRPr lang="en-US" altLang="ja-JP" sz="1600" dirty="0">
              <a:latin typeface="Meiryo UI" panose="020B0604030504040204" pitchFamily="50" charset="-128"/>
              <a:ea typeface="Meiryo UI" panose="020B0604030504040204" pitchFamily="50" charset="-128"/>
              <a:cs typeface="ＭＳ Ｐゴシック" panose="020B0600070205080204" pitchFamily="50" charset="-128"/>
            </a:endParaRPr>
          </a:p>
          <a:p>
            <a:pPr lvl="0" indent="406400">
              <a:spcAft>
                <a:spcPts val="0"/>
              </a:spcAft>
            </a:pPr>
            <a:endParaRPr lang="en-US" altLang="ja-JP" sz="300" dirty="0">
              <a:solidFill>
                <a:srgbClr val="000000"/>
              </a:solidFill>
              <a:latin typeface="Meiryo UI" panose="020B0604030504040204" pitchFamily="50" charset="-128"/>
              <a:ea typeface="Meiryo UI" panose="020B0604030504040204" pitchFamily="50" charset="-128"/>
              <a:cs typeface="ＭＳ Ｐゴシック" panose="020B0600070205080204" pitchFamily="50" charset="-128"/>
            </a:endParaRPr>
          </a:p>
          <a:p>
            <a:pPr lvl="0" indent="406400">
              <a:spcAft>
                <a:spcPts val="0"/>
              </a:spcAft>
            </a:pPr>
            <a:r>
              <a:rPr lang="ja-JP" altLang="en-US" sz="1050" dirty="0">
                <a:solidFill>
                  <a:srgbClr val="000000"/>
                </a:solidFill>
                <a:latin typeface="Meiryo UI" panose="020B0604030504040204" pitchFamily="50" charset="-128"/>
                <a:ea typeface="Meiryo UI" panose="020B0604030504040204" pitchFamily="50" charset="-128"/>
                <a:cs typeface="ＭＳ Ｐゴシック" panose="020B0600070205080204" pitchFamily="50" charset="-128"/>
              </a:rPr>
              <a:t>●演習（グループワーク）</a:t>
            </a:r>
            <a:endParaRPr lang="en-US" altLang="ja-JP" sz="1050" dirty="0">
              <a:solidFill>
                <a:srgbClr val="000000"/>
              </a:solidFill>
              <a:latin typeface="Meiryo UI" panose="020B0604030504040204" pitchFamily="50" charset="-128"/>
              <a:ea typeface="Meiryo UI" panose="020B0604030504040204" pitchFamily="50" charset="-128"/>
              <a:cs typeface="ＭＳ Ｐゴシック" panose="020B0600070205080204" pitchFamily="50" charset="-128"/>
            </a:endParaRPr>
          </a:p>
          <a:p>
            <a:pPr lvl="0" indent="406400">
              <a:spcAft>
                <a:spcPts val="0"/>
              </a:spcAft>
            </a:pPr>
            <a:r>
              <a:rPr lang="ja-JP" altLang="en-US" sz="1200" b="1" dirty="0">
                <a:solidFill>
                  <a:srgbClr val="000000"/>
                </a:solidFill>
                <a:latin typeface="Meiryo UI" panose="020B0604030504040204" pitchFamily="50" charset="-128"/>
                <a:ea typeface="Meiryo UI" panose="020B0604030504040204" pitchFamily="50" charset="-128"/>
                <a:cs typeface="ＭＳ Ｐゴシック" panose="020B0600070205080204" pitchFamily="50" charset="-128"/>
              </a:rPr>
              <a:t>　　</a:t>
            </a:r>
            <a:r>
              <a:rPr lang="ja-JP" altLang="en-US" sz="1100" b="1" dirty="0">
                <a:solidFill>
                  <a:srgbClr val="000000"/>
                </a:solidFill>
                <a:latin typeface="Meiryo UI" panose="020B0604030504040204" pitchFamily="50" charset="-128"/>
                <a:ea typeface="Meiryo UI" panose="020B0604030504040204" pitchFamily="50" charset="-128"/>
                <a:cs typeface="ＭＳ Ｐゴシック" panose="020B0600070205080204" pitchFamily="50" charset="-128"/>
              </a:rPr>
              <a:t> </a:t>
            </a:r>
            <a:r>
              <a:rPr lang="ja-JP" altLang="en-US" sz="1600" b="1" dirty="0">
                <a:solidFill>
                  <a:srgbClr val="000000"/>
                </a:solidFill>
                <a:latin typeface="Meiryo UI" panose="020B0604030504040204" pitchFamily="50" charset="-128"/>
                <a:ea typeface="Meiryo UI" panose="020B0604030504040204" pitchFamily="50" charset="-128"/>
                <a:cs typeface="ＭＳ Ｐゴシック" panose="020B0600070205080204" pitchFamily="50" charset="-128"/>
              </a:rPr>
              <a:t>令和</a:t>
            </a:r>
            <a:r>
              <a:rPr lang="en-US" altLang="ja-JP" sz="1600" b="1" dirty="0">
                <a:solidFill>
                  <a:srgbClr val="000000"/>
                </a:solidFill>
                <a:latin typeface="Meiryo UI" panose="020B0604030504040204" pitchFamily="50" charset="-128"/>
                <a:ea typeface="Meiryo UI" panose="020B0604030504040204" pitchFamily="50" charset="-128"/>
                <a:cs typeface="ＭＳ Ｐゴシック" panose="020B0600070205080204" pitchFamily="50" charset="-128"/>
              </a:rPr>
              <a:t>7</a:t>
            </a:r>
            <a:r>
              <a:rPr lang="ja-JP" altLang="en-US" sz="1600" b="1" dirty="0">
                <a:solidFill>
                  <a:srgbClr val="000000"/>
                </a:solidFill>
                <a:latin typeface="Meiryo UI" panose="020B0604030504040204" pitchFamily="50" charset="-128"/>
                <a:ea typeface="Meiryo UI" panose="020B0604030504040204" pitchFamily="50" charset="-128"/>
                <a:cs typeface="ＭＳ Ｐゴシック" panose="020B0600070205080204" pitchFamily="50" charset="-128"/>
              </a:rPr>
              <a:t>年</a:t>
            </a:r>
            <a:r>
              <a:rPr lang="en-US" altLang="ja-JP" sz="1600" b="1" dirty="0">
                <a:solidFill>
                  <a:srgbClr val="000000"/>
                </a:solidFill>
                <a:latin typeface="Meiryo UI" panose="020B0604030504040204" pitchFamily="50" charset="-128"/>
                <a:ea typeface="Meiryo UI" panose="020B0604030504040204" pitchFamily="50" charset="-128"/>
                <a:cs typeface="ＭＳ Ｐゴシック" panose="020B0600070205080204" pitchFamily="50" charset="-128"/>
              </a:rPr>
              <a:t>12</a:t>
            </a:r>
            <a:r>
              <a:rPr lang="ja-JP" altLang="en-US" sz="1600" b="1" dirty="0">
                <a:solidFill>
                  <a:srgbClr val="000000"/>
                </a:solidFill>
                <a:latin typeface="Meiryo UI" panose="020B0604030504040204" pitchFamily="50" charset="-128"/>
                <a:ea typeface="Meiryo UI" panose="020B0604030504040204" pitchFamily="50" charset="-128"/>
                <a:cs typeface="ＭＳ Ｐゴシック" panose="020B0600070205080204" pitchFamily="50" charset="-128"/>
              </a:rPr>
              <a:t>月</a:t>
            </a:r>
            <a:r>
              <a:rPr lang="en-US" altLang="ja-JP" sz="1600" b="1" dirty="0">
                <a:solidFill>
                  <a:srgbClr val="000000"/>
                </a:solidFill>
                <a:latin typeface="Meiryo UI" panose="020B0604030504040204" pitchFamily="50" charset="-128"/>
                <a:ea typeface="Meiryo UI" panose="020B0604030504040204" pitchFamily="50" charset="-128"/>
                <a:cs typeface="ＭＳ Ｐゴシック" panose="020B0600070205080204" pitchFamily="50" charset="-128"/>
              </a:rPr>
              <a:t>16</a:t>
            </a:r>
            <a:r>
              <a:rPr lang="ja-JP" altLang="en-US" sz="1600" b="1" dirty="0">
                <a:solidFill>
                  <a:srgbClr val="000000"/>
                </a:solidFill>
                <a:latin typeface="Meiryo UI" panose="020B0604030504040204" pitchFamily="50" charset="-128"/>
                <a:ea typeface="Meiryo UI" panose="020B0604030504040204" pitchFamily="50" charset="-128"/>
                <a:cs typeface="ＭＳ Ｐゴシック" panose="020B0600070205080204" pitchFamily="50" charset="-128"/>
              </a:rPr>
              <a:t>日（火）</a:t>
            </a:r>
            <a:endParaRPr lang="en-US" altLang="ja-JP" sz="1600" b="1" dirty="0">
              <a:solidFill>
                <a:srgbClr val="000000"/>
              </a:solidFill>
              <a:latin typeface="Meiryo UI" panose="020B0604030504040204" pitchFamily="50" charset="-128"/>
              <a:ea typeface="Meiryo UI" panose="020B0604030504040204" pitchFamily="50" charset="-128"/>
              <a:cs typeface="ＭＳ Ｐゴシック" panose="020B0600070205080204" pitchFamily="50" charset="-128"/>
            </a:endParaRPr>
          </a:p>
          <a:p>
            <a:pPr lvl="0" indent="406400">
              <a:spcAft>
                <a:spcPts val="0"/>
              </a:spcAft>
            </a:pPr>
            <a:r>
              <a:rPr lang="en-US" altLang="ja-JP" sz="1100" b="1" dirty="0">
                <a:solidFill>
                  <a:srgbClr val="FF0000"/>
                </a:solidFill>
                <a:latin typeface="Meiryo UI" panose="020B0604030504040204" pitchFamily="50" charset="-128"/>
                <a:ea typeface="Meiryo UI" panose="020B0604030504040204" pitchFamily="50" charset="-128"/>
                <a:cs typeface="ＭＳ Ｐゴシック" panose="020B0600070205080204" pitchFamily="50" charset="-128"/>
              </a:rPr>
              <a:t> </a:t>
            </a:r>
            <a:r>
              <a:rPr lang="ja-JP" altLang="en-US" sz="1100" b="1" dirty="0">
                <a:solidFill>
                  <a:srgbClr val="FF0000"/>
                </a:solidFill>
                <a:latin typeface="Meiryo UI" panose="020B0604030504040204" pitchFamily="50" charset="-128"/>
                <a:ea typeface="Meiryo UI" panose="020B0604030504040204" pitchFamily="50" charset="-128"/>
                <a:cs typeface="ＭＳ Ｐゴシック" panose="020B0600070205080204" pitchFamily="50" charset="-128"/>
              </a:rPr>
              <a:t>　</a:t>
            </a:r>
            <a:r>
              <a:rPr lang="ja-JP" altLang="en-US" sz="1600" b="1" dirty="0">
                <a:solidFill>
                  <a:srgbClr val="FF0000"/>
                </a:solidFill>
                <a:latin typeface="Meiryo UI" panose="020B0604030504040204" pitchFamily="50" charset="-128"/>
                <a:ea typeface="Meiryo UI" panose="020B0604030504040204" pitchFamily="50" charset="-128"/>
                <a:cs typeface="ＭＳ Ｐゴシック" panose="020B0600070205080204" pitchFamily="50" charset="-128"/>
              </a:rPr>
              <a:t>　</a:t>
            </a:r>
            <a:r>
              <a:rPr lang="en-US" altLang="ja-JP" sz="1600" b="1" dirty="0">
                <a:latin typeface="Meiryo UI" panose="020B0604030504040204" pitchFamily="50" charset="-128"/>
                <a:ea typeface="Meiryo UI" panose="020B0604030504040204" pitchFamily="50" charset="-128"/>
                <a:cs typeface="ＭＳ Ｐゴシック" panose="020B0600070205080204" pitchFamily="50" charset="-128"/>
              </a:rPr>
              <a:t>13</a:t>
            </a:r>
            <a:r>
              <a:rPr lang="ja-JP" altLang="en-US" sz="1600" b="1" dirty="0">
                <a:latin typeface="Meiryo UI" panose="020B0604030504040204" pitchFamily="50" charset="-128"/>
                <a:ea typeface="Meiryo UI" panose="020B0604030504040204" pitchFamily="50" charset="-128"/>
                <a:cs typeface="ＭＳ Ｐゴシック" panose="020B0600070205080204" pitchFamily="50" charset="-128"/>
              </a:rPr>
              <a:t>：</a:t>
            </a:r>
            <a:r>
              <a:rPr lang="en-US" altLang="ja-JP" sz="1600" b="1" dirty="0">
                <a:latin typeface="Meiryo UI" panose="020B0604030504040204" pitchFamily="50" charset="-128"/>
                <a:ea typeface="Meiryo UI" panose="020B0604030504040204" pitchFamily="50" charset="-128"/>
                <a:cs typeface="ＭＳ Ｐゴシック" panose="020B0600070205080204" pitchFamily="50" charset="-128"/>
              </a:rPr>
              <a:t>30</a:t>
            </a:r>
            <a:r>
              <a:rPr lang="ja-JP" altLang="en-US" sz="1600" b="1" dirty="0">
                <a:latin typeface="Meiryo UI" panose="020B0604030504040204" pitchFamily="50" charset="-128"/>
                <a:ea typeface="Meiryo UI" panose="020B0604030504040204" pitchFamily="50" charset="-128"/>
                <a:cs typeface="ＭＳ Ｐゴシック" panose="020B0600070205080204" pitchFamily="50" charset="-128"/>
              </a:rPr>
              <a:t>～</a:t>
            </a:r>
            <a:r>
              <a:rPr lang="en-US" altLang="ja-JP" sz="1600" b="1" dirty="0">
                <a:latin typeface="Meiryo UI" panose="020B0604030504040204" pitchFamily="50" charset="-128"/>
                <a:ea typeface="Meiryo UI" panose="020B0604030504040204" pitchFamily="50" charset="-128"/>
                <a:cs typeface="ＭＳ Ｐゴシック" panose="020B0600070205080204" pitchFamily="50" charset="-128"/>
              </a:rPr>
              <a:t>15</a:t>
            </a:r>
            <a:r>
              <a:rPr lang="ja-JP" altLang="en-US" sz="1600" b="1" dirty="0">
                <a:latin typeface="Meiryo UI" panose="020B0604030504040204" pitchFamily="50" charset="-128"/>
                <a:ea typeface="Meiryo UI" panose="020B0604030504040204" pitchFamily="50" charset="-128"/>
                <a:cs typeface="ＭＳ Ｐゴシック" panose="020B0600070205080204" pitchFamily="50" charset="-128"/>
              </a:rPr>
              <a:t>：</a:t>
            </a:r>
            <a:r>
              <a:rPr lang="en-US" altLang="ja-JP" sz="1600" b="1" dirty="0">
                <a:latin typeface="Meiryo UI" panose="020B0604030504040204" pitchFamily="50" charset="-128"/>
                <a:ea typeface="Meiryo UI" panose="020B0604030504040204" pitchFamily="50" charset="-128"/>
                <a:cs typeface="ＭＳ Ｐゴシック" panose="020B0600070205080204" pitchFamily="50" charset="-128"/>
              </a:rPr>
              <a:t>00</a:t>
            </a:r>
            <a:r>
              <a:rPr lang="ja-JP" altLang="en-US" sz="1200" b="1" dirty="0">
                <a:latin typeface="Meiryo UI" panose="020B0604030504040204" pitchFamily="50" charset="-128"/>
                <a:ea typeface="Meiryo UI" panose="020B0604030504040204" pitchFamily="50" charset="-128"/>
                <a:cs typeface="ＭＳ Ｐゴシック" panose="020B0600070205080204" pitchFamily="50" charset="-128"/>
              </a:rPr>
              <a:t>　</a:t>
            </a:r>
            <a:r>
              <a:rPr lang="ja-JP" altLang="en-US" sz="1000" dirty="0">
                <a:latin typeface="Meiryo UI" panose="020B0604030504040204" pitchFamily="50" charset="-128"/>
                <a:ea typeface="Meiryo UI" panose="020B0604030504040204" pitchFamily="50" charset="-128"/>
                <a:cs typeface="ＭＳ Ｐゴシック" panose="020B0600070205080204" pitchFamily="50" charset="-128"/>
              </a:rPr>
              <a:t>または</a:t>
            </a:r>
            <a:r>
              <a:rPr lang="ja-JP" altLang="en-US" sz="1200" b="1" dirty="0">
                <a:latin typeface="Meiryo UI" panose="020B0604030504040204" pitchFamily="50" charset="-128"/>
                <a:ea typeface="Meiryo UI" panose="020B0604030504040204" pitchFamily="50" charset="-128"/>
                <a:cs typeface="ＭＳ Ｐゴシック" panose="020B0600070205080204" pitchFamily="50" charset="-128"/>
              </a:rPr>
              <a:t>　</a:t>
            </a:r>
            <a:r>
              <a:rPr lang="en-US" altLang="ja-JP" sz="1600" b="1" dirty="0">
                <a:latin typeface="Meiryo UI" panose="020B0604030504040204" pitchFamily="50" charset="-128"/>
                <a:ea typeface="Meiryo UI" panose="020B0604030504040204" pitchFamily="50" charset="-128"/>
                <a:cs typeface="ＭＳ Ｐゴシック" panose="020B0600070205080204" pitchFamily="50" charset="-128"/>
              </a:rPr>
              <a:t>15</a:t>
            </a:r>
            <a:r>
              <a:rPr lang="ja-JP" altLang="en-US" sz="1600" b="1" dirty="0">
                <a:latin typeface="Meiryo UI" panose="020B0604030504040204" pitchFamily="50" charset="-128"/>
                <a:ea typeface="Meiryo UI" panose="020B0604030504040204" pitchFamily="50" charset="-128"/>
                <a:cs typeface="ＭＳ Ｐゴシック" panose="020B0600070205080204" pitchFamily="50" charset="-128"/>
              </a:rPr>
              <a:t>：</a:t>
            </a:r>
            <a:r>
              <a:rPr lang="en-US" altLang="ja-JP" sz="1600" b="1" dirty="0">
                <a:latin typeface="Meiryo UI" panose="020B0604030504040204" pitchFamily="50" charset="-128"/>
                <a:ea typeface="Meiryo UI" panose="020B0604030504040204" pitchFamily="50" charset="-128"/>
                <a:cs typeface="ＭＳ Ｐゴシック" panose="020B0600070205080204" pitchFamily="50" charset="-128"/>
              </a:rPr>
              <a:t>30</a:t>
            </a:r>
            <a:r>
              <a:rPr lang="ja-JP" altLang="en-US" sz="1600" b="1" dirty="0">
                <a:latin typeface="Meiryo UI" panose="020B0604030504040204" pitchFamily="50" charset="-128"/>
                <a:ea typeface="Meiryo UI" panose="020B0604030504040204" pitchFamily="50" charset="-128"/>
                <a:cs typeface="ＭＳ Ｐゴシック" panose="020B0600070205080204" pitchFamily="50" charset="-128"/>
              </a:rPr>
              <a:t>～</a:t>
            </a:r>
            <a:r>
              <a:rPr lang="en-US" altLang="ja-JP" sz="1600" b="1" dirty="0">
                <a:latin typeface="Meiryo UI" panose="020B0604030504040204" pitchFamily="50" charset="-128"/>
                <a:ea typeface="Meiryo UI" panose="020B0604030504040204" pitchFamily="50" charset="-128"/>
                <a:cs typeface="ＭＳ Ｐゴシック" panose="020B0600070205080204" pitchFamily="50" charset="-128"/>
              </a:rPr>
              <a:t>17</a:t>
            </a:r>
            <a:r>
              <a:rPr lang="ja-JP" altLang="en-US" sz="1600" b="1" dirty="0">
                <a:latin typeface="Meiryo UI" panose="020B0604030504040204" pitchFamily="50" charset="-128"/>
                <a:ea typeface="Meiryo UI" panose="020B0604030504040204" pitchFamily="50" charset="-128"/>
                <a:cs typeface="ＭＳ Ｐゴシック" panose="020B0600070205080204" pitchFamily="50" charset="-128"/>
              </a:rPr>
              <a:t>：</a:t>
            </a:r>
            <a:r>
              <a:rPr lang="en-US" altLang="ja-JP" sz="1600" b="1" dirty="0">
                <a:latin typeface="Meiryo UI" panose="020B0604030504040204" pitchFamily="50" charset="-128"/>
                <a:ea typeface="Meiryo UI" panose="020B0604030504040204" pitchFamily="50" charset="-128"/>
                <a:cs typeface="ＭＳ Ｐゴシック" panose="020B0600070205080204" pitchFamily="50" charset="-128"/>
              </a:rPr>
              <a:t>00</a:t>
            </a:r>
            <a:r>
              <a:rPr lang="ja-JP" altLang="en-US" sz="1000" dirty="0">
                <a:latin typeface="Meiryo UI" panose="020B0604030504040204" pitchFamily="50" charset="-128"/>
                <a:ea typeface="Meiryo UI" panose="020B0604030504040204" pitchFamily="50" charset="-128"/>
                <a:cs typeface="ＭＳ Ｐゴシック" panose="020B0600070205080204" pitchFamily="50" charset="-128"/>
              </a:rPr>
              <a:t>　</a:t>
            </a:r>
            <a:r>
              <a:rPr lang="ja-JP" altLang="en-US" sz="1000" dirty="0">
                <a:solidFill>
                  <a:srgbClr val="000000"/>
                </a:solidFill>
                <a:latin typeface="Meiryo UI" panose="020B0604030504040204" pitchFamily="50" charset="-128"/>
                <a:ea typeface="Meiryo UI" panose="020B0604030504040204" pitchFamily="50" charset="-128"/>
                <a:cs typeface="ＭＳ Ｐゴシック" panose="020B0600070205080204" pitchFamily="50" charset="-128"/>
              </a:rPr>
              <a:t>のいずれか</a:t>
            </a:r>
            <a:endParaRPr lang="en-US" altLang="ja-JP" sz="1000" dirty="0">
              <a:solidFill>
                <a:srgbClr val="000000"/>
              </a:solidFill>
              <a:latin typeface="Meiryo UI" panose="020B0604030504040204" pitchFamily="50" charset="-128"/>
              <a:ea typeface="Meiryo UI" panose="020B0604030504040204" pitchFamily="50" charset="-128"/>
              <a:cs typeface="ＭＳ Ｐゴシック" panose="020B0600070205080204" pitchFamily="50" charset="-128"/>
            </a:endParaRPr>
          </a:p>
          <a:p>
            <a:pPr lvl="0" indent="406400">
              <a:spcAft>
                <a:spcPts val="0"/>
              </a:spcAft>
            </a:pPr>
            <a:r>
              <a:rPr lang="ja-JP" altLang="en-US" sz="1200" dirty="0">
                <a:solidFill>
                  <a:srgbClr val="000000"/>
                </a:solidFill>
                <a:latin typeface="Meiryo UI" panose="020B0604030504040204" pitchFamily="50" charset="-128"/>
                <a:ea typeface="Meiryo UI" panose="020B0604030504040204" pitchFamily="50" charset="-128"/>
                <a:cs typeface="ＭＳ Ｐゴシック" panose="020B0600070205080204" pitchFamily="50" charset="-128"/>
              </a:rPr>
              <a:t>　</a:t>
            </a:r>
            <a:r>
              <a:rPr lang="en-US" altLang="ja-JP" sz="1100" dirty="0">
                <a:solidFill>
                  <a:srgbClr val="000000"/>
                </a:solidFill>
                <a:latin typeface="Meiryo UI" panose="020B0604030504040204" pitchFamily="50" charset="-128"/>
                <a:ea typeface="Meiryo UI" panose="020B0604030504040204" pitchFamily="50" charset="-128"/>
                <a:cs typeface="ＭＳ Ｐゴシック" panose="020B0600070205080204" pitchFamily="50" charset="-128"/>
              </a:rPr>
              <a:t>※</a:t>
            </a:r>
            <a:r>
              <a:rPr lang="ja-JP" altLang="en-US" sz="1100" dirty="0">
                <a:solidFill>
                  <a:srgbClr val="000000"/>
                </a:solidFill>
                <a:latin typeface="Meiryo UI" panose="020B0604030504040204" pitchFamily="50" charset="-128"/>
                <a:ea typeface="Meiryo UI" panose="020B0604030504040204" pitchFamily="50" charset="-128"/>
                <a:cs typeface="ＭＳ Ｐゴシック" panose="020B0600070205080204" pitchFamily="50" charset="-128"/>
              </a:rPr>
              <a:t>　ご参加いただく時間については、事務局にてグループ分けをしたのち、別途お知らせいたします</a:t>
            </a:r>
            <a:endParaRPr lang="en-US" altLang="ja-JP" sz="1100" dirty="0">
              <a:solidFill>
                <a:srgbClr val="000000"/>
              </a:solidFill>
              <a:latin typeface="Meiryo UI" panose="020B0604030504040204" pitchFamily="50" charset="-128"/>
              <a:ea typeface="Meiryo UI" panose="020B0604030504040204" pitchFamily="50" charset="-128"/>
              <a:cs typeface="ＭＳ Ｐゴシック" panose="020B0600070205080204" pitchFamily="50" charset="-128"/>
            </a:endParaRPr>
          </a:p>
          <a:p>
            <a:pPr lvl="0" indent="406400">
              <a:spcAft>
                <a:spcPts val="0"/>
              </a:spcAft>
            </a:pPr>
            <a:endParaRPr lang="en-US" altLang="ja-JP" sz="1100" dirty="0">
              <a:solidFill>
                <a:srgbClr val="000000"/>
              </a:solidFill>
              <a:latin typeface="Meiryo UI" panose="020B0604030504040204" pitchFamily="50" charset="-128"/>
              <a:ea typeface="Meiryo UI" panose="020B0604030504040204" pitchFamily="50" charset="-128"/>
            </a:endParaRPr>
          </a:p>
          <a:p>
            <a:pPr lvl="0" indent="406400">
              <a:spcAft>
                <a:spcPts val="0"/>
              </a:spcAft>
            </a:pPr>
            <a:endParaRPr lang="ja-JP" altLang="en-US" dirty="0">
              <a:solidFill>
                <a:srgbClr val="000000"/>
              </a:solidFill>
            </a:endParaRPr>
          </a:p>
        </p:txBody>
      </p:sp>
      <p:sp>
        <p:nvSpPr>
          <p:cNvPr id="36" name="楕円 35"/>
          <p:cNvSpPr/>
          <p:nvPr/>
        </p:nvSpPr>
        <p:spPr>
          <a:xfrm>
            <a:off x="6028170" y="4052491"/>
            <a:ext cx="1111377" cy="452251"/>
          </a:xfrm>
          <a:prstGeom prst="ellipse">
            <a:avLst/>
          </a:prstGeom>
          <a:solidFill>
            <a:srgbClr val="FFFF99"/>
          </a:solidFill>
        </p:spPr>
        <p:style>
          <a:lnRef idx="3">
            <a:schemeClr val="lt1"/>
          </a:lnRef>
          <a:fillRef idx="1">
            <a:schemeClr val="accent1"/>
          </a:fillRef>
          <a:effectRef idx="1">
            <a:schemeClr val="accent1"/>
          </a:effectRef>
          <a:fontRef idx="minor">
            <a:schemeClr val="lt1"/>
          </a:fontRef>
        </p:style>
        <p:txBody>
          <a:bodyPr rtlCol="0" anchor="ctr"/>
          <a:lstStyle/>
          <a:p>
            <a:pPr algn="ctr">
              <a:spcBef>
                <a:spcPct val="40000"/>
              </a:spcBef>
            </a:pPr>
            <a:r>
              <a:rPr kumimoji="1" lang="ja-JP" altLang="en-US" sz="1100" dirty="0">
                <a:solidFill>
                  <a:schemeClr val="tx1"/>
                </a:solidFill>
                <a:latin typeface="Meiryo UI" panose="020B0604030504040204" pitchFamily="50" charset="-128"/>
                <a:ea typeface="Meiryo UI" panose="020B0604030504040204" pitchFamily="50" charset="-128"/>
              </a:rPr>
              <a:t>参加無料</a:t>
            </a:r>
          </a:p>
        </p:txBody>
      </p:sp>
      <p:sp>
        <p:nvSpPr>
          <p:cNvPr id="37" name="楕円 36"/>
          <p:cNvSpPr/>
          <p:nvPr/>
        </p:nvSpPr>
        <p:spPr>
          <a:xfrm>
            <a:off x="5546681" y="3475875"/>
            <a:ext cx="1111377" cy="452251"/>
          </a:xfrm>
          <a:prstGeom prst="ellipse">
            <a:avLst/>
          </a:prstGeom>
          <a:solidFill>
            <a:srgbClr val="FFFF99"/>
          </a:solidFill>
        </p:spPr>
        <p:style>
          <a:lnRef idx="3">
            <a:schemeClr val="lt1"/>
          </a:lnRef>
          <a:fillRef idx="1">
            <a:schemeClr val="accent1"/>
          </a:fillRef>
          <a:effectRef idx="1">
            <a:schemeClr val="accent1"/>
          </a:effectRef>
          <a:fontRef idx="minor">
            <a:schemeClr val="lt1"/>
          </a:fontRef>
        </p:style>
        <p:txBody>
          <a:bodyPr rtlCol="0" anchor="ctr"/>
          <a:lstStyle/>
          <a:p>
            <a:pPr algn="ctr">
              <a:spcBef>
                <a:spcPct val="40000"/>
              </a:spcBef>
            </a:pPr>
            <a:r>
              <a:rPr kumimoji="1" lang="ja-JP" altLang="en-US" sz="1100" dirty="0">
                <a:solidFill>
                  <a:schemeClr val="tx1"/>
                </a:solidFill>
                <a:latin typeface="Meiryo UI" panose="020B0604030504040204" pitchFamily="50" charset="-128"/>
                <a:ea typeface="Meiryo UI" panose="020B0604030504040204" pitchFamily="50" charset="-128"/>
              </a:rPr>
              <a:t>定員</a:t>
            </a:r>
            <a:r>
              <a:rPr kumimoji="1" lang="en-US" altLang="ja-JP" sz="1100" dirty="0">
                <a:solidFill>
                  <a:schemeClr val="tx1"/>
                </a:solidFill>
                <a:latin typeface="Meiryo UI" panose="020B0604030504040204" pitchFamily="50" charset="-128"/>
                <a:ea typeface="Meiryo UI" panose="020B0604030504040204" pitchFamily="50" charset="-128"/>
              </a:rPr>
              <a:t>50</a:t>
            </a:r>
            <a:r>
              <a:rPr kumimoji="1" lang="ja-JP" altLang="en-US" sz="1100" dirty="0">
                <a:solidFill>
                  <a:schemeClr val="tx1"/>
                </a:solidFill>
                <a:latin typeface="Meiryo UI" panose="020B0604030504040204" pitchFamily="50" charset="-128"/>
                <a:ea typeface="Meiryo UI" panose="020B0604030504040204" pitchFamily="50" charset="-128"/>
              </a:rPr>
              <a:t>名</a:t>
            </a:r>
          </a:p>
        </p:txBody>
      </p:sp>
      <p:pic>
        <p:nvPicPr>
          <p:cNvPr id="39" name="図 38"/>
          <p:cNvPicPr>
            <a:picLocks noChangeAspect="1"/>
          </p:cNvPicPr>
          <p:nvPr/>
        </p:nvPicPr>
        <p:blipFill>
          <a:blip r:embed="rId4"/>
          <a:stretch>
            <a:fillRect/>
          </a:stretch>
        </p:blipFill>
        <p:spPr>
          <a:xfrm>
            <a:off x="5974922" y="8747652"/>
            <a:ext cx="1164625" cy="1655305"/>
          </a:xfrm>
          <a:prstGeom prst="rect">
            <a:avLst/>
          </a:prstGeom>
        </p:spPr>
      </p:pic>
      <p:sp>
        <p:nvSpPr>
          <p:cNvPr id="40" name="テキスト ボックス 39"/>
          <p:cNvSpPr txBox="1"/>
          <p:nvPr/>
        </p:nvSpPr>
        <p:spPr>
          <a:xfrm>
            <a:off x="1356417" y="8924506"/>
            <a:ext cx="4011007" cy="243143"/>
          </a:xfrm>
          <a:prstGeom prst="rect">
            <a:avLst/>
          </a:prstGeom>
          <a:noFill/>
        </p:spPr>
        <p:txBody>
          <a:bodyPr wrap="square" rtlCol="0">
            <a:spAutoFit/>
          </a:bodyPr>
          <a:lstStyle/>
          <a:p>
            <a:r>
              <a:rPr kumimoji="1" lang="ja-JP" altLang="en-US" dirty="0"/>
              <a:t>裏面に記載の</a:t>
            </a:r>
            <a:r>
              <a:rPr kumimoji="1" lang="en-US" altLang="ja-JP" dirty="0"/>
              <a:t>URL</a:t>
            </a:r>
            <a:r>
              <a:rPr kumimoji="1" lang="ja-JP" altLang="en-US" dirty="0"/>
              <a:t>からお申込みください。</a:t>
            </a:r>
            <a:endParaRPr kumimoji="1" lang="en-US" altLang="ja-JP" dirty="0"/>
          </a:p>
        </p:txBody>
      </p:sp>
      <p:sp>
        <p:nvSpPr>
          <p:cNvPr id="43" name="フローチャート: 端子 42"/>
          <p:cNvSpPr/>
          <p:nvPr/>
        </p:nvSpPr>
        <p:spPr>
          <a:xfrm>
            <a:off x="310824" y="8907650"/>
            <a:ext cx="1044640" cy="273886"/>
          </a:xfrm>
          <a:prstGeom prst="flowChartTerminator">
            <a:avLst/>
          </a:prstGeom>
          <a:solidFill>
            <a:schemeClr val="accent5">
              <a:lumMod val="90000"/>
            </a:schemeClr>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spcBef>
                <a:spcPct val="40000"/>
              </a:spcBef>
            </a:pPr>
            <a:r>
              <a:rPr lang="ja-JP" altLang="en-US" sz="1050" dirty="0">
                <a:solidFill>
                  <a:schemeClr val="tx1"/>
                </a:solidFill>
                <a:latin typeface="Meiryo UI" panose="020B0604030504040204" pitchFamily="50" charset="-128"/>
                <a:ea typeface="Meiryo UI" panose="020B0604030504040204" pitchFamily="50" charset="-128"/>
              </a:rPr>
              <a:t>申込方法</a:t>
            </a:r>
          </a:p>
        </p:txBody>
      </p:sp>
    </p:spTree>
    <p:extLst>
      <p:ext uri="{BB962C8B-B14F-4D97-AF65-F5344CB8AC3E}">
        <p14:creationId xmlns:p14="http://schemas.microsoft.com/office/powerpoint/2010/main" val="28583532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1392724" y="2153444"/>
            <a:ext cx="2202465" cy="335989"/>
          </a:xfrm>
          <a:prstGeom prst="rect">
            <a:avLst/>
          </a:prstGeom>
          <a:noFill/>
        </p:spPr>
        <p:txBody>
          <a:bodyPr wrap="square" rtlCol="0">
            <a:spAutoFit/>
          </a:bodyPr>
          <a:lstStyle/>
          <a:p>
            <a:pPr>
              <a:lnSpc>
                <a:spcPts val="1870"/>
              </a:lnSpc>
              <a:spcBef>
                <a:spcPts val="0"/>
              </a:spcBef>
            </a:pPr>
            <a:r>
              <a:rPr lang="ja-JP" altLang="en-US" sz="900" dirty="0">
                <a:latin typeface="Meiryo UI" panose="020B0604030504040204" pitchFamily="50" charset="-128"/>
                <a:ea typeface="Meiryo UI" panose="020B0604030504040204" pitchFamily="50" charset="-128"/>
              </a:rPr>
              <a:t>下記</a:t>
            </a:r>
            <a:r>
              <a:rPr lang="en-US" altLang="ja-JP" sz="900" dirty="0">
                <a:latin typeface="Meiryo UI" panose="020B0604030504040204" pitchFamily="50" charset="-128"/>
                <a:ea typeface="Meiryo UI" panose="020B0604030504040204" pitchFamily="50" charset="-128"/>
              </a:rPr>
              <a:t>URL</a:t>
            </a:r>
            <a:r>
              <a:rPr lang="ja-JP" altLang="en-US" sz="900" dirty="0">
                <a:latin typeface="Meiryo UI" panose="020B0604030504040204" pitchFamily="50" charset="-128"/>
                <a:ea typeface="Meiryo UI" panose="020B0604030504040204" pitchFamily="50" charset="-128"/>
              </a:rPr>
              <a:t>からお申込みください</a:t>
            </a:r>
            <a:r>
              <a:rPr lang="ja-JP" altLang="en-US" sz="1050" dirty="0">
                <a:latin typeface="Meiryo UI" panose="020B0604030504040204" pitchFamily="50" charset="-128"/>
                <a:ea typeface="Meiryo UI" panose="020B0604030504040204" pitchFamily="50" charset="-128"/>
              </a:rPr>
              <a:t>。</a:t>
            </a:r>
            <a:endParaRPr lang="en-US" altLang="ja-JP" sz="1050" dirty="0">
              <a:latin typeface="Meiryo UI" panose="020B0604030504040204" pitchFamily="50" charset="-128"/>
              <a:ea typeface="Meiryo UI" panose="020B0604030504040204" pitchFamily="50" charset="-128"/>
            </a:endParaRPr>
          </a:p>
        </p:txBody>
      </p:sp>
      <p:sp>
        <p:nvSpPr>
          <p:cNvPr id="12" name="テキスト ボックス 11"/>
          <p:cNvSpPr txBox="1"/>
          <p:nvPr/>
        </p:nvSpPr>
        <p:spPr>
          <a:xfrm>
            <a:off x="3106725" y="2621594"/>
            <a:ext cx="3913472" cy="1066959"/>
          </a:xfrm>
          <a:prstGeom prst="rect">
            <a:avLst/>
          </a:prstGeom>
          <a:noFill/>
        </p:spPr>
        <p:txBody>
          <a:bodyPr wrap="square" rtlCol="0">
            <a:spAutoFit/>
          </a:bodyPr>
          <a:lstStyle/>
          <a:p>
            <a:pPr>
              <a:lnSpc>
                <a:spcPts val="1870"/>
              </a:lnSpc>
              <a:spcBef>
                <a:spcPts val="0"/>
              </a:spcBef>
            </a:pPr>
            <a:r>
              <a:rPr lang="ja-JP" altLang="en-US" sz="1000" dirty="0">
                <a:latin typeface="Meiryo UI" panose="020B0604030504040204" pitchFamily="50" charset="-128"/>
                <a:ea typeface="Meiryo UI" panose="020B0604030504040204" pitchFamily="50" charset="-128"/>
              </a:rPr>
              <a:t>本セミナーは、</a:t>
            </a:r>
            <a:r>
              <a:rPr lang="en-US" altLang="ja-JP" sz="1000" b="1" u="sng" dirty="0">
                <a:latin typeface="Meiryo UI" panose="020B0604030504040204" pitchFamily="50" charset="-128"/>
                <a:ea typeface="Meiryo UI" panose="020B0604030504040204" pitchFamily="50" charset="-128"/>
              </a:rPr>
              <a:t>YouTube</a:t>
            </a:r>
            <a:r>
              <a:rPr lang="ja-JP" altLang="en-US" sz="1000" u="sng" dirty="0">
                <a:latin typeface="Meiryo UI" panose="020B0604030504040204" pitchFamily="50" charset="-128"/>
                <a:ea typeface="Meiryo UI" panose="020B0604030504040204" pitchFamily="50" charset="-128"/>
              </a:rPr>
              <a:t>の動画配信</a:t>
            </a:r>
            <a:r>
              <a:rPr lang="ja-JP" altLang="en-US" sz="1000" dirty="0">
                <a:latin typeface="Meiryo UI" panose="020B0604030504040204" pitchFamily="50" charset="-128"/>
                <a:ea typeface="Meiryo UI" panose="020B0604030504040204" pitchFamily="50" charset="-128"/>
              </a:rPr>
              <a:t>と、</a:t>
            </a:r>
            <a:r>
              <a:rPr lang="en-US" altLang="ja-JP" sz="1000" b="1" u="sng" dirty="0">
                <a:latin typeface="Meiryo UI" panose="020B0604030504040204" pitchFamily="50" charset="-128"/>
                <a:ea typeface="Meiryo UI" panose="020B0604030504040204" pitchFamily="50" charset="-128"/>
              </a:rPr>
              <a:t>Teams</a:t>
            </a:r>
            <a:r>
              <a:rPr lang="ja-JP" altLang="en-US" sz="1000" dirty="0">
                <a:latin typeface="Meiryo UI" panose="020B0604030504040204" pitchFamily="50" charset="-128"/>
                <a:ea typeface="Meiryo UI" panose="020B0604030504040204" pitchFamily="50" charset="-128"/>
              </a:rPr>
              <a:t>を使用して実施します。申込みにあたっては、これらの機能が使える環境にあるか、事前に確認をお願いします。（接続方法や利用方法等に関するお問合せにはお答えできかねます。ご了承ください。</a:t>
            </a:r>
            <a:r>
              <a:rPr lang="en-US" altLang="ja-JP" sz="1000" dirty="0">
                <a:latin typeface="Meiryo UI" panose="020B0604030504040204" pitchFamily="50" charset="-128"/>
                <a:ea typeface="Meiryo UI" panose="020B0604030504040204" pitchFamily="50" charset="-128"/>
              </a:rPr>
              <a:t>)</a:t>
            </a:r>
          </a:p>
        </p:txBody>
      </p:sp>
      <p:sp>
        <p:nvSpPr>
          <p:cNvPr id="21" name="テキスト ボックス 20"/>
          <p:cNvSpPr txBox="1"/>
          <p:nvPr/>
        </p:nvSpPr>
        <p:spPr>
          <a:xfrm>
            <a:off x="387110" y="921086"/>
            <a:ext cx="6709649" cy="823302"/>
          </a:xfrm>
          <a:prstGeom prst="rect">
            <a:avLst/>
          </a:prstGeom>
          <a:noFill/>
        </p:spPr>
        <p:txBody>
          <a:bodyPr wrap="square" rtlCol="0">
            <a:spAutoFit/>
          </a:bodyPr>
          <a:lstStyle/>
          <a:p>
            <a:pPr>
              <a:lnSpc>
                <a:spcPts val="1870"/>
              </a:lnSpc>
              <a:spcBef>
                <a:spcPts val="0"/>
              </a:spcBef>
            </a:pP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対象は</a:t>
            </a:r>
            <a:r>
              <a:rPr lang="ja-JP" altLang="en-US" sz="1000" b="1" u="sng" dirty="0">
                <a:latin typeface="Meiryo UI" panose="020B0604030504040204" pitchFamily="50" charset="-128"/>
                <a:ea typeface="Meiryo UI" panose="020B0604030504040204" pitchFamily="50" charset="-128"/>
              </a:rPr>
              <a:t>就労移行支援事業所</a:t>
            </a:r>
            <a:r>
              <a:rPr lang="ja-JP" altLang="en-US" sz="1000" dirty="0">
                <a:latin typeface="Meiryo UI" panose="020B0604030504040204" pitchFamily="50" charset="-128"/>
                <a:ea typeface="Meiryo UI" panose="020B0604030504040204" pitchFamily="50" charset="-128"/>
              </a:rPr>
              <a:t>及び</a:t>
            </a:r>
            <a:r>
              <a:rPr lang="ja-JP" altLang="en-US" sz="1000" b="1" u="sng" dirty="0">
                <a:latin typeface="Meiryo UI" panose="020B0604030504040204" pitchFamily="50" charset="-128"/>
                <a:ea typeface="Meiryo UI" panose="020B0604030504040204" pitchFamily="50" charset="-128"/>
              </a:rPr>
              <a:t>就労継続支援</a:t>
            </a:r>
            <a:r>
              <a:rPr lang="en-US" altLang="ja-JP" sz="1000" b="1" u="sng" dirty="0">
                <a:latin typeface="Meiryo UI" panose="020B0604030504040204" pitchFamily="50" charset="-128"/>
                <a:ea typeface="Meiryo UI" panose="020B0604030504040204" pitchFamily="50" charset="-128"/>
              </a:rPr>
              <a:t>B</a:t>
            </a:r>
            <a:r>
              <a:rPr lang="ja-JP" altLang="en-US" sz="1000" b="1" u="sng" dirty="0">
                <a:latin typeface="Meiryo UI" panose="020B0604030504040204" pitchFamily="50" charset="-128"/>
                <a:ea typeface="Meiryo UI" panose="020B0604030504040204" pitchFamily="50" charset="-128"/>
              </a:rPr>
              <a:t>型事業所</a:t>
            </a:r>
            <a:r>
              <a:rPr lang="ja-JP" altLang="en-US" sz="1000" dirty="0">
                <a:latin typeface="Meiryo UI" panose="020B0604030504040204" pitchFamily="50" charset="-128"/>
                <a:ea typeface="Meiryo UI" panose="020B0604030504040204" pitchFamily="50" charset="-128"/>
              </a:rPr>
              <a:t>の就労支援員のうち、</a:t>
            </a:r>
            <a:r>
              <a:rPr lang="ja-JP" altLang="en-US" sz="1000" b="1" u="sng" dirty="0">
                <a:latin typeface="Meiryo UI" panose="020B0604030504040204" pitchFamily="50" charset="-128"/>
                <a:ea typeface="Meiryo UI" panose="020B0604030504040204" pitchFamily="50" charset="-128"/>
              </a:rPr>
              <a:t>支援経験が</a:t>
            </a:r>
            <a:r>
              <a:rPr lang="en-US" altLang="ja-JP" sz="1000" b="1" u="sng" dirty="0">
                <a:latin typeface="Meiryo UI" panose="020B0604030504040204" pitchFamily="50" charset="-128"/>
                <a:ea typeface="Meiryo UI" panose="020B0604030504040204" pitchFamily="50" charset="-128"/>
              </a:rPr>
              <a:t>3</a:t>
            </a:r>
            <a:r>
              <a:rPr lang="ja-JP" altLang="en-US" sz="1000" b="1" u="sng">
                <a:latin typeface="Meiryo UI" panose="020B0604030504040204" pitchFamily="50" charset="-128"/>
                <a:ea typeface="Meiryo UI" panose="020B0604030504040204" pitchFamily="50" charset="-128"/>
              </a:rPr>
              <a:t>年以下</a:t>
            </a:r>
            <a:r>
              <a:rPr lang="ja-JP" altLang="en-US" sz="1000" b="1" u="sng" dirty="0">
                <a:latin typeface="Meiryo UI" panose="020B0604030504040204" pitchFamily="50" charset="-128"/>
                <a:ea typeface="Meiryo UI" panose="020B0604030504040204" pitchFamily="50" charset="-128"/>
              </a:rPr>
              <a:t>の方</a:t>
            </a:r>
            <a:r>
              <a:rPr lang="ja-JP" altLang="en-US" sz="1000" dirty="0">
                <a:latin typeface="Meiryo UI" panose="020B0604030504040204" pitchFamily="50" charset="-128"/>
                <a:ea typeface="Meiryo UI" panose="020B0604030504040204" pitchFamily="50" charset="-128"/>
              </a:rPr>
              <a:t>とさせていただきます。幅広く支援力の底上げを図ることをめざし、対象者を絞らせていただいております。ご理解いただきますようお願いいたします。</a:t>
            </a:r>
            <a:endParaRPr lang="en-US" altLang="ja-JP" sz="1000" dirty="0">
              <a:latin typeface="Meiryo UI" panose="020B0604030504040204" pitchFamily="50" charset="-128"/>
              <a:ea typeface="Meiryo UI" panose="020B0604030504040204" pitchFamily="50" charset="-128"/>
            </a:endParaRPr>
          </a:p>
          <a:p>
            <a:pPr>
              <a:lnSpc>
                <a:spcPts val="1870"/>
              </a:lnSpc>
              <a:spcBef>
                <a:spcPts val="0"/>
              </a:spcBef>
            </a:pPr>
            <a:r>
              <a:rPr lang="en-US" altLang="ja-JP" sz="1000" dirty="0">
                <a:latin typeface="Meiryo UI" panose="020B0604030504040204" pitchFamily="50" charset="-128"/>
                <a:ea typeface="Meiryo UI" panose="020B0604030504040204" pitchFamily="50" charset="-128"/>
              </a:rPr>
              <a:t>※1</a:t>
            </a:r>
            <a:r>
              <a:rPr lang="ja-JP" altLang="en-US" sz="1000" dirty="0">
                <a:latin typeface="Meiryo UI" panose="020B0604030504040204" pitchFamily="50" charset="-128"/>
                <a:ea typeface="Meiryo UI" panose="020B0604030504040204" pitchFamily="50" charset="-128"/>
              </a:rPr>
              <a:t>事業所あたりの参加者は</a:t>
            </a:r>
            <a:r>
              <a:rPr lang="en-US" altLang="ja-JP" sz="1000" dirty="0">
                <a:latin typeface="Meiryo UI" panose="020B0604030504040204" pitchFamily="50" charset="-128"/>
                <a:ea typeface="Meiryo UI" panose="020B0604030504040204" pitchFamily="50" charset="-128"/>
              </a:rPr>
              <a:t>2</a:t>
            </a:r>
            <a:r>
              <a:rPr lang="ja-JP" altLang="en-US" sz="1000" dirty="0">
                <a:latin typeface="Meiryo UI" panose="020B0604030504040204" pitchFamily="50" charset="-128"/>
                <a:ea typeface="Meiryo UI" panose="020B0604030504040204" pitchFamily="50" charset="-128"/>
              </a:rPr>
              <a:t>名までとさせていただきます。（申込は参加者ごとに行ってください）</a:t>
            </a:r>
          </a:p>
        </p:txBody>
      </p:sp>
      <p:sp>
        <p:nvSpPr>
          <p:cNvPr id="37" name="角丸四角形 36"/>
          <p:cNvSpPr/>
          <p:nvPr/>
        </p:nvSpPr>
        <p:spPr>
          <a:xfrm>
            <a:off x="428002" y="2597916"/>
            <a:ext cx="2621535" cy="1612047"/>
          </a:xfrm>
          <a:prstGeom prst="roundRect">
            <a:avLst>
              <a:gd name="adj" fmla="val 0"/>
            </a:avLst>
          </a:prstGeom>
          <a:noFill/>
          <a:ln w="19050" cmpd="thickThin">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ct val="40000"/>
              </a:spcBef>
            </a:pPr>
            <a:endParaRPr lang="en-US" altLang="ja-JP" sz="100" dirty="0">
              <a:solidFill>
                <a:schemeClr val="tx1"/>
              </a:solidFill>
              <a:latin typeface="Meiryo UI" panose="020B0604030504040204" pitchFamily="50" charset="-128"/>
              <a:ea typeface="Meiryo UI" panose="020B0604030504040204" pitchFamily="50" charset="-128"/>
            </a:endParaRPr>
          </a:p>
        </p:txBody>
      </p:sp>
      <p:sp>
        <p:nvSpPr>
          <p:cNvPr id="6" name="フローチャート: 端子 5"/>
          <p:cNvSpPr/>
          <p:nvPr/>
        </p:nvSpPr>
        <p:spPr>
          <a:xfrm>
            <a:off x="384612" y="2140912"/>
            <a:ext cx="1008112" cy="309579"/>
          </a:xfrm>
          <a:prstGeom prst="flowChartTerminator">
            <a:avLst/>
          </a:prstGeom>
          <a:solidFill>
            <a:schemeClr val="accent5">
              <a:lumMod val="90000"/>
            </a:schemeClr>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spcBef>
                <a:spcPct val="40000"/>
              </a:spcBef>
            </a:pPr>
            <a:r>
              <a:rPr lang="ja-JP" altLang="en-US" sz="1100" dirty="0">
                <a:solidFill>
                  <a:schemeClr val="tx1"/>
                </a:solidFill>
                <a:latin typeface="Meiryo UI" panose="020B0604030504040204" pitchFamily="50" charset="-128"/>
                <a:ea typeface="Meiryo UI" panose="020B0604030504040204" pitchFamily="50" charset="-128"/>
              </a:rPr>
              <a:t>参加申込</a:t>
            </a:r>
          </a:p>
        </p:txBody>
      </p:sp>
      <p:sp>
        <p:nvSpPr>
          <p:cNvPr id="25" name="テキスト ボックス 24"/>
          <p:cNvSpPr txBox="1"/>
          <p:nvPr/>
        </p:nvSpPr>
        <p:spPr>
          <a:xfrm>
            <a:off x="1392724" y="614034"/>
            <a:ext cx="3128566" cy="335989"/>
          </a:xfrm>
          <a:prstGeom prst="rect">
            <a:avLst/>
          </a:prstGeom>
          <a:noFill/>
        </p:spPr>
        <p:txBody>
          <a:bodyPr wrap="square" rtlCol="0">
            <a:spAutoFit/>
          </a:bodyPr>
          <a:lstStyle/>
          <a:p>
            <a:pPr>
              <a:lnSpc>
                <a:spcPts val="1870"/>
              </a:lnSpc>
              <a:spcBef>
                <a:spcPts val="0"/>
              </a:spcBef>
            </a:pPr>
            <a:r>
              <a:rPr lang="ja-JP" altLang="en-US" sz="900" dirty="0">
                <a:latin typeface="Meiryo UI" panose="020B0604030504040204" pitchFamily="50" charset="-128"/>
                <a:ea typeface="Meiryo UI" panose="020B0604030504040204" pitchFamily="50" charset="-128"/>
              </a:rPr>
              <a:t>いずれも大阪府内に事業所等を設置している場合に限ります。</a:t>
            </a:r>
            <a:endParaRPr lang="en-US" altLang="ja-JP" sz="900" dirty="0">
              <a:latin typeface="Meiryo UI" panose="020B0604030504040204" pitchFamily="50" charset="-128"/>
              <a:ea typeface="Meiryo UI" panose="020B0604030504040204" pitchFamily="50" charset="-128"/>
            </a:endParaRPr>
          </a:p>
        </p:txBody>
      </p:sp>
      <p:sp>
        <p:nvSpPr>
          <p:cNvPr id="26" name="フローチャート: 端子 25"/>
          <p:cNvSpPr/>
          <p:nvPr/>
        </p:nvSpPr>
        <p:spPr>
          <a:xfrm>
            <a:off x="384612" y="598550"/>
            <a:ext cx="1008112" cy="309579"/>
          </a:xfrm>
          <a:prstGeom prst="flowChartTerminator">
            <a:avLst/>
          </a:prstGeom>
          <a:solidFill>
            <a:schemeClr val="accent5">
              <a:lumMod val="90000"/>
            </a:schemeClr>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spcBef>
                <a:spcPct val="40000"/>
              </a:spcBef>
            </a:pPr>
            <a:r>
              <a:rPr lang="ja-JP" altLang="en-US" sz="1100" dirty="0">
                <a:solidFill>
                  <a:schemeClr val="tx1"/>
                </a:solidFill>
                <a:latin typeface="Meiryo UI" panose="020B0604030504040204" pitchFamily="50" charset="-128"/>
                <a:ea typeface="Meiryo UI" panose="020B0604030504040204" pitchFamily="50" charset="-128"/>
              </a:rPr>
              <a:t>参加対象</a:t>
            </a:r>
            <a:endParaRPr lang="en-US" altLang="ja-JP" sz="1100" dirty="0">
              <a:solidFill>
                <a:schemeClr val="tx1"/>
              </a:solidFill>
              <a:latin typeface="Meiryo UI" panose="020B0604030504040204" pitchFamily="50" charset="-128"/>
              <a:ea typeface="Meiryo UI" panose="020B0604030504040204" pitchFamily="50" charset="-128"/>
            </a:endParaRPr>
          </a:p>
        </p:txBody>
      </p:sp>
      <p:sp>
        <p:nvSpPr>
          <p:cNvPr id="32" name="角丸四角形 31"/>
          <p:cNvSpPr/>
          <p:nvPr/>
        </p:nvSpPr>
        <p:spPr>
          <a:xfrm>
            <a:off x="384612" y="4579875"/>
            <a:ext cx="2819161" cy="370352"/>
          </a:xfrm>
          <a:prstGeom prst="roundRect">
            <a:avLst>
              <a:gd name="adj" fmla="val 50000"/>
            </a:avLst>
          </a:prstGeom>
          <a:solidFill>
            <a:srgbClr val="FF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ct val="40000"/>
              </a:spcBef>
            </a:pPr>
            <a:r>
              <a:rPr kumimoji="1" lang="ja-JP" altLang="en-US" sz="1100" dirty="0" err="1">
                <a:solidFill>
                  <a:schemeClr val="tx1"/>
                </a:solidFill>
                <a:latin typeface="Meiryo UI" panose="020B0604030504040204" pitchFamily="50" charset="-128"/>
                <a:ea typeface="Meiryo UI" panose="020B0604030504040204" pitchFamily="50" charset="-128"/>
              </a:rPr>
              <a:t>発達障がい</a:t>
            </a:r>
            <a:r>
              <a:rPr kumimoji="1" lang="ja-JP" altLang="en-US" sz="1100" dirty="0">
                <a:solidFill>
                  <a:schemeClr val="tx1"/>
                </a:solidFill>
                <a:latin typeface="Meiryo UI" panose="020B0604030504040204" pitchFamily="50" charset="-128"/>
                <a:ea typeface="Meiryo UI" panose="020B0604030504040204" pitchFamily="50" charset="-128"/>
              </a:rPr>
              <a:t>者のための就労サポートカードとは</a:t>
            </a:r>
          </a:p>
        </p:txBody>
      </p:sp>
      <p:sp>
        <p:nvSpPr>
          <p:cNvPr id="14" name="テキスト ボックス 13"/>
          <p:cNvSpPr txBox="1"/>
          <p:nvPr/>
        </p:nvSpPr>
        <p:spPr>
          <a:xfrm>
            <a:off x="2602100" y="5575635"/>
            <a:ext cx="2088232" cy="243143"/>
          </a:xfrm>
          <a:prstGeom prst="rect">
            <a:avLst/>
          </a:prstGeom>
          <a:noFill/>
        </p:spPr>
        <p:txBody>
          <a:bodyPr wrap="square" rtlCol="0">
            <a:spAutoFit/>
          </a:bodyPr>
          <a:lstStyle/>
          <a:p>
            <a:r>
              <a:rPr lang="en-US" altLang="ja-JP" dirty="0">
                <a:latin typeface="Meiryo UI" panose="020B0604030504040204" pitchFamily="50" charset="-128"/>
                <a:ea typeface="Meiryo UI" panose="020B0604030504040204" pitchFamily="50" charset="-128"/>
              </a:rPr>
              <a:t>【</a:t>
            </a:r>
            <a:r>
              <a:rPr lang="ja-JP" altLang="en-US" dirty="0">
                <a:latin typeface="Meiryo UI" panose="020B0604030504040204" pitchFamily="50" charset="-128"/>
                <a:ea typeface="Meiryo UI" panose="020B0604030504040204" pitchFamily="50" charset="-128"/>
              </a:rPr>
              <a:t>就労サポートカードより一部抜粋</a:t>
            </a:r>
            <a:r>
              <a:rPr lang="en-US" altLang="ja-JP" dirty="0">
                <a:latin typeface="Meiryo UI" panose="020B0604030504040204" pitchFamily="50" charset="-128"/>
                <a:ea typeface="Meiryo UI" panose="020B0604030504040204" pitchFamily="50" charset="-128"/>
              </a:rPr>
              <a:t>】</a:t>
            </a:r>
            <a:endParaRPr kumimoji="1" lang="ja-JP" altLang="en-US" dirty="0">
              <a:latin typeface="Meiryo UI" panose="020B0604030504040204" pitchFamily="50" charset="-128"/>
              <a:ea typeface="Meiryo UI" panose="020B0604030504040204" pitchFamily="50" charset="-128"/>
            </a:endParaRPr>
          </a:p>
        </p:txBody>
      </p:sp>
      <p:sp>
        <p:nvSpPr>
          <p:cNvPr id="15" name="正方形/長方形 14"/>
          <p:cNvSpPr/>
          <p:nvPr/>
        </p:nvSpPr>
        <p:spPr>
          <a:xfrm>
            <a:off x="364428" y="4961647"/>
            <a:ext cx="6563577" cy="553998"/>
          </a:xfrm>
          <a:prstGeom prst="rect">
            <a:avLst/>
          </a:prstGeom>
        </p:spPr>
        <p:txBody>
          <a:bodyPr wrap="square">
            <a:spAutoFit/>
          </a:bodyPr>
          <a:lstStyle/>
          <a:p>
            <a:pPr marL="139700" indent="-139700">
              <a:lnSpc>
                <a:spcPts val="1800"/>
              </a:lnSpc>
              <a:spcAft>
                <a:spcPts val="0"/>
              </a:spcAft>
            </a:pPr>
            <a:r>
              <a:rPr lang="ja-JP" altLang="en-US" sz="1000" kern="100" dirty="0" err="1">
                <a:solidFill>
                  <a:srgbClr val="000000"/>
                </a:solidFill>
                <a:latin typeface="Century" panose="02040604050505020304" pitchFamily="18" charset="0"/>
                <a:ea typeface="Meiryo UI" panose="020B0604030504040204" pitchFamily="50" charset="-128"/>
                <a:cs typeface="Times New Roman" panose="02020603050405020304" pitchFamily="18" charset="0"/>
              </a:rPr>
              <a:t>発達障がい</a:t>
            </a:r>
            <a:r>
              <a:rPr lang="ja-JP" altLang="en-US" sz="1000" kern="100" dirty="0">
                <a:solidFill>
                  <a:srgbClr val="000000"/>
                </a:solidFill>
                <a:latin typeface="Century" panose="02040604050505020304" pitchFamily="18" charset="0"/>
                <a:ea typeface="Meiryo UI" panose="020B0604030504040204" pitchFamily="50" charset="-128"/>
                <a:cs typeface="Times New Roman" panose="02020603050405020304" pitchFamily="18" charset="0"/>
              </a:rPr>
              <a:t>者のための就労サポートカードは、障がいのある方本人と支援者が、訓練や実習、職場で働いた経験を、面談などを</a:t>
            </a:r>
            <a:endParaRPr lang="en-US" altLang="ja-JP" sz="1000" kern="100" dirty="0">
              <a:solidFill>
                <a:srgbClr val="000000"/>
              </a:solidFill>
              <a:latin typeface="Century" panose="02040604050505020304" pitchFamily="18" charset="0"/>
              <a:ea typeface="Meiryo UI" panose="020B0604030504040204" pitchFamily="50" charset="-128"/>
              <a:cs typeface="Times New Roman" panose="02020603050405020304" pitchFamily="18" charset="0"/>
            </a:endParaRPr>
          </a:p>
          <a:p>
            <a:pPr marL="139700" indent="-139700">
              <a:lnSpc>
                <a:spcPts val="1800"/>
              </a:lnSpc>
              <a:spcAft>
                <a:spcPts val="0"/>
              </a:spcAft>
            </a:pPr>
            <a:r>
              <a:rPr lang="ja-JP" altLang="en-US" sz="1000" kern="100" dirty="0">
                <a:solidFill>
                  <a:srgbClr val="000000"/>
                </a:solidFill>
                <a:latin typeface="Century" panose="02040604050505020304" pitchFamily="18" charset="0"/>
                <a:ea typeface="Meiryo UI" panose="020B0604030504040204" pitchFamily="50" charset="-128"/>
                <a:cs typeface="Times New Roman" panose="02020603050405020304" pitchFamily="18" charset="0"/>
              </a:rPr>
              <a:t>通じて振り返りながら、働くうえでの強みや事業主に伝えるべき配慮事項などを整理するアセスメントツールです。</a:t>
            </a:r>
            <a:endParaRPr lang="en-US" altLang="ja-JP" sz="1000" kern="100" dirty="0">
              <a:solidFill>
                <a:srgbClr val="000000"/>
              </a:solidFill>
              <a:latin typeface="Century" panose="02040604050505020304" pitchFamily="18" charset="0"/>
              <a:ea typeface="Meiryo UI" panose="020B0604030504040204" pitchFamily="50" charset="-128"/>
              <a:cs typeface="Times New Roman" panose="02020603050405020304" pitchFamily="18" charset="0"/>
            </a:endParaRPr>
          </a:p>
        </p:txBody>
      </p:sp>
      <p:pic>
        <p:nvPicPr>
          <p:cNvPr id="43" name="図 42"/>
          <p:cNvPicPr>
            <a:picLocks noChangeAspect="1"/>
          </p:cNvPicPr>
          <p:nvPr/>
        </p:nvPicPr>
        <p:blipFill>
          <a:blip r:embed="rId3"/>
          <a:stretch>
            <a:fillRect/>
          </a:stretch>
        </p:blipFill>
        <p:spPr>
          <a:xfrm>
            <a:off x="364428" y="5864493"/>
            <a:ext cx="3199249" cy="3256008"/>
          </a:xfrm>
          <a:prstGeom prst="rect">
            <a:avLst/>
          </a:prstGeom>
        </p:spPr>
      </p:pic>
      <p:pic>
        <p:nvPicPr>
          <p:cNvPr id="20" name="図 19"/>
          <p:cNvPicPr>
            <a:picLocks noChangeAspect="1"/>
          </p:cNvPicPr>
          <p:nvPr/>
        </p:nvPicPr>
        <p:blipFill>
          <a:blip r:embed="rId4"/>
          <a:stretch>
            <a:fillRect/>
          </a:stretch>
        </p:blipFill>
        <p:spPr>
          <a:xfrm>
            <a:off x="3610772" y="5864493"/>
            <a:ext cx="3332816" cy="3365976"/>
          </a:xfrm>
          <a:prstGeom prst="rect">
            <a:avLst/>
          </a:prstGeom>
        </p:spPr>
      </p:pic>
      <p:cxnSp>
        <p:nvCxnSpPr>
          <p:cNvPr id="44" name="直線コネクタ 43">
            <a:extLst>
              <a:ext uri="{FF2B5EF4-FFF2-40B4-BE49-F238E27FC236}">
                <a16:creationId xmlns:a16="http://schemas.microsoft.com/office/drawing/2014/main" id="{36ABE4DA-103B-4B06-ACFF-66A8FE255B14}"/>
              </a:ext>
            </a:extLst>
          </p:cNvPr>
          <p:cNvCxnSpPr/>
          <p:nvPr/>
        </p:nvCxnSpPr>
        <p:spPr>
          <a:xfrm>
            <a:off x="0" y="9738394"/>
            <a:ext cx="7559675" cy="0"/>
          </a:xfrm>
          <a:prstGeom prst="line">
            <a:avLst/>
          </a:prstGeom>
          <a:ln/>
        </p:spPr>
        <p:style>
          <a:lnRef idx="1">
            <a:schemeClr val="accent2"/>
          </a:lnRef>
          <a:fillRef idx="0">
            <a:schemeClr val="accent2"/>
          </a:fillRef>
          <a:effectRef idx="0">
            <a:schemeClr val="accent2"/>
          </a:effectRef>
          <a:fontRef idx="minor">
            <a:schemeClr val="tx1"/>
          </a:fontRef>
        </p:style>
      </p:cxnSp>
      <p:sp>
        <p:nvSpPr>
          <p:cNvPr id="31" name="正方形/長方形 30"/>
          <p:cNvSpPr/>
          <p:nvPr/>
        </p:nvSpPr>
        <p:spPr>
          <a:xfrm>
            <a:off x="951376" y="9750778"/>
            <a:ext cx="5287625" cy="787844"/>
          </a:xfrm>
          <a:prstGeom prst="rect">
            <a:avLst/>
          </a:prstGeom>
        </p:spPr>
        <p:txBody>
          <a:bodyPr wrap="square">
            <a:spAutoFit/>
          </a:bodyPr>
          <a:lstStyle/>
          <a:p>
            <a:pPr>
              <a:lnSpc>
                <a:spcPts val="1870"/>
              </a:lnSpc>
              <a:spcBef>
                <a:spcPts val="0"/>
              </a:spcBef>
            </a:pPr>
            <a:r>
              <a:rPr lang="en-US" altLang="ja-JP" sz="1000" kern="1200" dirty="0">
                <a:solidFill>
                  <a:srgbClr val="000000"/>
                </a:solidFill>
                <a:effectLst/>
                <a:latin typeface="Century" panose="02040604050505020304" pitchFamily="18" charset="0"/>
                <a:ea typeface="HG丸ｺﾞｼｯｸM-PRO" panose="020F0600000000000000" pitchFamily="50" charset="-128"/>
                <a:cs typeface="Meiryo UI" panose="020B0604030504040204" pitchFamily="50" charset="-128"/>
              </a:rPr>
              <a:t>【</a:t>
            </a:r>
            <a:r>
              <a:rPr lang="ja-JP" altLang="ja-JP" sz="1000" kern="1200" dirty="0">
                <a:solidFill>
                  <a:srgbClr val="000000"/>
                </a:solidFill>
                <a:effectLst/>
                <a:latin typeface="Century" panose="02040604050505020304" pitchFamily="18" charset="0"/>
                <a:ea typeface="HG丸ｺﾞｼｯｸM-PRO" panose="020F0600000000000000" pitchFamily="50" charset="-128"/>
                <a:cs typeface="Meiryo UI" panose="020B0604030504040204" pitchFamily="50" charset="-128"/>
              </a:rPr>
              <a:t>主催</a:t>
            </a:r>
            <a:r>
              <a:rPr lang="en-US" altLang="ja-JP" sz="1000" kern="1200" dirty="0">
                <a:solidFill>
                  <a:srgbClr val="000000"/>
                </a:solidFill>
                <a:effectLst/>
                <a:latin typeface="Century" panose="02040604050505020304" pitchFamily="18" charset="0"/>
                <a:ea typeface="HG丸ｺﾞｼｯｸM-PRO" panose="020F0600000000000000" pitchFamily="50" charset="-128"/>
                <a:cs typeface="Meiryo UI" panose="020B0604030504040204" pitchFamily="50" charset="-128"/>
              </a:rPr>
              <a:t>】</a:t>
            </a:r>
            <a:r>
              <a:rPr lang="ja-JP" altLang="ja-JP" sz="1000" kern="1200" dirty="0">
                <a:solidFill>
                  <a:srgbClr val="000000"/>
                </a:solidFill>
                <a:effectLst/>
                <a:latin typeface="Century" panose="02040604050505020304" pitchFamily="18" charset="0"/>
                <a:ea typeface="HG丸ｺﾞｼｯｸM-PRO" panose="020F0600000000000000" pitchFamily="50" charset="-128"/>
                <a:cs typeface="Meiryo UI" panose="020B0604030504040204" pitchFamily="50" charset="-128"/>
              </a:rPr>
              <a:t>大阪府</a:t>
            </a:r>
            <a:endParaRPr lang="en-US" altLang="ja-JP" sz="1000" dirty="0">
              <a:latin typeface="Meiryo UI" panose="020B0604030504040204" pitchFamily="50" charset="-128"/>
              <a:ea typeface="Meiryo UI" panose="020B0604030504040204" pitchFamily="50" charset="-128"/>
            </a:endParaRPr>
          </a:p>
          <a:p>
            <a:pPr>
              <a:lnSpc>
                <a:spcPts val="1870"/>
              </a:lnSpc>
              <a:spcBef>
                <a:spcPts val="0"/>
              </a:spcBef>
            </a:pP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問合せ先</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　大阪府福祉部障がい福祉室自立支援課　就労支援グループ   </a:t>
            </a:r>
            <a:endParaRPr lang="en-US" altLang="ja-JP" sz="1000" dirty="0">
              <a:latin typeface="Meiryo UI" panose="020B0604030504040204" pitchFamily="50" charset="-128"/>
              <a:ea typeface="Meiryo UI" panose="020B0604030504040204" pitchFamily="50" charset="-128"/>
            </a:endParaRPr>
          </a:p>
          <a:p>
            <a:pPr>
              <a:lnSpc>
                <a:spcPts val="1870"/>
              </a:lnSpc>
              <a:spcBef>
                <a:spcPts val="0"/>
              </a:spcBef>
            </a:pPr>
            <a:r>
              <a:rPr lang="ja-JP" altLang="en-US" sz="1000" dirty="0">
                <a:latin typeface="Meiryo UI" panose="020B0604030504040204" pitchFamily="50" charset="-128"/>
                <a:ea typeface="Meiryo UI" panose="020B0604030504040204" pitchFamily="50" charset="-128"/>
              </a:rPr>
              <a:t>　　　　　　　　 電話：</a:t>
            </a:r>
            <a:r>
              <a:rPr lang="en-US" altLang="ja-JP" sz="1000" dirty="0">
                <a:latin typeface="Meiryo UI" panose="020B0604030504040204" pitchFamily="50" charset="-128"/>
                <a:ea typeface="Meiryo UI" panose="020B0604030504040204" pitchFamily="50" charset="-128"/>
              </a:rPr>
              <a:t>06-6944-9177     FAX</a:t>
            </a:r>
            <a:r>
              <a:rPr lang="ja-JP" altLang="en-US" sz="1000" dirty="0">
                <a:latin typeface="Meiryo UI" panose="020B0604030504040204" pitchFamily="50" charset="-128"/>
                <a:ea typeface="Meiryo UI" panose="020B0604030504040204" pitchFamily="50" charset="-128"/>
              </a:rPr>
              <a:t>：</a:t>
            </a:r>
            <a:r>
              <a:rPr lang="en-US" altLang="ja-JP" sz="1000" dirty="0">
                <a:latin typeface="Meiryo UI" panose="020B0604030504040204" pitchFamily="50" charset="-128"/>
                <a:ea typeface="Meiryo UI" panose="020B0604030504040204" pitchFamily="50" charset="-128"/>
              </a:rPr>
              <a:t>06-6942-7215</a:t>
            </a:r>
          </a:p>
        </p:txBody>
      </p:sp>
      <p:sp>
        <p:nvSpPr>
          <p:cNvPr id="45" name="テキスト ボックス 44"/>
          <p:cNvSpPr txBox="1"/>
          <p:nvPr/>
        </p:nvSpPr>
        <p:spPr>
          <a:xfrm>
            <a:off x="428002" y="9252892"/>
            <a:ext cx="6841938" cy="243143"/>
          </a:xfrm>
          <a:prstGeom prst="rect">
            <a:avLst/>
          </a:prstGeom>
          <a:noFill/>
        </p:spPr>
        <p:txBody>
          <a:bodyPr wrap="none" rtlCol="0">
            <a:spAutoFit/>
          </a:bodyPr>
          <a:lstStyle/>
          <a:p>
            <a:r>
              <a:rPr lang="ja-JP" altLang="en-US" dirty="0">
                <a:latin typeface="Meiryo UI" panose="020B0604030504040204" pitchFamily="50" charset="-128"/>
                <a:ea typeface="Meiryo UI" panose="020B0604030504040204" pitchFamily="50" charset="-128"/>
              </a:rPr>
              <a:t>詳細は大阪府</a:t>
            </a:r>
            <a:r>
              <a:rPr lang="en-US" altLang="ja-JP" dirty="0">
                <a:latin typeface="Meiryo UI" panose="020B0604030504040204" pitchFamily="50" charset="-128"/>
                <a:ea typeface="Meiryo UI" panose="020B0604030504040204" pitchFamily="50" charset="-128"/>
              </a:rPr>
              <a:t>HP</a:t>
            </a:r>
            <a:r>
              <a:rPr lang="ja-JP" altLang="en-US" dirty="0"/>
              <a:t>　（</a:t>
            </a:r>
            <a:r>
              <a:rPr lang="en-US" altLang="ja-JP" dirty="0">
                <a:hlinkClick r:id="rId5"/>
              </a:rPr>
              <a:t>https://www.pref.osaka.lg.jp/keikakusuishin/syuuroushien/hattatsusupportcard.html</a:t>
            </a:r>
            <a:r>
              <a:rPr lang="ja-JP" altLang="en-US" dirty="0"/>
              <a:t>）　</a:t>
            </a:r>
            <a:r>
              <a:rPr lang="ja-JP" altLang="en-US" dirty="0">
                <a:latin typeface="Meiryo UI" panose="020B0604030504040204" pitchFamily="50" charset="-128"/>
                <a:ea typeface="Meiryo UI" panose="020B0604030504040204" pitchFamily="50" charset="-128"/>
              </a:rPr>
              <a:t>をご覧ください。</a:t>
            </a:r>
            <a:endParaRPr kumimoji="1" lang="ja-JP" altLang="en-US" dirty="0">
              <a:latin typeface="Meiryo UI" panose="020B0604030504040204" pitchFamily="50" charset="-128"/>
              <a:ea typeface="Meiryo UI" panose="020B0604030504040204" pitchFamily="50" charset="-128"/>
            </a:endParaRPr>
          </a:p>
        </p:txBody>
      </p:sp>
      <p:sp>
        <p:nvSpPr>
          <p:cNvPr id="2" name="正方形/長方形 1"/>
          <p:cNvSpPr/>
          <p:nvPr/>
        </p:nvSpPr>
        <p:spPr>
          <a:xfrm>
            <a:off x="364428" y="3665198"/>
            <a:ext cx="2685109" cy="707886"/>
          </a:xfrm>
          <a:prstGeom prst="rect">
            <a:avLst/>
          </a:prstGeom>
        </p:spPr>
        <p:txBody>
          <a:bodyPr wrap="square">
            <a:spAutoFit/>
          </a:bodyPr>
          <a:lstStyle/>
          <a:p>
            <a:r>
              <a:rPr lang="en-US" altLang="ja-JP" sz="800" u="sng" dirty="0">
                <a:hlinkClick r:id="rId6"/>
              </a:rPr>
              <a:t>https://lgpos.task-asp.net/cu/270008/ea/residents/procedures/apply/21a9bf22-091c-46a6-bd55-15546b0c6bf1/start</a:t>
            </a:r>
            <a:endParaRPr lang="en-US" altLang="ja-JP" sz="800" u="sng" dirty="0"/>
          </a:p>
          <a:p>
            <a:endParaRPr lang="en-US" altLang="ja-JP" sz="800" u="sng" dirty="0"/>
          </a:p>
          <a:p>
            <a:endParaRPr lang="ja-JP" altLang="en-US" sz="800" dirty="0"/>
          </a:p>
        </p:txBody>
      </p:sp>
      <p:pic>
        <p:nvPicPr>
          <p:cNvPr id="4" name="図 3">
            <a:extLst>
              <a:ext uri="{FF2B5EF4-FFF2-40B4-BE49-F238E27FC236}">
                <a16:creationId xmlns:a16="http://schemas.microsoft.com/office/drawing/2014/main" id="{8BF74B04-E806-45ED-9380-166E77F80393}"/>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187549" y="2649496"/>
            <a:ext cx="1080120" cy="1080120"/>
          </a:xfrm>
          <a:prstGeom prst="rect">
            <a:avLst/>
          </a:prstGeom>
        </p:spPr>
      </p:pic>
    </p:spTree>
    <p:extLst>
      <p:ext uri="{BB962C8B-B14F-4D97-AF65-F5344CB8AC3E}">
        <p14:creationId xmlns:p14="http://schemas.microsoft.com/office/powerpoint/2010/main" val="2491682635"/>
      </p:ext>
    </p:extLst>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spcBef>
            <a:spcPct val="40000"/>
          </a:spcBef>
          <a:defRPr sz="2000" dirty="0">
            <a:solidFill>
              <a:srgbClr val="7030A0"/>
            </a:solidFill>
            <a:ea typeface="HGS創英角ﾎﾟｯﾌﾟ体"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534DD9B0B25B234B8DC16CA5FAC4B523" ma:contentTypeVersion="0" ma:contentTypeDescription="新しいドキュメントを作成します。" ma:contentTypeScope="" ma:versionID="d2a389d0811de54a726a21fb609300df">
  <xsd:schema xmlns:xsd="http://www.w3.org/2001/XMLSchema" xmlns:p="http://schemas.microsoft.com/office/2006/metadata/properties" targetNamespace="http://schemas.microsoft.com/office/2006/metadata/properties" ma:root="true" ma:fieldsID="f4cff559f9a06213828a8956bc5bb220">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9F2CEF6-148B-4D45-961F-FB3822F0E62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554E7BD2-25DF-4E8E-A765-EECF4D9FEB2D}">
  <ds:schemaRefs>
    <ds:schemaRef ds:uri="http://purl.org/dc/elements/1.1/"/>
    <ds:schemaRef ds:uri="http://purl.org/dc/terms/"/>
    <ds:schemaRef ds:uri="http://schemas.microsoft.com/office/2006/documentManagement/types"/>
    <ds:schemaRef ds:uri="http://schemas.openxmlformats.org/package/2006/metadata/core-properties"/>
    <ds:schemaRef ds:uri="http://schemas.microsoft.com/office/2006/metadata/properties"/>
    <ds:schemaRef ds:uri="http://www.w3.org/XML/1998/namespace"/>
    <ds:schemaRef ds:uri="http://purl.org/dc/dcmitype/"/>
    <ds:schemaRef ds:uri="http://schemas.microsoft.com/office/infopath/2007/PartnerControls"/>
  </ds:schemaRefs>
</ds:datastoreItem>
</file>

<file path=customXml/itemProps3.xml><?xml version="1.0" encoding="utf-8"?>
<ds:datastoreItem xmlns:ds="http://schemas.openxmlformats.org/officeDocument/2006/customXml" ds:itemID="{53EB8B26-1369-410A-9CBE-7BA5DC46CE3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9465</TotalTime>
  <Words>841</Words>
  <Application>Microsoft Office PowerPoint</Application>
  <PresentationFormat>ユーザー設定</PresentationFormat>
  <Paragraphs>56</Paragraphs>
  <Slides>2</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vt:i4>
      </vt:variant>
    </vt:vector>
  </HeadingPairs>
  <TitlesOfParts>
    <vt:vector size="6" baseType="lpstr">
      <vt:lpstr>Meiryo UI</vt:lpstr>
      <vt:lpstr>Arial</vt:lpstr>
      <vt:lpstr>Century</vt:lpstr>
      <vt:lpstr>標準デザイン</vt:lpstr>
      <vt:lpstr>PowerPoint プレゼンテーション</vt:lpstr>
      <vt:lpstr>PowerPoint プレゼンテーション</vt:lpstr>
    </vt:vector>
  </TitlesOfParts>
  <Company>大阪府</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特例子会社設立セミナー</dc:title>
  <dc:creator>大阪府職員端末機１７年度１２月調達</dc:creator>
  <cp:lastModifiedBy>鎌苅　泉</cp:lastModifiedBy>
  <cp:revision>1213</cp:revision>
  <cp:lastPrinted>2023-09-21T11:54:23Z</cp:lastPrinted>
  <dcterms:created xsi:type="dcterms:W3CDTF">2010-06-01T06:31:04Z</dcterms:created>
  <dcterms:modified xsi:type="dcterms:W3CDTF">2025-09-22T09:26:20Z</dcterms:modified>
</cp:coreProperties>
</file>