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59" r:id="rId2"/>
    <p:sldId id="260" r:id="rId3"/>
  </p:sldIdLst>
  <p:sldSz cx="7559675" cy="10691813"/>
  <p:notesSz cx="6807200" cy="9939338"/>
  <p:defaultTextStyle>
    <a:defPPr>
      <a:defRPr lang="ja-JP"/>
    </a:defPPr>
    <a:lvl1pPr algn="l" rtl="0" fontAlgn="base">
      <a:spcBef>
        <a:spcPct val="0"/>
      </a:spcBef>
      <a:spcAft>
        <a:spcPct val="0"/>
      </a:spcAft>
      <a:defRPr kumimoji="1" sz="980" kern="1200">
        <a:solidFill>
          <a:schemeClr val="tx1"/>
        </a:solidFill>
        <a:latin typeface="Arial" charset="0"/>
        <a:ea typeface="ＭＳ Ｐゴシック" pitchFamily="50" charset="-128"/>
        <a:cs typeface="+mn-cs"/>
      </a:defRPr>
    </a:lvl1pPr>
    <a:lvl2pPr marL="497739" algn="l" rtl="0" fontAlgn="base">
      <a:spcBef>
        <a:spcPct val="0"/>
      </a:spcBef>
      <a:spcAft>
        <a:spcPct val="0"/>
      </a:spcAft>
      <a:defRPr kumimoji="1" sz="980" kern="1200">
        <a:solidFill>
          <a:schemeClr val="tx1"/>
        </a:solidFill>
        <a:latin typeface="Arial" charset="0"/>
        <a:ea typeface="ＭＳ Ｐゴシック" pitchFamily="50" charset="-128"/>
        <a:cs typeface="+mn-cs"/>
      </a:defRPr>
    </a:lvl2pPr>
    <a:lvl3pPr marL="995478" algn="l" rtl="0" fontAlgn="base">
      <a:spcBef>
        <a:spcPct val="0"/>
      </a:spcBef>
      <a:spcAft>
        <a:spcPct val="0"/>
      </a:spcAft>
      <a:defRPr kumimoji="1" sz="980" kern="1200">
        <a:solidFill>
          <a:schemeClr val="tx1"/>
        </a:solidFill>
        <a:latin typeface="Arial" charset="0"/>
        <a:ea typeface="ＭＳ Ｐゴシック" pitchFamily="50" charset="-128"/>
        <a:cs typeface="+mn-cs"/>
      </a:defRPr>
    </a:lvl3pPr>
    <a:lvl4pPr marL="1493217" algn="l" rtl="0" fontAlgn="base">
      <a:spcBef>
        <a:spcPct val="0"/>
      </a:spcBef>
      <a:spcAft>
        <a:spcPct val="0"/>
      </a:spcAft>
      <a:defRPr kumimoji="1" sz="980" kern="1200">
        <a:solidFill>
          <a:schemeClr val="tx1"/>
        </a:solidFill>
        <a:latin typeface="Arial" charset="0"/>
        <a:ea typeface="ＭＳ Ｐゴシック" pitchFamily="50" charset="-128"/>
        <a:cs typeface="+mn-cs"/>
      </a:defRPr>
    </a:lvl4pPr>
    <a:lvl5pPr marL="1990957" algn="l" rtl="0" fontAlgn="base">
      <a:spcBef>
        <a:spcPct val="0"/>
      </a:spcBef>
      <a:spcAft>
        <a:spcPct val="0"/>
      </a:spcAft>
      <a:defRPr kumimoji="1" sz="980" kern="1200">
        <a:solidFill>
          <a:schemeClr val="tx1"/>
        </a:solidFill>
        <a:latin typeface="Arial" charset="0"/>
        <a:ea typeface="ＭＳ Ｐゴシック" pitchFamily="50" charset="-128"/>
        <a:cs typeface="+mn-cs"/>
      </a:defRPr>
    </a:lvl5pPr>
    <a:lvl6pPr marL="2488695" algn="l" defTabSz="995478" rtl="0" eaLnBrk="1" latinLnBrk="0" hangingPunct="1">
      <a:defRPr kumimoji="1" sz="980" kern="1200">
        <a:solidFill>
          <a:schemeClr val="tx1"/>
        </a:solidFill>
        <a:latin typeface="Arial" charset="0"/>
        <a:ea typeface="ＭＳ Ｐゴシック" pitchFamily="50" charset="-128"/>
        <a:cs typeface="+mn-cs"/>
      </a:defRPr>
    </a:lvl6pPr>
    <a:lvl7pPr marL="2986435" algn="l" defTabSz="995478" rtl="0" eaLnBrk="1" latinLnBrk="0" hangingPunct="1">
      <a:defRPr kumimoji="1" sz="980" kern="1200">
        <a:solidFill>
          <a:schemeClr val="tx1"/>
        </a:solidFill>
        <a:latin typeface="Arial" charset="0"/>
        <a:ea typeface="ＭＳ Ｐゴシック" pitchFamily="50" charset="-128"/>
        <a:cs typeface="+mn-cs"/>
      </a:defRPr>
    </a:lvl7pPr>
    <a:lvl8pPr marL="3484174" algn="l" defTabSz="995478" rtl="0" eaLnBrk="1" latinLnBrk="0" hangingPunct="1">
      <a:defRPr kumimoji="1" sz="980" kern="1200">
        <a:solidFill>
          <a:schemeClr val="tx1"/>
        </a:solidFill>
        <a:latin typeface="Arial" charset="0"/>
        <a:ea typeface="ＭＳ Ｐゴシック" pitchFamily="50" charset="-128"/>
        <a:cs typeface="+mn-cs"/>
      </a:defRPr>
    </a:lvl8pPr>
    <a:lvl9pPr marL="3981914" algn="l" defTabSz="995478" rtl="0" eaLnBrk="1" latinLnBrk="0" hangingPunct="1">
      <a:defRPr kumimoji="1" sz="980"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3315" userDrawn="1">
          <p15:clr>
            <a:srgbClr val="A4A3A4"/>
          </p15:clr>
        </p15:guide>
        <p15:guide id="2" pos="2381"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FF9F"/>
    <a:srgbClr val="B4FF69"/>
    <a:srgbClr val="A5FF4B"/>
    <a:srgbClr val="FFFF99"/>
    <a:srgbClr val="E0FFC1"/>
    <a:srgbClr val="D3FFA7"/>
    <a:srgbClr val="FFCCFF"/>
    <a:srgbClr val="CCCCFF"/>
    <a:srgbClr val="C9FF93"/>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7662" autoAdjust="0"/>
  </p:normalViewPr>
  <p:slideViewPr>
    <p:cSldViewPr>
      <p:cViewPr varScale="1">
        <p:scale>
          <a:sx n="59" d="100"/>
          <a:sy n="59" d="100"/>
        </p:scale>
        <p:origin x="2376" y="86"/>
      </p:cViewPr>
      <p:guideLst>
        <p:guide orient="horz" pos="3315"/>
        <p:guide pos="2381"/>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54" y="-84"/>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3" y="0"/>
            <a:ext cx="2949575" cy="496888"/>
          </a:xfrm>
          <a:prstGeom prst="rect">
            <a:avLst/>
          </a:prstGeom>
          <a:noFill/>
          <a:ln w="9525">
            <a:noFill/>
            <a:miter lim="800000"/>
            <a:headEnd/>
            <a:tailEnd/>
          </a:ln>
          <a:effectLst/>
        </p:spPr>
        <p:txBody>
          <a:bodyPr vert="horz" wrap="square" lIns="91417" tIns="45711" rIns="91417" bIns="45711" numCol="1" anchor="t" anchorCtr="0" compatLnSpc="1">
            <a:prstTxWarp prst="textNoShape">
              <a:avLst/>
            </a:prstTxWarp>
          </a:bodyPr>
          <a:lstStyle>
            <a:lvl1pPr>
              <a:defRPr sz="1200">
                <a:ea typeface="ＭＳ Ｐゴシック" charset="-128"/>
              </a:defRPr>
            </a:lvl1pPr>
          </a:lstStyle>
          <a:p>
            <a:pPr>
              <a:defRPr/>
            </a:pPr>
            <a:endParaRPr lang="en-US" altLang="ja-JP"/>
          </a:p>
        </p:txBody>
      </p:sp>
      <p:sp>
        <p:nvSpPr>
          <p:cNvPr id="3075" name="Rectangle 3"/>
          <p:cNvSpPr>
            <a:spLocks noGrp="1" noChangeArrowheads="1"/>
          </p:cNvSpPr>
          <p:nvPr>
            <p:ph type="dt" sz="quarter" idx="1"/>
          </p:nvPr>
        </p:nvSpPr>
        <p:spPr bwMode="auto">
          <a:xfrm>
            <a:off x="3856041" y="0"/>
            <a:ext cx="2949575" cy="496888"/>
          </a:xfrm>
          <a:prstGeom prst="rect">
            <a:avLst/>
          </a:prstGeom>
          <a:noFill/>
          <a:ln w="9525">
            <a:noFill/>
            <a:miter lim="800000"/>
            <a:headEnd/>
            <a:tailEnd/>
          </a:ln>
          <a:effectLst/>
        </p:spPr>
        <p:txBody>
          <a:bodyPr vert="horz" wrap="square" lIns="91417" tIns="45711" rIns="91417" bIns="45711" numCol="1" anchor="t" anchorCtr="0" compatLnSpc="1">
            <a:prstTxWarp prst="textNoShape">
              <a:avLst/>
            </a:prstTxWarp>
          </a:bodyPr>
          <a:lstStyle>
            <a:lvl1pPr algn="r">
              <a:defRPr sz="1200">
                <a:ea typeface="ＭＳ Ｐゴシック" charset="-128"/>
              </a:defRPr>
            </a:lvl1pPr>
          </a:lstStyle>
          <a:p>
            <a:pPr>
              <a:defRPr/>
            </a:pPr>
            <a:endParaRPr lang="en-US" altLang="ja-JP"/>
          </a:p>
        </p:txBody>
      </p:sp>
      <p:sp>
        <p:nvSpPr>
          <p:cNvPr id="3076" name="Rectangle 4"/>
          <p:cNvSpPr>
            <a:spLocks noGrp="1" noChangeArrowheads="1"/>
          </p:cNvSpPr>
          <p:nvPr>
            <p:ph type="ftr" sz="quarter" idx="2"/>
          </p:nvPr>
        </p:nvSpPr>
        <p:spPr bwMode="auto">
          <a:xfrm>
            <a:off x="3" y="9440863"/>
            <a:ext cx="2949575" cy="496887"/>
          </a:xfrm>
          <a:prstGeom prst="rect">
            <a:avLst/>
          </a:prstGeom>
          <a:noFill/>
          <a:ln w="9525">
            <a:noFill/>
            <a:miter lim="800000"/>
            <a:headEnd/>
            <a:tailEnd/>
          </a:ln>
          <a:effectLst/>
        </p:spPr>
        <p:txBody>
          <a:bodyPr vert="horz" wrap="square" lIns="91417" tIns="45711" rIns="91417" bIns="45711" numCol="1" anchor="b" anchorCtr="0" compatLnSpc="1">
            <a:prstTxWarp prst="textNoShape">
              <a:avLst/>
            </a:prstTxWarp>
          </a:bodyPr>
          <a:lstStyle>
            <a:lvl1pPr>
              <a:defRPr sz="1200">
                <a:ea typeface="ＭＳ Ｐゴシック" charset="-128"/>
              </a:defRPr>
            </a:lvl1pPr>
          </a:lstStyle>
          <a:p>
            <a:pPr>
              <a:defRPr/>
            </a:pPr>
            <a:endParaRPr lang="en-US" altLang="ja-JP"/>
          </a:p>
        </p:txBody>
      </p:sp>
      <p:sp>
        <p:nvSpPr>
          <p:cNvPr id="3077" name="Rectangle 5"/>
          <p:cNvSpPr>
            <a:spLocks noGrp="1" noChangeArrowheads="1"/>
          </p:cNvSpPr>
          <p:nvPr>
            <p:ph type="sldNum" sz="quarter" idx="3"/>
          </p:nvPr>
        </p:nvSpPr>
        <p:spPr bwMode="auto">
          <a:xfrm>
            <a:off x="3856041" y="9440863"/>
            <a:ext cx="2949575" cy="496887"/>
          </a:xfrm>
          <a:prstGeom prst="rect">
            <a:avLst/>
          </a:prstGeom>
          <a:noFill/>
          <a:ln w="9525">
            <a:noFill/>
            <a:miter lim="800000"/>
            <a:headEnd/>
            <a:tailEnd/>
          </a:ln>
          <a:effectLst/>
        </p:spPr>
        <p:txBody>
          <a:bodyPr vert="horz" wrap="square" lIns="91417" tIns="45711" rIns="91417" bIns="45711" numCol="1" anchor="b" anchorCtr="0" compatLnSpc="1">
            <a:prstTxWarp prst="textNoShape">
              <a:avLst/>
            </a:prstTxWarp>
          </a:bodyPr>
          <a:lstStyle>
            <a:lvl1pPr algn="r">
              <a:defRPr sz="1200">
                <a:ea typeface="ＭＳ Ｐゴシック" charset="-128"/>
              </a:defRPr>
            </a:lvl1pPr>
          </a:lstStyle>
          <a:p>
            <a:pPr>
              <a:defRPr/>
            </a:pPr>
            <a:fld id="{05DBF968-46ED-4882-B0C6-04F1CE4FCCB1}" type="slidenum">
              <a:rPr lang="en-US" altLang="ja-JP"/>
              <a:pPr>
                <a:defRPr/>
              </a:pPr>
              <a:t>‹#›</a:t>
            </a:fld>
            <a:endParaRPr lang="en-US" altLang="ja-JP"/>
          </a:p>
        </p:txBody>
      </p:sp>
    </p:spTree>
    <p:extLst>
      <p:ext uri="{BB962C8B-B14F-4D97-AF65-F5344CB8AC3E}">
        <p14:creationId xmlns:p14="http://schemas.microsoft.com/office/powerpoint/2010/main" val="10806585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3" y="0"/>
            <a:ext cx="2949575" cy="496888"/>
          </a:xfrm>
          <a:prstGeom prst="rect">
            <a:avLst/>
          </a:prstGeom>
          <a:noFill/>
          <a:ln w="9525">
            <a:noFill/>
            <a:miter lim="800000"/>
            <a:headEnd/>
            <a:tailEnd/>
          </a:ln>
          <a:effectLst/>
        </p:spPr>
        <p:txBody>
          <a:bodyPr vert="horz" wrap="square" lIns="91417" tIns="45711" rIns="91417" bIns="45711" numCol="1" anchor="t" anchorCtr="0" compatLnSpc="1">
            <a:prstTxWarp prst="textNoShape">
              <a:avLst/>
            </a:prstTxWarp>
          </a:bodyPr>
          <a:lstStyle>
            <a:lvl1pPr>
              <a:defRPr sz="1200">
                <a:ea typeface="ＭＳ Ｐゴシック" charset="-128"/>
              </a:defRPr>
            </a:lvl1pPr>
          </a:lstStyle>
          <a:p>
            <a:pPr>
              <a:defRPr/>
            </a:pPr>
            <a:endParaRPr lang="en-US" altLang="ja-JP"/>
          </a:p>
        </p:txBody>
      </p:sp>
      <p:sp>
        <p:nvSpPr>
          <p:cNvPr id="5123" name="Rectangle 3"/>
          <p:cNvSpPr>
            <a:spLocks noGrp="1" noChangeArrowheads="1"/>
          </p:cNvSpPr>
          <p:nvPr>
            <p:ph type="dt" idx="1"/>
          </p:nvPr>
        </p:nvSpPr>
        <p:spPr bwMode="auto">
          <a:xfrm>
            <a:off x="3856041" y="0"/>
            <a:ext cx="2949575" cy="496888"/>
          </a:xfrm>
          <a:prstGeom prst="rect">
            <a:avLst/>
          </a:prstGeom>
          <a:noFill/>
          <a:ln w="9525">
            <a:noFill/>
            <a:miter lim="800000"/>
            <a:headEnd/>
            <a:tailEnd/>
          </a:ln>
          <a:effectLst/>
        </p:spPr>
        <p:txBody>
          <a:bodyPr vert="horz" wrap="square" lIns="91417" tIns="45711" rIns="91417" bIns="45711" numCol="1" anchor="t" anchorCtr="0" compatLnSpc="1">
            <a:prstTxWarp prst="textNoShape">
              <a:avLst/>
            </a:prstTxWarp>
          </a:bodyPr>
          <a:lstStyle>
            <a:lvl1pPr algn="r">
              <a:defRPr sz="1200">
                <a:ea typeface="ＭＳ Ｐゴシック" charset="-128"/>
              </a:defRPr>
            </a:lvl1pPr>
          </a:lstStyle>
          <a:p>
            <a:pPr>
              <a:defRPr/>
            </a:pPr>
            <a:endParaRPr lang="en-US" altLang="ja-JP"/>
          </a:p>
        </p:txBody>
      </p:sp>
      <p:sp>
        <p:nvSpPr>
          <p:cNvPr id="4100" name="Rectangle 4"/>
          <p:cNvSpPr>
            <a:spLocks noGrp="1" noRot="1" noChangeAspect="1" noChangeArrowheads="1" noTextEdit="1"/>
          </p:cNvSpPr>
          <p:nvPr>
            <p:ph type="sldImg" idx="2"/>
          </p:nvPr>
        </p:nvSpPr>
        <p:spPr bwMode="auto">
          <a:xfrm>
            <a:off x="2085975" y="746125"/>
            <a:ext cx="2635250" cy="3725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681038" y="4721225"/>
            <a:ext cx="5445125" cy="4471988"/>
          </a:xfrm>
          <a:prstGeom prst="rect">
            <a:avLst/>
          </a:prstGeom>
          <a:noFill/>
          <a:ln w="9525">
            <a:noFill/>
            <a:miter lim="800000"/>
            <a:headEnd/>
            <a:tailEnd/>
          </a:ln>
          <a:effectLst/>
        </p:spPr>
        <p:txBody>
          <a:bodyPr vert="horz" wrap="square" lIns="91417" tIns="45711" rIns="91417" bIns="45711"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5126" name="Rectangle 6"/>
          <p:cNvSpPr>
            <a:spLocks noGrp="1" noChangeArrowheads="1"/>
          </p:cNvSpPr>
          <p:nvPr>
            <p:ph type="ftr" sz="quarter" idx="4"/>
          </p:nvPr>
        </p:nvSpPr>
        <p:spPr bwMode="auto">
          <a:xfrm>
            <a:off x="3" y="9440863"/>
            <a:ext cx="2949575" cy="496887"/>
          </a:xfrm>
          <a:prstGeom prst="rect">
            <a:avLst/>
          </a:prstGeom>
          <a:noFill/>
          <a:ln w="9525">
            <a:noFill/>
            <a:miter lim="800000"/>
            <a:headEnd/>
            <a:tailEnd/>
          </a:ln>
          <a:effectLst/>
        </p:spPr>
        <p:txBody>
          <a:bodyPr vert="horz" wrap="square" lIns="91417" tIns="45711" rIns="91417" bIns="45711" numCol="1" anchor="b" anchorCtr="0" compatLnSpc="1">
            <a:prstTxWarp prst="textNoShape">
              <a:avLst/>
            </a:prstTxWarp>
          </a:bodyPr>
          <a:lstStyle>
            <a:lvl1pPr>
              <a:defRPr sz="1200">
                <a:ea typeface="ＭＳ Ｐゴシック" charset="-128"/>
              </a:defRPr>
            </a:lvl1pPr>
          </a:lstStyle>
          <a:p>
            <a:pPr>
              <a:defRPr/>
            </a:pPr>
            <a:endParaRPr lang="en-US" altLang="ja-JP"/>
          </a:p>
        </p:txBody>
      </p:sp>
      <p:sp>
        <p:nvSpPr>
          <p:cNvPr id="5127" name="Rectangle 7"/>
          <p:cNvSpPr>
            <a:spLocks noGrp="1" noChangeArrowheads="1"/>
          </p:cNvSpPr>
          <p:nvPr>
            <p:ph type="sldNum" sz="quarter" idx="5"/>
          </p:nvPr>
        </p:nvSpPr>
        <p:spPr bwMode="auto">
          <a:xfrm>
            <a:off x="3856041" y="9440863"/>
            <a:ext cx="2949575" cy="496887"/>
          </a:xfrm>
          <a:prstGeom prst="rect">
            <a:avLst/>
          </a:prstGeom>
          <a:noFill/>
          <a:ln w="9525">
            <a:noFill/>
            <a:miter lim="800000"/>
            <a:headEnd/>
            <a:tailEnd/>
          </a:ln>
          <a:effectLst/>
        </p:spPr>
        <p:txBody>
          <a:bodyPr vert="horz" wrap="square" lIns="91417" tIns="45711" rIns="91417" bIns="45711" numCol="1" anchor="b" anchorCtr="0" compatLnSpc="1">
            <a:prstTxWarp prst="textNoShape">
              <a:avLst/>
            </a:prstTxWarp>
          </a:bodyPr>
          <a:lstStyle>
            <a:lvl1pPr algn="r">
              <a:defRPr sz="1200">
                <a:ea typeface="ＭＳ Ｐゴシック" charset="-128"/>
              </a:defRPr>
            </a:lvl1pPr>
          </a:lstStyle>
          <a:p>
            <a:pPr>
              <a:defRPr/>
            </a:pPr>
            <a:fld id="{5069FEA6-665E-41E9-ABBF-F5EB4F552FE6}" type="slidenum">
              <a:rPr lang="en-US" altLang="ja-JP"/>
              <a:pPr>
                <a:defRPr/>
              </a:pPr>
              <a:t>‹#›</a:t>
            </a:fld>
            <a:endParaRPr lang="en-US" altLang="ja-JP"/>
          </a:p>
        </p:txBody>
      </p:sp>
    </p:spTree>
    <p:extLst>
      <p:ext uri="{BB962C8B-B14F-4D97-AF65-F5344CB8AC3E}">
        <p14:creationId xmlns:p14="http://schemas.microsoft.com/office/powerpoint/2010/main" val="327378595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306" kern="1200">
        <a:solidFill>
          <a:schemeClr val="tx1"/>
        </a:solidFill>
        <a:latin typeface="Arial" charset="0"/>
        <a:ea typeface="ＭＳ Ｐ明朝" charset="-128"/>
        <a:cs typeface="+mn-cs"/>
      </a:defRPr>
    </a:lvl1pPr>
    <a:lvl2pPr marL="497739" algn="l" rtl="0" eaLnBrk="0" fontAlgn="base" hangingPunct="0">
      <a:spcBef>
        <a:spcPct val="30000"/>
      </a:spcBef>
      <a:spcAft>
        <a:spcPct val="0"/>
      </a:spcAft>
      <a:defRPr kumimoji="1" sz="1306" kern="1200">
        <a:solidFill>
          <a:schemeClr val="tx1"/>
        </a:solidFill>
        <a:latin typeface="Arial" charset="0"/>
        <a:ea typeface="ＭＳ Ｐ明朝" charset="-128"/>
        <a:cs typeface="+mn-cs"/>
      </a:defRPr>
    </a:lvl2pPr>
    <a:lvl3pPr marL="995478" algn="l" rtl="0" eaLnBrk="0" fontAlgn="base" hangingPunct="0">
      <a:spcBef>
        <a:spcPct val="30000"/>
      </a:spcBef>
      <a:spcAft>
        <a:spcPct val="0"/>
      </a:spcAft>
      <a:defRPr kumimoji="1" sz="1306" kern="1200">
        <a:solidFill>
          <a:schemeClr val="tx1"/>
        </a:solidFill>
        <a:latin typeface="Arial" charset="0"/>
        <a:ea typeface="ＭＳ Ｐ明朝" charset="-128"/>
        <a:cs typeface="+mn-cs"/>
      </a:defRPr>
    </a:lvl3pPr>
    <a:lvl4pPr marL="1493217" algn="l" rtl="0" eaLnBrk="0" fontAlgn="base" hangingPunct="0">
      <a:spcBef>
        <a:spcPct val="30000"/>
      </a:spcBef>
      <a:spcAft>
        <a:spcPct val="0"/>
      </a:spcAft>
      <a:defRPr kumimoji="1" sz="1306" kern="1200">
        <a:solidFill>
          <a:schemeClr val="tx1"/>
        </a:solidFill>
        <a:latin typeface="Arial" charset="0"/>
        <a:ea typeface="ＭＳ Ｐ明朝" charset="-128"/>
        <a:cs typeface="+mn-cs"/>
      </a:defRPr>
    </a:lvl4pPr>
    <a:lvl5pPr marL="1990957" algn="l" rtl="0" eaLnBrk="0" fontAlgn="base" hangingPunct="0">
      <a:spcBef>
        <a:spcPct val="30000"/>
      </a:spcBef>
      <a:spcAft>
        <a:spcPct val="0"/>
      </a:spcAft>
      <a:defRPr kumimoji="1" sz="1306" kern="1200">
        <a:solidFill>
          <a:schemeClr val="tx1"/>
        </a:solidFill>
        <a:latin typeface="Arial" charset="0"/>
        <a:ea typeface="ＭＳ Ｐ明朝" charset="-128"/>
        <a:cs typeface="+mn-cs"/>
      </a:defRPr>
    </a:lvl5pPr>
    <a:lvl6pPr marL="2488695" algn="l" defTabSz="995478" rtl="0" eaLnBrk="1" latinLnBrk="0" hangingPunct="1">
      <a:defRPr kumimoji="1" sz="1306" kern="1200">
        <a:solidFill>
          <a:schemeClr val="tx1"/>
        </a:solidFill>
        <a:latin typeface="+mn-lt"/>
        <a:ea typeface="+mn-ea"/>
        <a:cs typeface="+mn-cs"/>
      </a:defRPr>
    </a:lvl6pPr>
    <a:lvl7pPr marL="2986435" algn="l" defTabSz="995478" rtl="0" eaLnBrk="1" latinLnBrk="0" hangingPunct="1">
      <a:defRPr kumimoji="1" sz="1306" kern="1200">
        <a:solidFill>
          <a:schemeClr val="tx1"/>
        </a:solidFill>
        <a:latin typeface="+mn-lt"/>
        <a:ea typeface="+mn-ea"/>
        <a:cs typeface="+mn-cs"/>
      </a:defRPr>
    </a:lvl7pPr>
    <a:lvl8pPr marL="3484174" algn="l" defTabSz="995478" rtl="0" eaLnBrk="1" latinLnBrk="0" hangingPunct="1">
      <a:defRPr kumimoji="1" sz="1306" kern="1200">
        <a:solidFill>
          <a:schemeClr val="tx1"/>
        </a:solidFill>
        <a:latin typeface="+mn-lt"/>
        <a:ea typeface="+mn-ea"/>
        <a:cs typeface="+mn-cs"/>
      </a:defRPr>
    </a:lvl8pPr>
    <a:lvl9pPr marL="3981914" algn="l" defTabSz="995478" rtl="0" eaLnBrk="1" latinLnBrk="0" hangingPunct="1">
      <a:defRPr kumimoji="1"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069FEA6-665E-41E9-ABBF-F5EB4F552FE6}" type="slidenum">
              <a:rPr lang="en-US" altLang="ja-JP" smtClean="0"/>
              <a:pPr>
                <a:defRPr/>
              </a:pPr>
              <a:t>1</a:t>
            </a:fld>
            <a:endParaRPr lang="en-US" altLang="ja-JP"/>
          </a:p>
        </p:txBody>
      </p:sp>
    </p:spTree>
    <p:extLst>
      <p:ext uri="{BB962C8B-B14F-4D97-AF65-F5344CB8AC3E}">
        <p14:creationId xmlns:p14="http://schemas.microsoft.com/office/powerpoint/2010/main" val="1466093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069FEA6-665E-41E9-ABBF-F5EB4F552FE6}" type="slidenum">
              <a:rPr lang="en-US" altLang="ja-JP" smtClean="0"/>
              <a:pPr>
                <a:defRPr/>
              </a:pPr>
              <a:t>2</a:t>
            </a:fld>
            <a:endParaRPr lang="en-US" altLang="ja-JP"/>
          </a:p>
        </p:txBody>
      </p:sp>
    </p:spTree>
    <p:extLst>
      <p:ext uri="{BB962C8B-B14F-4D97-AF65-F5344CB8AC3E}">
        <p14:creationId xmlns:p14="http://schemas.microsoft.com/office/powerpoint/2010/main" val="1993195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6976" y="3320774"/>
            <a:ext cx="6425724" cy="2292428"/>
          </a:xfrm>
        </p:spPr>
        <p:txBody>
          <a:bodyPr/>
          <a:lstStyle/>
          <a:p>
            <a:r>
              <a:rPr lang="ja-JP" altLang="en-US"/>
              <a:t>マスタ タイトルの書式設定</a:t>
            </a:r>
          </a:p>
        </p:txBody>
      </p:sp>
      <p:sp>
        <p:nvSpPr>
          <p:cNvPr id="3" name="サブタイトル 2"/>
          <p:cNvSpPr>
            <a:spLocks noGrp="1"/>
          </p:cNvSpPr>
          <p:nvPr>
            <p:ph type="subTitle" idx="1"/>
          </p:nvPr>
        </p:nvSpPr>
        <p:spPr>
          <a:xfrm>
            <a:off x="1133951" y="6058694"/>
            <a:ext cx="5291773" cy="2732352"/>
          </a:xfrm>
        </p:spPr>
        <p:txBody>
          <a:bodyPr/>
          <a:lstStyle>
            <a:lvl1pPr marL="0" indent="0" algn="ctr">
              <a:buNone/>
              <a:defRPr/>
            </a:lvl1pPr>
            <a:lvl2pPr marL="534561" indent="0" algn="ctr">
              <a:buNone/>
              <a:defRPr/>
            </a:lvl2pPr>
            <a:lvl3pPr marL="1069122" indent="0" algn="ctr">
              <a:buNone/>
              <a:defRPr/>
            </a:lvl3pPr>
            <a:lvl4pPr marL="1603682" indent="0" algn="ctr">
              <a:buNone/>
              <a:defRPr/>
            </a:lvl4pPr>
            <a:lvl5pPr marL="2138243" indent="0" algn="ctr">
              <a:buNone/>
              <a:defRPr/>
            </a:lvl5pPr>
            <a:lvl6pPr marL="2672804" indent="0" algn="ctr">
              <a:buNone/>
              <a:defRPr/>
            </a:lvl6pPr>
            <a:lvl7pPr marL="3207366" indent="0" algn="ctr">
              <a:buNone/>
              <a:defRPr/>
            </a:lvl7pPr>
            <a:lvl8pPr marL="3741926" indent="0" algn="ctr">
              <a:buNone/>
              <a:defRPr/>
            </a:lvl8pPr>
            <a:lvl9pPr marL="4276487" indent="0" algn="ctr">
              <a:buNone/>
              <a:defRPr/>
            </a:lvl9pPr>
          </a:lstStyle>
          <a:p>
            <a:r>
              <a:rPr lang="ja-JP" altLang="en-US"/>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E1705252-AB0C-4EB9-8EDF-4F95F09351F0}" type="slidenum">
              <a:rPr lang="en-US" altLang="ja-JP"/>
              <a:pPr>
                <a:defRPr/>
              </a:pPr>
              <a:t>‹#›</a:t>
            </a:fld>
            <a:endParaRPr lang="en-US" altLang="ja-JP"/>
          </a:p>
        </p:txBody>
      </p:sp>
    </p:spTree>
    <p:extLst>
      <p:ext uri="{BB962C8B-B14F-4D97-AF65-F5344CB8AC3E}">
        <p14:creationId xmlns:p14="http://schemas.microsoft.com/office/powerpoint/2010/main" val="4016721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D3507B06-5D4F-4BB5-A73D-A74DF6413F7F}" type="slidenum">
              <a:rPr lang="en-US" altLang="ja-JP"/>
              <a:pPr>
                <a:defRPr/>
              </a:pPr>
              <a:t>‹#›</a:t>
            </a:fld>
            <a:endParaRPr lang="en-US" altLang="ja-JP"/>
          </a:p>
        </p:txBody>
      </p:sp>
    </p:spTree>
    <p:extLst>
      <p:ext uri="{BB962C8B-B14F-4D97-AF65-F5344CB8AC3E}">
        <p14:creationId xmlns:p14="http://schemas.microsoft.com/office/powerpoint/2010/main" val="3114300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0764" y="428787"/>
            <a:ext cx="1700927" cy="912145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377984" y="428787"/>
            <a:ext cx="4934788" cy="912145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59C61980-6A2D-44E2-AA96-01EA03020345}" type="slidenum">
              <a:rPr lang="en-US" altLang="ja-JP"/>
              <a:pPr>
                <a:defRPr/>
              </a:pPr>
              <a:t>‹#›</a:t>
            </a:fld>
            <a:endParaRPr lang="en-US" altLang="ja-JP"/>
          </a:p>
        </p:txBody>
      </p:sp>
    </p:spTree>
    <p:extLst>
      <p:ext uri="{BB962C8B-B14F-4D97-AF65-F5344CB8AC3E}">
        <p14:creationId xmlns:p14="http://schemas.microsoft.com/office/powerpoint/2010/main" val="991905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E71C3AB6-E0AF-4223-86E9-B15952F0DA36}" type="slidenum">
              <a:rPr lang="en-US" altLang="ja-JP"/>
              <a:pPr>
                <a:defRPr/>
              </a:pPr>
              <a:t>‹#›</a:t>
            </a:fld>
            <a:endParaRPr lang="en-US" altLang="ja-JP"/>
          </a:p>
        </p:txBody>
      </p:sp>
    </p:spTree>
    <p:extLst>
      <p:ext uri="{BB962C8B-B14F-4D97-AF65-F5344CB8AC3E}">
        <p14:creationId xmlns:p14="http://schemas.microsoft.com/office/powerpoint/2010/main" val="980889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725" y="6869861"/>
            <a:ext cx="6425724" cy="2123513"/>
          </a:xfrm>
        </p:spPr>
        <p:txBody>
          <a:bodyPr anchor="t"/>
          <a:lstStyle>
            <a:lvl1pPr algn="l">
              <a:defRPr sz="4677" b="1" cap="all"/>
            </a:lvl1pPr>
          </a:lstStyle>
          <a:p>
            <a:r>
              <a:rPr lang="ja-JP" altLang="en-US"/>
              <a:t>マスタ タイトルの書式設定</a:t>
            </a:r>
          </a:p>
        </p:txBody>
      </p:sp>
      <p:sp>
        <p:nvSpPr>
          <p:cNvPr id="3" name="テキスト プレースホルダ 2"/>
          <p:cNvSpPr>
            <a:spLocks noGrp="1"/>
          </p:cNvSpPr>
          <p:nvPr>
            <p:ph type="body" idx="1"/>
          </p:nvPr>
        </p:nvSpPr>
        <p:spPr>
          <a:xfrm>
            <a:off x="596725" y="4531027"/>
            <a:ext cx="6425724" cy="2338835"/>
          </a:xfrm>
        </p:spPr>
        <p:txBody>
          <a:bodyPr anchor="b"/>
          <a:lstStyle>
            <a:lvl1pPr marL="0" indent="0">
              <a:buNone/>
              <a:defRPr sz="2339"/>
            </a:lvl1pPr>
            <a:lvl2pPr marL="534561" indent="0">
              <a:buNone/>
              <a:defRPr sz="2105"/>
            </a:lvl2pPr>
            <a:lvl3pPr marL="1069122" indent="0">
              <a:buNone/>
              <a:defRPr sz="1870"/>
            </a:lvl3pPr>
            <a:lvl4pPr marL="1603682" indent="0">
              <a:buNone/>
              <a:defRPr sz="1637"/>
            </a:lvl4pPr>
            <a:lvl5pPr marL="2138243" indent="0">
              <a:buNone/>
              <a:defRPr sz="1637"/>
            </a:lvl5pPr>
            <a:lvl6pPr marL="2672804" indent="0">
              <a:buNone/>
              <a:defRPr sz="1637"/>
            </a:lvl6pPr>
            <a:lvl7pPr marL="3207366" indent="0">
              <a:buNone/>
              <a:defRPr sz="1637"/>
            </a:lvl7pPr>
            <a:lvl8pPr marL="3741926" indent="0">
              <a:buNone/>
              <a:defRPr sz="1637"/>
            </a:lvl8pPr>
            <a:lvl9pPr marL="4276487" indent="0">
              <a:buNone/>
              <a:defRPr sz="1637"/>
            </a:lvl9pPr>
          </a:lstStyle>
          <a:p>
            <a:pPr lvl="0"/>
            <a:r>
              <a:rPr lang="ja-JP" altLang="en-US"/>
              <a:t>マスタ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AF4C624D-2FD2-48C7-9C86-F3627CE0D06D}" type="slidenum">
              <a:rPr lang="en-US" altLang="ja-JP"/>
              <a:pPr>
                <a:defRPr/>
              </a:pPr>
              <a:t>‹#›</a:t>
            </a:fld>
            <a:endParaRPr lang="en-US" altLang="ja-JP"/>
          </a:p>
        </p:txBody>
      </p:sp>
    </p:spTree>
    <p:extLst>
      <p:ext uri="{BB962C8B-B14F-4D97-AF65-F5344CB8AC3E}">
        <p14:creationId xmlns:p14="http://schemas.microsoft.com/office/powerpoint/2010/main" val="2443455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377985" y="2494758"/>
            <a:ext cx="3317857" cy="7055484"/>
          </a:xfrm>
        </p:spPr>
        <p:txBody>
          <a:bodyPr/>
          <a:lstStyle>
            <a:lvl1pPr>
              <a:defRPr sz="3274"/>
            </a:lvl1pPr>
            <a:lvl2pPr>
              <a:defRPr sz="2806"/>
            </a:lvl2pPr>
            <a:lvl3pPr>
              <a:defRPr sz="2339"/>
            </a:lvl3pPr>
            <a:lvl4pPr>
              <a:defRPr sz="2105"/>
            </a:lvl4pPr>
            <a:lvl5pPr>
              <a:defRPr sz="2105"/>
            </a:lvl5pPr>
            <a:lvl6pPr>
              <a:defRPr sz="2105"/>
            </a:lvl6pPr>
            <a:lvl7pPr>
              <a:defRPr sz="2105"/>
            </a:lvl7pPr>
            <a:lvl8pPr>
              <a:defRPr sz="2105"/>
            </a:lvl8pPr>
            <a:lvl9pPr>
              <a:defRPr sz="2105"/>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863834" y="2494758"/>
            <a:ext cx="3317857" cy="7055484"/>
          </a:xfrm>
        </p:spPr>
        <p:txBody>
          <a:bodyPr/>
          <a:lstStyle>
            <a:lvl1pPr>
              <a:defRPr sz="3274"/>
            </a:lvl1pPr>
            <a:lvl2pPr>
              <a:defRPr sz="2806"/>
            </a:lvl2pPr>
            <a:lvl3pPr>
              <a:defRPr sz="2339"/>
            </a:lvl3pPr>
            <a:lvl4pPr>
              <a:defRPr sz="2105"/>
            </a:lvl4pPr>
            <a:lvl5pPr>
              <a:defRPr sz="2105"/>
            </a:lvl5pPr>
            <a:lvl6pPr>
              <a:defRPr sz="2105"/>
            </a:lvl6pPr>
            <a:lvl7pPr>
              <a:defRPr sz="2105"/>
            </a:lvl7pPr>
            <a:lvl8pPr>
              <a:defRPr sz="2105"/>
            </a:lvl8pPr>
            <a:lvl9pPr>
              <a:defRPr sz="2105"/>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C7AC4A2A-90C0-42AD-8B36-FD1DEAFE7B54}" type="slidenum">
              <a:rPr lang="en-US" altLang="ja-JP"/>
              <a:pPr>
                <a:defRPr/>
              </a:pPr>
              <a:t>‹#›</a:t>
            </a:fld>
            <a:endParaRPr lang="en-US" altLang="ja-JP"/>
          </a:p>
        </p:txBody>
      </p:sp>
    </p:spTree>
    <p:extLst>
      <p:ext uri="{BB962C8B-B14F-4D97-AF65-F5344CB8AC3E}">
        <p14:creationId xmlns:p14="http://schemas.microsoft.com/office/powerpoint/2010/main" val="1220534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77985" y="2392665"/>
            <a:ext cx="3340607" cy="998645"/>
          </a:xfrm>
        </p:spPr>
        <p:txBody>
          <a:bodyPr anchor="b"/>
          <a:lstStyle>
            <a:lvl1pPr marL="0" indent="0">
              <a:buNone/>
              <a:defRPr sz="2806" b="1"/>
            </a:lvl1pPr>
            <a:lvl2pPr marL="534561" indent="0">
              <a:buNone/>
              <a:defRPr sz="2339" b="1"/>
            </a:lvl2pPr>
            <a:lvl3pPr marL="1069122" indent="0">
              <a:buNone/>
              <a:defRPr sz="2105" b="1"/>
            </a:lvl3pPr>
            <a:lvl4pPr marL="1603682" indent="0">
              <a:buNone/>
              <a:defRPr sz="1870" b="1"/>
            </a:lvl4pPr>
            <a:lvl5pPr marL="2138243" indent="0">
              <a:buNone/>
              <a:defRPr sz="1870" b="1"/>
            </a:lvl5pPr>
            <a:lvl6pPr marL="2672804" indent="0">
              <a:buNone/>
              <a:defRPr sz="1870" b="1"/>
            </a:lvl6pPr>
            <a:lvl7pPr marL="3207366" indent="0">
              <a:buNone/>
              <a:defRPr sz="1870" b="1"/>
            </a:lvl7pPr>
            <a:lvl8pPr marL="3741926" indent="0">
              <a:buNone/>
              <a:defRPr sz="1870" b="1"/>
            </a:lvl8pPr>
            <a:lvl9pPr marL="4276487" indent="0">
              <a:buNone/>
              <a:defRPr sz="187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77985" y="3391312"/>
            <a:ext cx="3340607" cy="6158930"/>
          </a:xfrm>
        </p:spPr>
        <p:txBody>
          <a:bodyPr/>
          <a:lstStyle>
            <a:lvl1pPr>
              <a:defRPr sz="2806"/>
            </a:lvl1pPr>
            <a:lvl2pPr>
              <a:defRPr sz="2339"/>
            </a:lvl2pPr>
            <a:lvl3pPr>
              <a:defRPr sz="2105"/>
            </a:lvl3pPr>
            <a:lvl4pPr>
              <a:defRPr sz="1870"/>
            </a:lvl4pPr>
            <a:lvl5pPr>
              <a:defRPr sz="1870"/>
            </a:lvl5pPr>
            <a:lvl6pPr>
              <a:defRPr sz="1870"/>
            </a:lvl6pPr>
            <a:lvl7pPr>
              <a:defRPr sz="1870"/>
            </a:lvl7pPr>
            <a:lvl8pPr>
              <a:defRPr sz="1870"/>
            </a:lvl8pPr>
            <a:lvl9pPr>
              <a:defRPr sz="187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841088" y="2392665"/>
            <a:ext cx="3340606" cy="998645"/>
          </a:xfrm>
        </p:spPr>
        <p:txBody>
          <a:bodyPr anchor="b"/>
          <a:lstStyle>
            <a:lvl1pPr marL="0" indent="0">
              <a:buNone/>
              <a:defRPr sz="2806" b="1"/>
            </a:lvl1pPr>
            <a:lvl2pPr marL="534561" indent="0">
              <a:buNone/>
              <a:defRPr sz="2339" b="1"/>
            </a:lvl2pPr>
            <a:lvl3pPr marL="1069122" indent="0">
              <a:buNone/>
              <a:defRPr sz="2105" b="1"/>
            </a:lvl3pPr>
            <a:lvl4pPr marL="1603682" indent="0">
              <a:buNone/>
              <a:defRPr sz="1870" b="1"/>
            </a:lvl4pPr>
            <a:lvl5pPr marL="2138243" indent="0">
              <a:buNone/>
              <a:defRPr sz="1870" b="1"/>
            </a:lvl5pPr>
            <a:lvl6pPr marL="2672804" indent="0">
              <a:buNone/>
              <a:defRPr sz="1870" b="1"/>
            </a:lvl6pPr>
            <a:lvl7pPr marL="3207366" indent="0">
              <a:buNone/>
              <a:defRPr sz="1870" b="1"/>
            </a:lvl7pPr>
            <a:lvl8pPr marL="3741926" indent="0">
              <a:buNone/>
              <a:defRPr sz="1870" b="1"/>
            </a:lvl8pPr>
            <a:lvl9pPr marL="4276487" indent="0">
              <a:buNone/>
              <a:defRPr sz="187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841088" y="3391312"/>
            <a:ext cx="3340606" cy="6158930"/>
          </a:xfrm>
        </p:spPr>
        <p:txBody>
          <a:bodyPr/>
          <a:lstStyle>
            <a:lvl1pPr>
              <a:defRPr sz="2806"/>
            </a:lvl1pPr>
            <a:lvl2pPr>
              <a:defRPr sz="2339"/>
            </a:lvl2pPr>
            <a:lvl3pPr>
              <a:defRPr sz="2105"/>
            </a:lvl3pPr>
            <a:lvl4pPr>
              <a:defRPr sz="1870"/>
            </a:lvl4pPr>
            <a:lvl5pPr>
              <a:defRPr sz="1870"/>
            </a:lvl5pPr>
            <a:lvl6pPr>
              <a:defRPr sz="1870"/>
            </a:lvl6pPr>
            <a:lvl7pPr>
              <a:defRPr sz="1870"/>
            </a:lvl7pPr>
            <a:lvl8pPr>
              <a:defRPr sz="1870"/>
            </a:lvl8pPr>
            <a:lvl9pPr>
              <a:defRPr sz="187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68BEA728-1D5A-40F6-A8D2-E6F89FADFB84}" type="slidenum">
              <a:rPr lang="en-US" altLang="ja-JP"/>
              <a:pPr>
                <a:defRPr/>
              </a:pPr>
              <a:t>‹#›</a:t>
            </a:fld>
            <a:endParaRPr lang="en-US" altLang="ja-JP"/>
          </a:p>
        </p:txBody>
      </p:sp>
    </p:spTree>
    <p:extLst>
      <p:ext uri="{BB962C8B-B14F-4D97-AF65-F5344CB8AC3E}">
        <p14:creationId xmlns:p14="http://schemas.microsoft.com/office/powerpoint/2010/main" val="3172482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99636FF0-A1A5-4E2D-9E63-CE29D0212A9F}" type="slidenum">
              <a:rPr lang="en-US" altLang="ja-JP"/>
              <a:pPr>
                <a:defRPr/>
              </a:pPr>
              <a:t>‹#›</a:t>
            </a:fld>
            <a:endParaRPr lang="en-US" altLang="ja-JP"/>
          </a:p>
        </p:txBody>
      </p:sp>
    </p:spTree>
    <p:extLst>
      <p:ext uri="{BB962C8B-B14F-4D97-AF65-F5344CB8AC3E}">
        <p14:creationId xmlns:p14="http://schemas.microsoft.com/office/powerpoint/2010/main" val="4042702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AEB5C8ED-954A-471A-884A-19E979412364}" type="slidenum">
              <a:rPr lang="en-US" altLang="ja-JP"/>
              <a:pPr>
                <a:defRPr/>
              </a:pPr>
              <a:t>‹#›</a:t>
            </a:fld>
            <a:endParaRPr lang="en-US" altLang="ja-JP"/>
          </a:p>
        </p:txBody>
      </p:sp>
    </p:spTree>
    <p:extLst>
      <p:ext uri="{BB962C8B-B14F-4D97-AF65-F5344CB8AC3E}">
        <p14:creationId xmlns:p14="http://schemas.microsoft.com/office/powerpoint/2010/main" val="4105873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984" y="425076"/>
            <a:ext cx="2486644" cy="1811669"/>
          </a:xfrm>
        </p:spPr>
        <p:txBody>
          <a:bodyPr anchor="b"/>
          <a:lstStyle>
            <a:lvl1pPr algn="l">
              <a:defRPr sz="2339" b="1"/>
            </a:lvl1pPr>
          </a:lstStyle>
          <a:p>
            <a:r>
              <a:rPr lang="ja-JP" altLang="en-US"/>
              <a:t>マスタ タイトルの書式設定</a:t>
            </a:r>
          </a:p>
        </p:txBody>
      </p:sp>
      <p:sp>
        <p:nvSpPr>
          <p:cNvPr id="3" name="コンテンツ プレースホルダ 2"/>
          <p:cNvSpPr>
            <a:spLocks noGrp="1"/>
          </p:cNvSpPr>
          <p:nvPr>
            <p:ph idx="1"/>
          </p:nvPr>
        </p:nvSpPr>
        <p:spPr>
          <a:xfrm>
            <a:off x="2955623" y="425074"/>
            <a:ext cx="4226068" cy="9125166"/>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77984" y="2236745"/>
            <a:ext cx="2486644" cy="7313497"/>
          </a:xfrm>
        </p:spPr>
        <p:txBody>
          <a:bodyPr/>
          <a:lstStyle>
            <a:lvl1pPr marL="0" indent="0">
              <a:buNone/>
              <a:defRPr sz="1637"/>
            </a:lvl1pPr>
            <a:lvl2pPr marL="534561" indent="0">
              <a:buNone/>
              <a:defRPr sz="1403"/>
            </a:lvl2pPr>
            <a:lvl3pPr marL="1069122" indent="0">
              <a:buNone/>
              <a:defRPr sz="1169"/>
            </a:lvl3pPr>
            <a:lvl4pPr marL="1603682" indent="0">
              <a:buNone/>
              <a:defRPr sz="1052"/>
            </a:lvl4pPr>
            <a:lvl5pPr marL="2138243" indent="0">
              <a:buNone/>
              <a:defRPr sz="1052"/>
            </a:lvl5pPr>
            <a:lvl6pPr marL="2672804" indent="0">
              <a:buNone/>
              <a:defRPr sz="1052"/>
            </a:lvl6pPr>
            <a:lvl7pPr marL="3207366" indent="0">
              <a:buNone/>
              <a:defRPr sz="1052"/>
            </a:lvl7pPr>
            <a:lvl8pPr marL="3741926" indent="0">
              <a:buNone/>
              <a:defRPr sz="1052"/>
            </a:lvl8pPr>
            <a:lvl9pPr marL="4276487" indent="0">
              <a:buNone/>
              <a:defRPr sz="1052"/>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0FBFB885-6408-4996-BBBB-E274F7D816F0}" type="slidenum">
              <a:rPr lang="en-US" altLang="ja-JP"/>
              <a:pPr>
                <a:defRPr/>
              </a:pPr>
              <a:t>‹#›</a:t>
            </a:fld>
            <a:endParaRPr lang="en-US" altLang="ja-JP"/>
          </a:p>
        </p:txBody>
      </p:sp>
    </p:spTree>
    <p:extLst>
      <p:ext uri="{BB962C8B-B14F-4D97-AF65-F5344CB8AC3E}">
        <p14:creationId xmlns:p14="http://schemas.microsoft.com/office/powerpoint/2010/main" val="63941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188" y="7484271"/>
            <a:ext cx="4535805" cy="883560"/>
          </a:xfrm>
        </p:spPr>
        <p:txBody>
          <a:bodyPr anchor="b"/>
          <a:lstStyle>
            <a:lvl1pPr algn="l">
              <a:defRPr sz="2339" b="1"/>
            </a:lvl1pPr>
          </a:lstStyle>
          <a:p>
            <a:r>
              <a:rPr lang="ja-JP" altLang="en-US"/>
              <a:t>マスタ タイトルの書式設定</a:t>
            </a:r>
          </a:p>
        </p:txBody>
      </p:sp>
      <p:sp>
        <p:nvSpPr>
          <p:cNvPr id="3" name="図プレースホルダ 2"/>
          <p:cNvSpPr>
            <a:spLocks noGrp="1"/>
          </p:cNvSpPr>
          <p:nvPr>
            <p:ph type="pic" idx="1"/>
          </p:nvPr>
        </p:nvSpPr>
        <p:spPr>
          <a:xfrm>
            <a:off x="1482188" y="955952"/>
            <a:ext cx="4535805" cy="6415088"/>
          </a:xfrm>
        </p:spPr>
        <p:txBody>
          <a:bodyPr/>
          <a:lstStyle>
            <a:lvl1pPr marL="0" indent="0">
              <a:buNone/>
              <a:defRPr sz="3742"/>
            </a:lvl1pPr>
            <a:lvl2pPr marL="534561" indent="0">
              <a:buNone/>
              <a:defRPr sz="3274"/>
            </a:lvl2pPr>
            <a:lvl3pPr marL="1069122" indent="0">
              <a:buNone/>
              <a:defRPr sz="2806"/>
            </a:lvl3pPr>
            <a:lvl4pPr marL="1603682" indent="0">
              <a:buNone/>
              <a:defRPr sz="2339"/>
            </a:lvl4pPr>
            <a:lvl5pPr marL="2138243" indent="0">
              <a:buNone/>
              <a:defRPr sz="2339"/>
            </a:lvl5pPr>
            <a:lvl6pPr marL="2672804" indent="0">
              <a:buNone/>
              <a:defRPr sz="2339"/>
            </a:lvl6pPr>
            <a:lvl7pPr marL="3207366" indent="0">
              <a:buNone/>
              <a:defRPr sz="2339"/>
            </a:lvl7pPr>
            <a:lvl8pPr marL="3741926" indent="0">
              <a:buNone/>
              <a:defRPr sz="2339"/>
            </a:lvl8pPr>
            <a:lvl9pPr marL="4276487" indent="0">
              <a:buNone/>
              <a:defRPr sz="2339"/>
            </a:lvl9pPr>
          </a:lstStyle>
          <a:p>
            <a:pPr lvl="0"/>
            <a:endParaRPr lang="ja-JP" altLang="en-US" noProof="0"/>
          </a:p>
        </p:txBody>
      </p:sp>
      <p:sp>
        <p:nvSpPr>
          <p:cNvPr id="4" name="テキスト プレースホルダ 3"/>
          <p:cNvSpPr>
            <a:spLocks noGrp="1"/>
          </p:cNvSpPr>
          <p:nvPr>
            <p:ph type="body" sz="half" idx="2"/>
          </p:nvPr>
        </p:nvSpPr>
        <p:spPr>
          <a:xfrm>
            <a:off x="1482188" y="8367830"/>
            <a:ext cx="4535805" cy="1254803"/>
          </a:xfrm>
        </p:spPr>
        <p:txBody>
          <a:bodyPr/>
          <a:lstStyle>
            <a:lvl1pPr marL="0" indent="0">
              <a:buNone/>
              <a:defRPr sz="1637"/>
            </a:lvl1pPr>
            <a:lvl2pPr marL="534561" indent="0">
              <a:buNone/>
              <a:defRPr sz="1403"/>
            </a:lvl2pPr>
            <a:lvl3pPr marL="1069122" indent="0">
              <a:buNone/>
              <a:defRPr sz="1169"/>
            </a:lvl3pPr>
            <a:lvl4pPr marL="1603682" indent="0">
              <a:buNone/>
              <a:defRPr sz="1052"/>
            </a:lvl4pPr>
            <a:lvl5pPr marL="2138243" indent="0">
              <a:buNone/>
              <a:defRPr sz="1052"/>
            </a:lvl5pPr>
            <a:lvl6pPr marL="2672804" indent="0">
              <a:buNone/>
              <a:defRPr sz="1052"/>
            </a:lvl6pPr>
            <a:lvl7pPr marL="3207366" indent="0">
              <a:buNone/>
              <a:defRPr sz="1052"/>
            </a:lvl7pPr>
            <a:lvl8pPr marL="3741926" indent="0">
              <a:buNone/>
              <a:defRPr sz="1052"/>
            </a:lvl8pPr>
            <a:lvl9pPr marL="4276487" indent="0">
              <a:buNone/>
              <a:defRPr sz="1052"/>
            </a:lvl9pPr>
          </a:lstStyle>
          <a:p>
            <a:pPr lvl="0"/>
            <a:r>
              <a:rPr lang="ja-JP" altLang="en-US"/>
              <a:t>マスタ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4E97FCB9-CFB7-4B56-B8A8-5D9E1A49CE03}" type="slidenum">
              <a:rPr lang="en-US" altLang="ja-JP"/>
              <a:pPr>
                <a:defRPr/>
              </a:pPr>
              <a:t>‹#›</a:t>
            </a:fld>
            <a:endParaRPr lang="en-US" altLang="ja-JP"/>
          </a:p>
        </p:txBody>
      </p:sp>
    </p:spTree>
    <p:extLst>
      <p:ext uri="{BB962C8B-B14F-4D97-AF65-F5344CB8AC3E}">
        <p14:creationId xmlns:p14="http://schemas.microsoft.com/office/powerpoint/2010/main" val="3440962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77984" y="428786"/>
            <a:ext cx="6803708" cy="1781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377984" y="2494758"/>
            <a:ext cx="6803708" cy="70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377984" y="9735864"/>
            <a:ext cx="1763924" cy="7424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637">
                <a:ea typeface="ＭＳ Ｐゴシック"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2582889" y="9735864"/>
            <a:ext cx="2393897" cy="7424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37">
                <a:ea typeface="ＭＳ Ｐゴシック"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5417767" y="9735864"/>
            <a:ext cx="1763924" cy="7424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637">
                <a:ea typeface="ＭＳ Ｐゴシック" charset="-128"/>
              </a:defRPr>
            </a:lvl1pPr>
          </a:lstStyle>
          <a:p>
            <a:pPr>
              <a:defRPr/>
            </a:pPr>
            <a:fld id="{FD8A53B5-D5C3-4D3F-B7B7-A6A0236080C7}"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5145">
          <a:solidFill>
            <a:schemeClr val="tx2"/>
          </a:solidFill>
          <a:latin typeface="+mj-lt"/>
          <a:ea typeface="+mj-ea"/>
          <a:cs typeface="+mj-cs"/>
        </a:defRPr>
      </a:lvl1pPr>
      <a:lvl2pPr algn="ctr" rtl="0" eaLnBrk="0" fontAlgn="base" hangingPunct="0">
        <a:spcBef>
          <a:spcPct val="0"/>
        </a:spcBef>
        <a:spcAft>
          <a:spcPct val="0"/>
        </a:spcAft>
        <a:defRPr kumimoji="1" sz="5145">
          <a:solidFill>
            <a:schemeClr val="tx2"/>
          </a:solidFill>
          <a:latin typeface="Arial" charset="0"/>
          <a:ea typeface="ＭＳ Ｐゴシック" charset="-128"/>
        </a:defRPr>
      </a:lvl2pPr>
      <a:lvl3pPr algn="ctr" rtl="0" eaLnBrk="0" fontAlgn="base" hangingPunct="0">
        <a:spcBef>
          <a:spcPct val="0"/>
        </a:spcBef>
        <a:spcAft>
          <a:spcPct val="0"/>
        </a:spcAft>
        <a:defRPr kumimoji="1" sz="5145">
          <a:solidFill>
            <a:schemeClr val="tx2"/>
          </a:solidFill>
          <a:latin typeface="Arial" charset="0"/>
          <a:ea typeface="ＭＳ Ｐゴシック" charset="-128"/>
        </a:defRPr>
      </a:lvl3pPr>
      <a:lvl4pPr algn="ctr" rtl="0" eaLnBrk="0" fontAlgn="base" hangingPunct="0">
        <a:spcBef>
          <a:spcPct val="0"/>
        </a:spcBef>
        <a:spcAft>
          <a:spcPct val="0"/>
        </a:spcAft>
        <a:defRPr kumimoji="1" sz="5145">
          <a:solidFill>
            <a:schemeClr val="tx2"/>
          </a:solidFill>
          <a:latin typeface="Arial" charset="0"/>
          <a:ea typeface="ＭＳ Ｐゴシック" charset="-128"/>
        </a:defRPr>
      </a:lvl4pPr>
      <a:lvl5pPr algn="ctr" rtl="0" eaLnBrk="0" fontAlgn="base" hangingPunct="0">
        <a:spcBef>
          <a:spcPct val="0"/>
        </a:spcBef>
        <a:spcAft>
          <a:spcPct val="0"/>
        </a:spcAft>
        <a:defRPr kumimoji="1" sz="5145">
          <a:solidFill>
            <a:schemeClr val="tx2"/>
          </a:solidFill>
          <a:latin typeface="Arial" charset="0"/>
          <a:ea typeface="ＭＳ Ｐゴシック" charset="-128"/>
        </a:defRPr>
      </a:lvl5pPr>
      <a:lvl6pPr marL="534561" algn="ctr" rtl="0" fontAlgn="base">
        <a:spcBef>
          <a:spcPct val="0"/>
        </a:spcBef>
        <a:spcAft>
          <a:spcPct val="0"/>
        </a:spcAft>
        <a:defRPr kumimoji="1" sz="5145">
          <a:solidFill>
            <a:schemeClr val="tx2"/>
          </a:solidFill>
          <a:latin typeface="Arial" charset="0"/>
          <a:ea typeface="ＭＳ Ｐゴシック" charset="-128"/>
        </a:defRPr>
      </a:lvl6pPr>
      <a:lvl7pPr marL="1069122" algn="ctr" rtl="0" fontAlgn="base">
        <a:spcBef>
          <a:spcPct val="0"/>
        </a:spcBef>
        <a:spcAft>
          <a:spcPct val="0"/>
        </a:spcAft>
        <a:defRPr kumimoji="1" sz="5145">
          <a:solidFill>
            <a:schemeClr val="tx2"/>
          </a:solidFill>
          <a:latin typeface="Arial" charset="0"/>
          <a:ea typeface="ＭＳ Ｐゴシック" charset="-128"/>
        </a:defRPr>
      </a:lvl7pPr>
      <a:lvl8pPr marL="1603682" algn="ctr" rtl="0" fontAlgn="base">
        <a:spcBef>
          <a:spcPct val="0"/>
        </a:spcBef>
        <a:spcAft>
          <a:spcPct val="0"/>
        </a:spcAft>
        <a:defRPr kumimoji="1" sz="5145">
          <a:solidFill>
            <a:schemeClr val="tx2"/>
          </a:solidFill>
          <a:latin typeface="Arial" charset="0"/>
          <a:ea typeface="ＭＳ Ｐゴシック" charset="-128"/>
        </a:defRPr>
      </a:lvl8pPr>
      <a:lvl9pPr marL="2138243" algn="ctr" rtl="0" fontAlgn="base">
        <a:spcBef>
          <a:spcPct val="0"/>
        </a:spcBef>
        <a:spcAft>
          <a:spcPct val="0"/>
        </a:spcAft>
        <a:defRPr kumimoji="1" sz="5145">
          <a:solidFill>
            <a:schemeClr val="tx2"/>
          </a:solidFill>
          <a:latin typeface="Arial" charset="0"/>
          <a:ea typeface="ＭＳ Ｐゴシック" charset="-128"/>
        </a:defRPr>
      </a:lvl9pPr>
    </p:titleStyle>
    <p:bodyStyle>
      <a:lvl1pPr marL="400921" indent="-400921" algn="l" rtl="0" eaLnBrk="0" fontAlgn="base" hangingPunct="0">
        <a:spcBef>
          <a:spcPct val="20000"/>
        </a:spcBef>
        <a:spcAft>
          <a:spcPct val="0"/>
        </a:spcAft>
        <a:buChar char="•"/>
        <a:defRPr kumimoji="1" sz="3742">
          <a:solidFill>
            <a:schemeClr val="tx1"/>
          </a:solidFill>
          <a:latin typeface="+mn-lt"/>
          <a:ea typeface="+mn-ea"/>
          <a:cs typeface="+mn-cs"/>
        </a:defRPr>
      </a:lvl1pPr>
      <a:lvl2pPr marL="868662" indent="-334101" algn="l" rtl="0" eaLnBrk="0" fontAlgn="base" hangingPunct="0">
        <a:spcBef>
          <a:spcPct val="20000"/>
        </a:spcBef>
        <a:spcAft>
          <a:spcPct val="0"/>
        </a:spcAft>
        <a:buChar char="–"/>
        <a:defRPr kumimoji="1" sz="3274">
          <a:solidFill>
            <a:schemeClr val="tx1"/>
          </a:solidFill>
          <a:latin typeface="+mn-lt"/>
          <a:ea typeface="+mn-ea"/>
        </a:defRPr>
      </a:lvl2pPr>
      <a:lvl3pPr marL="1336402" indent="-267280" algn="l" rtl="0" eaLnBrk="0" fontAlgn="base" hangingPunct="0">
        <a:spcBef>
          <a:spcPct val="20000"/>
        </a:spcBef>
        <a:spcAft>
          <a:spcPct val="0"/>
        </a:spcAft>
        <a:buChar char="•"/>
        <a:defRPr kumimoji="1" sz="2806">
          <a:solidFill>
            <a:schemeClr val="tx1"/>
          </a:solidFill>
          <a:latin typeface="+mn-lt"/>
          <a:ea typeface="+mn-ea"/>
        </a:defRPr>
      </a:lvl3pPr>
      <a:lvl4pPr marL="1870963" indent="-267280" algn="l" rtl="0" eaLnBrk="0" fontAlgn="base" hangingPunct="0">
        <a:spcBef>
          <a:spcPct val="20000"/>
        </a:spcBef>
        <a:spcAft>
          <a:spcPct val="0"/>
        </a:spcAft>
        <a:buChar char="–"/>
        <a:defRPr kumimoji="1" sz="2339">
          <a:solidFill>
            <a:schemeClr val="tx1"/>
          </a:solidFill>
          <a:latin typeface="+mn-lt"/>
          <a:ea typeface="+mn-ea"/>
        </a:defRPr>
      </a:lvl4pPr>
      <a:lvl5pPr marL="2405523" indent="-267280" algn="l" rtl="0" eaLnBrk="0" fontAlgn="base" hangingPunct="0">
        <a:spcBef>
          <a:spcPct val="20000"/>
        </a:spcBef>
        <a:spcAft>
          <a:spcPct val="0"/>
        </a:spcAft>
        <a:buChar char="»"/>
        <a:defRPr kumimoji="1" sz="2339">
          <a:solidFill>
            <a:schemeClr val="tx1"/>
          </a:solidFill>
          <a:latin typeface="+mn-lt"/>
          <a:ea typeface="+mn-ea"/>
        </a:defRPr>
      </a:lvl5pPr>
      <a:lvl6pPr marL="2940084" indent="-267280" algn="l" rtl="0" fontAlgn="base">
        <a:spcBef>
          <a:spcPct val="20000"/>
        </a:spcBef>
        <a:spcAft>
          <a:spcPct val="0"/>
        </a:spcAft>
        <a:buChar char="»"/>
        <a:defRPr kumimoji="1" sz="2339">
          <a:solidFill>
            <a:schemeClr val="tx1"/>
          </a:solidFill>
          <a:latin typeface="+mn-lt"/>
          <a:ea typeface="+mn-ea"/>
        </a:defRPr>
      </a:lvl6pPr>
      <a:lvl7pPr marL="3474646" indent="-267280" algn="l" rtl="0" fontAlgn="base">
        <a:spcBef>
          <a:spcPct val="20000"/>
        </a:spcBef>
        <a:spcAft>
          <a:spcPct val="0"/>
        </a:spcAft>
        <a:buChar char="»"/>
        <a:defRPr kumimoji="1" sz="2339">
          <a:solidFill>
            <a:schemeClr val="tx1"/>
          </a:solidFill>
          <a:latin typeface="+mn-lt"/>
          <a:ea typeface="+mn-ea"/>
        </a:defRPr>
      </a:lvl7pPr>
      <a:lvl8pPr marL="4009207" indent="-267280" algn="l" rtl="0" fontAlgn="base">
        <a:spcBef>
          <a:spcPct val="20000"/>
        </a:spcBef>
        <a:spcAft>
          <a:spcPct val="0"/>
        </a:spcAft>
        <a:buChar char="»"/>
        <a:defRPr kumimoji="1" sz="2339">
          <a:solidFill>
            <a:schemeClr val="tx1"/>
          </a:solidFill>
          <a:latin typeface="+mn-lt"/>
          <a:ea typeface="+mn-ea"/>
        </a:defRPr>
      </a:lvl8pPr>
      <a:lvl9pPr marL="4543767" indent="-267280" algn="l" rtl="0" fontAlgn="base">
        <a:spcBef>
          <a:spcPct val="20000"/>
        </a:spcBef>
        <a:spcAft>
          <a:spcPct val="0"/>
        </a:spcAft>
        <a:buChar char="»"/>
        <a:defRPr kumimoji="1" sz="2339">
          <a:solidFill>
            <a:schemeClr val="tx1"/>
          </a:solidFill>
          <a:latin typeface="+mn-lt"/>
          <a:ea typeface="+mn-ea"/>
        </a:defRPr>
      </a:lvl9pPr>
    </p:bodyStyle>
    <p:otherStyle>
      <a:defPPr>
        <a:defRPr lang="ja-JP"/>
      </a:defPPr>
      <a:lvl1pPr marL="0" algn="l" defTabSz="1069122" rtl="0" eaLnBrk="1" latinLnBrk="0" hangingPunct="1">
        <a:defRPr kumimoji="1" sz="2105" kern="1200">
          <a:solidFill>
            <a:schemeClr val="tx1"/>
          </a:solidFill>
          <a:latin typeface="+mn-lt"/>
          <a:ea typeface="+mn-ea"/>
          <a:cs typeface="+mn-cs"/>
        </a:defRPr>
      </a:lvl1pPr>
      <a:lvl2pPr marL="534561" algn="l" defTabSz="1069122" rtl="0" eaLnBrk="1" latinLnBrk="0" hangingPunct="1">
        <a:defRPr kumimoji="1" sz="2105" kern="1200">
          <a:solidFill>
            <a:schemeClr val="tx1"/>
          </a:solidFill>
          <a:latin typeface="+mn-lt"/>
          <a:ea typeface="+mn-ea"/>
          <a:cs typeface="+mn-cs"/>
        </a:defRPr>
      </a:lvl2pPr>
      <a:lvl3pPr marL="1069122" algn="l" defTabSz="1069122" rtl="0" eaLnBrk="1" latinLnBrk="0" hangingPunct="1">
        <a:defRPr kumimoji="1" sz="2105" kern="1200">
          <a:solidFill>
            <a:schemeClr val="tx1"/>
          </a:solidFill>
          <a:latin typeface="+mn-lt"/>
          <a:ea typeface="+mn-ea"/>
          <a:cs typeface="+mn-cs"/>
        </a:defRPr>
      </a:lvl3pPr>
      <a:lvl4pPr marL="1603682" algn="l" defTabSz="1069122" rtl="0" eaLnBrk="1" latinLnBrk="0" hangingPunct="1">
        <a:defRPr kumimoji="1" sz="2105" kern="1200">
          <a:solidFill>
            <a:schemeClr val="tx1"/>
          </a:solidFill>
          <a:latin typeface="+mn-lt"/>
          <a:ea typeface="+mn-ea"/>
          <a:cs typeface="+mn-cs"/>
        </a:defRPr>
      </a:lvl4pPr>
      <a:lvl5pPr marL="2138243" algn="l" defTabSz="1069122" rtl="0" eaLnBrk="1" latinLnBrk="0" hangingPunct="1">
        <a:defRPr kumimoji="1" sz="2105" kern="1200">
          <a:solidFill>
            <a:schemeClr val="tx1"/>
          </a:solidFill>
          <a:latin typeface="+mn-lt"/>
          <a:ea typeface="+mn-ea"/>
          <a:cs typeface="+mn-cs"/>
        </a:defRPr>
      </a:lvl5pPr>
      <a:lvl6pPr marL="2672804" algn="l" defTabSz="1069122" rtl="0" eaLnBrk="1" latinLnBrk="0" hangingPunct="1">
        <a:defRPr kumimoji="1" sz="2105" kern="1200">
          <a:solidFill>
            <a:schemeClr val="tx1"/>
          </a:solidFill>
          <a:latin typeface="+mn-lt"/>
          <a:ea typeface="+mn-ea"/>
          <a:cs typeface="+mn-cs"/>
        </a:defRPr>
      </a:lvl6pPr>
      <a:lvl7pPr marL="3207366" algn="l" defTabSz="1069122" rtl="0" eaLnBrk="1" latinLnBrk="0" hangingPunct="1">
        <a:defRPr kumimoji="1" sz="2105" kern="1200">
          <a:solidFill>
            <a:schemeClr val="tx1"/>
          </a:solidFill>
          <a:latin typeface="+mn-lt"/>
          <a:ea typeface="+mn-ea"/>
          <a:cs typeface="+mn-cs"/>
        </a:defRPr>
      </a:lvl7pPr>
      <a:lvl8pPr marL="3741926" algn="l" defTabSz="1069122" rtl="0" eaLnBrk="1" latinLnBrk="0" hangingPunct="1">
        <a:defRPr kumimoji="1" sz="2105" kern="1200">
          <a:solidFill>
            <a:schemeClr val="tx1"/>
          </a:solidFill>
          <a:latin typeface="+mn-lt"/>
          <a:ea typeface="+mn-ea"/>
          <a:cs typeface="+mn-cs"/>
        </a:defRPr>
      </a:lvl8pPr>
      <a:lvl9pPr marL="4276487" algn="l" defTabSz="1069122"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pref.osaka.lg.jp/keikakusuishin/syuuroushien/syateki.html" TargetMode="Externa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https://lgpos.task-asp.net/cu/270008/ea/residents/procedures/apply/edf76c0c-4a0e-4f49-843e-7e8fd746f3bc/start" TargetMode="External"/><Relationship Id="rId10" Type="http://schemas.openxmlformats.org/officeDocument/2006/relationships/image" Target="../media/image7.png"/><Relationship Id="rId4" Type="http://schemas.openxmlformats.org/officeDocument/2006/relationships/hyperlink" Target="https://lgpos.task-asp.net/cu/270008/ea/residents/procedures/apply/63916a20-144a-4547-8759-6af7dab98f58/start"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395" y="305927"/>
            <a:ext cx="942975" cy="266700"/>
          </a:xfrm>
          <a:prstGeom prst="rect">
            <a:avLst/>
          </a:prstGeom>
        </p:spPr>
      </p:pic>
      <p:sp>
        <p:nvSpPr>
          <p:cNvPr id="4" name="テキスト ボックス 3"/>
          <p:cNvSpPr txBox="1"/>
          <p:nvPr/>
        </p:nvSpPr>
        <p:spPr>
          <a:xfrm>
            <a:off x="1119688" y="441681"/>
            <a:ext cx="5354351" cy="954107"/>
          </a:xfrm>
          <a:prstGeom prst="rect">
            <a:avLst/>
          </a:prstGeom>
          <a:noFill/>
        </p:spPr>
        <p:txBody>
          <a:bodyPr wrap="none" rtlCol="0">
            <a:spAutoFit/>
          </a:bodyPr>
          <a:lstStyle/>
          <a:p>
            <a:r>
              <a:rPr lang="ja-JP" altLang="en-US" sz="2800" b="1" dirty="0">
                <a:latin typeface="Meiryo UI" panose="020B0604030504040204" pitchFamily="50" charset="-128"/>
                <a:ea typeface="Meiryo UI" panose="020B0604030504040204" pitchFamily="50" charset="-128"/>
              </a:rPr>
              <a:t>精神障がい者・</a:t>
            </a:r>
            <a:endParaRPr lang="en-US" altLang="ja-JP" sz="2800" b="1" dirty="0">
              <a:latin typeface="Meiryo UI" panose="020B0604030504040204" pitchFamily="50" charset="-128"/>
              <a:ea typeface="Meiryo UI" panose="020B0604030504040204" pitchFamily="50" charset="-128"/>
            </a:endParaRPr>
          </a:p>
          <a:p>
            <a:r>
              <a:rPr lang="ja-JP" altLang="en-US" sz="2800" b="1" dirty="0">
                <a:latin typeface="Meiryo UI" panose="020B0604030504040204" pitchFamily="50" charset="-128"/>
                <a:ea typeface="Meiryo UI" panose="020B0604030504040204" pitchFamily="50" charset="-128"/>
              </a:rPr>
              <a:t>　発達障がい者雇用セミナー</a:t>
            </a:r>
            <a:r>
              <a:rPr lang="en-US" altLang="ja-JP" sz="2800" b="1" dirty="0">
                <a:latin typeface="Meiryo UI" panose="020B0604030504040204" pitchFamily="50" charset="-128"/>
                <a:ea typeface="Meiryo UI" panose="020B0604030504040204" pitchFamily="50" charset="-128"/>
              </a:rPr>
              <a:t>2026</a:t>
            </a:r>
          </a:p>
        </p:txBody>
      </p:sp>
      <p:sp>
        <p:nvSpPr>
          <p:cNvPr id="7" name="フローチャート: 端子 6"/>
          <p:cNvSpPr/>
          <p:nvPr/>
        </p:nvSpPr>
        <p:spPr>
          <a:xfrm>
            <a:off x="1588925" y="1405368"/>
            <a:ext cx="1088868" cy="336681"/>
          </a:xfrm>
          <a:prstGeom prst="flowChartTerminator">
            <a:avLst/>
          </a:prstGeom>
          <a:gradFill>
            <a:gsLst>
              <a:gs pos="0">
                <a:srgbClr val="FFFF99"/>
              </a:gs>
              <a:gs pos="35000">
                <a:srgbClr val="FFFF99"/>
              </a:gs>
              <a:gs pos="100000">
                <a:srgbClr val="FFFF99"/>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参加無料</a:t>
            </a:r>
          </a:p>
        </p:txBody>
      </p:sp>
      <p:sp>
        <p:nvSpPr>
          <p:cNvPr id="8" name="フローチャート: 端子 7"/>
          <p:cNvSpPr/>
          <p:nvPr/>
        </p:nvSpPr>
        <p:spPr>
          <a:xfrm>
            <a:off x="3246348" y="1403385"/>
            <a:ext cx="1088868" cy="336681"/>
          </a:xfrm>
          <a:prstGeom prst="flowChartTerminator">
            <a:avLst/>
          </a:prstGeom>
          <a:gradFill>
            <a:gsLst>
              <a:gs pos="0">
                <a:srgbClr val="FFFF99"/>
              </a:gs>
              <a:gs pos="35000">
                <a:srgbClr val="FFFF99"/>
              </a:gs>
              <a:gs pos="100000">
                <a:srgbClr val="FFFF99"/>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完全予約制</a:t>
            </a:r>
          </a:p>
        </p:txBody>
      </p:sp>
      <p:sp>
        <p:nvSpPr>
          <p:cNvPr id="9" name="フローチャート: 端子 8"/>
          <p:cNvSpPr/>
          <p:nvPr/>
        </p:nvSpPr>
        <p:spPr>
          <a:xfrm>
            <a:off x="4827432" y="1393410"/>
            <a:ext cx="1088868" cy="336681"/>
          </a:xfrm>
          <a:prstGeom prst="flowChartTerminator">
            <a:avLst/>
          </a:prstGeom>
          <a:gradFill>
            <a:gsLst>
              <a:gs pos="0">
                <a:srgbClr val="FFFF99"/>
              </a:gs>
              <a:gs pos="35000">
                <a:srgbClr val="FFFF99"/>
              </a:gs>
              <a:gs pos="100000">
                <a:srgbClr val="FFFF99"/>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定員：</a:t>
            </a:r>
            <a:r>
              <a:rPr lang="en-US" altLang="ja-JP" sz="1100" dirty="0">
                <a:solidFill>
                  <a:schemeClr val="tx1"/>
                </a:solidFill>
                <a:latin typeface="Meiryo UI" panose="020B0604030504040204" pitchFamily="50" charset="-128"/>
                <a:ea typeface="Meiryo UI" panose="020B0604030504040204" pitchFamily="50" charset="-128"/>
              </a:rPr>
              <a:t>50</a:t>
            </a:r>
            <a:r>
              <a:rPr lang="ja-JP" altLang="en-US" sz="1100" dirty="0">
                <a:solidFill>
                  <a:schemeClr val="tx1"/>
                </a:solidFill>
                <a:latin typeface="Meiryo UI" panose="020B0604030504040204" pitchFamily="50" charset="-128"/>
                <a:ea typeface="Meiryo UI" panose="020B0604030504040204" pitchFamily="50" charset="-128"/>
              </a:rPr>
              <a:t>名</a:t>
            </a:r>
          </a:p>
        </p:txBody>
      </p:sp>
      <p:sp>
        <p:nvSpPr>
          <p:cNvPr id="11" name="テキスト ボックス 10"/>
          <p:cNvSpPr txBox="1"/>
          <p:nvPr/>
        </p:nvSpPr>
        <p:spPr>
          <a:xfrm>
            <a:off x="151922" y="1849374"/>
            <a:ext cx="7255830" cy="1066959"/>
          </a:xfrm>
          <a:prstGeom prst="rect">
            <a:avLst/>
          </a:prstGeom>
          <a:noFill/>
        </p:spPr>
        <p:txBody>
          <a:bodyPr wrap="square" rtlCol="0">
            <a:spAutoFit/>
          </a:bodyPr>
          <a:lstStyle/>
          <a:p>
            <a:pPr>
              <a:lnSpc>
                <a:spcPts val="1870"/>
              </a:lnSpc>
              <a:spcBef>
                <a:spcPts val="0"/>
              </a:spcBef>
            </a:pPr>
            <a:r>
              <a:rPr lang="ja-JP" altLang="en-US" sz="1050" dirty="0">
                <a:latin typeface="Meiryo UI" panose="020B0604030504040204" pitchFamily="50" charset="-128"/>
                <a:ea typeface="Meiryo UI" panose="020B0604030504040204" pitchFamily="50" charset="-128"/>
              </a:rPr>
              <a:t>　平成</a:t>
            </a:r>
            <a:r>
              <a:rPr lang="en-US" altLang="ja-JP" sz="1050" dirty="0">
                <a:latin typeface="Meiryo UI" panose="020B0604030504040204" pitchFamily="50" charset="-128"/>
                <a:ea typeface="Meiryo UI" panose="020B0604030504040204" pitchFamily="50" charset="-128"/>
              </a:rPr>
              <a:t>30</a:t>
            </a:r>
            <a:r>
              <a:rPr lang="ja-JP" altLang="en-US" sz="1050" dirty="0">
                <a:latin typeface="Meiryo UI" panose="020B0604030504040204" pitchFamily="50" charset="-128"/>
                <a:ea typeface="Meiryo UI" panose="020B0604030504040204" pitchFamily="50" charset="-128"/>
              </a:rPr>
              <a:t>年４月の精神障がい者の雇用義務化以降、精神障がい者の雇用者数が大幅に増加しています。本セミナーでは、障がい者の採用から雇用管理まで、実務の参考となる講演や、大阪府の「精神障がい者社会生活適応訓練事業（以下「社適」）」の紹介、実際に障がい者を雇用している企業の担当者の話や、企業と支援機関での意見交換会をします。実際の雇用や職場定着支援に向けた具体的な一歩として、ぜひご参加下さい。</a:t>
            </a:r>
            <a:endParaRPr lang="en-US" altLang="ja-JP" sz="1050" dirty="0">
              <a:latin typeface="Meiryo UI" panose="020B0604030504040204" pitchFamily="50" charset="-128"/>
              <a:ea typeface="Meiryo UI" panose="020B0604030504040204" pitchFamily="50" charset="-128"/>
            </a:endParaRPr>
          </a:p>
        </p:txBody>
      </p:sp>
      <p:graphicFrame>
        <p:nvGraphicFramePr>
          <p:cNvPr id="12" name="表 11"/>
          <p:cNvGraphicFramePr>
            <a:graphicFrameLocks noGrp="1"/>
          </p:cNvGraphicFramePr>
          <p:nvPr>
            <p:extLst>
              <p:ext uri="{D42A27DB-BD31-4B8C-83A1-F6EECF244321}">
                <p14:modId xmlns:p14="http://schemas.microsoft.com/office/powerpoint/2010/main" val="665557183"/>
              </p:ext>
            </p:extLst>
          </p:nvPr>
        </p:nvGraphicFramePr>
        <p:xfrm>
          <a:off x="237827" y="4459780"/>
          <a:ext cx="7070402" cy="3783603"/>
        </p:xfrm>
        <a:graphic>
          <a:graphicData uri="http://schemas.openxmlformats.org/drawingml/2006/table">
            <a:tbl>
              <a:tblPr firstRow="1" bandRow="1">
                <a:tableStyleId>{BDBED569-4797-4DF1-A0F4-6AAB3CD982D8}</a:tableStyleId>
              </a:tblPr>
              <a:tblGrid>
                <a:gridCol w="1392885">
                  <a:extLst>
                    <a:ext uri="{9D8B030D-6E8A-4147-A177-3AD203B41FA5}">
                      <a16:colId xmlns:a16="http://schemas.microsoft.com/office/drawing/2014/main" val="948525596"/>
                    </a:ext>
                  </a:extLst>
                </a:gridCol>
                <a:gridCol w="5677517">
                  <a:extLst>
                    <a:ext uri="{9D8B030D-6E8A-4147-A177-3AD203B41FA5}">
                      <a16:colId xmlns:a16="http://schemas.microsoft.com/office/drawing/2014/main" val="1374910874"/>
                    </a:ext>
                  </a:extLst>
                </a:gridCol>
              </a:tblGrid>
              <a:tr h="239089">
                <a:tc>
                  <a:txBody>
                    <a:bodyPr/>
                    <a:lstStyle/>
                    <a:p>
                      <a:pPr algn="ctr"/>
                      <a:endParaRPr kumimoji="1" lang="ja-JP" altLang="en-US" sz="1000" dirty="0">
                        <a:latin typeface="Meiryo UI" panose="020B0604030504040204" pitchFamily="50" charset="-128"/>
                        <a:ea typeface="Meiryo UI" panose="020B0604030504040204" pitchFamily="50" charset="-128"/>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75000"/>
                      </a:schemeClr>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内容</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19018253"/>
                  </a:ext>
                </a:extLst>
              </a:tr>
              <a:tr h="239089">
                <a:tc>
                  <a:txBody>
                    <a:bodyPr/>
                    <a:lstStyle/>
                    <a:p>
                      <a:pPr algn="ctr"/>
                      <a:r>
                        <a:rPr kumimoji="1" lang="en-US" altLang="ja-JP" sz="1000" dirty="0">
                          <a:latin typeface="Meiryo UI" panose="020B0604030504040204" pitchFamily="50" charset="-128"/>
                          <a:ea typeface="Meiryo UI" panose="020B0604030504040204" pitchFamily="50" charset="-128"/>
                        </a:rPr>
                        <a:t>13</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30</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13</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35</a:t>
                      </a:r>
                      <a:endParaRPr kumimoji="1" lang="ja-JP" altLang="en-US" sz="10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a:r>
                        <a:rPr kumimoji="1" lang="ja-JP" altLang="en-US" sz="1000" dirty="0">
                          <a:latin typeface="Meiryo UI" panose="020B0604030504040204" pitchFamily="50" charset="-128"/>
                          <a:ea typeface="Meiryo UI" panose="020B0604030504040204" pitchFamily="50" charset="-128"/>
                        </a:rPr>
                        <a:t>　開会挨拶</a:t>
                      </a:r>
                      <a:endParaRPr kumimoji="1" lang="en-US" altLang="ja-JP" sz="1000" dirty="0">
                        <a:latin typeface="Meiryo UI" panose="020B0604030504040204" pitchFamily="50" charset="-128"/>
                        <a:ea typeface="Meiryo UI" panose="020B0604030504040204" pitchFamily="50" charset="-128"/>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8420139"/>
                  </a:ext>
                </a:extLst>
              </a:tr>
              <a:tr h="395990">
                <a:tc>
                  <a:txBody>
                    <a:bodyPr/>
                    <a:lstStyle/>
                    <a:p>
                      <a:pPr algn="ctr"/>
                      <a:r>
                        <a:rPr kumimoji="1" lang="ja-JP" altLang="en-US" sz="1000" dirty="0">
                          <a:latin typeface="Meiryo UI" panose="020B0604030504040204" pitchFamily="50" charset="-128"/>
                          <a:ea typeface="Meiryo UI" panose="020B0604030504040204" pitchFamily="50" charset="-128"/>
                        </a:rPr>
                        <a:t>第一部</a:t>
                      </a:r>
                      <a:endParaRPr kumimoji="1" lang="en-US" altLang="ja-JP" sz="10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13:35~14:10</a:t>
                      </a:r>
                      <a:endParaRPr kumimoji="1" lang="ja-JP" altLang="en-US" sz="10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a:r>
                        <a:rPr kumimoji="1" lang="ja-JP" altLang="en-US" sz="105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050" b="1" kern="1200" dirty="0">
                          <a:solidFill>
                            <a:schemeClr val="tx1"/>
                          </a:solidFill>
                          <a:effectLst/>
                          <a:latin typeface="Meiryo UI" panose="020B0604030504040204" pitchFamily="50" charset="-128"/>
                          <a:ea typeface="Meiryo UI" panose="020B0604030504040204" pitchFamily="50" charset="-128"/>
                          <a:cs typeface="+mn-cs"/>
                        </a:rPr>
                        <a:t>「精神</a:t>
                      </a:r>
                      <a:r>
                        <a:rPr kumimoji="1" lang="ja-JP" altLang="en-US" sz="1050" b="1" kern="1200" dirty="0">
                          <a:solidFill>
                            <a:schemeClr val="tx1"/>
                          </a:solidFill>
                          <a:effectLst/>
                          <a:latin typeface="Meiryo UI" panose="020B0604030504040204" pitchFamily="50" charset="-128"/>
                          <a:ea typeface="Meiryo UI" panose="020B0604030504040204" pitchFamily="50" charset="-128"/>
                          <a:cs typeface="+mn-cs"/>
                        </a:rPr>
                        <a:t>障がい者</a:t>
                      </a:r>
                      <a:r>
                        <a:rPr kumimoji="1" lang="ja-JP" altLang="ja-JP" sz="1050" b="1" kern="1200" dirty="0">
                          <a:solidFill>
                            <a:schemeClr val="tx1"/>
                          </a:solidFill>
                          <a:effectLst/>
                          <a:latin typeface="Meiryo UI" panose="020B0604030504040204" pitchFamily="50" charset="-128"/>
                          <a:ea typeface="Meiryo UI" panose="020B0604030504040204" pitchFamily="50" charset="-128"/>
                          <a:cs typeface="+mn-cs"/>
                        </a:rPr>
                        <a:t>・発達障がい者の特性と雇用</a:t>
                      </a:r>
                      <a:r>
                        <a:rPr kumimoji="1" lang="ja-JP" altLang="ja-JP" sz="1000" b="1" kern="1200" dirty="0">
                          <a:solidFill>
                            <a:schemeClr val="tx1"/>
                          </a:solidFill>
                          <a:effectLst/>
                          <a:latin typeface="Meiryo UI" panose="020B0604030504040204" pitchFamily="50" charset="-128"/>
                          <a:ea typeface="Meiryo UI" panose="020B0604030504040204" pitchFamily="50" charset="-128"/>
                          <a:cs typeface="+mn-cs"/>
                        </a:rPr>
                        <a:t>管理について」</a:t>
                      </a:r>
                      <a:r>
                        <a:rPr kumimoji="1" lang="ja-JP" altLang="en-US" sz="1000" b="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000" b="0" kern="1200" dirty="0">
                          <a:solidFill>
                            <a:schemeClr val="tx1"/>
                          </a:solidFill>
                          <a:effectLst/>
                          <a:latin typeface="Meiryo UI" panose="020B0604030504040204" pitchFamily="50" charset="-128"/>
                          <a:ea typeface="Meiryo UI" panose="020B0604030504040204" pitchFamily="50" charset="-128"/>
                          <a:cs typeface="+mn-cs"/>
                        </a:rPr>
                        <a:t>35</a:t>
                      </a:r>
                      <a:r>
                        <a:rPr kumimoji="1" lang="ja-JP" altLang="ja-JP" sz="10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0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000" kern="1200" dirty="0">
                        <a:solidFill>
                          <a:schemeClr val="tx1"/>
                        </a:solidFill>
                        <a:effectLst/>
                        <a:latin typeface="Meiryo UI" panose="020B0604030504040204" pitchFamily="50" charset="-128"/>
                        <a:ea typeface="Meiryo UI" panose="020B0604030504040204" pitchFamily="50" charset="-128"/>
                        <a:cs typeface="+mn-cs"/>
                      </a:endParaRPr>
                    </a:p>
                    <a:p>
                      <a:pPr algn="l"/>
                      <a:r>
                        <a:rPr kumimoji="1" lang="ja-JP" altLang="en-US" sz="1000" dirty="0">
                          <a:latin typeface="Meiryo UI" panose="020B0604030504040204" pitchFamily="50" charset="-128"/>
                          <a:ea typeface="Meiryo UI" panose="020B0604030504040204" pitchFamily="50" charset="-128"/>
                        </a:rPr>
                        <a:t>　講師：大阪府障がい者雇用促進センター　　　　上席調査役　大山　佳子</a:t>
                      </a:r>
                      <a:endParaRPr kumimoji="1" lang="en-US" altLang="ja-JP" sz="1000" dirty="0">
                        <a:latin typeface="Meiryo UI" panose="020B0604030504040204" pitchFamily="50" charset="-128"/>
                        <a:ea typeface="Meiryo UI" panose="020B0604030504040204" pitchFamily="50" charset="-128"/>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7733047"/>
                  </a:ext>
                </a:extLst>
              </a:tr>
              <a:tr h="395990">
                <a:tc rowSpan="2">
                  <a:txBody>
                    <a:bodyPr/>
                    <a:lstStyle/>
                    <a:p>
                      <a:pPr algn="ctr"/>
                      <a:r>
                        <a:rPr kumimoji="1" lang="ja-JP" altLang="en-US" sz="1000" dirty="0">
                          <a:latin typeface="Meiryo UI" panose="020B0604030504040204" pitchFamily="50" charset="-128"/>
                          <a:ea typeface="Meiryo UI" panose="020B0604030504040204" pitchFamily="50" charset="-128"/>
                        </a:rPr>
                        <a:t>第二部</a:t>
                      </a:r>
                      <a:endParaRPr kumimoji="1" lang="en-US" altLang="ja-JP" sz="1000" dirty="0">
                        <a:latin typeface="Meiryo UI" panose="020B0604030504040204" pitchFamily="50" charset="-128"/>
                        <a:ea typeface="Meiryo UI" panose="020B0604030504040204" pitchFamily="50" charset="-128"/>
                      </a:endParaRPr>
                    </a:p>
                    <a:p>
                      <a:pPr algn="ctr"/>
                      <a:r>
                        <a:rPr kumimoji="1" lang="ja-JP" altLang="en-US" sz="1000" dirty="0">
                          <a:latin typeface="Meiryo UI" panose="020B0604030504040204" pitchFamily="50" charset="-128"/>
                          <a:ea typeface="Meiryo UI" panose="020B0604030504040204" pitchFamily="50" charset="-128"/>
                        </a:rPr>
                        <a:t>（「社適」紹介）</a:t>
                      </a:r>
                      <a:endParaRPr kumimoji="1" lang="en-US" altLang="ja-JP" sz="10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14:15~15:05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a:r>
                        <a:rPr kumimoji="1" lang="ja-JP" altLang="en-US" sz="1050" b="1" dirty="0">
                          <a:latin typeface="Meiryo UI" panose="020B0604030504040204" pitchFamily="50" charset="-128"/>
                          <a:ea typeface="Meiryo UI" panose="020B0604030504040204" pitchFamily="50" charset="-128"/>
                        </a:rPr>
                        <a:t>　「精神障がい者社会生活適応訓練事業」の紹介</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15</a:t>
                      </a:r>
                      <a:r>
                        <a:rPr kumimoji="1" lang="ja-JP" altLang="en-US" sz="1000" dirty="0">
                          <a:latin typeface="Meiryo UI" panose="020B0604030504040204" pitchFamily="50" charset="-128"/>
                          <a:ea typeface="Meiryo UI" panose="020B0604030504040204" pitchFamily="50" charset="-128"/>
                        </a:rPr>
                        <a:t>分）</a:t>
                      </a:r>
                      <a:endParaRPr kumimoji="1" lang="en-US" altLang="ja-JP" sz="1000" dirty="0">
                        <a:latin typeface="Meiryo UI" panose="020B0604030504040204" pitchFamily="50" charset="-128"/>
                        <a:ea typeface="Meiryo UI" panose="020B0604030504040204" pitchFamily="50" charset="-128"/>
                      </a:endParaRPr>
                    </a:p>
                    <a:p>
                      <a:pPr algn="l"/>
                      <a:r>
                        <a:rPr kumimoji="1" lang="ja-JP" altLang="en-US" sz="1000" dirty="0">
                          <a:latin typeface="Meiryo UI" panose="020B0604030504040204" pitchFamily="50" charset="-128"/>
                          <a:ea typeface="Meiryo UI" panose="020B0604030504040204" pitchFamily="50" charset="-128"/>
                        </a:rPr>
                        <a:t>　 登壇者：大阪府自立支援課職員</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167218028"/>
                  </a:ext>
                </a:extLst>
              </a:tr>
              <a:tr h="315214">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l"/>
                      <a:r>
                        <a:rPr kumimoji="1" lang="ja-JP" altLang="en-US" sz="1050" b="1" dirty="0">
                          <a:latin typeface="Meiryo UI" panose="020B0604030504040204" pitchFamily="50" charset="-128"/>
                          <a:ea typeface="Meiryo UI" panose="020B0604030504040204" pitchFamily="50" charset="-128"/>
                        </a:rPr>
                        <a:t>　体験報告「社会生活適応訓練事業を利用して」</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35</a:t>
                      </a:r>
                      <a:r>
                        <a:rPr kumimoji="1" lang="ja-JP" altLang="en-US" sz="1000" dirty="0">
                          <a:latin typeface="Meiryo UI" panose="020B0604030504040204" pitchFamily="50" charset="-128"/>
                          <a:ea typeface="Meiryo UI" panose="020B0604030504040204" pitchFamily="50" charset="-128"/>
                        </a:rPr>
                        <a:t>分）</a:t>
                      </a:r>
                      <a:endParaRPr kumimoji="1" lang="en-US" altLang="ja-JP" sz="1000" dirty="0">
                        <a:latin typeface="Meiryo UI" panose="020B0604030504040204" pitchFamily="50" charset="-128"/>
                        <a:ea typeface="Meiryo UI" panose="020B0604030504040204" pitchFamily="50" charset="-128"/>
                      </a:endParaRPr>
                    </a:p>
                    <a:p>
                      <a:pPr algn="l"/>
                      <a:r>
                        <a:rPr kumimoji="1" lang="ja-JP" altLang="en-US" sz="1000" dirty="0">
                          <a:latin typeface="Meiryo UI" panose="020B0604030504040204" pitchFamily="50" charset="-128"/>
                          <a:ea typeface="Meiryo UI" panose="020B0604030504040204" pitchFamily="50" charset="-128"/>
                        </a:rPr>
                        <a:t>　　本制度を利用したことがある支援機関、企業それぞれにご登壇いただき、実際に利用した訓練内容や</a:t>
                      </a:r>
                      <a:endParaRPr kumimoji="1" lang="en-US" altLang="ja-JP" sz="1000" dirty="0">
                        <a:latin typeface="Meiryo UI" panose="020B0604030504040204" pitchFamily="50" charset="-128"/>
                        <a:ea typeface="Meiryo UI" panose="020B0604030504040204" pitchFamily="50" charset="-128"/>
                      </a:endParaRPr>
                    </a:p>
                    <a:p>
                      <a:pPr algn="l"/>
                      <a:r>
                        <a:rPr kumimoji="1" lang="ja-JP" altLang="en-US" sz="1000" dirty="0">
                          <a:latin typeface="Meiryo UI" panose="020B0604030504040204" pitchFamily="50" charset="-128"/>
                          <a:ea typeface="Meiryo UI" panose="020B0604030504040204" pitchFamily="50" charset="-128"/>
                        </a:rPr>
                        <a:t>　　感想などをお話しいただきます。</a:t>
                      </a:r>
                      <a:endParaRPr kumimoji="1" lang="en-US" altLang="ja-JP" sz="1000" dirty="0">
                        <a:latin typeface="Meiryo UI" panose="020B0604030504040204" pitchFamily="50" charset="-128"/>
                        <a:ea typeface="Meiryo UI" panose="020B0604030504040204" pitchFamily="50" charset="-128"/>
                      </a:endParaRPr>
                    </a:p>
                    <a:p>
                      <a:pPr eaLnBrk="1" hangingPunct="1">
                        <a:lnSpc>
                          <a:spcPts val="1200"/>
                        </a:lnSpc>
                        <a:spcBef>
                          <a:spcPts val="0"/>
                        </a:spcBef>
                      </a:pPr>
                      <a:r>
                        <a:rPr kumimoji="1" lang="ja-JP" altLang="en-US" sz="1000" dirty="0">
                          <a:latin typeface="Meiryo UI" panose="020B0604030504040204" pitchFamily="50" charset="-128"/>
                          <a:ea typeface="Meiryo UI" panose="020B0604030504040204" pitchFamily="50" charset="-128"/>
                        </a:rPr>
                        <a:t>　　登壇者：北河内東障害者就業・生活支援センター  就業支援ワーカー 熊谷 夏実 氏（支援機関）</a:t>
                      </a:r>
                      <a:endParaRPr kumimoji="1" lang="en-US" altLang="ja-JP" sz="1000" dirty="0">
                        <a:latin typeface="Meiryo UI" panose="020B0604030504040204" pitchFamily="50" charset="-128"/>
                        <a:ea typeface="Meiryo UI" panose="020B0604030504040204" pitchFamily="50" charset="-128"/>
                      </a:endParaRPr>
                    </a:p>
                    <a:p>
                      <a:pPr eaLnBrk="1" hangingPunct="1">
                        <a:lnSpc>
                          <a:spcPts val="1200"/>
                        </a:lnSpc>
                        <a:spcBef>
                          <a:spcPts val="0"/>
                        </a:spcBef>
                      </a:pPr>
                      <a:r>
                        <a:rPr kumimoji="1" lang="ja-JP" altLang="en-US" sz="1000" baseline="0" dirty="0">
                          <a:latin typeface="Meiryo UI" panose="020B0604030504040204" pitchFamily="50" charset="-128"/>
                          <a:ea typeface="Meiryo UI" panose="020B0604030504040204" pitchFamily="50" charset="-128"/>
                        </a:rPr>
                        <a:t>　　　　　　　  グローバルコミュニティ株式会社　</a:t>
                      </a:r>
                      <a:r>
                        <a:rPr kumimoji="1" lang="ja-JP" altLang="en-US" sz="1000" baseline="0" dirty="0">
                          <a:solidFill>
                            <a:schemeClr val="tx1"/>
                          </a:solidFill>
                          <a:latin typeface="Meiryo UI" panose="020B0604030504040204" pitchFamily="50" charset="-128"/>
                          <a:ea typeface="Meiryo UI" panose="020B0604030504040204" pitchFamily="50" charset="-128"/>
                        </a:rPr>
                        <a:t>吉田　寛美氏　</a:t>
                      </a:r>
                      <a:r>
                        <a:rPr kumimoji="1" lang="ja-JP" altLang="en-US" sz="1000" baseline="0" dirty="0">
                          <a:latin typeface="Meiryo UI" panose="020B0604030504040204" pitchFamily="50" charset="-128"/>
                          <a:ea typeface="Meiryo UI" panose="020B0604030504040204" pitchFamily="50" charset="-128"/>
                        </a:rPr>
                        <a:t>（社適の協力事業所）</a:t>
                      </a:r>
                      <a:endParaRPr kumimoji="1" lang="en-US" altLang="ja-JP" sz="1000" baseline="0" dirty="0">
                        <a:latin typeface="Meiryo UI" panose="020B0604030504040204" pitchFamily="50" charset="-128"/>
                        <a:ea typeface="Meiryo UI" panose="020B0604030504040204" pitchFamily="50" charset="-128"/>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775911078"/>
                  </a:ext>
                </a:extLst>
              </a:tr>
              <a:tr h="801130">
                <a:tc>
                  <a:txBody>
                    <a:bodyPr/>
                    <a:lstStyle/>
                    <a:p>
                      <a:pPr algn="ctr"/>
                      <a:r>
                        <a:rPr kumimoji="1" lang="ja-JP" altLang="en-US" sz="1000" dirty="0">
                          <a:latin typeface="Meiryo UI" panose="020B0604030504040204" pitchFamily="50" charset="-128"/>
                          <a:ea typeface="Meiryo UI" panose="020B0604030504040204" pitchFamily="50" charset="-128"/>
                        </a:rPr>
                        <a:t>第三部</a:t>
                      </a:r>
                      <a:endParaRPr kumimoji="1" lang="en-US" altLang="ja-JP" sz="10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15:15~16:15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a:r>
                        <a:rPr kumimoji="1" lang="ja-JP" altLang="en-US" sz="1050" b="1" dirty="0">
                          <a:latin typeface="Meiryo UI" panose="020B0604030504040204" pitchFamily="50" charset="-128"/>
                          <a:ea typeface="Meiryo UI" panose="020B0604030504040204" pitchFamily="50" charset="-128"/>
                        </a:rPr>
                        <a:t>　「障がい者雇用に関する取り組みについて」</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60</a:t>
                      </a:r>
                      <a:r>
                        <a:rPr kumimoji="1" lang="ja-JP" altLang="en-US" sz="1000" dirty="0">
                          <a:latin typeface="Meiryo UI" panose="020B0604030504040204" pitchFamily="50" charset="-128"/>
                          <a:ea typeface="Meiryo UI" panose="020B0604030504040204" pitchFamily="50" charset="-128"/>
                        </a:rPr>
                        <a:t>分）</a:t>
                      </a:r>
                      <a:endParaRPr kumimoji="1" lang="en-US" altLang="ja-JP" sz="1000" dirty="0">
                        <a:latin typeface="Meiryo UI" panose="020B0604030504040204" pitchFamily="50" charset="-128"/>
                        <a:ea typeface="Meiryo UI" panose="020B0604030504040204" pitchFamily="50" charset="-128"/>
                      </a:endParaRPr>
                    </a:p>
                    <a:p>
                      <a:pPr algn="l"/>
                      <a:r>
                        <a:rPr kumimoji="1" lang="ja-JP" altLang="en-US" sz="1000" dirty="0">
                          <a:latin typeface="Meiryo UI" panose="020B0604030504040204" pitchFamily="50" charset="-128"/>
                          <a:ea typeface="Meiryo UI" panose="020B0604030504040204" pitchFamily="50" charset="-128"/>
                        </a:rPr>
                        <a:t>　　障がい者を雇用している企業の担当者より、障がい者雇用に関する取り組みについてお話しいただきます。</a:t>
                      </a:r>
                      <a:endParaRPr kumimoji="1" lang="en-US" altLang="ja-JP" sz="1000" dirty="0">
                        <a:latin typeface="Meiryo UI" panose="020B0604030504040204" pitchFamily="50" charset="-128"/>
                        <a:ea typeface="Meiryo UI" panose="020B0604030504040204" pitchFamily="50" charset="-128"/>
                      </a:endParaRPr>
                    </a:p>
                    <a:p>
                      <a:pPr algn="l"/>
                      <a:r>
                        <a:rPr kumimoji="1" lang="ja-JP" altLang="en-US" sz="1000" dirty="0">
                          <a:latin typeface="Meiryo UI" panose="020B0604030504040204" pitchFamily="50" charset="-128"/>
                          <a:ea typeface="Meiryo UI" panose="020B0604030504040204" pitchFamily="50" charset="-128"/>
                        </a:rPr>
                        <a:t>　　講師：株式会社</a:t>
                      </a:r>
                      <a:r>
                        <a:rPr kumimoji="1" lang="en-US" altLang="ja-JP" sz="1000" dirty="0">
                          <a:latin typeface="Meiryo UI" panose="020B0604030504040204" pitchFamily="50" charset="-128"/>
                          <a:ea typeface="Meiryo UI" panose="020B0604030504040204" pitchFamily="50" charset="-128"/>
                        </a:rPr>
                        <a:t>UR</a:t>
                      </a:r>
                      <a:r>
                        <a:rPr kumimoji="1" lang="ja-JP" altLang="en-US" sz="1000" dirty="0">
                          <a:latin typeface="Meiryo UI" panose="020B0604030504040204" pitchFamily="50" charset="-128"/>
                          <a:ea typeface="Meiryo UI" panose="020B0604030504040204" pitchFamily="50" charset="-128"/>
                        </a:rPr>
                        <a:t>テラス　　 マネージャー　　中西　清佳　　氏</a:t>
                      </a:r>
                      <a:endParaRPr kumimoji="1" lang="en-US" altLang="ja-JP" sz="1000" dirty="0">
                        <a:latin typeface="Meiryo UI" panose="020B0604030504040204" pitchFamily="50" charset="-128"/>
                        <a:ea typeface="Meiryo UI" panose="020B0604030504040204" pitchFamily="50" charset="-128"/>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06744579"/>
                  </a:ext>
                </a:extLst>
              </a:tr>
              <a:tr h="468588">
                <a:tc>
                  <a:txBody>
                    <a:bodyPr/>
                    <a:lstStyle/>
                    <a:p>
                      <a:pPr algn="ctr"/>
                      <a:r>
                        <a:rPr kumimoji="1" lang="ja-JP" altLang="en-US" sz="1000" dirty="0">
                          <a:latin typeface="Meiryo UI" panose="020B0604030504040204" pitchFamily="50" charset="-128"/>
                          <a:ea typeface="Meiryo UI" panose="020B0604030504040204" pitchFamily="50" charset="-128"/>
                        </a:rPr>
                        <a:t>第四部</a:t>
                      </a:r>
                      <a:endParaRPr kumimoji="1" lang="en-US" altLang="ja-JP" sz="1000" dirty="0">
                        <a:latin typeface="Meiryo UI" panose="020B0604030504040204" pitchFamily="50" charset="-128"/>
                        <a:ea typeface="Meiryo UI" panose="020B0604030504040204" pitchFamily="50" charset="-128"/>
                      </a:endParaRPr>
                    </a:p>
                    <a:p>
                      <a:pPr algn="ctr"/>
                      <a:r>
                        <a:rPr kumimoji="1" lang="en-US" altLang="ja-JP" sz="1000" dirty="0">
                          <a:latin typeface="Meiryo UI" panose="020B0604030504040204" pitchFamily="50" charset="-128"/>
                          <a:ea typeface="Meiryo UI" panose="020B0604030504040204" pitchFamily="50" charset="-128"/>
                        </a:rPr>
                        <a:t>16:15~16:45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l" defTabSz="1069122" rtl="0" eaLnBrk="1" fontAlgn="auto" latinLnBrk="0" hangingPunct="1">
                        <a:lnSpc>
                          <a:spcPct val="100000"/>
                        </a:lnSpc>
                        <a:spcBef>
                          <a:spcPts val="0"/>
                        </a:spcBef>
                        <a:spcAft>
                          <a:spcPts val="0"/>
                        </a:spcAft>
                        <a:buClrTx/>
                        <a:buSzTx/>
                        <a:buFontTx/>
                        <a:buNone/>
                        <a:tabLst/>
                        <a:defRPr/>
                      </a:pPr>
                      <a:r>
                        <a:rPr kumimoji="1" lang="ja-JP" altLang="en-US" sz="1000" b="1" dirty="0">
                          <a:latin typeface="Meiryo UI" panose="020B0604030504040204" pitchFamily="50" charset="-128"/>
                          <a:ea typeface="Meiryo UI" panose="020B0604030504040204" pitchFamily="50" charset="-128"/>
                        </a:rPr>
                        <a:t>　「意見交換会」</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30</a:t>
                      </a:r>
                      <a:r>
                        <a:rPr kumimoji="1" lang="ja-JP" altLang="en-US" sz="1000" dirty="0">
                          <a:latin typeface="Meiryo UI" panose="020B0604030504040204" pitchFamily="50" charset="-128"/>
                          <a:ea typeface="Meiryo UI" panose="020B0604030504040204" pitchFamily="50" charset="-128"/>
                        </a:rPr>
                        <a:t>分）</a:t>
                      </a:r>
                      <a:endParaRPr kumimoji="1" lang="en-US" altLang="ja-JP" sz="1000" dirty="0">
                        <a:latin typeface="Meiryo UI" panose="020B0604030504040204" pitchFamily="50" charset="-128"/>
                        <a:ea typeface="Meiryo UI" panose="020B0604030504040204" pitchFamily="50" charset="-128"/>
                      </a:endParaRPr>
                    </a:p>
                    <a:p>
                      <a:pPr marL="0" marR="0" lvl="0" indent="0" algn="l" defTabSz="1069122"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　　企業と支援機関双方が、日頃の取り組みや悩むこと、工夫していること等を意見交換し、今後の取り組み　　　</a:t>
                      </a:r>
                      <a:endParaRPr kumimoji="1" lang="en-US" altLang="ja-JP" sz="1000" dirty="0">
                        <a:latin typeface="Meiryo UI" panose="020B0604030504040204" pitchFamily="50" charset="-128"/>
                        <a:ea typeface="Meiryo UI" panose="020B0604030504040204" pitchFamily="50" charset="-128"/>
                      </a:endParaRPr>
                    </a:p>
                    <a:p>
                      <a:pPr marL="0" marR="0" lvl="0" indent="0" algn="l" defTabSz="1069122"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　　の参考としていただきます。</a:t>
                      </a:r>
                      <a:endParaRPr kumimoji="1" lang="en-US" altLang="ja-JP" sz="1000" dirty="0">
                        <a:latin typeface="Meiryo UI" panose="020B0604030504040204" pitchFamily="50" charset="-128"/>
                        <a:ea typeface="Meiryo UI" panose="020B0604030504040204" pitchFamily="50" charset="-128"/>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808592744"/>
                  </a:ext>
                </a:extLst>
              </a:tr>
              <a:tr h="277373">
                <a:tc>
                  <a:txBody>
                    <a:bodyPr/>
                    <a:lstStyle/>
                    <a:p>
                      <a:pPr algn="ctr"/>
                      <a:r>
                        <a:rPr kumimoji="1" lang="en-US" altLang="ja-JP" sz="1000" dirty="0">
                          <a:latin typeface="Meiryo UI" panose="020B0604030504040204" pitchFamily="50" charset="-128"/>
                          <a:ea typeface="Meiryo UI" panose="020B0604030504040204" pitchFamily="50" charset="-128"/>
                        </a:rPr>
                        <a:t>16:45~16:50</a:t>
                      </a:r>
                      <a:endParaRPr kumimoji="1" lang="ja-JP" altLang="en-US" sz="100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l"/>
                      <a:r>
                        <a:rPr kumimoji="1" lang="ja-JP" altLang="en-US" sz="1000" baseline="0" dirty="0">
                          <a:latin typeface="Meiryo UI" panose="020B0604030504040204" pitchFamily="50" charset="-128"/>
                          <a:ea typeface="Meiryo UI" panose="020B0604030504040204" pitchFamily="50" charset="-128"/>
                        </a:rPr>
                        <a:t>　閉会挨拶・アンケート記入</a:t>
                      </a:r>
                      <a:endParaRPr kumimoji="1" lang="en-US" altLang="ja-JP" sz="1000" dirty="0">
                        <a:latin typeface="Meiryo UI" panose="020B0604030504040204" pitchFamily="50" charset="-128"/>
                        <a:ea typeface="Meiryo UI" panose="020B0604030504040204" pitchFamily="50" charset="-128"/>
                      </a:endParaRP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86087336"/>
                  </a:ext>
                </a:extLst>
              </a:tr>
            </a:tbl>
          </a:graphicData>
        </a:graphic>
      </p:graphicFrame>
      <p:sp>
        <p:nvSpPr>
          <p:cNvPr id="16" name="テキスト ボックス 15"/>
          <p:cNvSpPr txBox="1"/>
          <p:nvPr/>
        </p:nvSpPr>
        <p:spPr>
          <a:xfrm>
            <a:off x="6386457" y="1326554"/>
            <a:ext cx="1161675" cy="290336"/>
          </a:xfrm>
          <a:prstGeom prst="rect">
            <a:avLst/>
          </a:prstGeom>
          <a:noFill/>
        </p:spPr>
        <p:txBody>
          <a:bodyPr wrap="square" rtlCol="0">
            <a:spAutoFit/>
          </a:bodyPr>
          <a:lstStyle/>
          <a:p>
            <a:pPr>
              <a:lnSpc>
                <a:spcPts val="1870"/>
              </a:lnSpc>
              <a:spcBef>
                <a:spcPts val="0"/>
              </a:spcBef>
            </a:pPr>
            <a:r>
              <a:rPr lang="ja-JP" altLang="en-US" sz="600" dirty="0">
                <a:latin typeface="Meiryo UI" panose="020B0604030504040204" pitchFamily="50" charset="-128"/>
                <a:ea typeface="Meiryo UI" panose="020B0604030504040204" pitchFamily="50" charset="-128"/>
              </a:rPr>
              <a:t>Ⓒ</a:t>
            </a:r>
            <a:r>
              <a:rPr lang="en-US" altLang="ja-JP" sz="600" dirty="0">
                <a:latin typeface="Meiryo UI" panose="020B0604030504040204" pitchFamily="50" charset="-128"/>
                <a:ea typeface="Meiryo UI" panose="020B0604030504040204" pitchFamily="50" charset="-128"/>
              </a:rPr>
              <a:t>2014 </a:t>
            </a:r>
            <a:r>
              <a:rPr lang="ja-JP" altLang="en-US" sz="600" dirty="0">
                <a:latin typeface="Meiryo UI" panose="020B0604030504040204" pitchFamily="50" charset="-128"/>
                <a:ea typeface="Meiryo UI" panose="020B0604030504040204" pitchFamily="50" charset="-128"/>
              </a:rPr>
              <a:t>大阪府も</a:t>
            </a:r>
            <a:r>
              <a:rPr lang="ja-JP" altLang="en-US" sz="600" dirty="0" err="1">
                <a:latin typeface="Meiryo UI" panose="020B0604030504040204" pitchFamily="50" charset="-128"/>
                <a:ea typeface="Meiryo UI" panose="020B0604030504040204" pitchFamily="50" charset="-128"/>
              </a:rPr>
              <a:t>ずやん</a:t>
            </a:r>
            <a:endParaRPr lang="en-US" altLang="ja-JP" sz="600" dirty="0">
              <a:latin typeface="Meiryo UI" panose="020B0604030504040204" pitchFamily="50" charset="-128"/>
              <a:ea typeface="Meiryo UI" panose="020B0604030504040204" pitchFamily="50" charset="-128"/>
            </a:endParaRPr>
          </a:p>
        </p:txBody>
      </p:sp>
      <p:sp>
        <p:nvSpPr>
          <p:cNvPr id="17" name="フローチャート: 端子 16"/>
          <p:cNvSpPr/>
          <p:nvPr/>
        </p:nvSpPr>
        <p:spPr>
          <a:xfrm>
            <a:off x="219296" y="8569569"/>
            <a:ext cx="1008112" cy="309579"/>
          </a:xfrm>
          <a:prstGeom prst="flowChartTerminator">
            <a:avLst/>
          </a:prstGeom>
          <a:solidFill>
            <a:srgbClr val="FFFF99"/>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申込方法</a:t>
            </a:r>
          </a:p>
        </p:txBody>
      </p:sp>
      <p:sp>
        <p:nvSpPr>
          <p:cNvPr id="18" name="テキスト ボックス 17"/>
          <p:cNvSpPr txBox="1"/>
          <p:nvPr/>
        </p:nvSpPr>
        <p:spPr>
          <a:xfrm>
            <a:off x="1267275" y="8543159"/>
            <a:ext cx="3958145" cy="335989"/>
          </a:xfrm>
          <a:prstGeom prst="rect">
            <a:avLst/>
          </a:prstGeom>
          <a:noFill/>
        </p:spPr>
        <p:txBody>
          <a:bodyPr wrap="square" rtlCol="0">
            <a:spAutoFit/>
          </a:bodyPr>
          <a:lstStyle/>
          <a:p>
            <a:pPr>
              <a:lnSpc>
                <a:spcPts val="1870"/>
              </a:lnSpc>
              <a:spcBef>
                <a:spcPts val="0"/>
              </a:spcBef>
            </a:pPr>
            <a:r>
              <a:rPr lang="ja-JP" altLang="en-US" sz="1100" dirty="0">
                <a:latin typeface="Meiryo UI" panose="020B0604030504040204" pitchFamily="50" charset="-128"/>
                <a:ea typeface="Meiryo UI" panose="020B0604030504040204" pitchFamily="50" charset="-128"/>
              </a:rPr>
              <a:t>裏面に記載の</a:t>
            </a:r>
            <a:r>
              <a:rPr lang="en-US" altLang="ja-JP" sz="1100" dirty="0">
                <a:latin typeface="Meiryo UI" panose="020B0604030504040204" pitchFamily="50" charset="-128"/>
                <a:ea typeface="Meiryo UI" panose="020B0604030504040204" pitchFamily="50" charset="-128"/>
              </a:rPr>
              <a:t>URL</a:t>
            </a:r>
            <a:r>
              <a:rPr lang="ja-JP" altLang="en-US" sz="1100" dirty="0">
                <a:latin typeface="Meiryo UI" panose="020B0604030504040204" pitchFamily="50" charset="-128"/>
                <a:ea typeface="Meiryo UI" panose="020B0604030504040204" pitchFamily="50" charset="-128"/>
              </a:rPr>
              <a:t>からお申込みください。</a:t>
            </a:r>
            <a:endParaRPr lang="en-US" altLang="ja-JP" sz="1100" dirty="0">
              <a:latin typeface="Meiryo UI" panose="020B0604030504040204" pitchFamily="50" charset="-128"/>
              <a:ea typeface="Meiryo UI" panose="020B0604030504040204" pitchFamily="50" charset="-128"/>
            </a:endParaRPr>
          </a:p>
        </p:txBody>
      </p:sp>
      <p:sp>
        <p:nvSpPr>
          <p:cNvPr id="19" name="フローチャート: 端子 18"/>
          <p:cNvSpPr/>
          <p:nvPr/>
        </p:nvSpPr>
        <p:spPr>
          <a:xfrm>
            <a:off x="237827" y="8918300"/>
            <a:ext cx="1008112" cy="309579"/>
          </a:xfrm>
          <a:prstGeom prst="flowChartTerminator">
            <a:avLst/>
          </a:prstGeom>
          <a:solidFill>
            <a:srgbClr val="FFFF99"/>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申込締切</a:t>
            </a:r>
          </a:p>
        </p:txBody>
      </p:sp>
      <p:sp>
        <p:nvSpPr>
          <p:cNvPr id="20" name="テキスト ボックス 19"/>
          <p:cNvSpPr txBox="1"/>
          <p:nvPr/>
        </p:nvSpPr>
        <p:spPr>
          <a:xfrm>
            <a:off x="1257515" y="8918300"/>
            <a:ext cx="6290617" cy="546753"/>
          </a:xfrm>
          <a:prstGeom prst="rect">
            <a:avLst/>
          </a:prstGeom>
          <a:noFill/>
        </p:spPr>
        <p:txBody>
          <a:bodyPr wrap="square" rtlCol="0">
            <a:spAutoFit/>
          </a:bodyPr>
          <a:lstStyle/>
          <a:p>
            <a:pPr>
              <a:lnSpc>
                <a:spcPts val="1870"/>
              </a:lnSpc>
              <a:spcBef>
                <a:spcPts val="0"/>
              </a:spcBef>
            </a:pPr>
            <a:r>
              <a:rPr lang="ja-JP" altLang="en-US" sz="1600" b="1" dirty="0">
                <a:latin typeface="Meiryo UI" panose="020B0604030504040204" pitchFamily="50" charset="-128"/>
                <a:ea typeface="Meiryo UI" panose="020B0604030504040204" pitchFamily="50" charset="-128"/>
              </a:rPr>
              <a:t>支援機関</a:t>
            </a:r>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令和</a:t>
            </a:r>
            <a:r>
              <a:rPr lang="en-US" altLang="ja-JP" sz="1600" b="1" dirty="0">
                <a:latin typeface="Meiryo UI" panose="020B0604030504040204" pitchFamily="50" charset="-128"/>
                <a:ea typeface="Meiryo UI" panose="020B0604030504040204" pitchFamily="50" charset="-128"/>
              </a:rPr>
              <a:t>8</a:t>
            </a:r>
            <a:r>
              <a:rPr lang="ja-JP" altLang="en-US" sz="1600" b="1" dirty="0">
                <a:latin typeface="Meiryo UI" panose="020B0604030504040204" pitchFamily="50" charset="-128"/>
                <a:ea typeface="Meiryo UI" panose="020B0604030504040204" pitchFamily="50" charset="-128"/>
              </a:rPr>
              <a:t>年</a:t>
            </a:r>
            <a:r>
              <a:rPr lang="en-US" altLang="ja-JP" sz="1600" b="1" dirty="0">
                <a:latin typeface="Meiryo UI" panose="020B0604030504040204" pitchFamily="50" charset="-128"/>
                <a:ea typeface="Meiryo UI" panose="020B0604030504040204" pitchFamily="50" charset="-128"/>
              </a:rPr>
              <a:t>10</a:t>
            </a:r>
            <a:r>
              <a:rPr lang="ja-JP" altLang="en-US" sz="1600" b="1" dirty="0">
                <a:latin typeface="Meiryo UI" panose="020B0604030504040204" pitchFamily="50" charset="-128"/>
                <a:ea typeface="Meiryo UI" panose="020B0604030504040204" pitchFamily="50" charset="-128"/>
              </a:rPr>
              <a:t>月</a:t>
            </a:r>
            <a:r>
              <a:rPr lang="en-US" altLang="ja-JP" sz="1600" b="1" dirty="0">
                <a:latin typeface="Meiryo UI" panose="020B0604030504040204" pitchFamily="50" charset="-128"/>
                <a:ea typeface="Meiryo UI" panose="020B0604030504040204" pitchFamily="50" charset="-128"/>
              </a:rPr>
              <a:t>9</a:t>
            </a:r>
            <a:r>
              <a:rPr lang="ja-JP" altLang="en-US" sz="1600" b="1" dirty="0">
                <a:latin typeface="Meiryo UI" panose="020B0604030504040204" pitchFamily="50" charset="-128"/>
                <a:ea typeface="Meiryo UI" panose="020B0604030504040204" pitchFamily="50" charset="-128"/>
              </a:rPr>
              <a:t>日</a:t>
            </a:r>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金）　企業</a:t>
            </a:r>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令和</a:t>
            </a:r>
            <a:r>
              <a:rPr lang="en-US" altLang="ja-JP" sz="1600" b="1" dirty="0">
                <a:latin typeface="Meiryo UI" panose="020B0604030504040204" pitchFamily="50" charset="-128"/>
                <a:ea typeface="Meiryo UI" panose="020B0604030504040204" pitchFamily="50" charset="-128"/>
              </a:rPr>
              <a:t>8</a:t>
            </a:r>
            <a:r>
              <a:rPr lang="ja-JP" altLang="en-US" sz="1600" b="1" dirty="0">
                <a:latin typeface="Meiryo UI" panose="020B0604030504040204" pitchFamily="50" charset="-128"/>
                <a:ea typeface="Meiryo UI" panose="020B0604030504040204" pitchFamily="50" charset="-128"/>
              </a:rPr>
              <a:t>年</a:t>
            </a:r>
            <a:r>
              <a:rPr lang="en-US" altLang="ja-JP" sz="1600" b="1" dirty="0">
                <a:latin typeface="Meiryo UI" panose="020B0604030504040204" pitchFamily="50" charset="-128"/>
                <a:ea typeface="Meiryo UI" panose="020B0604030504040204" pitchFamily="50" charset="-128"/>
              </a:rPr>
              <a:t>10</a:t>
            </a:r>
            <a:r>
              <a:rPr lang="ja-JP" altLang="en-US" sz="1600" b="1" dirty="0">
                <a:latin typeface="Meiryo UI" panose="020B0604030504040204" pitchFamily="50" charset="-128"/>
                <a:ea typeface="Meiryo UI" panose="020B0604030504040204" pitchFamily="50" charset="-128"/>
              </a:rPr>
              <a:t>月</a:t>
            </a:r>
            <a:r>
              <a:rPr lang="en-US" altLang="ja-JP" sz="1600" b="1" dirty="0">
                <a:latin typeface="Meiryo UI" panose="020B0604030504040204" pitchFamily="50" charset="-128"/>
                <a:ea typeface="Meiryo UI" panose="020B0604030504040204" pitchFamily="50" charset="-128"/>
              </a:rPr>
              <a:t>16</a:t>
            </a:r>
            <a:r>
              <a:rPr lang="ja-JP" altLang="en-US" sz="1600" b="1" dirty="0">
                <a:latin typeface="Meiryo UI" panose="020B0604030504040204" pitchFamily="50" charset="-128"/>
                <a:ea typeface="Meiryo UI" panose="020B0604030504040204" pitchFamily="50" charset="-128"/>
              </a:rPr>
              <a:t>日</a:t>
            </a:r>
            <a:r>
              <a:rPr lang="en-US" altLang="ja-JP" sz="1600" b="1" dirty="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金</a:t>
            </a:r>
            <a:r>
              <a:rPr lang="en-US" altLang="ja-JP" sz="1600" b="1" dirty="0">
                <a:latin typeface="Meiryo UI" panose="020B0604030504040204" pitchFamily="50" charset="-128"/>
                <a:ea typeface="Meiryo UI" panose="020B0604030504040204" pitchFamily="50" charset="-128"/>
              </a:rPr>
              <a:t>)</a:t>
            </a:r>
          </a:p>
          <a:p>
            <a:pPr>
              <a:lnSpc>
                <a:spcPts val="1870"/>
              </a:lnSpc>
              <a:spcBef>
                <a:spcPts val="0"/>
              </a:spcBef>
            </a:pP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申込受付は先着順とし、応募人数が定員に達し次第締め切ります。</a:t>
            </a:r>
            <a:endParaRPr lang="en-US" altLang="ja-JP" sz="1100" dirty="0">
              <a:latin typeface="Meiryo UI" panose="020B0604030504040204" pitchFamily="50" charset="-128"/>
              <a:ea typeface="Meiryo UI" panose="020B0604030504040204" pitchFamily="50" charset="-128"/>
            </a:endParaRPr>
          </a:p>
        </p:txBody>
      </p:sp>
      <p:cxnSp>
        <p:nvCxnSpPr>
          <p:cNvPr id="23" name="直線コネクタ 22">
            <a:extLst>
              <a:ext uri="{FF2B5EF4-FFF2-40B4-BE49-F238E27FC236}">
                <a16:creationId xmlns:a16="http://schemas.microsoft.com/office/drawing/2014/main" id="{36ABE4DA-103B-4B06-ACFF-66A8FE255B14}"/>
              </a:ext>
            </a:extLst>
          </p:cNvPr>
          <p:cNvCxnSpPr/>
          <p:nvPr/>
        </p:nvCxnSpPr>
        <p:spPr>
          <a:xfrm>
            <a:off x="40578" y="9465053"/>
            <a:ext cx="7548132" cy="0"/>
          </a:xfrm>
          <a:prstGeom prst="line">
            <a:avLst/>
          </a:prstGeom>
          <a:ln/>
        </p:spPr>
        <p:style>
          <a:lnRef idx="1">
            <a:schemeClr val="accent2"/>
          </a:lnRef>
          <a:fillRef idx="0">
            <a:schemeClr val="accent2"/>
          </a:fillRef>
          <a:effectRef idx="0">
            <a:schemeClr val="accent2"/>
          </a:effectRef>
          <a:fontRef idx="minor">
            <a:schemeClr val="tx1"/>
          </a:fontRef>
        </p:style>
      </p:cxnSp>
      <p:sp>
        <p:nvSpPr>
          <p:cNvPr id="25" name="テキスト ボックス 24"/>
          <p:cNvSpPr txBox="1"/>
          <p:nvPr/>
        </p:nvSpPr>
        <p:spPr>
          <a:xfrm>
            <a:off x="194874" y="9445274"/>
            <a:ext cx="7169925" cy="1022029"/>
          </a:xfrm>
          <a:prstGeom prst="rect">
            <a:avLst/>
          </a:prstGeom>
          <a:noFill/>
        </p:spPr>
        <p:txBody>
          <a:bodyPr wrap="square" numCol="2" rtlCol="0">
            <a:noAutofit/>
          </a:bodyPr>
          <a:lstStyle/>
          <a:p>
            <a:pPr>
              <a:lnSpc>
                <a:spcPts val="1870"/>
              </a:lnSpc>
              <a:spcBef>
                <a:spcPts val="0"/>
              </a:spcBef>
            </a:pPr>
            <a:r>
              <a:rPr lang="ja-JP" altLang="en-US" sz="1100" dirty="0">
                <a:latin typeface="Meiryo UI" panose="020B0604030504040204" pitchFamily="50" charset="-128"/>
                <a:ea typeface="Meiryo UI" panose="020B0604030504040204" pitchFamily="50" charset="-128"/>
              </a:rPr>
              <a:t>主　 　催：　大阪府</a:t>
            </a:r>
            <a:endParaRPr lang="en-US" altLang="ja-JP" sz="1100" dirty="0">
              <a:latin typeface="Meiryo UI" panose="020B0604030504040204" pitchFamily="50" charset="-128"/>
              <a:ea typeface="Meiryo UI" panose="020B0604030504040204" pitchFamily="50" charset="-128"/>
            </a:endParaRPr>
          </a:p>
          <a:p>
            <a:pPr>
              <a:lnSpc>
                <a:spcPts val="1870"/>
              </a:lnSpc>
              <a:spcBef>
                <a:spcPts val="0"/>
              </a:spcBef>
            </a:pPr>
            <a:r>
              <a:rPr lang="ja-JP" altLang="en-US" sz="1100" dirty="0">
                <a:latin typeface="Meiryo UI" panose="020B0604030504040204" pitchFamily="50" charset="-128"/>
                <a:ea typeface="Meiryo UI" panose="020B0604030504040204" pitchFamily="50" charset="-128"/>
              </a:rPr>
              <a:t>問合せ先</a:t>
            </a:r>
            <a:r>
              <a:rPr lang="ja-JP" altLang="en-US" sz="1100" dirty="0">
                <a:latin typeface="Meiryo UI" panose="020B0604030504040204" pitchFamily="50" charset="-128"/>
                <a:ea typeface="Meiryo UI" panose="020B0604030504040204" pitchFamily="50" charset="-128"/>
                <a:sym typeface="Wingdings" panose="05000000000000000000" pitchFamily="2" charset="2"/>
              </a:rPr>
              <a:t>：（支援機関等）</a:t>
            </a:r>
            <a:r>
              <a:rPr lang="ja-JP" altLang="en-US" sz="1100" dirty="0">
                <a:latin typeface="Meiryo UI" panose="020B0604030504040204" pitchFamily="50" charset="-128"/>
                <a:ea typeface="Meiryo UI" panose="020B0604030504040204" pitchFamily="50" charset="-128"/>
              </a:rPr>
              <a:t>大阪府福祉部障がい福祉室</a:t>
            </a:r>
            <a:endParaRPr lang="en-US" altLang="ja-JP" sz="1100" dirty="0">
              <a:latin typeface="Meiryo UI" panose="020B0604030504040204" pitchFamily="50" charset="-128"/>
              <a:ea typeface="Meiryo UI" panose="020B0604030504040204" pitchFamily="50" charset="-128"/>
            </a:endParaRPr>
          </a:p>
          <a:p>
            <a:pPr>
              <a:lnSpc>
                <a:spcPts val="1870"/>
              </a:lnSpc>
              <a:spcBef>
                <a:spcPts val="0"/>
              </a:spcBef>
            </a:pPr>
            <a:r>
              <a:rPr lang="ja-JP" altLang="en-US" sz="1100" dirty="0">
                <a:latin typeface="Meiryo UI" panose="020B0604030504040204" pitchFamily="50" charset="-128"/>
                <a:ea typeface="Meiryo UI" panose="020B0604030504040204" pitchFamily="50" charset="-128"/>
              </a:rPr>
              <a:t>　　　　　　　　　　　　　　　　自立支援課　就労支援グループ</a:t>
            </a:r>
            <a:endParaRPr lang="en-US" altLang="ja-JP" sz="1100" dirty="0">
              <a:latin typeface="Meiryo UI" panose="020B0604030504040204" pitchFamily="50" charset="-128"/>
              <a:ea typeface="Meiryo UI" panose="020B0604030504040204" pitchFamily="50" charset="-128"/>
            </a:endParaRPr>
          </a:p>
          <a:p>
            <a:pPr>
              <a:lnSpc>
                <a:spcPts val="1870"/>
              </a:lnSpc>
              <a:spcBef>
                <a:spcPts val="0"/>
              </a:spcBef>
            </a:pPr>
            <a:r>
              <a:rPr lang="ja-JP" altLang="en-US" sz="1100" dirty="0">
                <a:latin typeface="Meiryo UI" panose="020B0604030504040204" pitchFamily="50" charset="-128"/>
                <a:ea typeface="Meiryo UI" panose="020B0604030504040204" pitchFamily="50" charset="-128"/>
              </a:rPr>
              <a:t>　　　電話：</a:t>
            </a:r>
            <a:r>
              <a:rPr lang="en-US" altLang="ja-JP" sz="1100" dirty="0">
                <a:latin typeface="Meiryo UI" panose="020B0604030504040204" pitchFamily="50" charset="-128"/>
                <a:ea typeface="Meiryo UI" panose="020B0604030504040204" pitchFamily="50" charset="-128"/>
              </a:rPr>
              <a:t>06-6944-9177</a:t>
            </a:r>
            <a:r>
              <a:rPr lang="ja-JP" altLang="en-US" sz="11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FAX</a:t>
            </a:r>
            <a:r>
              <a:rPr lang="ja-JP" altLang="en-US" sz="1100" dirty="0">
                <a:latin typeface="Meiryo UI" panose="020B0604030504040204" pitchFamily="50" charset="-128"/>
                <a:ea typeface="Meiryo UI" panose="020B0604030504040204" pitchFamily="50" charset="-128"/>
              </a:rPr>
              <a:t>：</a:t>
            </a:r>
            <a:r>
              <a:rPr lang="en-US" altLang="ja-JP" sz="1100" dirty="0">
                <a:latin typeface="Meiryo UI" panose="020B0604030504040204" pitchFamily="50" charset="-128"/>
                <a:ea typeface="Meiryo UI" panose="020B0604030504040204" pitchFamily="50" charset="-128"/>
              </a:rPr>
              <a:t>06-6942-7215</a:t>
            </a:r>
          </a:p>
          <a:p>
            <a:pPr>
              <a:lnSpc>
                <a:spcPts val="1870"/>
              </a:lnSpc>
              <a:spcBef>
                <a:spcPts val="0"/>
              </a:spcBef>
            </a:pPr>
            <a:endParaRPr lang="en-US" altLang="ja-JP" sz="1100" dirty="0">
              <a:latin typeface="Meiryo UI" panose="020B0604030504040204" pitchFamily="50" charset="-128"/>
              <a:ea typeface="Meiryo UI" panose="020B0604030504040204" pitchFamily="50" charset="-128"/>
            </a:endParaRPr>
          </a:p>
          <a:p>
            <a:pPr>
              <a:lnSpc>
                <a:spcPts val="1870"/>
              </a:lnSpc>
              <a:spcBef>
                <a:spcPts val="0"/>
              </a:spcBef>
            </a:pPr>
            <a:r>
              <a:rPr lang="ja-JP" altLang="en-US" sz="1100" dirty="0">
                <a:latin typeface="Meiryo UI" panose="020B0604030504040204" pitchFamily="50" charset="-128"/>
                <a:ea typeface="Meiryo UI" panose="020B0604030504040204" pitchFamily="50" charset="-128"/>
              </a:rPr>
              <a:t>　　　　（企業）　大阪府商工労働部雇用推進室</a:t>
            </a:r>
            <a:endParaRPr lang="en-US" altLang="ja-JP" sz="1100" dirty="0">
              <a:latin typeface="Meiryo UI" panose="020B0604030504040204" pitchFamily="50" charset="-128"/>
              <a:ea typeface="Meiryo UI" panose="020B0604030504040204" pitchFamily="50" charset="-128"/>
            </a:endParaRPr>
          </a:p>
          <a:p>
            <a:pPr>
              <a:lnSpc>
                <a:spcPts val="1870"/>
              </a:lnSpc>
              <a:spcBef>
                <a:spcPts val="0"/>
              </a:spcBef>
            </a:pPr>
            <a:r>
              <a:rPr lang="ja-JP" altLang="en-US" sz="1100" dirty="0">
                <a:latin typeface="Meiryo UI" panose="020B0604030504040204" pitchFamily="50" charset="-128"/>
                <a:ea typeface="Meiryo UI" panose="020B0604030504040204" pitchFamily="50" charset="-128"/>
              </a:rPr>
              <a:t>　　　　　　　　　　就業促進課　障がい者雇用促進グループ</a:t>
            </a:r>
            <a:endParaRPr lang="en-US" altLang="ja-JP" sz="1100" dirty="0">
              <a:latin typeface="Meiryo UI" panose="020B0604030504040204" pitchFamily="50" charset="-128"/>
              <a:ea typeface="Meiryo UI" panose="020B0604030504040204" pitchFamily="50" charset="-128"/>
            </a:endParaRPr>
          </a:p>
          <a:p>
            <a:pPr>
              <a:lnSpc>
                <a:spcPts val="1870"/>
              </a:lnSpc>
              <a:spcBef>
                <a:spcPts val="0"/>
              </a:spcBef>
            </a:pPr>
            <a:r>
              <a:rPr lang="ja-JP" altLang="en-US" sz="1100" dirty="0">
                <a:latin typeface="Meiryo UI" panose="020B0604030504040204" pitchFamily="50" charset="-128"/>
                <a:ea typeface="Meiryo UI" panose="020B0604030504040204" pitchFamily="50" charset="-128"/>
              </a:rPr>
              <a:t>　　　　　</a:t>
            </a:r>
            <a:r>
              <a:rPr lang="zh-TW" altLang="en-US" sz="1100" dirty="0">
                <a:latin typeface="Meiryo UI" panose="020B0604030504040204" pitchFamily="50" charset="-128"/>
                <a:ea typeface="Meiryo UI" panose="020B0604030504040204" pitchFamily="50" charset="-128"/>
              </a:rPr>
              <a:t>電話：</a:t>
            </a:r>
            <a:r>
              <a:rPr lang="en-US" altLang="zh-TW" sz="1100" dirty="0">
                <a:latin typeface="Meiryo UI" panose="020B0604030504040204" pitchFamily="50" charset="-128"/>
                <a:ea typeface="Meiryo UI" panose="020B0604030504040204" pitchFamily="50" charset="-128"/>
              </a:rPr>
              <a:t>06-6360-9077</a:t>
            </a:r>
            <a:r>
              <a:rPr lang="zh-TW" altLang="en-US" sz="1100" dirty="0">
                <a:latin typeface="Meiryo UI" panose="020B0604030504040204" pitchFamily="50" charset="-128"/>
                <a:ea typeface="Meiryo UI" panose="020B0604030504040204" pitchFamily="50" charset="-128"/>
              </a:rPr>
              <a:t>　　</a:t>
            </a:r>
            <a:r>
              <a:rPr lang="en-US" altLang="zh-TW" sz="1100" dirty="0">
                <a:latin typeface="Meiryo UI" panose="020B0604030504040204" pitchFamily="50" charset="-128"/>
                <a:ea typeface="Meiryo UI" panose="020B0604030504040204" pitchFamily="50" charset="-128"/>
              </a:rPr>
              <a:t>FAX</a:t>
            </a:r>
            <a:r>
              <a:rPr lang="zh-TW" altLang="en-US" sz="1100" dirty="0">
                <a:latin typeface="Meiryo UI" panose="020B0604030504040204" pitchFamily="50" charset="-128"/>
                <a:ea typeface="Meiryo UI" panose="020B0604030504040204" pitchFamily="50" charset="-128"/>
              </a:rPr>
              <a:t>：</a:t>
            </a:r>
            <a:r>
              <a:rPr lang="en-US" altLang="zh-TW" sz="1100" dirty="0">
                <a:latin typeface="Meiryo UI" panose="020B0604030504040204" pitchFamily="50" charset="-128"/>
                <a:ea typeface="Meiryo UI" panose="020B0604030504040204" pitchFamily="50" charset="-128"/>
              </a:rPr>
              <a:t>06-6360-9079</a:t>
            </a:r>
            <a:endParaRPr lang="ja-JP" altLang="en-US" sz="1100"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4573620" y="8266467"/>
            <a:ext cx="2846500" cy="335989"/>
          </a:xfrm>
          <a:prstGeom prst="rect">
            <a:avLst/>
          </a:prstGeom>
          <a:noFill/>
        </p:spPr>
        <p:txBody>
          <a:bodyPr wrap="square" rtlCol="0">
            <a:spAutoFit/>
          </a:bodyPr>
          <a:lstStyle/>
          <a:p>
            <a:pPr>
              <a:lnSpc>
                <a:spcPts val="1870"/>
              </a:lnSpc>
              <a:spcBef>
                <a:spcPts val="0"/>
              </a:spcBef>
            </a:pP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内容や時間は予定であり、変更となる場合があります。</a:t>
            </a:r>
            <a:endParaRPr lang="en-US" altLang="ja-JP" sz="900" dirty="0">
              <a:latin typeface="Meiryo UI" panose="020B0604030504040204" pitchFamily="50" charset="-128"/>
              <a:ea typeface="Meiryo UI" panose="020B0604030504040204" pitchFamily="50" charset="-128"/>
            </a:endParaRPr>
          </a:p>
        </p:txBody>
      </p:sp>
      <p:sp>
        <p:nvSpPr>
          <p:cNvPr id="5" name="正方形/長方形 4"/>
          <p:cNvSpPr/>
          <p:nvPr/>
        </p:nvSpPr>
        <p:spPr>
          <a:xfrm>
            <a:off x="223016" y="2916333"/>
            <a:ext cx="7085213" cy="1506474"/>
          </a:xfrm>
          <a:prstGeom prst="rect">
            <a:avLst/>
          </a:prstGeom>
          <a:solidFill>
            <a:srgbClr val="B4FF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indent="406400">
              <a:spcAft>
                <a:spcPts val="0"/>
              </a:spcAft>
            </a:pPr>
            <a:endParaRPr lang="en-US" altLang="ja-JP" sz="800"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endParaRPr>
          </a:p>
          <a:p>
            <a:pPr indent="406400">
              <a:spcAft>
                <a:spcPts val="0"/>
              </a:spcAft>
            </a:pPr>
            <a:r>
              <a:rPr lang="ja-JP" altLang="en-US" sz="1600"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　</a:t>
            </a:r>
            <a:r>
              <a:rPr lang="ja-JP" altLang="en-US" sz="2000"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開催日時：</a:t>
            </a:r>
            <a:r>
              <a:rPr lang="ja-JP" altLang="en-US"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令和</a:t>
            </a:r>
            <a:r>
              <a:rPr lang="en-US" altLang="ja-JP"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8</a:t>
            </a:r>
            <a:r>
              <a:rPr lang="ja-JP" altLang="en-US"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年</a:t>
            </a:r>
            <a:r>
              <a:rPr lang="en-US" altLang="ja-JP"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10</a:t>
            </a:r>
            <a:r>
              <a:rPr lang="ja-JP" altLang="en-US"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月</a:t>
            </a:r>
            <a:r>
              <a:rPr lang="en-US" altLang="ja-JP"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23</a:t>
            </a:r>
            <a:r>
              <a:rPr lang="ja-JP" altLang="en-US"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日</a:t>
            </a:r>
            <a:r>
              <a:rPr lang="en-US" altLang="ja-JP"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a:t>
            </a:r>
            <a:r>
              <a:rPr lang="ja-JP" altLang="en-US"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金</a:t>
            </a:r>
            <a:r>
              <a:rPr lang="en-US" altLang="ja-JP"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 13:30</a:t>
            </a:r>
            <a:r>
              <a:rPr lang="ja-JP" altLang="en-US"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a:t>
            </a:r>
            <a:r>
              <a:rPr lang="en-US" altLang="ja-JP"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16:50</a:t>
            </a:r>
          </a:p>
          <a:p>
            <a:pPr indent="406400">
              <a:spcAft>
                <a:spcPts val="0"/>
              </a:spcAft>
            </a:pPr>
            <a:r>
              <a:rPr lang="ja-JP" altLang="en-US" sz="16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　</a:t>
            </a:r>
            <a:r>
              <a:rPr lang="ja-JP" altLang="en-US" sz="2000"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開催場所：</a:t>
            </a:r>
            <a:r>
              <a:rPr lang="ja-JP" altLang="en-US"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エル・おおさか本館　</a:t>
            </a:r>
            <a:r>
              <a:rPr lang="en-US" altLang="ja-JP"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5</a:t>
            </a:r>
            <a:r>
              <a:rPr lang="ja-JP" altLang="en-US"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rPr>
              <a:t>階　視聴覚室</a:t>
            </a:r>
            <a:endParaRPr lang="en-US" altLang="ja-JP"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endParaRPr>
          </a:p>
          <a:p>
            <a:pPr indent="406400">
              <a:spcAft>
                <a:spcPts val="0"/>
              </a:spcAft>
            </a:pPr>
            <a:endParaRPr lang="en-US" altLang="ja-JP" sz="2000" b="1" dirty="0">
              <a:solidFill>
                <a:schemeClr val="tx1"/>
              </a:solidFill>
              <a:latin typeface="Meiryo UI" panose="020B0604030504040204" pitchFamily="50" charset="-128"/>
              <a:ea typeface="Meiryo UI" panose="020B0604030504040204" pitchFamily="50" charset="-128"/>
              <a:cs typeface="ＭＳ Ｐゴシック" panose="020B0600070205080204" pitchFamily="50" charset="-128"/>
            </a:endParaRPr>
          </a:p>
        </p:txBody>
      </p:sp>
      <p:sp>
        <p:nvSpPr>
          <p:cNvPr id="3" name="大かっこ 2"/>
          <p:cNvSpPr/>
          <p:nvPr/>
        </p:nvSpPr>
        <p:spPr>
          <a:xfrm>
            <a:off x="2196501" y="3714253"/>
            <a:ext cx="4104456" cy="588800"/>
          </a:xfrm>
          <a:prstGeom prst="bracketPair">
            <a:avLst>
              <a:gd name="adj" fmla="val 14072"/>
            </a:avLst>
          </a:prstGeom>
          <a:ln w="3175"/>
        </p:spPr>
        <p:style>
          <a:lnRef idx="1">
            <a:schemeClr val="dk1"/>
          </a:lnRef>
          <a:fillRef idx="0">
            <a:schemeClr val="dk1"/>
          </a:fillRef>
          <a:effectRef idx="0">
            <a:schemeClr val="dk1"/>
          </a:effectRef>
          <a:fontRef idx="minor">
            <a:schemeClr val="tx1"/>
          </a:fontRef>
        </p:style>
        <p:txBody>
          <a:bodyPr rtlCol="0" anchor="ctr"/>
          <a:lstStyle/>
          <a:p>
            <a:r>
              <a:rPr lang="zh-CN" altLang="en-US" sz="1100" dirty="0">
                <a:latin typeface="Meiryo UI" panose="020B0604030504040204" pitchFamily="50" charset="-128"/>
                <a:ea typeface="Meiryo UI" panose="020B0604030504040204" pitchFamily="50" charset="-128"/>
              </a:rPr>
              <a:t>大阪市中央区</a:t>
            </a:r>
            <a:r>
              <a:rPr lang="ja-JP" altLang="en-US" sz="1100" dirty="0">
                <a:latin typeface="Meiryo UI" panose="020B0604030504040204" pitchFamily="50" charset="-128"/>
                <a:ea typeface="Meiryo UI" panose="020B0604030504040204" pitchFamily="50" charset="-128"/>
              </a:rPr>
              <a:t>北浜東</a:t>
            </a:r>
            <a:r>
              <a:rPr lang="en-US" altLang="ja-JP" sz="1100" dirty="0">
                <a:latin typeface="Meiryo UI" panose="020B0604030504040204" pitchFamily="50" charset="-128"/>
                <a:ea typeface="Meiryo UI" panose="020B0604030504040204" pitchFamily="50" charset="-128"/>
              </a:rPr>
              <a:t>3-14</a:t>
            </a:r>
            <a:endParaRPr lang="en-US" altLang="zh-CN"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a:t>
            </a:r>
            <a:r>
              <a:rPr lang="en-US" altLang="zh-CN" sz="1100" dirty="0">
                <a:latin typeface="Meiryo UI" panose="020B0604030504040204" pitchFamily="50" charset="-128"/>
                <a:ea typeface="Meiryo UI" panose="020B0604030504040204" pitchFamily="50" charset="-128"/>
              </a:rPr>
              <a:t>Osaka Metro</a:t>
            </a:r>
            <a:r>
              <a:rPr lang="ja-JP" altLang="en-US" sz="1100" dirty="0">
                <a:latin typeface="Meiryo UI" panose="020B0604030504040204" pitchFamily="50" charset="-128"/>
                <a:ea typeface="Meiryo UI" panose="020B0604030504040204" pitchFamily="50" charset="-128"/>
              </a:rPr>
              <a:t>谷町線・京阪電鉄「天満橋駅」より西へ</a:t>
            </a:r>
            <a:r>
              <a:rPr lang="en-US" altLang="ja-JP" sz="1100" dirty="0">
                <a:latin typeface="Meiryo UI" panose="020B0604030504040204" pitchFamily="50" charset="-128"/>
                <a:ea typeface="Meiryo UI" panose="020B0604030504040204" pitchFamily="50" charset="-128"/>
              </a:rPr>
              <a:t>300</a:t>
            </a:r>
            <a:r>
              <a:rPr lang="en-US" altLang="zh-CN" sz="1100" dirty="0">
                <a:latin typeface="Meiryo UI" panose="020B0604030504040204" pitchFamily="50" charset="-128"/>
                <a:ea typeface="Meiryo UI" panose="020B0604030504040204" pitchFamily="50" charset="-128"/>
              </a:rPr>
              <a:t>m</a:t>
            </a:r>
          </a:p>
          <a:p>
            <a:r>
              <a:rPr lang="ja-JP" altLang="en-US" sz="1100" dirty="0">
                <a:latin typeface="Meiryo UI" panose="020B0604030504040204" pitchFamily="50" charset="-128"/>
                <a:ea typeface="Meiryo UI" panose="020B0604030504040204" pitchFamily="50" charset="-128"/>
              </a:rPr>
              <a:t>・ </a:t>
            </a:r>
            <a:r>
              <a:rPr lang="en-US" altLang="zh-CN" sz="1100" dirty="0">
                <a:latin typeface="Meiryo UI" panose="020B0604030504040204" pitchFamily="50" charset="-128"/>
                <a:ea typeface="Meiryo UI" panose="020B0604030504040204" pitchFamily="50" charset="-128"/>
              </a:rPr>
              <a:t>Osaka Metro</a:t>
            </a:r>
            <a:r>
              <a:rPr lang="ja-JP" altLang="en-US" sz="1100" dirty="0">
                <a:latin typeface="Meiryo UI" panose="020B0604030504040204" pitchFamily="50" charset="-128"/>
                <a:ea typeface="Meiryo UI" panose="020B0604030504040204" pitchFamily="50" charset="-128"/>
              </a:rPr>
              <a:t>堺筋線・京阪電鉄「北浜駅」より東へ</a:t>
            </a:r>
            <a:r>
              <a:rPr lang="en-US" altLang="ja-JP" sz="1100" dirty="0">
                <a:latin typeface="Meiryo UI" panose="020B0604030504040204" pitchFamily="50" charset="-128"/>
                <a:ea typeface="Meiryo UI" panose="020B0604030504040204" pitchFamily="50" charset="-128"/>
              </a:rPr>
              <a:t>500</a:t>
            </a:r>
            <a:r>
              <a:rPr lang="en-US" altLang="zh-CN" sz="1100" dirty="0">
                <a:latin typeface="Meiryo UI" panose="020B0604030504040204" pitchFamily="50" charset="-128"/>
                <a:ea typeface="Meiryo UI" panose="020B0604030504040204" pitchFamily="50" charset="-128"/>
              </a:rPr>
              <a:t>m</a:t>
            </a:r>
          </a:p>
        </p:txBody>
      </p:sp>
      <p:pic>
        <p:nvPicPr>
          <p:cNvPr id="10" name="図 9">
            <a:extLst>
              <a:ext uri="{FF2B5EF4-FFF2-40B4-BE49-F238E27FC236}">
                <a16:creationId xmlns:a16="http://schemas.microsoft.com/office/drawing/2014/main" id="{893E2624-80C3-4C32-A98E-9F8346868E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5772" y="365761"/>
            <a:ext cx="697183" cy="1065983"/>
          </a:xfrm>
          <a:prstGeom prst="rect">
            <a:avLst/>
          </a:prstGeom>
        </p:spPr>
      </p:pic>
    </p:spTree>
    <p:extLst>
      <p:ext uri="{BB962C8B-B14F-4D97-AF65-F5344CB8AC3E}">
        <p14:creationId xmlns:p14="http://schemas.microsoft.com/office/powerpoint/2010/main" val="2858353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テキスト ボックス 37"/>
          <p:cNvSpPr txBox="1"/>
          <p:nvPr/>
        </p:nvSpPr>
        <p:spPr bwMode="white">
          <a:xfrm>
            <a:off x="3649383" y="7450799"/>
            <a:ext cx="1668457" cy="546753"/>
          </a:xfrm>
          <a:prstGeom prst="rect">
            <a:avLst/>
          </a:prstGeom>
          <a:solidFill>
            <a:schemeClr val="bg1"/>
          </a:solidFill>
        </p:spPr>
        <p:txBody>
          <a:bodyPr wrap="square" rtlCol="0">
            <a:spAutoFit/>
          </a:bodyPr>
          <a:lstStyle/>
          <a:p>
            <a:pPr algn="ctr">
              <a:lnSpc>
                <a:spcPts val="1870"/>
              </a:lnSpc>
              <a:spcBef>
                <a:spcPts val="0"/>
              </a:spcBef>
            </a:pPr>
            <a:r>
              <a:rPr lang="ja-JP" altLang="en-US" sz="1050" b="1" dirty="0">
                <a:latin typeface="Meiryo UI" panose="020B0604030504040204" pitchFamily="50" charset="-128"/>
                <a:ea typeface="Meiryo UI" panose="020B0604030504040204" pitchFamily="50" charset="-128"/>
              </a:rPr>
              <a:t>企業</a:t>
            </a:r>
            <a:endParaRPr lang="en-US" altLang="ja-JP" sz="1050" b="1" dirty="0">
              <a:latin typeface="Meiryo UI" panose="020B0604030504040204" pitchFamily="50" charset="-128"/>
              <a:ea typeface="Meiryo UI" panose="020B0604030504040204" pitchFamily="50" charset="-128"/>
            </a:endParaRPr>
          </a:p>
          <a:p>
            <a:pPr algn="ctr">
              <a:lnSpc>
                <a:spcPts val="1870"/>
              </a:lnSpc>
              <a:spcBef>
                <a:spcPts val="0"/>
              </a:spcBef>
            </a:pPr>
            <a:r>
              <a:rPr lang="ja-JP" altLang="en-US" sz="1000" b="1" dirty="0">
                <a:latin typeface="Meiryo UI" panose="020B0604030504040204" pitchFamily="50" charset="-128"/>
                <a:ea typeface="Meiryo UI" panose="020B0604030504040204" pitchFamily="50" charset="-128"/>
              </a:rPr>
              <a:t>（参加対象の①）</a:t>
            </a:r>
            <a:endParaRPr lang="en-US" altLang="ja-JP" sz="1000" b="1" dirty="0">
              <a:latin typeface="Meiryo UI" panose="020B0604030504040204" pitchFamily="50" charset="-128"/>
              <a:ea typeface="Meiryo UI" panose="020B0604030504040204" pitchFamily="50" charset="-128"/>
            </a:endParaRPr>
          </a:p>
        </p:txBody>
      </p:sp>
      <p:sp>
        <p:nvSpPr>
          <p:cNvPr id="40" name="テキスト ボックス 39"/>
          <p:cNvSpPr txBox="1"/>
          <p:nvPr/>
        </p:nvSpPr>
        <p:spPr bwMode="white">
          <a:xfrm>
            <a:off x="5400618" y="7432038"/>
            <a:ext cx="1668457" cy="546753"/>
          </a:xfrm>
          <a:prstGeom prst="rect">
            <a:avLst/>
          </a:prstGeom>
          <a:solidFill>
            <a:schemeClr val="bg1"/>
          </a:solidFill>
        </p:spPr>
        <p:txBody>
          <a:bodyPr wrap="square" rtlCol="0">
            <a:spAutoFit/>
          </a:bodyPr>
          <a:lstStyle/>
          <a:p>
            <a:pPr>
              <a:lnSpc>
                <a:spcPts val="1870"/>
              </a:lnSpc>
              <a:spcBef>
                <a:spcPts val="0"/>
              </a:spcBef>
            </a:pPr>
            <a:r>
              <a:rPr lang="ja-JP" altLang="en-US" sz="1100" b="1" dirty="0">
                <a:latin typeface="Meiryo UI" panose="020B0604030504040204" pitchFamily="50" charset="-128"/>
                <a:ea typeface="Meiryo UI" panose="020B0604030504040204" pitchFamily="50" charset="-128"/>
              </a:rPr>
              <a:t>　　　</a:t>
            </a:r>
            <a:r>
              <a:rPr lang="ja-JP" altLang="en-US" sz="1050" b="1" dirty="0">
                <a:latin typeface="Meiryo UI" panose="020B0604030504040204" pitchFamily="50" charset="-128"/>
                <a:ea typeface="Meiryo UI" panose="020B0604030504040204" pitchFamily="50" charset="-128"/>
              </a:rPr>
              <a:t>　支援機関</a:t>
            </a:r>
            <a:endParaRPr lang="en-US" altLang="ja-JP" sz="1050" b="1" dirty="0">
              <a:latin typeface="Meiryo UI" panose="020B0604030504040204" pitchFamily="50" charset="-128"/>
              <a:ea typeface="Meiryo UI" panose="020B0604030504040204" pitchFamily="50" charset="-128"/>
            </a:endParaRPr>
          </a:p>
          <a:p>
            <a:pPr>
              <a:lnSpc>
                <a:spcPts val="1870"/>
              </a:lnSpc>
              <a:spcBef>
                <a:spcPts val="0"/>
              </a:spcBef>
            </a:pPr>
            <a:r>
              <a:rPr lang="ja-JP" altLang="en-US" sz="1000" b="1" dirty="0">
                <a:latin typeface="Meiryo UI" panose="020B0604030504040204" pitchFamily="50" charset="-128"/>
                <a:ea typeface="Meiryo UI" panose="020B0604030504040204" pitchFamily="50" charset="-128"/>
              </a:rPr>
              <a:t>（参加対象の②～⑤）</a:t>
            </a:r>
            <a:endParaRPr lang="en-US" altLang="ja-JP" sz="1000" b="1" dirty="0">
              <a:latin typeface="Meiryo UI" panose="020B0604030504040204" pitchFamily="50" charset="-128"/>
              <a:ea typeface="Meiryo UI" panose="020B0604030504040204" pitchFamily="50" charset="-128"/>
            </a:endParaRPr>
          </a:p>
        </p:txBody>
      </p:sp>
      <p:sp>
        <p:nvSpPr>
          <p:cNvPr id="2" name="フローチャート: 端子 1"/>
          <p:cNvSpPr/>
          <p:nvPr/>
        </p:nvSpPr>
        <p:spPr>
          <a:xfrm>
            <a:off x="391061" y="7428105"/>
            <a:ext cx="1008112" cy="309579"/>
          </a:xfrm>
          <a:prstGeom prst="flowChartTerminator">
            <a:avLst/>
          </a:prstGeom>
          <a:solidFill>
            <a:srgbClr val="FFFF99"/>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参加対象</a:t>
            </a:r>
          </a:p>
        </p:txBody>
      </p:sp>
      <p:sp>
        <p:nvSpPr>
          <p:cNvPr id="3" name="テキスト ボックス 2"/>
          <p:cNvSpPr txBox="1"/>
          <p:nvPr/>
        </p:nvSpPr>
        <p:spPr>
          <a:xfrm>
            <a:off x="411142" y="7997552"/>
            <a:ext cx="3226467" cy="1518814"/>
          </a:xfrm>
          <a:prstGeom prst="rect">
            <a:avLst/>
          </a:prstGeom>
          <a:noFill/>
        </p:spPr>
        <p:txBody>
          <a:bodyPr wrap="square" rtlCol="0">
            <a:spAutoFit/>
          </a:bodyPr>
          <a:lstStyle/>
          <a:p>
            <a:pPr marL="228600" indent="-228600">
              <a:lnSpc>
                <a:spcPts val="1870"/>
              </a:lnSpc>
              <a:spcBef>
                <a:spcPts val="0"/>
              </a:spcBef>
              <a:buFont typeface="+mj-ea"/>
              <a:buAutoNum type="circleNumDbPlain"/>
            </a:pPr>
            <a:r>
              <a:rPr lang="ja-JP" altLang="en-US" sz="1000" dirty="0">
                <a:latin typeface="Meiryo UI" panose="020B0604030504040204" pitchFamily="50" charset="-128"/>
                <a:ea typeface="Meiryo UI" panose="020B0604030504040204" pitchFamily="50" charset="-128"/>
              </a:rPr>
              <a:t>精神障がい者・発達障がい者の雇用に関心のある企業（社適の協力事業所に登録している企業を含む。）</a:t>
            </a:r>
            <a:endParaRPr lang="en-US" altLang="ja-JP" sz="1000" dirty="0">
              <a:latin typeface="Meiryo UI" panose="020B0604030504040204" pitchFamily="50" charset="-128"/>
              <a:ea typeface="Meiryo UI" panose="020B0604030504040204" pitchFamily="50" charset="-128"/>
            </a:endParaRPr>
          </a:p>
          <a:p>
            <a:pPr marL="228600" indent="-228600">
              <a:lnSpc>
                <a:spcPts val="1870"/>
              </a:lnSpc>
              <a:spcBef>
                <a:spcPts val="0"/>
              </a:spcBef>
              <a:buFont typeface="+mj-ea"/>
              <a:buAutoNum type="circleNumDbPlain" startAt="2"/>
            </a:pPr>
            <a:r>
              <a:rPr lang="ja-JP" altLang="en-US" sz="1000" dirty="0">
                <a:latin typeface="Meiryo UI" panose="020B0604030504040204" pitchFamily="50" charset="-128"/>
                <a:ea typeface="Meiryo UI" panose="020B0604030504040204" pitchFamily="50" charset="-128"/>
              </a:rPr>
              <a:t>障がい福祉サービス事業所　</a:t>
            </a:r>
            <a:endParaRPr lang="en-US" altLang="ja-JP" sz="1000" dirty="0">
              <a:latin typeface="Meiryo UI" panose="020B0604030504040204" pitchFamily="50" charset="-128"/>
              <a:ea typeface="Meiryo UI" panose="020B0604030504040204" pitchFamily="50" charset="-128"/>
            </a:endParaRPr>
          </a:p>
          <a:p>
            <a:pPr marL="228600" indent="-228600">
              <a:lnSpc>
                <a:spcPts val="1870"/>
              </a:lnSpc>
              <a:spcBef>
                <a:spcPts val="0"/>
              </a:spcBef>
              <a:buFont typeface="+mj-ea"/>
              <a:buAutoNum type="circleNumDbPlain" startAt="2"/>
            </a:pPr>
            <a:r>
              <a:rPr lang="ja-JP" altLang="en-US" sz="1000" dirty="0">
                <a:latin typeface="Meiryo UI" panose="020B0604030504040204" pitchFamily="50" charset="-128"/>
                <a:ea typeface="Meiryo UI" panose="020B0604030504040204" pitchFamily="50" charset="-128"/>
              </a:rPr>
              <a:t>障害者就業・生活支援センター</a:t>
            </a:r>
            <a:endParaRPr lang="en-US" altLang="ja-JP" sz="1000" dirty="0">
              <a:latin typeface="Meiryo UI" panose="020B0604030504040204" pitchFamily="50" charset="-128"/>
              <a:ea typeface="Meiryo UI" panose="020B0604030504040204" pitchFamily="50" charset="-128"/>
            </a:endParaRPr>
          </a:p>
          <a:p>
            <a:pPr marL="228600" indent="-228600">
              <a:lnSpc>
                <a:spcPts val="1870"/>
              </a:lnSpc>
              <a:spcBef>
                <a:spcPts val="0"/>
              </a:spcBef>
              <a:buFont typeface="+mj-ea"/>
              <a:buAutoNum type="circleNumDbPlain" startAt="2"/>
            </a:pPr>
            <a:r>
              <a:rPr lang="ja-JP" altLang="en-US" sz="1000" dirty="0">
                <a:latin typeface="Meiryo UI" panose="020B0604030504040204" pitchFamily="50" charset="-128"/>
                <a:ea typeface="Meiryo UI" panose="020B0604030504040204" pitchFamily="50" charset="-128"/>
              </a:rPr>
              <a:t>地域活動支援センター</a:t>
            </a:r>
            <a:endParaRPr lang="en-US" altLang="ja-JP" sz="1000" dirty="0">
              <a:latin typeface="Meiryo UI" panose="020B0604030504040204" pitchFamily="50" charset="-128"/>
              <a:ea typeface="Meiryo UI" panose="020B0604030504040204" pitchFamily="50" charset="-128"/>
            </a:endParaRPr>
          </a:p>
          <a:p>
            <a:pPr marL="228600" indent="-228600">
              <a:lnSpc>
                <a:spcPts val="1870"/>
              </a:lnSpc>
              <a:spcBef>
                <a:spcPts val="0"/>
              </a:spcBef>
              <a:buFont typeface="+mj-ea"/>
              <a:buAutoNum type="circleNumDbPlain" startAt="2"/>
            </a:pPr>
            <a:r>
              <a:rPr lang="ja-JP" altLang="en-US" sz="1000" dirty="0">
                <a:latin typeface="Meiryo UI" panose="020B0604030504040204" pitchFamily="50" charset="-128"/>
                <a:ea typeface="Meiryo UI" panose="020B0604030504040204" pitchFamily="50" charset="-128"/>
              </a:rPr>
              <a:t>精神科デイケア</a:t>
            </a:r>
            <a:endParaRPr lang="en-US" altLang="ja-JP" sz="1000" dirty="0">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1419254" y="6789183"/>
            <a:ext cx="5595262" cy="579646"/>
          </a:xfrm>
          <a:prstGeom prst="rect">
            <a:avLst/>
          </a:prstGeom>
          <a:noFill/>
        </p:spPr>
        <p:txBody>
          <a:bodyPr wrap="square" rtlCol="0">
            <a:spAutoFit/>
          </a:bodyPr>
          <a:lstStyle/>
          <a:p>
            <a:pPr>
              <a:lnSpc>
                <a:spcPts val="1870"/>
              </a:lnSpc>
              <a:spcBef>
                <a:spcPts val="0"/>
              </a:spcBef>
            </a:pPr>
            <a:r>
              <a:rPr lang="ja-JP" altLang="en-US" sz="1050" dirty="0">
                <a:latin typeface="Meiryo UI" panose="020B0604030504040204" pitchFamily="50" charset="-128"/>
                <a:ea typeface="Meiryo UI" panose="020B0604030504040204" pitchFamily="50" charset="-128"/>
              </a:rPr>
              <a:t>下記</a:t>
            </a:r>
            <a:r>
              <a:rPr lang="en-US" altLang="ja-JP" sz="1050" dirty="0">
                <a:latin typeface="Meiryo UI" panose="020B0604030504040204" pitchFamily="50" charset="-128"/>
                <a:ea typeface="Meiryo UI" panose="020B0604030504040204" pitchFamily="50" charset="-128"/>
              </a:rPr>
              <a:t>URL</a:t>
            </a:r>
            <a:r>
              <a:rPr lang="ja-JP" altLang="en-US" sz="1050" dirty="0">
                <a:latin typeface="Meiryo UI" panose="020B0604030504040204" pitchFamily="50" charset="-128"/>
                <a:ea typeface="Meiryo UI" panose="020B0604030504040204" pitchFamily="50" charset="-128"/>
              </a:rPr>
              <a:t>からお申込みください。</a:t>
            </a:r>
            <a:endParaRPr lang="en-US" altLang="ja-JP" sz="1050" dirty="0">
              <a:latin typeface="Meiryo UI" panose="020B0604030504040204" pitchFamily="50" charset="-128"/>
              <a:ea typeface="Meiryo UI" panose="020B0604030504040204" pitchFamily="50" charset="-128"/>
            </a:endParaRPr>
          </a:p>
          <a:p>
            <a:pPr>
              <a:lnSpc>
                <a:spcPts val="1870"/>
              </a:lnSpc>
              <a:spcBef>
                <a:spcPts val="0"/>
              </a:spcBef>
            </a:pPr>
            <a:r>
              <a:rPr lang="ja-JP" altLang="en-US" sz="1050" dirty="0">
                <a:latin typeface="Meiryo UI" panose="020B0604030504040204" pitchFamily="50" charset="-128"/>
                <a:ea typeface="Meiryo UI" panose="020B0604030504040204" pitchFamily="50" charset="-128"/>
              </a:rPr>
              <a:t>（受講にあたり配慮が必要な事項がございましたら、申込みフォームにその内容をご入力ください。）</a:t>
            </a:r>
            <a:endParaRPr lang="en-US" altLang="ja-JP" sz="1050" dirty="0">
              <a:latin typeface="Meiryo UI" panose="020B0604030504040204" pitchFamily="50" charset="-128"/>
              <a:ea typeface="Meiryo UI" panose="020B0604030504040204" pitchFamily="50" charset="-128"/>
            </a:endParaRPr>
          </a:p>
        </p:txBody>
      </p:sp>
      <p:sp>
        <p:nvSpPr>
          <p:cNvPr id="11" name="フローチャート: 端子 10"/>
          <p:cNvSpPr/>
          <p:nvPr/>
        </p:nvSpPr>
        <p:spPr>
          <a:xfrm>
            <a:off x="411142" y="9633047"/>
            <a:ext cx="1008112" cy="309579"/>
          </a:xfrm>
          <a:prstGeom prst="flowChartTerminator">
            <a:avLst/>
          </a:prstGeom>
          <a:solidFill>
            <a:srgbClr val="FFFF99"/>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留意事項</a:t>
            </a:r>
          </a:p>
        </p:txBody>
      </p:sp>
      <p:sp>
        <p:nvSpPr>
          <p:cNvPr id="12" name="テキスト ボックス 11"/>
          <p:cNvSpPr txBox="1"/>
          <p:nvPr/>
        </p:nvSpPr>
        <p:spPr>
          <a:xfrm>
            <a:off x="378510" y="9931023"/>
            <a:ext cx="6923617" cy="579646"/>
          </a:xfrm>
          <a:prstGeom prst="rect">
            <a:avLst/>
          </a:prstGeom>
          <a:noFill/>
        </p:spPr>
        <p:txBody>
          <a:bodyPr wrap="square" rtlCol="0">
            <a:spAutoFit/>
          </a:bodyPr>
          <a:lstStyle/>
          <a:p>
            <a:pPr marL="171450" indent="-171450">
              <a:lnSpc>
                <a:spcPts val="1870"/>
              </a:lnSpc>
              <a:spcBef>
                <a:spcPts val="0"/>
              </a:spcBef>
              <a:buFont typeface="Arial" panose="020B0604020202020204" pitchFamily="34" charset="0"/>
              <a:buChar char="•"/>
            </a:pPr>
            <a:r>
              <a:rPr lang="ja-JP" altLang="en-US" sz="1000" dirty="0">
                <a:latin typeface="Meiryo UI" panose="020B0604030504040204" pitchFamily="50" charset="-128"/>
                <a:ea typeface="Meiryo UI" panose="020B0604030504040204" pitchFamily="50" charset="-128"/>
              </a:rPr>
              <a:t>１事業所あたりの参加者は</a:t>
            </a:r>
            <a:r>
              <a:rPr lang="ja-JP" altLang="en-US" sz="1000" u="sng" dirty="0">
                <a:latin typeface="Meiryo UI" panose="020B0604030504040204" pitchFamily="50" charset="-128"/>
                <a:ea typeface="Meiryo UI" panose="020B0604030504040204" pitchFamily="50" charset="-128"/>
              </a:rPr>
              <a:t>２名まで</a:t>
            </a:r>
            <a:r>
              <a:rPr lang="ja-JP" altLang="en-US" sz="1000" dirty="0">
                <a:latin typeface="Meiryo UI" panose="020B0604030504040204" pitchFamily="50" charset="-128"/>
                <a:ea typeface="Meiryo UI" panose="020B0604030504040204" pitchFamily="50" charset="-128"/>
              </a:rPr>
              <a:t>とさせていただきます（申込みは参加者ごとに行ってください。）。</a:t>
            </a:r>
            <a:endParaRPr lang="en-US" altLang="ja-JP" sz="1000" dirty="0">
              <a:latin typeface="Meiryo UI" panose="020B0604030504040204" pitchFamily="50" charset="-128"/>
              <a:ea typeface="Meiryo UI" panose="020B0604030504040204" pitchFamily="50" charset="-128"/>
            </a:endParaRPr>
          </a:p>
          <a:p>
            <a:pPr marL="171450" indent="-171450">
              <a:lnSpc>
                <a:spcPts val="1870"/>
              </a:lnSpc>
              <a:spcBef>
                <a:spcPts val="0"/>
              </a:spcBef>
              <a:buFont typeface="Arial" panose="020B0604020202020204" pitchFamily="34" charset="0"/>
              <a:buChar char="•"/>
            </a:pPr>
            <a:r>
              <a:rPr lang="ja-JP" altLang="en-US" sz="1000" dirty="0">
                <a:latin typeface="Meiryo UI" panose="020B0604030504040204" pitchFamily="50" charset="-128"/>
                <a:ea typeface="Meiryo UI" panose="020B0604030504040204" pitchFamily="50" charset="-128"/>
              </a:rPr>
              <a:t>本申込みにあたり得られた個人情報は、本セミナーの運営等に利用し、それ以外の目的で使用することはありません。</a:t>
            </a:r>
            <a:endParaRPr lang="en-US" altLang="ja-JP" sz="1000"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404512" y="576253"/>
            <a:ext cx="6709649" cy="1066959"/>
          </a:xfrm>
          <a:prstGeom prst="rect">
            <a:avLst/>
          </a:prstGeom>
          <a:noFill/>
        </p:spPr>
        <p:txBody>
          <a:bodyPr wrap="square" rtlCol="0">
            <a:spAutoFit/>
          </a:bodyPr>
          <a:lstStyle/>
          <a:p>
            <a:pPr>
              <a:lnSpc>
                <a:spcPts val="1870"/>
              </a:lnSpc>
              <a:spcBef>
                <a:spcPts val="0"/>
              </a:spcBef>
            </a:pPr>
            <a:r>
              <a:rPr lang="ja-JP" altLang="en-US" sz="1000" dirty="0">
                <a:latin typeface="Meiryo UI" panose="020B0604030504040204" pitchFamily="50" charset="-128"/>
                <a:ea typeface="Meiryo UI" panose="020B0604030504040204" pitchFamily="50" charset="-128"/>
              </a:rPr>
              <a:t>　支援機関のサポートを受けている精神障がいのある方が、協力事業所（</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）での仕事（訓練）を通じて、社会生活を送るため　　</a:t>
            </a:r>
            <a:endParaRPr lang="en-US" altLang="ja-JP" sz="1000" dirty="0">
              <a:latin typeface="Meiryo UI" panose="020B0604030504040204" pitchFamily="50" charset="-128"/>
              <a:ea typeface="Meiryo UI" panose="020B0604030504040204" pitchFamily="50" charset="-128"/>
            </a:endParaRPr>
          </a:p>
          <a:p>
            <a:pPr>
              <a:lnSpc>
                <a:spcPts val="1870"/>
              </a:lnSpc>
              <a:spcBef>
                <a:spcPts val="0"/>
              </a:spcBef>
            </a:pPr>
            <a:r>
              <a:rPr lang="ja-JP" altLang="en-US" sz="1000" dirty="0">
                <a:latin typeface="Meiryo UI" panose="020B0604030504040204" pitchFamily="50" charset="-128"/>
                <a:ea typeface="Meiryo UI" panose="020B0604030504040204" pitchFamily="50" charset="-128"/>
              </a:rPr>
              <a:t>　の適応力を養い、社会的自立を促進することを目的とした事業です。</a:t>
            </a:r>
          </a:p>
          <a:p>
            <a:pPr>
              <a:lnSpc>
                <a:spcPts val="1870"/>
              </a:lnSpc>
              <a:spcBef>
                <a:spcPts val="0"/>
              </a:spcBef>
            </a:pPr>
            <a:r>
              <a:rPr lang="ja-JP" altLang="en-US" sz="1000" dirty="0">
                <a:latin typeface="Meiryo UI" panose="020B0604030504040204" pitchFamily="50" charset="-128"/>
                <a:ea typeface="Meiryo UI" panose="020B0604030504040204" pitchFamily="50" charset="-128"/>
              </a:rPr>
              <a:t>　詳細は大阪府</a:t>
            </a:r>
            <a:r>
              <a:rPr lang="en-US" altLang="ja-JP" sz="1000" dirty="0">
                <a:latin typeface="Meiryo UI" panose="020B0604030504040204" pitchFamily="50" charset="-128"/>
                <a:ea typeface="Meiryo UI" panose="020B0604030504040204" pitchFamily="50" charset="-128"/>
              </a:rPr>
              <a:t>HP</a:t>
            </a: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hlinkClick r:id="rId3"/>
              </a:rPr>
              <a:t>https://www.pref.osaka.lg.jp/keikakusuishin/syuuroushien/syateki.html</a:t>
            </a:r>
            <a:r>
              <a:rPr lang="ja-JP" altLang="en-US" sz="1000" dirty="0">
                <a:latin typeface="Meiryo UI" panose="020B0604030504040204" pitchFamily="50" charset="-128"/>
                <a:ea typeface="Meiryo UI" panose="020B0604030504040204" pitchFamily="50" charset="-128"/>
              </a:rPr>
              <a:t>）をご覧ください。</a:t>
            </a:r>
            <a:endParaRPr lang="en-US" altLang="ja-JP" sz="1000" dirty="0">
              <a:latin typeface="Meiryo UI" panose="020B0604030504040204" pitchFamily="50" charset="-128"/>
              <a:ea typeface="Meiryo UI" panose="020B0604030504040204" pitchFamily="50" charset="-128"/>
            </a:endParaRPr>
          </a:p>
          <a:p>
            <a:pPr>
              <a:lnSpc>
                <a:spcPts val="1870"/>
              </a:lnSpc>
              <a:spcBef>
                <a:spcPts val="0"/>
              </a:spcBef>
            </a:pPr>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協力事業所：精神障がいのある方の訓練の受入れに理解と熱意があり、大阪府が適当と認めた事業所　</a:t>
            </a:r>
            <a:endParaRPr lang="ja-JP" altLang="en-US" sz="1000"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1417990" y="7425756"/>
            <a:ext cx="1937865" cy="541623"/>
          </a:xfrm>
          <a:prstGeom prst="rect">
            <a:avLst/>
          </a:prstGeom>
          <a:noFill/>
        </p:spPr>
        <p:txBody>
          <a:bodyPr wrap="square" rtlCol="0">
            <a:spAutoFit/>
          </a:bodyPr>
          <a:lstStyle/>
          <a:p>
            <a:pPr>
              <a:lnSpc>
                <a:spcPts val="1870"/>
              </a:lnSpc>
              <a:spcBef>
                <a:spcPts val="0"/>
              </a:spcBef>
            </a:pPr>
            <a:r>
              <a:rPr lang="ja-JP" altLang="en-US" sz="900" dirty="0">
                <a:latin typeface="Meiryo UI" panose="020B0604030504040204" pitchFamily="50" charset="-128"/>
                <a:ea typeface="Meiryo UI" panose="020B0604030504040204" pitchFamily="50" charset="-128"/>
              </a:rPr>
              <a:t>いずれも大阪府内に事業所等を設置している場合に限ります。</a:t>
            </a:r>
            <a:endParaRPr lang="en-US" altLang="ja-JP" sz="900" dirty="0">
              <a:latin typeface="Meiryo UI" panose="020B0604030504040204" pitchFamily="50" charset="-128"/>
              <a:ea typeface="Meiryo UI" panose="020B0604030504040204" pitchFamily="50" charset="-128"/>
            </a:endParaRPr>
          </a:p>
        </p:txBody>
      </p:sp>
      <p:sp>
        <p:nvSpPr>
          <p:cNvPr id="16" name="角丸四角形 15"/>
          <p:cNvSpPr/>
          <p:nvPr/>
        </p:nvSpPr>
        <p:spPr>
          <a:xfrm>
            <a:off x="316702" y="213612"/>
            <a:ext cx="4201256" cy="370352"/>
          </a:xfrm>
          <a:prstGeom prst="roundRect">
            <a:avLst>
              <a:gd name="adj" fmla="val 50000"/>
            </a:avLst>
          </a:prstGeom>
          <a:solidFill>
            <a:srgbClr val="CFF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40000"/>
              </a:spcBef>
            </a:pPr>
            <a:r>
              <a:rPr kumimoji="1" lang="ja-JP" altLang="en-US" sz="1100" dirty="0">
                <a:solidFill>
                  <a:schemeClr val="tx1"/>
                </a:solidFill>
                <a:latin typeface="Meiryo UI" panose="020B0604030504040204" pitchFamily="50" charset="-128"/>
                <a:ea typeface="Meiryo UI" panose="020B0604030504040204" pitchFamily="50" charset="-128"/>
              </a:rPr>
              <a:t>大阪府精神障がい者社会生活適応訓練事業（通称「社適」）とは</a:t>
            </a:r>
          </a:p>
        </p:txBody>
      </p:sp>
      <p:sp>
        <p:nvSpPr>
          <p:cNvPr id="27" name="角丸四角形 26"/>
          <p:cNvSpPr/>
          <p:nvPr/>
        </p:nvSpPr>
        <p:spPr>
          <a:xfrm>
            <a:off x="316702" y="1764856"/>
            <a:ext cx="5350763" cy="370352"/>
          </a:xfrm>
          <a:prstGeom prst="roundRect">
            <a:avLst>
              <a:gd name="adj" fmla="val 50000"/>
            </a:avLst>
          </a:prstGeom>
          <a:solidFill>
            <a:srgbClr val="CFF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第２部</a:t>
            </a:r>
            <a:r>
              <a:rPr lang="en-US" altLang="ja-JP" sz="1100" dirty="0">
                <a:solidFill>
                  <a:schemeClr val="tx1"/>
                </a:solidFill>
                <a:latin typeface="Meiryo UI" panose="020B0604030504040204" pitchFamily="50" charset="-128"/>
                <a:ea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rPr>
              <a:t>体験報告「社会生活適応訓練事業を利用して」</a:t>
            </a:r>
            <a:r>
              <a:rPr lang="en-US" altLang="ja-JP" sz="1100" dirty="0">
                <a:solidFill>
                  <a:schemeClr val="tx1"/>
                </a:solidFill>
                <a:latin typeface="Meiryo UI" panose="020B0604030504040204" pitchFamily="50" charset="-128"/>
                <a:ea typeface="Meiryo UI" panose="020B0604030504040204" pitchFamily="50" charset="-128"/>
              </a:rPr>
              <a:t>』</a:t>
            </a:r>
            <a:r>
              <a:rPr lang="ja-JP" altLang="en-US" sz="1100" dirty="0" err="1">
                <a:solidFill>
                  <a:schemeClr val="tx1"/>
                </a:solidFill>
                <a:latin typeface="Meiryo UI" panose="020B0604030504040204" pitchFamily="50" charset="-128"/>
                <a:ea typeface="Meiryo UI" panose="020B0604030504040204" pitchFamily="50" charset="-128"/>
              </a:rPr>
              <a:t>にて</a:t>
            </a:r>
            <a:r>
              <a:rPr lang="ja-JP" altLang="en-US" sz="1100" dirty="0">
                <a:solidFill>
                  <a:schemeClr val="tx1"/>
                </a:solidFill>
                <a:latin typeface="Meiryo UI" panose="020B0604030504040204" pitchFamily="50" charset="-128"/>
                <a:ea typeface="Meiryo UI" panose="020B0604030504040204" pitchFamily="50" charset="-128"/>
              </a:rPr>
              <a:t>ご登壇いただく事業所</a:t>
            </a:r>
          </a:p>
        </p:txBody>
      </p:sp>
      <p:sp>
        <p:nvSpPr>
          <p:cNvPr id="8" name="角丸四角形 7"/>
          <p:cNvSpPr/>
          <p:nvPr/>
        </p:nvSpPr>
        <p:spPr>
          <a:xfrm>
            <a:off x="273368" y="2317355"/>
            <a:ext cx="5613731" cy="1138304"/>
          </a:xfrm>
          <a:prstGeom prst="round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40000"/>
              </a:spcBef>
            </a:pPr>
            <a:endParaRPr lang="en-US" altLang="ja-JP" sz="100" dirty="0">
              <a:solidFill>
                <a:schemeClr val="tx1"/>
              </a:solidFill>
              <a:latin typeface="Meiryo UI" panose="020B0604030504040204" pitchFamily="50" charset="-128"/>
              <a:ea typeface="Meiryo UI" panose="020B0604030504040204" pitchFamily="50" charset="-128"/>
            </a:endParaRPr>
          </a:p>
        </p:txBody>
      </p:sp>
      <p:sp>
        <p:nvSpPr>
          <p:cNvPr id="23" name="テキスト ボックス 22"/>
          <p:cNvSpPr txBox="1"/>
          <p:nvPr/>
        </p:nvSpPr>
        <p:spPr bwMode="white">
          <a:xfrm>
            <a:off x="490889" y="2165381"/>
            <a:ext cx="3402109" cy="303096"/>
          </a:xfrm>
          <a:prstGeom prst="rect">
            <a:avLst/>
          </a:prstGeom>
          <a:solidFill>
            <a:schemeClr val="bg1"/>
          </a:solidFill>
        </p:spPr>
        <p:txBody>
          <a:bodyPr wrap="square" rtlCol="0">
            <a:spAutoFit/>
          </a:bodyPr>
          <a:lstStyle/>
          <a:p>
            <a:pPr>
              <a:lnSpc>
                <a:spcPts val="1870"/>
              </a:lnSpc>
              <a:spcBef>
                <a:spcPts val="0"/>
              </a:spcBef>
            </a:pPr>
            <a:r>
              <a:rPr lang="ja-JP" altLang="en-US" sz="1100" b="1" dirty="0">
                <a:latin typeface="Meiryo UI" panose="020B0604030504040204" pitchFamily="50" charset="-128"/>
                <a:ea typeface="Meiryo UI" panose="020B0604030504040204" pitchFamily="50" charset="-128"/>
              </a:rPr>
              <a:t>北河内東障害者就業・生活支援センター</a:t>
            </a:r>
            <a:r>
              <a:rPr lang="ja-JP" altLang="ja-JP" sz="1100" b="1" dirty="0">
                <a:latin typeface="Meiryo UI" panose="020B0604030504040204" pitchFamily="50" charset="-128"/>
                <a:ea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rPr>
              <a:t>支援機関</a:t>
            </a:r>
            <a:r>
              <a:rPr lang="ja-JP" altLang="ja-JP" sz="1100" b="1" dirty="0">
                <a:latin typeface="Meiryo UI" panose="020B0604030504040204" pitchFamily="50" charset="-128"/>
                <a:ea typeface="Meiryo UI" panose="020B0604030504040204" pitchFamily="50" charset="-128"/>
              </a:rPr>
              <a:t>）</a:t>
            </a:r>
            <a:endParaRPr lang="en-US" altLang="ja-JP" sz="1100" b="1" dirty="0">
              <a:latin typeface="Meiryo UI" panose="020B0604030504040204" pitchFamily="50" charset="-128"/>
              <a:ea typeface="Meiryo UI" panose="020B0604030504040204" pitchFamily="50" charset="-128"/>
            </a:endParaRPr>
          </a:p>
        </p:txBody>
      </p:sp>
      <p:sp>
        <p:nvSpPr>
          <p:cNvPr id="39" name="角丸四角形 38"/>
          <p:cNvSpPr/>
          <p:nvPr/>
        </p:nvSpPr>
        <p:spPr>
          <a:xfrm>
            <a:off x="5483859" y="7980688"/>
            <a:ext cx="1293332" cy="1858214"/>
          </a:xfrm>
          <a:prstGeom prst="roundRect">
            <a:avLst>
              <a:gd name="adj" fmla="val 0"/>
            </a:avLst>
          </a:prstGeom>
          <a:noFill/>
          <a:ln w="19050" cmpd="thickThin">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40000"/>
              </a:spcBef>
            </a:pPr>
            <a:endParaRPr lang="en-US" altLang="ja-JP" sz="100" dirty="0">
              <a:solidFill>
                <a:schemeClr val="tx1"/>
              </a:solidFill>
              <a:latin typeface="Meiryo UI" panose="020B0604030504040204" pitchFamily="50" charset="-128"/>
              <a:ea typeface="Meiryo UI" panose="020B0604030504040204" pitchFamily="50" charset="-128"/>
            </a:endParaRPr>
          </a:p>
        </p:txBody>
      </p:sp>
      <p:sp>
        <p:nvSpPr>
          <p:cNvPr id="6" name="フローチャート: 端子 5"/>
          <p:cNvSpPr/>
          <p:nvPr/>
        </p:nvSpPr>
        <p:spPr>
          <a:xfrm>
            <a:off x="404512" y="6889358"/>
            <a:ext cx="1008112" cy="309579"/>
          </a:xfrm>
          <a:prstGeom prst="flowChartTerminator">
            <a:avLst/>
          </a:prstGeom>
          <a:solidFill>
            <a:srgbClr val="FFFF99"/>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参加申込</a:t>
            </a:r>
          </a:p>
        </p:txBody>
      </p:sp>
      <p:sp>
        <p:nvSpPr>
          <p:cNvPr id="26" name="角丸四角形 25"/>
          <p:cNvSpPr/>
          <p:nvPr/>
        </p:nvSpPr>
        <p:spPr>
          <a:xfrm>
            <a:off x="321507" y="5561778"/>
            <a:ext cx="6923618" cy="1219033"/>
          </a:xfrm>
          <a:prstGeom prst="round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000" dirty="0">
              <a:solidFill>
                <a:schemeClr val="tx1"/>
              </a:solidFill>
              <a:latin typeface="Meiryo UI" panose="020B0604030504040204" pitchFamily="50" charset="-128"/>
              <a:ea typeface="Meiryo UI" panose="020B0604030504040204" pitchFamily="50" charset="-128"/>
            </a:endParaRPr>
          </a:p>
        </p:txBody>
      </p:sp>
      <p:sp>
        <p:nvSpPr>
          <p:cNvPr id="25" name="角丸四角形 24"/>
          <p:cNvSpPr/>
          <p:nvPr/>
        </p:nvSpPr>
        <p:spPr>
          <a:xfrm>
            <a:off x="316702" y="4968046"/>
            <a:ext cx="4632845" cy="369393"/>
          </a:xfrm>
          <a:prstGeom prst="roundRect">
            <a:avLst>
              <a:gd name="adj" fmla="val 50000"/>
            </a:avLst>
          </a:prstGeom>
          <a:solidFill>
            <a:srgbClr val="CFF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40000"/>
              </a:spcBef>
            </a:pPr>
            <a:r>
              <a:rPr lang="ja-JP" altLang="en-US" sz="1100" dirty="0">
                <a:solidFill>
                  <a:schemeClr val="tx1"/>
                </a:solidFill>
                <a:latin typeface="Meiryo UI" panose="020B0604030504040204" pitchFamily="50" charset="-128"/>
                <a:ea typeface="Meiryo UI" panose="020B0604030504040204" pitchFamily="50" charset="-128"/>
              </a:rPr>
              <a:t>　　第３部</a:t>
            </a:r>
            <a:r>
              <a:rPr lang="en-US" altLang="ja-JP" sz="1100" dirty="0">
                <a:solidFill>
                  <a:schemeClr val="tx1"/>
                </a:solidFill>
                <a:latin typeface="Meiryo UI" panose="020B0604030504040204" pitchFamily="50" charset="-128"/>
                <a:ea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rPr>
              <a:t>障がい者雇用に関する取り組みについて</a:t>
            </a:r>
            <a:r>
              <a:rPr lang="en-US" altLang="ja-JP" sz="1100" dirty="0">
                <a:solidFill>
                  <a:schemeClr val="tx1"/>
                </a:solidFill>
                <a:latin typeface="Meiryo UI" panose="020B0604030504040204" pitchFamily="50" charset="-128"/>
                <a:ea typeface="Meiryo UI" panose="020B0604030504040204" pitchFamily="50" charset="-128"/>
              </a:rPr>
              <a:t>』</a:t>
            </a:r>
            <a:r>
              <a:rPr lang="ja-JP" altLang="en-US" sz="1100" dirty="0" err="1">
                <a:solidFill>
                  <a:schemeClr val="tx1"/>
                </a:solidFill>
                <a:latin typeface="Meiryo UI" panose="020B0604030504040204" pitchFamily="50" charset="-128"/>
                <a:ea typeface="Meiryo UI" panose="020B0604030504040204" pitchFamily="50" charset="-128"/>
              </a:rPr>
              <a:t>にて</a:t>
            </a:r>
            <a:r>
              <a:rPr lang="ja-JP" altLang="en-US" sz="1100" dirty="0">
                <a:solidFill>
                  <a:schemeClr val="tx1"/>
                </a:solidFill>
                <a:latin typeface="Meiryo UI" panose="020B0604030504040204" pitchFamily="50" charset="-128"/>
                <a:ea typeface="Meiryo UI" panose="020B0604030504040204" pitchFamily="50" charset="-128"/>
              </a:rPr>
              <a:t>ご登壇いただく企業</a:t>
            </a:r>
          </a:p>
        </p:txBody>
      </p:sp>
      <p:sp>
        <p:nvSpPr>
          <p:cNvPr id="30" name="テキスト ボックス 29"/>
          <p:cNvSpPr txBox="1"/>
          <p:nvPr/>
        </p:nvSpPr>
        <p:spPr bwMode="white">
          <a:xfrm>
            <a:off x="490393" y="5390389"/>
            <a:ext cx="1383518" cy="303096"/>
          </a:xfrm>
          <a:prstGeom prst="rect">
            <a:avLst/>
          </a:prstGeom>
          <a:solidFill>
            <a:schemeClr val="bg1"/>
          </a:solidFill>
        </p:spPr>
        <p:txBody>
          <a:bodyPr wrap="square" rtlCol="0">
            <a:spAutoFit/>
          </a:bodyPr>
          <a:lstStyle/>
          <a:p>
            <a:pPr>
              <a:lnSpc>
                <a:spcPts val="1870"/>
              </a:lnSpc>
              <a:spcBef>
                <a:spcPts val="0"/>
              </a:spcBef>
            </a:pPr>
            <a:r>
              <a:rPr lang="ja-JP" altLang="en-US" sz="1100" b="1" dirty="0">
                <a:latin typeface="Meiryo UI" panose="020B0604030504040204" pitchFamily="50" charset="-128"/>
                <a:ea typeface="Meiryo UI" panose="020B0604030504040204" pitchFamily="50" charset="-128"/>
              </a:rPr>
              <a:t>株式会社</a:t>
            </a:r>
            <a:r>
              <a:rPr lang="en-US" altLang="ja-JP" sz="1100" b="1" dirty="0">
                <a:latin typeface="Meiryo UI" panose="020B0604030504040204" pitchFamily="50" charset="-128"/>
                <a:ea typeface="Meiryo UI" panose="020B0604030504040204" pitchFamily="50" charset="-128"/>
              </a:rPr>
              <a:t>UR</a:t>
            </a:r>
            <a:r>
              <a:rPr lang="ja-JP" altLang="en-US" sz="1100" b="1" dirty="0">
                <a:latin typeface="Meiryo UI" panose="020B0604030504040204" pitchFamily="50" charset="-128"/>
                <a:ea typeface="Meiryo UI" panose="020B0604030504040204" pitchFamily="50" charset="-128"/>
              </a:rPr>
              <a:t>テラス</a:t>
            </a:r>
          </a:p>
        </p:txBody>
      </p:sp>
      <p:sp>
        <p:nvSpPr>
          <p:cNvPr id="4" name="正方形/長方形 3"/>
          <p:cNvSpPr/>
          <p:nvPr/>
        </p:nvSpPr>
        <p:spPr>
          <a:xfrm>
            <a:off x="378510" y="5713985"/>
            <a:ext cx="6716265" cy="397032"/>
          </a:xfrm>
          <a:prstGeom prst="rect">
            <a:avLst/>
          </a:prstGeom>
        </p:spPr>
        <p:txBody>
          <a:bodyPr wrap="square">
            <a:spAutoFit/>
          </a:bodyPr>
          <a:lstStyle/>
          <a:p>
            <a:endParaRPr lang="ja-JP" altLang="en-US" sz="1000" dirty="0">
              <a:latin typeface="メイリオ" panose="020B0604030504040204" pitchFamily="50" charset="-128"/>
              <a:ea typeface="メイリオ" panose="020B0604030504040204" pitchFamily="50" charset="-128"/>
              <a:cs typeface="Times New Roman" panose="02020603050405020304" pitchFamily="18" charset="0"/>
            </a:endParaRPr>
          </a:p>
          <a:p>
            <a:endParaRPr lang="ja-JP" altLang="en-US" dirty="0">
              <a:latin typeface="メイリオ" panose="020B0604030504040204" pitchFamily="50" charset="-128"/>
              <a:ea typeface="メイリオ" panose="020B0604030504040204" pitchFamily="50" charset="-128"/>
            </a:endParaRPr>
          </a:p>
        </p:txBody>
      </p:sp>
      <p:sp>
        <p:nvSpPr>
          <p:cNvPr id="14" name="正方形/長方形 13"/>
          <p:cNvSpPr/>
          <p:nvPr/>
        </p:nvSpPr>
        <p:spPr>
          <a:xfrm>
            <a:off x="5544534" y="8931595"/>
            <a:ext cx="1262524" cy="215444"/>
          </a:xfrm>
          <a:prstGeom prst="rect">
            <a:avLst/>
          </a:prstGeom>
        </p:spPr>
        <p:txBody>
          <a:bodyPr wrap="square">
            <a:spAutoFit/>
          </a:bodyPr>
          <a:lstStyle/>
          <a:p>
            <a:r>
              <a:rPr lang="ja-JP" altLang="en-US" sz="800" dirty="0"/>
              <a:t>　</a:t>
            </a:r>
          </a:p>
        </p:txBody>
      </p:sp>
      <p:sp>
        <p:nvSpPr>
          <p:cNvPr id="5" name="AutoShape 2" descr="data:image/png;base64,iVBORw0KGgoAAAANSUhEUgAAAQQAAAEECAYAAADOCEoKAAAAAXNSR0IArs4c6QAAIABJREFUeF7t3eFy4zgOBODZ93/ovfJcbV0sMcPPHUhO9jp/AwFgo9EEaUf569evX3//euPP33/PhP/rr7+iVUzFl+CS4yofeW4VX9Z29C3PyFonbZL1vxvHqXpM4ii+Hl0005ESbWEzRcCENI90puLL8iXHdxP5TjwEs4eN4Hb09W4cKwha3YPdFAET0lQQzs02VY+QDsvHktpWELIKdEIYOrII/ELsdxO5gnCupGCS1vYYTfwI11KbCkIF4Yk7Qv6UbOlzSZO8W1j/VUeGq0ixKuwxltiszpVCgCkbJXa6tp3/uzHa5aO/l7zFZhVPROMqXms+Ej9dv9bgo90q1nJCkMSnEkibRm7Hr7LRtadr2/lX0kytf5eP/l7yFhttQLlo1NxftZtcx539WEE4fFwpU4SSo4LwjJQ0idhUEJSBf7brhLC4L0h2US1HBaGC8BEB2elTQVROjhwZ5HwmlyjpYtPnjjnJOiYnhKRIKWkk1tTaJEfdxcWXiLasP7UR3ojvZK0Pv7KxJPHjCSEFRBYyBZIAIuuYahrJR0RUG0viTa1NaqZ5i68KwvN3B4XHwq0KAny9eapppEGlaNpYEm9qbdLEmrf4qiBUEJ741CPD/ixeQRAEMpt0Rz5GS8SvR4ZFzSoIFYSPCEhjZa2/fqqCcLiNTwG58g4hKbiMzEq2q8bYFGs5fqS+pY5JPdLdT+ooeKTHGtmgxGYyvuAvdaTvIVxJJGnANL6MbGljp8/tCje11rTZpJHenWMFYeZP/f9Vl4q7xhJiP2zSxk6f2+X97mYT3N6dYwWhgrDrI/q9EEkmlq8IyS7RdzdbBeHcbDJqJzY9Miw+9tMGPIKXNE4aa9fEn/0+mSKSdaX5pc+9G8c0b3lO1ib3A2JTQaggbDlZQThDdCcmFYTFK9Rk/NkyG79yKQVQJd3llMba+e2EkCJkz1UQ+sWkLVMSklQQtrCSwbtxpCRDI1mbHAfERje6OzfoH/GxowK344AUe+fjld/3DuEVtD63TcQ/jSwckWYXG+X1txOEFFy5CJTFyqcDkuOUn0eslDjHPGX9u2cmjyxCUlm7+FnZpL6l/lM2IlDpOlIhSdYWfw8hCaaEkIaYauQpPxWE7M39VzbSFEfFz5XrqCDA16SnGnnKTwWhgrATjk4IO4Q++YcbnRBev0FWsiV3GDLZaXw5MqbHIaDbZSb/dxPCZUguHE8Jguz+UzarCUFGvTttHjmKIFxlU4zOU1Ra/zv78dv9XwYBrWTff722GP17MKogHBCY2tmn/HT3m9v9kglRNg2x+SmiWUGoIDwhkDTNTyF7sjZpdrH5KRhVECoIFYQPCFwlGhWEs9T89Xd6ZXyRbKXKLumkS01vleU5yVts0uOQ+J5ax5U5yjpWNrK2lDdpTu98roIA6KekkecgPJlc2WxT67gyRwJpYSRrqyCk6A481wkhA/HKZpOmkayvzFHid0LYo9QJYY/R6fP81SNCdggVm0j8dKerIGTfzIyL+cYHxwThTtI88ErIrdPHsR7p2iRH8S1+0t0v4Z6IT+L3s2fkUvH4rOZ4pW/JKeHaFB+WGE1dKgqxhSRpIcV3BUFQ2ttojfaezOLKpr3SdwXB6vtHKyVbopIVhIECfTKdTW0IchyTWCmPJn1XEAb4lhZSQlcQBKW9jdZo78ksrtzFr/RdQbD6dkL4gEC6IwnU4lv8CLGvivWIfWXTXulbcPsRdwjH4sp4fvfumxBZnkl3vysxSkgja1012+o5aXbBTWw07zubTdYv+UiPJLEmMVt+ylBBeIZYilRB2P/BUwVh/xeYwrVUAEi0Vp8yVBAqCB8REJJKs4tNSvZUkKlJFv9PZJenrjU5suxi6+/5Y8cKQgWhgvA/BEQQU2GpIByQS8BWBUzsVNmFAHL2l51N/CRr7R3CGbW0/sKHH3uHIOSSRhb1S2we+d05xUxdtAkhJFZK2kR8hAuf2UxxRJptSjQFI1nXCpPv5puPDEICASVpdm2aCsI1xxqpvdpMcaSCsEc8EZsKws3/bDYRxE4I55v4CkIF4QkBGZEThdQztDSpjIg6/ezGX8FD8tnT7GsWnRCe8Us5KlVIfMcTQlLY9Jwvi5+0mVqbNKDEStcmhEh9J8ezqVipHxVNmeKSHLQe78S2grCorDSpkms32kqshHxfmXQk3jtJK/mJGK82qBVuUzWqIBz+JVsnhOw7+JMNkPpKjixXxUr9qoh3QnhGmF6QIqopBVDVTEmQPDe1NtmlJFayhk4IZ9SEj50QFl83lxekCJGlABWE/Q16BWEGI+FjBQEFYerMKEKyO3enDZIeWTRnETfxJSOr2AhO0iRiI7HURnAUX8JZ+ZRHaib5TK1LeZysny8VxbmAkoB7N5C78/Jn65Q8Zf3S7GIj9ZBmFxuJpTaCo/gSzlYQnqevCsLi4rOCACQJ/tpPmnjy7qOC8HodKwgVhFOfpo2kDb+z64SwQ8j+biep41IQHm+o2qc0Y5EWPxm9rzx7rdC4e9SeqYh5kSPLVG3FTzr6T9UozdHQPltJvGTSrSCE35WYEqSUEO9+roLwXAFpUOGM1lXiVRAOCIj6T9l0Qti/CkzJLqOukD0VraRxpUETv1+5wBaMjjadEDohaJ8+2aXNJsEqCHuURIAqCJ0Q9kwasqgg9MgwRKXX3SRquLpAfD3y509M5SRHFsk7zWflOxlt3x1fMEqPdVIjWb9cfCpvRZAFE8r7zk8ZppKeIrbk87ARICUnIZvklOYjOf6E+JJjBeGMgPDmcTt028eOUkhJeorYkk8FISOWYptMKOr7aCeCnNocY3VCSKt0eK6CsAcyxWhKSN8df4/Q2iJt9qsuPn/skWGSAKKkouxTfqTYovapjaxVckybXc6nU/WXaUCaVgQhzVlylPjpkUWf2/FfcIw/dkzBFeCkABI/9SPNlja7NFsF4RkBIbLwSjiTiqjE18ZOeVtB2FQhBbaC8HyFJOKXNsRUjSR+BSH8X5tyqZiCK4VLSbJTyFShdYeS3V9sOiF0Qtj1ifRfsrH1yDD4TUVpdrGpIFQQvpUgyCvU5KyVqNjDrzw3FV/8pJOFPrebbGRCEZsdyT77/VQ9pvD4CkcSDGRiTdcm/JPapjY77j1+Ty9ZTRciCUwRcMqPFluIIzmNjXpDLzGRnIUPiuOVHKkg/BmBFYcrCNBIoshTDSCxxCZphq/sxlcJ5FdySjCQdaS1FiGV2qY2Ir4VhArCE086IWRvfZ7CLW12mTQrCLBFyI4gRUp3DSlkYgNLX5pMEXsKj04Ic69QI0GQjx1Tch2fE7K9+3NwXat8giA2Gu+jXSpQaZMKkZJ1rJpd6i82mo9sCOJrituSz1Ss5RGmgiDlPttIs4tNEr2CcN0bm5J66BQjQlZBOFRAQEuLJmCrb2l2sdF4nRD+h8AkR6Y4MbVrSz5TsTohwAWiNqg0u9hovApCBeEfBG4XBAl41bkyHYeTnB9rmLqwk/iys8kOkYjI3WOt3g/IWkRYE5tV/afuWZa77+CGdPQv69898xuP1R2CkLuC8IyAYFZBmPlIL8Xx7s3mqh4R0ZKNZYlHBeH1f4ElBdEdIlF22VW/Q45TaxM/iU0nhMVfRFYQKggfxSPdfUWAZNdK/VQQ9n/G3iMDbKW9Q3gGqYJwJo0cB4Fqp/sqeUZtRBBjQZAkBCRptvSclQAwtfusRs0ED8H5YZP6TjBKY6XYEkkPl3FyFyDr0GOd1mlnl+a08zvJx/ity7K4CsJ+95ViJ1ivhERG9jRWBWFfScF272VtMdVrFYTDS1NkZJ5UZCGAEEnyriDs0RaM9l7WFlLH1HcFARpZwJWxempETckmRKog7C+HhQ9pjcS31FH8yFFHYq3WeumEIPcD0pDpOJqCIkVJ8k6FJVH/1RQjOArZUj/ie6pm4kcxOuYtvkWgBY/V0U+ekxyXftI/bkoCCkiq0NKQkqPG25FC/FQQzhRMxC7FWhop2QzUb8rH5Dl5poKwQEDIJTui+KkgVBB2giObpghQBWHxPXEBRRq5grD/yrFgPUVkqZnmI75206GsKx390+d0/adjfY8Me7JXEPYYxQSE7xicSAt/JKT5VBCe0aV3KiagqbJJsbW44ms3sqWxZJeYOjLs1vDP76fWkpzzNUep2dR9UVqjdC1Ta5uaUMRPBeGA0lQTPdxKIyU2StCptUiOmtPOTs7QYrOL88/vf8LapJFFfMRPBaGCsO2dn9A0qfj9hLVJI1cQtjQ+79DwCP3dgPjphKAoPdvJ7i82Gr2CcMB/9a/c0juDnZKJX1X6xFdKpKnndG07MsvaVz7SO4xdPivx0/hTvsWPrD/1Izt0Gj/hjXBkmU8F4fySiLS4u+eSwq4IKsXWhpzaISWndP3iO23kxLesQzcRiS/xdtxjPlQQKggfyZKQrxPCud0qCAsJko+LdseMz5Q/UVYtkqitNM7U7iv5TO2Qsq50arnS99T6Uz9Sox4Zgr9IVNJUEIS6zzZCSMVfGiAV+8S3oCHrT/1Izmn8pCZJf/ye9K48Mggh4sSDb7hJsSWfh5+riqRnPSGg4C9+kkkvxUimj8nGkilObBIcZa2TOBL/KwjPMFUQ9v8m7UqMpEkqCNLamU0nhANuV5JdfU/t7FN+OiG8/vKVu++rsvY/P1VBqCA8ISBEVmFLjlWdEPYT2lTzL7G+8sggO0ti8/vyI7hDECJPkViIrYWVnKbWNuVHa3RVHdO7mKm6Sc00lvgSHKW2l04ISbPLDqVkk4ueZKzWRk7ip0SWYifESvPRGgmR78RRm3THAcFaY4kvwVE4UkE4VEXA35Hhs99LQdIGFN+ytik/FYT9F94qCPBWo04IZ5rc2cgVhMVFG7yQZWrSVP7vpqb0k5hOCJ0QnhCoIFQQstnmgNuUsqXjuChiapPmJOe6ndJr7HSKSO55JkddWX+SowjbI/aUb/GjtdzZXcljekHKLsHVeXEFthJJ4smIJg0pNkk+eoaWhpD4FYTX//txBWExDa0+dhQCCpFTkibxU9WsIOwbKa2jPJfwSKbRTgjZ4N8JIfg+gwpWIjZKZJmQrmo2nfQqCMqU1+zSzU+iVBAqCE88kd23grD/NmEq7NK0bxcEIcndAMjuJ+CmNnKJJDukTBGJTbqu9Dkhaepbnkuw1nsuiS82361HljWTO4QKwrncFYRnTCoIe0moIOwxIotU/cl5aFRBqCC8Sp0KwquIfWJfQdj/+e2VZJMydkLYo3RljZIeWdZs9b8dE+crOMRPeheQ+N6XbNZCzv4SMfWTPreryST20iQyjR1z1hwFI7HZYfZZnTXPj8/LEX4VT7B+bD2nDywlSXEufu4EUppv0iYhkhRScX13fMEy4VHyzGe5CEZicyePKwiLampTCCmvskmIVEE4I9AJ4RmTCkIF4QkBFcN3C5IIbbLbJ890QrB/bdgjg7A2tHl3Q747vsCWNHfyTAVhUBCkAHKpKKOO2DxiJTnpzirnQRljk3jJuqTxHjbySYDYaDy56BPRSjBR7JP44ltzTnikPZLUiSYEXdyOALIQsakgJKWuIKT3MyIasoncvWkmLKkgAGoiUmIDoaLJR/x2QlijJM0uNhUEYOGV41AytcioJ7vIqrkqCHtCyHFEbPaR/D9rSbOLzb9GEO58DbsUUht9Smx2xxw9nojYXCka0kiSowqi1FLiSbMpJySnnU2Ss24QcmTY5ad8TGPd+k7FycVWEJ7RrCAIu/Y2FYQFAlOKLOC+e9TqhLBvkpQPUv9OCK+/2ejSevTI8PpOG49j8Br6fXuuP3LthCDI7W0SEeuRYY/rbwsBtxPCzA5RQUBSbsyEs3IXpLu4xEt7RKbfk295QcrkRVNStgS01eWL+JFiX+lbiZTgePczcs9zd04T8YRHP7ZnKgjPpasgTLTMf31UEPbcmkN7f/SVWPFLVu/cyaYUWfxUEIQ2ZlNBqCAYU160kkaWEU38VBBeLM4fzCsIP1AQpl6QIs021bSrM/zKt+Qkk86VfpKP3SSfFCPBY04yzp5kbZKj+NG7oKkaSd4pj6dqQn/LMNnIR18CtsRPgZQiCblSP7J+sZnCSNYxRb5316yCcK5ABQH+1XcF4UoJeP0yTERLalZBqCCcEJgiV+pHdn+x6YTwurBUECoIFYQDAt/t4k929lR8RTTTL3iJaEve6TFqaoZbHhkS5wKkLFZv+SXHpABT6xDyyRoeNtIk4kvwmIol+ShGIlpTeacY3SkIUz2y8lNB2OyYq7FShE3JLo3zbrJLjlM2QnaxSfOpICz+L0MC5tTOOllsKe5xrVPrqCAkLLI/3JrkyDFL4YxwRGwUoasmpE4IUIG0kLKLC9nS6QOWRq9nk3VIrNRGml1sJuMnm0bKI6n/1PorCMCStJDSSBWEfQGE7GKzj7S2kBoJR8RGc7x1QpA/bpIC3A1kApKsQ0f9JL74vlJYhIDvJrLwSHZRwVrwSGNp/KTeUqPYpoKwfx+BCInYCEkSgqTEVrJPNalgNBVLsE5xkxppfPGVfIJRQYC3EQkh00JO+U4IkhK7gpAhJzVKeSTPxc1+6JGln04InRA+klDIpm2UHKs6IZzRffuEkCSgJEnsUkVOYulOLxgd4wvZ04YUjNL4yToez0zllNTxbhwT8UvWpc+ktabXsKfgavI7OyHWzof+voKQTUx6/EjFRev3j13KWeGacERsXl3TK/YVhFfQ+oOtFrITwh7wtLn2nvcWFYTHl5D//MN3CEJ2UaBdQvp7IZb62tlVEDohTHBEebSLlf5e+rOCAOhqIUU0k/H47p3tmKOIr5Dt4XfSF5TuyeRuHP/VdwgJkafOkEKiVSwhaUoSWVsaP8Fa15GQVARRbB7rEtG8CrcUoylupRgJ1yRH6aNVjvTWZSnanQsRQDSfqbWJn7RIsosLAe+0qSCcz/AqUlLv3UaScq2CAK9QE3GpIJzvHjohPDOngvD36xdUomydEPbNtzrDd0KwXXu3+6YbRAXhIAhCyLubPRWgCdKkY3Was0wxcnk3GV/uOWSEnppG7l5/Ek/qKDV6+x1CBWG/s8suIsVOhTUhqDyzEj+dYioIz7ypIMA5XxpJRj0ldyeE15GSDSEleyeE/X2FcPbWS0UhRLqzVRD2DSrNtvdi3y/QOvbIsEd8CqMKQjhZ7Et0tpBmE9FKbSRnyVH8TB5ZpsjeCeHCCUGII6RIiiR+PzuP7s6a6brS56S5RLWlaURIknz0Ga3bzp9gvfPx2e8FI1lHOunK1JTmmOC2jLV6H4I4T4BLFytAyv1Auq70uYS4QjaxUdFMchSsU7+Cdep7in+Kv+Q5tWkmuFUQwiOEgC0CmRDk8UwnBEFub1NB2B8r6H0I6Y4wpX6dEPYfOwnZ9y2TW1wpiHlW0ADwWrHkWKc5T/WIbFq7I/XvqVKODN+x2ElOApo2VhJfhE3jU3GDiSjFaGptU+uXdWjTip1McYkfwVU3bBKfCsLru8hqjJdiS3GnGuK32lcQ0rK8/FwF4WXIjKDqNtmhkwb5rLGS+BWEmW9qyo4otVauiV0FQVA62EwWKWlIia87dBK/glBB2LWN8GqKx/GnDJLkbqE6woqfdGSfAjKNX0GoIOz4Lb02xeOlIDw+1dolKb+XhUw2RBJPPj8WG1mHjLUrkZQJJVn7V44+chklHBEbIbv4ERxTYZcctUaJr5SjR9xWfh5/IF5B+IBUCnZS2ArCubUFxwpC9l6HCgLcYchlkKi9EFl2rdRGmmRK7AQPySedtMS34NgJ4SwsnRC+2UtchMhpQ1YQrttZjyKlNUo2krSONCHI/3YURRabdCECmsSftNGCf4x59zokx+R+YHIdMqFJs8k6Uv5JIwnWwr8UW4kvvul9CLIQsUkLIguR+JM2UgAh0mRO0ji7nGRdk/WoIDxXJMV2qm4VhLAjpQC75gtD82OSo+ysV66jglBBeEIgIS13xIWGkveVjSRLkxwrCK9/yJZOulKzTgjBq9oF2KttpNkqCPsqdEL4ZhNC+j2EOwu5p9XaItn9NFaq5BPn/FWOiUBNrjX9dERwlLVJrSXWldjeGV9iLWtWQdC2mFHyCsLrOFYQZo41wr34ewidEM6faSfSkpD9yl1s5TvebeDlI6nv3XFMJhatl9RIfMlap2orsTohwH2FFPZhI4CLLyGbxBI/kk8F4YzAFLZSxwoC7CJTRJ4qbAXBmmbqXC91m4o11ZCpsE7FF/HhCSE5DshC5OMasZkSCMn5s1gCuOQpZBc/Uzayritznqq/rCPFTI4jilEiZOJb1l9BCF4pVkGwaSBtrt1dwOP30gDiZyrHCgI0kuy2ov5ikxY2Vc3J8e/oKyF7un55bhIjiSeNnGAk60jy+0ygZKcXHk2Jjay/EwIIm5JPABfCaTzxNWEj67oy56kNQdaR4jXVtI/4IiRiI8IqmxG9hl12/yn10yJN3XMISJrTVXYpuQWjxGZynQnZJ+MnjTTVD1euQ0Rr2bPyGvYpANIkJX7aNBWE7J/ATJG5gjCF5LOftNc6IRzqceU4nJY+Fbtk958a2XWtFQRF6jW7CgLcDwikFYSZtwoJ1nqGVl8TdlPiK0foiXw/81FBqCCcuNEJ4fWW+78XhNUfNyW7ZArk1Bk+HXUl71Rtk4aUnSXNR9pDai+YSSy5GxI8Uj+rCUXyFvwFR52QBG+JJ36Wf9wkzo/ASbAUbHmugvC9/thKapY2snBNOSy+ZNNK70LkOclR1it+Kghw1JAdQcg9JVppPtKkU8SSWIJZJwT7Q7qpulUQKghPPTdFrAqCvcPgR0wIV45Iu6OGEFJ3jeQMr7v4VCGlcVJMdljrDi2jpvrarTeNtfP7+P3UZDVVD8n59nsGeWOSAJmCJI0lwEkjT9lMFknWlmJbQXhGQHh8Zz0k1iTXhEf0xiQBUoLJzj7lZ7UjVBD2F49SayVyUstOCGd0ZdMU3KQeFYTwX7lNFUmaSwopflLSyHM9MkgFMpsprgmPKggVhO2lYgVhf/TIWt2eersgJJdxchyQXUTG+qlYq/OZ5DgZPznna47SyO+steI4laPGO9ol8QX71bFWJEJ973wtj4fyTcU7m/TOWBWE88373fiLICYNuWuGf34vzZXEF78VhEWVErCnlL6CUEGQxk04Kn4rCBWE7calRNqNtanYdUI4l+j/XhC2rEUDutWE17BPkVQ+UhMbPcMLTCIAQkiJJTZJzcTvZzayNslJchCsxY/YKI9k/RJvaoOgTxmShHQcSm9QhSSJby2kFEBwE5JeRZpU2CRnWfuKI6n4S7zJvHfxlEdX1VbjH9dRQQgnlArCriXs99IQIv4SrYKw/2JaBaGC8NRL0nyTjVVB2L/TUsRONiipWwWhglBBSDpu84yO7CKISXoa/3RkWL11OUlAnhGF0oUIkInNah1yrk1tRNkFW8079bV7Lp0skhqlPLoTI+XxDlf9fYp/BeGAQArku4ksRJHGET9i81NxvAqjCgKwRsBXIKca8qcSGeAe+5f1Euun4iiclPXLpHdVrEfsFP9OCJ0QEn5vn0kJOSXs0pA9MsCnDL1D2L/qKr0fELKnRN526OL/BsozqU0F4Rk5nXRTvBPeyISy/M9NU0kmfqT5Hn6v+tKRFlKaPbFJMFvhsfIjTSu7aOon9S1EThok5VGKrXJ7xwHxI5gtuX7nhLBb6GfElia902Z1ZkuLNNVcKQGSmkzlPNmQFYTXv89QQTi8DOUrhEx2fxENaVDZadNdTHxXEM4oCSZT9Rc/6QbRI0P4xaQKQipdz88lRz+JLA36lQ0hmUikkWVt4icWBHnrsiSZ2khjie+7jwxJTlJI2aEltk4ISUOmzSZ5p3U8+laspXGmml9qInlP2Sy5VkF4/ihGCCnETu8ZKgjnT31EtCoI+zsEEfJL/5ZBGqcTQvaxp2ArO5s0m9hMCZkIMhF78R+5xLfgmsbvhADoVhAqCB9pIk2bNqT4BsqOfSswnSJ7ZIAqSbGnbCCd3yYidim5NYeJZuuE8Iz2ZM0SjtwuCLLghJDpQmTUknzkAumqtX+WX9JsguMjXuJbRn8RVq3ZnTVR3OQ+Yncck3WtNo0reSw5jf3353QhopBKrl0OAkgF4YyiCEuKbfrcrtYibNqQSY7yjMafEKjVBrHESP4vQwJ+WpDvCOTU+gUTESTd6aSRZW3iR+o2OVlI3tJIKd6dEJIKHJ4RIgux7lbWgaV/6kKaLSV24jsVLalbBeGMrgiS1H8nUKMTghRbxvpUEIRICbBfaXTBRI5DSd6CoxLgKxjsnk3Wn+C6WmuCq2J2pe8dpp/9XnISbOkOQRxVEPbqr428I4X6Seu2i6+/ryA8I3VlPSoI8DcIStzEToqbNITkUkGY+TajHI9ko5Oa6fShvuSIkBw1OiGEFagg7IFLBDHBtUeGwVeoyacMUiRRUtnZxGaSAHtary0Ek6QhJJ8UI/E9aZOsP8F1kg9pfMFNfIsf6bV0+vl2E4ICIuAmhNT4V9nJulJCpCQRHFM8xLfYSPz0cjr5tOaniPbpWPHdJgQprJ7HhEhyGaM5TdhVEM4vApU6CvYVhD1KnRAWb1Haw3adRQWhgnAdu/aeKwgVhC1LpnZoOerIqD0pmnIcEJvT6H3hn19vC/YFg3+1IHwBl5cflXFUnMoRRhtCfElOEu/OWFPCsjp6pnWcWv+761FBkAqATUqko2shljTow6/4gqXRf4C6M1YFYf8PV9J6VBCkI8CmgrB/0QvASOJTQaggnDigu6SQcMKmglBBmOCR+BDud0IQJC+0qSBUEC6k15PrtwvC1ELlBnkVa/K53VpUWaUoyf2ArF9z3K1VYuldRIKH5iefcohNetTQPHd2ad0E29T3MWe6Q9gtVH8/2dgCgACZNu2Vvk9FuvEPuSZrpLzY2Umzi00FYYf0r18VhANGIjSPRyoIz8AleOzp+V8LaXaxqSDsEa8gVBDCog3VAAAAtklEQVS251MRyQrCvtkERz3GpZPtLstv949adgl/9vt01JV4QvbveKkopJFv4SU2q51dyJ42zZ11lByFM4rR7gg56aeCAEyS4lYQ9n+DUEE4IyDiUkGAJr0KJCGtnEWvvGcQgUpzFGETG921ZPoI6LB8RHCTtUkTSyzF6Cqur3LshABsk+IKkSAUfd1Y8qkgnBEQ3KSOFQRhcmgj4Irr3iHsUUrJLrt4ir/43q/MLCoIzzit8PgP6r0z1mjnrnY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角丸四角形 28">
            <a:extLst>
              <a:ext uri="{FF2B5EF4-FFF2-40B4-BE49-F238E27FC236}">
                <a16:creationId xmlns:a16="http://schemas.microsoft.com/office/drawing/2014/main" id="{AA75D8EE-3282-46A3-9FA2-85C88261ACF0}"/>
              </a:ext>
            </a:extLst>
          </p:cNvPr>
          <p:cNvSpPr/>
          <p:nvPr/>
        </p:nvSpPr>
        <p:spPr>
          <a:xfrm>
            <a:off x="298959" y="3728175"/>
            <a:ext cx="7060989" cy="1146315"/>
          </a:xfrm>
          <a:prstGeom prst="roundRect">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000" dirty="0">
              <a:solidFill>
                <a:schemeClr val="tx1"/>
              </a:solidFill>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38F081EF-B67D-4E65-B4F1-403D51F2D510}"/>
              </a:ext>
            </a:extLst>
          </p:cNvPr>
          <p:cNvSpPr txBox="1"/>
          <p:nvPr/>
        </p:nvSpPr>
        <p:spPr bwMode="white">
          <a:xfrm>
            <a:off x="462935" y="3563978"/>
            <a:ext cx="3671199" cy="303096"/>
          </a:xfrm>
          <a:prstGeom prst="rect">
            <a:avLst/>
          </a:prstGeom>
          <a:solidFill>
            <a:schemeClr val="bg1"/>
          </a:solidFill>
        </p:spPr>
        <p:txBody>
          <a:bodyPr wrap="square" rtlCol="0">
            <a:spAutoFit/>
          </a:bodyPr>
          <a:lstStyle/>
          <a:p>
            <a:pPr>
              <a:lnSpc>
                <a:spcPts val="1870"/>
              </a:lnSpc>
              <a:spcBef>
                <a:spcPts val="0"/>
              </a:spcBef>
            </a:pPr>
            <a:r>
              <a:rPr lang="ja-JP" altLang="en-US" sz="1100" b="1" dirty="0">
                <a:latin typeface="Meiryo UI" panose="020B0604030504040204" pitchFamily="50" charset="-128"/>
                <a:ea typeface="Meiryo UI" panose="020B0604030504040204" pitchFamily="50" charset="-128"/>
              </a:rPr>
              <a:t>グローバルコミュニティ株式会社　（社適の協力事業所）</a:t>
            </a:r>
          </a:p>
        </p:txBody>
      </p:sp>
      <p:sp>
        <p:nvSpPr>
          <p:cNvPr id="29" name="テキスト ボックス 28">
            <a:extLst>
              <a:ext uri="{FF2B5EF4-FFF2-40B4-BE49-F238E27FC236}">
                <a16:creationId xmlns:a16="http://schemas.microsoft.com/office/drawing/2014/main" id="{0D45D0E9-93E0-4338-9709-F6960B4CB4B5}"/>
              </a:ext>
            </a:extLst>
          </p:cNvPr>
          <p:cNvSpPr txBox="1"/>
          <p:nvPr/>
        </p:nvSpPr>
        <p:spPr bwMode="white">
          <a:xfrm>
            <a:off x="490889" y="2485392"/>
            <a:ext cx="5396209" cy="790409"/>
          </a:xfrm>
          <a:prstGeom prst="rect">
            <a:avLst/>
          </a:prstGeom>
          <a:solidFill>
            <a:schemeClr val="bg1"/>
          </a:solidFill>
        </p:spPr>
        <p:txBody>
          <a:bodyPr wrap="square" rtlCol="0">
            <a:spAutoFit/>
          </a:bodyPr>
          <a:lstStyle/>
          <a:p>
            <a:pPr>
              <a:lnSpc>
                <a:spcPts val="1870"/>
              </a:lnSpc>
              <a:spcBef>
                <a:spcPts val="0"/>
              </a:spcBef>
            </a:pPr>
            <a:r>
              <a:rPr lang="ja-JP" altLang="en-US" sz="1100" b="1" dirty="0">
                <a:latin typeface="Meiryo UI" panose="020B0604030504040204" pitchFamily="50" charset="-128"/>
                <a:ea typeface="Meiryo UI" panose="020B0604030504040204" pitchFamily="50" charset="-128"/>
              </a:rPr>
              <a:t>障害者就業・生活支援センターでは、就職を希望する方や働いている方の相談に応じ、一人ひとりに合わせた支援を行っています。また、企業への障害者雇用に関する相談支援も行い、関係機関と連携しながら就労をサポートします。</a:t>
            </a:r>
            <a:endParaRPr lang="en-US" altLang="ja-JP" sz="1100" b="1" dirty="0">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A259ABF4-0538-4885-979E-899149A8C97A}"/>
              </a:ext>
            </a:extLst>
          </p:cNvPr>
          <p:cNvSpPr txBox="1"/>
          <p:nvPr/>
        </p:nvSpPr>
        <p:spPr bwMode="white">
          <a:xfrm>
            <a:off x="1535614" y="3793084"/>
            <a:ext cx="5589869" cy="1034066"/>
          </a:xfrm>
          <a:prstGeom prst="rect">
            <a:avLst/>
          </a:prstGeom>
          <a:solidFill>
            <a:schemeClr val="bg1"/>
          </a:solidFill>
        </p:spPr>
        <p:txBody>
          <a:bodyPr wrap="square" rtlCol="0">
            <a:spAutoFit/>
          </a:bodyPr>
          <a:lstStyle/>
          <a:p>
            <a:pPr>
              <a:lnSpc>
                <a:spcPts val="1870"/>
              </a:lnSpc>
              <a:spcBef>
                <a:spcPts val="0"/>
              </a:spcBef>
            </a:pPr>
            <a:r>
              <a:rPr lang="ja-JP" altLang="en-US" sz="1100" b="1" dirty="0">
                <a:latin typeface="Meiryo UI" panose="020B0604030504040204" pitchFamily="50" charset="-128"/>
                <a:ea typeface="Meiryo UI" panose="020B0604030504040204" pitchFamily="50" charset="-128"/>
              </a:rPr>
              <a:t>書類の電子化や仕分け作業・郵便の仕分け、発送業務等の事務補助業務を通じ、障がい者雇用を積極的に推進しています。障がい者雇用部門のダイバーシティ課は、一人ひとりの個性と能力を尊重し、安心して働ける環境づくりを目指しており、多様な人材が活躍できる職場を通じて、企業と社会の発展に貢献しています。</a:t>
            </a:r>
          </a:p>
        </p:txBody>
      </p:sp>
      <p:sp>
        <p:nvSpPr>
          <p:cNvPr id="24" name="テキスト ボックス 23">
            <a:extLst>
              <a:ext uri="{FF2B5EF4-FFF2-40B4-BE49-F238E27FC236}">
                <a16:creationId xmlns:a16="http://schemas.microsoft.com/office/drawing/2014/main" id="{42C9570C-A9AC-455B-9FD5-32A92D48BCBA}"/>
              </a:ext>
            </a:extLst>
          </p:cNvPr>
          <p:cNvSpPr txBox="1"/>
          <p:nvPr/>
        </p:nvSpPr>
        <p:spPr>
          <a:xfrm>
            <a:off x="3892998" y="8874639"/>
            <a:ext cx="1293332" cy="997196"/>
          </a:xfrm>
          <a:prstGeom prst="rect">
            <a:avLst/>
          </a:prstGeom>
          <a:noFill/>
        </p:spPr>
        <p:txBody>
          <a:bodyPr wrap="square" rtlCol="0">
            <a:spAutoFit/>
          </a:bodyPr>
          <a:lstStyle/>
          <a:p>
            <a:r>
              <a:rPr lang="en-US" altLang="ja-JP" u="sng">
                <a:hlinkClick r:id="rId4"/>
              </a:rPr>
              <a:t>https://lgpos.task-asp.net/cu/270008/ea/residents/procedures/apply/63916a20-144a-4547-8759-6af7dab98f58/start</a:t>
            </a:r>
            <a:endParaRPr lang="ja-JP" altLang="ja-JP"/>
          </a:p>
        </p:txBody>
      </p:sp>
      <p:sp>
        <p:nvSpPr>
          <p:cNvPr id="34" name="テキスト ボックス 33">
            <a:extLst>
              <a:ext uri="{FF2B5EF4-FFF2-40B4-BE49-F238E27FC236}">
                <a16:creationId xmlns:a16="http://schemas.microsoft.com/office/drawing/2014/main" id="{A1B0A213-213C-4104-8576-4E9E1690FA70}"/>
              </a:ext>
            </a:extLst>
          </p:cNvPr>
          <p:cNvSpPr txBox="1"/>
          <p:nvPr/>
        </p:nvSpPr>
        <p:spPr>
          <a:xfrm>
            <a:off x="514996" y="5650420"/>
            <a:ext cx="5223784" cy="1326453"/>
          </a:xfrm>
          <a:prstGeom prst="rect">
            <a:avLst/>
          </a:prstGeom>
          <a:noFill/>
        </p:spPr>
        <p:txBody>
          <a:bodyPr wrap="square">
            <a:spAutoFit/>
          </a:bodyPr>
          <a:lstStyle/>
          <a:p>
            <a:pPr algn="l">
              <a:lnSpc>
                <a:spcPct val="150000"/>
              </a:lnSpc>
            </a:pPr>
            <a:r>
              <a:rPr lang="ja-JP" altLang="en-US" sz="1100" b="1" i="0" u="none" strike="noStrike" baseline="0" dirty="0">
                <a:latin typeface="Meiryo UI" panose="020B0604030504040204" pitchFamily="50" charset="-128"/>
                <a:ea typeface="Meiryo UI" panose="020B0604030504040204" pitchFamily="50" charset="-128"/>
              </a:rPr>
              <a:t>　アーバンリサーチの特例子会社として、事務代行や商品製作など幅広い分野で多様な社員が活躍しています。</a:t>
            </a:r>
          </a:p>
          <a:p>
            <a:pPr algn="l">
              <a:lnSpc>
                <a:spcPct val="150000"/>
              </a:lnSpc>
            </a:pPr>
            <a:r>
              <a:rPr lang="ja-JP" altLang="en-US" sz="1100" b="1" i="0" u="none" strike="noStrike" baseline="0" dirty="0">
                <a:latin typeface="Meiryo UI" panose="020B0604030504040204" pitchFamily="50" charset="-128"/>
                <a:ea typeface="Meiryo UI" panose="020B0604030504040204" pitchFamily="50" charset="-128"/>
              </a:rPr>
              <a:t>　令和</a:t>
            </a:r>
            <a:r>
              <a:rPr lang="en-US" altLang="ja-JP" sz="1100" b="1" i="0" u="none" strike="noStrike" baseline="0" dirty="0">
                <a:latin typeface="Meiryo UI" panose="020B0604030504040204" pitchFamily="50" charset="-128"/>
                <a:ea typeface="Meiryo UI" panose="020B0604030504040204" pitchFamily="50" charset="-128"/>
              </a:rPr>
              <a:t>6</a:t>
            </a:r>
            <a:r>
              <a:rPr lang="ja-JP" altLang="en-US" sz="1100" b="1" i="0" u="none" strike="noStrike" baseline="0" dirty="0">
                <a:latin typeface="Meiryo UI" panose="020B0604030504040204" pitchFamily="50" charset="-128"/>
                <a:ea typeface="Meiryo UI" panose="020B0604030504040204" pitchFamily="50" charset="-128"/>
              </a:rPr>
              <a:t>年度には「大阪府ハートフル企業大賞」を受賞。</a:t>
            </a:r>
          </a:p>
          <a:p>
            <a:pPr algn="l">
              <a:lnSpc>
                <a:spcPct val="150000"/>
              </a:lnSpc>
            </a:pPr>
            <a:r>
              <a:rPr lang="ja-JP" altLang="en-US" sz="1100" b="1" i="0" u="none" strike="noStrike" baseline="0" dirty="0">
                <a:latin typeface="Meiryo UI" panose="020B0604030504040204" pitchFamily="50" charset="-128"/>
                <a:ea typeface="Meiryo UI" panose="020B0604030504040204" pitchFamily="50" charset="-128"/>
              </a:rPr>
              <a:t>　一人ひとりに寄り添い、誰もが前向きにチャレンジできる環境を目指しています。</a:t>
            </a:r>
          </a:p>
          <a:p>
            <a:pPr algn="l">
              <a:lnSpc>
                <a:spcPct val="150000"/>
              </a:lnSpc>
            </a:pPr>
            <a:endParaRPr lang="ja-JP" altLang="en-US" sz="1100" b="1" i="0" u="none" strike="noStrike" baseline="0" dirty="0">
              <a:latin typeface="Meiryo UI" panose="020B0604030504040204" pitchFamily="50" charset="-128"/>
              <a:ea typeface="Meiryo UI" panose="020B0604030504040204" pitchFamily="50" charset="-128"/>
            </a:endParaRPr>
          </a:p>
        </p:txBody>
      </p:sp>
      <p:sp>
        <p:nvSpPr>
          <p:cNvPr id="47" name="テキスト ボックス 46">
            <a:extLst>
              <a:ext uri="{FF2B5EF4-FFF2-40B4-BE49-F238E27FC236}">
                <a16:creationId xmlns:a16="http://schemas.microsoft.com/office/drawing/2014/main" id="{A3C5464E-C1A0-4D01-B330-C97F1F380652}"/>
              </a:ext>
            </a:extLst>
          </p:cNvPr>
          <p:cNvSpPr txBox="1"/>
          <p:nvPr/>
        </p:nvSpPr>
        <p:spPr>
          <a:xfrm>
            <a:off x="5488247" y="8893927"/>
            <a:ext cx="1312603" cy="1061829"/>
          </a:xfrm>
          <a:prstGeom prst="rect">
            <a:avLst/>
          </a:prstGeom>
          <a:noFill/>
        </p:spPr>
        <p:txBody>
          <a:bodyPr wrap="square">
            <a:spAutoFit/>
          </a:bodyPr>
          <a:lstStyle/>
          <a:p>
            <a:r>
              <a:rPr lang="en-US" altLang="ja-JP" sz="900" kern="100" dirty="0">
                <a:effectLst/>
                <a:latin typeface="游ゴシック" panose="020B0400000000000000" pitchFamily="50" charset="-128"/>
                <a:ea typeface="游ゴシック" panose="020B0400000000000000" pitchFamily="50" charset="-128"/>
                <a:cs typeface="Courier New" panose="02070309020205020404" pitchFamily="49" charset="0"/>
                <a:hlinkClick r:id="rId5"/>
              </a:rPr>
              <a:t>https://lgpos.task-asp.net/cu/270008/ea/residents/procedures/apply/edf76c0c-4a0e-4f49-843e-7e8fd746f3bc/start</a:t>
            </a:r>
            <a:endParaRPr lang="en-US" altLang="ja-JP" sz="9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a:p>
            <a:endParaRPr lang="ja-JP" altLang="ja-JP" sz="900" kern="100" dirty="0">
              <a:effectLst/>
              <a:latin typeface="游ゴシック" panose="020B0400000000000000" pitchFamily="50" charset="-128"/>
              <a:ea typeface="游ゴシック" panose="020B0400000000000000" pitchFamily="50" charset="-128"/>
              <a:cs typeface="Courier New" panose="02070309020205020404" pitchFamily="49" charset="0"/>
            </a:endParaRPr>
          </a:p>
        </p:txBody>
      </p:sp>
      <p:sp>
        <p:nvSpPr>
          <p:cNvPr id="45" name="角丸四角形 38">
            <a:extLst>
              <a:ext uri="{FF2B5EF4-FFF2-40B4-BE49-F238E27FC236}">
                <a16:creationId xmlns:a16="http://schemas.microsoft.com/office/drawing/2014/main" id="{209033FA-8B9A-4910-94AF-B1A06DC27844}"/>
              </a:ext>
            </a:extLst>
          </p:cNvPr>
          <p:cNvSpPr/>
          <p:nvPr/>
        </p:nvSpPr>
        <p:spPr>
          <a:xfrm>
            <a:off x="3871292" y="7973719"/>
            <a:ext cx="1293332" cy="1858214"/>
          </a:xfrm>
          <a:prstGeom prst="roundRect">
            <a:avLst>
              <a:gd name="adj" fmla="val 0"/>
            </a:avLst>
          </a:prstGeom>
          <a:noFill/>
          <a:ln w="19050" cmpd="thickThin">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40000"/>
              </a:spcBef>
            </a:pPr>
            <a:endParaRPr lang="en-US" altLang="ja-JP" sz="100" dirty="0">
              <a:solidFill>
                <a:schemeClr val="tx1"/>
              </a:solidFill>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DCB36031-F860-4BC0-9D63-51E2B48C74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86451" y="1888784"/>
            <a:ext cx="1273498" cy="1511706"/>
          </a:xfrm>
          <a:prstGeom prst="rect">
            <a:avLst/>
          </a:prstGeom>
        </p:spPr>
      </p:pic>
      <p:sp>
        <p:nvSpPr>
          <p:cNvPr id="41" name="テキスト ボックス 40">
            <a:extLst>
              <a:ext uri="{FF2B5EF4-FFF2-40B4-BE49-F238E27FC236}">
                <a16:creationId xmlns:a16="http://schemas.microsoft.com/office/drawing/2014/main" id="{C0490485-8247-406F-B1D1-43327B3C37A2}"/>
              </a:ext>
            </a:extLst>
          </p:cNvPr>
          <p:cNvSpPr txBox="1"/>
          <p:nvPr/>
        </p:nvSpPr>
        <p:spPr>
          <a:xfrm>
            <a:off x="6327587" y="3299883"/>
            <a:ext cx="1161675" cy="290336"/>
          </a:xfrm>
          <a:prstGeom prst="rect">
            <a:avLst/>
          </a:prstGeom>
          <a:noFill/>
        </p:spPr>
        <p:txBody>
          <a:bodyPr wrap="square" rtlCol="0">
            <a:spAutoFit/>
          </a:bodyPr>
          <a:lstStyle/>
          <a:p>
            <a:pPr>
              <a:lnSpc>
                <a:spcPts val="1870"/>
              </a:lnSpc>
              <a:spcBef>
                <a:spcPts val="0"/>
              </a:spcBef>
            </a:pPr>
            <a:r>
              <a:rPr lang="ja-JP" altLang="en-US" sz="600" dirty="0">
                <a:latin typeface="Meiryo UI" panose="020B0604030504040204" pitchFamily="50" charset="-128"/>
                <a:ea typeface="Meiryo UI" panose="020B0604030504040204" pitchFamily="50" charset="-128"/>
              </a:rPr>
              <a:t>Ⓒ</a:t>
            </a:r>
            <a:r>
              <a:rPr lang="en-US" altLang="ja-JP" sz="600" dirty="0">
                <a:latin typeface="Meiryo UI" panose="020B0604030504040204" pitchFamily="50" charset="-128"/>
                <a:ea typeface="Meiryo UI" panose="020B0604030504040204" pitchFamily="50" charset="-128"/>
              </a:rPr>
              <a:t>2014 </a:t>
            </a:r>
            <a:r>
              <a:rPr lang="ja-JP" altLang="en-US" sz="600" dirty="0">
                <a:latin typeface="Meiryo UI" panose="020B0604030504040204" pitchFamily="50" charset="-128"/>
                <a:ea typeface="Meiryo UI" panose="020B0604030504040204" pitchFamily="50" charset="-128"/>
              </a:rPr>
              <a:t>大阪府も</a:t>
            </a:r>
            <a:r>
              <a:rPr lang="ja-JP" altLang="en-US" sz="600" dirty="0" err="1">
                <a:latin typeface="Meiryo UI" panose="020B0604030504040204" pitchFamily="50" charset="-128"/>
                <a:ea typeface="Meiryo UI" panose="020B0604030504040204" pitchFamily="50" charset="-128"/>
              </a:rPr>
              <a:t>ずやん</a:t>
            </a:r>
            <a:endParaRPr lang="en-US" altLang="ja-JP" sz="600"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26A970C5-A40B-7807-C251-2CBE16B786F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87099" y="5602225"/>
            <a:ext cx="1202799" cy="1127625"/>
          </a:xfrm>
          <a:prstGeom prst="rect">
            <a:avLst/>
          </a:prstGeom>
          <a:noFill/>
          <a:ln>
            <a:noFill/>
          </a:ln>
        </p:spPr>
      </p:pic>
      <p:pic>
        <p:nvPicPr>
          <p:cNvPr id="18" name="図 17">
            <a:extLst>
              <a:ext uri="{FF2B5EF4-FFF2-40B4-BE49-F238E27FC236}">
                <a16:creationId xmlns:a16="http://schemas.microsoft.com/office/drawing/2014/main" id="{A4C5106F-801D-11A5-80E2-F8E8E0A95B8A}"/>
              </a:ext>
            </a:extLst>
          </p:cNvPr>
          <p:cNvPicPr>
            <a:picLocks noChangeAspect="1"/>
          </p:cNvPicPr>
          <p:nvPr/>
        </p:nvPicPr>
        <p:blipFill>
          <a:blip r:embed="rId8"/>
          <a:stretch>
            <a:fillRect/>
          </a:stretch>
        </p:blipFill>
        <p:spPr>
          <a:xfrm>
            <a:off x="378510" y="3985753"/>
            <a:ext cx="1133954" cy="621846"/>
          </a:xfrm>
          <a:prstGeom prst="rect">
            <a:avLst/>
          </a:prstGeom>
        </p:spPr>
      </p:pic>
      <p:pic>
        <p:nvPicPr>
          <p:cNvPr id="28" name="図 27">
            <a:extLst>
              <a:ext uri="{FF2B5EF4-FFF2-40B4-BE49-F238E27FC236}">
                <a16:creationId xmlns:a16="http://schemas.microsoft.com/office/drawing/2014/main" id="{AC60577C-045B-59BE-9836-B3DA60A7B43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32070" y="8068158"/>
            <a:ext cx="796910" cy="796910"/>
          </a:xfrm>
          <a:prstGeom prst="rect">
            <a:avLst/>
          </a:prstGeom>
        </p:spPr>
      </p:pic>
      <p:pic>
        <p:nvPicPr>
          <p:cNvPr id="17" name="図 16">
            <a:extLst>
              <a:ext uri="{FF2B5EF4-FFF2-40B4-BE49-F238E27FC236}">
                <a16:creationId xmlns:a16="http://schemas.microsoft.com/office/drawing/2014/main" id="{FC9393AB-70AF-057D-535E-C05C3F5E04B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92742" y="8076749"/>
            <a:ext cx="811796" cy="811796"/>
          </a:xfrm>
          <a:prstGeom prst="rect">
            <a:avLst/>
          </a:prstGeom>
        </p:spPr>
      </p:pic>
    </p:spTree>
    <p:extLst>
      <p:ext uri="{BB962C8B-B14F-4D97-AF65-F5344CB8AC3E}">
        <p14:creationId xmlns:p14="http://schemas.microsoft.com/office/powerpoint/2010/main" val="2491682635"/>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spcBef>
            <a:spcPct val="40000"/>
          </a:spcBef>
          <a:defRPr sz="2000" dirty="0">
            <a:solidFill>
              <a:srgbClr val="7030A0"/>
            </a:solidFill>
            <a:ea typeface="HGS創英角ﾎﾟｯﾌﾟ体"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1197</Words>
  <Application>Microsoft Office PowerPoint</Application>
  <PresentationFormat>ユーザー設定</PresentationFormat>
  <Paragraphs>94</Paragraphs>
  <Slides>2</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メイリオ</vt:lpstr>
      <vt:lpstr>游ゴシック</vt:lpstr>
      <vt:lpstr>Arial</vt:lpstr>
      <vt:lpstr>標準デザイン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岡坂　昌洋</cp:lastModifiedBy>
  <cp:revision>10</cp:revision>
  <cp:lastPrinted>2026-08-26T02:11:54Z</cp:lastPrinted>
  <dcterms:created xsi:type="dcterms:W3CDTF">2025-09-16T05:37:31Z</dcterms:created>
  <dcterms:modified xsi:type="dcterms:W3CDTF">2026-08-31T09:24:51Z</dcterms:modified>
</cp:coreProperties>
</file>