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79" r:id="rId1"/>
  </p:sldMasterIdLst>
  <p:notesMasterIdLst>
    <p:notesMasterId r:id="rId4"/>
  </p:notesMasterIdLst>
  <p:handoutMasterIdLst>
    <p:handoutMasterId r:id="rId5"/>
  </p:handoutMasterIdLst>
  <p:sldIdLst>
    <p:sldId id="258" r:id="rId2"/>
    <p:sldId id="259" r:id="rId3"/>
  </p:sldIdLst>
  <p:sldSz cx="7235825" cy="104394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37" userDrawn="1">
          <p15:clr>
            <a:srgbClr val="A4A3A4"/>
          </p15:clr>
        </p15:guide>
        <p15:guide id="2" pos="2280" userDrawn="1">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山脇　真奈美" initials="山脇　真奈美" lastIdx="1" clrIdx="0">
    <p:extLst>
      <p:ext uri="{19B8F6BF-5375-455C-9EA6-DF929625EA0E}">
        <p15:presenceInfo xmlns:p15="http://schemas.microsoft.com/office/powerpoint/2012/main" userId="S-1-5-21-161959346-1900351369-444732941-263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CC"/>
    <a:srgbClr val="CCFFFF"/>
    <a:srgbClr val="FFFF00"/>
    <a:srgbClr val="99FF99"/>
    <a:srgbClr val="009900"/>
    <a:srgbClr val="33CC33"/>
    <a:srgbClr val="00CC00"/>
    <a:srgbClr val="008000"/>
    <a:srgbClr val="66FF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7662" autoAdjust="0"/>
  </p:normalViewPr>
  <p:slideViewPr>
    <p:cSldViewPr>
      <p:cViewPr varScale="1">
        <p:scale>
          <a:sx n="48" d="100"/>
          <a:sy n="48" d="100"/>
        </p:scale>
        <p:origin x="2328" y="72"/>
      </p:cViewPr>
      <p:guideLst>
        <p:guide orient="horz" pos="3237"/>
        <p:guide pos="22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854" y="-84"/>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7" y="0"/>
            <a:ext cx="2949575" cy="496888"/>
          </a:xfrm>
          <a:prstGeom prst="rect">
            <a:avLst/>
          </a:prstGeom>
          <a:noFill/>
          <a:ln w="9525">
            <a:noFill/>
            <a:miter lim="800000"/>
            <a:headEnd/>
            <a:tailEnd/>
          </a:ln>
          <a:effectLst/>
        </p:spPr>
        <p:txBody>
          <a:bodyPr vert="horz" wrap="square" lIns="91350" tIns="45677" rIns="91350" bIns="45677" numCol="1" anchor="t" anchorCtr="0" compatLnSpc="1">
            <a:prstTxWarp prst="textNoShape">
              <a:avLst/>
            </a:prstTxWarp>
          </a:bodyPr>
          <a:lstStyle>
            <a:lvl1pPr>
              <a:defRPr sz="1200">
                <a:ea typeface="ＭＳ Ｐゴシック" charset="-128"/>
              </a:defRPr>
            </a:lvl1pPr>
          </a:lstStyle>
          <a:p>
            <a:pPr>
              <a:defRPr/>
            </a:pPr>
            <a:endParaRPr lang="en-US" altLang="ja-JP"/>
          </a:p>
        </p:txBody>
      </p:sp>
      <p:sp>
        <p:nvSpPr>
          <p:cNvPr id="3075" name="Rectangle 3"/>
          <p:cNvSpPr>
            <a:spLocks noGrp="1" noChangeArrowheads="1"/>
          </p:cNvSpPr>
          <p:nvPr>
            <p:ph type="dt" sz="quarter" idx="1"/>
          </p:nvPr>
        </p:nvSpPr>
        <p:spPr bwMode="auto">
          <a:xfrm>
            <a:off x="3856039" y="0"/>
            <a:ext cx="2949575" cy="496888"/>
          </a:xfrm>
          <a:prstGeom prst="rect">
            <a:avLst/>
          </a:prstGeom>
          <a:noFill/>
          <a:ln w="9525">
            <a:noFill/>
            <a:miter lim="800000"/>
            <a:headEnd/>
            <a:tailEnd/>
          </a:ln>
          <a:effectLst/>
        </p:spPr>
        <p:txBody>
          <a:bodyPr vert="horz" wrap="square" lIns="91350" tIns="45677" rIns="91350" bIns="45677" numCol="1" anchor="t" anchorCtr="0" compatLnSpc="1">
            <a:prstTxWarp prst="textNoShape">
              <a:avLst/>
            </a:prstTxWarp>
          </a:bodyPr>
          <a:lstStyle>
            <a:lvl1pPr algn="r">
              <a:defRPr sz="1200">
                <a:ea typeface="ＭＳ Ｐゴシック" charset="-128"/>
              </a:defRPr>
            </a:lvl1pPr>
          </a:lstStyle>
          <a:p>
            <a:pPr>
              <a:defRPr/>
            </a:pPr>
            <a:endParaRPr lang="en-US" altLang="ja-JP"/>
          </a:p>
        </p:txBody>
      </p:sp>
      <p:sp>
        <p:nvSpPr>
          <p:cNvPr id="3076" name="Rectangle 4"/>
          <p:cNvSpPr>
            <a:spLocks noGrp="1" noChangeArrowheads="1"/>
          </p:cNvSpPr>
          <p:nvPr>
            <p:ph type="ftr" sz="quarter" idx="2"/>
          </p:nvPr>
        </p:nvSpPr>
        <p:spPr bwMode="auto">
          <a:xfrm>
            <a:off x="7" y="9440864"/>
            <a:ext cx="2949575" cy="496887"/>
          </a:xfrm>
          <a:prstGeom prst="rect">
            <a:avLst/>
          </a:prstGeom>
          <a:noFill/>
          <a:ln w="9525">
            <a:noFill/>
            <a:miter lim="800000"/>
            <a:headEnd/>
            <a:tailEnd/>
          </a:ln>
          <a:effectLst/>
        </p:spPr>
        <p:txBody>
          <a:bodyPr vert="horz" wrap="square" lIns="91350" tIns="45677" rIns="91350" bIns="45677" numCol="1" anchor="b" anchorCtr="0" compatLnSpc="1">
            <a:prstTxWarp prst="textNoShape">
              <a:avLst/>
            </a:prstTxWarp>
          </a:bodyPr>
          <a:lstStyle>
            <a:lvl1pPr>
              <a:defRPr sz="1200">
                <a:ea typeface="ＭＳ Ｐゴシック" charset="-128"/>
              </a:defRPr>
            </a:lvl1pPr>
          </a:lstStyle>
          <a:p>
            <a:pPr>
              <a:defRPr/>
            </a:pPr>
            <a:endParaRPr lang="en-US" altLang="ja-JP"/>
          </a:p>
        </p:txBody>
      </p:sp>
      <p:sp>
        <p:nvSpPr>
          <p:cNvPr id="3077" name="Rectangle 5"/>
          <p:cNvSpPr>
            <a:spLocks noGrp="1" noChangeArrowheads="1"/>
          </p:cNvSpPr>
          <p:nvPr>
            <p:ph type="sldNum" sz="quarter" idx="3"/>
          </p:nvPr>
        </p:nvSpPr>
        <p:spPr bwMode="auto">
          <a:xfrm>
            <a:off x="3856039" y="9440864"/>
            <a:ext cx="2949575" cy="496887"/>
          </a:xfrm>
          <a:prstGeom prst="rect">
            <a:avLst/>
          </a:prstGeom>
          <a:noFill/>
          <a:ln w="9525">
            <a:noFill/>
            <a:miter lim="800000"/>
            <a:headEnd/>
            <a:tailEnd/>
          </a:ln>
          <a:effectLst/>
        </p:spPr>
        <p:txBody>
          <a:bodyPr vert="horz" wrap="square" lIns="91350" tIns="45677" rIns="91350" bIns="45677" numCol="1" anchor="b" anchorCtr="0" compatLnSpc="1">
            <a:prstTxWarp prst="textNoShape">
              <a:avLst/>
            </a:prstTxWarp>
          </a:bodyPr>
          <a:lstStyle>
            <a:lvl1pPr algn="r">
              <a:defRPr sz="1200">
                <a:ea typeface="ＭＳ Ｐゴシック" charset="-128"/>
              </a:defRPr>
            </a:lvl1pPr>
          </a:lstStyle>
          <a:p>
            <a:pPr>
              <a:defRPr/>
            </a:pPr>
            <a:fld id="{23F0B749-3602-4A1C-8741-133FCE7A0723}" type="slidenum">
              <a:rPr lang="en-US" altLang="ja-JP"/>
              <a:pPr>
                <a:defRPr/>
              </a:pPr>
              <a:t>‹#›</a:t>
            </a:fld>
            <a:endParaRPr lang="en-US" altLang="ja-JP"/>
          </a:p>
        </p:txBody>
      </p:sp>
    </p:spTree>
    <p:extLst>
      <p:ext uri="{BB962C8B-B14F-4D97-AF65-F5344CB8AC3E}">
        <p14:creationId xmlns:p14="http://schemas.microsoft.com/office/powerpoint/2010/main" val="5433325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7" y="0"/>
            <a:ext cx="2949575" cy="496888"/>
          </a:xfrm>
          <a:prstGeom prst="rect">
            <a:avLst/>
          </a:prstGeom>
          <a:noFill/>
          <a:ln w="9525">
            <a:noFill/>
            <a:miter lim="800000"/>
            <a:headEnd/>
            <a:tailEnd/>
          </a:ln>
          <a:effectLst/>
        </p:spPr>
        <p:txBody>
          <a:bodyPr vert="horz" wrap="square" lIns="91350" tIns="45677" rIns="91350" bIns="45677" numCol="1" anchor="t" anchorCtr="0" compatLnSpc="1">
            <a:prstTxWarp prst="textNoShape">
              <a:avLst/>
            </a:prstTxWarp>
          </a:bodyPr>
          <a:lstStyle>
            <a:lvl1pPr>
              <a:defRPr sz="1200">
                <a:ea typeface="ＭＳ Ｐゴシック" charset="-128"/>
              </a:defRPr>
            </a:lvl1pPr>
          </a:lstStyle>
          <a:p>
            <a:pPr>
              <a:defRPr/>
            </a:pPr>
            <a:endParaRPr lang="en-US" altLang="ja-JP"/>
          </a:p>
        </p:txBody>
      </p:sp>
      <p:sp>
        <p:nvSpPr>
          <p:cNvPr id="5123" name="Rectangle 3"/>
          <p:cNvSpPr>
            <a:spLocks noGrp="1" noChangeArrowheads="1"/>
          </p:cNvSpPr>
          <p:nvPr>
            <p:ph type="dt" idx="1"/>
          </p:nvPr>
        </p:nvSpPr>
        <p:spPr bwMode="auto">
          <a:xfrm>
            <a:off x="3856039" y="0"/>
            <a:ext cx="2949575" cy="496888"/>
          </a:xfrm>
          <a:prstGeom prst="rect">
            <a:avLst/>
          </a:prstGeom>
          <a:noFill/>
          <a:ln w="9525">
            <a:noFill/>
            <a:miter lim="800000"/>
            <a:headEnd/>
            <a:tailEnd/>
          </a:ln>
          <a:effectLst/>
        </p:spPr>
        <p:txBody>
          <a:bodyPr vert="horz" wrap="square" lIns="91350" tIns="45677" rIns="91350" bIns="45677" numCol="1" anchor="t" anchorCtr="0" compatLnSpc="1">
            <a:prstTxWarp prst="textNoShape">
              <a:avLst/>
            </a:prstTxWarp>
          </a:bodyPr>
          <a:lstStyle>
            <a:lvl1pPr algn="r">
              <a:defRPr sz="1200">
                <a:ea typeface="ＭＳ Ｐゴシック" charset="-128"/>
              </a:defRPr>
            </a:lvl1pPr>
          </a:lstStyle>
          <a:p>
            <a:pPr>
              <a:defRPr/>
            </a:pPr>
            <a:endParaRPr lang="en-US" altLang="ja-JP"/>
          </a:p>
        </p:txBody>
      </p:sp>
      <p:sp>
        <p:nvSpPr>
          <p:cNvPr id="4100" name="Rectangle 4"/>
          <p:cNvSpPr>
            <a:spLocks noGrp="1" noRot="1" noChangeAspect="1" noChangeArrowheads="1" noTextEdit="1"/>
          </p:cNvSpPr>
          <p:nvPr>
            <p:ph type="sldImg" idx="2"/>
          </p:nvPr>
        </p:nvSpPr>
        <p:spPr bwMode="auto">
          <a:xfrm>
            <a:off x="2112963" y="746125"/>
            <a:ext cx="2581275" cy="3725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1047" y="4721234"/>
            <a:ext cx="5445125" cy="4471988"/>
          </a:xfrm>
          <a:prstGeom prst="rect">
            <a:avLst/>
          </a:prstGeom>
          <a:noFill/>
          <a:ln w="9525">
            <a:noFill/>
            <a:miter lim="800000"/>
            <a:headEnd/>
            <a:tailEnd/>
          </a:ln>
          <a:effectLst/>
        </p:spPr>
        <p:txBody>
          <a:bodyPr vert="horz" wrap="square" lIns="91350" tIns="45677" rIns="91350" bIns="45677"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5126" name="Rectangle 6"/>
          <p:cNvSpPr>
            <a:spLocks noGrp="1" noChangeArrowheads="1"/>
          </p:cNvSpPr>
          <p:nvPr>
            <p:ph type="ftr" sz="quarter" idx="4"/>
          </p:nvPr>
        </p:nvSpPr>
        <p:spPr bwMode="auto">
          <a:xfrm>
            <a:off x="7" y="9440864"/>
            <a:ext cx="2949575" cy="496887"/>
          </a:xfrm>
          <a:prstGeom prst="rect">
            <a:avLst/>
          </a:prstGeom>
          <a:noFill/>
          <a:ln w="9525">
            <a:noFill/>
            <a:miter lim="800000"/>
            <a:headEnd/>
            <a:tailEnd/>
          </a:ln>
          <a:effectLst/>
        </p:spPr>
        <p:txBody>
          <a:bodyPr vert="horz" wrap="square" lIns="91350" tIns="45677" rIns="91350" bIns="45677" numCol="1" anchor="b" anchorCtr="0" compatLnSpc="1">
            <a:prstTxWarp prst="textNoShape">
              <a:avLst/>
            </a:prstTxWarp>
          </a:bodyPr>
          <a:lstStyle>
            <a:lvl1pPr>
              <a:defRPr sz="1200">
                <a:ea typeface="ＭＳ Ｐゴシック" charset="-128"/>
              </a:defRPr>
            </a:lvl1pPr>
          </a:lstStyle>
          <a:p>
            <a:pPr>
              <a:defRPr/>
            </a:pPr>
            <a:endParaRPr lang="en-US" altLang="ja-JP"/>
          </a:p>
        </p:txBody>
      </p:sp>
      <p:sp>
        <p:nvSpPr>
          <p:cNvPr id="5127" name="Rectangle 7"/>
          <p:cNvSpPr>
            <a:spLocks noGrp="1" noChangeArrowheads="1"/>
          </p:cNvSpPr>
          <p:nvPr>
            <p:ph type="sldNum" sz="quarter" idx="5"/>
          </p:nvPr>
        </p:nvSpPr>
        <p:spPr bwMode="auto">
          <a:xfrm>
            <a:off x="3856039" y="9440864"/>
            <a:ext cx="2949575" cy="496887"/>
          </a:xfrm>
          <a:prstGeom prst="rect">
            <a:avLst/>
          </a:prstGeom>
          <a:noFill/>
          <a:ln w="9525">
            <a:noFill/>
            <a:miter lim="800000"/>
            <a:headEnd/>
            <a:tailEnd/>
          </a:ln>
          <a:effectLst/>
        </p:spPr>
        <p:txBody>
          <a:bodyPr vert="horz" wrap="square" lIns="91350" tIns="45677" rIns="91350" bIns="45677" numCol="1" anchor="b" anchorCtr="0" compatLnSpc="1">
            <a:prstTxWarp prst="textNoShape">
              <a:avLst/>
            </a:prstTxWarp>
          </a:bodyPr>
          <a:lstStyle>
            <a:lvl1pPr algn="r">
              <a:defRPr sz="1200">
                <a:ea typeface="ＭＳ Ｐゴシック" charset="-128"/>
              </a:defRPr>
            </a:lvl1pPr>
          </a:lstStyle>
          <a:p>
            <a:pPr>
              <a:defRPr/>
            </a:pPr>
            <a:fld id="{93FF6CC0-232D-4159-BED6-36C7BDA70979}" type="slidenum">
              <a:rPr lang="en-US" altLang="ja-JP"/>
              <a:pPr>
                <a:defRPr/>
              </a:pPr>
              <a:t>‹#›</a:t>
            </a:fld>
            <a:endParaRPr lang="en-US" altLang="ja-JP"/>
          </a:p>
        </p:txBody>
      </p:sp>
    </p:spTree>
    <p:extLst>
      <p:ext uri="{BB962C8B-B14F-4D97-AF65-F5344CB8AC3E}">
        <p14:creationId xmlns:p14="http://schemas.microsoft.com/office/powerpoint/2010/main" val="321277002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1pPr>
    <a:lvl2pPr marL="494372"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2pPr>
    <a:lvl3pPr marL="988744"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3pPr>
    <a:lvl4pPr marL="1483116"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4pPr>
    <a:lvl5pPr marL="1977488"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5pPr>
    <a:lvl6pPr marL="2471860" algn="l" defTabSz="988744" rtl="0" eaLnBrk="1" latinLnBrk="0" hangingPunct="1">
      <a:defRPr kumimoji="1" sz="1298" kern="1200">
        <a:solidFill>
          <a:schemeClr val="tx1"/>
        </a:solidFill>
        <a:latin typeface="+mn-lt"/>
        <a:ea typeface="+mn-ea"/>
        <a:cs typeface="+mn-cs"/>
      </a:defRPr>
    </a:lvl6pPr>
    <a:lvl7pPr marL="2966230" algn="l" defTabSz="988744" rtl="0" eaLnBrk="1" latinLnBrk="0" hangingPunct="1">
      <a:defRPr kumimoji="1" sz="1298" kern="1200">
        <a:solidFill>
          <a:schemeClr val="tx1"/>
        </a:solidFill>
        <a:latin typeface="+mn-lt"/>
        <a:ea typeface="+mn-ea"/>
        <a:cs typeface="+mn-cs"/>
      </a:defRPr>
    </a:lvl7pPr>
    <a:lvl8pPr marL="3460603" algn="l" defTabSz="988744" rtl="0" eaLnBrk="1" latinLnBrk="0" hangingPunct="1">
      <a:defRPr kumimoji="1" sz="1298" kern="1200">
        <a:solidFill>
          <a:schemeClr val="tx1"/>
        </a:solidFill>
        <a:latin typeface="+mn-lt"/>
        <a:ea typeface="+mn-ea"/>
        <a:cs typeface="+mn-cs"/>
      </a:defRPr>
    </a:lvl8pPr>
    <a:lvl9pPr marL="3954974" algn="l" defTabSz="988744" rtl="0" eaLnBrk="1" latinLnBrk="0" hangingPunct="1">
      <a:defRPr kumimoji="1" sz="129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txBox="1">
            <a:spLocks noGrp="1" noChangeArrowheads="1"/>
          </p:cNvSpPr>
          <p:nvPr/>
        </p:nvSpPr>
        <p:spPr bwMode="auto">
          <a:xfrm>
            <a:off x="3856039" y="9440864"/>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50" tIns="45677" rIns="91350" bIns="45677" anchor="b"/>
          <a:lstStyle>
            <a:lvl1pPr eaLnBrk="0" hangingPunct="0">
              <a:spcBef>
                <a:spcPct val="30000"/>
              </a:spcBef>
              <a:defRPr kumimoji="1" sz="1200">
                <a:solidFill>
                  <a:schemeClr val="tx1"/>
                </a:solidFill>
                <a:latin typeface="Arial" charset="0"/>
                <a:ea typeface="ＭＳ Ｐ明朝" pitchFamily="18" charset="-128"/>
              </a:defRPr>
            </a:lvl1pPr>
            <a:lvl2pPr marL="742950" indent="-285750" eaLnBrk="0" hangingPunct="0">
              <a:spcBef>
                <a:spcPct val="30000"/>
              </a:spcBef>
              <a:defRPr kumimoji="1" sz="1200">
                <a:solidFill>
                  <a:schemeClr val="tx1"/>
                </a:solidFill>
                <a:latin typeface="Arial" charset="0"/>
                <a:ea typeface="ＭＳ Ｐ明朝" pitchFamily="18" charset="-128"/>
              </a:defRPr>
            </a:lvl2pPr>
            <a:lvl3pPr marL="1143000" indent="-228600" eaLnBrk="0" hangingPunct="0">
              <a:spcBef>
                <a:spcPct val="30000"/>
              </a:spcBef>
              <a:defRPr kumimoji="1" sz="1200">
                <a:solidFill>
                  <a:schemeClr val="tx1"/>
                </a:solidFill>
                <a:latin typeface="Arial" charset="0"/>
                <a:ea typeface="ＭＳ Ｐ明朝" pitchFamily="18" charset="-128"/>
              </a:defRPr>
            </a:lvl3pPr>
            <a:lvl4pPr marL="1600200" indent="-228600" eaLnBrk="0" hangingPunct="0">
              <a:spcBef>
                <a:spcPct val="30000"/>
              </a:spcBef>
              <a:defRPr kumimoji="1" sz="1200">
                <a:solidFill>
                  <a:schemeClr val="tx1"/>
                </a:solidFill>
                <a:latin typeface="Arial" charset="0"/>
                <a:ea typeface="ＭＳ Ｐ明朝" pitchFamily="18" charset="-128"/>
              </a:defRPr>
            </a:lvl4pPr>
            <a:lvl5pPr marL="2057400" indent="-228600" eaLnBrk="0" hangingPunct="0">
              <a:spcBef>
                <a:spcPct val="30000"/>
              </a:spcBef>
              <a:defRPr kumimoji="1" sz="1200">
                <a:solidFill>
                  <a:schemeClr val="tx1"/>
                </a:solidFill>
                <a:latin typeface="Arial"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Arial"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algn="r" eaLnBrk="1" hangingPunct="1">
              <a:spcBef>
                <a:spcPct val="0"/>
              </a:spcBef>
            </a:pPr>
            <a:fld id="{C084D724-93DE-4093-A17F-1E208E23FA5C}" type="slidenum">
              <a:rPr lang="en-US" altLang="ja-JP">
                <a:ea typeface="ＭＳ Ｐゴシック" pitchFamily="50" charset="-128"/>
              </a:rPr>
              <a:pPr algn="r" eaLnBrk="1" hangingPunct="1">
                <a:spcBef>
                  <a:spcPct val="0"/>
                </a:spcBef>
              </a:pPr>
              <a:t>1</a:t>
            </a:fld>
            <a:endParaRPr lang="en-US" altLang="ja-JP" dirty="0">
              <a:ea typeface="ＭＳ Ｐゴシック" pitchFamily="50" charset="-128"/>
            </a:endParaRPr>
          </a:p>
        </p:txBody>
      </p:sp>
      <p:sp>
        <p:nvSpPr>
          <p:cNvPr id="5123" name="Rectangle 2"/>
          <p:cNvSpPr>
            <a:spLocks noGrp="1" noRot="1" noChangeAspect="1" noChangeArrowheads="1" noTextEdit="1"/>
          </p:cNvSpPr>
          <p:nvPr>
            <p:ph type="sldImg"/>
          </p:nvPr>
        </p:nvSpPr>
        <p:spPr>
          <a:xfrm>
            <a:off x="2112963" y="746125"/>
            <a:ext cx="2581275" cy="3725863"/>
          </a:xfrm>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dirty="0">
              <a:ea typeface="ＭＳ Ｐ明朝" pitchFamily="18"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42687" y="1708486"/>
            <a:ext cx="6150451" cy="3634458"/>
          </a:xfrm>
        </p:spPr>
        <p:txBody>
          <a:bodyPr anchor="b"/>
          <a:lstStyle>
            <a:lvl1pPr algn="ctr">
              <a:defRPr sz="4748"/>
            </a:lvl1pPr>
          </a:lstStyle>
          <a:p>
            <a:r>
              <a:rPr lang="ja-JP" altLang="en-US"/>
              <a:t>マスター タイトルの書式設定</a:t>
            </a:r>
            <a:endParaRPr lang="en-US" dirty="0"/>
          </a:p>
        </p:txBody>
      </p:sp>
      <p:sp>
        <p:nvSpPr>
          <p:cNvPr id="3" name="Subtitle 2"/>
          <p:cNvSpPr>
            <a:spLocks noGrp="1"/>
          </p:cNvSpPr>
          <p:nvPr>
            <p:ph type="subTitle" idx="1"/>
          </p:nvPr>
        </p:nvSpPr>
        <p:spPr>
          <a:xfrm>
            <a:off x="904478" y="5483102"/>
            <a:ext cx="5426869" cy="2520438"/>
          </a:xfrm>
        </p:spPr>
        <p:txBody>
          <a:bodyPr/>
          <a:lstStyle>
            <a:lvl1pPr marL="0" indent="0" algn="ctr">
              <a:buNone/>
              <a:defRPr sz="1899"/>
            </a:lvl1pPr>
            <a:lvl2pPr marL="361782" indent="0" algn="ctr">
              <a:buNone/>
              <a:defRPr sz="1583"/>
            </a:lvl2pPr>
            <a:lvl3pPr marL="723565" indent="0" algn="ctr">
              <a:buNone/>
              <a:defRPr sz="1424"/>
            </a:lvl3pPr>
            <a:lvl4pPr marL="1085347" indent="0" algn="ctr">
              <a:buNone/>
              <a:defRPr sz="1266"/>
            </a:lvl4pPr>
            <a:lvl5pPr marL="1447129" indent="0" algn="ctr">
              <a:buNone/>
              <a:defRPr sz="1266"/>
            </a:lvl5pPr>
            <a:lvl6pPr marL="1808912" indent="0" algn="ctr">
              <a:buNone/>
              <a:defRPr sz="1266"/>
            </a:lvl6pPr>
            <a:lvl7pPr marL="2170694" indent="0" algn="ctr">
              <a:buNone/>
              <a:defRPr sz="1266"/>
            </a:lvl7pPr>
            <a:lvl8pPr marL="2532477" indent="0" algn="ctr">
              <a:buNone/>
              <a:defRPr sz="1266"/>
            </a:lvl8pPr>
            <a:lvl9pPr marL="2894259" indent="0" algn="ctr">
              <a:buNone/>
              <a:defRPr sz="1266"/>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41EA6BCA-3CCA-4D34-A236-328BF7EF964D}" type="slidenum">
              <a:rPr lang="en-US" altLang="ja-JP" smtClean="0"/>
              <a:pPr>
                <a:defRPr/>
              </a:pPr>
              <a:t>‹#›</a:t>
            </a:fld>
            <a:endParaRPr lang="en-US" altLang="ja-JP"/>
          </a:p>
        </p:txBody>
      </p:sp>
    </p:spTree>
    <p:extLst>
      <p:ext uri="{BB962C8B-B14F-4D97-AF65-F5344CB8AC3E}">
        <p14:creationId xmlns:p14="http://schemas.microsoft.com/office/powerpoint/2010/main" val="2544550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1884178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78138" y="555801"/>
            <a:ext cx="1560225" cy="8846909"/>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97464" y="555801"/>
            <a:ext cx="4590226" cy="884690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4126343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3873268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93695" y="2602603"/>
            <a:ext cx="6240899" cy="4342500"/>
          </a:xfrm>
        </p:spPr>
        <p:txBody>
          <a:bodyPr anchor="b"/>
          <a:lstStyle>
            <a:lvl1pPr>
              <a:defRPr sz="4748"/>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93695" y="6986185"/>
            <a:ext cx="6240899" cy="2283618"/>
          </a:xfrm>
        </p:spPr>
        <p:txBody>
          <a:bodyPr/>
          <a:lstStyle>
            <a:lvl1pPr marL="0" indent="0">
              <a:buNone/>
              <a:defRPr sz="1899">
                <a:solidFill>
                  <a:schemeClr val="tx1"/>
                </a:solidFill>
              </a:defRPr>
            </a:lvl1pPr>
            <a:lvl2pPr marL="361782" indent="0">
              <a:buNone/>
              <a:defRPr sz="1583">
                <a:solidFill>
                  <a:schemeClr val="tx1">
                    <a:tint val="75000"/>
                  </a:schemeClr>
                </a:solidFill>
              </a:defRPr>
            </a:lvl2pPr>
            <a:lvl3pPr marL="723565" indent="0">
              <a:buNone/>
              <a:defRPr sz="1424">
                <a:solidFill>
                  <a:schemeClr val="tx1">
                    <a:tint val="75000"/>
                  </a:schemeClr>
                </a:solidFill>
              </a:defRPr>
            </a:lvl3pPr>
            <a:lvl4pPr marL="1085347" indent="0">
              <a:buNone/>
              <a:defRPr sz="1266">
                <a:solidFill>
                  <a:schemeClr val="tx1">
                    <a:tint val="75000"/>
                  </a:schemeClr>
                </a:solidFill>
              </a:defRPr>
            </a:lvl4pPr>
            <a:lvl5pPr marL="1447129" indent="0">
              <a:buNone/>
              <a:defRPr sz="1266">
                <a:solidFill>
                  <a:schemeClr val="tx1">
                    <a:tint val="75000"/>
                  </a:schemeClr>
                </a:solidFill>
              </a:defRPr>
            </a:lvl5pPr>
            <a:lvl6pPr marL="1808912" indent="0">
              <a:buNone/>
              <a:defRPr sz="1266">
                <a:solidFill>
                  <a:schemeClr val="tx1">
                    <a:tint val="75000"/>
                  </a:schemeClr>
                </a:solidFill>
              </a:defRPr>
            </a:lvl6pPr>
            <a:lvl7pPr marL="2170694" indent="0">
              <a:buNone/>
              <a:defRPr sz="1266">
                <a:solidFill>
                  <a:schemeClr val="tx1">
                    <a:tint val="75000"/>
                  </a:schemeClr>
                </a:solidFill>
              </a:defRPr>
            </a:lvl7pPr>
            <a:lvl8pPr marL="2532477" indent="0">
              <a:buNone/>
              <a:defRPr sz="1266">
                <a:solidFill>
                  <a:schemeClr val="tx1">
                    <a:tint val="75000"/>
                  </a:schemeClr>
                </a:solidFill>
              </a:defRPr>
            </a:lvl8pPr>
            <a:lvl9pPr marL="2894259" indent="0">
              <a:buNone/>
              <a:defRPr sz="1266">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E0A406FA-3F5F-4B14-817D-991326D3A807}" type="slidenum">
              <a:rPr lang="en-US" altLang="ja-JP" smtClean="0"/>
              <a:pPr>
                <a:defRPr/>
              </a:pPr>
              <a:t>‹#›</a:t>
            </a:fld>
            <a:endParaRPr lang="en-US" altLang="ja-JP"/>
          </a:p>
        </p:txBody>
      </p:sp>
    </p:spTree>
    <p:extLst>
      <p:ext uri="{BB962C8B-B14F-4D97-AF65-F5344CB8AC3E}">
        <p14:creationId xmlns:p14="http://schemas.microsoft.com/office/powerpoint/2010/main" val="890175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97463" y="2779007"/>
            <a:ext cx="3075226" cy="66237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663136" y="2779007"/>
            <a:ext cx="3075226" cy="66237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1986924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98405" y="555804"/>
            <a:ext cx="6240899" cy="2017801"/>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8406" y="2559104"/>
            <a:ext cx="3061093" cy="1254177"/>
          </a:xfrm>
        </p:spPr>
        <p:txBody>
          <a:bodyPr anchor="b"/>
          <a:lstStyle>
            <a:lvl1pPr marL="0" indent="0">
              <a:buNone/>
              <a:defRPr sz="1899" b="1"/>
            </a:lvl1pPr>
            <a:lvl2pPr marL="361782" indent="0">
              <a:buNone/>
              <a:defRPr sz="1583" b="1"/>
            </a:lvl2pPr>
            <a:lvl3pPr marL="723565" indent="0">
              <a:buNone/>
              <a:defRPr sz="1424" b="1"/>
            </a:lvl3pPr>
            <a:lvl4pPr marL="1085347" indent="0">
              <a:buNone/>
              <a:defRPr sz="1266" b="1"/>
            </a:lvl4pPr>
            <a:lvl5pPr marL="1447129" indent="0">
              <a:buNone/>
              <a:defRPr sz="1266" b="1"/>
            </a:lvl5pPr>
            <a:lvl6pPr marL="1808912" indent="0">
              <a:buNone/>
              <a:defRPr sz="1266" b="1"/>
            </a:lvl6pPr>
            <a:lvl7pPr marL="2170694" indent="0">
              <a:buNone/>
              <a:defRPr sz="1266" b="1"/>
            </a:lvl7pPr>
            <a:lvl8pPr marL="2532477" indent="0">
              <a:buNone/>
              <a:defRPr sz="1266" b="1"/>
            </a:lvl8pPr>
            <a:lvl9pPr marL="2894259" indent="0">
              <a:buNone/>
              <a:defRPr sz="1266" b="1"/>
            </a:lvl9pPr>
          </a:lstStyle>
          <a:p>
            <a:pPr lvl="0"/>
            <a:r>
              <a:rPr lang="ja-JP" altLang="en-US"/>
              <a:t>マスター テキストの書式設定</a:t>
            </a:r>
          </a:p>
        </p:txBody>
      </p:sp>
      <p:sp>
        <p:nvSpPr>
          <p:cNvPr id="4" name="Content Placeholder 3"/>
          <p:cNvSpPr>
            <a:spLocks noGrp="1"/>
          </p:cNvSpPr>
          <p:nvPr>
            <p:ph sz="half" idx="2"/>
          </p:nvPr>
        </p:nvSpPr>
        <p:spPr>
          <a:xfrm>
            <a:off x="498406" y="3813281"/>
            <a:ext cx="3061093" cy="560876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663137" y="2559104"/>
            <a:ext cx="3076168" cy="1254177"/>
          </a:xfrm>
        </p:spPr>
        <p:txBody>
          <a:bodyPr anchor="b"/>
          <a:lstStyle>
            <a:lvl1pPr marL="0" indent="0">
              <a:buNone/>
              <a:defRPr sz="1899" b="1"/>
            </a:lvl1pPr>
            <a:lvl2pPr marL="361782" indent="0">
              <a:buNone/>
              <a:defRPr sz="1583" b="1"/>
            </a:lvl2pPr>
            <a:lvl3pPr marL="723565" indent="0">
              <a:buNone/>
              <a:defRPr sz="1424" b="1"/>
            </a:lvl3pPr>
            <a:lvl4pPr marL="1085347" indent="0">
              <a:buNone/>
              <a:defRPr sz="1266" b="1"/>
            </a:lvl4pPr>
            <a:lvl5pPr marL="1447129" indent="0">
              <a:buNone/>
              <a:defRPr sz="1266" b="1"/>
            </a:lvl5pPr>
            <a:lvl6pPr marL="1808912" indent="0">
              <a:buNone/>
              <a:defRPr sz="1266" b="1"/>
            </a:lvl6pPr>
            <a:lvl7pPr marL="2170694" indent="0">
              <a:buNone/>
              <a:defRPr sz="1266" b="1"/>
            </a:lvl7pPr>
            <a:lvl8pPr marL="2532477" indent="0">
              <a:buNone/>
              <a:defRPr sz="1266" b="1"/>
            </a:lvl8pPr>
            <a:lvl9pPr marL="2894259" indent="0">
              <a:buNone/>
              <a:defRPr sz="1266" b="1"/>
            </a:lvl9pPr>
          </a:lstStyle>
          <a:p>
            <a:pPr lvl="0"/>
            <a:r>
              <a:rPr lang="ja-JP" altLang="en-US"/>
              <a:t>マスター テキストの書式設定</a:t>
            </a:r>
          </a:p>
        </p:txBody>
      </p:sp>
      <p:sp>
        <p:nvSpPr>
          <p:cNvPr id="6" name="Content Placeholder 5"/>
          <p:cNvSpPr>
            <a:spLocks noGrp="1"/>
          </p:cNvSpPr>
          <p:nvPr>
            <p:ph sz="quarter" idx="4"/>
          </p:nvPr>
        </p:nvSpPr>
        <p:spPr>
          <a:xfrm>
            <a:off x="3663137" y="3813281"/>
            <a:ext cx="3076168" cy="560876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a:defRPr/>
            </a:pPr>
            <a:endParaRPr lang="en-US" altLang="ja-JP"/>
          </a:p>
        </p:txBody>
      </p:sp>
      <p:sp>
        <p:nvSpPr>
          <p:cNvPr id="8" name="Footer Placeholder 7"/>
          <p:cNvSpPr>
            <a:spLocks noGrp="1"/>
          </p:cNvSpPr>
          <p:nvPr>
            <p:ph type="ftr" sz="quarter" idx="11"/>
          </p:nvPr>
        </p:nvSpPr>
        <p:spPr/>
        <p:txBody>
          <a:bodyPr/>
          <a:lstStyle/>
          <a:p>
            <a:pPr>
              <a:defRPr/>
            </a:pPr>
            <a:endParaRPr lang="en-US" altLang="ja-JP"/>
          </a:p>
        </p:txBody>
      </p:sp>
      <p:sp>
        <p:nvSpPr>
          <p:cNvPr id="9" name="Slide Number Placeholder 8"/>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3774385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a:defRPr/>
            </a:pPr>
            <a:endParaRPr lang="en-US" altLang="ja-JP"/>
          </a:p>
        </p:txBody>
      </p:sp>
      <p:sp>
        <p:nvSpPr>
          <p:cNvPr id="4" name="Footer Placeholder 3"/>
          <p:cNvSpPr>
            <a:spLocks noGrp="1"/>
          </p:cNvSpPr>
          <p:nvPr>
            <p:ph type="ftr" sz="quarter" idx="11"/>
          </p:nvPr>
        </p:nvSpPr>
        <p:spPr/>
        <p:txBody>
          <a:bodyPr/>
          <a:lstStyle/>
          <a:p>
            <a:pPr>
              <a:defRPr/>
            </a:pPr>
            <a:endParaRPr lang="en-US" altLang="ja-JP"/>
          </a:p>
        </p:txBody>
      </p:sp>
      <p:sp>
        <p:nvSpPr>
          <p:cNvPr id="5" name="Slide Number Placeholder 4"/>
          <p:cNvSpPr>
            <a:spLocks noGrp="1"/>
          </p:cNvSpPr>
          <p:nvPr>
            <p:ph type="sldNum" sz="quarter" idx="12"/>
          </p:nvPr>
        </p:nvSpPr>
        <p:spPr/>
        <p:txBody>
          <a:bodyPr/>
          <a:lstStyle/>
          <a:p>
            <a:pPr>
              <a:defRPr/>
            </a:pPr>
            <a:fld id="{ACC85E35-AB24-4834-AC5E-BB2EB5AC6FCA}" type="slidenum">
              <a:rPr lang="en-US" altLang="ja-JP" smtClean="0"/>
              <a:pPr>
                <a:defRPr/>
              </a:pPr>
              <a:t>‹#›</a:t>
            </a:fld>
            <a:endParaRPr lang="en-US" altLang="ja-JP"/>
          </a:p>
        </p:txBody>
      </p:sp>
    </p:spTree>
    <p:extLst>
      <p:ext uri="{BB962C8B-B14F-4D97-AF65-F5344CB8AC3E}">
        <p14:creationId xmlns:p14="http://schemas.microsoft.com/office/powerpoint/2010/main" val="2857342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11/13/2023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333995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98405" y="695960"/>
            <a:ext cx="2333742" cy="2435860"/>
          </a:xfrm>
        </p:spPr>
        <p:txBody>
          <a:bodyPr anchor="b"/>
          <a:lstStyle>
            <a:lvl1pPr>
              <a:defRPr sz="2532"/>
            </a:lvl1pPr>
          </a:lstStyle>
          <a:p>
            <a:r>
              <a:rPr lang="ja-JP" altLang="en-US"/>
              <a:t>マスター タイトルの書式設定</a:t>
            </a:r>
            <a:endParaRPr lang="en-US" dirty="0"/>
          </a:p>
        </p:txBody>
      </p:sp>
      <p:sp>
        <p:nvSpPr>
          <p:cNvPr id="3" name="Content Placeholder 2"/>
          <p:cNvSpPr>
            <a:spLocks noGrp="1"/>
          </p:cNvSpPr>
          <p:nvPr>
            <p:ph idx="1"/>
          </p:nvPr>
        </p:nvSpPr>
        <p:spPr>
          <a:xfrm>
            <a:off x="3076168" y="1503083"/>
            <a:ext cx="3663136" cy="7418740"/>
          </a:xfrm>
        </p:spPr>
        <p:txBody>
          <a:bodyPr/>
          <a:lstStyle>
            <a:lvl1pPr>
              <a:defRPr sz="2532"/>
            </a:lvl1pPr>
            <a:lvl2pPr>
              <a:defRPr sz="2216"/>
            </a:lvl2pPr>
            <a:lvl3pPr>
              <a:defRPr sz="1899"/>
            </a:lvl3pPr>
            <a:lvl4pPr>
              <a:defRPr sz="1583"/>
            </a:lvl4pPr>
            <a:lvl5pPr>
              <a:defRPr sz="1583"/>
            </a:lvl5pPr>
            <a:lvl6pPr>
              <a:defRPr sz="1583"/>
            </a:lvl6pPr>
            <a:lvl7pPr>
              <a:defRPr sz="1583"/>
            </a:lvl7pPr>
            <a:lvl8pPr>
              <a:defRPr sz="1583"/>
            </a:lvl8pPr>
            <a:lvl9pPr>
              <a:defRPr sz="158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98405" y="3131820"/>
            <a:ext cx="2333742" cy="5802084"/>
          </a:xfrm>
        </p:spPr>
        <p:txBody>
          <a:bodyPr/>
          <a:lstStyle>
            <a:lvl1pPr marL="0" indent="0">
              <a:buNone/>
              <a:defRPr sz="1266"/>
            </a:lvl1pPr>
            <a:lvl2pPr marL="361782" indent="0">
              <a:buNone/>
              <a:defRPr sz="1108"/>
            </a:lvl2pPr>
            <a:lvl3pPr marL="723565" indent="0">
              <a:buNone/>
              <a:defRPr sz="950"/>
            </a:lvl3pPr>
            <a:lvl4pPr marL="1085347" indent="0">
              <a:buNone/>
              <a:defRPr sz="791"/>
            </a:lvl4pPr>
            <a:lvl5pPr marL="1447129" indent="0">
              <a:buNone/>
              <a:defRPr sz="791"/>
            </a:lvl5pPr>
            <a:lvl6pPr marL="1808912" indent="0">
              <a:buNone/>
              <a:defRPr sz="791"/>
            </a:lvl6pPr>
            <a:lvl7pPr marL="2170694" indent="0">
              <a:buNone/>
              <a:defRPr sz="791"/>
            </a:lvl7pPr>
            <a:lvl8pPr marL="2532477" indent="0">
              <a:buNone/>
              <a:defRPr sz="791"/>
            </a:lvl8pPr>
            <a:lvl9pPr marL="2894259" indent="0">
              <a:buNone/>
              <a:defRPr sz="79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256283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98405" y="695960"/>
            <a:ext cx="2333742" cy="2435860"/>
          </a:xfrm>
        </p:spPr>
        <p:txBody>
          <a:bodyPr anchor="b"/>
          <a:lstStyle>
            <a:lvl1pPr>
              <a:defRPr sz="2532"/>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076168" y="1503083"/>
            <a:ext cx="3663136" cy="7418740"/>
          </a:xfrm>
        </p:spPr>
        <p:txBody>
          <a:bodyPr anchor="t"/>
          <a:lstStyle>
            <a:lvl1pPr marL="0" indent="0">
              <a:buNone/>
              <a:defRPr sz="2532"/>
            </a:lvl1pPr>
            <a:lvl2pPr marL="361782" indent="0">
              <a:buNone/>
              <a:defRPr sz="2216"/>
            </a:lvl2pPr>
            <a:lvl3pPr marL="723565" indent="0">
              <a:buNone/>
              <a:defRPr sz="1899"/>
            </a:lvl3pPr>
            <a:lvl4pPr marL="1085347" indent="0">
              <a:buNone/>
              <a:defRPr sz="1583"/>
            </a:lvl4pPr>
            <a:lvl5pPr marL="1447129" indent="0">
              <a:buNone/>
              <a:defRPr sz="1583"/>
            </a:lvl5pPr>
            <a:lvl6pPr marL="1808912" indent="0">
              <a:buNone/>
              <a:defRPr sz="1583"/>
            </a:lvl6pPr>
            <a:lvl7pPr marL="2170694" indent="0">
              <a:buNone/>
              <a:defRPr sz="1583"/>
            </a:lvl7pPr>
            <a:lvl8pPr marL="2532477" indent="0">
              <a:buNone/>
              <a:defRPr sz="1583"/>
            </a:lvl8pPr>
            <a:lvl9pPr marL="2894259" indent="0">
              <a:buNone/>
              <a:defRPr sz="158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98405" y="3131820"/>
            <a:ext cx="2333742" cy="5802084"/>
          </a:xfrm>
        </p:spPr>
        <p:txBody>
          <a:bodyPr/>
          <a:lstStyle>
            <a:lvl1pPr marL="0" indent="0">
              <a:buNone/>
              <a:defRPr sz="1266"/>
            </a:lvl1pPr>
            <a:lvl2pPr marL="361782" indent="0">
              <a:buNone/>
              <a:defRPr sz="1108"/>
            </a:lvl2pPr>
            <a:lvl3pPr marL="723565" indent="0">
              <a:buNone/>
              <a:defRPr sz="950"/>
            </a:lvl3pPr>
            <a:lvl4pPr marL="1085347" indent="0">
              <a:buNone/>
              <a:defRPr sz="791"/>
            </a:lvl4pPr>
            <a:lvl5pPr marL="1447129" indent="0">
              <a:buNone/>
              <a:defRPr sz="791"/>
            </a:lvl5pPr>
            <a:lvl6pPr marL="1808912" indent="0">
              <a:buNone/>
              <a:defRPr sz="791"/>
            </a:lvl6pPr>
            <a:lvl7pPr marL="2170694" indent="0">
              <a:buNone/>
              <a:defRPr sz="791"/>
            </a:lvl7pPr>
            <a:lvl8pPr marL="2532477" indent="0">
              <a:buNone/>
              <a:defRPr sz="791"/>
            </a:lvl8pPr>
            <a:lvl9pPr marL="2894259" indent="0">
              <a:buNone/>
              <a:defRPr sz="79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42087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7463" y="555804"/>
            <a:ext cx="6240899" cy="2017801"/>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7463" y="2779007"/>
            <a:ext cx="6240899" cy="662370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97463" y="9675780"/>
            <a:ext cx="1628061" cy="555801"/>
          </a:xfrm>
          <a:prstGeom prst="rect">
            <a:avLst/>
          </a:prstGeom>
        </p:spPr>
        <p:txBody>
          <a:bodyPr vert="horz" lIns="91440" tIns="45720" rIns="91440" bIns="45720" rtlCol="0" anchor="ctr"/>
          <a:lstStyle>
            <a:lvl1pPr algn="l">
              <a:defRPr sz="950">
                <a:solidFill>
                  <a:schemeClr val="tx1">
                    <a:tint val="75000"/>
                  </a:schemeClr>
                </a:solidFill>
              </a:defRPr>
            </a:lvl1pPr>
          </a:lstStyle>
          <a:p>
            <a:pPr>
              <a:defRPr/>
            </a:pPr>
            <a:endParaRPr lang="en-US" altLang="ja-JP"/>
          </a:p>
        </p:txBody>
      </p:sp>
      <p:sp>
        <p:nvSpPr>
          <p:cNvPr id="5" name="Footer Placeholder 4"/>
          <p:cNvSpPr>
            <a:spLocks noGrp="1"/>
          </p:cNvSpPr>
          <p:nvPr>
            <p:ph type="ftr" sz="quarter" idx="3"/>
          </p:nvPr>
        </p:nvSpPr>
        <p:spPr>
          <a:xfrm>
            <a:off x="2396867" y="9675780"/>
            <a:ext cx="2442091" cy="555801"/>
          </a:xfrm>
          <a:prstGeom prst="rect">
            <a:avLst/>
          </a:prstGeom>
        </p:spPr>
        <p:txBody>
          <a:bodyPr vert="horz" lIns="91440" tIns="45720" rIns="91440" bIns="45720" rtlCol="0" anchor="ctr"/>
          <a:lstStyle>
            <a:lvl1pPr algn="ctr">
              <a:defRPr sz="950">
                <a:solidFill>
                  <a:schemeClr val="tx1">
                    <a:tint val="75000"/>
                  </a:schemeClr>
                </a:solidFill>
              </a:defRPr>
            </a:lvl1pPr>
          </a:lstStyle>
          <a:p>
            <a:pPr>
              <a:defRPr/>
            </a:pPr>
            <a:endParaRPr lang="en-US" altLang="ja-JP"/>
          </a:p>
        </p:txBody>
      </p:sp>
      <p:sp>
        <p:nvSpPr>
          <p:cNvPr id="6" name="Slide Number Placeholder 5"/>
          <p:cNvSpPr>
            <a:spLocks noGrp="1"/>
          </p:cNvSpPr>
          <p:nvPr>
            <p:ph type="sldNum" sz="quarter" idx="4"/>
          </p:nvPr>
        </p:nvSpPr>
        <p:spPr>
          <a:xfrm>
            <a:off x="5110301" y="9675780"/>
            <a:ext cx="1628061" cy="555801"/>
          </a:xfrm>
          <a:prstGeom prst="rect">
            <a:avLst/>
          </a:prstGeom>
        </p:spPr>
        <p:txBody>
          <a:bodyPr vert="horz" lIns="91440" tIns="45720" rIns="91440" bIns="45720" rtlCol="0" anchor="ctr"/>
          <a:lstStyle>
            <a:lvl1pPr algn="r">
              <a:defRPr sz="950">
                <a:solidFill>
                  <a:schemeClr val="tx1">
                    <a:tint val="75000"/>
                  </a:schemeClr>
                </a:solidFill>
              </a:defRPr>
            </a:lvl1p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4204756015"/>
      </p:ext>
    </p:extLst>
  </p:cSld>
  <p:clrMap bg1="lt1" tx1="dk1" bg2="lt2" tx2="dk2" accent1="accent1" accent2="accent2" accent3="accent3" accent4="accent4" accent5="accent5" accent6="accent6" hlink="hlink" folHlink="folHlink"/>
  <p:sldLayoutIdLst>
    <p:sldLayoutId id="2147484380" r:id="rId1"/>
    <p:sldLayoutId id="2147484381" r:id="rId2"/>
    <p:sldLayoutId id="2147484382" r:id="rId3"/>
    <p:sldLayoutId id="2147484383" r:id="rId4"/>
    <p:sldLayoutId id="2147484384" r:id="rId5"/>
    <p:sldLayoutId id="2147484385" r:id="rId6"/>
    <p:sldLayoutId id="2147484386" r:id="rId7"/>
    <p:sldLayoutId id="2147484387" r:id="rId8"/>
    <p:sldLayoutId id="2147484388" r:id="rId9"/>
    <p:sldLayoutId id="2147484389" r:id="rId10"/>
    <p:sldLayoutId id="2147484390" r:id="rId11"/>
  </p:sldLayoutIdLst>
  <p:txStyles>
    <p:titleStyle>
      <a:lvl1pPr algn="l" defTabSz="723565" rtl="0" eaLnBrk="1" latinLnBrk="0" hangingPunct="1">
        <a:lnSpc>
          <a:spcPct val="90000"/>
        </a:lnSpc>
        <a:spcBef>
          <a:spcPct val="0"/>
        </a:spcBef>
        <a:buNone/>
        <a:defRPr kumimoji="1" sz="3482" kern="1200">
          <a:solidFill>
            <a:schemeClr val="tx1"/>
          </a:solidFill>
          <a:latin typeface="+mj-lt"/>
          <a:ea typeface="+mj-ea"/>
          <a:cs typeface="+mj-cs"/>
        </a:defRPr>
      </a:lvl1pPr>
    </p:titleStyle>
    <p:bodyStyle>
      <a:lvl1pPr marL="180891" indent="-180891" algn="l" defTabSz="723565" rtl="0" eaLnBrk="1" latinLnBrk="0" hangingPunct="1">
        <a:lnSpc>
          <a:spcPct val="90000"/>
        </a:lnSpc>
        <a:spcBef>
          <a:spcPts val="791"/>
        </a:spcBef>
        <a:buFont typeface="Arial" panose="020B0604020202020204" pitchFamily="34" charset="0"/>
        <a:buChar char="•"/>
        <a:defRPr kumimoji="1" sz="2216" kern="1200">
          <a:solidFill>
            <a:schemeClr val="tx1"/>
          </a:solidFill>
          <a:latin typeface="+mn-lt"/>
          <a:ea typeface="+mn-ea"/>
          <a:cs typeface="+mn-cs"/>
        </a:defRPr>
      </a:lvl1pPr>
      <a:lvl2pPr marL="542674" indent="-180891" algn="l" defTabSz="723565" rtl="0" eaLnBrk="1" latinLnBrk="0" hangingPunct="1">
        <a:lnSpc>
          <a:spcPct val="90000"/>
        </a:lnSpc>
        <a:spcBef>
          <a:spcPts val="396"/>
        </a:spcBef>
        <a:buFont typeface="Arial" panose="020B0604020202020204" pitchFamily="34" charset="0"/>
        <a:buChar char="•"/>
        <a:defRPr kumimoji="1" sz="1899" kern="1200">
          <a:solidFill>
            <a:schemeClr val="tx1"/>
          </a:solidFill>
          <a:latin typeface="+mn-lt"/>
          <a:ea typeface="+mn-ea"/>
          <a:cs typeface="+mn-cs"/>
        </a:defRPr>
      </a:lvl2pPr>
      <a:lvl3pPr marL="904456" indent="-180891" algn="l" defTabSz="723565" rtl="0" eaLnBrk="1" latinLnBrk="0" hangingPunct="1">
        <a:lnSpc>
          <a:spcPct val="90000"/>
        </a:lnSpc>
        <a:spcBef>
          <a:spcPts val="396"/>
        </a:spcBef>
        <a:buFont typeface="Arial" panose="020B0604020202020204" pitchFamily="34" charset="0"/>
        <a:buChar char="•"/>
        <a:defRPr kumimoji="1" sz="1583" kern="1200">
          <a:solidFill>
            <a:schemeClr val="tx1"/>
          </a:solidFill>
          <a:latin typeface="+mn-lt"/>
          <a:ea typeface="+mn-ea"/>
          <a:cs typeface="+mn-cs"/>
        </a:defRPr>
      </a:lvl3pPr>
      <a:lvl4pPr marL="1266238"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4pPr>
      <a:lvl5pPr marL="1628021"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5pPr>
      <a:lvl6pPr marL="1989803"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6pPr>
      <a:lvl7pPr marL="2351585"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7pPr>
      <a:lvl8pPr marL="2713368"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8pPr>
      <a:lvl9pPr marL="3075150"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9pPr>
    </p:bodyStyle>
    <p:otherStyle>
      <a:defPPr>
        <a:defRPr lang="en-US"/>
      </a:defPPr>
      <a:lvl1pPr marL="0" algn="l" defTabSz="723565" rtl="0" eaLnBrk="1" latinLnBrk="0" hangingPunct="1">
        <a:defRPr kumimoji="1" sz="1424" kern="1200">
          <a:solidFill>
            <a:schemeClr val="tx1"/>
          </a:solidFill>
          <a:latin typeface="+mn-lt"/>
          <a:ea typeface="+mn-ea"/>
          <a:cs typeface="+mn-cs"/>
        </a:defRPr>
      </a:lvl1pPr>
      <a:lvl2pPr marL="361782" algn="l" defTabSz="723565" rtl="0" eaLnBrk="1" latinLnBrk="0" hangingPunct="1">
        <a:defRPr kumimoji="1" sz="1424" kern="1200">
          <a:solidFill>
            <a:schemeClr val="tx1"/>
          </a:solidFill>
          <a:latin typeface="+mn-lt"/>
          <a:ea typeface="+mn-ea"/>
          <a:cs typeface="+mn-cs"/>
        </a:defRPr>
      </a:lvl2pPr>
      <a:lvl3pPr marL="723565" algn="l" defTabSz="723565" rtl="0" eaLnBrk="1" latinLnBrk="0" hangingPunct="1">
        <a:defRPr kumimoji="1" sz="1424" kern="1200">
          <a:solidFill>
            <a:schemeClr val="tx1"/>
          </a:solidFill>
          <a:latin typeface="+mn-lt"/>
          <a:ea typeface="+mn-ea"/>
          <a:cs typeface="+mn-cs"/>
        </a:defRPr>
      </a:lvl3pPr>
      <a:lvl4pPr marL="1085347" algn="l" defTabSz="723565" rtl="0" eaLnBrk="1" latinLnBrk="0" hangingPunct="1">
        <a:defRPr kumimoji="1" sz="1424" kern="1200">
          <a:solidFill>
            <a:schemeClr val="tx1"/>
          </a:solidFill>
          <a:latin typeface="+mn-lt"/>
          <a:ea typeface="+mn-ea"/>
          <a:cs typeface="+mn-cs"/>
        </a:defRPr>
      </a:lvl4pPr>
      <a:lvl5pPr marL="1447129" algn="l" defTabSz="723565" rtl="0" eaLnBrk="1" latinLnBrk="0" hangingPunct="1">
        <a:defRPr kumimoji="1" sz="1424" kern="1200">
          <a:solidFill>
            <a:schemeClr val="tx1"/>
          </a:solidFill>
          <a:latin typeface="+mn-lt"/>
          <a:ea typeface="+mn-ea"/>
          <a:cs typeface="+mn-cs"/>
        </a:defRPr>
      </a:lvl5pPr>
      <a:lvl6pPr marL="1808912" algn="l" defTabSz="723565" rtl="0" eaLnBrk="1" latinLnBrk="0" hangingPunct="1">
        <a:defRPr kumimoji="1" sz="1424" kern="1200">
          <a:solidFill>
            <a:schemeClr val="tx1"/>
          </a:solidFill>
          <a:latin typeface="+mn-lt"/>
          <a:ea typeface="+mn-ea"/>
          <a:cs typeface="+mn-cs"/>
        </a:defRPr>
      </a:lvl6pPr>
      <a:lvl7pPr marL="2170694" algn="l" defTabSz="723565" rtl="0" eaLnBrk="1" latinLnBrk="0" hangingPunct="1">
        <a:defRPr kumimoji="1" sz="1424" kern="1200">
          <a:solidFill>
            <a:schemeClr val="tx1"/>
          </a:solidFill>
          <a:latin typeface="+mn-lt"/>
          <a:ea typeface="+mn-ea"/>
          <a:cs typeface="+mn-cs"/>
        </a:defRPr>
      </a:lvl7pPr>
      <a:lvl8pPr marL="2532477" algn="l" defTabSz="723565" rtl="0" eaLnBrk="1" latinLnBrk="0" hangingPunct="1">
        <a:defRPr kumimoji="1" sz="1424" kern="1200">
          <a:solidFill>
            <a:schemeClr val="tx1"/>
          </a:solidFill>
          <a:latin typeface="+mn-lt"/>
          <a:ea typeface="+mn-ea"/>
          <a:cs typeface="+mn-cs"/>
        </a:defRPr>
      </a:lvl8pPr>
      <a:lvl9pPr marL="2894259" algn="l" defTabSz="723565" rtl="0" eaLnBrk="1" latinLnBrk="0" hangingPunct="1">
        <a:defRPr kumimoji="1" sz="1424"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s://lgpos.task-asp.net/cu/270008/ea/residents/procedures/apply/5e9553e8-fc45-47e6-91a8-4ac0012eebc7/start" TargetMode="External"/><Relationship Id="rId5" Type="http://schemas.openxmlformats.org/officeDocument/2006/relationships/image" Target="../media/image2.png"/><Relationship Id="rId4" Type="http://schemas.openxmlformats.org/officeDocument/2006/relationships/hyperlink" Target="mailto:shugyosokushin-g04@gbox.pref.osaka.lg.j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lgpos.task-asp.net/cu/270008/ea/residents/procedures/apply/5e9553e8-fc45-47e6-91a8-4ac0012eebc7/start" TargetMode="External"/><Relationship Id="rId7"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図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538" y="119253"/>
            <a:ext cx="1253118" cy="352756"/>
          </a:xfrm>
          <a:prstGeom prst="rect">
            <a:avLst/>
          </a:prstGeom>
        </p:spPr>
      </p:pic>
      <p:sp>
        <p:nvSpPr>
          <p:cNvPr id="12" name="タイトル 1">
            <a:extLst>
              <a:ext uri="{FF2B5EF4-FFF2-40B4-BE49-F238E27FC236}">
                <a16:creationId xmlns:a16="http://schemas.microsoft.com/office/drawing/2014/main" id="{457F1356-62B1-4FF1-8FE6-AD22FBC00E69}"/>
              </a:ext>
            </a:extLst>
          </p:cNvPr>
          <p:cNvSpPr txBox="1">
            <a:spLocks/>
          </p:cNvSpPr>
          <p:nvPr/>
        </p:nvSpPr>
        <p:spPr>
          <a:xfrm>
            <a:off x="68490" y="868268"/>
            <a:ext cx="7146304" cy="936399"/>
          </a:xfrm>
          <a:prstGeom prst="rect">
            <a:avLst/>
          </a:prstGeom>
        </p:spPr>
        <p:txBody>
          <a:bodyPr>
            <a:noAutofit/>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a:lstStyle>
          <a:p>
            <a:pPr algn="dist"/>
            <a:r>
              <a:rPr lang="ja-JP" altLang="en-US" sz="4000" kern="0" dirty="0">
                <a:solidFill>
                  <a:schemeClr val="tx1"/>
                </a:solidFill>
                <a:latin typeface="HGP創英角ｺﾞｼｯｸUB" panose="020B0900000000000000" pitchFamily="50" charset="-128"/>
                <a:ea typeface="HGP創英角ｺﾞｼｯｸUB" panose="020B0900000000000000" pitchFamily="50" charset="-128"/>
              </a:rPr>
              <a:t>富田林支援学校見学セミナー</a:t>
            </a:r>
            <a:endParaRPr lang="en-US" altLang="ja-JP" sz="4000" kern="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6" name="角丸四角形 5"/>
          <p:cNvSpPr/>
          <p:nvPr/>
        </p:nvSpPr>
        <p:spPr>
          <a:xfrm>
            <a:off x="68490" y="1785009"/>
            <a:ext cx="7098356" cy="1204581"/>
          </a:xfrm>
          <a:prstGeom prst="roundRect">
            <a:avLst/>
          </a:prstGeom>
          <a:solidFill>
            <a:srgbClr val="00B0F0"/>
          </a:solidFill>
          <a:ln>
            <a:noFill/>
          </a:ln>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sz="2800" b="1" dirty="0">
                <a:effectLst>
                  <a:outerShdw blurRad="50800" dist="38100" dir="5400000" algn="t" rotWithShape="0">
                    <a:prstClr val="black">
                      <a:alpha val="40000"/>
                    </a:prstClr>
                  </a:outerShdw>
                </a:effectLst>
                <a:latin typeface="BIZ UDPゴシック" panose="020B0400000000000000" pitchFamily="50" charset="-128"/>
                <a:ea typeface="BIZ UDPゴシック" panose="020B0400000000000000" pitchFamily="50" charset="-128"/>
              </a:rPr>
              <a:t>令和５年</a:t>
            </a:r>
            <a:r>
              <a:rPr lang="ja-JP" altLang="en-US" sz="48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１２</a:t>
            </a:r>
            <a:r>
              <a:rPr lang="ja-JP" altLang="en-US" sz="28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月　</a:t>
            </a:r>
            <a:r>
              <a:rPr lang="ja-JP" altLang="en-US" sz="48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６</a:t>
            </a:r>
            <a:r>
              <a:rPr lang="ja-JP" altLang="en-US" sz="28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日</a:t>
            </a:r>
            <a:r>
              <a:rPr lang="en-US" altLang="ja-JP" sz="28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a:t>
            </a:r>
            <a:r>
              <a:rPr lang="ja-JP" altLang="en-US" sz="28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水</a:t>
            </a:r>
            <a:r>
              <a:rPr lang="en-US" altLang="ja-JP" sz="28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)9:40</a:t>
            </a:r>
            <a:r>
              <a:rPr lang="ja-JP" altLang="en-US" sz="28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a:t>
            </a:r>
            <a:r>
              <a:rPr lang="en-US" altLang="ja-JP" sz="28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12:10</a:t>
            </a:r>
            <a:endParaRPr lang="en-US" altLang="ja-JP" sz="3216"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endParaRPr>
          </a:p>
        </p:txBody>
      </p:sp>
      <p:sp>
        <p:nvSpPr>
          <p:cNvPr id="19" name="角丸四角形 18"/>
          <p:cNvSpPr/>
          <p:nvPr/>
        </p:nvSpPr>
        <p:spPr>
          <a:xfrm>
            <a:off x="5844110" y="95923"/>
            <a:ext cx="1252086" cy="458318"/>
          </a:xfrm>
          <a:prstGeom prst="roundRect">
            <a:avLst/>
          </a:prstGeom>
          <a:solidFill>
            <a:srgbClr val="00B0F0"/>
          </a:solidFill>
          <a:ln/>
        </p:spPr>
        <p:style>
          <a:lnRef idx="0">
            <a:schemeClr val="accent6"/>
          </a:lnRef>
          <a:fillRef idx="3">
            <a:schemeClr val="accent6"/>
          </a:fillRef>
          <a:effectRef idx="3">
            <a:schemeClr val="accent6"/>
          </a:effectRef>
          <a:fontRef idx="minor">
            <a:schemeClr val="lt1"/>
          </a:fontRef>
        </p:style>
        <p:txBody>
          <a:bodyPr rtlCol="0" anchor="ctr"/>
          <a:lstStyle/>
          <a:p>
            <a:pPr algn="ctr"/>
            <a:r>
              <a:rPr lang="ja-JP" altLang="en-US" b="1" dirty="0">
                <a:latin typeface="BIZ UDPゴシック" panose="020B0400000000000000" pitchFamily="50" charset="-128"/>
                <a:ea typeface="BIZ UDPゴシック" panose="020B0400000000000000" pitchFamily="50" charset="-128"/>
              </a:rPr>
              <a:t>参加無料</a:t>
            </a:r>
            <a:endParaRPr lang="en-US" altLang="ja-JP" b="1" dirty="0">
              <a:latin typeface="BIZ UDPゴシック" panose="020B0400000000000000" pitchFamily="50" charset="-128"/>
              <a:ea typeface="BIZ UDPゴシック" panose="020B0400000000000000" pitchFamily="50" charset="-128"/>
            </a:endParaRPr>
          </a:p>
        </p:txBody>
      </p:sp>
      <p:sp>
        <p:nvSpPr>
          <p:cNvPr id="21" name="Rectangle 16"/>
          <p:cNvSpPr>
            <a:spLocks noChangeArrowheads="1"/>
          </p:cNvSpPr>
          <p:nvPr/>
        </p:nvSpPr>
        <p:spPr bwMode="auto">
          <a:xfrm>
            <a:off x="687097" y="9473860"/>
            <a:ext cx="6479749" cy="799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None/>
              <a:defRPr/>
            </a:pPr>
            <a:r>
              <a:rPr lang="ja-JP" altLang="en-US" sz="1100" dirty="0">
                <a:latin typeface="BIZ UDPゴシック" panose="020B0400000000000000" pitchFamily="50" charset="-128"/>
                <a:ea typeface="BIZ UDPゴシック" panose="020B0400000000000000" pitchFamily="50" charset="-128"/>
              </a:rPr>
              <a:t>主　　　催　大阪府</a:t>
            </a:r>
            <a:endParaRPr lang="en-US" altLang="ja-JP" sz="1100" dirty="0">
              <a:latin typeface="BIZ UDPゴシック" panose="020B0400000000000000" pitchFamily="50" charset="-128"/>
              <a:ea typeface="BIZ UDPゴシック" panose="020B0400000000000000" pitchFamily="50" charset="-128"/>
            </a:endParaRPr>
          </a:p>
          <a:p>
            <a:pPr>
              <a:spcBef>
                <a:spcPct val="0"/>
              </a:spcBef>
              <a:buNone/>
              <a:defRPr/>
            </a:pPr>
            <a:r>
              <a:rPr lang="ja-JP" altLang="en-US" sz="1100" dirty="0">
                <a:latin typeface="BIZ UDPゴシック" panose="020B0400000000000000" pitchFamily="50" charset="-128"/>
                <a:ea typeface="BIZ UDPゴシック" panose="020B0400000000000000" pitchFamily="50" charset="-128"/>
              </a:rPr>
              <a:t>お問合せ　</a:t>
            </a:r>
            <a:r>
              <a:rPr lang="ja-JP" altLang="en-US" sz="1100" dirty="0" err="1">
                <a:latin typeface="BIZ UDPゴシック" panose="020B0400000000000000" pitchFamily="50" charset="-128"/>
                <a:ea typeface="BIZ UDPゴシック" panose="020B0400000000000000" pitchFamily="50" charset="-128"/>
              </a:rPr>
              <a:t>大阪府障がい</a:t>
            </a:r>
            <a:r>
              <a:rPr lang="ja-JP" altLang="en-US" sz="1100" dirty="0">
                <a:latin typeface="BIZ UDPゴシック" panose="020B0400000000000000" pitchFamily="50" charset="-128"/>
                <a:ea typeface="BIZ UDPゴシック" panose="020B0400000000000000" pitchFamily="50" charset="-128"/>
              </a:rPr>
              <a:t>者雇用促進センター</a:t>
            </a:r>
            <a:endParaRPr lang="en-US" altLang="ja-JP" sz="1100" dirty="0">
              <a:latin typeface="BIZ UDPゴシック" panose="020B0400000000000000" pitchFamily="50" charset="-128"/>
              <a:ea typeface="BIZ UDPゴシック" panose="020B0400000000000000" pitchFamily="50" charset="-128"/>
            </a:endParaRPr>
          </a:p>
          <a:p>
            <a:pPr>
              <a:spcBef>
                <a:spcPct val="0"/>
              </a:spcBef>
              <a:buNone/>
              <a:defRPr/>
            </a:pPr>
            <a:r>
              <a:rPr lang="en-US" altLang="ja-JP" sz="1100" dirty="0">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（大阪府 商工労働部 雇用推進室 就業促進課 </a:t>
            </a:r>
            <a:r>
              <a:rPr lang="ja-JP" altLang="en-US" sz="1100" dirty="0" err="1">
                <a:latin typeface="BIZ UDPゴシック" panose="020B0400000000000000" pitchFamily="50" charset="-128"/>
                <a:ea typeface="BIZ UDPゴシック" panose="020B0400000000000000" pitchFamily="50" charset="-128"/>
              </a:rPr>
              <a:t>障がい</a:t>
            </a:r>
            <a:r>
              <a:rPr lang="ja-JP" altLang="en-US" sz="1100" dirty="0">
                <a:latin typeface="BIZ UDPゴシック" panose="020B0400000000000000" pitchFamily="50" charset="-128"/>
                <a:ea typeface="BIZ UDPゴシック" panose="020B0400000000000000" pitchFamily="50" charset="-128"/>
              </a:rPr>
              <a:t>者雇用促進グループ）</a:t>
            </a:r>
            <a:endParaRPr lang="en-US" altLang="ja-JP" sz="1100" dirty="0">
              <a:latin typeface="BIZ UDPゴシック" panose="020B0400000000000000" pitchFamily="50" charset="-128"/>
              <a:ea typeface="BIZ UDPゴシック" panose="020B0400000000000000" pitchFamily="50" charset="-128"/>
            </a:endParaRPr>
          </a:p>
          <a:p>
            <a:pPr>
              <a:spcBef>
                <a:spcPct val="0"/>
              </a:spcBef>
              <a:buNone/>
              <a:defRPr/>
            </a:pP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TEL</a:t>
            </a: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06-6360-9077</a:t>
            </a: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FAX</a:t>
            </a: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06-6360-9079</a:t>
            </a:r>
          </a:p>
          <a:p>
            <a:pPr eaLnBrk="1" hangingPunct="1">
              <a:spcBef>
                <a:spcPct val="0"/>
              </a:spcBef>
              <a:buFontTx/>
              <a:buNone/>
              <a:defRPr/>
            </a:pP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E-mail</a:t>
            </a: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hlinkClick r:id="rId4"/>
              </a:rPr>
              <a:t>shugyosokushin-g04@gbox.pref.osaka.lg.jp</a:t>
            </a:r>
            <a:endParaRPr lang="en-US" altLang="ja-JP" sz="1100" dirty="0">
              <a:latin typeface="BIZ UDPゴシック" panose="020B0400000000000000" pitchFamily="50" charset="-128"/>
              <a:ea typeface="BIZ UDPゴシック" panose="020B0400000000000000" pitchFamily="50" charset="-128"/>
            </a:endParaRPr>
          </a:p>
        </p:txBody>
      </p:sp>
      <p:cxnSp>
        <p:nvCxnSpPr>
          <p:cNvPr id="22" name="直線コネクタ 21"/>
          <p:cNvCxnSpPr/>
          <p:nvPr/>
        </p:nvCxnSpPr>
        <p:spPr>
          <a:xfrm>
            <a:off x="0" y="9324156"/>
            <a:ext cx="7235825" cy="0"/>
          </a:xfrm>
          <a:prstGeom prst="line">
            <a:avLst/>
          </a:prstGeom>
          <a:ln w="114300" cmpd="sng">
            <a:solidFill>
              <a:srgbClr val="0070C0"/>
            </a:solidFill>
            <a:prstDash val="solid"/>
          </a:ln>
        </p:spPr>
        <p:style>
          <a:lnRef idx="3">
            <a:schemeClr val="accent5"/>
          </a:lnRef>
          <a:fillRef idx="0">
            <a:schemeClr val="accent5"/>
          </a:fillRef>
          <a:effectRef idx="2">
            <a:schemeClr val="accent5"/>
          </a:effectRef>
          <a:fontRef idx="minor">
            <a:schemeClr val="tx1"/>
          </a:fontRef>
        </p:style>
      </p:cxnSp>
      <p:grpSp>
        <p:nvGrpSpPr>
          <p:cNvPr id="5" name="グループ化 4"/>
          <p:cNvGrpSpPr/>
          <p:nvPr/>
        </p:nvGrpSpPr>
        <p:grpSpPr>
          <a:xfrm>
            <a:off x="300548" y="473766"/>
            <a:ext cx="6836132" cy="8588021"/>
            <a:chOff x="158626" y="422706"/>
            <a:chExt cx="6836132" cy="8588021"/>
          </a:xfrm>
        </p:grpSpPr>
        <p:sp>
          <p:nvSpPr>
            <p:cNvPr id="31" name="テキスト ボックス 30"/>
            <p:cNvSpPr txBox="1"/>
            <p:nvPr/>
          </p:nvSpPr>
          <p:spPr>
            <a:xfrm>
              <a:off x="1139410" y="5556863"/>
              <a:ext cx="5855348" cy="553998"/>
            </a:xfrm>
            <a:prstGeom prst="rect">
              <a:avLst/>
            </a:prstGeom>
            <a:noFill/>
          </p:spPr>
          <p:txBody>
            <a:bodyPr wrap="square" rtlCol="0">
              <a:spAutoFit/>
            </a:bodyPr>
            <a:lstStyle/>
            <a:p>
              <a:r>
                <a:rPr lang="ja-JP" altLang="en-US" sz="1000" dirty="0">
                  <a:solidFill>
                    <a:srgbClr val="000000"/>
                  </a:solidFill>
                  <a:latin typeface="BIZ UDPゴシック" panose="020B0400000000000000" pitchFamily="50" charset="-128"/>
                  <a:ea typeface="BIZ UDPゴシック" panose="020B0400000000000000" pitchFamily="50" charset="-128"/>
                </a:rPr>
                <a:t>■アクセスできない場合は裏面の</a:t>
              </a:r>
              <a:r>
                <a:rPr lang="ja-JP" altLang="en-US" sz="1000" dirty="0">
                  <a:latin typeface="BIZ UDPゴシック" panose="020B0400000000000000" pitchFamily="50" charset="-128"/>
                  <a:ea typeface="BIZ UDPゴシック" panose="020B0400000000000000" pitchFamily="50" charset="-128"/>
                </a:rPr>
                <a:t>「参加申込書」</a:t>
              </a:r>
              <a:r>
                <a:rPr lang="ja-JP" altLang="en-US" sz="1000" dirty="0">
                  <a:solidFill>
                    <a:srgbClr val="000000"/>
                  </a:solidFill>
                  <a:latin typeface="BIZ UDPゴシック" panose="020B0400000000000000" pitchFamily="50" charset="-128"/>
                  <a:ea typeface="BIZ UDPゴシック" panose="020B0400000000000000" pitchFamily="50" charset="-128"/>
                </a:rPr>
                <a:t>に記入のうえ</a:t>
              </a:r>
              <a:r>
                <a:rPr lang="en-US" altLang="ja-JP" sz="1000" dirty="0">
                  <a:solidFill>
                    <a:srgbClr val="000000"/>
                  </a:solidFill>
                  <a:latin typeface="BIZ UDPゴシック" panose="020B0400000000000000" pitchFamily="50" charset="-128"/>
                  <a:ea typeface="BIZ UDPゴシック" panose="020B0400000000000000" pitchFamily="50" charset="-128"/>
                </a:rPr>
                <a:t>FAX</a:t>
              </a:r>
              <a:r>
                <a:rPr lang="ja-JP" altLang="en-US" sz="1000" dirty="0">
                  <a:solidFill>
                    <a:srgbClr val="000000"/>
                  </a:solidFill>
                  <a:latin typeface="BIZ UDPゴシック" panose="020B0400000000000000" pitchFamily="50" charset="-128"/>
                  <a:ea typeface="BIZ UDPゴシック" panose="020B0400000000000000" pitchFamily="50" charset="-128"/>
                </a:rPr>
                <a:t>またはメールにてお申込みください。</a:t>
              </a:r>
              <a:endParaRPr lang="en-US" altLang="ja-JP" sz="1000" dirty="0">
                <a:solidFill>
                  <a:srgbClr val="000000"/>
                </a:solidFill>
                <a:latin typeface="BIZ UDPゴシック" panose="020B0400000000000000" pitchFamily="50" charset="-128"/>
                <a:ea typeface="BIZ UDPゴシック" panose="020B0400000000000000" pitchFamily="50" charset="-128"/>
              </a:endParaRPr>
            </a:p>
            <a:p>
              <a:r>
                <a:rPr lang="ja-JP" altLang="en-US" sz="1000" dirty="0">
                  <a:solidFill>
                    <a:srgbClr val="000000"/>
                  </a:solidFill>
                  <a:latin typeface="BIZ UDPゴシック" panose="020B0400000000000000" pitchFamily="50" charset="-128"/>
                  <a:ea typeface="BIZ UDPゴシック" panose="020B0400000000000000" pitchFamily="50" charset="-128"/>
                </a:rPr>
                <a:t>■</a:t>
              </a:r>
              <a:r>
                <a:rPr lang="ja-JP" altLang="en-US" sz="1000" dirty="0">
                  <a:latin typeface="BIZ UDPゴシック" panose="020B0400000000000000" pitchFamily="50" charset="-128"/>
                  <a:ea typeface="BIZ UDPゴシック" panose="020B0400000000000000" pitchFamily="50" charset="-128"/>
                </a:rPr>
                <a:t>手話通訳等配慮が必要な方は、事前にお申出ください。</a:t>
              </a:r>
              <a:endParaRPr lang="en-US" altLang="ja-JP" sz="1000" dirty="0">
                <a:latin typeface="BIZ UDPゴシック" panose="020B0400000000000000" pitchFamily="50" charset="-128"/>
                <a:ea typeface="BIZ UDPゴシック" panose="020B0400000000000000" pitchFamily="50" charset="-128"/>
              </a:endParaRPr>
            </a:p>
            <a:p>
              <a:r>
                <a:rPr lang="ja-JP" altLang="en-US" sz="1000" dirty="0">
                  <a:latin typeface="BIZ UDPゴシック" panose="020B0400000000000000" pitchFamily="50" charset="-128"/>
                  <a:ea typeface="BIZ UDPゴシック" panose="020B0400000000000000" pitchFamily="50" charset="-128"/>
                </a:rPr>
                <a:t>■お申し込みいただいた個人情報は、本セミナーの運営にのみ利用いたします。</a:t>
              </a:r>
              <a:endParaRPr lang="en-US" altLang="ja-JP" sz="1000" dirty="0"/>
            </a:p>
          </p:txBody>
        </p:sp>
        <p:sp>
          <p:nvSpPr>
            <p:cNvPr id="39" name="テキスト ボックス 38"/>
            <p:cNvSpPr txBox="1"/>
            <p:nvPr/>
          </p:nvSpPr>
          <p:spPr>
            <a:xfrm>
              <a:off x="1241332" y="4646110"/>
              <a:ext cx="4899648" cy="276999"/>
            </a:xfrm>
            <a:prstGeom prst="rect">
              <a:avLst/>
            </a:prstGeom>
            <a:noFill/>
          </p:spPr>
          <p:txBody>
            <a:bodyPr wrap="square" rtlCol="0">
              <a:spAutoFit/>
            </a:bodyPr>
            <a:lstStyle/>
            <a:p>
              <a:r>
                <a:rPr lang="en-US" altLang="ja-JP" sz="1200" dirty="0">
                  <a:latin typeface="BIZ UDPゴシック" panose="020B0400000000000000" pitchFamily="50" charset="-128"/>
                  <a:ea typeface="BIZ UDPゴシック" panose="020B0400000000000000" pitchFamily="50" charset="-128"/>
                </a:rPr>
                <a:t>URL</a:t>
              </a:r>
              <a:r>
                <a:rPr lang="ja-JP" altLang="en-US" sz="1200" dirty="0">
                  <a:latin typeface="BIZ UDPゴシック" panose="020B0400000000000000" pitchFamily="50" charset="-128"/>
                  <a:ea typeface="BIZ UDPゴシック" panose="020B0400000000000000" pitchFamily="50" charset="-128"/>
                </a:rPr>
                <a:t>等へアクセスのうえお申込みください。</a:t>
              </a:r>
            </a:p>
          </p:txBody>
        </p:sp>
        <p:sp>
          <p:nvSpPr>
            <p:cNvPr id="3" name="テキスト ボックス 2"/>
            <p:cNvSpPr txBox="1"/>
            <p:nvPr/>
          </p:nvSpPr>
          <p:spPr>
            <a:xfrm>
              <a:off x="426572" y="8156647"/>
              <a:ext cx="6260737" cy="854080"/>
            </a:xfrm>
            <a:prstGeom prst="rect">
              <a:avLst/>
            </a:prstGeom>
            <a:noFill/>
            <a:ln w="19050">
              <a:solidFill>
                <a:srgbClr val="009900"/>
              </a:solidFill>
              <a:prstDash val="sysDot"/>
            </a:ln>
          </p:spPr>
          <p:txBody>
            <a:bodyPr wrap="square" rtlCol="0" anchor="ctr">
              <a:spAutoFit/>
            </a:bodyPr>
            <a:lstStyle/>
            <a:p>
              <a:pPr>
                <a:lnSpc>
                  <a:spcPct val="150000"/>
                </a:lnSpc>
              </a:pPr>
              <a:r>
                <a:rPr lang="ja-JP" altLang="en-US" sz="1100" dirty="0">
                  <a:latin typeface="BIZ UDPゴシック" panose="020B0400000000000000" pitchFamily="50" charset="-128"/>
                  <a:ea typeface="BIZ UDPゴシック" panose="020B0400000000000000" pitchFamily="50" charset="-128"/>
                </a:rPr>
                <a:t>　</a:t>
              </a:r>
              <a:r>
                <a:rPr lang="ja-JP" altLang="en-US" sz="1100" dirty="0" err="1">
                  <a:latin typeface="BIZ UDPゴシック" panose="020B0400000000000000" pitchFamily="50" charset="-128"/>
                  <a:ea typeface="BIZ UDPゴシック" panose="020B0400000000000000" pitchFamily="50" charset="-128"/>
                </a:rPr>
                <a:t>障がい</a:t>
              </a:r>
              <a:r>
                <a:rPr lang="ja-JP" altLang="en-US" sz="1100" dirty="0">
                  <a:latin typeface="BIZ UDPゴシック" panose="020B0400000000000000" pitchFamily="50" charset="-128"/>
                  <a:ea typeface="BIZ UDPゴシック" panose="020B0400000000000000" pitchFamily="50" charset="-128"/>
                </a:rPr>
                <a:t>者雇用を検討されている企業の方（</a:t>
              </a:r>
              <a:r>
                <a:rPr kumimoji="1" lang="ja-JP" altLang="en-US" sz="1100" dirty="0">
                  <a:latin typeface="BIZ UDPゴシック" panose="020B0400000000000000" pitchFamily="50" charset="-128"/>
                  <a:ea typeface="BIZ UDPゴシック" panose="020B0400000000000000" pitchFamily="50" charset="-128"/>
                </a:rPr>
                <a:t>経営者、人事・労務担当者等</a:t>
              </a:r>
              <a:r>
                <a:rPr lang="ja-JP" altLang="en-US" sz="1100" dirty="0">
                  <a:latin typeface="BIZ UDPゴシック" panose="020B0400000000000000" pitchFamily="50" charset="-128"/>
                  <a:ea typeface="BIZ UDPゴシック" panose="020B0400000000000000" pitchFamily="50" charset="-128"/>
                </a:rPr>
                <a:t>）を対象に、様々な職域で活躍しようと就職に必要な基本的技能や知識を身につけるため、日々一生懸命励んでいる生徒たちが学んでいる様子の見学に加え、障がい者雇用に先進的に取り組んでいる企業から事例を紹介します。</a:t>
              </a:r>
            </a:p>
          </p:txBody>
        </p:sp>
        <p:sp>
          <p:nvSpPr>
            <p:cNvPr id="37" name="角丸四角形 36"/>
            <p:cNvSpPr/>
            <p:nvPr/>
          </p:nvSpPr>
          <p:spPr>
            <a:xfrm>
              <a:off x="764176" y="422706"/>
              <a:ext cx="5219324" cy="455620"/>
            </a:xfrm>
            <a:prstGeom prst="roundRect">
              <a:avLst/>
            </a:prstGeom>
            <a:noFill/>
            <a:ln w="25400">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latin typeface="BIZ UDPゴシック" panose="020B0400000000000000" pitchFamily="50" charset="-128"/>
                  <a:ea typeface="BIZ UDPゴシック" panose="020B0400000000000000" pitchFamily="50" charset="-128"/>
                </a:rPr>
                <a:t>＼</a:t>
              </a:r>
              <a:r>
                <a:rPr lang="ja-JP" altLang="en-US" sz="1600" b="1" dirty="0" err="1">
                  <a:latin typeface="BIZ UDPゴシック" panose="020B0400000000000000" pitchFamily="50" charset="-128"/>
                  <a:ea typeface="BIZ UDPゴシック" panose="020B0400000000000000" pitchFamily="50" charset="-128"/>
                </a:rPr>
                <a:t>障がい</a:t>
              </a:r>
              <a:r>
                <a:rPr lang="ja-JP" altLang="en-US" sz="1600" b="1" dirty="0">
                  <a:latin typeface="BIZ UDPゴシック" panose="020B0400000000000000" pitchFamily="50" charset="-128"/>
                  <a:ea typeface="BIZ UDPゴシック" panose="020B0400000000000000" pitchFamily="50" charset="-128"/>
                </a:rPr>
                <a:t>者雇用を検討している企業の方向け／</a:t>
              </a:r>
              <a:endParaRPr lang="en-US" altLang="ja-JP" sz="1600" b="1" dirty="0">
                <a:latin typeface="BIZ UDPゴシック" panose="020B0400000000000000" pitchFamily="50" charset="-128"/>
                <a:ea typeface="BIZ UDPゴシック" panose="020B0400000000000000" pitchFamily="50" charset="-128"/>
              </a:endParaRPr>
            </a:p>
          </p:txBody>
        </p:sp>
        <p:sp>
          <p:nvSpPr>
            <p:cNvPr id="26" name="角丸四角形 25"/>
            <p:cNvSpPr/>
            <p:nvPr/>
          </p:nvSpPr>
          <p:spPr>
            <a:xfrm>
              <a:off x="158626" y="3119156"/>
              <a:ext cx="995927" cy="416561"/>
            </a:xfrm>
            <a:prstGeom prst="roundRect">
              <a:avLst/>
            </a:prstGeom>
            <a:solidFill>
              <a:srgbClr val="FFFF00"/>
            </a:solidFill>
            <a:ln w="57150">
              <a:no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600" b="1" dirty="0">
                  <a:solidFill>
                    <a:schemeClr val="tx1"/>
                  </a:solidFill>
                  <a:latin typeface="BIZ UDPゴシック" panose="020B0400000000000000" pitchFamily="50" charset="-128"/>
                  <a:ea typeface="BIZ UDPゴシック" panose="020B0400000000000000" pitchFamily="50" charset="-128"/>
                </a:rPr>
                <a:t>会　　場</a:t>
              </a:r>
            </a:p>
          </p:txBody>
        </p:sp>
        <p:sp>
          <p:nvSpPr>
            <p:cNvPr id="27" name="テキスト ボックス 26"/>
            <p:cNvSpPr txBox="1"/>
            <p:nvPr/>
          </p:nvSpPr>
          <p:spPr>
            <a:xfrm>
              <a:off x="1239596" y="3114397"/>
              <a:ext cx="3117318" cy="523220"/>
            </a:xfrm>
            <a:prstGeom prst="rect">
              <a:avLst/>
            </a:prstGeom>
            <a:noFill/>
          </p:spPr>
          <p:txBody>
            <a:bodyPr wrap="square" rtlCol="0">
              <a:spAutoFit/>
            </a:bodyPr>
            <a:lstStyle/>
            <a:p>
              <a:r>
                <a:rPr kumimoji="1" lang="zh-CN" altLang="en-US" sz="1600" dirty="0">
                  <a:latin typeface="BIZ UDPゴシック" panose="020B0400000000000000" pitchFamily="50" charset="-128"/>
                  <a:ea typeface="BIZ UDPゴシック" panose="020B0400000000000000" pitchFamily="50" charset="-128"/>
                </a:rPr>
                <a:t>大阪府立</a:t>
              </a:r>
              <a:r>
                <a:rPr kumimoji="1" lang="ja-JP" altLang="en-US" sz="1600" dirty="0">
                  <a:latin typeface="BIZ UDPゴシック" panose="020B0400000000000000" pitchFamily="50" charset="-128"/>
                  <a:ea typeface="BIZ UDPゴシック" panose="020B0400000000000000" pitchFamily="50" charset="-128"/>
                </a:rPr>
                <a:t>富田林</a:t>
              </a:r>
              <a:r>
                <a:rPr kumimoji="1" lang="zh-CN" altLang="en-US" sz="1600" dirty="0">
                  <a:latin typeface="BIZ UDPゴシック" panose="020B0400000000000000" pitchFamily="50" charset="-128"/>
                  <a:ea typeface="BIZ UDPゴシック" panose="020B0400000000000000" pitchFamily="50" charset="-128"/>
                </a:rPr>
                <a:t>支援学校</a:t>
              </a:r>
            </a:p>
            <a:p>
              <a:r>
                <a:rPr kumimoji="1" lang="zh-TW" altLang="en-US" sz="1200" dirty="0">
                  <a:latin typeface="BIZ UDPゴシック" panose="020B0400000000000000" pitchFamily="50" charset="-128"/>
                  <a:ea typeface="BIZ UDPゴシック" panose="020B0400000000000000" pitchFamily="50" charset="-128"/>
                </a:rPr>
                <a:t>（富田林市大字甘南備 </a:t>
              </a:r>
              <a:r>
                <a:rPr kumimoji="1" lang="en-US" altLang="zh-TW" sz="1200" dirty="0">
                  <a:latin typeface="BIZ UDPゴシック" panose="020B0400000000000000" pitchFamily="50" charset="-128"/>
                  <a:ea typeface="BIZ UDPゴシック" panose="020B0400000000000000" pitchFamily="50" charset="-128"/>
                </a:rPr>
                <a:t>216 </a:t>
              </a:r>
              <a:r>
                <a:rPr kumimoji="1" lang="zh-TW" altLang="en-US" sz="1200" dirty="0">
                  <a:latin typeface="BIZ UDPゴシック" panose="020B0400000000000000" pitchFamily="50" charset="-128"/>
                  <a:ea typeface="BIZ UDPゴシック" panose="020B0400000000000000" pitchFamily="50" charset="-128"/>
                </a:rPr>
                <a:t>番地）</a:t>
              </a:r>
              <a:endParaRPr kumimoji="1" lang="en-US" altLang="ja-JP" sz="1200" dirty="0">
                <a:latin typeface="BIZ UDPゴシック" panose="020B0400000000000000" pitchFamily="50" charset="-128"/>
                <a:ea typeface="BIZ UDPゴシック" panose="020B0400000000000000" pitchFamily="50" charset="-128"/>
              </a:endParaRPr>
            </a:p>
          </p:txBody>
        </p:sp>
        <p:sp>
          <p:nvSpPr>
            <p:cNvPr id="28" name="角丸四角形 27"/>
            <p:cNvSpPr/>
            <p:nvPr/>
          </p:nvSpPr>
          <p:spPr>
            <a:xfrm>
              <a:off x="163136" y="3750556"/>
              <a:ext cx="991417" cy="416561"/>
            </a:xfrm>
            <a:prstGeom prst="roundRect">
              <a:avLst/>
            </a:prstGeom>
            <a:solidFill>
              <a:srgbClr val="FFFF00"/>
            </a:solidFill>
            <a:ln w="57150">
              <a:no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600" b="1" dirty="0">
                  <a:solidFill>
                    <a:schemeClr val="tx1"/>
                  </a:solidFill>
                  <a:latin typeface="BIZ UDPゴシック" panose="020B0400000000000000" pitchFamily="50" charset="-128"/>
                  <a:ea typeface="BIZ UDPゴシック" panose="020B0400000000000000" pitchFamily="50" charset="-128"/>
                </a:rPr>
                <a:t>定　　員</a:t>
              </a:r>
            </a:p>
          </p:txBody>
        </p:sp>
        <p:sp>
          <p:nvSpPr>
            <p:cNvPr id="30" name="テキスト ボックス 29"/>
            <p:cNvSpPr txBox="1"/>
            <p:nvPr/>
          </p:nvSpPr>
          <p:spPr>
            <a:xfrm>
              <a:off x="1241332" y="3693287"/>
              <a:ext cx="4899648" cy="338554"/>
            </a:xfrm>
            <a:prstGeom prst="rect">
              <a:avLst/>
            </a:prstGeom>
            <a:noFill/>
          </p:spPr>
          <p:txBody>
            <a:bodyPr wrap="square" rtlCol="0">
              <a:spAutoFit/>
            </a:bodyPr>
            <a:lstStyle/>
            <a:p>
              <a:r>
                <a:rPr lang="en-US" altLang="ja-JP" sz="1600" dirty="0">
                  <a:latin typeface="BIZ UDPゴシック" panose="020B0400000000000000" pitchFamily="50" charset="-128"/>
                  <a:ea typeface="BIZ UDPゴシック" panose="020B0400000000000000" pitchFamily="50" charset="-128"/>
                </a:rPr>
                <a:t>20</a:t>
              </a:r>
              <a:r>
                <a:rPr lang="ja-JP" altLang="en-US" sz="1200" dirty="0">
                  <a:latin typeface="BIZ UDPゴシック" panose="020B0400000000000000" pitchFamily="50" charset="-128"/>
                  <a:ea typeface="BIZ UDPゴシック" panose="020B0400000000000000" pitchFamily="50" charset="-128"/>
                </a:rPr>
                <a:t>名 </a:t>
              </a:r>
              <a:r>
                <a:rPr lang="ja-JP" altLang="en-US" sz="1400" dirty="0">
                  <a:latin typeface="BIZ UDPゴシック" panose="020B0400000000000000" pitchFamily="50" charset="-128"/>
                  <a:ea typeface="BIZ UDPゴシック" panose="020B0400000000000000" pitchFamily="50" charset="-128"/>
                </a:rPr>
                <a:t>（申込先着順）</a:t>
              </a:r>
            </a:p>
          </p:txBody>
        </p:sp>
        <p:sp>
          <p:nvSpPr>
            <p:cNvPr id="38" name="角丸四角形 37"/>
            <p:cNvSpPr/>
            <p:nvPr/>
          </p:nvSpPr>
          <p:spPr>
            <a:xfrm>
              <a:off x="158626" y="4558327"/>
              <a:ext cx="980784" cy="396509"/>
            </a:xfrm>
            <a:prstGeom prst="roundRect">
              <a:avLst/>
            </a:prstGeom>
            <a:solidFill>
              <a:srgbClr val="FFFF00"/>
            </a:solidFill>
            <a:ln w="57150">
              <a:no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400" b="1" dirty="0">
                  <a:solidFill>
                    <a:schemeClr val="tx1"/>
                  </a:solidFill>
                  <a:latin typeface="BIZ UDPゴシック" panose="020B0400000000000000" pitchFamily="50" charset="-128"/>
                  <a:ea typeface="BIZ UDPゴシック" panose="020B0400000000000000" pitchFamily="50" charset="-128"/>
                </a:rPr>
                <a:t>申込方法</a:t>
              </a:r>
            </a:p>
          </p:txBody>
        </p:sp>
        <p:sp>
          <p:nvSpPr>
            <p:cNvPr id="41" name="角丸四角形 40"/>
            <p:cNvSpPr/>
            <p:nvPr/>
          </p:nvSpPr>
          <p:spPr>
            <a:xfrm>
              <a:off x="4356914" y="4623266"/>
              <a:ext cx="1667559" cy="321059"/>
            </a:xfrm>
            <a:prstGeom prst="roundRect">
              <a:avLst/>
            </a:prstGeom>
            <a:solidFill>
              <a:srgbClr val="99FF99"/>
            </a:solidFill>
            <a:ln w="57150">
              <a:no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100" b="1" dirty="0">
                  <a:solidFill>
                    <a:schemeClr val="tx1"/>
                  </a:solidFill>
                  <a:latin typeface="BIZ UDPゴシック" panose="020B0400000000000000" pitchFamily="50" charset="-128"/>
                  <a:ea typeface="BIZ UDPゴシック" panose="020B0400000000000000" pitchFamily="50" charset="-128"/>
                </a:rPr>
                <a:t>申込締切　</a:t>
              </a:r>
              <a:r>
                <a:rPr lang="en-US" altLang="ja-JP" sz="1100" b="1" dirty="0">
                  <a:solidFill>
                    <a:schemeClr val="tx1"/>
                  </a:solidFill>
                  <a:latin typeface="BIZ UDPゴシック" panose="020B0400000000000000" pitchFamily="50" charset="-128"/>
                  <a:ea typeface="BIZ UDPゴシック" panose="020B0400000000000000" pitchFamily="50" charset="-128"/>
                </a:rPr>
                <a:t>11/29</a:t>
              </a:r>
              <a:r>
                <a:rPr lang="ja-JP" altLang="en-US" sz="1100" b="1" dirty="0">
                  <a:solidFill>
                    <a:schemeClr val="tx1"/>
                  </a:solidFill>
                  <a:latin typeface="BIZ UDPゴシック" panose="020B0400000000000000" pitchFamily="50" charset="-128"/>
                  <a:ea typeface="BIZ UDPゴシック" panose="020B0400000000000000" pitchFamily="50" charset="-128"/>
                </a:rPr>
                <a:t>（水）</a:t>
              </a:r>
              <a:endParaRPr lang="en-US" altLang="ja-JP" sz="1100" b="1" dirty="0">
                <a:solidFill>
                  <a:schemeClr val="tx1"/>
                </a:solidFill>
                <a:latin typeface="BIZ UDPゴシック" panose="020B0400000000000000" pitchFamily="50" charset="-128"/>
                <a:ea typeface="BIZ UDPゴシック" panose="020B0400000000000000" pitchFamily="50" charset="-128"/>
              </a:endParaRPr>
            </a:p>
          </p:txBody>
        </p:sp>
      </p:grpSp>
      <p:sp>
        <p:nvSpPr>
          <p:cNvPr id="33" name="角丸四角形 32"/>
          <p:cNvSpPr/>
          <p:nvPr/>
        </p:nvSpPr>
        <p:spPr>
          <a:xfrm>
            <a:off x="568494" y="6313984"/>
            <a:ext cx="6379340" cy="1608761"/>
          </a:xfrm>
          <a:prstGeom prst="roundRect">
            <a:avLst/>
          </a:prstGeom>
          <a:solidFill>
            <a:srgbClr val="99FFCC"/>
          </a:solidFill>
          <a:ln w="57150">
            <a:no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nSpc>
                <a:spcPct val="150000"/>
              </a:lnSpc>
              <a:defRPr/>
            </a:pPr>
            <a:r>
              <a:rPr lang="en-US" altLang="ja-JP" sz="1600" b="1" dirty="0">
                <a:solidFill>
                  <a:schemeClr val="tx1"/>
                </a:solidFill>
                <a:latin typeface="BIZ UDPゴシック" panose="020B0400000000000000" pitchFamily="50" charset="-128"/>
                <a:ea typeface="BIZ UDPゴシック" panose="020B0400000000000000" pitchFamily="50" charset="-128"/>
              </a:rPr>
              <a:t>		</a:t>
            </a:r>
            <a:r>
              <a:rPr lang="ja-JP" altLang="en-US" sz="1600" b="1" dirty="0">
                <a:solidFill>
                  <a:schemeClr val="tx1"/>
                </a:solidFill>
                <a:latin typeface="BIZ UDPゴシック" panose="020B0400000000000000" pitchFamily="50" charset="-128"/>
                <a:ea typeface="BIZ UDPゴシック" panose="020B0400000000000000" pitchFamily="50" charset="-128"/>
              </a:rPr>
              <a:t>①大阪府立富田林支援学校 概要説明及び見学</a:t>
            </a:r>
            <a:endParaRPr lang="en-US" altLang="ja-JP" sz="1600" b="1" dirty="0">
              <a:solidFill>
                <a:schemeClr val="tx1"/>
              </a:solidFill>
              <a:latin typeface="BIZ UDPゴシック" panose="020B0400000000000000" pitchFamily="50" charset="-128"/>
              <a:ea typeface="BIZ UDPゴシック" panose="020B0400000000000000" pitchFamily="50" charset="-128"/>
            </a:endParaRPr>
          </a:p>
          <a:p>
            <a:pPr>
              <a:lnSpc>
                <a:spcPct val="150000"/>
              </a:lnSpc>
              <a:defRPr/>
            </a:pPr>
            <a:r>
              <a:rPr lang="en-US" altLang="ja-JP" sz="1600" b="1" dirty="0">
                <a:solidFill>
                  <a:schemeClr val="tx1"/>
                </a:solidFill>
                <a:latin typeface="BIZ UDPゴシック" panose="020B0400000000000000" pitchFamily="50" charset="-128"/>
                <a:ea typeface="BIZ UDPゴシック" panose="020B0400000000000000" pitchFamily="50" charset="-128"/>
              </a:rPr>
              <a:t>		</a:t>
            </a:r>
            <a:r>
              <a:rPr lang="ja-JP" altLang="en-US" sz="1600" b="1" dirty="0">
                <a:solidFill>
                  <a:schemeClr val="tx1"/>
                </a:solidFill>
                <a:latin typeface="BIZ UDPゴシック" panose="020B0400000000000000" pitchFamily="50" charset="-128"/>
                <a:ea typeface="BIZ UDPゴシック" panose="020B0400000000000000" pitchFamily="50" charset="-128"/>
              </a:rPr>
              <a:t>②事例紹介　知的障がい者の雇用管理について　</a:t>
            </a:r>
            <a:endParaRPr lang="en-US" altLang="ja-JP" sz="1600" b="1" dirty="0">
              <a:solidFill>
                <a:schemeClr val="tx1"/>
              </a:solidFill>
              <a:latin typeface="BIZ UDPゴシック" panose="020B0400000000000000" pitchFamily="50" charset="-128"/>
              <a:ea typeface="BIZ UDPゴシック" panose="020B0400000000000000" pitchFamily="50" charset="-128"/>
            </a:endParaRPr>
          </a:p>
          <a:p>
            <a:pPr>
              <a:lnSpc>
                <a:spcPct val="150000"/>
              </a:lnSpc>
              <a:defRPr/>
            </a:pPr>
            <a:r>
              <a:rPr lang="en-US" altLang="ja-JP" sz="1600" b="1" dirty="0">
                <a:solidFill>
                  <a:schemeClr val="tx1"/>
                </a:solidFill>
                <a:latin typeface="BIZ UDPゴシック" panose="020B0400000000000000" pitchFamily="50" charset="-128"/>
                <a:ea typeface="BIZ UDPゴシック" panose="020B0400000000000000" pitchFamily="50" charset="-128"/>
              </a:rPr>
              <a:t>			</a:t>
            </a:r>
            <a:r>
              <a:rPr lang="ja-JP" altLang="en-US" sz="1600" b="1" dirty="0">
                <a:solidFill>
                  <a:schemeClr val="tx1"/>
                </a:solidFill>
                <a:latin typeface="BIZ UDPゴシック" panose="020B0400000000000000" pitchFamily="50" charset="-128"/>
                <a:ea typeface="BIZ UDPゴシック" panose="020B0400000000000000" pitchFamily="50" charset="-128"/>
              </a:rPr>
              <a:t>パーソルエクセルアソシエイツ株式会社　</a:t>
            </a:r>
            <a:endParaRPr lang="en-US" altLang="ja-JP" sz="1600" b="1" dirty="0">
              <a:solidFill>
                <a:schemeClr val="tx1"/>
              </a:solidFill>
              <a:latin typeface="BIZ UDPゴシック" panose="020B0400000000000000" pitchFamily="50" charset="-128"/>
              <a:ea typeface="BIZ UDPゴシック" panose="020B0400000000000000" pitchFamily="50" charset="-128"/>
            </a:endParaRPr>
          </a:p>
          <a:p>
            <a:pPr>
              <a:lnSpc>
                <a:spcPct val="150000"/>
              </a:lnSpc>
              <a:defRPr/>
            </a:pPr>
            <a:r>
              <a:rPr lang="en-US" altLang="ja-JP" sz="1600" b="1" dirty="0">
                <a:solidFill>
                  <a:schemeClr val="tx1"/>
                </a:solidFill>
                <a:latin typeface="BIZ UDPゴシック" panose="020B0400000000000000" pitchFamily="50" charset="-128"/>
                <a:ea typeface="BIZ UDPゴシック" panose="020B0400000000000000" pitchFamily="50" charset="-128"/>
              </a:rPr>
              <a:t>			</a:t>
            </a:r>
            <a:r>
              <a:rPr lang="ja-JP" altLang="en-US" sz="1600" b="1" dirty="0">
                <a:solidFill>
                  <a:schemeClr val="tx1"/>
                </a:solidFill>
                <a:latin typeface="BIZ UDPゴシック" panose="020B0400000000000000" pitchFamily="50" charset="-128"/>
                <a:ea typeface="BIZ UDPゴシック" panose="020B0400000000000000" pitchFamily="50" charset="-128"/>
              </a:rPr>
              <a:t>管理部　部長　土本　直美 氏</a:t>
            </a:r>
          </a:p>
        </p:txBody>
      </p:sp>
      <p:sp>
        <p:nvSpPr>
          <p:cNvPr id="32" name="角丸四角形 31"/>
          <p:cNvSpPr/>
          <p:nvPr/>
        </p:nvSpPr>
        <p:spPr>
          <a:xfrm>
            <a:off x="300548" y="6309028"/>
            <a:ext cx="1153237" cy="396509"/>
          </a:xfrm>
          <a:prstGeom prst="roundRect">
            <a:avLst/>
          </a:prstGeom>
          <a:solidFill>
            <a:srgbClr val="FFFF00"/>
          </a:solidFill>
          <a:ln w="57150">
            <a:no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400" b="1" dirty="0">
                <a:solidFill>
                  <a:schemeClr val="tx1"/>
                </a:solidFill>
                <a:latin typeface="BIZ UDPゴシック" panose="020B0400000000000000" pitchFamily="50" charset="-128"/>
                <a:ea typeface="BIZ UDPゴシック" panose="020B0400000000000000" pitchFamily="50" charset="-128"/>
              </a:rPr>
              <a:t>プログラム</a:t>
            </a:r>
          </a:p>
        </p:txBody>
      </p:sp>
      <p:sp>
        <p:nvSpPr>
          <p:cNvPr id="24" name="角丸四角形 23"/>
          <p:cNvSpPr/>
          <p:nvPr/>
        </p:nvSpPr>
        <p:spPr>
          <a:xfrm>
            <a:off x="5435665" y="2803697"/>
            <a:ext cx="1512169" cy="345400"/>
          </a:xfrm>
          <a:prstGeom prst="roundRect">
            <a:avLst/>
          </a:prstGeom>
          <a:solidFill>
            <a:srgbClr val="99FF99"/>
          </a:solidFill>
          <a:ln w="57150">
            <a:no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100" b="1" dirty="0">
                <a:solidFill>
                  <a:schemeClr val="tx1"/>
                </a:solidFill>
                <a:latin typeface="BIZ UDPゴシック" panose="020B0400000000000000" pitchFamily="50" charset="-128"/>
                <a:ea typeface="BIZ UDPゴシック" panose="020B0400000000000000" pitchFamily="50" charset="-128"/>
              </a:rPr>
              <a:t>受付開始　９</a:t>
            </a:r>
            <a:r>
              <a:rPr lang="en-US" altLang="ja-JP" sz="1100" b="1" dirty="0">
                <a:solidFill>
                  <a:schemeClr val="tx1"/>
                </a:solidFill>
                <a:latin typeface="BIZ UDPゴシック" panose="020B0400000000000000" pitchFamily="50" charset="-128"/>
                <a:ea typeface="BIZ UDPゴシック" panose="020B0400000000000000" pitchFamily="50" charset="-128"/>
              </a:rPr>
              <a:t>:1</a:t>
            </a:r>
            <a:r>
              <a:rPr lang="ja-JP" altLang="en-US" sz="1100" b="1" dirty="0">
                <a:solidFill>
                  <a:schemeClr val="tx1"/>
                </a:solidFill>
                <a:latin typeface="BIZ UDPゴシック" panose="020B0400000000000000" pitchFamily="50" charset="-128"/>
                <a:ea typeface="BIZ UDPゴシック" panose="020B0400000000000000" pitchFamily="50" charset="-128"/>
              </a:rPr>
              <a:t>０～</a:t>
            </a:r>
            <a:endParaRPr lang="en-US" altLang="ja-JP" sz="1100" b="1" dirty="0">
              <a:solidFill>
                <a:schemeClr val="tx1"/>
              </a:solidFill>
              <a:latin typeface="BIZ UDPゴシック" panose="020B0400000000000000" pitchFamily="50" charset="-128"/>
              <a:ea typeface="BIZ UDPゴシック" panose="020B0400000000000000" pitchFamily="50" charset="-128"/>
            </a:endParaRPr>
          </a:p>
        </p:txBody>
      </p:sp>
      <p:sp>
        <p:nvSpPr>
          <p:cNvPr id="4" name="正方形/長方形 3"/>
          <p:cNvSpPr/>
          <p:nvPr/>
        </p:nvSpPr>
        <p:spPr>
          <a:xfrm>
            <a:off x="3377566" y="3659694"/>
            <a:ext cx="3718630" cy="1015663"/>
          </a:xfrm>
          <a:prstGeom prst="rect">
            <a:avLst/>
          </a:prstGeom>
        </p:spPr>
        <p:txBody>
          <a:bodyPr wrap="square">
            <a:spAutoFit/>
          </a:bodyPr>
          <a:lstStyle/>
          <a:p>
            <a:r>
              <a:rPr lang="ja-JP" altLang="en-US" sz="1000" dirty="0">
                <a:latin typeface="UD デジタル 教科書体 NP-B" panose="02020700000000000000" pitchFamily="18" charset="-128"/>
                <a:ea typeface="UD デジタル 教科書体 NP-B" panose="02020700000000000000" pitchFamily="18" charset="-128"/>
              </a:rPr>
              <a:t>公共交通機関をご利用の場合：</a:t>
            </a:r>
          </a:p>
          <a:p>
            <a:r>
              <a:rPr lang="ja-JP" altLang="en-US" sz="1000" dirty="0">
                <a:latin typeface="UD デジタル 教科書体 NP-B" panose="02020700000000000000" pitchFamily="18" charset="-128"/>
                <a:ea typeface="UD デジタル 教科書体 NP-B" panose="02020700000000000000" pitchFamily="18" charset="-128"/>
              </a:rPr>
              <a:t>　●近鉄長野線　「富田林駅」下車</a:t>
            </a:r>
          </a:p>
          <a:p>
            <a:r>
              <a:rPr lang="ja-JP" altLang="en-US" sz="1000" dirty="0">
                <a:latin typeface="UD デジタル 教科書体 NP-B" panose="02020700000000000000" pitchFamily="18" charset="-128"/>
                <a:ea typeface="UD デジタル 教科書体 NP-B" panose="02020700000000000000" pitchFamily="18" charset="-128"/>
              </a:rPr>
              <a:t>　　金剛バス：こんごう福祉センター前行きに乗車　約</a:t>
            </a:r>
            <a:r>
              <a:rPr lang="en-US" altLang="ja-JP" sz="1000" dirty="0">
                <a:latin typeface="UD デジタル 教科書体 NP-B" panose="02020700000000000000" pitchFamily="18" charset="-128"/>
                <a:ea typeface="UD デジタル 教科書体 NP-B" panose="02020700000000000000" pitchFamily="18" charset="-128"/>
              </a:rPr>
              <a:t>20</a:t>
            </a:r>
            <a:r>
              <a:rPr lang="ja-JP" altLang="en-US" sz="1000" dirty="0">
                <a:latin typeface="UD デジタル 教科書体 NP-B" panose="02020700000000000000" pitchFamily="18" charset="-128"/>
                <a:ea typeface="UD デジタル 教科書体 NP-B" panose="02020700000000000000" pitchFamily="18" charset="-128"/>
              </a:rPr>
              <a:t>分</a:t>
            </a:r>
          </a:p>
          <a:p>
            <a:r>
              <a:rPr lang="ja-JP" altLang="en-US" sz="1000" dirty="0">
                <a:latin typeface="UD デジタル 教科書体 NP-B" panose="02020700000000000000" pitchFamily="18" charset="-128"/>
                <a:ea typeface="UD デジタル 教科書体 NP-B" panose="02020700000000000000" pitchFamily="18" charset="-128"/>
              </a:rPr>
              <a:t>　●南海高野線「河内長野」下車</a:t>
            </a:r>
          </a:p>
          <a:p>
            <a:r>
              <a:rPr lang="ja-JP" altLang="en-US" sz="1000" dirty="0">
                <a:latin typeface="UD デジタル 教科書体 NP-B" panose="02020700000000000000" pitchFamily="18" charset="-128"/>
                <a:ea typeface="UD デジタル 教科書体 NP-B" panose="02020700000000000000" pitchFamily="18" charset="-128"/>
              </a:rPr>
              <a:t>　　南海バス：こんごう福祉センター線　乗車　約</a:t>
            </a:r>
            <a:r>
              <a:rPr lang="en-US" altLang="ja-JP" sz="1000" dirty="0">
                <a:latin typeface="UD デジタル 教科書体 NP-B" panose="02020700000000000000" pitchFamily="18" charset="-128"/>
                <a:ea typeface="UD デジタル 教科書体 NP-B" panose="02020700000000000000" pitchFamily="18" charset="-128"/>
              </a:rPr>
              <a:t>10</a:t>
            </a:r>
            <a:r>
              <a:rPr lang="ja-JP" altLang="en-US" sz="1000" dirty="0">
                <a:latin typeface="UD デジタル 教科書体 NP-B" panose="02020700000000000000" pitchFamily="18" charset="-128"/>
                <a:ea typeface="UD デジタル 教科書体 NP-B" panose="02020700000000000000" pitchFamily="18" charset="-128"/>
              </a:rPr>
              <a:t>分</a:t>
            </a:r>
            <a:endParaRPr lang="en-US" altLang="ja-JP" sz="1000" dirty="0">
              <a:latin typeface="UD デジタル 教科書体 NP-B" panose="02020700000000000000" pitchFamily="18" charset="-128"/>
              <a:ea typeface="UD デジタル 教科書体 NP-B" panose="02020700000000000000" pitchFamily="18" charset="-128"/>
            </a:endParaRPr>
          </a:p>
          <a:p>
            <a:r>
              <a:rPr lang="ja-JP" altLang="en-US" sz="1000" dirty="0">
                <a:latin typeface="UD デジタル 教科書体 NP-B" panose="02020700000000000000" pitchFamily="18" charset="-128"/>
                <a:ea typeface="UD デジタル 教科書体 NP-B" panose="02020700000000000000" pitchFamily="18" charset="-128"/>
              </a:rPr>
              <a:t>　　　　　　　★詳細は学校ホームページにてご確認下さい</a:t>
            </a:r>
          </a:p>
        </p:txBody>
      </p:sp>
      <p:sp>
        <p:nvSpPr>
          <p:cNvPr id="35" name="正方形/長方形 34"/>
          <p:cNvSpPr/>
          <p:nvPr/>
        </p:nvSpPr>
        <p:spPr>
          <a:xfrm>
            <a:off x="3977836" y="3238008"/>
            <a:ext cx="2780370" cy="307777"/>
          </a:xfrm>
          <a:prstGeom prst="rect">
            <a:avLst/>
          </a:prstGeom>
          <a:ln>
            <a:solidFill>
              <a:srgbClr val="0070C0"/>
            </a:solidFill>
          </a:ln>
        </p:spPr>
        <p:txBody>
          <a:bodyPr wrap="square" anchor="ctr">
            <a:spAutoFit/>
          </a:bodyPr>
          <a:lstStyle/>
          <a:p>
            <a:r>
              <a:rPr lang="ja-JP" altLang="en-US" sz="1400" dirty="0">
                <a:latin typeface="UD デジタル 教科書体 NP-B" panose="02020700000000000000" pitchFamily="18" charset="-128"/>
                <a:ea typeface="UD デジタル 教科書体 NP-B" panose="02020700000000000000" pitchFamily="18" charset="-128"/>
              </a:rPr>
              <a:t>◎当日は車での来校も可能です</a:t>
            </a:r>
          </a:p>
        </p:txBody>
      </p:sp>
      <p:pic>
        <p:nvPicPr>
          <p:cNvPr id="29" name="図 2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11492" y="5512929"/>
            <a:ext cx="774037" cy="774037"/>
          </a:xfrm>
          <a:prstGeom prst="rect">
            <a:avLst/>
          </a:prstGeom>
        </p:spPr>
      </p:pic>
      <p:sp>
        <p:nvSpPr>
          <p:cNvPr id="8" name="正方形/長方形 7"/>
          <p:cNvSpPr/>
          <p:nvPr/>
        </p:nvSpPr>
        <p:spPr>
          <a:xfrm>
            <a:off x="300548" y="5066135"/>
            <a:ext cx="6272658" cy="424732"/>
          </a:xfrm>
          <a:prstGeom prst="rect">
            <a:avLst/>
          </a:prstGeom>
        </p:spPr>
        <p:txBody>
          <a:bodyPr wrap="square">
            <a:spAutoFit/>
          </a:bodyPr>
          <a:lstStyle/>
          <a:p>
            <a:pPr lvl="0">
              <a:spcBef>
                <a:spcPct val="0"/>
              </a:spcBef>
            </a:pPr>
            <a:r>
              <a:rPr lang="en-US" altLang="ja-JP" sz="1080" dirty="0">
                <a:solidFill>
                  <a:srgbClr val="000000"/>
                </a:solidFill>
                <a:latin typeface="UD デジタル 教科書体 NP-B" panose="02020700000000000000" pitchFamily="18" charset="-128"/>
                <a:ea typeface="UD デジタル 教科書体 NP-B" panose="02020700000000000000" pitchFamily="18" charset="-128"/>
                <a:hlinkClick r:id="rId6"/>
              </a:rPr>
              <a:t>https://lgpos.task-asp.net/cu/270008/ea/residents/procedures/apply/5e9553e8-fc45-47e6-91a8-4ac0012eebc7/start</a:t>
            </a:r>
            <a:endParaRPr lang="en-US" altLang="ja-JP" sz="1080" dirty="0">
              <a:solidFill>
                <a:srgbClr val="000000"/>
              </a:solidFill>
              <a:latin typeface="UD デジタル 教科書体 NP-B" panose="02020700000000000000" pitchFamily="18" charset="-128"/>
              <a:ea typeface="UD デジタル 教科書体 NP-B" panose="02020700000000000000" pitchFamily="18"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グループ化 3"/>
          <p:cNvGrpSpPr>
            <a:grpSpLocks/>
          </p:cNvGrpSpPr>
          <p:nvPr/>
        </p:nvGrpSpPr>
        <p:grpSpPr bwMode="auto">
          <a:xfrm>
            <a:off x="165925" y="2620559"/>
            <a:ext cx="6921039" cy="4975405"/>
            <a:chOff x="174066" y="2244003"/>
            <a:chExt cx="6696023" cy="3063434"/>
          </a:xfrm>
        </p:grpSpPr>
        <p:sp>
          <p:nvSpPr>
            <p:cNvPr id="8" name="正方形/長方形 7"/>
            <p:cNvSpPr/>
            <p:nvPr/>
          </p:nvSpPr>
          <p:spPr>
            <a:xfrm>
              <a:off x="174066" y="2244003"/>
              <a:ext cx="6696023" cy="3063434"/>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spcBef>
                  <a:spcPct val="40000"/>
                </a:spcBef>
                <a:defRPr/>
              </a:pPr>
              <a:endParaRPr lang="ja-JP" altLang="en-US" sz="2000" dirty="0">
                <a:solidFill>
                  <a:srgbClr val="7030A0"/>
                </a:solidFill>
                <a:ea typeface="HGS創英角ﾎﾟｯﾌﾟ体" pitchFamily="50" charset="-128"/>
              </a:endParaRPr>
            </a:p>
          </p:txBody>
        </p:sp>
        <p:sp>
          <p:nvSpPr>
            <p:cNvPr id="9" name="AutoShape 3"/>
            <p:cNvSpPr>
              <a:spLocks noChangeArrowheads="1"/>
            </p:cNvSpPr>
            <p:nvPr/>
          </p:nvSpPr>
          <p:spPr bwMode="auto">
            <a:xfrm>
              <a:off x="1707279" y="2293268"/>
              <a:ext cx="3629596" cy="236961"/>
            </a:xfrm>
            <a:prstGeom prst="roundRect">
              <a:avLst>
                <a:gd name="adj" fmla="val 3471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ctr"/>
            <a:lstStyle/>
            <a:p>
              <a:pPr algn="ctr" eaLnBrk="1" hangingPunct="1">
                <a:lnSpc>
                  <a:spcPct val="80000"/>
                </a:lnSpc>
                <a:spcBef>
                  <a:spcPts val="500"/>
                </a:spcBef>
                <a:defRPr/>
              </a:pPr>
              <a:r>
                <a:rPr lang="ja-JP" altLang="en-US" sz="1600" b="1" dirty="0">
                  <a:solidFill>
                    <a:schemeClr val="tx1"/>
                  </a:solidFill>
                  <a:latin typeface="HGP創英角ｺﾞｼｯｸUB" panose="020B0900000000000000" pitchFamily="50" charset="-128"/>
                  <a:ea typeface="HGP創英角ｺﾞｼｯｸUB" panose="020B0900000000000000" pitchFamily="50" charset="-128"/>
                </a:rPr>
                <a:t>大阪府立富田林支援学校のご紹介</a:t>
              </a:r>
            </a:p>
          </p:txBody>
        </p:sp>
        <p:sp>
          <p:nvSpPr>
            <p:cNvPr id="11" name="Rectangle 359"/>
            <p:cNvSpPr>
              <a:spLocks noChangeArrowheads="1"/>
            </p:cNvSpPr>
            <p:nvPr/>
          </p:nvSpPr>
          <p:spPr bwMode="auto">
            <a:xfrm>
              <a:off x="341146" y="2578076"/>
              <a:ext cx="6361861" cy="2619044"/>
            </a:xfrm>
            <a:prstGeom prst="rect">
              <a:avLst/>
            </a:prstGeom>
            <a:solidFill>
              <a:schemeClr val="bg1"/>
            </a:solidFill>
            <a:ln w="9525">
              <a:noFill/>
              <a:miter lim="800000"/>
              <a:headEnd/>
              <a:tailEnd/>
            </a:ln>
          </p:spPr>
          <p:txBody>
            <a:bodyPr wrap="none" tIns="7200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72000" eaLnBrk="1" hangingPunct="1">
                <a:spcBef>
                  <a:spcPct val="0"/>
                </a:spcBef>
                <a:buFontTx/>
                <a:buNone/>
              </a:pPr>
              <a:endParaRPr lang="ja-JP" altLang="en-US" sz="1100" dirty="0">
                <a:latin typeface="BIZ UDPゴシック" panose="020B0400000000000000" pitchFamily="50" charset="-128"/>
                <a:ea typeface="BIZ UDPゴシック" panose="020B0400000000000000" pitchFamily="50" charset="-128"/>
              </a:endParaRPr>
            </a:p>
          </p:txBody>
        </p:sp>
      </p:grpSp>
      <p:sp>
        <p:nvSpPr>
          <p:cNvPr id="4" name="正方形/長方形 3"/>
          <p:cNvSpPr/>
          <p:nvPr/>
        </p:nvSpPr>
        <p:spPr>
          <a:xfrm>
            <a:off x="971894" y="3276789"/>
            <a:ext cx="5819438" cy="1600438"/>
          </a:xfrm>
          <a:prstGeom prst="rect">
            <a:avLst/>
          </a:prstGeom>
        </p:spPr>
        <p:txBody>
          <a:bodyPr wrap="square">
            <a:spAutoFit/>
          </a:bodyPr>
          <a:lstStyle/>
          <a:p>
            <a:r>
              <a:rPr lang="ja-JP" altLang="en-US" sz="1400" b="1" u="sng" dirty="0">
                <a:latin typeface="UD デジタル 教科書体 NP-B" panose="02020700000000000000" pitchFamily="18" charset="-128"/>
                <a:ea typeface="UD デジタル 教科書体 NP-B" panose="02020700000000000000" pitchFamily="18" charset="-128"/>
              </a:rPr>
              <a:t>本校の教育方針 </a:t>
            </a:r>
          </a:p>
          <a:p>
            <a:r>
              <a:rPr lang="en-US" altLang="ja-JP" sz="1200" dirty="0">
                <a:latin typeface="UD デジタル 教科書体 NP-B" panose="02020700000000000000" pitchFamily="18" charset="-128"/>
                <a:ea typeface="UD デジタル 教科書体 NP-B" panose="02020700000000000000" pitchFamily="18" charset="-128"/>
              </a:rPr>
              <a:t>1 </a:t>
            </a:r>
            <a:r>
              <a:rPr lang="ja-JP" altLang="en-US" sz="1200" dirty="0">
                <a:latin typeface="UD デジタル 教科書体 NP-B" panose="02020700000000000000" pitchFamily="18" charset="-128"/>
                <a:ea typeface="UD デジタル 教科書体 NP-B" panose="02020700000000000000" pitchFamily="18" charset="-128"/>
              </a:rPr>
              <a:t>一人ひとりの生命と人権の尊重を基盤とした豊かな心をはぐくみ、お互いを</a:t>
            </a:r>
            <a:endParaRPr lang="en-US" altLang="ja-JP" sz="1200" dirty="0">
              <a:latin typeface="UD デジタル 教科書体 NP-B" panose="02020700000000000000" pitchFamily="18" charset="-128"/>
              <a:ea typeface="UD デジタル 教科書体 NP-B" panose="02020700000000000000" pitchFamily="18" charset="-128"/>
            </a:endParaRPr>
          </a:p>
          <a:p>
            <a:r>
              <a:rPr lang="ja-JP" altLang="en-US" sz="1200" dirty="0">
                <a:latin typeface="UD デジタル 教科書体 NP-B" panose="02020700000000000000" pitchFamily="18" charset="-128"/>
                <a:ea typeface="UD デジタル 教科書体 NP-B" panose="02020700000000000000" pitchFamily="18" charset="-128"/>
              </a:rPr>
              <a:t>　大切にする集団をつくり、人間関係を育てる</a:t>
            </a:r>
          </a:p>
          <a:p>
            <a:r>
              <a:rPr lang="en-US" altLang="ja-JP" sz="1200" dirty="0">
                <a:latin typeface="UD デジタル 教科書体 NP-B" panose="02020700000000000000" pitchFamily="18" charset="-128"/>
                <a:ea typeface="UD デジタル 教科書体 NP-B" panose="02020700000000000000" pitchFamily="18" charset="-128"/>
              </a:rPr>
              <a:t>2 </a:t>
            </a:r>
            <a:r>
              <a:rPr lang="ja-JP" altLang="en-US" sz="1200" dirty="0">
                <a:latin typeface="UD デジタル 教科書体 NP-B" panose="02020700000000000000" pitchFamily="18" charset="-128"/>
                <a:ea typeface="UD デジタル 教科書体 NP-B" panose="02020700000000000000" pitchFamily="18" charset="-128"/>
              </a:rPr>
              <a:t>個に応じた教育をすすめ、児童生徒の意欲と力をひき出し、自立と社会参加、</a:t>
            </a:r>
          </a:p>
          <a:p>
            <a:r>
              <a:rPr lang="ja-JP" altLang="en-US" sz="1200" dirty="0">
                <a:latin typeface="UD デジタル 教科書体 NP-B" panose="02020700000000000000" pitchFamily="18" charset="-128"/>
                <a:ea typeface="UD デジタル 教科書体 NP-B" panose="02020700000000000000" pitchFamily="18" charset="-128"/>
              </a:rPr>
              <a:t>　自己実現を図る</a:t>
            </a:r>
          </a:p>
          <a:p>
            <a:r>
              <a:rPr lang="en-US" altLang="ja-JP" sz="1200" dirty="0">
                <a:latin typeface="UD デジタル 教科書体 NP-B" panose="02020700000000000000" pitchFamily="18" charset="-128"/>
                <a:ea typeface="UD デジタル 教科書体 NP-B" panose="02020700000000000000" pitchFamily="18" charset="-128"/>
              </a:rPr>
              <a:t>3 </a:t>
            </a:r>
            <a:r>
              <a:rPr lang="ja-JP" altLang="en-US" sz="1200" dirty="0">
                <a:latin typeface="UD デジタル 教科書体 NP-B" panose="02020700000000000000" pitchFamily="18" charset="-128"/>
                <a:ea typeface="UD デジタル 教科書体 NP-B" panose="02020700000000000000" pitchFamily="18" charset="-128"/>
              </a:rPr>
              <a:t>明るく楽しい学校生活の中から、健康なからだづくりと主体的に行動できる</a:t>
            </a:r>
            <a:endParaRPr lang="en-US" altLang="ja-JP" sz="1200" dirty="0">
              <a:latin typeface="UD デジタル 教科書体 NP-B" panose="02020700000000000000" pitchFamily="18" charset="-128"/>
              <a:ea typeface="UD デジタル 教科書体 NP-B" panose="02020700000000000000" pitchFamily="18" charset="-128"/>
            </a:endParaRPr>
          </a:p>
          <a:p>
            <a:r>
              <a:rPr lang="ja-JP" altLang="en-US" sz="1200" dirty="0">
                <a:latin typeface="UD デジタル 教科書体 NP-B" panose="02020700000000000000" pitchFamily="18" charset="-128"/>
                <a:ea typeface="UD デジタル 教科書体 NP-B" panose="02020700000000000000" pitchFamily="18" charset="-128"/>
              </a:rPr>
              <a:t>　力をつける</a:t>
            </a:r>
          </a:p>
          <a:p>
            <a:endParaRPr lang="en-US" altLang="ja-JP" sz="1200" dirty="0">
              <a:latin typeface="UD デジタル 教科書体 NP-B" panose="02020700000000000000" pitchFamily="18" charset="-128"/>
              <a:ea typeface="UD デジタル 教科書体 NP-B" panose="02020700000000000000" pitchFamily="18" charset="-128"/>
            </a:endParaRPr>
          </a:p>
        </p:txBody>
      </p:sp>
      <p:sp>
        <p:nvSpPr>
          <p:cNvPr id="13" name="テキスト ボックス 12"/>
          <p:cNvSpPr txBox="1"/>
          <p:nvPr/>
        </p:nvSpPr>
        <p:spPr>
          <a:xfrm>
            <a:off x="411536" y="4787652"/>
            <a:ext cx="2678249" cy="1969770"/>
          </a:xfrm>
          <a:prstGeom prst="rect">
            <a:avLst/>
          </a:prstGeom>
          <a:noFill/>
          <a:ln w="19050">
            <a:solidFill>
              <a:srgbClr val="00B0F0"/>
            </a:solidFill>
          </a:ln>
        </p:spPr>
        <p:txBody>
          <a:bodyPr wrap="square" rtlCol="0">
            <a:spAutoFit/>
          </a:bodyPr>
          <a:lstStyle/>
          <a:p>
            <a:r>
              <a:rPr kumimoji="1" lang="ja-JP" altLang="en-US" sz="1400" b="1" u="sng" dirty="0">
                <a:latin typeface="UD デジタル 教科書体 NP-B" panose="02020700000000000000" pitchFamily="18" charset="-128"/>
                <a:ea typeface="UD デジタル 教科書体 NP-B" panose="02020700000000000000" pitchFamily="18" charset="-128"/>
              </a:rPr>
              <a:t>高等部の方針</a:t>
            </a:r>
          </a:p>
          <a:p>
            <a:r>
              <a:rPr kumimoji="1" lang="ja-JP" altLang="en-US" sz="1200" dirty="0">
                <a:latin typeface="UD デジタル 教科書体 NP-B" panose="02020700000000000000" pitchFamily="18" charset="-128"/>
                <a:ea typeface="UD デジタル 教科書体 NP-B" panose="02020700000000000000" pitchFamily="18" charset="-128"/>
              </a:rPr>
              <a:t>（１）自立した心を育てる</a:t>
            </a:r>
          </a:p>
          <a:p>
            <a:endParaRPr kumimoji="1" lang="ja-JP" altLang="en-US" sz="1200" dirty="0">
              <a:latin typeface="UD デジタル 教科書体 NP-B" panose="02020700000000000000" pitchFamily="18" charset="-128"/>
              <a:ea typeface="UD デジタル 教科書体 NP-B" panose="02020700000000000000" pitchFamily="18" charset="-128"/>
            </a:endParaRPr>
          </a:p>
          <a:p>
            <a:r>
              <a:rPr kumimoji="1" lang="ja-JP" altLang="en-US" sz="1200" dirty="0">
                <a:latin typeface="UD デジタル 教科書体 NP-B" panose="02020700000000000000" pitchFamily="18" charset="-128"/>
                <a:ea typeface="UD デジタル 教科書体 NP-B" panose="02020700000000000000" pitchFamily="18" charset="-128"/>
              </a:rPr>
              <a:t>（２）発達に応じた課題に取り組む</a:t>
            </a:r>
          </a:p>
          <a:p>
            <a:endParaRPr kumimoji="1" lang="ja-JP" altLang="en-US" sz="1200" dirty="0">
              <a:latin typeface="UD デジタル 教科書体 NP-B" panose="02020700000000000000" pitchFamily="18" charset="-128"/>
              <a:ea typeface="UD デジタル 教科書体 NP-B" panose="02020700000000000000" pitchFamily="18" charset="-128"/>
            </a:endParaRPr>
          </a:p>
          <a:p>
            <a:r>
              <a:rPr kumimoji="1" lang="ja-JP" altLang="en-US" sz="1200" dirty="0">
                <a:latin typeface="UD デジタル 教科書体 NP-B" panose="02020700000000000000" pitchFamily="18" charset="-128"/>
                <a:ea typeface="UD デジタル 教科書体 NP-B" panose="02020700000000000000" pitchFamily="18" charset="-128"/>
              </a:rPr>
              <a:t>（３）丈夫なからだを作る</a:t>
            </a:r>
          </a:p>
          <a:p>
            <a:endParaRPr kumimoji="1" lang="ja-JP" altLang="en-US" sz="1200" dirty="0">
              <a:latin typeface="UD デジタル 教科書体 NP-B" panose="02020700000000000000" pitchFamily="18" charset="-128"/>
              <a:ea typeface="UD デジタル 教科書体 NP-B" panose="02020700000000000000" pitchFamily="18" charset="-128"/>
            </a:endParaRPr>
          </a:p>
          <a:p>
            <a:r>
              <a:rPr kumimoji="1" lang="ja-JP" altLang="en-US" sz="1200" dirty="0">
                <a:latin typeface="UD デジタル 教科書体 NP-B" panose="02020700000000000000" pitchFamily="18" charset="-128"/>
                <a:ea typeface="UD デジタル 教科書体 NP-B" panose="02020700000000000000" pitchFamily="18" charset="-128"/>
              </a:rPr>
              <a:t>（４）はたらく力を養う</a:t>
            </a:r>
          </a:p>
          <a:p>
            <a:endParaRPr kumimoji="1" lang="ja-JP" altLang="en-US" sz="1200" dirty="0">
              <a:latin typeface="UD デジタル 教科書体 NP-B" panose="02020700000000000000" pitchFamily="18" charset="-128"/>
              <a:ea typeface="UD デジタル 教科書体 NP-B" panose="02020700000000000000" pitchFamily="18" charset="-128"/>
            </a:endParaRPr>
          </a:p>
          <a:p>
            <a:r>
              <a:rPr kumimoji="1" lang="ja-JP" altLang="en-US" sz="1200" dirty="0">
                <a:latin typeface="UD デジタル 教科書体 NP-B" panose="02020700000000000000" pitchFamily="18" charset="-128"/>
                <a:ea typeface="UD デジタル 教科書体 NP-B" panose="02020700000000000000" pitchFamily="18" charset="-128"/>
              </a:rPr>
              <a:t>（５）生活を豊かにする</a:t>
            </a:r>
            <a:endParaRPr kumimoji="1" lang="en-US" altLang="ja-JP" sz="1200" dirty="0">
              <a:latin typeface="UD デジタル 教科書体 NP-B" panose="02020700000000000000" pitchFamily="18" charset="-128"/>
              <a:ea typeface="UD デジタル 教科書体 NP-B" panose="02020700000000000000" pitchFamily="18" charset="-128"/>
            </a:endParaRPr>
          </a:p>
        </p:txBody>
      </p:sp>
      <p:pic>
        <p:nvPicPr>
          <p:cNvPr id="3" name="図 2"/>
          <p:cNvPicPr>
            <a:picLocks noChangeAspect="1"/>
          </p:cNvPicPr>
          <p:nvPr/>
        </p:nvPicPr>
        <p:blipFill>
          <a:blip r:embed="rId2"/>
          <a:stretch>
            <a:fillRect/>
          </a:stretch>
        </p:blipFill>
        <p:spPr>
          <a:xfrm>
            <a:off x="3229149" y="4715644"/>
            <a:ext cx="3293757" cy="2471679"/>
          </a:xfrm>
          <a:prstGeom prst="rect">
            <a:avLst/>
          </a:prstGeom>
        </p:spPr>
      </p:pic>
      <p:graphicFrame>
        <p:nvGraphicFramePr>
          <p:cNvPr id="21" name="表 20">
            <a:extLst>
              <a:ext uri="{FF2B5EF4-FFF2-40B4-BE49-F238E27FC236}">
                <a16:creationId xmlns:a16="http://schemas.microsoft.com/office/drawing/2014/main" id="{5577E51C-0F85-4C29-8474-53C66FD738AA}"/>
              </a:ext>
            </a:extLst>
          </p:cNvPr>
          <p:cNvGraphicFramePr>
            <a:graphicFrameLocks noGrp="1"/>
          </p:cNvGraphicFramePr>
          <p:nvPr>
            <p:extLst>
              <p:ext uri="{D42A27DB-BD31-4B8C-83A1-F6EECF244321}">
                <p14:modId xmlns:p14="http://schemas.microsoft.com/office/powerpoint/2010/main" val="2473111532"/>
              </p:ext>
            </p:extLst>
          </p:nvPr>
        </p:nvGraphicFramePr>
        <p:xfrm>
          <a:off x="414857" y="8008981"/>
          <a:ext cx="6493051" cy="2082408"/>
        </p:xfrm>
        <a:graphic>
          <a:graphicData uri="http://schemas.openxmlformats.org/drawingml/2006/table">
            <a:tbl>
              <a:tblPr firstRow="1" bandRow="1"/>
              <a:tblGrid>
                <a:gridCol w="1307225">
                  <a:extLst>
                    <a:ext uri="{9D8B030D-6E8A-4147-A177-3AD203B41FA5}">
                      <a16:colId xmlns:a16="http://schemas.microsoft.com/office/drawing/2014/main" val="3116507931"/>
                    </a:ext>
                  </a:extLst>
                </a:gridCol>
                <a:gridCol w="5185826">
                  <a:extLst>
                    <a:ext uri="{9D8B030D-6E8A-4147-A177-3AD203B41FA5}">
                      <a16:colId xmlns:a16="http://schemas.microsoft.com/office/drawing/2014/main" val="3083657349"/>
                    </a:ext>
                  </a:extLst>
                </a:gridCol>
              </a:tblGrid>
              <a:tr h="253150">
                <a:tc>
                  <a:txBody>
                    <a:bodyPr/>
                    <a:lstStyle/>
                    <a:p>
                      <a:pPr algn="ctr"/>
                      <a:r>
                        <a:rPr kumimoji="1" lang="ja-JP" altLang="en-US" sz="1100" b="1" dirty="0">
                          <a:latin typeface="UD デジタル 教科書体 NP-B" panose="02020700000000000000" pitchFamily="18" charset="-128"/>
                          <a:ea typeface="UD デジタル 教科書体 NP-B" panose="02020700000000000000" pitchFamily="18" charset="-128"/>
                        </a:rPr>
                        <a:t>企業名</a:t>
                      </a:r>
                    </a:p>
                  </a:txBody>
                  <a:tcPr marL="82257" marR="82257" marT="41128" marB="41128"/>
                </a:tc>
                <a:tc>
                  <a:txBody>
                    <a:bodyPr/>
                    <a:lstStyle/>
                    <a:p>
                      <a:endParaRPr kumimoji="1" lang="ja-JP" altLang="en-US" sz="1100" b="1" dirty="0">
                        <a:latin typeface="UD デジタル 教科書体 NP-B" panose="02020700000000000000" pitchFamily="18" charset="-128"/>
                        <a:ea typeface="UD デジタル 教科書体 NP-B" panose="02020700000000000000" pitchFamily="18" charset="-128"/>
                      </a:endParaRPr>
                    </a:p>
                  </a:txBody>
                  <a:tcPr marL="82257" marR="82257" marT="41128" marB="41128"/>
                </a:tc>
                <a:extLst>
                  <a:ext uri="{0D108BD9-81ED-4DB2-BD59-A6C34878D82A}">
                    <a16:rowId xmlns:a16="http://schemas.microsoft.com/office/drawing/2014/main" val="3928479114"/>
                  </a:ext>
                </a:extLst>
              </a:tr>
              <a:tr h="407851">
                <a:tc>
                  <a:txBody>
                    <a:bodyPr/>
                    <a:lstStyle/>
                    <a:p>
                      <a:pPr algn="ctr">
                        <a:lnSpc>
                          <a:spcPct val="150000"/>
                        </a:lnSpc>
                      </a:pPr>
                      <a:r>
                        <a:rPr kumimoji="1" lang="ja-JP" altLang="en-US" sz="1100" b="1" dirty="0">
                          <a:latin typeface="UD デジタル 教科書体 NP-B" panose="02020700000000000000" pitchFamily="18" charset="-128"/>
                          <a:ea typeface="UD デジタル 教科書体 NP-B" panose="02020700000000000000" pitchFamily="18" charset="-128"/>
                        </a:rPr>
                        <a:t>所在地</a:t>
                      </a:r>
                    </a:p>
                  </a:txBody>
                  <a:tcPr marL="82257" marR="82257" marT="41128" marB="41128" anchor="ctr"/>
                </a:tc>
                <a:tc>
                  <a:txBody>
                    <a:bodyPr/>
                    <a:lstStyle/>
                    <a:p>
                      <a:r>
                        <a:rPr kumimoji="1" lang="ja-JP" altLang="en-US" sz="1000" b="1" dirty="0">
                          <a:latin typeface="UD デジタル 教科書体 NP-B" panose="02020700000000000000" pitchFamily="18" charset="-128"/>
                          <a:ea typeface="UD デジタル 教科書体 NP-B" panose="02020700000000000000" pitchFamily="18" charset="-128"/>
                        </a:rPr>
                        <a:t>（〒　　　</a:t>
                      </a:r>
                      <a:r>
                        <a:rPr kumimoji="1" lang="en-US" altLang="ja-JP" sz="1000" b="1" dirty="0">
                          <a:latin typeface="UD デジタル 教科書体 NP-B" panose="02020700000000000000" pitchFamily="18" charset="-128"/>
                          <a:ea typeface="UD デジタル 教科書体 NP-B" panose="02020700000000000000" pitchFamily="18" charset="-128"/>
                        </a:rPr>
                        <a:t>-</a:t>
                      </a:r>
                      <a:r>
                        <a:rPr kumimoji="1" lang="ja-JP" altLang="en-US" sz="1000" b="1" dirty="0">
                          <a:latin typeface="UD デジタル 教科書体 NP-B" panose="02020700000000000000" pitchFamily="18" charset="-128"/>
                          <a:ea typeface="UD デジタル 教科書体 NP-B" panose="02020700000000000000" pitchFamily="18" charset="-128"/>
                        </a:rPr>
                        <a:t>　　　　）</a:t>
                      </a:r>
                      <a:endParaRPr kumimoji="1" lang="en-US" altLang="ja-JP" sz="1000" b="1" dirty="0">
                        <a:latin typeface="UD デジタル 教科書体 NP-B" panose="02020700000000000000" pitchFamily="18" charset="-128"/>
                        <a:ea typeface="UD デジタル 教科書体 NP-B" panose="02020700000000000000" pitchFamily="18" charset="-128"/>
                      </a:endParaRPr>
                    </a:p>
                    <a:p>
                      <a:endParaRPr kumimoji="1" lang="en-US" altLang="ja-JP" sz="1100" b="1" dirty="0">
                        <a:latin typeface="UD デジタル 教科書体 NP-B" panose="02020700000000000000" pitchFamily="18" charset="-128"/>
                        <a:ea typeface="UD デジタル 教科書体 NP-B" panose="02020700000000000000" pitchFamily="18" charset="-128"/>
                      </a:endParaRPr>
                    </a:p>
                  </a:txBody>
                  <a:tcPr marL="82257" marR="82257" marT="41128" marB="41128"/>
                </a:tc>
                <a:extLst>
                  <a:ext uri="{0D108BD9-81ED-4DB2-BD59-A6C34878D82A}">
                    <a16:rowId xmlns:a16="http://schemas.microsoft.com/office/drawing/2014/main" val="926892271"/>
                  </a:ext>
                </a:extLst>
              </a:tr>
              <a:tr h="212761">
                <a:tc>
                  <a:txBody>
                    <a:bodyPr/>
                    <a:lstStyle/>
                    <a:p>
                      <a:pPr algn="ctr"/>
                      <a:r>
                        <a:rPr kumimoji="1" lang="ja-JP" altLang="en-US" sz="1100" b="1" dirty="0">
                          <a:latin typeface="UD デジタル 教科書体 NP-B" panose="02020700000000000000" pitchFamily="18" charset="-128"/>
                          <a:ea typeface="UD デジタル 教科書体 NP-B" panose="02020700000000000000" pitchFamily="18" charset="-128"/>
                        </a:rPr>
                        <a:t>連絡先</a:t>
                      </a:r>
                    </a:p>
                  </a:txBody>
                  <a:tcPr marL="82257" marR="82257" marT="41128" marB="41128"/>
                </a:tc>
                <a:tc>
                  <a:txBody>
                    <a:bodyPr/>
                    <a:lstStyle/>
                    <a:p>
                      <a:r>
                        <a:rPr kumimoji="1" lang="en-US" altLang="ja-JP" sz="1100" b="1" dirty="0">
                          <a:latin typeface="UD デジタル 教科書体 NP-B" panose="02020700000000000000" pitchFamily="18" charset="-128"/>
                          <a:ea typeface="UD デジタル 教科書体 NP-B" panose="02020700000000000000" pitchFamily="18" charset="-128"/>
                        </a:rPr>
                        <a:t>TEL</a:t>
                      </a:r>
                      <a:endParaRPr kumimoji="1" lang="ja-JP" altLang="en-US" sz="1100" b="1" dirty="0">
                        <a:latin typeface="UD デジタル 教科書体 NP-B" panose="02020700000000000000" pitchFamily="18" charset="-128"/>
                        <a:ea typeface="UD デジタル 教科書体 NP-B" panose="02020700000000000000" pitchFamily="18" charset="-128"/>
                      </a:endParaRPr>
                    </a:p>
                  </a:txBody>
                  <a:tcPr marL="82257" marR="82257" marT="41128" marB="41128"/>
                </a:tc>
                <a:extLst>
                  <a:ext uri="{0D108BD9-81ED-4DB2-BD59-A6C34878D82A}">
                    <a16:rowId xmlns:a16="http://schemas.microsoft.com/office/drawing/2014/main" val="3022298478"/>
                  </a:ext>
                </a:extLst>
              </a:tr>
              <a:tr h="2643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a:latin typeface="UD デジタル 教科書体 NP-B" panose="02020700000000000000" pitchFamily="18" charset="-128"/>
                          <a:ea typeface="UD デジタル 教科書体 NP-B" panose="02020700000000000000" pitchFamily="18" charset="-128"/>
                        </a:rPr>
                        <a:t>所属・役職</a:t>
                      </a:r>
                    </a:p>
                  </a:txBody>
                  <a:tcPr marL="82257" marR="82257" marT="41128" marB="41128"/>
                </a:tc>
                <a:tc>
                  <a:txBody>
                    <a:bodyPr/>
                    <a:lstStyle/>
                    <a:p>
                      <a:endParaRPr kumimoji="1" lang="ja-JP" altLang="en-US" sz="1100" b="1" dirty="0">
                        <a:latin typeface="UD デジタル 教科書体 NP-B" panose="02020700000000000000" pitchFamily="18" charset="-128"/>
                        <a:ea typeface="UD デジタル 教科書体 NP-B" panose="02020700000000000000" pitchFamily="18" charset="-128"/>
                      </a:endParaRPr>
                    </a:p>
                  </a:txBody>
                  <a:tcPr marL="82257" marR="82257" marT="41128" marB="41128"/>
                </a:tc>
                <a:extLst>
                  <a:ext uri="{0D108BD9-81ED-4DB2-BD59-A6C34878D82A}">
                    <a16:rowId xmlns:a16="http://schemas.microsoft.com/office/drawing/2014/main" val="4111575014"/>
                  </a:ext>
                </a:extLst>
              </a:tr>
              <a:tr h="253150">
                <a:tc>
                  <a:txBody>
                    <a:bodyPr/>
                    <a:lstStyle/>
                    <a:p>
                      <a:pPr algn="ctr"/>
                      <a:r>
                        <a:rPr kumimoji="1" lang="ja-JP" altLang="en-US" sz="1100" b="1" dirty="0">
                          <a:latin typeface="UD デジタル 教科書体 NP-B" panose="02020700000000000000" pitchFamily="18" charset="-128"/>
                          <a:ea typeface="UD デジタル 教科書体 NP-B" panose="02020700000000000000" pitchFamily="18" charset="-128"/>
                        </a:rPr>
                        <a:t>参加者氏名</a:t>
                      </a:r>
                    </a:p>
                  </a:txBody>
                  <a:tcPr marL="82257" marR="82257" marT="41128" marB="41128"/>
                </a:tc>
                <a:tc>
                  <a:txBody>
                    <a:bodyPr/>
                    <a:lstStyle/>
                    <a:p>
                      <a:endParaRPr kumimoji="1" lang="ja-JP" altLang="en-US" sz="1100" b="1" dirty="0">
                        <a:latin typeface="UD デジタル 教科書体 NP-B" panose="02020700000000000000" pitchFamily="18" charset="-128"/>
                        <a:ea typeface="UD デジタル 教科書体 NP-B" panose="02020700000000000000" pitchFamily="18" charset="-128"/>
                      </a:endParaRPr>
                    </a:p>
                  </a:txBody>
                  <a:tcPr marL="82257" marR="82257" marT="41128" marB="41128"/>
                </a:tc>
                <a:extLst>
                  <a:ext uri="{0D108BD9-81ED-4DB2-BD59-A6C34878D82A}">
                    <a16:rowId xmlns:a16="http://schemas.microsoft.com/office/drawing/2014/main" val="960803219"/>
                  </a:ext>
                </a:extLst>
              </a:tr>
              <a:tr h="253150">
                <a:tc>
                  <a:txBody>
                    <a:bodyPr/>
                    <a:lstStyle/>
                    <a:p>
                      <a:pPr algn="ctr"/>
                      <a:r>
                        <a:rPr kumimoji="1" lang="en-US" altLang="ja-JP" sz="1100" b="1" dirty="0">
                          <a:latin typeface="UD デジタル 教科書体 NP-B" panose="02020700000000000000" pitchFamily="18" charset="-128"/>
                          <a:ea typeface="UD デジタル 教科書体 NP-B" panose="02020700000000000000" pitchFamily="18" charset="-128"/>
                        </a:rPr>
                        <a:t>E-mail</a:t>
                      </a:r>
                      <a:endParaRPr kumimoji="1" lang="ja-JP" altLang="en-US" sz="1100" b="1" dirty="0">
                        <a:latin typeface="UD デジタル 教科書体 NP-B" panose="02020700000000000000" pitchFamily="18" charset="-128"/>
                        <a:ea typeface="UD デジタル 教科書体 NP-B" panose="02020700000000000000" pitchFamily="18" charset="-128"/>
                      </a:endParaRPr>
                    </a:p>
                  </a:txBody>
                  <a:tcPr marL="82257" marR="82257" marT="41128" marB="41128"/>
                </a:tc>
                <a:tc>
                  <a:txBody>
                    <a:bodyPr/>
                    <a:lstStyle/>
                    <a:p>
                      <a:endParaRPr kumimoji="1" lang="ja-JP" altLang="en-US" sz="1100" b="1" dirty="0">
                        <a:latin typeface="UD デジタル 教科書体 NP-B" panose="02020700000000000000" pitchFamily="18" charset="-128"/>
                        <a:ea typeface="UD デジタル 教科書体 NP-B" panose="02020700000000000000" pitchFamily="18" charset="-128"/>
                      </a:endParaRPr>
                    </a:p>
                  </a:txBody>
                  <a:tcPr marL="82257" marR="82257" marT="41128" marB="41128"/>
                </a:tc>
                <a:extLst>
                  <a:ext uri="{0D108BD9-81ED-4DB2-BD59-A6C34878D82A}">
                    <a16:rowId xmlns:a16="http://schemas.microsoft.com/office/drawing/2014/main" val="745912118"/>
                  </a:ext>
                </a:extLst>
              </a:tr>
              <a:tr h="400820">
                <a:tc>
                  <a:txBody>
                    <a:bodyPr/>
                    <a:lstStyle/>
                    <a:p>
                      <a:pPr algn="ctr"/>
                      <a:r>
                        <a:rPr kumimoji="1" lang="ja-JP" altLang="en-US" sz="1100" b="1" dirty="0">
                          <a:latin typeface="UD デジタル 教科書体 NP-B" panose="02020700000000000000" pitchFamily="18" charset="-128"/>
                          <a:ea typeface="UD デジタル 教科書体 NP-B" panose="02020700000000000000" pitchFamily="18" charset="-128"/>
                        </a:rPr>
                        <a:t>配慮事項</a:t>
                      </a:r>
                    </a:p>
                    <a:p>
                      <a:pPr algn="ctr"/>
                      <a:r>
                        <a:rPr kumimoji="1" lang="ja-JP" altLang="en-US" sz="900" b="1" dirty="0">
                          <a:latin typeface="UD デジタル 教科書体 NP-B" panose="02020700000000000000" pitchFamily="18" charset="-128"/>
                          <a:ea typeface="UD デジタル 教科書体 NP-B" panose="02020700000000000000" pitchFamily="18" charset="-128"/>
                        </a:rPr>
                        <a:t>（手話通訳等）</a:t>
                      </a:r>
                    </a:p>
                  </a:txBody>
                  <a:tcPr marL="82257" marR="82257" marT="41128" marB="41128"/>
                </a:tc>
                <a:tc>
                  <a:txBody>
                    <a:bodyPr/>
                    <a:lstStyle/>
                    <a:p>
                      <a:endParaRPr kumimoji="1" lang="ja-JP" altLang="en-US" sz="1100" b="1" dirty="0">
                        <a:latin typeface="UD デジタル 教科書体 NP-B" panose="02020700000000000000" pitchFamily="18" charset="-128"/>
                        <a:ea typeface="UD デジタル 教科書体 NP-B" panose="02020700000000000000" pitchFamily="18" charset="-128"/>
                      </a:endParaRPr>
                    </a:p>
                  </a:txBody>
                  <a:tcPr marL="82257" marR="82257" marT="41128" marB="41128"/>
                </a:tc>
                <a:extLst>
                  <a:ext uri="{0D108BD9-81ED-4DB2-BD59-A6C34878D82A}">
                    <a16:rowId xmlns:a16="http://schemas.microsoft.com/office/drawing/2014/main" val="4097108458"/>
                  </a:ext>
                </a:extLst>
              </a:tr>
            </a:tbl>
          </a:graphicData>
        </a:graphic>
      </p:graphicFrame>
      <p:cxnSp>
        <p:nvCxnSpPr>
          <p:cNvPr id="23" name="直線コネクタ 22">
            <a:extLst>
              <a:ext uri="{FF2B5EF4-FFF2-40B4-BE49-F238E27FC236}">
                <a16:creationId xmlns:a16="http://schemas.microsoft.com/office/drawing/2014/main" id="{41A5B888-0512-44EC-A2CA-C0BEDF9A7FF4}"/>
              </a:ext>
            </a:extLst>
          </p:cNvPr>
          <p:cNvCxnSpPr>
            <a:cxnSpLocks/>
          </p:cNvCxnSpPr>
          <p:nvPr/>
        </p:nvCxnSpPr>
        <p:spPr>
          <a:xfrm flipV="1">
            <a:off x="-139453" y="7663283"/>
            <a:ext cx="7532722" cy="6186"/>
          </a:xfrm>
          <a:prstGeom prst="line">
            <a:avLst/>
          </a:prstGeom>
          <a:ln w="158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34932B81-720B-4A87-8494-9244CF5F9116}"/>
              </a:ext>
            </a:extLst>
          </p:cNvPr>
          <p:cNvSpPr txBox="1"/>
          <p:nvPr/>
        </p:nvSpPr>
        <p:spPr>
          <a:xfrm>
            <a:off x="963115" y="7731982"/>
            <a:ext cx="5305604" cy="276999"/>
          </a:xfrm>
          <a:prstGeom prst="rect">
            <a:avLst/>
          </a:prstGeom>
          <a:noFill/>
          <a:ln>
            <a:noFill/>
          </a:ln>
        </p:spPr>
        <p:txBody>
          <a:bodyPr wrap="square" rtlCol="0">
            <a:spAutoFit/>
          </a:bodyPr>
          <a:lstStyle/>
          <a:p>
            <a:pPr algn="ctr"/>
            <a:r>
              <a:rPr lang="ja-JP" altLang="en-US" sz="1200" b="1" dirty="0">
                <a:latin typeface="UD デジタル 教科書体 NP-B" panose="02020700000000000000" pitchFamily="18" charset="-128"/>
                <a:ea typeface="UD デジタル 教科書体 NP-B" panose="02020700000000000000" pitchFamily="18" charset="-128"/>
              </a:rPr>
              <a:t>「富田林支援学校見学セミナー（</a:t>
            </a:r>
            <a:r>
              <a:rPr lang="en-US" altLang="ja-JP" sz="1200" b="1" dirty="0">
                <a:latin typeface="UD デジタル 教科書体 NP-B" panose="02020700000000000000" pitchFamily="18" charset="-128"/>
                <a:ea typeface="UD デジタル 教科書体 NP-B" panose="02020700000000000000" pitchFamily="18" charset="-128"/>
              </a:rPr>
              <a:t>1</a:t>
            </a:r>
            <a:r>
              <a:rPr lang="ja-JP" altLang="en-US" sz="1200" b="1" dirty="0">
                <a:latin typeface="UD デジタル 教科書体 NP-B" panose="02020700000000000000" pitchFamily="18" charset="-128"/>
                <a:ea typeface="UD デジタル 教科書体 NP-B" panose="02020700000000000000" pitchFamily="18" charset="-128"/>
              </a:rPr>
              <a:t>２月６日）」　参加申込書</a:t>
            </a:r>
          </a:p>
        </p:txBody>
      </p:sp>
      <p:sp>
        <p:nvSpPr>
          <p:cNvPr id="25" name="テキスト ボックス 6">
            <a:extLst>
              <a:ext uri="{FF2B5EF4-FFF2-40B4-BE49-F238E27FC236}">
                <a16:creationId xmlns:a16="http://schemas.microsoft.com/office/drawing/2014/main" id="{5475EC9F-7A8F-4373-9F00-C088E9497521}"/>
              </a:ext>
            </a:extLst>
          </p:cNvPr>
          <p:cNvSpPr txBox="1">
            <a:spLocks noChangeArrowheads="1"/>
          </p:cNvSpPr>
          <p:nvPr/>
        </p:nvSpPr>
        <p:spPr bwMode="auto">
          <a:xfrm>
            <a:off x="274052" y="233727"/>
            <a:ext cx="6799120" cy="2248332"/>
          </a:xfrm>
          <a:prstGeom prst="rect">
            <a:avLst/>
          </a:prstGeom>
          <a:noFill/>
          <a:ln w="63500" cap="rnd" cmpd="sng">
            <a:solidFill>
              <a:srgbClr val="000000"/>
            </a:solidFill>
            <a:bevel/>
            <a:headEnd/>
            <a:tailEnd/>
          </a:ln>
        </p:spPr>
        <p:txBody>
          <a:bodyPr wrap="square">
            <a:no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None/>
            </a:pPr>
            <a:r>
              <a:rPr lang="en-US" altLang="ja-JP" sz="1400" b="1" dirty="0">
                <a:solidFill>
                  <a:srgbClr val="000000"/>
                </a:solidFill>
                <a:latin typeface="UD デジタル 教科書体 NK-B" panose="02020700000000000000" pitchFamily="18" charset="-128"/>
                <a:ea typeface="UD デジタル 教科書体 NK-B" panose="02020700000000000000" pitchFamily="18" charset="-128"/>
              </a:rPr>
              <a:t>《</a:t>
            </a:r>
            <a:r>
              <a:rPr lang="ja-JP" altLang="en-US" sz="1400" b="1" dirty="0">
                <a:solidFill>
                  <a:srgbClr val="000000"/>
                </a:solidFill>
                <a:latin typeface="UD デジタル 教科書体 NK-B" panose="02020700000000000000" pitchFamily="18" charset="-128"/>
                <a:ea typeface="UD デジタル 教科書体 NK-B" panose="02020700000000000000" pitchFamily="18" charset="-128"/>
              </a:rPr>
              <a:t>申込方法</a:t>
            </a:r>
            <a:r>
              <a:rPr lang="en-US" altLang="ja-JP" sz="1400" b="1" dirty="0">
                <a:solidFill>
                  <a:srgbClr val="000000"/>
                </a:solidFill>
                <a:latin typeface="UD デジタル 教科書体 NK-B" panose="02020700000000000000" pitchFamily="18" charset="-128"/>
                <a:ea typeface="UD デジタル 教科書体 NK-B" panose="02020700000000000000" pitchFamily="18" charset="-128"/>
              </a:rPr>
              <a:t>》</a:t>
            </a:r>
            <a:r>
              <a:rPr lang="ja-JP" altLang="en-US" sz="1400" b="1" dirty="0">
                <a:solidFill>
                  <a:srgbClr val="000000"/>
                </a:solidFill>
                <a:latin typeface="UD デジタル 教科書体 NK-B" panose="02020700000000000000" pitchFamily="18" charset="-128"/>
                <a:ea typeface="UD デジタル 教科書体 NK-B" panose="02020700000000000000" pitchFamily="18" charset="-128"/>
              </a:rPr>
              <a:t>　　</a:t>
            </a:r>
            <a:endParaRPr lang="en-US" altLang="ja-JP" sz="1400" b="1" dirty="0">
              <a:solidFill>
                <a:srgbClr val="000000"/>
              </a:solidFill>
              <a:latin typeface="UD デジタル 教科書体 NK-B" panose="02020700000000000000" pitchFamily="18" charset="-128"/>
              <a:ea typeface="UD デジタル 教科書体 NK-B" panose="02020700000000000000" pitchFamily="18" charset="-128"/>
            </a:endParaRPr>
          </a:p>
          <a:p>
            <a:pPr>
              <a:spcBef>
                <a:spcPct val="0"/>
              </a:spcBef>
              <a:buNone/>
            </a:pPr>
            <a:r>
              <a:rPr lang="ja-JP" altLang="en-US" sz="1619" b="1" dirty="0">
                <a:solidFill>
                  <a:srgbClr val="000000"/>
                </a:solidFill>
                <a:latin typeface="UD デジタル 教科書体 NK-B" panose="02020700000000000000" pitchFamily="18" charset="-128"/>
                <a:ea typeface="UD デジタル 教科書体 NK-B" panose="02020700000000000000" pitchFamily="18" charset="-128"/>
              </a:rPr>
              <a:t>　</a:t>
            </a:r>
            <a:r>
              <a:rPr lang="ja-JP" altLang="en-US" sz="1619" b="1" u="sng" dirty="0">
                <a:solidFill>
                  <a:srgbClr val="000000"/>
                </a:solidFill>
                <a:latin typeface="UD デジタル 教科書体 NK-B" panose="02020700000000000000" pitchFamily="18" charset="-128"/>
                <a:ea typeface="UD デジタル 教科書体 NK-B" panose="02020700000000000000" pitchFamily="18" charset="-128"/>
              </a:rPr>
              <a:t>「大阪府インターネット申請・申込みサービス」よりお申込みください。</a:t>
            </a:r>
            <a:endParaRPr lang="en-US" altLang="ja-JP" sz="1619" b="1" u="sng" dirty="0">
              <a:solidFill>
                <a:srgbClr val="000000"/>
              </a:solidFill>
              <a:latin typeface="UD デジタル 教科書体 NK-B" panose="02020700000000000000" pitchFamily="18" charset="-128"/>
              <a:ea typeface="UD デジタル 教科書体 NK-B" panose="02020700000000000000" pitchFamily="18" charset="-128"/>
            </a:endParaRPr>
          </a:p>
          <a:p>
            <a:pPr>
              <a:spcBef>
                <a:spcPct val="0"/>
              </a:spcBef>
              <a:buNone/>
            </a:pPr>
            <a:r>
              <a:rPr lang="ja-JP" altLang="en-US" sz="1259" dirty="0">
                <a:solidFill>
                  <a:srgbClr val="000000"/>
                </a:solidFill>
                <a:latin typeface="UD デジタル 教科書体 NK-B" panose="02020700000000000000" pitchFamily="18" charset="-128"/>
                <a:ea typeface="UD デジタル 教科書体 NK-B" panose="02020700000000000000" pitchFamily="18" charset="-128"/>
              </a:rPr>
              <a:t>（</a:t>
            </a:r>
            <a:r>
              <a:rPr lang="en-US" altLang="ja-JP" sz="1259" dirty="0">
                <a:solidFill>
                  <a:srgbClr val="000000"/>
                </a:solidFill>
                <a:latin typeface="UD デジタル 教科書体 NK-B" panose="02020700000000000000" pitchFamily="18" charset="-128"/>
                <a:ea typeface="UD デジタル 教科書体 NK-B" panose="02020700000000000000" pitchFamily="18" charset="-128"/>
              </a:rPr>
              <a:t>URL</a:t>
            </a:r>
            <a:r>
              <a:rPr lang="ja-JP" altLang="en-US" sz="1259" dirty="0">
                <a:solidFill>
                  <a:srgbClr val="000000"/>
                </a:solidFill>
                <a:latin typeface="UD デジタル 教科書体 NK-B" panose="02020700000000000000" pitchFamily="18" charset="-128"/>
                <a:ea typeface="UD デジタル 教科書体 NK-B" panose="02020700000000000000" pitchFamily="18" charset="-128"/>
              </a:rPr>
              <a:t>）</a:t>
            </a:r>
            <a:endParaRPr lang="en-US" altLang="ja-JP" sz="1259" dirty="0">
              <a:solidFill>
                <a:srgbClr val="000000"/>
              </a:solidFill>
              <a:latin typeface="UD デジタル 教科書体 NK-B" panose="02020700000000000000" pitchFamily="18" charset="-128"/>
              <a:ea typeface="UD デジタル 教科書体 NK-B" panose="02020700000000000000" pitchFamily="18" charset="-128"/>
            </a:endParaRPr>
          </a:p>
          <a:p>
            <a:pPr>
              <a:spcBef>
                <a:spcPct val="0"/>
              </a:spcBef>
              <a:buFontTx/>
              <a:buNone/>
            </a:pPr>
            <a:r>
              <a:rPr lang="ja-JP" altLang="en-US" sz="1080" dirty="0">
                <a:solidFill>
                  <a:srgbClr val="000000"/>
                </a:solidFill>
                <a:latin typeface="UD デジタル 教科書体 NP-B" panose="02020700000000000000" pitchFamily="18" charset="-128"/>
                <a:ea typeface="UD デジタル 教科書体 NP-B" panose="02020700000000000000" pitchFamily="18" charset="-128"/>
              </a:rPr>
              <a:t>　</a:t>
            </a:r>
            <a:r>
              <a:rPr lang="en-US" altLang="ja-JP" sz="1080" dirty="0">
                <a:solidFill>
                  <a:srgbClr val="000000"/>
                </a:solidFill>
                <a:latin typeface="UD デジタル 教科書体 NP-B" panose="02020700000000000000" pitchFamily="18" charset="-128"/>
                <a:ea typeface="UD デジタル 教科書体 NP-B" panose="02020700000000000000" pitchFamily="18" charset="-128"/>
                <a:hlinkClick r:id="rId3"/>
              </a:rPr>
              <a:t>https://lgpos.task-asp.net/cu/270008/ea/residents/procedures/apply/5e9553e8-fc45-47e6-91a8-4ac0012eebc7/start</a:t>
            </a:r>
            <a:endParaRPr lang="en-US" altLang="ja-JP" sz="1080" dirty="0">
              <a:solidFill>
                <a:srgbClr val="000000"/>
              </a:solidFill>
              <a:latin typeface="UD デジタル 教科書体 NP-B" panose="02020700000000000000" pitchFamily="18" charset="-128"/>
              <a:ea typeface="UD デジタル 教科書体 NP-B" panose="02020700000000000000" pitchFamily="18" charset="-128"/>
            </a:endParaRPr>
          </a:p>
          <a:p>
            <a:pPr>
              <a:spcBef>
                <a:spcPct val="0"/>
              </a:spcBef>
              <a:buFontTx/>
              <a:buNone/>
            </a:pPr>
            <a:endParaRPr lang="en-US" altLang="ja-JP" sz="1259" dirty="0">
              <a:solidFill>
                <a:srgbClr val="000000"/>
              </a:solidFill>
              <a:latin typeface="UD デジタル 教科書体 NK-B" panose="02020700000000000000" pitchFamily="18" charset="-128"/>
              <a:ea typeface="UD デジタル 教科書体 NK-B" panose="02020700000000000000" pitchFamily="18" charset="-128"/>
            </a:endParaRPr>
          </a:p>
          <a:p>
            <a:pPr>
              <a:spcBef>
                <a:spcPct val="0"/>
              </a:spcBef>
              <a:buFontTx/>
              <a:buNone/>
            </a:pPr>
            <a:r>
              <a:rPr lang="ja-JP" altLang="en-US" sz="1259" dirty="0">
                <a:solidFill>
                  <a:srgbClr val="000000"/>
                </a:solidFill>
                <a:latin typeface="UD デジタル 教科書体 NK-B" panose="02020700000000000000" pitchFamily="18" charset="-128"/>
                <a:ea typeface="UD デジタル 教科書体 NK-B" panose="02020700000000000000" pitchFamily="18" charset="-128"/>
              </a:rPr>
              <a:t>（</a:t>
            </a:r>
            <a:r>
              <a:rPr lang="en-US" altLang="ja-JP" sz="1259" dirty="0">
                <a:solidFill>
                  <a:srgbClr val="000000"/>
                </a:solidFill>
                <a:latin typeface="UD デジタル 教科書体 NK-B" panose="02020700000000000000" pitchFamily="18" charset="-128"/>
                <a:ea typeface="UD デジタル 教科書体 NK-B" panose="02020700000000000000" pitchFamily="18" charset="-128"/>
              </a:rPr>
              <a:t>QR</a:t>
            </a:r>
            <a:r>
              <a:rPr lang="ja-JP" altLang="en-US" sz="1259" dirty="0">
                <a:solidFill>
                  <a:srgbClr val="000000"/>
                </a:solidFill>
                <a:latin typeface="UD デジタル 教科書体 NK-B" panose="02020700000000000000" pitchFamily="18" charset="-128"/>
                <a:ea typeface="UD デジタル 教科書体 NK-B" panose="02020700000000000000" pitchFamily="18" charset="-128"/>
              </a:rPr>
              <a:t>コード）</a:t>
            </a:r>
            <a:endParaRPr lang="en-US" altLang="ja-JP" sz="1259" dirty="0">
              <a:solidFill>
                <a:srgbClr val="000000"/>
              </a:solidFill>
              <a:latin typeface="UD デジタル 教科書体 NK-B" panose="02020700000000000000" pitchFamily="18" charset="-128"/>
              <a:ea typeface="UD デジタル 教科書体 NK-B" panose="02020700000000000000" pitchFamily="18" charset="-128"/>
            </a:endParaRPr>
          </a:p>
          <a:p>
            <a:pPr>
              <a:spcBef>
                <a:spcPct val="0"/>
              </a:spcBef>
              <a:buFontTx/>
              <a:buNone/>
            </a:pPr>
            <a:r>
              <a:rPr lang="ja-JP" altLang="en-US" sz="1259" dirty="0">
                <a:solidFill>
                  <a:srgbClr val="000000"/>
                </a:solidFill>
                <a:latin typeface="HG丸ｺﾞｼｯｸM-PRO" panose="020F0600000000000000" pitchFamily="50" charset="-128"/>
                <a:ea typeface="HG丸ｺﾞｼｯｸM-PRO" panose="020F0600000000000000" pitchFamily="50" charset="-128"/>
              </a:rPr>
              <a:t>　　　　　　　</a:t>
            </a:r>
            <a:endParaRPr lang="en-US" altLang="ja-JP" sz="1259"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r>
              <a:rPr lang="ja-JP" altLang="en-US" sz="1259" dirty="0">
                <a:solidFill>
                  <a:srgbClr val="000000"/>
                </a:solidFill>
                <a:latin typeface="HG丸ｺﾞｼｯｸM-PRO" panose="020F0600000000000000" pitchFamily="50" charset="-128"/>
                <a:ea typeface="HG丸ｺﾞｼｯｸM-PRO" panose="020F0600000000000000" pitchFamily="50" charset="-128"/>
              </a:rPr>
              <a:t>　　</a:t>
            </a:r>
            <a:endParaRPr lang="en-US" altLang="ja-JP" sz="1259"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259"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259" dirty="0">
              <a:solidFill>
                <a:srgbClr val="000000"/>
              </a:solidFill>
              <a:latin typeface="HG丸ｺﾞｼｯｸM-PRO" panose="020F0600000000000000" pitchFamily="50" charset="-128"/>
              <a:ea typeface="HG丸ｺﾞｼｯｸM-PRO" panose="020F0600000000000000" pitchFamily="50" charset="-128"/>
            </a:endParaRPr>
          </a:p>
        </p:txBody>
      </p:sp>
      <p:sp>
        <p:nvSpPr>
          <p:cNvPr id="26" name="テキスト ボックス 25">
            <a:extLst>
              <a:ext uri="{FF2B5EF4-FFF2-40B4-BE49-F238E27FC236}">
                <a16:creationId xmlns:a16="http://schemas.microsoft.com/office/drawing/2014/main" id="{AF481817-E93C-48C9-9A0E-4678B73E66D7}"/>
              </a:ext>
            </a:extLst>
          </p:cNvPr>
          <p:cNvSpPr txBox="1"/>
          <p:nvPr/>
        </p:nvSpPr>
        <p:spPr>
          <a:xfrm>
            <a:off x="1309351" y="1377202"/>
            <a:ext cx="5680820" cy="1024255"/>
          </a:xfrm>
          <a:prstGeom prst="rect">
            <a:avLst/>
          </a:prstGeom>
          <a:noFill/>
        </p:spPr>
        <p:txBody>
          <a:bodyPr wrap="square" rtlCol="0">
            <a:spAutoFit/>
          </a:bodyPr>
          <a:lstStyle/>
          <a:p>
            <a:r>
              <a:rPr lang="ja-JP" altLang="en-US" sz="1100" dirty="0">
                <a:latin typeface="UD デジタル 教科書体 NK-B" panose="02020700000000000000" pitchFamily="18" charset="-128"/>
                <a:ea typeface="UD デジタル 教科書体 NK-B" panose="02020700000000000000" pitchFamily="18" charset="-128"/>
              </a:rPr>
              <a:t>■お申し込みいただいた個人情報は、本セミナーの運営にのみ利用させていただきます。</a:t>
            </a:r>
            <a:endParaRPr lang="en-US" altLang="ja-JP" sz="1100" dirty="0">
              <a:latin typeface="UD デジタル 教科書体 NK-B" panose="02020700000000000000" pitchFamily="18" charset="-128"/>
              <a:ea typeface="UD デジタル 教科書体 NK-B" panose="02020700000000000000" pitchFamily="18" charset="-128"/>
            </a:endParaRPr>
          </a:p>
          <a:p>
            <a:r>
              <a:rPr lang="ja-JP" altLang="en-US" sz="1100" dirty="0">
                <a:solidFill>
                  <a:srgbClr val="000000"/>
                </a:solidFill>
                <a:latin typeface="UD デジタル 教科書体 NK-B" panose="02020700000000000000" pitchFamily="18" charset="-128"/>
                <a:ea typeface="UD デジタル 教科書体 NK-B" panose="02020700000000000000" pitchFamily="18" charset="-128"/>
              </a:rPr>
              <a:t>■</a:t>
            </a:r>
            <a:r>
              <a:rPr lang="ja-JP" altLang="en-US" sz="1100" dirty="0">
                <a:latin typeface="UD デジタル 教科書体 NK-B" panose="02020700000000000000" pitchFamily="18" charset="-128"/>
                <a:ea typeface="UD デジタル 教科書体 NK-B" panose="02020700000000000000" pitchFamily="18" charset="-128"/>
              </a:rPr>
              <a:t>手話通訳が必要な場合や車椅子でご参加される場合等は、事前にお申出ください。</a:t>
            </a:r>
            <a:endParaRPr lang="en-US" altLang="ja-JP" sz="1100" dirty="0">
              <a:latin typeface="UD デジタル 教科書体 NK-B" panose="02020700000000000000" pitchFamily="18" charset="-128"/>
              <a:ea typeface="UD デジタル 教科書体 NK-B" panose="02020700000000000000" pitchFamily="18" charset="-128"/>
            </a:endParaRPr>
          </a:p>
          <a:p>
            <a:r>
              <a:rPr lang="ja-JP" altLang="en-US" sz="1100" dirty="0">
                <a:latin typeface="UD デジタル 教科書体 NK-B" panose="02020700000000000000" pitchFamily="18" charset="-128"/>
                <a:ea typeface="UD デジタル 教科書体 NK-B" panose="02020700000000000000" pitchFamily="18" charset="-128"/>
              </a:rPr>
              <a:t>■インターネットによる申込みが難しい場合は、下記「参加申込書」に記入のうえ、</a:t>
            </a:r>
            <a:endParaRPr lang="en-US" altLang="ja-JP" sz="1100" dirty="0">
              <a:latin typeface="UD デジタル 教科書体 NK-B" panose="02020700000000000000" pitchFamily="18" charset="-128"/>
              <a:ea typeface="UD デジタル 教科書体 NK-B" panose="02020700000000000000" pitchFamily="18" charset="-128"/>
            </a:endParaRPr>
          </a:p>
          <a:p>
            <a:pPr>
              <a:defRPr/>
            </a:pPr>
            <a:r>
              <a:rPr lang="ja-JP" altLang="en-US" sz="1100" dirty="0">
                <a:latin typeface="UD デジタル 教科書体 NK-B" panose="02020700000000000000" pitchFamily="18" charset="-128"/>
                <a:ea typeface="UD デジタル 教科書体 NK-B" panose="02020700000000000000" pitchFamily="18" charset="-128"/>
              </a:rPr>
              <a:t>　 問合せ先（表面）あてに</a:t>
            </a:r>
            <a:r>
              <a:rPr lang="en-US" altLang="ja-JP" sz="1100" dirty="0">
                <a:latin typeface="UD デジタル 教科書体 NK-B" panose="02020700000000000000" pitchFamily="18" charset="-128"/>
                <a:ea typeface="UD デジタル 教科書体 NK-B" panose="02020700000000000000" pitchFamily="18" charset="-128"/>
              </a:rPr>
              <a:t>FAX</a:t>
            </a:r>
            <a:r>
              <a:rPr lang="ja-JP" altLang="en-US" sz="1100" dirty="0">
                <a:latin typeface="UD デジタル 教科書体 NK-B" panose="02020700000000000000" pitchFamily="18" charset="-128"/>
                <a:ea typeface="UD デジタル 教科書体 NK-B" panose="02020700000000000000" pitchFamily="18" charset="-128"/>
              </a:rPr>
              <a:t>または</a:t>
            </a:r>
            <a:r>
              <a:rPr lang="en-US" altLang="ja-JP" sz="1100" dirty="0">
                <a:latin typeface="UD デジタル 教科書体 NK-B" panose="02020700000000000000" pitchFamily="18" charset="-128"/>
                <a:ea typeface="UD デジタル 教科書体 NK-B" panose="02020700000000000000" pitchFamily="18" charset="-128"/>
              </a:rPr>
              <a:t>E-mail</a:t>
            </a:r>
            <a:r>
              <a:rPr lang="ja-JP" altLang="en-US" sz="1100" dirty="0">
                <a:latin typeface="UD デジタル 教科書体 NK-B" panose="02020700000000000000" pitchFamily="18" charset="-128"/>
                <a:ea typeface="UD デジタル 教科書体 NK-B" panose="02020700000000000000" pitchFamily="18" charset="-128"/>
              </a:rPr>
              <a:t>でお申込みください。</a:t>
            </a:r>
            <a:endParaRPr lang="en-US" altLang="ja-JP" sz="1100" dirty="0">
              <a:latin typeface="UD デジタル 教科書体 NK-B" panose="02020700000000000000" pitchFamily="18" charset="-128"/>
              <a:ea typeface="UD デジタル 教科書体 NK-B" panose="02020700000000000000" pitchFamily="18" charset="-128"/>
            </a:endParaRPr>
          </a:p>
          <a:p>
            <a:endParaRPr lang="ja-JP" altLang="en-US" sz="1656" dirty="0"/>
          </a:p>
        </p:txBody>
      </p:sp>
      <p:grpSp>
        <p:nvGrpSpPr>
          <p:cNvPr id="27" name="グループ化 20">
            <a:extLst>
              <a:ext uri="{FF2B5EF4-FFF2-40B4-BE49-F238E27FC236}">
                <a16:creationId xmlns:a16="http://schemas.microsoft.com/office/drawing/2014/main" id="{94665B27-D0D1-477A-B4C9-9706B343234B}"/>
              </a:ext>
            </a:extLst>
          </p:cNvPr>
          <p:cNvGrpSpPr>
            <a:grpSpLocks/>
          </p:cNvGrpSpPr>
          <p:nvPr/>
        </p:nvGrpSpPr>
        <p:grpSpPr bwMode="auto">
          <a:xfrm>
            <a:off x="4216643" y="2140787"/>
            <a:ext cx="2574687" cy="260670"/>
            <a:chOff x="1425921" y="7779450"/>
            <a:chExt cx="2673837" cy="216924"/>
          </a:xfrm>
        </p:grpSpPr>
        <p:sp>
          <p:nvSpPr>
            <p:cNvPr id="28" name="正方形/長方形 27">
              <a:extLst>
                <a:ext uri="{FF2B5EF4-FFF2-40B4-BE49-F238E27FC236}">
                  <a16:creationId xmlns:a16="http://schemas.microsoft.com/office/drawing/2014/main" id="{BC0FFD22-04C0-4C57-A945-95BFE24D198F}"/>
                </a:ext>
              </a:extLst>
            </p:cNvPr>
            <p:cNvSpPr/>
            <p:nvPr/>
          </p:nvSpPr>
          <p:spPr>
            <a:xfrm>
              <a:off x="1425921" y="7779450"/>
              <a:ext cx="2177597" cy="216924"/>
            </a:xfrm>
            <a:prstGeom prst="rect">
              <a:avLst/>
            </a:prstGeom>
            <a:solidFill>
              <a:sysClr val="window" lastClr="FFFFFF"/>
            </a:solidFill>
            <a:ln w="12700" cap="flat" cmpd="sng" algn="ctr">
              <a:solidFill>
                <a:sysClr val="windowText" lastClr="000000"/>
              </a:solidFill>
              <a:prstDash val="solid"/>
              <a:miter lim="800000"/>
            </a:ln>
            <a:effectLst/>
          </p:spPr>
          <p:txBody>
            <a:bodyPr anchor="ctr"/>
            <a:lstStyle/>
            <a:p>
              <a:pPr algn="ctr" defTabSz="411287">
                <a:defRPr/>
              </a:pPr>
              <a:r>
                <a:rPr lang="ja-JP" altLang="en-US" sz="1080" kern="0" dirty="0">
                  <a:solidFill>
                    <a:prstClr val="black"/>
                  </a:solidFill>
                  <a:latin typeface="UD デジタル 教科書体 NK-B" panose="02020700000000000000" pitchFamily="18" charset="-128"/>
                  <a:ea typeface="UD デジタル 教科書体 NK-B" panose="02020700000000000000" pitchFamily="18" charset="-128"/>
                </a:rPr>
                <a:t>大阪府　</a:t>
              </a:r>
              <a:r>
                <a:rPr lang="ja-JP" altLang="en-US" sz="1080" kern="0" dirty="0" err="1">
                  <a:solidFill>
                    <a:prstClr val="black"/>
                  </a:solidFill>
                  <a:latin typeface="UD デジタル 教科書体 NK-B" panose="02020700000000000000" pitchFamily="18" charset="-128"/>
                  <a:ea typeface="UD デジタル 教科書体 NK-B" panose="02020700000000000000" pitchFamily="18" charset="-128"/>
                </a:rPr>
                <a:t>障がい</a:t>
              </a:r>
              <a:r>
                <a:rPr lang="ja-JP" altLang="en-US" sz="1080" kern="0" dirty="0">
                  <a:solidFill>
                    <a:prstClr val="black"/>
                  </a:solidFill>
                  <a:latin typeface="UD デジタル 教科書体 NK-B" panose="02020700000000000000" pitchFamily="18" charset="-128"/>
                  <a:ea typeface="UD デジタル 教科書体 NK-B" panose="02020700000000000000" pitchFamily="18" charset="-128"/>
                </a:rPr>
                <a:t>者雇用セミナー</a:t>
              </a:r>
            </a:p>
          </p:txBody>
        </p:sp>
        <p:sp>
          <p:nvSpPr>
            <p:cNvPr id="29" name="正方形/長方形 28">
              <a:extLst>
                <a:ext uri="{FF2B5EF4-FFF2-40B4-BE49-F238E27FC236}">
                  <a16:creationId xmlns:a16="http://schemas.microsoft.com/office/drawing/2014/main" id="{3D752AA2-6B41-4D4C-B3D8-0277BA6B646C}"/>
                </a:ext>
              </a:extLst>
            </p:cNvPr>
            <p:cNvSpPr/>
            <p:nvPr/>
          </p:nvSpPr>
          <p:spPr>
            <a:xfrm>
              <a:off x="3597236" y="7779450"/>
              <a:ext cx="502522" cy="216924"/>
            </a:xfrm>
            <a:prstGeom prst="rect">
              <a:avLst/>
            </a:prstGeom>
            <a:solidFill>
              <a:srgbClr val="5B9BD5"/>
            </a:solidFill>
            <a:ln w="12700" cap="flat" cmpd="sng" algn="ctr">
              <a:solidFill>
                <a:sysClr val="windowText" lastClr="000000"/>
              </a:solidFill>
              <a:prstDash val="solid"/>
              <a:miter lim="800000"/>
            </a:ln>
            <a:effectLst/>
          </p:spPr>
          <p:txBody>
            <a:bodyPr anchor="ctr"/>
            <a:lstStyle/>
            <a:p>
              <a:pPr algn="ctr" defTabSz="411287">
                <a:defRPr/>
              </a:pPr>
              <a:r>
                <a:rPr lang="ja-JP" altLang="en-US" sz="1080" b="1" kern="0" dirty="0">
                  <a:solidFill>
                    <a:prstClr val="white"/>
                  </a:solidFill>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rPr>
                <a:t>検索</a:t>
              </a:r>
            </a:p>
          </p:txBody>
        </p:sp>
      </p:grpSp>
      <p:pic>
        <p:nvPicPr>
          <p:cNvPr id="30" name="グラフィックス 50" descr="カーソル">
            <a:extLst>
              <a:ext uri="{FF2B5EF4-FFF2-40B4-BE49-F238E27FC236}">
                <a16:creationId xmlns:a16="http://schemas.microsoft.com/office/drawing/2014/main" id="{AEB4F341-F0D2-442C-BEBB-4D1DBB612694}"/>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646993" y="1990489"/>
            <a:ext cx="343178" cy="343178"/>
          </a:xfrm>
          <a:prstGeom prst="rect">
            <a:avLst/>
          </a:prstGeom>
        </p:spPr>
      </p:pic>
      <p:pic>
        <p:nvPicPr>
          <p:cNvPr id="19" name="図 18"/>
          <p:cNvPicPr>
            <a:picLocks noChangeAspect="1"/>
          </p:cNvPicPr>
          <p:nvPr/>
        </p:nvPicPr>
        <p:blipFill>
          <a:blip r:embed="rId6"/>
          <a:stretch>
            <a:fillRect/>
          </a:stretch>
        </p:blipFill>
        <p:spPr>
          <a:xfrm>
            <a:off x="353385" y="3242627"/>
            <a:ext cx="588838" cy="574901"/>
          </a:xfrm>
          <a:prstGeom prst="rect">
            <a:avLst/>
          </a:prstGeom>
        </p:spPr>
      </p:pic>
      <p:sp>
        <p:nvSpPr>
          <p:cNvPr id="43" name="正方形/長方形 42"/>
          <p:cNvSpPr/>
          <p:nvPr/>
        </p:nvSpPr>
        <p:spPr>
          <a:xfrm>
            <a:off x="449559" y="7019900"/>
            <a:ext cx="6341771" cy="261610"/>
          </a:xfrm>
          <a:prstGeom prst="rect">
            <a:avLst/>
          </a:prstGeom>
          <a:solidFill>
            <a:srgbClr val="CCFFFF"/>
          </a:solidFill>
        </p:spPr>
        <p:txBody>
          <a:bodyPr wrap="square">
            <a:spAutoFit/>
          </a:bodyPr>
          <a:lstStyle/>
          <a:p>
            <a:r>
              <a:rPr lang="zh-TW" altLang="en-US" sz="1100" dirty="0">
                <a:latin typeface="UD デジタル 教科書体 NP-B" panose="02020700000000000000" pitchFamily="18" charset="-128"/>
                <a:ea typeface="UD デジタル 教科書体 NP-B" panose="02020700000000000000" pitchFamily="18" charset="-128"/>
              </a:rPr>
              <a:t>〒</a:t>
            </a:r>
            <a:r>
              <a:rPr lang="en-US" altLang="zh-TW" sz="1100" dirty="0">
                <a:latin typeface="UD デジタル 教科書体 NP-B" panose="02020700000000000000" pitchFamily="18" charset="-128"/>
                <a:ea typeface="UD デジタル 教科書体 NP-B" panose="02020700000000000000" pitchFamily="18" charset="-128"/>
              </a:rPr>
              <a:t>584-0054</a:t>
            </a:r>
            <a:r>
              <a:rPr lang="zh-TW" altLang="en-US" sz="1100" dirty="0">
                <a:latin typeface="UD デジタル 教科書体 NP-B" panose="02020700000000000000" pitchFamily="18" charset="-128"/>
                <a:ea typeface="UD デジタル 教科書体 NP-B" panose="02020700000000000000" pitchFamily="18" charset="-128"/>
              </a:rPr>
              <a:t>　大阪府富田林市大字甘南備 </a:t>
            </a:r>
            <a:r>
              <a:rPr lang="en-US" altLang="zh-TW" sz="1100" dirty="0">
                <a:latin typeface="UD デジタル 教科書体 NP-B" panose="02020700000000000000" pitchFamily="18" charset="-128"/>
                <a:ea typeface="UD デジタル 教科書体 NP-B" panose="02020700000000000000" pitchFamily="18" charset="-128"/>
              </a:rPr>
              <a:t>216 </a:t>
            </a:r>
            <a:r>
              <a:rPr lang="zh-TW" altLang="en-US" sz="1100" dirty="0">
                <a:latin typeface="UD デジタル 教科書体 NP-B" panose="02020700000000000000" pitchFamily="18" charset="-128"/>
                <a:ea typeface="UD デジタル 教科書体 NP-B" panose="02020700000000000000" pitchFamily="18" charset="-128"/>
              </a:rPr>
              <a:t>番地</a:t>
            </a:r>
            <a:r>
              <a:rPr lang="ja-JP" altLang="en-US" sz="1100" dirty="0">
                <a:latin typeface="UD デジタル 教科書体 NP-B" panose="02020700000000000000" pitchFamily="18" charset="-128"/>
                <a:ea typeface="UD デジタル 教科書体 NP-B" panose="02020700000000000000" pitchFamily="18" charset="-128"/>
              </a:rPr>
              <a:t>　　</a:t>
            </a:r>
            <a:r>
              <a:rPr lang="zh-TW" altLang="en-US" sz="1100" dirty="0">
                <a:latin typeface="UD デジタル 教科書体 NP-B" panose="02020700000000000000" pitchFamily="18" charset="-128"/>
                <a:ea typeface="UD デジタル 教科書体 NP-B" panose="02020700000000000000" pitchFamily="18" charset="-128"/>
              </a:rPr>
              <a:t>電話番号　</a:t>
            </a:r>
            <a:r>
              <a:rPr lang="en-US" altLang="zh-TW" sz="1100" dirty="0">
                <a:latin typeface="UD デジタル 教科書体 NP-B" panose="02020700000000000000" pitchFamily="18" charset="-128"/>
                <a:ea typeface="UD デジタル 教科書体 NP-B" panose="02020700000000000000" pitchFamily="18" charset="-128"/>
              </a:rPr>
              <a:t>0721-34-1675</a:t>
            </a:r>
            <a:r>
              <a:rPr lang="zh-TW" altLang="en-US" sz="1100" dirty="0">
                <a:latin typeface="UD デジタル 教科書体 NP-B" panose="02020700000000000000" pitchFamily="18" charset="-128"/>
                <a:ea typeface="UD デジタル 教科書体 NP-B" panose="02020700000000000000" pitchFamily="18" charset="-128"/>
              </a:rPr>
              <a:t>　</a:t>
            </a:r>
            <a:r>
              <a:rPr lang="en-US" altLang="zh-TW" sz="1100" dirty="0">
                <a:latin typeface="UD デジタル 教科書体 NP-B" panose="02020700000000000000" pitchFamily="18" charset="-128"/>
                <a:ea typeface="UD デジタル 教科書体 NP-B" panose="02020700000000000000" pitchFamily="18" charset="-128"/>
              </a:rPr>
              <a:t>(</a:t>
            </a:r>
            <a:r>
              <a:rPr lang="zh-TW" altLang="en-US" sz="1100" dirty="0">
                <a:latin typeface="UD デジタル 教科書体 NP-B" panose="02020700000000000000" pitchFamily="18" charset="-128"/>
                <a:ea typeface="UD デジタル 教科書体 NP-B" panose="02020700000000000000" pitchFamily="18" charset="-128"/>
              </a:rPr>
              <a:t>代表</a:t>
            </a:r>
            <a:r>
              <a:rPr lang="en-US" altLang="zh-TW" sz="1100" dirty="0">
                <a:latin typeface="UD デジタル 教科書体 NP-B" panose="02020700000000000000" pitchFamily="18" charset="-128"/>
                <a:ea typeface="UD デジタル 教科書体 NP-B" panose="02020700000000000000" pitchFamily="18" charset="-128"/>
              </a:rPr>
              <a:t>)</a:t>
            </a:r>
            <a:endParaRPr lang="ja-JP" altLang="en-US" sz="1100" dirty="0">
              <a:latin typeface="UD デジタル 教科書体 NP-B" panose="02020700000000000000" pitchFamily="18" charset="-128"/>
              <a:ea typeface="UD デジタル 教科書体 NP-B" panose="02020700000000000000" pitchFamily="18" charset="-128"/>
            </a:endParaRPr>
          </a:p>
        </p:txBody>
      </p:sp>
      <p:pic>
        <p:nvPicPr>
          <p:cNvPr id="2" name="図 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11536" y="1627420"/>
            <a:ext cx="774037" cy="774037"/>
          </a:xfrm>
          <a:prstGeom prst="rect">
            <a:avLst/>
          </a:prstGeom>
        </p:spPr>
      </p:pic>
    </p:spTree>
    <p:extLst>
      <p:ext uri="{BB962C8B-B14F-4D97-AF65-F5344CB8AC3E}">
        <p14:creationId xmlns:p14="http://schemas.microsoft.com/office/powerpoint/2010/main" val="156946004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1117</TotalTime>
  <Words>726</Words>
  <Application>Microsoft Office PowerPoint</Application>
  <PresentationFormat>ユーザー設定</PresentationFormat>
  <Paragraphs>80</Paragraphs>
  <Slides>2</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BIZ UDPゴシック</vt:lpstr>
      <vt:lpstr>HGP創英角ｺﾞｼｯｸUB</vt:lpstr>
      <vt:lpstr>HG丸ｺﾞｼｯｸM-PRO</vt:lpstr>
      <vt:lpstr>UD デジタル 教科書体 NK-B</vt:lpstr>
      <vt:lpstr>UD デジタル 教科書体 NP-B</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川上　瑠莉</dc:creator>
  <cp:lastModifiedBy>竹内　美惠子</cp:lastModifiedBy>
  <cp:revision>143</cp:revision>
  <cp:lastPrinted>2023-10-25T02:08:10Z</cp:lastPrinted>
  <dcterms:created xsi:type="dcterms:W3CDTF">2021-10-19T05:38:20Z</dcterms:created>
  <dcterms:modified xsi:type="dcterms:W3CDTF">2023-11-13T06:35:35Z</dcterms:modified>
</cp:coreProperties>
</file>