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79" r:id="rId1"/>
  </p:sldMasterIdLst>
  <p:notesMasterIdLst>
    <p:notesMasterId r:id="rId4"/>
  </p:notesMasterIdLst>
  <p:handoutMasterIdLst>
    <p:handoutMasterId r:id="rId5"/>
  </p:handoutMasterIdLst>
  <p:sldIdLst>
    <p:sldId id="258" r:id="rId2"/>
    <p:sldId id="259" r:id="rId3"/>
  </p:sldIdLst>
  <p:sldSz cx="7235825" cy="104394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37" userDrawn="1">
          <p15:clr>
            <a:srgbClr val="A4A3A4"/>
          </p15:clr>
        </p15:guide>
        <p15:guide id="2" pos="228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山脇　真奈美" initials="山脇　真奈美" lastIdx="1" clrIdx="0">
    <p:extLst>
      <p:ext uri="{19B8F6BF-5375-455C-9EA6-DF929625EA0E}">
        <p15:presenceInfo xmlns:p15="http://schemas.microsoft.com/office/powerpoint/2012/main" userId="S-1-5-21-161959346-1900351369-444732941-263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FF"/>
    <a:srgbClr val="CCFFFF"/>
    <a:srgbClr val="CC9900"/>
    <a:srgbClr val="DDDDDD"/>
    <a:srgbClr val="FFCCFF"/>
    <a:srgbClr val="FFCC99"/>
    <a:srgbClr val="FFCCCC"/>
    <a:srgbClr val="FF66FF"/>
    <a:srgbClr val="FFFFCC"/>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675" autoAdjust="0"/>
    <p:restoredTop sz="97662" autoAdjust="0"/>
  </p:normalViewPr>
  <p:slideViewPr>
    <p:cSldViewPr>
      <p:cViewPr varScale="1">
        <p:scale>
          <a:sx n="49" d="100"/>
          <a:sy n="49" d="100"/>
        </p:scale>
        <p:origin x="2640" y="60"/>
      </p:cViewPr>
      <p:guideLst>
        <p:guide orient="horz" pos="3237"/>
        <p:guide pos="22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6" d="100"/>
          <a:sy n="56" d="100"/>
        </p:scale>
        <p:origin x="-1854" y="-84"/>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B50D1E6-E95D-4EDC-99A7-AE1C27C2F685}" type="doc">
      <dgm:prSet loTypeId="urn:microsoft.com/office/officeart/2008/layout/LinedList" loCatId="list" qsTypeId="urn:microsoft.com/office/officeart/2005/8/quickstyle/simple1" qsCatId="simple" csTypeId="urn:microsoft.com/office/officeart/2005/8/colors/accent6_1" csCatId="accent6" phldr="1"/>
      <dgm:spPr/>
      <dgm:t>
        <a:bodyPr/>
        <a:lstStyle/>
        <a:p>
          <a:endParaRPr lang="en-US"/>
        </a:p>
      </dgm:t>
    </dgm:pt>
    <dgm:pt modelId="{E1DB474B-7D13-4C97-8BA1-3324F8105962}">
      <dgm:prSet custT="1"/>
      <dgm:spPr/>
      <dgm:t>
        <a:bodyPr/>
        <a:lstStyle/>
        <a:p>
          <a:pPr algn="l"/>
          <a:r>
            <a:rPr lang="ja-JP" altLang="en-US" sz="1400" b="1" u="none" dirty="0">
              <a:latin typeface="HG丸ｺﾞｼｯｸM-PRO" panose="020F0600000000000000" pitchFamily="50" charset="-128"/>
              <a:ea typeface="HG丸ｺﾞｼｯｸM-PRO" panose="020F0600000000000000" pitchFamily="50" charset="-128"/>
            </a:rPr>
            <a:t>■</a:t>
          </a:r>
          <a:r>
            <a:rPr lang="ja-JP" sz="1400" b="1" u="none" dirty="0">
              <a:latin typeface="HG丸ｺﾞｼｯｸM-PRO" panose="020F0600000000000000" pitchFamily="50" charset="-128"/>
              <a:ea typeface="HG丸ｺﾞｼｯｸM-PRO" panose="020F0600000000000000" pitchFamily="50" charset="-128"/>
            </a:rPr>
            <a:t>プログラム</a:t>
          </a:r>
          <a:endParaRPr lang="en-US" sz="1400" u="none" dirty="0">
            <a:latin typeface="HG丸ｺﾞｼｯｸM-PRO" panose="020F0600000000000000" pitchFamily="50" charset="-128"/>
            <a:ea typeface="HG丸ｺﾞｼｯｸM-PRO" panose="020F0600000000000000" pitchFamily="50" charset="-128"/>
          </a:endParaRPr>
        </a:p>
      </dgm:t>
    </dgm:pt>
    <dgm:pt modelId="{A93E2607-BDF4-45BC-8612-26019EA391EE}" type="parTrans" cxnId="{D37670C9-E8B0-4776-A814-1155F66EAC70}">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360CBCDB-C766-4302-B252-39C374922F8A}" type="sibTrans" cxnId="{D37670C9-E8B0-4776-A814-1155F66EAC70}">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7C1E5C9C-5033-4CB5-9A14-D1910291FF2E}">
      <dgm:prSet custT="1"/>
      <dgm:spPr/>
      <dgm:t>
        <a:bodyPr/>
        <a:lstStyle/>
        <a:p>
          <a:pPr algn="l"/>
          <a:r>
            <a:rPr lang="ja-JP" sz="1400" dirty="0">
              <a:latin typeface="HG丸ｺﾞｼｯｸM-PRO" panose="020F0600000000000000" pitchFamily="50" charset="-128"/>
              <a:ea typeface="HG丸ｺﾞｼｯｸM-PRO" panose="020F0600000000000000" pitchFamily="50" charset="-128"/>
            </a:rPr>
            <a:t>１　障がい者雇用の基本</a:t>
          </a:r>
          <a:endParaRPr lang="en-US" sz="1400" dirty="0">
            <a:latin typeface="HG丸ｺﾞｼｯｸM-PRO" panose="020F0600000000000000" pitchFamily="50" charset="-128"/>
            <a:ea typeface="HG丸ｺﾞｼｯｸM-PRO" panose="020F0600000000000000" pitchFamily="50" charset="-128"/>
          </a:endParaRPr>
        </a:p>
      </dgm:t>
    </dgm:pt>
    <dgm:pt modelId="{EFF7EFE5-5517-4FA1-B677-31BA9FFACD90}" type="parTrans" cxnId="{67F5C902-62B5-4005-BE29-A2AE59B88822}">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F9180404-9704-43C0-BEB3-43259D2A7982}" type="sibTrans" cxnId="{67F5C902-62B5-4005-BE29-A2AE59B88822}">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538FE241-14A8-4233-BA39-D1BDA07A6675}">
      <dgm:prSet custT="1"/>
      <dgm:spPr/>
      <dgm:t>
        <a:bodyPr anchor="ctr"/>
        <a:lstStyle/>
        <a:p>
          <a:pPr algn="r"/>
          <a:r>
            <a:rPr lang="ja-JP" altLang="en-US" sz="1400" dirty="0">
              <a:latin typeface="HG丸ｺﾞｼｯｸM-PRO" panose="020F0600000000000000" pitchFamily="50" charset="-128"/>
              <a:ea typeface="HG丸ｺﾞｼｯｸM-PRO" panose="020F0600000000000000" pitchFamily="50" charset="-128"/>
            </a:rPr>
            <a:t>　　　　</a:t>
          </a:r>
          <a:r>
            <a:rPr lang="ja-JP" altLang="en-US" sz="1400" dirty="0" smtClean="0">
              <a:latin typeface="HG丸ｺﾞｼｯｸM-PRO" panose="020F0600000000000000" pitchFamily="50" charset="-128"/>
              <a:ea typeface="HG丸ｺﾞｼｯｸM-PRO" panose="020F0600000000000000" pitchFamily="50" charset="-128"/>
            </a:rPr>
            <a:t>　　</a:t>
          </a:r>
          <a:r>
            <a:rPr lang="ja-JP" sz="1400" dirty="0" smtClean="0">
              <a:latin typeface="HG丸ｺﾞｼｯｸM-PRO" panose="020F0600000000000000" pitchFamily="50" charset="-128"/>
              <a:ea typeface="HG丸ｺﾞｼｯｸM-PRO" panose="020F0600000000000000" pitchFamily="50" charset="-128"/>
            </a:rPr>
            <a:t>大阪府障</a:t>
          </a:r>
          <a:r>
            <a:rPr lang="ja-JP" sz="1400" dirty="0">
              <a:latin typeface="HG丸ｺﾞｼｯｸM-PRO" panose="020F0600000000000000" pitchFamily="50" charset="-128"/>
              <a:ea typeface="HG丸ｺﾞｼｯｸM-PRO" panose="020F0600000000000000" pitchFamily="50" charset="-128"/>
            </a:rPr>
            <a:t>がい者雇用促進センター　</a:t>
          </a:r>
          <a:r>
            <a:rPr lang="ja-JP" sz="1400" dirty="0" smtClean="0">
              <a:latin typeface="HG丸ｺﾞｼｯｸM-PRO" panose="020F0600000000000000" pitchFamily="50" charset="-128"/>
              <a:ea typeface="HG丸ｺﾞｼｯｸM-PRO" panose="020F0600000000000000" pitchFamily="50" charset="-128"/>
            </a:rPr>
            <a:t>上席</a:t>
          </a:r>
          <a:r>
            <a:rPr lang="ja-JP" altLang="en-US" sz="1400" dirty="0" smtClean="0">
              <a:latin typeface="HG丸ｺﾞｼｯｸM-PRO" panose="020F0600000000000000" pitchFamily="50" charset="-128"/>
              <a:ea typeface="HG丸ｺﾞｼｯｸM-PRO" panose="020F0600000000000000" pitchFamily="50" charset="-128"/>
            </a:rPr>
            <a:t>調査役　中島　義晴</a:t>
          </a:r>
          <a:r>
            <a:rPr lang="ja-JP" sz="1400" dirty="0">
              <a:latin typeface="HG丸ｺﾞｼｯｸM-PRO" panose="020F0600000000000000" pitchFamily="50" charset="-128"/>
              <a:ea typeface="HG丸ｺﾞｼｯｸM-PRO" panose="020F0600000000000000" pitchFamily="50" charset="-128"/>
            </a:rPr>
            <a:t>　</a:t>
          </a:r>
          <a:endParaRPr lang="en-US" sz="1400" dirty="0">
            <a:latin typeface="HG丸ｺﾞｼｯｸM-PRO" panose="020F0600000000000000" pitchFamily="50" charset="-128"/>
            <a:ea typeface="HG丸ｺﾞｼｯｸM-PRO" panose="020F0600000000000000" pitchFamily="50" charset="-128"/>
          </a:endParaRPr>
        </a:p>
      </dgm:t>
    </dgm:pt>
    <dgm:pt modelId="{79E48887-9FDA-4F4F-BF16-3926AE47818B}" type="parTrans" cxnId="{5A884549-B295-45DF-BF2C-1C928F0FDA38}">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4152733F-6D3A-44AB-842E-3B528DE99D00}" type="sibTrans" cxnId="{5A884549-B295-45DF-BF2C-1C928F0FDA38}">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E934BC50-F221-4450-BF3C-AA47B41543A4}">
      <dgm:prSet custT="1"/>
      <dgm:spPr/>
      <dgm:t>
        <a:bodyPr/>
        <a:lstStyle/>
        <a:p>
          <a:pPr algn="l"/>
          <a:r>
            <a:rPr lang="ja-JP" sz="1400" dirty="0">
              <a:latin typeface="HG丸ｺﾞｼｯｸM-PRO" panose="020F0600000000000000" pitchFamily="50" charset="-128"/>
              <a:ea typeface="HG丸ｺﾞｼｯｸM-PRO" panose="020F0600000000000000" pitchFamily="50" charset="-128"/>
            </a:rPr>
            <a:t>２　</a:t>
          </a:r>
          <a:r>
            <a:rPr lang="ja-JP" altLang="en-US" sz="1400" dirty="0" smtClean="0">
              <a:latin typeface="HG丸ｺﾞｼｯｸM-PRO" panose="020F0600000000000000" pitchFamily="50" charset="-128"/>
              <a:ea typeface="HG丸ｺﾞｼｯｸM-PRO" panose="020F0600000000000000" pitchFamily="50" charset="-128"/>
            </a:rPr>
            <a:t>障害者雇用促進法の改正と大阪労働局の障がい者雇用の助成金について　　　</a:t>
          </a:r>
          <a:endParaRPr lang="en-US" sz="1400" dirty="0">
            <a:latin typeface="HG丸ｺﾞｼｯｸM-PRO" panose="020F0600000000000000" pitchFamily="50" charset="-128"/>
            <a:ea typeface="HG丸ｺﾞｼｯｸM-PRO" panose="020F0600000000000000" pitchFamily="50" charset="-128"/>
          </a:endParaRPr>
        </a:p>
      </dgm:t>
    </dgm:pt>
    <dgm:pt modelId="{1BCA555B-0118-4A9F-AB97-3FA04066DE2C}" type="parTrans" cxnId="{AFF6C53D-3BA4-455D-8C39-566E3E449D8E}">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069A1855-1D6F-4160-8C0A-D8F1E484E7F0}" type="sibTrans" cxnId="{AFF6C53D-3BA4-455D-8C39-566E3E449D8E}">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7CA38D3E-1DD9-4839-93DB-CD5EEAB5D279}">
      <dgm:prSet custT="1"/>
      <dgm:spPr/>
      <dgm:t>
        <a:bodyPr/>
        <a:lstStyle/>
        <a:p>
          <a:pPr algn="l"/>
          <a:r>
            <a:rPr lang="ja-JP" sz="1400" dirty="0">
              <a:latin typeface="HG丸ｺﾞｼｯｸM-PRO" panose="020F0600000000000000" pitchFamily="50" charset="-128"/>
              <a:ea typeface="HG丸ｺﾞｼｯｸM-PRO" panose="020F0600000000000000" pitchFamily="50" charset="-128"/>
            </a:rPr>
            <a:t>３　先進企業の事例紹介「障がい者の雇用管理について」</a:t>
          </a:r>
          <a:endParaRPr lang="en-US" sz="1400" dirty="0">
            <a:latin typeface="HG丸ｺﾞｼｯｸM-PRO" panose="020F0600000000000000" pitchFamily="50" charset="-128"/>
            <a:ea typeface="HG丸ｺﾞｼｯｸM-PRO" panose="020F0600000000000000" pitchFamily="50" charset="-128"/>
          </a:endParaRPr>
        </a:p>
      </dgm:t>
    </dgm:pt>
    <dgm:pt modelId="{0652803F-F4F4-480B-AFF7-8165E2F49F40}" type="parTrans" cxnId="{BD1A1121-D0B2-4580-9C26-1F5C65619FB4}">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1924C967-05D8-4DE7-835E-A03FF5948EEA}" type="sibTrans" cxnId="{BD1A1121-D0B2-4580-9C26-1F5C65619FB4}">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3F27FA70-12BD-4A0E-8F34-E77B6F0D8B07}">
      <dgm:prSet custT="1"/>
      <dgm:spPr/>
      <dgm:t>
        <a:bodyPr anchor="ctr"/>
        <a:lstStyle/>
        <a:p>
          <a:pPr algn="r"/>
          <a:r>
            <a:rPr lang="ja-JP" altLang="en-US" sz="1400" dirty="0" smtClean="0">
              <a:latin typeface="HG丸ｺﾞｼｯｸM-PRO" panose="020F0600000000000000" pitchFamily="50" charset="-128"/>
              <a:ea typeface="HG丸ｺﾞｼｯｸM-PRO" panose="020F0600000000000000" pitchFamily="50" charset="-128"/>
            </a:rPr>
            <a:t>　株式会社</a:t>
          </a:r>
          <a:r>
            <a:rPr lang="en-US" altLang="ja-JP" sz="1400" dirty="0" smtClean="0">
              <a:latin typeface="HG丸ｺﾞｼｯｸM-PRO" panose="020F0600000000000000" pitchFamily="50" charset="-128"/>
              <a:ea typeface="HG丸ｺﾞｼｯｸM-PRO" panose="020F0600000000000000" pitchFamily="50" charset="-128"/>
            </a:rPr>
            <a:t>JR</a:t>
          </a:r>
          <a:r>
            <a:rPr lang="ja-JP" altLang="en-US" sz="1400" dirty="0" smtClean="0">
              <a:latin typeface="HG丸ｺﾞｼｯｸM-PRO" panose="020F0600000000000000" pitchFamily="50" charset="-128"/>
              <a:ea typeface="HG丸ｺﾞｼｯｸM-PRO" panose="020F0600000000000000" pitchFamily="50" charset="-128"/>
            </a:rPr>
            <a:t>西日本あいウィル　代表取締役　勝田　素乃子　氏</a:t>
          </a:r>
          <a:endParaRPr lang="en-US" sz="1400" dirty="0">
            <a:latin typeface="HG丸ｺﾞｼｯｸM-PRO" panose="020F0600000000000000" pitchFamily="50" charset="-128"/>
            <a:ea typeface="HG丸ｺﾞｼｯｸM-PRO" panose="020F0600000000000000" pitchFamily="50" charset="-128"/>
          </a:endParaRPr>
        </a:p>
      </dgm:t>
    </dgm:pt>
    <dgm:pt modelId="{4A0EEEC5-85F0-4183-8444-47BFC0AED50F}" type="parTrans" cxnId="{1BF23C2B-58F8-4F8B-9746-C5BF141B4EBE}">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0AFE5433-4B06-4139-86CD-65B43BC51CD7}" type="sibTrans" cxnId="{1BF23C2B-58F8-4F8B-9746-C5BF141B4EBE}">
      <dgm:prSet/>
      <dgm:spPr/>
      <dgm:t>
        <a:bodyPr/>
        <a:lstStyle/>
        <a:p>
          <a:pPr algn="l"/>
          <a:endParaRPr lang="en-US" sz="1400">
            <a:latin typeface="HG丸ｺﾞｼｯｸM-PRO" panose="020F0600000000000000" pitchFamily="50" charset="-128"/>
            <a:ea typeface="HG丸ｺﾞｼｯｸM-PRO" panose="020F0600000000000000" pitchFamily="50" charset="-128"/>
          </a:endParaRPr>
        </a:p>
      </dgm:t>
    </dgm:pt>
    <dgm:pt modelId="{6E4C8CCE-1741-4152-86DD-DC6462421D38}">
      <dgm:prSet custT="1"/>
      <dgm:spPr/>
      <dgm:t>
        <a:bodyPr/>
        <a:lstStyle/>
        <a:p>
          <a:pPr algn="l"/>
          <a:r>
            <a:rPr lang="ja-JP" altLang="en-US" sz="1400" dirty="0" smtClean="0">
              <a:latin typeface="HG丸ｺﾞｼｯｸM-PRO" panose="020F0600000000000000" pitchFamily="50" charset="-128"/>
              <a:ea typeface="HG丸ｺﾞｼｯｸM-PRO" panose="020F0600000000000000" pitchFamily="50" charset="-128"/>
            </a:rPr>
            <a:t>　　　大阪労働局　職業安定部　職業対策課　地方障害者雇用担当官　安本　容子　氏　</a:t>
          </a:r>
          <a:endParaRPr lang="en-US" sz="1400" dirty="0">
            <a:latin typeface="HG丸ｺﾞｼｯｸM-PRO" panose="020F0600000000000000" pitchFamily="50" charset="-128"/>
            <a:ea typeface="HG丸ｺﾞｼｯｸM-PRO" panose="020F0600000000000000" pitchFamily="50" charset="-128"/>
          </a:endParaRPr>
        </a:p>
      </dgm:t>
    </dgm:pt>
    <dgm:pt modelId="{FED23053-0A6D-4B14-A4A6-BDAEF3ABC9F1}" type="parTrans" cxnId="{0BF14248-01C8-4111-AB4B-5ECC843245A7}">
      <dgm:prSet/>
      <dgm:spPr/>
      <dgm:t>
        <a:bodyPr/>
        <a:lstStyle/>
        <a:p>
          <a:endParaRPr kumimoji="1" lang="ja-JP" altLang="en-US"/>
        </a:p>
      </dgm:t>
    </dgm:pt>
    <dgm:pt modelId="{A3912765-351F-453A-B2C7-95089F6255B8}" type="sibTrans" cxnId="{0BF14248-01C8-4111-AB4B-5ECC843245A7}">
      <dgm:prSet/>
      <dgm:spPr/>
      <dgm:t>
        <a:bodyPr/>
        <a:lstStyle/>
        <a:p>
          <a:endParaRPr kumimoji="1" lang="ja-JP" altLang="en-US"/>
        </a:p>
      </dgm:t>
    </dgm:pt>
    <dgm:pt modelId="{D067B12C-C29E-42D6-822D-68AB2DF897BE}" type="pres">
      <dgm:prSet presAssocID="{6B50D1E6-E95D-4EDC-99A7-AE1C27C2F685}" presName="vert0" presStyleCnt="0">
        <dgm:presLayoutVars>
          <dgm:dir/>
          <dgm:animOne val="branch"/>
          <dgm:animLvl val="lvl"/>
        </dgm:presLayoutVars>
      </dgm:prSet>
      <dgm:spPr/>
      <dgm:t>
        <a:bodyPr/>
        <a:lstStyle/>
        <a:p>
          <a:endParaRPr kumimoji="1" lang="ja-JP" altLang="en-US"/>
        </a:p>
      </dgm:t>
    </dgm:pt>
    <dgm:pt modelId="{B309D231-46E7-4831-8E05-FE93E4EB404D}" type="pres">
      <dgm:prSet presAssocID="{E1DB474B-7D13-4C97-8BA1-3324F8105962}" presName="thickLine" presStyleLbl="alignNode1" presStyleIdx="0" presStyleCnt="7"/>
      <dgm:spPr/>
      <dgm:t>
        <a:bodyPr/>
        <a:lstStyle/>
        <a:p>
          <a:endParaRPr kumimoji="1" lang="ja-JP" altLang="en-US"/>
        </a:p>
      </dgm:t>
    </dgm:pt>
    <dgm:pt modelId="{E88063EB-E4B3-4A1D-BBDE-78457CC1FAA5}" type="pres">
      <dgm:prSet presAssocID="{E1DB474B-7D13-4C97-8BA1-3324F8105962}" presName="horz1" presStyleCnt="0"/>
      <dgm:spPr/>
      <dgm:t>
        <a:bodyPr/>
        <a:lstStyle/>
        <a:p>
          <a:endParaRPr kumimoji="1" lang="ja-JP" altLang="en-US"/>
        </a:p>
      </dgm:t>
    </dgm:pt>
    <dgm:pt modelId="{C65110FA-4DC2-4851-B6D2-15BF49BA5DC1}" type="pres">
      <dgm:prSet presAssocID="{E1DB474B-7D13-4C97-8BA1-3324F8105962}" presName="tx1" presStyleLbl="revTx" presStyleIdx="0" presStyleCnt="7"/>
      <dgm:spPr/>
      <dgm:t>
        <a:bodyPr/>
        <a:lstStyle/>
        <a:p>
          <a:endParaRPr kumimoji="1" lang="ja-JP" altLang="en-US"/>
        </a:p>
      </dgm:t>
    </dgm:pt>
    <dgm:pt modelId="{7C008DA5-F5EB-4BED-9EF6-8AEE0FFA886E}" type="pres">
      <dgm:prSet presAssocID="{E1DB474B-7D13-4C97-8BA1-3324F8105962}" presName="vert1" presStyleCnt="0"/>
      <dgm:spPr/>
      <dgm:t>
        <a:bodyPr/>
        <a:lstStyle/>
        <a:p>
          <a:endParaRPr kumimoji="1" lang="ja-JP" altLang="en-US"/>
        </a:p>
      </dgm:t>
    </dgm:pt>
    <dgm:pt modelId="{6BBE56ED-7ACF-4641-A31D-794789A34BF6}" type="pres">
      <dgm:prSet presAssocID="{7C1E5C9C-5033-4CB5-9A14-D1910291FF2E}" presName="thickLine" presStyleLbl="alignNode1" presStyleIdx="1" presStyleCnt="7"/>
      <dgm:spPr/>
      <dgm:t>
        <a:bodyPr/>
        <a:lstStyle/>
        <a:p>
          <a:endParaRPr kumimoji="1" lang="ja-JP" altLang="en-US"/>
        </a:p>
      </dgm:t>
    </dgm:pt>
    <dgm:pt modelId="{564B61CF-7D7D-4EE7-9DA3-8A2881B5031B}" type="pres">
      <dgm:prSet presAssocID="{7C1E5C9C-5033-4CB5-9A14-D1910291FF2E}" presName="horz1" presStyleCnt="0"/>
      <dgm:spPr/>
      <dgm:t>
        <a:bodyPr/>
        <a:lstStyle/>
        <a:p>
          <a:endParaRPr kumimoji="1" lang="ja-JP" altLang="en-US"/>
        </a:p>
      </dgm:t>
    </dgm:pt>
    <dgm:pt modelId="{7597C75B-8A53-4272-9803-ECE77F070E98}" type="pres">
      <dgm:prSet presAssocID="{7C1E5C9C-5033-4CB5-9A14-D1910291FF2E}" presName="tx1" presStyleLbl="revTx" presStyleIdx="1" presStyleCnt="7"/>
      <dgm:spPr/>
      <dgm:t>
        <a:bodyPr/>
        <a:lstStyle/>
        <a:p>
          <a:endParaRPr kumimoji="1" lang="ja-JP" altLang="en-US"/>
        </a:p>
      </dgm:t>
    </dgm:pt>
    <dgm:pt modelId="{E1700D95-B94F-4F51-B061-08E72AA61A34}" type="pres">
      <dgm:prSet presAssocID="{7C1E5C9C-5033-4CB5-9A14-D1910291FF2E}" presName="vert1" presStyleCnt="0"/>
      <dgm:spPr/>
      <dgm:t>
        <a:bodyPr/>
        <a:lstStyle/>
        <a:p>
          <a:endParaRPr kumimoji="1" lang="ja-JP" altLang="en-US"/>
        </a:p>
      </dgm:t>
    </dgm:pt>
    <dgm:pt modelId="{A7A04D31-174D-4706-8AAE-557FA38AAE8E}" type="pres">
      <dgm:prSet presAssocID="{538FE241-14A8-4233-BA39-D1BDA07A6675}" presName="thickLine" presStyleLbl="alignNode1" presStyleIdx="2" presStyleCnt="7"/>
      <dgm:spPr/>
      <dgm:t>
        <a:bodyPr/>
        <a:lstStyle/>
        <a:p>
          <a:endParaRPr kumimoji="1" lang="ja-JP" altLang="en-US"/>
        </a:p>
      </dgm:t>
    </dgm:pt>
    <dgm:pt modelId="{3E06E562-E06E-4A03-AA13-76215696D545}" type="pres">
      <dgm:prSet presAssocID="{538FE241-14A8-4233-BA39-D1BDA07A6675}" presName="horz1" presStyleCnt="0"/>
      <dgm:spPr/>
      <dgm:t>
        <a:bodyPr/>
        <a:lstStyle/>
        <a:p>
          <a:endParaRPr kumimoji="1" lang="ja-JP" altLang="en-US"/>
        </a:p>
      </dgm:t>
    </dgm:pt>
    <dgm:pt modelId="{12AD2F9F-F8CE-48BD-9EEF-2D0D2CF52A06}" type="pres">
      <dgm:prSet presAssocID="{538FE241-14A8-4233-BA39-D1BDA07A6675}" presName="tx1" presStyleLbl="revTx" presStyleIdx="2" presStyleCnt="7"/>
      <dgm:spPr/>
      <dgm:t>
        <a:bodyPr/>
        <a:lstStyle/>
        <a:p>
          <a:endParaRPr kumimoji="1" lang="ja-JP" altLang="en-US"/>
        </a:p>
      </dgm:t>
    </dgm:pt>
    <dgm:pt modelId="{2C7BB1FE-C0B5-4D65-868C-0EDB83F43EF9}" type="pres">
      <dgm:prSet presAssocID="{538FE241-14A8-4233-BA39-D1BDA07A6675}" presName="vert1" presStyleCnt="0"/>
      <dgm:spPr/>
      <dgm:t>
        <a:bodyPr/>
        <a:lstStyle/>
        <a:p>
          <a:endParaRPr kumimoji="1" lang="ja-JP" altLang="en-US"/>
        </a:p>
      </dgm:t>
    </dgm:pt>
    <dgm:pt modelId="{E0F9DC5C-54BC-45E5-A1CF-D26241954CBA}" type="pres">
      <dgm:prSet presAssocID="{E934BC50-F221-4450-BF3C-AA47B41543A4}" presName="thickLine" presStyleLbl="alignNode1" presStyleIdx="3" presStyleCnt="7"/>
      <dgm:spPr/>
      <dgm:t>
        <a:bodyPr/>
        <a:lstStyle/>
        <a:p>
          <a:endParaRPr kumimoji="1" lang="ja-JP" altLang="en-US"/>
        </a:p>
      </dgm:t>
    </dgm:pt>
    <dgm:pt modelId="{D3BAB642-1303-49FF-9340-BD7387B76D26}" type="pres">
      <dgm:prSet presAssocID="{E934BC50-F221-4450-BF3C-AA47B41543A4}" presName="horz1" presStyleCnt="0"/>
      <dgm:spPr/>
      <dgm:t>
        <a:bodyPr/>
        <a:lstStyle/>
        <a:p>
          <a:endParaRPr kumimoji="1" lang="ja-JP" altLang="en-US"/>
        </a:p>
      </dgm:t>
    </dgm:pt>
    <dgm:pt modelId="{68CDE0B1-26C6-488C-A1F0-B3E1BAD827E7}" type="pres">
      <dgm:prSet presAssocID="{E934BC50-F221-4450-BF3C-AA47B41543A4}" presName="tx1" presStyleLbl="revTx" presStyleIdx="3" presStyleCnt="7"/>
      <dgm:spPr/>
      <dgm:t>
        <a:bodyPr/>
        <a:lstStyle/>
        <a:p>
          <a:endParaRPr kumimoji="1" lang="ja-JP" altLang="en-US"/>
        </a:p>
      </dgm:t>
    </dgm:pt>
    <dgm:pt modelId="{EF756F7F-6D22-4090-9846-7995655C41DE}" type="pres">
      <dgm:prSet presAssocID="{E934BC50-F221-4450-BF3C-AA47B41543A4}" presName="vert1" presStyleCnt="0"/>
      <dgm:spPr/>
      <dgm:t>
        <a:bodyPr/>
        <a:lstStyle/>
        <a:p>
          <a:endParaRPr kumimoji="1" lang="ja-JP" altLang="en-US"/>
        </a:p>
      </dgm:t>
    </dgm:pt>
    <dgm:pt modelId="{9F7AFA50-80D2-4131-A6EA-4166FA41E5B1}" type="pres">
      <dgm:prSet presAssocID="{6E4C8CCE-1741-4152-86DD-DC6462421D38}" presName="thickLine" presStyleLbl="alignNode1" presStyleIdx="4" presStyleCnt="7"/>
      <dgm:spPr/>
    </dgm:pt>
    <dgm:pt modelId="{F411D507-D92D-4A4C-8863-B27CD09CF4EB}" type="pres">
      <dgm:prSet presAssocID="{6E4C8CCE-1741-4152-86DD-DC6462421D38}" presName="horz1" presStyleCnt="0"/>
      <dgm:spPr/>
    </dgm:pt>
    <dgm:pt modelId="{2320EB20-C181-4112-A70C-879DBC452267}" type="pres">
      <dgm:prSet presAssocID="{6E4C8CCE-1741-4152-86DD-DC6462421D38}" presName="tx1" presStyleLbl="revTx" presStyleIdx="4" presStyleCnt="7"/>
      <dgm:spPr/>
      <dgm:t>
        <a:bodyPr/>
        <a:lstStyle/>
        <a:p>
          <a:endParaRPr kumimoji="1" lang="ja-JP" altLang="en-US"/>
        </a:p>
      </dgm:t>
    </dgm:pt>
    <dgm:pt modelId="{B305408B-58E3-4CB2-9679-3104904C495A}" type="pres">
      <dgm:prSet presAssocID="{6E4C8CCE-1741-4152-86DD-DC6462421D38}" presName="vert1" presStyleCnt="0"/>
      <dgm:spPr/>
    </dgm:pt>
    <dgm:pt modelId="{2C159694-F151-400B-8FCE-0396FB00641E}" type="pres">
      <dgm:prSet presAssocID="{7CA38D3E-1DD9-4839-93DB-CD5EEAB5D279}" presName="thickLine" presStyleLbl="alignNode1" presStyleIdx="5" presStyleCnt="7"/>
      <dgm:spPr/>
      <dgm:t>
        <a:bodyPr/>
        <a:lstStyle/>
        <a:p>
          <a:endParaRPr kumimoji="1" lang="ja-JP" altLang="en-US"/>
        </a:p>
      </dgm:t>
    </dgm:pt>
    <dgm:pt modelId="{A71B90D1-B2C7-421F-A854-454FC0F2DCE6}" type="pres">
      <dgm:prSet presAssocID="{7CA38D3E-1DD9-4839-93DB-CD5EEAB5D279}" presName="horz1" presStyleCnt="0"/>
      <dgm:spPr/>
      <dgm:t>
        <a:bodyPr/>
        <a:lstStyle/>
        <a:p>
          <a:endParaRPr kumimoji="1" lang="ja-JP" altLang="en-US"/>
        </a:p>
      </dgm:t>
    </dgm:pt>
    <dgm:pt modelId="{7023C24C-4977-4635-89DD-B0054F8874D0}" type="pres">
      <dgm:prSet presAssocID="{7CA38D3E-1DD9-4839-93DB-CD5EEAB5D279}" presName="tx1" presStyleLbl="revTx" presStyleIdx="5" presStyleCnt="7"/>
      <dgm:spPr/>
      <dgm:t>
        <a:bodyPr/>
        <a:lstStyle/>
        <a:p>
          <a:endParaRPr kumimoji="1" lang="ja-JP" altLang="en-US"/>
        </a:p>
      </dgm:t>
    </dgm:pt>
    <dgm:pt modelId="{FC84D334-D2E6-436E-9E9C-FFB61EA011CC}" type="pres">
      <dgm:prSet presAssocID="{7CA38D3E-1DD9-4839-93DB-CD5EEAB5D279}" presName="vert1" presStyleCnt="0"/>
      <dgm:spPr/>
      <dgm:t>
        <a:bodyPr/>
        <a:lstStyle/>
        <a:p>
          <a:endParaRPr kumimoji="1" lang="ja-JP" altLang="en-US"/>
        </a:p>
      </dgm:t>
    </dgm:pt>
    <dgm:pt modelId="{CD6A23EE-FA84-4BF4-A0B1-5C55D5ECE063}" type="pres">
      <dgm:prSet presAssocID="{3F27FA70-12BD-4A0E-8F34-E77B6F0D8B07}" presName="thickLine" presStyleLbl="alignNode1" presStyleIdx="6" presStyleCnt="7"/>
      <dgm:spPr/>
      <dgm:t>
        <a:bodyPr/>
        <a:lstStyle/>
        <a:p>
          <a:endParaRPr kumimoji="1" lang="ja-JP" altLang="en-US"/>
        </a:p>
      </dgm:t>
    </dgm:pt>
    <dgm:pt modelId="{90F0D06E-A631-421C-9624-6EA1B80212B2}" type="pres">
      <dgm:prSet presAssocID="{3F27FA70-12BD-4A0E-8F34-E77B6F0D8B07}" presName="horz1" presStyleCnt="0"/>
      <dgm:spPr/>
      <dgm:t>
        <a:bodyPr/>
        <a:lstStyle/>
        <a:p>
          <a:endParaRPr kumimoji="1" lang="ja-JP" altLang="en-US"/>
        </a:p>
      </dgm:t>
    </dgm:pt>
    <dgm:pt modelId="{A074DB81-2A8B-449C-9E05-4FB9DDB3A940}" type="pres">
      <dgm:prSet presAssocID="{3F27FA70-12BD-4A0E-8F34-E77B6F0D8B07}" presName="tx1" presStyleLbl="revTx" presStyleIdx="6" presStyleCnt="7"/>
      <dgm:spPr/>
      <dgm:t>
        <a:bodyPr/>
        <a:lstStyle/>
        <a:p>
          <a:endParaRPr kumimoji="1" lang="ja-JP" altLang="en-US"/>
        </a:p>
      </dgm:t>
    </dgm:pt>
    <dgm:pt modelId="{0F81A94B-A91E-422C-B974-D68F733814AA}" type="pres">
      <dgm:prSet presAssocID="{3F27FA70-12BD-4A0E-8F34-E77B6F0D8B07}" presName="vert1" presStyleCnt="0"/>
      <dgm:spPr/>
      <dgm:t>
        <a:bodyPr/>
        <a:lstStyle/>
        <a:p>
          <a:endParaRPr kumimoji="1" lang="ja-JP" altLang="en-US"/>
        </a:p>
      </dgm:t>
    </dgm:pt>
  </dgm:ptLst>
  <dgm:cxnLst>
    <dgm:cxn modelId="{4D1826A8-0B2B-4313-8841-D6B6521014FD}" type="presOf" srcId="{E1DB474B-7D13-4C97-8BA1-3324F8105962}" destId="{C65110FA-4DC2-4851-B6D2-15BF49BA5DC1}" srcOrd="0" destOrd="0" presId="urn:microsoft.com/office/officeart/2008/layout/LinedList"/>
    <dgm:cxn modelId="{04ED38E8-160E-46D7-ACDD-CBF89D086A88}" type="presOf" srcId="{E934BC50-F221-4450-BF3C-AA47B41543A4}" destId="{68CDE0B1-26C6-488C-A1F0-B3E1BAD827E7}" srcOrd="0" destOrd="0" presId="urn:microsoft.com/office/officeart/2008/layout/LinedList"/>
    <dgm:cxn modelId="{85CAC70F-1734-4666-9A50-994A80486E22}" type="presOf" srcId="{6B50D1E6-E95D-4EDC-99A7-AE1C27C2F685}" destId="{D067B12C-C29E-42D6-822D-68AB2DF897BE}" srcOrd="0" destOrd="0" presId="urn:microsoft.com/office/officeart/2008/layout/LinedList"/>
    <dgm:cxn modelId="{D37670C9-E8B0-4776-A814-1155F66EAC70}" srcId="{6B50D1E6-E95D-4EDC-99A7-AE1C27C2F685}" destId="{E1DB474B-7D13-4C97-8BA1-3324F8105962}" srcOrd="0" destOrd="0" parTransId="{A93E2607-BDF4-45BC-8612-26019EA391EE}" sibTransId="{360CBCDB-C766-4302-B252-39C374922F8A}"/>
    <dgm:cxn modelId="{BD1A1121-D0B2-4580-9C26-1F5C65619FB4}" srcId="{6B50D1E6-E95D-4EDC-99A7-AE1C27C2F685}" destId="{7CA38D3E-1DD9-4839-93DB-CD5EEAB5D279}" srcOrd="5" destOrd="0" parTransId="{0652803F-F4F4-480B-AFF7-8165E2F49F40}" sibTransId="{1924C967-05D8-4DE7-835E-A03FF5948EEA}"/>
    <dgm:cxn modelId="{B3DE52CC-65F5-40E7-85D7-53AC08E0E423}" type="presOf" srcId="{7CA38D3E-1DD9-4839-93DB-CD5EEAB5D279}" destId="{7023C24C-4977-4635-89DD-B0054F8874D0}" srcOrd="0" destOrd="0" presId="urn:microsoft.com/office/officeart/2008/layout/LinedList"/>
    <dgm:cxn modelId="{67F5C902-62B5-4005-BE29-A2AE59B88822}" srcId="{6B50D1E6-E95D-4EDC-99A7-AE1C27C2F685}" destId="{7C1E5C9C-5033-4CB5-9A14-D1910291FF2E}" srcOrd="1" destOrd="0" parTransId="{EFF7EFE5-5517-4FA1-B677-31BA9FFACD90}" sibTransId="{F9180404-9704-43C0-BEB3-43259D2A7982}"/>
    <dgm:cxn modelId="{5A884549-B295-45DF-BF2C-1C928F0FDA38}" srcId="{6B50D1E6-E95D-4EDC-99A7-AE1C27C2F685}" destId="{538FE241-14A8-4233-BA39-D1BDA07A6675}" srcOrd="2" destOrd="0" parTransId="{79E48887-9FDA-4F4F-BF16-3926AE47818B}" sibTransId="{4152733F-6D3A-44AB-842E-3B528DE99D00}"/>
    <dgm:cxn modelId="{AFF6C53D-3BA4-455D-8C39-566E3E449D8E}" srcId="{6B50D1E6-E95D-4EDC-99A7-AE1C27C2F685}" destId="{E934BC50-F221-4450-BF3C-AA47B41543A4}" srcOrd="3" destOrd="0" parTransId="{1BCA555B-0118-4A9F-AB97-3FA04066DE2C}" sibTransId="{069A1855-1D6F-4160-8C0A-D8F1E484E7F0}"/>
    <dgm:cxn modelId="{EC4A8322-4D3F-4F6D-8062-DCE6484FA343}" type="presOf" srcId="{3F27FA70-12BD-4A0E-8F34-E77B6F0D8B07}" destId="{A074DB81-2A8B-449C-9E05-4FB9DDB3A940}" srcOrd="0" destOrd="0" presId="urn:microsoft.com/office/officeart/2008/layout/LinedList"/>
    <dgm:cxn modelId="{1BF23C2B-58F8-4F8B-9746-C5BF141B4EBE}" srcId="{6B50D1E6-E95D-4EDC-99A7-AE1C27C2F685}" destId="{3F27FA70-12BD-4A0E-8F34-E77B6F0D8B07}" srcOrd="6" destOrd="0" parTransId="{4A0EEEC5-85F0-4183-8444-47BFC0AED50F}" sibTransId="{0AFE5433-4B06-4139-86CD-65B43BC51CD7}"/>
    <dgm:cxn modelId="{43F51EA5-DD6A-4866-AE8D-D7E4250C54B6}" type="presOf" srcId="{6E4C8CCE-1741-4152-86DD-DC6462421D38}" destId="{2320EB20-C181-4112-A70C-879DBC452267}" srcOrd="0" destOrd="0" presId="urn:microsoft.com/office/officeart/2008/layout/LinedList"/>
    <dgm:cxn modelId="{9BAF9A44-BAC0-49CF-91BC-298FC76E8EDC}" type="presOf" srcId="{538FE241-14A8-4233-BA39-D1BDA07A6675}" destId="{12AD2F9F-F8CE-48BD-9EEF-2D0D2CF52A06}" srcOrd="0" destOrd="0" presId="urn:microsoft.com/office/officeart/2008/layout/LinedList"/>
    <dgm:cxn modelId="{8E3056FC-3198-4327-AFDC-654E2BA45A69}" type="presOf" srcId="{7C1E5C9C-5033-4CB5-9A14-D1910291FF2E}" destId="{7597C75B-8A53-4272-9803-ECE77F070E98}" srcOrd="0" destOrd="0" presId="urn:microsoft.com/office/officeart/2008/layout/LinedList"/>
    <dgm:cxn modelId="{0BF14248-01C8-4111-AB4B-5ECC843245A7}" srcId="{6B50D1E6-E95D-4EDC-99A7-AE1C27C2F685}" destId="{6E4C8CCE-1741-4152-86DD-DC6462421D38}" srcOrd="4" destOrd="0" parTransId="{FED23053-0A6D-4B14-A4A6-BDAEF3ABC9F1}" sibTransId="{A3912765-351F-453A-B2C7-95089F6255B8}"/>
    <dgm:cxn modelId="{756257E7-42BA-4FBC-BCFF-093F887C1E7A}" type="presParOf" srcId="{D067B12C-C29E-42D6-822D-68AB2DF897BE}" destId="{B309D231-46E7-4831-8E05-FE93E4EB404D}" srcOrd="0" destOrd="0" presId="urn:microsoft.com/office/officeart/2008/layout/LinedList"/>
    <dgm:cxn modelId="{FC3CF891-06A9-4DA6-9EB7-E803B9F2E049}" type="presParOf" srcId="{D067B12C-C29E-42D6-822D-68AB2DF897BE}" destId="{E88063EB-E4B3-4A1D-BBDE-78457CC1FAA5}" srcOrd="1" destOrd="0" presId="urn:microsoft.com/office/officeart/2008/layout/LinedList"/>
    <dgm:cxn modelId="{4181CEB9-F9D8-44CF-B499-25E4CA582EB3}" type="presParOf" srcId="{E88063EB-E4B3-4A1D-BBDE-78457CC1FAA5}" destId="{C65110FA-4DC2-4851-B6D2-15BF49BA5DC1}" srcOrd="0" destOrd="0" presId="urn:microsoft.com/office/officeart/2008/layout/LinedList"/>
    <dgm:cxn modelId="{CFEE0BC7-4EE3-411C-A953-6EC623AE4E72}" type="presParOf" srcId="{E88063EB-E4B3-4A1D-BBDE-78457CC1FAA5}" destId="{7C008DA5-F5EB-4BED-9EF6-8AEE0FFA886E}" srcOrd="1" destOrd="0" presId="urn:microsoft.com/office/officeart/2008/layout/LinedList"/>
    <dgm:cxn modelId="{232382EC-2E37-40B5-A91F-5269DDEA1D84}" type="presParOf" srcId="{D067B12C-C29E-42D6-822D-68AB2DF897BE}" destId="{6BBE56ED-7ACF-4641-A31D-794789A34BF6}" srcOrd="2" destOrd="0" presId="urn:microsoft.com/office/officeart/2008/layout/LinedList"/>
    <dgm:cxn modelId="{719595D2-58C8-411E-8F4C-61C9B673E43E}" type="presParOf" srcId="{D067B12C-C29E-42D6-822D-68AB2DF897BE}" destId="{564B61CF-7D7D-4EE7-9DA3-8A2881B5031B}" srcOrd="3" destOrd="0" presId="urn:microsoft.com/office/officeart/2008/layout/LinedList"/>
    <dgm:cxn modelId="{278B923C-EA13-46E5-B55E-5072A27CFAE4}" type="presParOf" srcId="{564B61CF-7D7D-4EE7-9DA3-8A2881B5031B}" destId="{7597C75B-8A53-4272-9803-ECE77F070E98}" srcOrd="0" destOrd="0" presId="urn:microsoft.com/office/officeart/2008/layout/LinedList"/>
    <dgm:cxn modelId="{31F9E1C3-AD3F-469B-AA6A-42D893831680}" type="presParOf" srcId="{564B61CF-7D7D-4EE7-9DA3-8A2881B5031B}" destId="{E1700D95-B94F-4F51-B061-08E72AA61A34}" srcOrd="1" destOrd="0" presId="urn:microsoft.com/office/officeart/2008/layout/LinedList"/>
    <dgm:cxn modelId="{07B461C2-A71D-4541-B780-BC838B75DD68}" type="presParOf" srcId="{D067B12C-C29E-42D6-822D-68AB2DF897BE}" destId="{A7A04D31-174D-4706-8AAE-557FA38AAE8E}" srcOrd="4" destOrd="0" presId="urn:microsoft.com/office/officeart/2008/layout/LinedList"/>
    <dgm:cxn modelId="{D82158BA-FF8F-483B-B664-25600A20DD04}" type="presParOf" srcId="{D067B12C-C29E-42D6-822D-68AB2DF897BE}" destId="{3E06E562-E06E-4A03-AA13-76215696D545}" srcOrd="5" destOrd="0" presId="urn:microsoft.com/office/officeart/2008/layout/LinedList"/>
    <dgm:cxn modelId="{3511C469-8E30-42F7-AB4A-20DF97AD775F}" type="presParOf" srcId="{3E06E562-E06E-4A03-AA13-76215696D545}" destId="{12AD2F9F-F8CE-48BD-9EEF-2D0D2CF52A06}" srcOrd="0" destOrd="0" presId="urn:microsoft.com/office/officeart/2008/layout/LinedList"/>
    <dgm:cxn modelId="{1B6AE29C-DBA1-468E-9C17-9AABFD8766FE}" type="presParOf" srcId="{3E06E562-E06E-4A03-AA13-76215696D545}" destId="{2C7BB1FE-C0B5-4D65-868C-0EDB83F43EF9}" srcOrd="1" destOrd="0" presId="urn:microsoft.com/office/officeart/2008/layout/LinedList"/>
    <dgm:cxn modelId="{76D57A18-2E93-4B8D-A4F4-02D3549E6AA1}" type="presParOf" srcId="{D067B12C-C29E-42D6-822D-68AB2DF897BE}" destId="{E0F9DC5C-54BC-45E5-A1CF-D26241954CBA}" srcOrd="6" destOrd="0" presId="urn:microsoft.com/office/officeart/2008/layout/LinedList"/>
    <dgm:cxn modelId="{3129E877-BF24-4454-AD95-4D2266A3E130}" type="presParOf" srcId="{D067B12C-C29E-42D6-822D-68AB2DF897BE}" destId="{D3BAB642-1303-49FF-9340-BD7387B76D26}" srcOrd="7" destOrd="0" presId="urn:microsoft.com/office/officeart/2008/layout/LinedList"/>
    <dgm:cxn modelId="{4D1C8836-CF42-4EF6-B638-61EE8912FF5A}" type="presParOf" srcId="{D3BAB642-1303-49FF-9340-BD7387B76D26}" destId="{68CDE0B1-26C6-488C-A1F0-B3E1BAD827E7}" srcOrd="0" destOrd="0" presId="urn:microsoft.com/office/officeart/2008/layout/LinedList"/>
    <dgm:cxn modelId="{123B162A-BBD3-4706-8874-A4D590F84019}" type="presParOf" srcId="{D3BAB642-1303-49FF-9340-BD7387B76D26}" destId="{EF756F7F-6D22-4090-9846-7995655C41DE}" srcOrd="1" destOrd="0" presId="urn:microsoft.com/office/officeart/2008/layout/LinedList"/>
    <dgm:cxn modelId="{89ECCA7A-9C7D-41A7-83F9-75105B31ECD2}" type="presParOf" srcId="{D067B12C-C29E-42D6-822D-68AB2DF897BE}" destId="{9F7AFA50-80D2-4131-A6EA-4166FA41E5B1}" srcOrd="8" destOrd="0" presId="urn:microsoft.com/office/officeart/2008/layout/LinedList"/>
    <dgm:cxn modelId="{E5F61C89-8AAB-4112-AFEB-F7219F39D54E}" type="presParOf" srcId="{D067B12C-C29E-42D6-822D-68AB2DF897BE}" destId="{F411D507-D92D-4A4C-8863-B27CD09CF4EB}" srcOrd="9" destOrd="0" presId="urn:microsoft.com/office/officeart/2008/layout/LinedList"/>
    <dgm:cxn modelId="{5E3132FB-0AE2-4697-8425-26C3E01154A0}" type="presParOf" srcId="{F411D507-D92D-4A4C-8863-B27CD09CF4EB}" destId="{2320EB20-C181-4112-A70C-879DBC452267}" srcOrd="0" destOrd="0" presId="urn:microsoft.com/office/officeart/2008/layout/LinedList"/>
    <dgm:cxn modelId="{BDB1A476-4433-4916-A2DF-0B5B9DE0732C}" type="presParOf" srcId="{F411D507-D92D-4A4C-8863-B27CD09CF4EB}" destId="{B305408B-58E3-4CB2-9679-3104904C495A}" srcOrd="1" destOrd="0" presId="urn:microsoft.com/office/officeart/2008/layout/LinedList"/>
    <dgm:cxn modelId="{E3312019-C7BA-427F-81C7-311907D34DC1}" type="presParOf" srcId="{D067B12C-C29E-42D6-822D-68AB2DF897BE}" destId="{2C159694-F151-400B-8FCE-0396FB00641E}" srcOrd="10" destOrd="0" presId="urn:microsoft.com/office/officeart/2008/layout/LinedList"/>
    <dgm:cxn modelId="{10A08971-DA87-4D2E-A7BA-E3CFAA32BD58}" type="presParOf" srcId="{D067B12C-C29E-42D6-822D-68AB2DF897BE}" destId="{A71B90D1-B2C7-421F-A854-454FC0F2DCE6}" srcOrd="11" destOrd="0" presId="urn:microsoft.com/office/officeart/2008/layout/LinedList"/>
    <dgm:cxn modelId="{99F358E8-B5BC-465F-B846-AB2A82E93F5C}" type="presParOf" srcId="{A71B90D1-B2C7-421F-A854-454FC0F2DCE6}" destId="{7023C24C-4977-4635-89DD-B0054F8874D0}" srcOrd="0" destOrd="0" presId="urn:microsoft.com/office/officeart/2008/layout/LinedList"/>
    <dgm:cxn modelId="{63B5D73D-DB4B-48B6-8538-F1C586DF9559}" type="presParOf" srcId="{A71B90D1-B2C7-421F-A854-454FC0F2DCE6}" destId="{FC84D334-D2E6-436E-9E9C-FFB61EA011CC}" srcOrd="1" destOrd="0" presId="urn:microsoft.com/office/officeart/2008/layout/LinedList"/>
    <dgm:cxn modelId="{D389F6D5-4601-437E-A8AB-7F40C86A3156}" type="presParOf" srcId="{D067B12C-C29E-42D6-822D-68AB2DF897BE}" destId="{CD6A23EE-FA84-4BF4-A0B1-5C55D5ECE063}" srcOrd="12" destOrd="0" presId="urn:microsoft.com/office/officeart/2008/layout/LinedList"/>
    <dgm:cxn modelId="{0DFF2B01-3348-411E-B6DD-5D344E8C790D}" type="presParOf" srcId="{D067B12C-C29E-42D6-822D-68AB2DF897BE}" destId="{90F0D06E-A631-421C-9624-6EA1B80212B2}" srcOrd="13" destOrd="0" presId="urn:microsoft.com/office/officeart/2008/layout/LinedList"/>
    <dgm:cxn modelId="{732DE6F7-05BC-4FBE-AC29-C20AEE6EB9CC}" type="presParOf" srcId="{90F0D06E-A631-421C-9624-6EA1B80212B2}" destId="{A074DB81-2A8B-449C-9E05-4FB9DDB3A940}" srcOrd="0" destOrd="0" presId="urn:microsoft.com/office/officeart/2008/layout/LinedList"/>
    <dgm:cxn modelId="{6F8EC483-7371-452C-A032-4733F005FBB5}" type="presParOf" srcId="{90F0D06E-A631-421C-9624-6EA1B80212B2}" destId="{0F81A94B-A91E-422C-B974-D68F733814AA}" srcOrd="1" destOrd="0" presId="urn:microsoft.com/office/officeart/2008/layout/Lin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09D231-46E7-4831-8E05-FE93E4EB404D}">
      <dsp:nvSpPr>
        <dsp:cNvPr id="0" name=""/>
        <dsp:cNvSpPr/>
      </dsp:nvSpPr>
      <dsp:spPr>
        <a:xfrm>
          <a:off x="0" y="342"/>
          <a:ext cx="710708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65110FA-4DC2-4851-B6D2-15BF49BA5DC1}">
      <dsp:nvSpPr>
        <dsp:cNvPr id="0" name=""/>
        <dsp:cNvSpPr/>
      </dsp:nvSpPr>
      <dsp:spPr>
        <a:xfrm>
          <a:off x="0" y="342"/>
          <a:ext cx="7107080" cy="400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ja-JP" altLang="en-US" sz="1400" b="1" u="none" kern="1200" dirty="0">
              <a:latin typeface="HG丸ｺﾞｼｯｸM-PRO" panose="020F0600000000000000" pitchFamily="50" charset="-128"/>
              <a:ea typeface="HG丸ｺﾞｼｯｸM-PRO" panose="020F0600000000000000" pitchFamily="50" charset="-128"/>
            </a:rPr>
            <a:t>■</a:t>
          </a:r>
          <a:r>
            <a:rPr lang="ja-JP" sz="1400" b="1" u="none" kern="1200" dirty="0">
              <a:latin typeface="HG丸ｺﾞｼｯｸM-PRO" panose="020F0600000000000000" pitchFamily="50" charset="-128"/>
              <a:ea typeface="HG丸ｺﾞｼｯｸM-PRO" panose="020F0600000000000000" pitchFamily="50" charset="-128"/>
            </a:rPr>
            <a:t>プログラム</a:t>
          </a:r>
          <a:endParaRPr lang="en-US" sz="1400" u="none" kern="1200" dirty="0">
            <a:latin typeface="HG丸ｺﾞｼｯｸM-PRO" panose="020F0600000000000000" pitchFamily="50" charset="-128"/>
            <a:ea typeface="HG丸ｺﾞｼｯｸM-PRO" panose="020F0600000000000000" pitchFamily="50" charset="-128"/>
          </a:endParaRPr>
        </a:p>
      </dsp:txBody>
      <dsp:txXfrm>
        <a:off x="0" y="342"/>
        <a:ext cx="7107080" cy="400214"/>
      </dsp:txXfrm>
    </dsp:sp>
    <dsp:sp modelId="{6BBE56ED-7ACF-4641-A31D-794789A34BF6}">
      <dsp:nvSpPr>
        <dsp:cNvPr id="0" name=""/>
        <dsp:cNvSpPr/>
      </dsp:nvSpPr>
      <dsp:spPr>
        <a:xfrm>
          <a:off x="0" y="400556"/>
          <a:ext cx="710708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597C75B-8A53-4272-9803-ECE77F070E98}">
      <dsp:nvSpPr>
        <dsp:cNvPr id="0" name=""/>
        <dsp:cNvSpPr/>
      </dsp:nvSpPr>
      <dsp:spPr>
        <a:xfrm>
          <a:off x="0" y="400556"/>
          <a:ext cx="7107080" cy="400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ja-JP" sz="1400" kern="1200" dirty="0">
              <a:latin typeface="HG丸ｺﾞｼｯｸM-PRO" panose="020F0600000000000000" pitchFamily="50" charset="-128"/>
              <a:ea typeface="HG丸ｺﾞｼｯｸM-PRO" panose="020F0600000000000000" pitchFamily="50" charset="-128"/>
            </a:rPr>
            <a:t>１　障がい者雇用の基本</a:t>
          </a:r>
          <a:endParaRPr lang="en-US" sz="1400" kern="1200" dirty="0">
            <a:latin typeface="HG丸ｺﾞｼｯｸM-PRO" panose="020F0600000000000000" pitchFamily="50" charset="-128"/>
            <a:ea typeface="HG丸ｺﾞｼｯｸM-PRO" panose="020F0600000000000000" pitchFamily="50" charset="-128"/>
          </a:endParaRPr>
        </a:p>
      </dsp:txBody>
      <dsp:txXfrm>
        <a:off x="0" y="400556"/>
        <a:ext cx="7107080" cy="400214"/>
      </dsp:txXfrm>
    </dsp:sp>
    <dsp:sp modelId="{A7A04D31-174D-4706-8AAE-557FA38AAE8E}">
      <dsp:nvSpPr>
        <dsp:cNvPr id="0" name=""/>
        <dsp:cNvSpPr/>
      </dsp:nvSpPr>
      <dsp:spPr>
        <a:xfrm>
          <a:off x="0" y="800770"/>
          <a:ext cx="710708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AD2F9F-F8CE-48BD-9EEF-2D0D2CF52A06}">
      <dsp:nvSpPr>
        <dsp:cNvPr id="0" name=""/>
        <dsp:cNvSpPr/>
      </dsp:nvSpPr>
      <dsp:spPr>
        <a:xfrm>
          <a:off x="0" y="800770"/>
          <a:ext cx="7107080" cy="400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r" defTabSz="622300">
            <a:lnSpc>
              <a:spcPct val="90000"/>
            </a:lnSpc>
            <a:spcBef>
              <a:spcPct val="0"/>
            </a:spcBef>
            <a:spcAft>
              <a:spcPct val="35000"/>
            </a:spcAft>
          </a:pPr>
          <a:r>
            <a:rPr lang="ja-JP" altLang="en-US" sz="1400" kern="1200" dirty="0">
              <a:latin typeface="HG丸ｺﾞｼｯｸM-PRO" panose="020F0600000000000000" pitchFamily="50" charset="-128"/>
              <a:ea typeface="HG丸ｺﾞｼｯｸM-PRO" panose="020F0600000000000000" pitchFamily="50" charset="-128"/>
            </a:rPr>
            <a:t>　　　　</a:t>
          </a:r>
          <a:r>
            <a:rPr lang="ja-JP" altLang="en-US" sz="1400" kern="1200" dirty="0" smtClean="0">
              <a:latin typeface="HG丸ｺﾞｼｯｸM-PRO" panose="020F0600000000000000" pitchFamily="50" charset="-128"/>
              <a:ea typeface="HG丸ｺﾞｼｯｸM-PRO" panose="020F0600000000000000" pitchFamily="50" charset="-128"/>
            </a:rPr>
            <a:t>　　</a:t>
          </a:r>
          <a:r>
            <a:rPr lang="ja-JP" sz="1400" kern="1200" dirty="0" smtClean="0">
              <a:latin typeface="HG丸ｺﾞｼｯｸM-PRO" panose="020F0600000000000000" pitchFamily="50" charset="-128"/>
              <a:ea typeface="HG丸ｺﾞｼｯｸM-PRO" panose="020F0600000000000000" pitchFamily="50" charset="-128"/>
            </a:rPr>
            <a:t>大阪府障</a:t>
          </a:r>
          <a:r>
            <a:rPr lang="ja-JP" sz="1400" kern="1200" dirty="0">
              <a:latin typeface="HG丸ｺﾞｼｯｸM-PRO" panose="020F0600000000000000" pitchFamily="50" charset="-128"/>
              <a:ea typeface="HG丸ｺﾞｼｯｸM-PRO" panose="020F0600000000000000" pitchFamily="50" charset="-128"/>
            </a:rPr>
            <a:t>がい者雇用促進センター　</a:t>
          </a:r>
          <a:r>
            <a:rPr lang="ja-JP" sz="1400" kern="1200" dirty="0" smtClean="0">
              <a:latin typeface="HG丸ｺﾞｼｯｸM-PRO" panose="020F0600000000000000" pitchFamily="50" charset="-128"/>
              <a:ea typeface="HG丸ｺﾞｼｯｸM-PRO" panose="020F0600000000000000" pitchFamily="50" charset="-128"/>
            </a:rPr>
            <a:t>上席</a:t>
          </a:r>
          <a:r>
            <a:rPr lang="ja-JP" altLang="en-US" sz="1400" kern="1200" dirty="0" smtClean="0">
              <a:latin typeface="HG丸ｺﾞｼｯｸM-PRO" panose="020F0600000000000000" pitchFamily="50" charset="-128"/>
              <a:ea typeface="HG丸ｺﾞｼｯｸM-PRO" panose="020F0600000000000000" pitchFamily="50" charset="-128"/>
            </a:rPr>
            <a:t>調査役　中島　義晴</a:t>
          </a:r>
          <a:r>
            <a:rPr lang="ja-JP" sz="1400" kern="1200" dirty="0">
              <a:latin typeface="HG丸ｺﾞｼｯｸM-PRO" panose="020F0600000000000000" pitchFamily="50" charset="-128"/>
              <a:ea typeface="HG丸ｺﾞｼｯｸM-PRO" panose="020F0600000000000000" pitchFamily="50" charset="-128"/>
            </a:rPr>
            <a:t>　</a:t>
          </a:r>
          <a:endParaRPr lang="en-US" sz="1400" kern="1200" dirty="0">
            <a:latin typeface="HG丸ｺﾞｼｯｸM-PRO" panose="020F0600000000000000" pitchFamily="50" charset="-128"/>
            <a:ea typeface="HG丸ｺﾞｼｯｸM-PRO" panose="020F0600000000000000" pitchFamily="50" charset="-128"/>
          </a:endParaRPr>
        </a:p>
      </dsp:txBody>
      <dsp:txXfrm>
        <a:off x="0" y="800770"/>
        <a:ext cx="7107080" cy="400214"/>
      </dsp:txXfrm>
    </dsp:sp>
    <dsp:sp modelId="{E0F9DC5C-54BC-45E5-A1CF-D26241954CBA}">
      <dsp:nvSpPr>
        <dsp:cNvPr id="0" name=""/>
        <dsp:cNvSpPr/>
      </dsp:nvSpPr>
      <dsp:spPr>
        <a:xfrm>
          <a:off x="0" y="1200984"/>
          <a:ext cx="710708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CDE0B1-26C6-488C-A1F0-B3E1BAD827E7}">
      <dsp:nvSpPr>
        <dsp:cNvPr id="0" name=""/>
        <dsp:cNvSpPr/>
      </dsp:nvSpPr>
      <dsp:spPr>
        <a:xfrm>
          <a:off x="0" y="1200984"/>
          <a:ext cx="7107080" cy="400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ja-JP" sz="1400" kern="1200" dirty="0">
              <a:latin typeface="HG丸ｺﾞｼｯｸM-PRO" panose="020F0600000000000000" pitchFamily="50" charset="-128"/>
              <a:ea typeface="HG丸ｺﾞｼｯｸM-PRO" panose="020F0600000000000000" pitchFamily="50" charset="-128"/>
            </a:rPr>
            <a:t>２　</a:t>
          </a:r>
          <a:r>
            <a:rPr lang="ja-JP" altLang="en-US" sz="1400" kern="1200" dirty="0" smtClean="0">
              <a:latin typeface="HG丸ｺﾞｼｯｸM-PRO" panose="020F0600000000000000" pitchFamily="50" charset="-128"/>
              <a:ea typeface="HG丸ｺﾞｼｯｸM-PRO" panose="020F0600000000000000" pitchFamily="50" charset="-128"/>
            </a:rPr>
            <a:t>障害者雇用促進法の改正と大阪労働局の障がい者雇用の助成金について　　　</a:t>
          </a:r>
          <a:endParaRPr lang="en-US" sz="1400" kern="1200" dirty="0">
            <a:latin typeface="HG丸ｺﾞｼｯｸM-PRO" panose="020F0600000000000000" pitchFamily="50" charset="-128"/>
            <a:ea typeface="HG丸ｺﾞｼｯｸM-PRO" panose="020F0600000000000000" pitchFamily="50" charset="-128"/>
          </a:endParaRPr>
        </a:p>
      </dsp:txBody>
      <dsp:txXfrm>
        <a:off x="0" y="1200984"/>
        <a:ext cx="7107080" cy="400214"/>
      </dsp:txXfrm>
    </dsp:sp>
    <dsp:sp modelId="{9F7AFA50-80D2-4131-A6EA-4166FA41E5B1}">
      <dsp:nvSpPr>
        <dsp:cNvPr id="0" name=""/>
        <dsp:cNvSpPr/>
      </dsp:nvSpPr>
      <dsp:spPr>
        <a:xfrm>
          <a:off x="0" y="1601199"/>
          <a:ext cx="710708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320EB20-C181-4112-A70C-879DBC452267}">
      <dsp:nvSpPr>
        <dsp:cNvPr id="0" name=""/>
        <dsp:cNvSpPr/>
      </dsp:nvSpPr>
      <dsp:spPr>
        <a:xfrm>
          <a:off x="0" y="1601199"/>
          <a:ext cx="7107080" cy="400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ja-JP" altLang="en-US" sz="1400" kern="1200" dirty="0" smtClean="0">
              <a:latin typeface="HG丸ｺﾞｼｯｸM-PRO" panose="020F0600000000000000" pitchFamily="50" charset="-128"/>
              <a:ea typeface="HG丸ｺﾞｼｯｸM-PRO" panose="020F0600000000000000" pitchFamily="50" charset="-128"/>
            </a:rPr>
            <a:t>　　　大阪労働局　職業安定部　職業対策課　地方障害者雇用担当官　安本　容子　氏　</a:t>
          </a:r>
          <a:endParaRPr lang="en-US" sz="1400" kern="1200" dirty="0">
            <a:latin typeface="HG丸ｺﾞｼｯｸM-PRO" panose="020F0600000000000000" pitchFamily="50" charset="-128"/>
            <a:ea typeface="HG丸ｺﾞｼｯｸM-PRO" panose="020F0600000000000000" pitchFamily="50" charset="-128"/>
          </a:endParaRPr>
        </a:p>
      </dsp:txBody>
      <dsp:txXfrm>
        <a:off x="0" y="1601199"/>
        <a:ext cx="7107080" cy="400214"/>
      </dsp:txXfrm>
    </dsp:sp>
    <dsp:sp modelId="{2C159694-F151-400B-8FCE-0396FB00641E}">
      <dsp:nvSpPr>
        <dsp:cNvPr id="0" name=""/>
        <dsp:cNvSpPr/>
      </dsp:nvSpPr>
      <dsp:spPr>
        <a:xfrm>
          <a:off x="0" y="2001413"/>
          <a:ext cx="710708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023C24C-4977-4635-89DD-B0054F8874D0}">
      <dsp:nvSpPr>
        <dsp:cNvPr id="0" name=""/>
        <dsp:cNvSpPr/>
      </dsp:nvSpPr>
      <dsp:spPr>
        <a:xfrm>
          <a:off x="0" y="2001413"/>
          <a:ext cx="7107080" cy="400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lvl="0" algn="l" defTabSz="622300">
            <a:lnSpc>
              <a:spcPct val="90000"/>
            </a:lnSpc>
            <a:spcBef>
              <a:spcPct val="0"/>
            </a:spcBef>
            <a:spcAft>
              <a:spcPct val="35000"/>
            </a:spcAft>
          </a:pPr>
          <a:r>
            <a:rPr lang="ja-JP" sz="1400" kern="1200" dirty="0">
              <a:latin typeface="HG丸ｺﾞｼｯｸM-PRO" panose="020F0600000000000000" pitchFamily="50" charset="-128"/>
              <a:ea typeface="HG丸ｺﾞｼｯｸM-PRO" panose="020F0600000000000000" pitchFamily="50" charset="-128"/>
            </a:rPr>
            <a:t>３　先進企業の事例紹介「障がい者の雇用管理について」</a:t>
          </a:r>
          <a:endParaRPr lang="en-US" sz="1400" kern="1200" dirty="0">
            <a:latin typeface="HG丸ｺﾞｼｯｸM-PRO" panose="020F0600000000000000" pitchFamily="50" charset="-128"/>
            <a:ea typeface="HG丸ｺﾞｼｯｸM-PRO" panose="020F0600000000000000" pitchFamily="50" charset="-128"/>
          </a:endParaRPr>
        </a:p>
      </dsp:txBody>
      <dsp:txXfrm>
        <a:off x="0" y="2001413"/>
        <a:ext cx="7107080" cy="400214"/>
      </dsp:txXfrm>
    </dsp:sp>
    <dsp:sp modelId="{CD6A23EE-FA84-4BF4-A0B1-5C55D5ECE063}">
      <dsp:nvSpPr>
        <dsp:cNvPr id="0" name=""/>
        <dsp:cNvSpPr/>
      </dsp:nvSpPr>
      <dsp:spPr>
        <a:xfrm>
          <a:off x="0" y="2401627"/>
          <a:ext cx="7107080" cy="0"/>
        </a:xfrm>
        <a:prstGeom prst="line">
          <a:avLst/>
        </a:prstGeom>
        <a:solidFill>
          <a:schemeClr val="lt1">
            <a:hueOff val="0"/>
            <a:satOff val="0"/>
            <a:lumOff val="0"/>
            <a:alphaOff val="0"/>
          </a:schemeClr>
        </a:solidFill>
        <a:ln w="12700" cap="flat" cmpd="sng" algn="ctr">
          <a:solidFill>
            <a:schemeClr val="accent6">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074DB81-2A8B-449C-9E05-4FB9DDB3A940}">
      <dsp:nvSpPr>
        <dsp:cNvPr id="0" name=""/>
        <dsp:cNvSpPr/>
      </dsp:nvSpPr>
      <dsp:spPr>
        <a:xfrm>
          <a:off x="0" y="2401627"/>
          <a:ext cx="7107080" cy="400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r" defTabSz="622300">
            <a:lnSpc>
              <a:spcPct val="90000"/>
            </a:lnSpc>
            <a:spcBef>
              <a:spcPct val="0"/>
            </a:spcBef>
            <a:spcAft>
              <a:spcPct val="35000"/>
            </a:spcAft>
          </a:pPr>
          <a:r>
            <a:rPr lang="ja-JP" altLang="en-US" sz="1400" kern="1200" dirty="0" smtClean="0">
              <a:latin typeface="HG丸ｺﾞｼｯｸM-PRO" panose="020F0600000000000000" pitchFamily="50" charset="-128"/>
              <a:ea typeface="HG丸ｺﾞｼｯｸM-PRO" panose="020F0600000000000000" pitchFamily="50" charset="-128"/>
            </a:rPr>
            <a:t>　株式会社</a:t>
          </a:r>
          <a:r>
            <a:rPr lang="en-US" altLang="ja-JP" sz="1400" kern="1200" dirty="0" smtClean="0">
              <a:latin typeface="HG丸ｺﾞｼｯｸM-PRO" panose="020F0600000000000000" pitchFamily="50" charset="-128"/>
              <a:ea typeface="HG丸ｺﾞｼｯｸM-PRO" panose="020F0600000000000000" pitchFamily="50" charset="-128"/>
            </a:rPr>
            <a:t>JR</a:t>
          </a:r>
          <a:r>
            <a:rPr lang="ja-JP" altLang="en-US" sz="1400" kern="1200" dirty="0" smtClean="0">
              <a:latin typeface="HG丸ｺﾞｼｯｸM-PRO" panose="020F0600000000000000" pitchFamily="50" charset="-128"/>
              <a:ea typeface="HG丸ｺﾞｼｯｸM-PRO" panose="020F0600000000000000" pitchFamily="50" charset="-128"/>
            </a:rPr>
            <a:t>西日本あいウィル　代表取締役　勝田　素乃子　氏</a:t>
          </a:r>
          <a:endParaRPr lang="en-US" sz="1400" kern="1200" dirty="0">
            <a:latin typeface="HG丸ｺﾞｼｯｸM-PRO" panose="020F0600000000000000" pitchFamily="50" charset="-128"/>
            <a:ea typeface="HG丸ｺﾞｼｯｸM-PRO" panose="020F0600000000000000" pitchFamily="50" charset="-128"/>
          </a:endParaRPr>
        </a:p>
      </dsp:txBody>
      <dsp:txXfrm>
        <a:off x="0" y="2401627"/>
        <a:ext cx="7107080" cy="40021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7" y="0"/>
            <a:ext cx="2949575" cy="496888"/>
          </a:xfrm>
          <a:prstGeom prst="rect">
            <a:avLst/>
          </a:prstGeom>
          <a:noFill/>
          <a:ln w="9525">
            <a:noFill/>
            <a:miter lim="800000"/>
            <a:headEnd/>
            <a:tailEnd/>
          </a:ln>
          <a:effectLst/>
        </p:spPr>
        <p:txBody>
          <a:bodyPr vert="horz" wrap="square" lIns="91380" tIns="45691" rIns="91380" bIns="45691"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6039" y="0"/>
            <a:ext cx="2949575" cy="496888"/>
          </a:xfrm>
          <a:prstGeom prst="rect">
            <a:avLst/>
          </a:prstGeom>
          <a:noFill/>
          <a:ln w="9525">
            <a:noFill/>
            <a:miter lim="800000"/>
            <a:headEnd/>
            <a:tailEnd/>
          </a:ln>
          <a:effectLst/>
        </p:spPr>
        <p:txBody>
          <a:bodyPr vert="horz" wrap="square" lIns="91380" tIns="45691" rIns="91380" bIns="45691"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7" y="9440864"/>
            <a:ext cx="2949575" cy="496887"/>
          </a:xfrm>
          <a:prstGeom prst="rect">
            <a:avLst/>
          </a:prstGeom>
          <a:noFill/>
          <a:ln w="9525">
            <a:noFill/>
            <a:miter lim="800000"/>
            <a:headEnd/>
            <a:tailEnd/>
          </a:ln>
          <a:effectLst/>
        </p:spPr>
        <p:txBody>
          <a:bodyPr vert="horz" wrap="square" lIns="91380" tIns="45691" rIns="91380" bIns="45691"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6039" y="9440864"/>
            <a:ext cx="2949575" cy="496887"/>
          </a:xfrm>
          <a:prstGeom prst="rect">
            <a:avLst/>
          </a:prstGeom>
          <a:noFill/>
          <a:ln w="9525">
            <a:noFill/>
            <a:miter lim="800000"/>
            <a:headEnd/>
            <a:tailEnd/>
          </a:ln>
          <a:effectLst/>
        </p:spPr>
        <p:txBody>
          <a:bodyPr vert="horz" wrap="square" lIns="91380" tIns="45691" rIns="91380" bIns="45691" numCol="1" anchor="b" anchorCtr="0" compatLnSpc="1">
            <a:prstTxWarp prst="textNoShape">
              <a:avLst/>
            </a:prstTxWarp>
          </a:bodyPr>
          <a:lstStyle>
            <a:lvl1pPr algn="r">
              <a:defRPr sz="1200">
                <a:ea typeface="ＭＳ Ｐゴシック" charset="-128"/>
              </a:defRPr>
            </a:lvl1pPr>
          </a:lstStyle>
          <a:p>
            <a:pPr>
              <a:defRPr/>
            </a:pPr>
            <a:fld id="{23F0B749-3602-4A1C-8741-133FCE7A0723}" type="slidenum">
              <a:rPr lang="en-US" altLang="ja-JP"/>
              <a:pPr>
                <a:defRPr/>
              </a:pPr>
              <a:t>‹#›</a:t>
            </a:fld>
            <a:endParaRPr lang="en-US" altLang="ja-JP"/>
          </a:p>
        </p:txBody>
      </p:sp>
    </p:spTree>
    <p:extLst>
      <p:ext uri="{BB962C8B-B14F-4D97-AF65-F5344CB8AC3E}">
        <p14:creationId xmlns:p14="http://schemas.microsoft.com/office/powerpoint/2010/main" val="5433325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7" y="0"/>
            <a:ext cx="2949575" cy="496888"/>
          </a:xfrm>
          <a:prstGeom prst="rect">
            <a:avLst/>
          </a:prstGeom>
          <a:noFill/>
          <a:ln w="9525">
            <a:noFill/>
            <a:miter lim="800000"/>
            <a:headEnd/>
            <a:tailEnd/>
          </a:ln>
          <a:effectLst/>
        </p:spPr>
        <p:txBody>
          <a:bodyPr vert="horz" wrap="square" lIns="91380" tIns="45691" rIns="91380" bIns="45691" numCol="1" anchor="t"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3" name="Rectangle 3"/>
          <p:cNvSpPr>
            <a:spLocks noGrp="1" noChangeArrowheads="1"/>
          </p:cNvSpPr>
          <p:nvPr>
            <p:ph type="dt" idx="1"/>
          </p:nvPr>
        </p:nvSpPr>
        <p:spPr bwMode="auto">
          <a:xfrm>
            <a:off x="3856039" y="0"/>
            <a:ext cx="2949575" cy="496888"/>
          </a:xfrm>
          <a:prstGeom prst="rect">
            <a:avLst/>
          </a:prstGeom>
          <a:noFill/>
          <a:ln w="9525">
            <a:noFill/>
            <a:miter lim="800000"/>
            <a:headEnd/>
            <a:tailEnd/>
          </a:ln>
          <a:effectLst/>
        </p:spPr>
        <p:txBody>
          <a:bodyPr vert="horz" wrap="square" lIns="91380" tIns="45691" rIns="91380" bIns="45691" numCol="1" anchor="t" anchorCtr="0" compatLnSpc="1">
            <a:prstTxWarp prst="textNoShape">
              <a:avLst/>
            </a:prstTxWarp>
          </a:bodyPr>
          <a:lstStyle>
            <a:lvl1pPr algn="r">
              <a:defRPr sz="1200">
                <a:ea typeface="ＭＳ Ｐゴシック" charset="-128"/>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2112963" y="746125"/>
            <a:ext cx="2581275" cy="37258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1044" y="4721231"/>
            <a:ext cx="5445125" cy="4471988"/>
          </a:xfrm>
          <a:prstGeom prst="rect">
            <a:avLst/>
          </a:prstGeom>
          <a:noFill/>
          <a:ln w="9525">
            <a:noFill/>
            <a:miter lim="800000"/>
            <a:headEnd/>
            <a:tailEnd/>
          </a:ln>
          <a:effectLst/>
        </p:spPr>
        <p:txBody>
          <a:bodyPr vert="horz" wrap="square" lIns="91380" tIns="45691" rIns="91380" bIns="4569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7" y="9440864"/>
            <a:ext cx="2949575" cy="496887"/>
          </a:xfrm>
          <a:prstGeom prst="rect">
            <a:avLst/>
          </a:prstGeom>
          <a:noFill/>
          <a:ln w="9525">
            <a:noFill/>
            <a:miter lim="800000"/>
            <a:headEnd/>
            <a:tailEnd/>
          </a:ln>
          <a:effectLst/>
        </p:spPr>
        <p:txBody>
          <a:bodyPr vert="horz" wrap="square" lIns="91380" tIns="45691" rIns="91380" bIns="45691" numCol="1" anchor="b" anchorCtr="0" compatLnSpc="1">
            <a:prstTxWarp prst="textNoShape">
              <a:avLst/>
            </a:prstTxWarp>
          </a:bodyPr>
          <a:lstStyle>
            <a:lvl1pPr>
              <a:defRPr sz="1200">
                <a:ea typeface="ＭＳ Ｐゴシック"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6039" y="9440864"/>
            <a:ext cx="2949575" cy="496887"/>
          </a:xfrm>
          <a:prstGeom prst="rect">
            <a:avLst/>
          </a:prstGeom>
          <a:noFill/>
          <a:ln w="9525">
            <a:noFill/>
            <a:miter lim="800000"/>
            <a:headEnd/>
            <a:tailEnd/>
          </a:ln>
          <a:effectLst/>
        </p:spPr>
        <p:txBody>
          <a:bodyPr vert="horz" wrap="square" lIns="91380" tIns="45691" rIns="91380" bIns="45691" numCol="1" anchor="b" anchorCtr="0" compatLnSpc="1">
            <a:prstTxWarp prst="textNoShape">
              <a:avLst/>
            </a:prstTxWarp>
          </a:bodyPr>
          <a:lstStyle>
            <a:lvl1pPr algn="r">
              <a:defRPr sz="1200">
                <a:ea typeface="ＭＳ Ｐゴシック" charset="-128"/>
              </a:defRPr>
            </a:lvl1pPr>
          </a:lstStyle>
          <a:p>
            <a:pPr>
              <a:defRPr/>
            </a:pPr>
            <a:fld id="{93FF6CC0-232D-4159-BED6-36C7BDA70979}" type="slidenum">
              <a:rPr lang="en-US" altLang="ja-JP"/>
              <a:pPr>
                <a:defRPr/>
              </a:pPr>
              <a:t>‹#›</a:t>
            </a:fld>
            <a:endParaRPr lang="en-US" altLang="ja-JP"/>
          </a:p>
        </p:txBody>
      </p:sp>
    </p:spTree>
    <p:extLst>
      <p:ext uri="{BB962C8B-B14F-4D97-AF65-F5344CB8AC3E}">
        <p14:creationId xmlns:p14="http://schemas.microsoft.com/office/powerpoint/2010/main" val="321277002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1pPr>
    <a:lvl2pPr marL="494372"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2pPr>
    <a:lvl3pPr marL="988744"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3pPr>
    <a:lvl4pPr marL="1483116"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4pPr>
    <a:lvl5pPr marL="1977488" algn="l" rtl="0" eaLnBrk="0" fontAlgn="base" hangingPunct="0">
      <a:spcBef>
        <a:spcPct val="30000"/>
      </a:spcBef>
      <a:spcAft>
        <a:spcPct val="0"/>
      </a:spcAft>
      <a:defRPr kumimoji="1" sz="1298" kern="1200">
        <a:solidFill>
          <a:schemeClr val="tx1"/>
        </a:solidFill>
        <a:latin typeface="Arial" charset="0"/>
        <a:ea typeface="ＭＳ Ｐ明朝" charset="-128"/>
        <a:cs typeface="+mn-cs"/>
      </a:defRPr>
    </a:lvl5pPr>
    <a:lvl6pPr marL="2471860" algn="l" defTabSz="988744" rtl="0" eaLnBrk="1" latinLnBrk="0" hangingPunct="1">
      <a:defRPr kumimoji="1" sz="1298" kern="1200">
        <a:solidFill>
          <a:schemeClr val="tx1"/>
        </a:solidFill>
        <a:latin typeface="+mn-lt"/>
        <a:ea typeface="+mn-ea"/>
        <a:cs typeface="+mn-cs"/>
      </a:defRPr>
    </a:lvl6pPr>
    <a:lvl7pPr marL="2966230" algn="l" defTabSz="988744" rtl="0" eaLnBrk="1" latinLnBrk="0" hangingPunct="1">
      <a:defRPr kumimoji="1" sz="1298" kern="1200">
        <a:solidFill>
          <a:schemeClr val="tx1"/>
        </a:solidFill>
        <a:latin typeface="+mn-lt"/>
        <a:ea typeface="+mn-ea"/>
        <a:cs typeface="+mn-cs"/>
      </a:defRPr>
    </a:lvl7pPr>
    <a:lvl8pPr marL="3460603" algn="l" defTabSz="988744" rtl="0" eaLnBrk="1" latinLnBrk="0" hangingPunct="1">
      <a:defRPr kumimoji="1" sz="1298" kern="1200">
        <a:solidFill>
          <a:schemeClr val="tx1"/>
        </a:solidFill>
        <a:latin typeface="+mn-lt"/>
        <a:ea typeface="+mn-ea"/>
        <a:cs typeface="+mn-cs"/>
      </a:defRPr>
    </a:lvl8pPr>
    <a:lvl9pPr marL="3954974" algn="l" defTabSz="988744" rtl="0" eaLnBrk="1" latinLnBrk="0" hangingPunct="1">
      <a:defRPr kumimoji="1" sz="12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txBox="1">
            <a:spLocks noGrp="1" noChangeArrowheads="1"/>
          </p:cNvSpPr>
          <p:nvPr/>
        </p:nvSpPr>
        <p:spPr bwMode="auto">
          <a:xfrm>
            <a:off x="3856039" y="9440864"/>
            <a:ext cx="294957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1" rIns="91380" bIns="45691" anchor="b"/>
          <a:lstStyle>
            <a:lvl1pPr eaLnBrk="0" hangingPunct="0">
              <a:spcBef>
                <a:spcPct val="30000"/>
              </a:spcBef>
              <a:defRPr kumimoji="1" sz="1200">
                <a:solidFill>
                  <a:schemeClr val="tx1"/>
                </a:solidFill>
                <a:latin typeface="Arial" charset="0"/>
                <a:ea typeface="ＭＳ Ｐ明朝" pitchFamily="18" charset="-128"/>
              </a:defRPr>
            </a:lvl1pPr>
            <a:lvl2pPr marL="742950" indent="-285750" eaLnBrk="0" hangingPunct="0">
              <a:spcBef>
                <a:spcPct val="30000"/>
              </a:spcBef>
              <a:defRPr kumimoji="1" sz="1200">
                <a:solidFill>
                  <a:schemeClr val="tx1"/>
                </a:solidFill>
                <a:latin typeface="Arial" charset="0"/>
                <a:ea typeface="ＭＳ Ｐ明朝" pitchFamily="18" charset="-128"/>
              </a:defRPr>
            </a:lvl2pPr>
            <a:lvl3pPr marL="1143000" indent="-228600" eaLnBrk="0" hangingPunct="0">
              <a:spcBef>
                <a:spcPct val="30000"/>
              </a:spcBef>
              <a:defRPr kumimoji="1" sz="1200">
                <a:solidFill>
                  <a:schemeClr val="tx1"/>
                </a:solidFill>
                <a:latin typeface="Arial" charset="0"/>
                <a:ea typeface="ＭＳ Ｐ明朝" pitchFamily="18" charset="-128"/>
              </a:defRPr>
            </a:lvl3pPr>
            <a:lvl4pPr marL="1600200" indent="-228600" eaLnBrk="0" hangingPunct="0">
              <a:spcBef>
                <a:spcPct val="30000"/>
              </a:spcBef>
              <a:defRPr kumimoji="1" sz="1200">
                <a:solidFill>
                  <a:schemeClr val="tx1"/>
                </a:solidFill>
                <a:latin typeface="Arial" charset="0"/>
                <a:ea typeface="ＭＳ Ｐ明朝" pitchFamily="18" charset="-128"/>
              </a:defRPr>
            </a:lvl4pPr>
            <a:lvl5pPr marL="2057400" indent="-228600" eaLnBrk="0" hangingPunct="0">
              <a:spcBef>
                <a:spcPct val="30000"/>
              </a:spcBef>
              <a:defRPr kumimoji="1" sz="1200">
                <a:solidFill>
                  <a:schemeClr val="tx1"/>
                </a:solidFill>
                <a:latin typeface="Arial" charset="0"/>
                <a:ea typeface="ＭＳ Ｐ明朝" pitchFamily="18" charset="-128"/>
              </a:defRPr>
            </a:lvl5pPr>
            <a:lvl6pPr marL="2514600" indent="-228600"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800" indent="-228600"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9000" indent="-228600"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6200" indent="-228600"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algn="r" eaLnBrk="1" hangingPunct="1">
              <a:spcBef>
                <a:spcPct val="0"/>
              </a:spcBef>
            </a:pPr>
            <a:fld id="{C084D724-93DE-4093-A17F-1E208E23FA5C}" type="slidenum">
              <a:rPr lang="en-US" altLang="ja-JP">
                <a:ea typeface="ＭＳ Ｐゴシック" pitchFamily="50" charset="-128"/>
              </a:rPr>
              <a:pPr algn="r" eaLnBrk="1" hangingPunct="1">
                <a:spcBef>
                  <a:spcPct val="0"/>
                </a:spcBef>
              </a:pPr>
              <a:t>1</a:t>
            </a:fld>
            <a:endParaRPr lang="en-US" altLang="ja-JP" dirty="0">
              <a:ea typeface="ＭＳ Ｐゴシック" pitchFamily="50" charset="-128"/>
            </a:endParaRPr>
          </a:p>
        </p:txBody>
      </p:sp>
      <p:sp>
        <p:nvSpPr>
          <p:cNvPr id="5123" name="Rectangle 2"/>
          <p:cNvSpPr>
            <a:spLocks noGrp="1" noRot="1" noChangeAspect="1" noChangeArrowheads="1" noTextEdit="1"/>
          </p:cNvSpPr>
          <p:nvPr>
            <p:ph type="sldImg"/>
          </p:nvPr>
        </p:nvSpPr>
        <p:spPr>
          <a:xfrm>
            <a:off x="2112963" y="746125"/>
            <a:ext cx="2581275" cy="3725863"/>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ea typeface="ＭＳ Ｐ明朝" pitchFamily="18"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42687" y="1708486"/>
            <a:ext cx="6150451" cy="3634458"/>
          </a:xfrm>
        </p:spPr>
        <p:txBody>
          <a:bodyPr anchor="b"/>
          <a:lstStyle>
            <a:lvl1pPr algn="ctr">
              <a:defRPr sz="4748"/>
            </a:lvl1pPr>
          </a:lstStyle>
          <a:p>
            <a:r>
              <a:rPr lang="ja-JP" altLang="en-US"/>
              <a:t>マスター タイトルの書式設定</a:t>
            </a:r>
            <a:endParaRPr lang="en-US" dirty="0"/>
          </a:p>
        </p:txBody>
      </p:sp>
      <p:sp>
        <p:nvSpPr>
          <p:cNvPr id="3" name="Subtitle 2"/>
          <p:cNvSpPr>
            <a:spLocks noGrp="1"/>
          </p:cNvSpPr>
          <p:nvPr>
            <p:ph type="subTitle" idx="1"/>
          </p:nvPr>
        </p:nvSpPr>
        <p:spPr>
          <a:xfrm>
            <a:off x="904478" y="5483102"/>
            <a:ext cx="5426869" cy="2520438"/>
          </a:xfrm>
        </p:spPr>
        <p:txBody>
          <a:bodyPr/>
          <a:lstStyle>
            <a:lvl1pPr marL="0" indent="0" algn="ctr">
              <a:buNone/>
              <a:defRPr sz="1899"/>
            </a:lvl1pPr>
            <a:lvl2pPr marL="361782" indent="0" algn="ctr">
              <a:buNone/>
              <a:defRPr sz="1583"/>
            </a:lvl2pPr>
            <a:lvl3pPr marL="723565" indent="0" algn="ctr">
              <a:buNone/>
              <a:defRPr sz="1424"/>
            </a:lvl3pPr>
            <a:lvl4pPr marL="1085347" indent="0" algn="ctr">
              <a:buNone/>
              <a:defRPr sz="1266"/>
            </a:lvl4pPr>
            <a:lvl5pPr marL="1447129" indent="0" algn="ctr">
              <a:buNone/>
              <a:defRPr sz="1266"/>
            </a:lvl5pPr>
            <a:lvl6pPr marL="1808912" indent="0" algn="ctr">
              <a:buNone/>
              <a:defRPr sz="1266"/>
            </a:lvl6pPr>
            <a:lvl7pPr marL="2170694" indent="0" algn="ctr">
              <a:buNone/>
              <a:defRPr sz="1266"/>
            </a:lvl7pPr>
            <a:lvl8pPr marL="2532477" indent="0" algn="ctr">
              <a:buNone/>
              <a:defRPr sz="1266"/>
            </a:lvl8pPr>
            <a:lvl9pPr marL="2894259" indent="0" algn="ctr">
              <a:buNone/>
              <a:defRPr sz="1266"/>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41EA6BCA-3CCA-4D34-A236-328BF7EF964D}" type="slidenum">
              <a:rPr lang="en-US" altLang="ja-JP" smtClean="0"/>
              <a:pPr>
                <a:defRPr/>
              </a:pPr>
              <a:t>‹#›</a:t>
            </a:fld>
            <a:endParaRPr lang="en-US" altLang="ja-JP"/>
          </a:p>
        </p:txBody>
      </p:sp>
    </p:spTree>
    <p:extLst>
      <p:ext uri="{BB962C8B-B14F-4D97-AF65-F5344CB8AC3E}">
        <p14:creationId xmlns:p14="http://schemas.microsoft.com/office/powerpoint/2010/main" val="2544550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884178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78138" y="555801"/>
            <a:ext cx="1560225" cy="88469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97464" y="555801"/>
            <a:ext cx="4590226" cy="88469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126343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873268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93695" y="2602603"/>
            <a:ext cx="6240899" cy="4342500"/>
          </a:xfrm>
        </p:spPr>
        <p:txBody>
          <a:bodyPr anchor="b"/>
          <a:lstStyle>
            <a:lvl1pPr>
              <a:defRPr sz="4748"/>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93695" y="6986185"/>
            <a:ext cx="6240899" cy="2283618"/>
          </a:xfrm>
        </p:spPr>
        <p:txBody>
          <a:bodyPr/>
          <a:lstStyle>
            <a:lvl1pPr marL="0" indent="0">
              <a:buNone/>
              <a:defRPr sz="1899">
                <a:solidFill>
                  <a:schemeClr val="tx1"/>
                </a:solidFill>
              </a:defRPr>
            </a:lvl1pPr>
            <a:lvl2pPr marL="361782" indent="0">
              <a:buNone/>
              <a:defRPr sz="1583">
                <a:solidFill>
                  <a:schemeClr val="tx1">
                    <a:tint val="75000"/>
                  </a:schemeClr>
                </a:solidFill>
              </a:defRPr>
            </a:lvl2pPr>
            <a:lvl3pPr marL="723565" indent="0">
              <a:buNone/>
              <a:defRPr sz="1424">
                <a:solidFill>
                  <a:schemeClr val="tx1">
                    <a:tint val="75000"/>
                  </a:schemeClr>
                </a:solidFill>
              </a:defRPr>
            </a:lvl3pPr>
            <a:lvl4pPr marL="1085347" indent="0">
              <a:buNone/>
              <a:defRPr sz="1266">
                <a:solidFill>
                  <a:schemeClr val="tx1">
                    <a:tint val="75000"/>
                  </a:schemeClr>
                </a:solidFill>
              </a:defRPr>
            </a:lvl4pPr>
            <a:lvl5pPr marL="1447129" indent="0">
              <a:buNone/>
              <a:defRPr sz="1266">
                <a:solidFill>
                  <a:schemeClr val="tx1">
                    <a:tint val="75000"/>
                  </a:schemeClr>
                </a:solidFill>
              </a:defRPr>
            </a:lvl5pPr>
            <a:lvl6pPr marL="1808912" indent="0">
              <a:buNone/>
              <a:defRPr sz="1266">
                <a:solidFill>
                  <a:schemeClr val="tx1">
                    <a:tint val="75000"/>
                  </a:schemeClr>
                </a:solidFill>
              </a:defRPr>
            </a:lvl6pPr>
            <a:lvl7pPr marL="2170694" indent="0">
              <a:buNone/>
              <a:defRPr sz="1266">
                <a:solidFill>
                  <a:schemeClr val="tx1">
                    <a:tint val="75000"/>
                  </a:schemeClr>
                </a:solidFill>
              </a:defRPr>
            </a:lvl7pPr>
            <a:lvl8pPr marL="2532477" indent="0">
              <a:buNone/>
              <a:defRPr sz="1266">
                <a:solidFill>
                  <a:schemeClr val="tx1">
                    <a:tint val="75000"/>
                  </a:schemeClr>
                </a:solidFill>
              </a:defRPr>
            </a:lvl8pPr>
            <a:lvl9pPr marL="2894259" indent="0">
              <a:buNone/>
              <a:defRPr sz="1266">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E0A406FA-3F5F-4B14-817D-991326D3A807}" type="slidenum">
              <a:rPr lang="en-US" altLang="ja-JP" smtClean="0"/>
              <a:pPr>
                <a:defRPr/>
              </a:pPr>
              <a:t>‹#›</a:t>
            </a:fld>
            <a:endParaRPr lang="en-US" altLang="ja-JP"/>
          </a:p>
        </p:txBody>
      </p:sp>
    </p:spTree>
    <p:extLst>
      <p:ext uri="{BB962C8B-B14F-4D97-AF65-F5344CB8AC3E}">
        <p14:creationId xmlns:p14="http://schemas.microsoft.com/office/powerpoint/2010/main" val="890175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97463"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663136" y="2779007"/>
            <a:ext cx="3075226" cy="66237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1986924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98405" y="555804"/>
            <a:ext cx="6240899" cy="201780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8406" y="2559104"/>
            <a:ext cx="3061093"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4" name="Content Placeholder 3"/>
          <p:cNvSpPr>
            <a:spLocks noGrp="1"/>
          </p:cNvSpPr>
          <p:nvPr>
            <p:ph sz="half" idx="2"/>
          </p:nvPr>
        </p:nvSpPr>
        <p:spPr>
          <a:xfrm>
            <a:off x="498406" y="3813281"/>
            <a:ext cx="3061093"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663137" y="2559104"/>
            <a:ext cx="3076168" cy="1254177"/>
          </a:xfrm>
        </p:spPr>
        <p:txBody>
          <a:bodyPr anchor="b"/>
          <a:lstStyle>
            <a:lvl1pPr marL="0" indent="0">
              <a:buNone/>
              <a:defRPr sz="1899" b="1"/>
            </a:lvl1pPr>
            <a:lvl2pPr marL="361782" indent="0">
              <a:buNone/>
              <a:defRPr sz="1583" b="1"/>
            </a:lvl2pPr>
            <a:lvl3pPr marL="723565" indent="0">
              <a:buNone/>
              <a:defRPr sz="1424" b="1"/>
            </a:lvl3pPr>
            <a:lvl4pPr marL="1085347" indent="0">
              <a:buNone/>
              <a:defRPr sz="1266" b="1"/>
            </a:lvl4pPr>
            <a:lvl5pPr marL="1447129" indent="0">
              <a:buNone/>
              <a:defRPr sz="1266" b="1"/>
            </a:lvl5pPr>
            <a:lvl6pPr marL="1808912" indent="0">
              <a:buNone/>
              <a:defRPr sz="1266" b="1"/>
            </a:lvl6pPr>
            <a:lvl7pPr marL="2170694" indent="0">
              <a:buNone/>
              <a:defRPr sz="1266" b="1"/>
            </a:lvl7pPr>
            <a:lvl8pPr marL="2532477" indent="0">
              <a:buNone/>
              <a:defRPr sz="1266" b="1"/>
            </a:lvl8pPr>
            <a:lvl9pPr marL="2894259" indent="0">
              <a:buNone/>
              <a:defRPr sz="1266" b="1"/>
            </a:lvl9pPr>
          </a:lstStyle>
          <a:p>
            <a:pPr lvl="0"/>
            <a:r>
              <a:rPr lang="ja-JP" altLang="en-US"/>
              <a:t>マスター テキストの書式設定</a:t>
            </a:r>
          </a:p>
        </p:txBody>
      </p:sp>
      <p:sp>
        <p:nvSpPr>
          <p:cNvPr id="6" name="Content Placeholder 5"/>
          <p:cNvSpPr>
            <a:spLocks noGrp="1"/>
          </p:cNvSpPr>
          <p:nvPr>
            <p:ph sz="quarter" idx="4"/>
          </p:nvPr>
        </p:nvSpPr>
        <p:spPr>
          <a:xfrm>
            <a:off x="3663137" y="3813281"/>
            <a:ext cx="3076168" cy="560876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a:defRPr/>
            </a:pPr>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377438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a:defRPr/>
            </a:pPr>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ACC85E35-AB24-4834-AC5E-BB2EB5AC6FCA}" type="slidenum">
              <a:rPr lang="en-US" altLang="ja-JP" smtClean="0"/>
              <a:pPr>
                <a:defRPr/>
              </a:pPr>
              <a:t>‹#›</a:t>
            </a:fld>
            <a:endParaRPr lang="en-US" altLang="ja-JP"/>
          </a:p>
        </p:txBody>
      </p:sp>
    </p:spTree>
    <p:extLst>
      <p:ext uri="{BB962C8B-B14F-4D97-AF65-F5344CB8AC3E}">
        <p14:creationId xmlns:p14="http://schemas.microsoft.com/office/powerpoint/2010/main" val="2857342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8/1/2023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33995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Content Placeholder 2"/>
          <p:cNvSpPr>
            <a:spLocks noGrp="1"/>
          </p:cNvSpPr>
          <p:nvPr>
            <p:ph idx="1"/>
          </p:nvPr>
        </p:nvSpPr>
        <p:spPr>
          <a:xfrm>
            <a:off x="3076168" y="1503083"/>
            <a:ext cx="3663136" cy="7418740"/>
          </a:xfrm>
        </p:spPr>
        <p:txBody>
          <a:bodyPr/>
          <a:lstStyle>
            <a:lvl1pPr>
              <a:defRPr sz="2532"/>
            </a:lvl1pPr>
            <a:lvl2pPr>
              <a:defRPr sz="2216"/>
            </a:lvl2pPr>
            <a:lvl3pPr>
              <a:defRPr sz="1899"/>
            </a:lvl3pPr>
            <a:lvl4pPr>
              <a:defRPr sz="1583"/>
            </a:lvl4pPr>
            <a:lvl5pPr>
              <a:defRPr sz="1583"/>
            </a:lvl5pPr>
            <a:lvl6pPr>
              <a:defRPr sz="1583"/>
            </a:lvl6pPr>
            <a:lvl7pPr>
              <a:defRPr sz="1583"/>
            </a:lvl7pPr>
            <a:lvl8pPr>
              <a:defRPr sz="1583"/>
            </a:lvl8pPr>
            <a:lvl9pPr>
              <a:defRPr sz="158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256283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98405" y="695960"/>
            <a:ext cx="2333742" cy="2435860"/>
          </a:xfrm>
        </p:spPr>
        <p:txBody>
          <a:bodyPr anchor="b"/>
          <a:lstStyle>
            <a:lvl1pPr>
              <a:defRPr sz="253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076168" y="1503083"/>
            <a:ext cx="3663136" cy="7418740"/>
          </a:xfrm>
        </p:spPr>
        <p:txBody>
          <a:bodyPr anchor="t"/>
          <a:lstStyle>
            <a:lvl1pPr marL="0" indent="0">
              <a:buNone/>
              <a:defRPr sz="2532"/>
            </a:lvl1pPr>
            <a:lvl2pPr marL="361782" indent="0">
              <a:buNone/>
              <a:defRPr sz="2216"/>
            </a:lvl2pPr>
            <a:lvl3pPr marL="723565" indent="0">
              <a:buNone/>
              <a:defRPr sz="1899"/>
            </a:lvl3pPr>
            <a:lvl4pPr marL="1085347" indent="0">
              <a:buNone/>
              <a:defRPr sz="1583"/>
            </a:lvl4pPr>
            <a:lvl5pPr marL="1447129" indent="0">
              <a:buNone/>
              <a:defRPr sz="1583"/>
            </a:lvl5pPr>
            <a:lvl6pPr marL="1808912" indent="0">
              <a:buNone/>
              <a:defRPr sz="1583"/>
            </a:lvl6pPr>
            <a:lvl7pPr marL="2170694" indent="0">
              <a:buNone/>
              <a:defRPr sz="1583"/>
            </a:lvl7pPr>
            <a:lvl8pPr marL="2532477" indent="0">
              <a:buNone/>
              <a:defRPr sz="1583"/>
            </a:lvl8pPr>
            <a:lvl9pPr marL="2894259" indent="0">
              <a:buNone/>
              <a:defRPr sz="158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98405" y="3131820"/>
            <a:ext cx="2333742" cy="5802084"/>
          </a:xfrm>
        </p:spPr>
        <p:txBody>
          <a:bodyPr/>
          <a:lstStyle>
            <a:lvl1pPr marL="0" indent="0">
              <a:buNone/>
              <a:defRPr sz="1266"/>
            </a:lvl1pPr>
            <a:lvl2pPr marL="361782" indent="0">
              <a:buNone/>
              <a:defRPr sz="1108"/>
            </a:lvl2pPr>
            <a:lvl3pPr marL="723565" indent="0">
              <a:buNone/>
              <a:defRPr sz="950"/>
            </a:lvl3pPr>
            <a:lvl4pPr marL="1085347" indent="0">
              <a:buNone/>
              <a:defRPr sz="791"/>
            </a:lvl4pPr>
            <a:lvl5pPr marL="1447129" indent="0">
              <a:buNone/>
              <a:defRPr sz="791"/>
            </a:lvl5pPr>
            <a:lvl6pPr marL="1808912" indent="0">
              <a:buNone/>
              <a:defRPr sz="791"/>
            </a:lvl6pPr>
            <a:lvl7pPr marL="2170694" indent="0">
              <a:buNone/>
              <a:defRPr sz="791"/>
            </a:lvl7pPr>
            <a:lvl8pPr marL="2532477" indent="0">
              <a:buNone/>
              <a:defRPr sz="791"/>
            </a:lvl8pPr>
            <a:lvl9pPr marL="2894259" indent="0">
              <a:buNone/>
              <a:defRPr sz="79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8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463" y="555804"/>
            <a:ext cx="6240899" cy="201780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97463" y="2779007"/>
            <a:ext cx="6240899" cy="662370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97463" y="9675780"/>
            <a:ext cx="1628061" cy="555801"/>
          </a:xfrm>
          <a:prstGeom prst="rect">
            <a:avLst/>
          </a:prstGeom>
        </p:spPr>
        <p:txBody>
          <a:bodyPr vert="horz" lIns="91440" tIns="45720" rIns="91440" bIns="45720" rtlCol="0" anchor="ctr"/>
          <a:lstStyle>
            <a:lvl1pPr algn="l">
              <a:defRPr sz="950">
                <a:solidFill>
                  <a:schemeClr val="tx1">
                    <a:tint val="75000"/>
                  </a:schemeClr>
                </a:solidFill>
              </a:defRPr>
            </a:lvl1pPr>
          </a:lstStyle>
          <a:p>
            <a:pPr>
              <a:defRPr/>
            </a:pPr>
            <a:endParaRPr lang="en-US" altLang="ja-JP"/>
          </a:p>
        </p:txBody>
      </p:sp>
      <p:sp>
        <p:nvSpPr>
          <p:cNvPr id="5" name="Footer Placeholder 4"/>
          <p:cNvSpPr>
            <a:spLocks noGrp="1"/>
          </p:cNvSpPr>
          <p:nvPr>
            <p:ph type="ftr" sz="quarter" idx="3"/>
          </p:nvPr>
        </p:nvSpPr>
        <p:spPr>
          <a:xfrm>
            <a:off x="2396867" y="9675780"/>
            <a:ext cx="2442091" cy="555801"/>
          </a:xfrm>
          <a:prstGeom prst="rect">
            <a:avLst/>
          </a:prstGeom>
        </p:spPr>
        <p:txBody>
          <a:bodyPr vert="horz" lIns="91440" tIns="45720" rIns="91440" bIns="45720" rtlCol="0" anchor="ctr"/>
          <a:lstStyle>
            <a:lvl1pPr algn="ctr">
              <a:defRPr sz="950">
                <a:solidFill>
                  <a:schemeClr val="tx1">
                    <a:tint val="75000"/>
                  </a:schemeClr>
                </a:solidFill>
              </a:defRPr>
            </a:lvl1pPr>
          </a:lstStyle>
          <a:p>
            <a:pPr>
              <a:defRPr/>
            </a:pPr>
            <a:endParaRPr lang="en-US" altLang="ja-JP"/>
          </a:p>
        </p:txBody>
      </p:sp>
      <p:sp>
        <p:nvSpPr>
          <p:cNvPr id="6" name="Slide Number Placeholder 5"/>
          <p:cNvSpPr>
            <a:spLocks noGrp="1"/>
          </p:cNvSpPr>
          <p:nvPr>
            <p:ph type="sldNum" sz="quarter" idx="4"/>
          </p:nvPr>
        </p:nvSpPr>
        <p:spPr>
          <a:xfrm>
            <a:off x="5110301" y="9675780"/>
            <a:ext cx="1628061" cy="555801"/>
          </a:xfrm>
          <a:prstGeom prst="rect">
            <a:avLst/>
          </a:prstGeom>
        </p:spPr>
        <p:txBody>
          <a:bodyPr vert="horz" lIns="91440" tIns="45720" rIns="91440" bIns="45720" rtlCol="0" anchor="ctr"/>
          <a:lstStyle>
            <a:lvl1pPr algn="r">
              <a:defRPr sz="950">
                <a:solidFill>
                  <a:schemeClr val="tx1">
                    <a:tint val="75000"/>
                  </a:schemeClr>
                </a:solidFill>
              </a:defRPr>
            </a:lvl1pPr>
          </a:lstStyle>
          <a:p>
            <a:pPr>
              <a:defRPr/>
            </a:pPr>
            <a:fld id="{B6486778-FD02-423F-B6EC-B6CAFE4015AD}" type="slidenum">
              <a:rPr lang="en-US" altLang="ja-JP" smtClean="0"/>
              <a:pPr>
                <a:defRPr/>
              </a:pPr>
              <a:t>‹#›</a:t>
            </a:fld>
            <a:endParaRPr lang="en-US" altLang="ja-JP"/>
          </a:p>
        </p:txBody>
      </p:sp>
    </p:spTree>
    <p:extLst>
      <p:ext uri="{BB962C8B-B14F-4D97-AF65-F5344CB8AC3E}">
        <p14:creationId xmlns:p14="http://schemas.microsoft.com/office/powerpoint/2010/main" val="4204756015"/>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Lst>
  <p:txStyles>
    <p:titleStyle>
      <a:lvl1pPr algn="l" defTabSz="723565" rtl="0" eaLnBrk="1" latinLnBrk="0" hangingPunct="1">
        <a:lnSpc>
          <a:spcPct val="90000"/>
        </a:lnSpc>
        <a:spcBef>
          <a:spcPct val="0"/>
        </a:spcBef>
        <a:buNone/>
        <a:defRPr kumimoji="1" sz="3482" kern="1200">
          <a:solidFill>
            <a:schemeClr val="tx1"/>
          </a:solidFill>
          <a:latin typeface="+mj-lt"/>
          <a:ea typeface="+mj-ea"/>
          <a:cs typeface="+mj-cs"/>
        </a:defRPr>
      </a:lvl1pPr>
    </p:titleStyle>
    <p:bodyStyle>
      <a:lvl1pPr marL="180891" indent="-180891" algn="l" defTabSz="723565" rtl="0" eaLnBrk="1" latinLnBrk="0" hangingPunct="1">
        <a:lnSpc>
          <a:spcPct val="90000"/>
        </a:lnSpc>
        <a:spcBef>
          <a:spcPts val="791"/>
        </a:spcBef>
        <a:buFont typeface="Arial" panose="020B0604020202020204" pitchFamily="34" charset="0"/>
        <a:buChar char="•"/>
        <a:defRPr kumimoji="1" sz="2216" kern="1200">
          <a:solidFill>
            <a:schemeClr val="tx1"/>
          </a:solidFill>
          <a:latin typeface="+mn-lt"/>
          <a:ea typeface="+mn-ea"/>
          <a:cs typeface="+mn-cs"/>
        </a:defRPr>
      </a:lvl1pPr>
      <a:lvl2pPr marL="542674" indent="-180891" algn="l" defTabSz="723565" rtl="0" eaLnBrk="1" latinLnBrk="0" hangingPunct="1">
        <a:lnSpc>
          <a:spcPct val="90000"/>
        </a:lnSpc>
        <a:spcBef>
          <a:spcPts val="396"/>
        </a:spcBef>
        <a:buFont typeface="Arial" panose="020B0604020202020204" pitchFamily="34" charset="0"/>
        <a:buChar char="•"/>
        <a:defRPr kumimoji="1" sz="1899" kern="1200">
          <a:solidFill>
            <a:schemeClr val="tx1"/>
          </a:solidFill>
          <a:latin typeface="+mn-lt"/>
          <a:ea typeface="+mn-ea"/>
          <a:cs typeface="+mn-cs"/>
        </a:defRPr>
      </a:lvl2pPr>
      <a:lvl3pPr marL="904456" indent="-180891" algn="l" defTabSz="723565" rtl="0" eaLnBrk="1" latinLnBrk="0" hangingPunct="1">
        <a:lnSpc>
          <a:spcPct val="90000"/>
        </a:lnSpc>
        <a:spcBef>
          <a:spcPts val="396"/>
        </a:spcBef>
        <a:buFont typeface="Arial" panose="020B0604020202020204" pitchFamily="34" charset="0"/>
        <a:buChar char="•"/>
        <a:defRPr kumimoji="1" sz="1583" kern="1200">
          <a:solidFill>
            <a:schemeClr val="tx1"/>
          </a:solidFill>
          <a:latin typeface="+mn-lt"/>
          <a:ea typeface="+mn-ea"/>
          <a:cs typeface="+mn-cs"/>
        </a:defRPr>
      </a:lvl3pPr>
      <a:lvl4pPr marL="126623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4pPr>
      <a:lvl5pPr marL="1628021"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5pPr>
      <a:lvl6pPr marL="1989803"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6pPr>
      <a:lvl7pPr marL="2351585"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7pPr>
      <a:lvl8pPr marL="2713368"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8pPr>
      <a:lvl9pPr marL="3075150" indent="-180891" algn="l" defTabSz="723565" rtl="0" eaLnBrk="1" latinLnBrk="0" hangingPunct="1">
        <a:lnSpc>
          <a:spcPct val="90000"/>
        </a:lnSpc>
        <a:spcBef>
          <a:spcPts val="396"/>
        </a:spcBef>
        <a:buFont typeface="Arial" panose="020B0604020202020204" pitchFamily="34" charset="0"/>
        <a:buChar char="•"/>
        <a:defRPr kumimoji="1" sz="1424" kern="1200">
          <a:solidFill>
            <a:schemeClr val="tx1"/>
          </a:solidFill>
          <a:latin typeface="+mn-lt"/>
          <a:ea typeface="+mn-ea"/>
          <a:cs typeface="+mn-cs"/>
        </a:defRPr>
      </a:lvl9pPr>
    </p:bodyStyle>
    <p:otherStyle>
      <a:defPPr>
        <a:defRPr lang="en-US"/>
      </a:defPPr>
      <a:lvl1pPr marL="0" algn="l" defTabSz="723565" rtl="0" eaLnBrk="1" latinLnBrk="0" hangingPunct="1">
        <a:defRPr kumimoji="1" sz="1424" kern="1200">
          <a:solidFill>
            <a:schemeClr val="tx1"/>
          </a:solidFill>
          <a:latin typeface="+mn-lt"/>
          <a:ea typeface="+mn-ea"/>
          <a:cs typeface="+mn-cs"/>
        </a:defRPr>
      </a:lvl1pPr>
      <a:lvl2pPr marL="361782" algn="l" defTabSz="723565" rtl="0" eaLnBrk="1" latinLnBrk="0" hangingPunct="1">
        <a:defRPr kumimoji="1" sz="1424" kern="1200">
          <a:solidFill>
            <a:schemeClr val="tx1"/>
          </a:solidFill>
          <a:latin typeface="+mn-lt"/>
          <a:ea typeface="+mn-ea"/>
          <a:cs typeface="+mn-cs"/>
        </a:defRPr>
      </a:lvl2pPr>
      <a:lvl3pPr marL="723565" algn="l" defTabSz="723565" rtl="0" eaLnBrk="1" latinLnBrk="0" hangingPunct="1">
        <a:defRPr kumimoji="1" sz="1424" kern="1200">
          <a:solidFill>
            <a:schemeClr val="tx1"/>
          </a:solidFill>
          <a:latin typeface="+mn-lt"/>
          <a:ea typeface="+mn-ea"/>
          <a:cs typeface="+mn-cs"/>
        </a:defRPr>
      </a:lvl3pPr>
      <a:lvl4pPr marL="1085347" algn="l" defTabSz="723565" rtl="0" eaLnBrk="1" latinLnBrk="0" hangingPunct="1">
        <a:defRPr kumimoji="1" sz="1424" kern="1200">
          <a:solidFill>
            <a:schemeClr val="tx1"/>
          </a:solidFill>
          <a:latin typeface="+mn-lt"/>
          <a:ea typeface="+mn-ea"/>
          <a:cs typeface="+mn-cs"/>
        </a:defRPr>
      </a:lvl4pPr>
      <a:lvl5pPr marL="1447129" algn="l" defTabSz="723565" rtl="0" eaLnBrk="1" latinLnBrk="0" hangingPunct="1">
        <a:defRPr kumimoji="1" sz="1424" kern="1200">
          <a:solidFill>
            <a:schemeClr val="tx1"/>
          </a:solidFill>
          <a:latin typeface="+mn-lt"/>
          <a:ea typeface="+mn-ea"/>
          <a:cs typeface="+mn-cs"/>
        </a:defRPr>
      </a:lvl5pPr>
      <a:lvl6pPr marL="1808912" algn="l" defTabSz="723565" rtl="0" eaLnBrk="1" latinLnBrk="0" hangingPunct="1">
        <a:defRPr kumimoji="1" sz="1424" kern="1200">
          <a:solidFill>
            <a:schemeClr val="tx1"/>
          </a:solidFill>
          <a:latin typeface="+mn-lt"/>
          <a:ea typeface="+mn-ea"/>
          <a:cs typeface="+mn-cs"/>
        </a:defRPr>
      </a:lvl6pPr>
      <a:lvl7pPr marL="2170694" algn="l" defTabSz="723565" rtl="0" eaLnBrk="1" latinLnBrk="0" hangingPunct="1">
        <a:defRPr kumimoji="1" sz="1424" kern="1200">
          <a:solidFill>
            <a:schemeClr val="tx1"/>
          </a:solidFill>
          <a:latin typeface="+mn-lt"/>
          <a:ea typeface="+mn-ea"/>
          <a:cs typeface="+mn-cs"/>
        </a:defRPr>
      </a:lvl7pPr>
      <a:lvl8pPr marL="2532477" algn="l" defTabSz="723565" rtl="0" eaLnBrk="1" latinLnBrk="0" hangingPunct="1">
        <a:defRPr kumimoji="1" sz="1424" kern="1200">
          <a:solidFill>
            <a:schemeClr val="tx1"/>
          </a:solidFill>
          <a:latin typeface="+mn-lt"/>
          <a:ea typeface="+mn-ea"/>
          <a:cs typeface="+mn-cs"/>
        </a:defRPr>
      </a:lvl8pPr>
      <a:lvl9pPr marL="2894259" algn="l" defTabSz="723565" rtl="0" eaLnBrk="1" latinLnBrk="0" hangingPunct="1">
        <a:defRPr kumimoji="1" sz="1424"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1.png"/><Relationship Id="rId7"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svg"/><Relationship Id="rId11" Type="http://schemas.microsoft.com/office/2007/relationships/diagramDrawing" Target="../diagrams/drawing1.xml"/><Relationship Id="rId5" Type="http://schemas.openxmlformats.org/officeDocument/2006/relationships/image" Target="../media/image2.png"/><Relationship Id="rId10" Type="http://schemas.openxmlformats.org/officeDocument/2006/relationships/diagramColors" Target="../diagrams/colors1.xml"/><Relationship Id="rId4" Type="http://schemas.openxmlformats.org/officeDocument/2006/relationships/hyperlink" Target="mailto:shugyosokushin-g04@gbox.pref.osaka.lg.jp" TargetMode="External"/><Relationship Id="rId9"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lgpos.task-asp.net/cu/270008/ea/residents/procedures/apply/0072930b-3e66-4e67-b67a-42e8496c2ea5/start" TargetMode="External"/><Relationship Id="rId1" Type="http://schemas.openxmlformats.org/officeDocument/2006/relationships/slideLayout" Target="../slideLayouts/slideLayout7.xml"/><Relationship Id="rId4" Type="http://schemas.openxmlformats.org/officeDocument/2006/relationships/image" Target="../media/image4.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98" y="167534"/>
            <a:ext cx="1375091" cy="396421"/>
          </a:xfrm>
          <a:prstGeom prst="rect">
            <a:avLst/>
          </a:prstGeom>
        </p:spPr>
      </p:pic>
      <p:sp>
        <p:nvSpPr>
          <p:cNvPr id="12" name="タイトル 1">
            <a:extLst>
              <a:ext uri="{FF2B5EF4-FFF2-40B4-BE49-F238E27FC236}">
                <a16:creationId xmlns:a16="http://schemas.microsoft.com/office/drawing/2014/main" id="{457F1356-62B1-4FF1-8FE6-AD22FBC00E69}"/>
              </a:ext>
            </a:extLst>
          </p:cNvPr>
          <p:cNvSpPr txBox="1">
            <a:spLocks/>
          </p:cNvSpPr>
          <p:nvPr/>
        </p:nvSpPr>
        <p:spPr>
          <a:xfrm>
            <a:off x="48798" y="688119"/>
            <a:ext cx="7083899" cy="1450901"/>
          </a:xfrm>
          <a:prstGeom prst="rect">
            <a:avLst/>
          </a:prstGeom>
        </p:spPr>
        <p:txBody>
          <a:bodyPr>
            <a:noAutofit/>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a:lstStyle>
          <a:p>
            <a:pPr algn="l"/>
            <a:r>
              <a:rPr lang="ja-JP" altLang="en-US" sz="4824" b="1" kern="0" dirty="0">
                <a:solidFill>
                  <a:schemeClr val="tx1"/>
                </a:solidFill>
                <a:latin typeface="メイリオ" panose="020B0604030504040204" pitchFamily="50" charset="-128"/>
                <a:ea typeface="メイリオ" panose="020B0604030504040204" pitchFamily="50" charset="-128"/>
              </a:rPr>
              <a:t>はじめての</a:t>
            </a:r>
            <a:endParaRPr lang="en-US" altLang="ja-JP" sz="4824" b="1" kern="0" dirty="0">
              <a:solidFill>
                <a:schemeClr val="tx1"/>
              </a:solidFill>
              <a:latin typeface="メイリオ" panose="020B0604030504040204" pitchFamily="50" charset="-128"/>
              <a:ea typeface="メイリオ" panose="020B0604030504040204" pitchFamily="50" charset="-128"/>
            </a:endParaRPr>
          </a:p>
          <a:p>
            <a:pPr algn="dist"/>
            <a:r>
              <a:rPr lang="ja-JP" altLang="en-US" sz="4824" b="1" kern="0" dirty="0" err="1">
                <a:solidFill>
                  <a:schemeClr val="tx1"/>
                </a:solidFill>
                <a:latin typeface="メイリオ" panose="020B0604030504040204" pitchFamily="50" charset="-128"/>
                <a:ea typeface="メイリオ" panose="020B0604030504040204" pitchFamily="50" charset="-128"/>
              </a:rPr>
              <a:t>障がい</a:t>
            </a:r>
            <a:r>
              <a:rPr lang="ja-JP" altLang="en-US" sz="4824" b="1" kern="0" dirty="0">
                <a:solidFill>
                  <a:schemeClr val="tx1"/>
                </a:solidFill>
                <a:latin typeface="メイリオ" panose="020B0604030504040204" pitchFamily="50" charset="-128"/>
                <a:ea typeface="メイリオ" panose="020B0604030504040204" pitchFamily="50" charset="-128"/>
              </a:rPr>
              <a:t>者雇用セミナー</a:t>
            </a:r>
          </a:p>
        </p:txBody>
      </p:sp>
      <p:sp>
        <p:nvSpPr>
          <p:cNvPr id="6" name="角丸四角形 5"/>
          <p:cNvSpPr/>
          <p:nvPr/>
        </p:nvSpPr>
        <p:spPr>
          <a:xfrm>
            <a:off x="168769" y="2976131"/>
            <a:ext cx="3785693" cy="1942068"/>
          </a:xfrm>
          <a:prstGeom prst="roundRect">
            <a:avLst/>
          </a:prstGeom>
          <a:solidFill>
            <a:schemeClr val="accent6">
              <a:lumMod val="50000"/>
            </a:schemeClr>
          </a:solidFill>
          <a:ln>
            <a:solidFill>
              <a:schemeClr val="accent6"/>
            </a:solidFill>
          </a:ln>
        </p:spPr>
        <p:style>
          <a:lnRef idx="1">
            <a:schemeClr val="accent5"/>
          </a:lnRef>
          <a:fillRef idx="3">
            <a:schemeClr val="accent5"/>
          </a:fillRef>
          <a:effectRef idx="2">
            <a:schemeClr val="accent5"/>
          </a:effectRef>
          <a:fontRef idx="minor">
            <a:schemeClr val="lt1"/>
          </a:fontRef>
        </p:style>
        <p:txBody>
          <a:bodyPr rtlCol="0" anchor="ctr"/>
          <a:lstStyle/>
          <a:p>
            <a:r>
              <a:rPr lang="ja-JP" altLang="en-US" sz="2412" b="1" dirty="0" smtClean="0">
                <a:effectLst>
                  <a:outerShdw blurRad="50800" dist="38100" dir="5400000" algn="t" rotWithShape="0">
                    <a:prstClr val="black">
                      <a:alpha val="40000"/>
                    </a:prstClr>
                  </a:outerShdw>
                </a:effectLst>
                <a:latin typeface="HG丸ｺﾞｼｯｸM-PRO" panose="020F0600000000000000" pitchFamily="50" charset="-128"/>
                <a:ea typeface="HG丸ｺﾞｼｯｸM-PRO" panose="020F0600000000000000" pitchFamily="50" charset="-128"/>
              </a:rPr>
              <a:t>令和</a:t>
            </a:r>
            <a:r>
              <a:rPr lang="ja-JP" altLang="en-US" sz="2412" b="1" dirty="0">
                <a:effectLst>
                  <a:outerShdw blurRad="50800" dist="38100" dir="5400000" algn="t" rotWithShape="0">
                    <a:prstClr val="black">
                      <a:alpha val="40000"/>
                    </a:prstClr>
                  </a:outerShdw>
                </a:effectLst>
                <a:latin typeface="HG丸ｺﾞｼｯｸM-PRO" panose="020F0600000000000000" pitchFamily="50" charset="-128"/>
                <a:ea typeface="HG丸ｺﾞｼｯｸM-PRO" panose="020F0600000000000000" pitchFamily="50" charset="-128"/>
              </a:rPr>
              <a:t>５</a:t>
            </a:r>
            <a:r>
              <a:rPr lang="ja-JP" altLang="en-US" sz="2412" b="1" dirty="0" smtClean="0">
                <a:effectLst>
                  <a:outerShdw blurRad="50800" dist="38100" dir="5400000" algn="t" rotWithShape="0">
                    <a:prstClr val="black">
                      <a:alpha val="40000"/>
                    </a:prstClr>
                  </a:outerShdw>
                </a:effectLst>
                <a:latin typeface="HG丸ｺﾞｼｯｸM-PRO" panose="020F0600000000000000" pitchFamily="50" charset="-128"/>
                <a:ea typeface="HG丸ｺﾞｼｯｸM-PRO" panose="020F0600000000000000" pitchFamily="50" charset="-128"/>
              </a:rPr>
              <a:t>年</a:t>
            </a:r>
            <a:endParaRPr lang="en-US" altLang="ja-JP" sz="2412" b="1" dirty="0">
              <a:effectLst>
                <a:outerShdw blurRad="50800" dist="38100" dir="5400000" algn="t" rotWithShape="0">
                  <a:prstClr val="black">
                    <a:alpha val="40000"/>
                  </a:prstClr>
                </a:outerShdw>
              </a:effectLst>
              <a:latin typeface="HG丸ｺﾞｼｯｸM-PRO" panose="020F0600000000000000" pitchFamily="50" charset="-128"/>
              <a:ea typeface="HG丸ｺﾞｼｯｸM-PRO" panose="020F0600000000000000" pitchFamily="50" charset="-128"/>
            </a:endParaRPr>
          </a:p>
          <a:p>
            <a:pPr algn="ctr"/>
            <a:r>
              <a:rPr lang="en-US" altLang="ja-JP" sz="4020" b="1" dirty="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9</a:t>
            </a:r>
            <a:r>
              <a:rPr lang="ja-JP" altLang="en-US" sz="4020" b="1" dirty="0" smtClean="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月</a:t>
            </a:r>
            <a:r>
              <a:rPr lang="en-US" altLang="ja-JP" sz="4020" b="1" dirty="0" smtClean="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21</a:t>
            </a:r>
            <a:r>
              <a:rPr lang="ja-JP" altLang="en-US" sz="4020" b="1" dirty="0" smtClean="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日</a:t>
            </a:r>
            <a:r>
              <a:rPr lang="ja-JP" altLang="en-US" sz="3216" b="1" dirty="0" smtClean="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（木）</a:t>
            </a:r>
            <a:r>
              <a:rPr lang="ja-JP" altLang="en-US" sz="3216" b="1" dirty="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　　</a:t>
            </a:r>
            <a:r>
              <a:rPr lang="en-US" altLang="ja-JP" sz="3216" b="1" dirty="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14:00</a:t>
            </a:r>
            <a:r>
              <a:rPr lang="ja-JP" altLang="en-US" sz="3216" b="1" dirty="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a:t>
            </a:r>
            <a:r>
              <a:rPr lang="en-US" altLang="ja-JP" sz="3216" b="1" dirty="0" smtClean="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16:35</a:t>
            </a:r>
            <a:endParaRPr lang="en-US" altLang="ja-JP" sz="3216" b="1" dirty="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71625" y="4930400"/>
            <a:ext cx="7155467" cy="1356436"/>
          </a:xfrm>
          <a:prstGeom prst="rect">
            <a:avLst/>
          </a:prstGeom>
          <a:noFill/>
        </p:spPr>
        <p:txBody>
          <a:bodyPr wrap="square" tIns="72365" spcCol="252000" rtlCol="0" anchor="ctr" anchorCtr="0">
            <a:spAutoFit/>
          </a:bodyPr>
          <a:lstStyle/>
          <a:p>
            <a:pPr marL="287189" indent="-287189">
              <a:buClr>
                <a:schemeClr val="accent6">
                  <a:lumMod val="50000"/>
                </a:schemeClr>
              </a:buClr>
              <a:buFont typeface="Wingdings" panose="05000000000000000000" pitchFamily="2" charset="2"/>
              <a:buChar char="u"/>
            </a:pPr>
            <a:r>
              <a:rPr lang="ja-JP" altLang="en-US" sz="1608" dirty="0">
                <a:latin typeface="HG丸ｺﾞｼｯｸM-PRO" panose="020F0600000000000000" pitchFamily="50" charset="-128"/>
                <a:ea typeface="HG丸ｺﾞｼｯｸM-PRO" panose="020F0600000000000000" pitchFamily="50" charset="-128"/>
              </a:rPr>
              <a:t>対　　象　企業の方（経営者、人事・労務担当者等）</a:t>
            </a:r>
            <a:endParaRPr lang="en-US" altLang="ja-JP" sz="1608" dirty="0">
              <a:latin typeface="HG丸ｺﾞｼｯｸM-PRO" panose="020F0600000000000000" pitchFamily="50" charset="-128"/>
              <a:ea typeface="HG丸ｺﾞｼｯｸM-PRO" panose="020F0600000000000000" pitchFamily="50" charset="-128"/>
            </a:endParaRPr>
          </a:p>
          <a:p>
            <a:pPr marL="287189" indent="-287189">
              <a:buClr>
                <a:schemeClr val="accent6">
                  <a:lumMod val="50000"/>
                </a:schemeClr>
              </a:buClr>
              <a:buFont typeface="Wingdings" panose="05000000000000000000" pitchFamily="2" charset="2"/>
              <a:buChar char="u"/>
            </a:pPr>
            <a:r>
              <a:rPr lang="ja-JP" altLang="en-US" sz="1608" dirty="0">
                <a:latin typeface="HG丸ｺﾞｼｯｸM-PRO" panose="020F0600000000000000" pitchFamily="50" charset="-128"/>
                <a:ea typeface="HG丸ｺﾞｼｯｸM-PRO" panose="020F0600000000000000" pitchFamily="50" charset="-128"/>
              </a:rPr>
              <a:t>参加方法　①会　　　場：エル・おおさか本館</a:t>
            </a:r>
            <a:r>
              <a:rPr lang="en-US" altLang="ja-JP" sz="1608" dirty="0">
                <a:latin typeface="HG丸ｺﾞｼｯｸM-PRO" panose="020F0600000000000000" pitchFamily="50" charset="-128"/>
                <a:ea typeface="HG丸ｺﾞｼｯｸM-PRO" panose="020F0600000000000000" pitchFamily="50" charset="-128"/>
              </a:rPr>
              <a:t>11</a:t>
            </a:r>
            <a:r>
              <a:rPr lang="ja-JP" altLang="en-US" sz="1608" dirty="0">
                <a:latin typeface="HG丸ｺﾞｼｯｸM-PRO" panose="020F0600000000000000" pitchFamily="50" charset="-128"/>
                <a:ea typeface="HG丸ｺﾞｼｯｸM-PRO" panose="020F0600000000000000" pitchFamily="50" charset="-128"/>
              </a:rPr>
              <a:t>階　セミナールーム　</a:t>
            </a:r>
            <a:endParaRPr lang="en-US" altLang="ja-JP" sz="1608" dirty="0">
              <a:latin typeface="HG丸ｺﾞｼｯｸM-PRO" panose="020F0600000000000000" pitchFamily="50" charset="-128"/>
              <a:ea typeface="HG丸ｺﾞｼｯｸM-PRO" panose="020F0600000000000000" pitchFamily="50" charset="-128"/>
            </a:endParaRPr>
          </a:p>
          <a:p>
            <a:pPr>
              <a:buClr>
                <a:srgbClr val="0070C0"/>
              </a:buClr>
            </a:pPr>
            <a:r>
              <a:rPr lang="ja-JP" altLang="en-US" sz="1608" dirty="0">
                <a:latin typeface="HG丸ｺﾞｼｯｸM-PRO" panose="020F0600000000000000" pitchFamily="50" charset="-128"/>
                <a:ea typeface="HG丸ｺﾞｼｯｸM-PRO" panose="020F0600000000000000" pitchFamily="50" charset="-128"/>
              </a:rPr>
              <a:t>　　　　　　 ②オンライン：</a:t>
            </a:r>
            <a:r>
              <a:rPr lang="en-US" altLang="ja-JP" sz="1608" dirty="0">
                <a:latin typeface="HG丸ｺﾞｼｯｸM-PRO" panose="020F0600000000000000" pitchFamily="50" charset="-128"/>
                <a:ea typeface="HG丸ｺﾞｼｯｸM-PRO" panose="020F0600000000000000" pitchFamily="50" charset="-128"/>
              </a:rPr>
              <a:t>Microsoft Teams</a:t>
            </a:r>
          </a:p>
          <a:p>
            <a:pPr marL="287189" indent="-287189">
              <a:buClr>
                <a:schemeClr val="accent6">
                  <a:lumMod val="50000"/>
                </a:schemeClr>
              </a:buClr>
              <a:buFont typeface="Wingdings" panose="05000000000000000000" pitchFamily="2" charset="2"/>
              <a:buChar char="u"/>
            </a:pPr>
            <a:r>
              <a:rPr lang="ja-JP" altLang="en-US" sz="1608" dirty="0">
                <a:latin typeface="HG丸ｺﾞｼｯｸM-PRO" panose="020F0600000000000000" pitchFamily="50" charset="-128"/>
                <a:ea typeface="HG丸ｺﾞｼｯｸM-PRO" panose="020F0600000000000000" pitchFamily="50" charset="-128"/>
              </a:rPr>
              <a:t>定　　員　①</a:t>
            </a:r>
            <a:r>
              <a:rPr lang="ja-JP" altLang="en-US" sz="1608" dirty="0" smtClean="0">
                <a:latin typeface="HG丸ｺﾞｼｯｸM-PRO" panose="020F0600000000000000" pitchFamily="50" charset="-128"/>
                <a:ea typeface="HG丸ｺﾞｼｯｸM-PRO" panose="020F0600000000000000" pitchFamily="50" charset="-128"/>
              </a:rPr>
              <a:t>会場：</a:t>
            </a:r>
            <a:r>
              <a:rPr lang="en-US" altLang="ja-JP" sz="1608" dirty="0">
                <a:latin typeface="HG丸ｺﾞｼｯｸM-PRO" panose="020F0600000000000000" pitchFamily="50" charset="-128"/>
                <a:ea typeface="HG丸ｺﾞｼｯｸM-PRO" panose="020F0600000000000000" pitchFamily="50" charset="-128"/>
              </a:rPr>
              <a:t>30</a:t>
            </a:r>
            <a:r>
              <a:rPr lang="ja-JP" altLang="en-US" sz="1608" dirty="0" smtClean="0">
                <a:latin typeface="HG丸ｺﾞｼｯｸM-PRO" panose="020F0600000000000000" pitchFamily="50" charset="-128"/>
                <a:ea typeface="HG丸ｺﾞｼｯｸM-PRO" panose="020F0600000000000000" pitchFamily="50" charset="-128"/>
              </a:rPr>
              <a:t>名</a:t>
            </a:r>
            <a:r>
              <a:rPr lang="ja-JP" altLang="en-US" sz="1608" dirty="0">
                <a:latin typeface="HG丸ｺﾞｼｯｸM-PRO" panose="020F0600000000000000" pitchFamily="50" charset="-128"/>
                <a:ea typeface="HG丸ｺﾞｼｯｸM-PRO" panose="020F0600000000000000" pitchFamily="50" charset="-128"/>
              </a:rPr>
              <a:t>　</a:t>
            </a:r>
            <a:r>
              <a:rPr lang="ja-JP" altLang="en-US" sz="1608" dirty="0" smtClean="0">
                <a:latin typeface="HG丸ｺﾞｼｯｸM-PRO" panose="020F0600000000000000" pitchFamily="50" charset="-128"/>
                <a:ea typeface="HG丸ｺﾞｼｯｸM-PRO" panose="020F0600000000000000" pitchFamily="50" charset="-128"/>
              </a:rPr>
              <a:t>②：オンライン </a:t>
            </a:r>
            <a:r>
              <a:rPr lang="ja-JP" altLang="en-US" sz="1608" dirty="0">
                <a:latin typeface="HG丸ｺﾞｼｯｸM-PRO" panose="020F0600000000000000" pitchFamily="50" charset="-128"/>
                <a:ea typeface="HG丸ｺﾞｼｯｸM-PRO" panose="020F0600000000000000" pitchFamily="50" charset="-128"/>
              </a:rPr>
              <a:t>４</a:t>
            </a:r>
            <a:r>
              <a:rPr lang="en-US" altLang="ja-JP" sz="1608" dirty="0" smtClean="0">
                <a:latin typeface="HG丸ｺﾞｼｯｸM-PRO" panose="020F0600000000000000" pitchFamily="50" charset="-128"/>
                <a:ea typeface="HG丸ｺﾞｼｯｸM-PRO" panose="020F0600000000000000" pitchFamily="50" charset="-128"/>
              </a:rPr>
              <a:t>0</a:t>
            </a:r>
            <a:r>
              <a:rPr lang="ja-JP" altLang="en-US" sz="1608" dirty="0">
                <a:latin typeface="HG丸ｺﾞｼｯｸM-PRO" panose="020F0600000000000000" pitchFamily="50" charset="-128"/>
                <a:ea typeface="HG丸ｺﾞｼｯｸM-PRO" panose="020F0600000000000000" pitchFamily="50" charset="-128"/>
              </a:rPr>
              <a:t>名（申込先着順）</a:t>
            </a:r>
            <a:endParaRPr lang="en-US" altLang="ja-JP" sz="1608" dirty="0">
              <a:latin typeface="HG丸ｺﾞｼｯｸM-PRO" panose="020F0600000000000000" pitchFamily="50" charset="-128"/>
              <a:ea typeface="HG丸ｺﾞｼｯｸM-PRO" panose="020F0600000000000000" pitchFamily="50" charset="-128"/>
            </a:endParaRPr>
          </a:p>
          <a:p>
            <a:pPr marL="287189" indent="-287189">
              <a:buClr>
                <a:schemeClr val="accent6">
                  <a:lumMod val="50000"/>
                </a:schemeClr>
              </a:buClr>
              <a:buFont typeface="Wingdings" panose="05000000000000000000" pitchFamily="2" charset="2"/>
              <a:buChar char="u"/>
            </a:pPr>
            <a:r>
              <a:rPr lang="ja-JP" altLang="en-US" sz="1608" dirty="0">
                <a:latin typeface="HG丸ｺﾞｼｯｸM-PRO" panose="020F0600000000000000" pitchFamily="50" charset="-128"/>
                <a:ea typeface="HG丸ｺﾞｼｯｸM-PRO" panose="020F0600000000000000" pitchFamily="50" charset="-128"/>
              </a:rPr>
              <a:t>申込方法　裏面をご確認のうえ、お申込みください。　　　　　</a:t>
            </a:r>
            <a:endParaRPr lang="en-US" altLang="ja-JP" sz="1608" b="1" u="sng" dirty="0">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157951" y="2267327"/>
            <a:ext cx="6843950" cy="695511"/>
          </a:xfrm>
          <a:prstGeom prst="rect">
            <a:avLst/>
          </a:prstGeom>
          <a:noFill/>
          <a:ln>
            <a:noFill/>
          </a:ln>
        </p:spPr>
        <p:txBody>
          <a:bodyPr wrap="square" rtlCol="0" anchor="ctr">
            <a:spAutoFit/>
          </a:bodyPr>
          <a:lstStyle/>
          <a:p>
            <a:pPr>
              <a:lnSpc>
                <a:spcPct val="150000"/>
              </a:lnSpc>
            </a:pPr>
            <a:r>
              <a:rPr lang="ja-JP" altLang="en-US" sz="1407" dirty="0">
                <a:latin typeface="HG丸ｺﾞｼｯｸM-PRO" panose="020F0600000000000000" pitchFamily="50" charset="-128"/>
                <a:ea typeface="HG丸ｺﾞｼｯｸM-PRO" panose="020F0600000000000000" pitchFamily="50" charset="-128"/>
              </a:rPr>
              <a:t>　</a:t>
            </a:r>
            <a:r>
              <a:rPr lang="ja-JP" altLang="en-US" sz="1206" dirty="0">
                <a:latin typeface="HG丸ｺﾞｼｯｸM-PRO" panose="020F0600000000000000" pitchFamily="50" charset="-128"/>
                <a:ea typeface="HG丸ｺﾞｼｯｸM-PRO" panose="020F0600000000000000" pitchFamily="50" charset="-128"/>
              </a:rPr>
              <a:t>これから障がい者雇用を</a:t>
            </a:r>
            <a:r>
              <a:rPr lang="ja-JP" altLang="en-US" sz="1206" dirty="0" smtClean="0">
                <a:latin typeface="HG丸ｺﾞｼｯｸM-PRO" panose="020F0600000000000000" pitchFamily="50" charset="-128"/>
                <a:ea typeface="HG丸ｺﾞｼｯｸM-PRO" panose="020F0600000000000000" pitchFamily="50" charset="-128"/>
              </a:rPr>
              <a:t>検討される企業</a:t>
            </a:r>
            <a:r>
              <a:rPr lang="ja-JP" altLang="en-US" sz="1206" dirty="0">
                <a:latin typeface="HG丸ｺﾞｼｯｸM-PRO" panose="020F0600000000000000" pitchFamily="50" charset="-128"/>
                <a:ea typeface="HG丸ｺﾞｼｯｸM-PRO" panose="020F0600000000000000" pitchFamily="50" charset="-128"/>
              </a:rPr>
              <a:t>の方を対象に</a:t>
            </a:r>
            <a:r>
              <a:rPr lang="ja-JP" altLang="en-US" sz="1206" dirty="0" smtClean="0">
                <a:latin typeface="HG丸ｺﾞｼｯｸM-PRO" panose="020F0600000000000000" pitchFamily="50" charset="-128"/>
                <a:ea typeface="HG丸ｺﾞｼｯｸM-PRO" panose="020F0600000000000000" pitchFamily="50" charset="-128"/>
              </a:rPr>
              <a:t>、障がい者雇用の基本に関する講義や</a:t>
            </a:r>
            <a:endParaRPr lang="en-US" altLang="ja-JP" sz="1206" dirty="0" smtClean="0">
              <a:latin typeface="HG丸ｺﾞｼｯｸM-PRO" panose="020F0600000000000000" pitchFamily="50" charset="-128"/>
              <a:ea typeface="HG丸ｺﾞｼｯｸM-PRO" panose="020F0600000000000000" pitchFamily="50" charset="-128"/>
            </a:endParaRPr>
          </a:p>
          <a:p>
            <a:pPr>
              <a:lnSpc>
                <a:spcPct val="150000"/>
              </a:lnSpc>
            </a:pPr>
            <a:r>
              <a:rPr lang="ja-JP" altLang="en-US" sz="1206" dirty="0" smtClean="0">
                <a:latin typeface="HG丸ｺﾞｼｯｸM-PRO" panose="020F0600000000000000" pitchFamily="50" charset="-128"/>
                <a:ea typeface="HG丸ｺﾞｼｯｸM-PRO" panose="020F0600000000000000" pitchFamily="50" charset="-128"/>
              </a:rPr>
              <a:t>大阪労働局の助成金制度と先進企業の取組みを紹介します。</a:t>
            </a:r>
            <a:endParaRPr lang="ja-JP" altLang="en-US" sz="1407" dirty="0">
              <a:latin typeface="HG丸ｺﾞｼｯｸM-PRO" panose="020F0600000000000000" pitchFamily="50" charset="-128"/>
              <a:ea typeface="HG丸ｺﾞｼｯｸM-PRO" panose="020F0600000000000000" pitchFamily="50" charset="-128"/>
            </a:endParaRPr>
          </a:p>
        </p:txBody>
      </p:sp>
      <p:cxnSp>
        <p:nvCxnSpPr>
          <p:cNvPr id="14" name="直線コネクタ 13"/>
          <p:cNvCxnSpPr>
            <a:cxnSpLocks/>
          </p:cNvCxnSpPr>
          <p:nvPr/>
        </p:nvCxnSpPr>
        <p:spPr>
          <a:xfrm>
            <a:off x="-290241" y="2252399"/>
            <a:ext cx="7599186" cy="0"/>
          </a:xfrm>
          <a:prstGeom prst="line">
            <a:avLst/>
          </a:prstGeom>
          <a:ln w="139700" cmpd="dbl">
            <a:solidFill>
              <a:schemeClr val="accent6"/>
            </a:solidFill>
            <a:prstDash val="solid"/>
          </a:ln>
        </p:spPr>
        <p:style>
          <a:lnRef idx="3">
            <a:schemeClr val="accent5"/>
          </a:lnRef>
          <a:fillRef idx="0">
            <a:schemeClr val="accent5"/>
          </a:fillRef>
          <a:effectRef idx="2">
            <a:schemeClr val="accent5"/>
          </a:effectRef>
          <a:fontRef idx="minor">
            <a:schemeClr val="tx1"/>
          </a:fontRef>
        </p:style>
      </p:cxnSp>
      <p:sp>
        <p:nvSpPr>
          <p:cNvPr id="19" name="角丸四角形 18"/>
          <p:cNvSpPr/>
          <p:nvPr/>
        </p:nvSpPr>
        <p:spPr>
          <a:xfrm>
            <a:off x="5636188" y="198859"/>
            <a:ext cx="1365713" cy="394287"/>
          </a:xfrm>
          <a:prstGeom prst="roundRect">
            <a:avLst/>
          </a:prstGeom>
          <a:ln w="19050"/>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010" b="1" dirty="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rPr>
              <a:t>参加無料</a:t>
            </a:r>
            <a:endParaRPr lang="en-US" altLang="ja-JP" sz="2010" b="1" dirty="0">
              <a:effectLst>
                <a:outerShdw blurRad="63500" sx="102000" sy="102000" algn="ctr" rotWithShape="0">
                  <a:prstClr val="black">
                    <a:alpha val="40000"/>
                  </a:prstClr>
                </a:outerShdw>
              </a:effectLst>
              <a:latin typeface="HG丸ｺﾞｼｯｸM-PRO" panose="020F0600000000000000" pitchFamily="50" charset="-128"/>
              <a:ea typeface="HG丸ｺﾞｼｯｸM-PRO" panose="020F0600000000000000" pitchFamily="50" charset="-128"/>
            </a:endParaRPr>
          </a:p>
        </p:txBody>
      </p:sp>
      <p:sp>
        <p:nvSpPr>
          <p:cNvPr id="21" name="Rectangle 16"/>
          <p:cNvSpPr>
            <a:spLocks noChangeArrowheads="1"/>
          </p:cNvSpPr>
          <p:nvPr/>
        </p:nvSpPr>
        <p:spPr bwMode="auto">
          <a:xfrm>
            <a:off x="264271" y="9488773"/>
            <a:ext cx="6479749" cy="799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None/>
              <a:defRPr/>
            </a:pPr>
            <a:r>
              <a:rPr lang="ja-JP" altLang="en-US" sz="1200" dirty="0">
                <a:latin typeface="Meiryo UI" panose="020B0604030504040204" pitchFamily="50" charset="-128"/>
                <a:ea typeface="Meiryo UI" panose="020B0604030504040204" pitchFamily="50" charset="-128"/>
              </a:rPr>
              <a:t>主　　 催　 大阪府</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ja-JP" altLang="en-US" sz="1200" dirty="0">
                <a:latin typeface="Meiryo UI" panose="020B0604030504040204" pitchFamily="50" charset="-128"/>
                <a:ea typeface="Meiryo UI" panose="020B0604030504040204" pitchFamily="50" charset="-128"/>
              </a:rPr>
              <a:t>問合せ先　</a:t>
            </a:r>
            <a:r>
              <a:rPr lang="ja-JP" altLang="en-US" sz="1200" dirty="0" err="1">
                <a:latin typeface="Meiryo UI" panose="020B0604030504040204" pitchFamily="50" charset="-128"/>
                <a:ea typeface="Meiryo UI" panose="020B0604030504040204" pitchFamily="50" charset="-128"/>
              </a:rPr>
              <a:t>大阪府障がい</a:t>
            </a:r>
            <a:r>
              <a:rPr lang="ja-JP" altLang="en-US" sz="1200" dirty="0">
                <a:latin typeface="Meiryo UI" panose="020B0604030504040204" pitchFamily="50" charset="-128"/>
                <a:ea typeface="Meiryo UI" panose="020B0604030504040204" pitchFamily="50" charset="-128"/>
              </a:rPr>
              <a:t>者雇用促進センター</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en-US" altLang="ja-JP" sz="12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（大阪府 商工労働部 雇用推進室 就業促進課 </a:t>
            </a:r>
            <a:r>
              <a:rPr lang="ja-JP" altLang="en-US" sz="1200" dirty="0" err="1">
                <a:latin typeface="Meiryo UI" panose="020B0604030504040204" pitchFamily="50" charset="-128"/>
                <a:ea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rPr>
              <a:t>者雇用促進ｸﾞﾙｰﾌﾟ）</a:t>
            </a:r>
            <a:endParaRPr lang="en-US" altLang="ja-JP" sz="1200" dirty="0">
              <a:latin typeface="Meiryo UI" panose="020B0604030504040204" pitchFamily="50" charset="-128"/>
              <a:ea typeface="Meiryo UI" panose="020B0604030504040204" pitchFamily="50" charset="-128"/>
            </a:endParaRPr>
          </a:p>
          <a:p>
            <a:pPr>
              <a:spcBef>
                <a:spcPct val="0"/>
              </a:spcBef>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TEL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06-6360-9077</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FAX</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06-6360-9079</a:t>
            </a:r>
          </a:p>
          <a:p>
            <a:pPr eaLnBrk="1" hangingPunct="1">
              <a:spcBef>
                <a:spcPct val="0"/>
              </a:spcBef>
              <a:buFontTx/>
              <a:buNone/>
              <a:defRPr/>
            </a:pP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E-mail</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hlinkClick r:id="rId4"/>
              </a:rPr>
              <a:t>shugyosokushin-g04@gbox.pref.osaka.lg.jp</a:t>
            </a:r>
            <a:endParaRPr lang="en-US" altLang="ja-JP" sz="1200" dirty="0">
              <a:latin typeface="Meiryo UI" panose="020B0604030504040204" pitchFamily="50" charset="-128"/>
              <a:ea typeface="Meiryo UI" panose="020B0604030504040204" pitchFamily="50" charset="-128"/>
            </a:endParaRPr>
          </a:p>
        </p:txBody>
      </p:sp>
      <p:cxnSp>
        <p:nvCxnSpPr>
          <p:cNvPr id="22" name="直線コネクタ 21"/>
          <p:cNvCxnSpPr/>
          <p:nvPr/>
        </p:nvCxnSpPr>
        <p:spPr>
          <a:xfrm>
            <a:off x="-73121" y="9344972"/>
            <a:ext cx="7382066" cy="0"/>
          </a:xfrm>
          <a:prstGeom prst="line">
            <a:avLst/>
          </a:prstGeom>
          <a:ln w="57150" cmpd="dbl">
            <a:solidFill>
              <a:schemeClr val="accent6"/>
            </a:solidFill>
            <a:prstDash val="solid"/>
          </a:ln>
        </p:spPr>
        <p:style>
          <a:lnRef idx="3">
            <a:schemeClr val="accent5"/>
          </a:lnRef>
          <a:fillRef idx="0">
            <a:schemeClr val="accent5"/>
          </a:fillRef>
          <a:effectRef idx="2">
            <a:schemeClr val="accent5"/>
          </a:effectRef>
          <a:fontRef idx="minor">
            <a:schemeClr val="tx1"/>
          </a:fontRef>
        </p:style>
      </p:cxnSp>
      <p:sp>
        <p:nvSpPr>
          <p:cNvPr id="25" name="正方形/長方形 24"/>
          <p:cNvSpPr/>
          <p:nvPr/>
        </p:nvSpPr>
        <p:spPr>
          <a:xfrm>
            <a:off x="4240288" y="4278879"/>
            <a:ext cx="2667052" cy="587681"/>
          </a:xfrm>
          <a:prstGeom prst="rect">
            <a:avLst/>
          </a:prstGeom>
          <a:noFill/>
          <a:ln w="31750" cmpd="sng">
            <a:solidFill>
              <a:schemeClr val="accent6">
                <a:lumMod val="75000"/>
              </a:schemeClr>
            </a:solidFill>
            <a:prstDash val="lgDashDotDot"/>
            <a:extLst>
              <a:ext uri="{C807C97D-BFC1-408E-A445-0C87EB9F89A2}">
                <ask:lineSketchStyleProps xmlns="" xmlns:ask="http://schemas.microsoft.com/office/drawing/2018/sketchyshapes" sd="1219033472">
                  <a:custGeom>
                    <a:avLst/>
                    <a:gdLst>
                      <a:gd name="connsiteX0" fmla="*/ 0 w 2382383"/>
                      <a:gd name="connsiteY0" fmla="*/ 0 h 584775"/>
                      <a:gd name="connsiteX1" fmla="*/ 571772 w 2382383"/>
                      <a:gd name="connsiteY1" fmla="*/ 0 h 584775"/>
                      <a:gd name="connsiteX2" fmla="*/ 1095896 w 2382383"/>
                      <a:gd name="connsiteY2" fmla="*/ 0 h 584775"/>
                      <a:gd name="connsiteX3" fmla="*/ 1739140 w 2382383"/>
                      <a:gd name="connsiteY3" fmla="*/ 0 h 584775"/>
                      <a:gd name="connsiteX4" fmla="*/ 2382383 w 2382383"/>
                      <a:gd name="connsiteY4" fmla="*/ 0 h 584775"/>
                      <a:gd name="connsiteX5" fmla="*/ 2382383 w 2382383"/>
                      <a:gd name="connsiteY5" fmla="*/ 584775 h 584775"/>
                      <a:gd name="connsiteX6" fmla="*/ 1834435 w 2382383"/>
                      <a:gd name="connsiteY6" fmla="*/ 584775 h 584775"/>
                      <a:gd name="connsiteX7" fmla="*/ 1286487 w 2382383"/>
                      <a:gd name="connsiteY7" fmla="*/ 584775 h 584775"/>
                      <a:gd name="connsiteX8" fmla="*/ 643243 w 2382383"/>
                      <a:gd name="connsiteY8" fmla="*/ 584775 h 584775"/>
                      <a:gd name="connsiteX9" fmla="*/ 0 w 2382383"/>
                      <a:gd name="connsiteY9" fmla="*/ 584775 h 584775"/>
                      <a:gd name="connsiteX10" fmla="*/ 0 w 2382383"/>
                      <a:gd name="connsiteY10" fmla="*/ 0 h 58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82383" h="584775" extrusionOk="0">
                        <a:moveTo>
                          <a:pt x="0" y="0"/>
                        </a:moveTo>
                        <a:cubicBezTo>
                          <a:pt x="134867" y="-7656"/>
                          <a:pt x="393350" y="37415"/>
                          <a:pt x="571772" y="0"/>
                        </a:cubicBezTo>
                        <a:cubicBezTo>
                          <a:pt x="750194" y="-37415"/>
                          <a:pt x="956578" y="7119"/>
                          <a:pt x="1095896" y="0"/>
                        </a:cubicBezTo>
                        <a:cubicBezTo>
                          <a:pt x="1235214" y="-7119"/>
                          <a:pt x="1461564" y="21508"/>
                          <a:pt x="1739140" y="0"/>
                        </a:cubicBezTo>
                        <a:cubicBezTo>
                          <a:pt x="2016716" y="-21508"/>
                          <a:pt x="2210920" y="37709"/>
                          <a:pt x="2382383" y="0"/>
                        </a:cubicBezTo>
                        <a:cubicBezTo>
                          <a:pt x="2389081" y="120638"/>
                          <a:pt x="2374608" y="453480"/>
                          <a:pt x="2382383" y="584775"/>
                        </a:cubicBezTo>
                        <a:cubicBezTo>
                          <a:pt x="2116702" y="610793"/>
                          <a:pt x="2078336" y="552503"/>
                          <a:pt x="1834435" y="584775"/>
                        </a:cubicBezTo>
                        <a:cubicBezTo>
                          <a:pt x="1590534" y="617047"/>
                          <a:pt x="1433330" y="577616"/>
                          <a:pt x="1286487" y="584775"/>
                        </a:cubicBezTo>
                        <a:cubicBezTo>
                          <a:pt x="1139644" y="591934"/>
                          <a:pt x="874589" y="568640"/>
                          <a:pt x="643243" y="584775"/>
                        </a:cubicBezTo>
                        <a:cubicBezTo>
                          <a:pt x="411897" y="600910"/>
                          <a:pt x="269999" y="510805"/>
                          <a:pt x="0" y="584775"/>
                        </a:cubicBezTo>
                        <a:cubicBezTo>
                          <a:pt x="-7399" y="344304"/>
                          <a:pt x="51418" y="249993"/>
                          <a:pt x="0" y="0"/>
                        </a:cubicBezTo>
                        <a:close/>
                      </a:path>
                    </a:pathLst>
                  </a:custGeom>
                  <ask:type>
                    <ask:lineSketchNone/>
                  </ask:type>
                </ask:lineSketchStyleProps>
              </a:ext>
            </a:extLst>
          </a:ln>
          <a:effectLst/>
        </p:spPr>
        <p:style>
          <a:lnRef idx="2">
            <a:schemeClr val="dk1"/>
          </a:lnRef>
          <a:fillRef idx="1">
            <a:schemeClr val="lt1"/>
          </a:fillRef>
          <a:effectRef idx="0">
            <a:schemeClr val="dk1"/>
          </a:effectRef>
          <a:fontRef idx="minor">
            <a:schemeClr val="dk1"/>
          </a:fontRef>
        </p:style>
        <p:txBody>
          <a:bodyPr wrap="none" lIns="91904" tIns="45952" rIns="91904" bIns="45952" anchor="ctr">
            <a:spAutoFit/>
            <a:scene3d>
              <a:camera prst="orthographicFront"/>
              <a:lightRig rig="harsh" dir="t"/>
            </a:scene3d>
            <a:sp3d extrusionH="57150" prstMaterial="matte">
              <a:bevelT w="63500" h="12700" prst="angle"/>
              <a:contourClr>
                <a:schemeClr val="bg1">
                  <a:lumMod val="65000"/>
                </a:schemeClr>
              </a:contourClr>
            </a:sp3d>
          </a:bodyPr>
          <a:lstStyle/>
          <a:p>
            <a:pPr algn="dist"/>
            <a:r>
              <a:rPr lang="ja-JP" altLang="en-US" sz="1608" b="1" dirty="0">
                <a:ln/>
                <a:solidFill>
                  <a:schemeClr val="tx1"/>
                </a:solidFill>
                <a:latin typeface="HG丸ｺﾞｼｯｸM-PRO" panose="020F0600000000000000" pitchFamily="50" charset="-128"/>
                <a:ea typeface="HG丸ｺﾞｼｯｸM-PRO" panose="020F0600000000000000" pitchFamily="50" charset="-128"/>
              </a:rPr>
              <a:t>申込締切</a:t>
            </a:r>
            <a:endParaRPr lang="en-US" altLang="ja-JP" sz="1608" b="1" dirty="0">
              <a:ln/>
              <a:solidFill>
                <a:schemeClr val="tx1"/>
              </a:solidFill>
              <a:latin typeface="HG丸ｺﾞｼｯｸM-PRO" panose="020F0600000000000000" pitchFamily="50" charset="-128"/>
              <a:ea typeface="HG丸ｺﾞｼｯｸM-PRO" panose="020F0600000000000000" pitchFamily="50" charset="-128"/>
            </a:endParaRPr>
          </a:p>
          <a:p>
            <a:pPr algn="dist"/>
            <a:r>
              <a:rPr lang="ja-JP" altLang="en-US" sz="1608" b="1" dirty="0" smtClean="0">
                <a:ln/>
                <a:solidFill>
                  <a:schemeClr val="tx1"/>
                </a:solidFill>
                <a:latin typeface="HG丸ｺﾞｼｯｸM-PRO" panose="020F0600000000000000" pitchFamily="50" charset="-128"/>
                <a:ea typeface="HG丸ｺﾞｼｯｸM-PRO" panose="020F0600000000000000" pitchFamily="50" charset="-128"/>
              </a:rPr>
              <a:t>令和５年９月</a:t>
            </a:r>
            <a:r>
              <a:rPr lang="ja-JP" altLang="en-US" sz="1608" b="1" dirty="0">
                <a:ln/>
                <a:solidFill>
                  <a:schemeClr val="tx1"/>
                </a:solidFill>
                <a:latin typeface="HG丸ｺﾞｼｯｸM-PRO" panose="020F0600000000000000" pitchFamily="50" charset="-128"/>
                <a:ea typeface="HG丸ｺﾞｼｯｸM-PRO" panose="020F0600000000000000" pitchFamily="50" charset="-128"/>
              </a:rPr>
              <a:t>１５</a:t>
            </a:r>
            <a:r>
              <a:rPr lang="ja-JP" altLang="en-US" sz="1608" b="1" dirty="0" smtClean="0">
                <a:ln/>
                <a:solidFill>
                  <a:schemeClr val="tx1"/>
                </a:solidFill>
                <a:latin typeface="HG丸ｺﾞｼｯｸM-PRO" panose="020F0600000000000000" pitchFamily="50" charset="-128"/>
                <a:ea typeface="HG丸ｺﾞｼｯｸM-PRO" panose="020F0600000000000000" pitchFamily="50" charset="-128"/>
              </a:rPr>
              <a:t>日（金）</a:t>
            </a:r>
            <a:endParaRPr lang="en-US" altLang="ja-JP" sz="1608" b="1" dirty="0">
              <a:ln/>
              <a:solidFill>
                <a:schemeClr val="tx1"/>
              </a:solidFill>
              <a:latin typeface="HG丸ｺﾞｼｯｸM-PRO" panose="020F0600000000000000" pitchFamily="50" charset="-128"/>
              <a:ea typeface="HG丸ｺﾞｼｯｸM-PRO" panose="020F0600000000000000" pitchFamily="50" charset="-128"/>
            </a:endParaRPr>
          </a:p>
        </p:txBody>
      </p:sp>
      <p:pic>
        <p:nvPicPr>
          <p:cNvPr id="24" name="グラフィックス 23" descr="教室">
            <a:extLst>
              <a:ext uri="{FF2B5EF4-FFF2-40B4-BE49-F238E27FC236}">
                <a16:creationId xmlns:a16="http://schemas.microsoft.com/office/drawing/2014/main" id="{A64A9D96-A965-464B-9231-38F9F16E4EB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 xmlns:asvg="http://schemas.microsoft.com/office/drawing/2016/SVG/main" r:embed="rId6"/>
              </a:ext>
            </a:extLst>
          </a:blip>
          <a:stretch>
            <a:fillRect/>
          </a:stretch>
        </p:blipFill>
        <p:spPr>
          <a:xfrm>
            <a:off x="4848257" y="2976131"/>
            <a:ext cx="1230344" cy="1230344"/>
          </a:xfrm>
          <a:prstGeom prst="rect">
            <a:avLst/>
          </a:prstGeom>
        </p:spPr>
      </p:pic>
      <p:graphicFrame>
        <p:nvGraphicFramePr>
          <p:cNvPr id="29" name="テキスト ボックス 8">
            <a:extLst>
              <a:ext uri="{FF2B5EF4-FFF2-40B4-BE49-F238E27FC236}">
                <a16:creationId xmlns:a16="http://schemas.microsoft.com/office/drawing/2014/main" id="{030A1E7A-CB51-4C40-8CA8-AD1E3AF2CDBD}"/>
              </a:ext>
            </a:extLst>
          </p:cNvPr>
          <p:cNvGraphicFramePr/>
          <p:nvPr>
            <p:extLst>
              <p:ext uri="{D42A27DB-BD31-4B8C-83A1-F6EECF244321}">
                <p14:modId xmlns:p14="http://schemas.microsoft.com/office/powerpoint/2010/main" val="1363905536"/>
              </p:ext>
            </p:extLst>
          </p:nvPr>
        </p:nvGraphicFramePr>
        <p:xfrm>
          <a:off x="48798" y="6429408"/>
          <a:ext cx="7107080" cy="280218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6"/>
          <p:cNvSpPr txBox="1">
            <a:spLocks noChangeArrowheads="1"/>
          </p:cNvSpPr>
          <p:nvPr/>
        </p:nvSpPr>
        <p:spPr bwMode="auto">
          <a:xfrm>
            <a:off x="32446" y="48114"/>
            <a:ext cx="7164198" cy="2721579"/>
          </a:xfrm>
          <a:prstGeom prst="rect">
            <a:avLst/>
          </a:prstGeom>
          <a:noFill/>
          <a:ln w="63500" cap="rnd" cmpd="sng">
            <a:solidFill>
              <a:srgbClr val="000000"/>
            </a:solidFill>
            <a:bevel/>
            <a:headEnd/>
            <a:tailEnd/>
          </a:ln>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1608" b="1" dirty="0">
                <a:solidFill>
                  <a:srgbClr val="000000"/>
                </a:solidFill>
                <a:latin typeface="Meiryo UI" panose="020B0604030504040204" pitchFamily="50" charset="-128"/>
                <a:ea typeface="Meiryo UI" panose="020B0604030504040204" pitchFamily="50" charset="-128"/>
              </a:rPr>
              <a:t>《</a:t>
            </a:r>
            <a:r>
              <a:rPr lang="ja-JP" altLang="en-US" sz="1608" b="1" dirty="0">
                <a:solidFill>
                  <a:srgbClr val="000000"/>
                </a:solidFill>
                <a:latin typeface="Meiryo UI" panose="020B0604030504040204" pitchFamily="50" charset="-128"/>
                <a:ea typeface="Meiryo UI" panose="020B0604030504040204" pitchFamily="50" charset="-128"/>
              </a:rPr>
              <a:t>申込方法</a:t>
            </a:r>
            <a:r>
              <a:rPr lang="en-US" altLang="ja-JP" sz="1608" b="1" dirty="0">
                <a:solidFill>
                  <a:srgbClr val="000000"/>
                </a:solidFill>
                <a:latin typeface="Meiryo UI" panose="020B0604030504040204" pitchFamily="50" charset="-128"/>
                <a:ea typeface="Meiryo UI" panose="020B0604030504040204" pitchFamily="50" charset="-128"/>
              </a:rPr>
              <a:t>》</a:t>
            </a:r>
            <a:r>
              <a:rPr lang="ja-JP" altLang="en-US" sz="1608" b="1" dirty="0">
                <a:solidFill>
                  <a:srgbClr val="000000"/>
                </a:solidFill>
                <a:latin typeface="Meiryo UI" panose="020B0604030504040204" pitchFamily="50" charset="-128"/>
                <a:ea typeface="Meiryo UI" panose="020B0604030504040204" pitchFamily="50" charset="-128"/>
              </a:rPr>
              <a:t>　　　　　</a:t>
            </a:r>
            <a:endParaRPr lang="en-US" altLang="ja-JP" sz="1608" b="1" dirty="0">
              <a:solidFill>
                <a:srgbClr val="000000"/>
              </a:solidFill>
              <a:latin typeface="Meiryo UI" panose="020B0604030504040204" pitchFamily="50" charset="-128"/>
              <a:ea typeface="Meiryo UI" panose="020B0604030504040204" pitchFamily="50" charset="-128"/>
            </a:endParaRPr>
          </a:p>
          <a:p>
            <a:pPr algn="ctr">
              <a:spcBef>
                <a:spcPct val="0"/>
              </a:spcBef>
              <a:buFontTx/>
              <a:buNone/>
            </a:pPr>
            <a:r>
              <a:rPr lang="ja-JP" altLang="en-US" sz="1809" b="1" u="sng" dirty="0">
                <a:solidFill>
                  <a:srgbClr val="000000"/>
                </a:solidFill>
                <a:latin typeface="Meiryo UI" panose="020B0604030504040204" pitchFamily="50" charset="-128"/>
                <a:ea typeface="Meiryo UI" panose="020B0604030504040204" pitchFamily="50" charset="-128"/>
              </a:rPr>
              <a:t>「</a:t>
            </a:r>
            <a:r>
              <a:rPr lang="ja-JP" altLang="en-US" sz="1809" b="1" u="sng" dirty="0" smtClean="0">
                <a:solidFill>
                  <a:srgbClr val="000000"/>
                </a:solidFill>
                <a:latin typeface="Meiryo UI" panose="020B0604030504040204" pitchFamily="50" charset="-128"/>
                <a:ea typeface="Meiryo UI" panose="020B0604030504040204" pitchFamily="50" charset="-128"/>
              </a:rPr>
              <a:t>大阪府行政オンラインシステム」</a:t>
            </a:r>
            <a:r>
              <a:rPr lang="ja-JP" altLang="en-US" sz="1809" b="1" u="sng" dirty="0">
                <a:solidFill>
                  <a:srgbClr val="000000"/>
                </a:solidFill>
                <a:latin typeface="Meiryo UI" panose="020B0604030504040204" pitchFamily="50" charset="-128"/>
                <a:ea typeface="Meiryo UI" panose="020B0604030504040204" pitchFamily="50" charset="-128"/>
              </a:rPr>
              <a:t>よりお申込みください。</a:t>
            </a:r>
            <a:endParaRPr lang="en-US" altLang="ja-JP" sz="1809" b="1" u="sng" dirty="0">
              <a:solidFill>
                <a:srgbClr val="000000"/>
              </a:solidFill>
              <a:latin typeface="Meiryo UI" panose="020B0604030504040204" pitchFamily="50" charset="-128"/>
              <a:ea typeface="Meiryo UI" panose="020B0604030504040204" pitchFamily="50" charset="-128"/>
            </a:endParaRPr>
          </a:p>
          <a:p>
            <a:pPr>
              <a:spcBef>
                <a:spcPct val="0"/>
              </a:spcBef>
              <a:buNone/>
            </a:pPr>
            <a:r>
              <a:rPr lang="ja-JP" altLang="en-US" sz="1407" dirty="0">
                <a:solidFill>
                  <a:srgbClr val="000000"/>
                </a:solidFill>
                <a:latin typeface="Meiryo UI" panose="020B0604030504040204" pitchFamily="50" charset="-128"/>
                <a:ea typeface="Meiryo UI" panose="020B0604030504040204" pitchFamily="50" charset="-128"/>
              </a:rPr>
              <a:t>（</a:t>
            </a:r>
            <a:r>
              <a:rPr lang="en-US" altLang="ja-JP" sz="1407" dirty="0">
                <a:solidFill>
                  <a:srgbClr val="000000"/>
                </a:solidFill>
                <a:latin typeface="Meiryo UI" panose="020B0604030504040204" pitchFamily="50" charset="-128"/>
                <a:ea typeface="Meiryo UI" panose="020B0604030504040204" pitchFamily="50" charset="-128"/>
              </a:rPr>
              <a:t>URL</a:t>
            </a:r>
            <a:r>
              <a:rPr lang="ja-JP" altLang="en-US" sz="1407" dirty="0">
                <a:solidFill>
                  <a:srgbClr val="000000"/>
                </a:solidFill>
                <a:latin typeface="Meiryo UI" panose="020B0604030504040204" pitchFamily="50" charset="-128"/>
                <a:ea typeface="Meiryo UI" panose="020B0604030504040204" pitchFamily="50" charset="-128"/>
              </a:rPr>
              <a:t>）</a:t>
            </a:r>
            <a:endParaRPr lang="en-US" altLang="ja-JP" sz="1407" dirty="0">
              <a:solidFill>
                <a:srgbClr val="000000"/>
              </a:solidFill>
              <a:latin typeface="Meiryo UI" panose="020B0604030504040204" pitchFamily="50" charset="-128"/>
              <a:ea typeface="Meiryo UI" panose="020B0604030504040204" pitchFamily="50" charset="-128"/>
            </a:endParaRPr>
          </a:p>
          <a:p>
            <a:pPr>
              <a:spcBef>
                <a:spcPct val="0"/>
              </a:spcBef>
              <a:buNone/>
            </a:pPr>
            <a:r>
              <a:rPr lang="ja-JP" altLang="en-US" sz="1206" dirty="0" smtClean="0">
                <a:solidFill>
                  <a:srgbClr val="000000"/>
                </a:solidFill>
                <a:latin typeface="Meiryo UI" panose="020B0604030504040204" pitchFamily="50" charset="-128"/>
                <a:ea typeface="Meiryo UI" panose="020B0604030504040204" pitchFamily="50" charset="-128"/>
              </a:rPr>
              <a:t>　</a:t>
            </a:r>
            <a:r>
              <a:rPr lang="en-US" altLang="ja-JP" sz="1206" dirty="0">
                <a:solidFill>
                  <a:srgbClr val="000000"/>
                </a:solidFill>
                <a:latin typeface="Meiryo UI" panose="020B0604030504040204" pitchFamily="50" charset="-128"/>
                <a:ea typeface="Meiryo UI" panose="020B0604030504040204" pitchFamily="50" charset="-128"/>
                <a:hlinkClick r:id="rId2"/>
              </a:rPr>
              <a:t>https://</a:t>
            </a:r>
            <a:r>
              <a:rPr lang="en-US" altLang="ja-JP" sz="1206" dirty="0" smtClean="0">
                <a:solidFill>
                  <a:srgbClr val="000000"/>
                </a:solidFill>
                <a:latin typeface="Meiryo UI" panose="020B0604030504040204" pitchFamily="50" charset="-128"/>
                <a:ea typeface="Meiryo UI" panose="020B0604030504040204" pitchFamily="50" charset="-128"/>
                <a:hlinkClick r:id="rId2"/>
              </a:rPr>
              <a:t>lgpos.task-asp.net/cu/270008/ea/residents/procedures/apply/0072930b-3e66-4e67-b67a-42e8496c2ea5/start</a:t>
            </a:r>
            <a:endParaRPr lang="en-US" altLang="ja-JP" sz="1206" dirty="0" smtClean="0">
              <a:solidFill>
                <a:srgbClr val="000000"/>
              </a:solidFill>
              <a:latin typeface="Meiryo UI" panose="020B0604030504040204" pitchFamily="50" charset="-128"/>
              <a:ea typeface="Meiryo UI" panose="020B0604030504040204" pitchFamily="50" charset="-128"/>
            </a:endParaRPr>
          </a:p>
          <a:p>
            <a:pPr>
              <a:spcBef>
                <a:spcPct val="0"/>
              </a:spcBef>
              <a:buNone/>
            </a:pPr>
            <a:endParaRPr lang="en-US" altLang="ja-JP" sz="1407" dirty="0" smtClean="0">
              <a:solidFill>
                <a:srgbClr val="000000"/>
              </a:solidFill>
              <a:latin typeface="Meiryo UI" panose="020B0604030504040204" pitchFamily="50" charset="-128"/>
              <a:ea typeface="Meiryo UI" panose="020B0604030504040204" pitchFamily="50" charset="-128"/>
            </a:endParaRPr>
          </a:p>
          <a:p>
            <a:pPr>
              <a:spcBef>
                <a:spcPct val="0"/>
              </a:spcBef>
              <a:buNone/>
            </a:pPr>
            <a:r>
              <a:rPr lang="ja-JP" altLang="en-US" sz="1407" dirty="0" smtClean="0">
                <a:solidFill>
                  <a:srgbClr val="000000"/>
                </a:solidFill>
                <a:latin typeface="Meiryo UI" panose="020B0604030504040204" pitchFamily="50" charset="-128"/>
                <a:ea typeface="Meiryo UI" panose="020B0604030504040204" pitchFamily="50" charset="-128"/>
              </a:rPr>
              <a:t>（</a:t>
            </a:r>
            <a:r>
              <a:rPr lang="en-US" altLang="ja-JP" sz="1407" dirty="0">
                <a:solidFill>
                  <a:srgbClr val="000000"/>
                </a:solidFill>
                <a:latin typeface="Meiryo UI" panose="020B0604030504040204" pitchFamily="50" charset="-128"/>
                <a:ea typeface="Meiryo UI" panose="020B0604030504040204" pitchFamily="50" charset="-128"/>
              </a:rPr>
              <a:t>QR</a:t>
            </a:r>
            <a:r>
              <a:rPr lang="ja-JP" altLang="en-US" sz="1407" dirty="0">
                <a:solidFill>
                  <a:srgbClr val="000000"/>
                </a:solidFill>
                <a:latin typeface="Meiryo UI" panose="020B0604030504040204" pitchFamily="50" charset="-128"/>
                <a:ea typeface="Meiryo UI" panose="020B0604030504040204" pitchFamily="50" charset="-128"/>
              </a:rPr>
              <a:t>コード</a:t>
            </a:r>
            <a:r>
              <a:rPr lang="ja-JP" altLang="en-US" sz="1407" dirty="0" smtClean="0">
                <a:solidFill>
                  <a:srgbClr val="000000"/>
                </a:solidFill>
                <a:latin typeface="Meiryo UI" panose="020B0604030504040204" pitchFamily="50" charset="-128"/>
                <a:ea typeface="Meiryo UI" panose="020B0604030504040204" pitchFamily="50" charset="-128"/>
              </a:rPr>
              <a:t>）</a:t>
            </a:r>
            <a:endParaRPr lang="en-US" altLang="ja-JP" sz="1407" dirty="0">
              <a:solidFill>
                <a:srgbClr val="000000"/>
              </a:solidFill>
              <a:latin typeface="Meiryo UI" panose="020B0604030504040204" pitchFamily="50" charset="-128"/>
              <a:ea typeface="Meiryo UI" panose="020B0604030504040204" pitchFamily="50" charset="-128"/>
            </a:endParaRPr>
          </a:p>
          <a:p>
            <a:pPr>
              <a:spcBef>
                <a:spcPct val="0"/>
              </a:spcBef>
              <a:buFontTx/>
              <a:buNone/>
            </a:pPr>
            <a:r>
              <a:rPr lang="ja-JP" altLang="en-US" sz="1407" dirty="0">
                <a:solidFill>
                  <a:srgbClr val="000000"/>
                </a:solidFill>
                <a:latin typeface="HG丸ｺﾞｼｯｸM-PRO" panose="020F0600000000000000" pitchFamily="50" charset="-128"/>
                <a:ea typeface="HG丸ｺﾞｼｯｸM-PRO" panose="020F0600000000000000" pitchFamily="50" charset="-128"/>
              </a:rPr>
              <a:t>　　　　　　　</a:t>
            </a: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a:p>
            <a:pPr>
              <a:spcBef>
                <a:spcPct val="0"/>
              </a:spcBef>
              <a:buFontTx/>
              <a:buNone/>
            </a:pPr>
            <a:endParaRPr lang="en-US" altLang="ja-JP" sz="1407" dirty="0">
              <a:solidFill>
                <a:srgbClr val="000000"/>
              </a:solidFill>
              <a:latin typeface="HG丸ｺﾞｼｯｸM-PRO" panose="020F0600000000000000" pitchFamily="50" charset="-128"/>
              <a:ea typeface="HG丸ｺﾞｼｯｸM-PRO" panose="020F0600000000000000" pitchFamily="50" charset="-128"/>
            </a:endParaRPr>
          </a:p>
        </p:txBody>
      </p:sp>
      <p:sp>
        <p:nvSpPr>
          <p:cNvPr id="3" name="テキスト ボックス 2"/>
          <p:cNvSpPr txBox="1"/>
          <p:nvPr/>
        </p:nvSpPr>
        <p:spPr>
          <a:xfrm>
            <a:off x="1493703" y="1323771"/>
            <a:ext cx="5415220" cy="1403974"/>
          </a:xfrm>
          <a:prstGeom prst="rect">
            <a:avLst/>
          </a:prstGeom>
          <a:noFill/>
        </p:spPr>
        <p:txBody>
          <a:bodyPr wrap="square" rtlCol="0">
            <a:spAutoFit/>
          </a:bodyPr>
          <a:lstStyle/>
          <a:p>
            <a:r>
              <a:rPr lang="ja-JP" altLang="en-US" sz="1206" dirty="0">
                <a:latin typeface="Meiryo UI" panose="020B0604030504040204" pitchFamily="50" charset="-128"/>
                <a:ea typeface="Meiryo UI" panose="020B0604030504040204" pitchFamily="50" charset="-128"/>
              </a:rPr>
              <a:t>■お申し込みいただいた個人情報は、本セミナーの運営にのみ利用させていただきます。</a:t>
            </a:r>
            <a:endParaRPr lang="en-US" altLang="ja-JP" sz="1206" dirty="0">
              <a:latin typeface="Meiryo UI" panose="020B0604030504040204" pitchFamily="50" charset="-128"/>
              <a:ea typeface="Meiryo UI" panose="020B0604030504040204" pitchFamily="50" charset="-128"/>
            </a:endParaRPr>
          </a:p>
          <a:p>
            <a:r>
              <a:rPr lang="ja-JP" altLang="en-US" sz="1206" dirty="0">
                <a:solidFill>
                  <a:srgbClr val="000000"/>
                </a:solidFill>
                <a:latin typeface="Meiryo UI" panose="020B0604030504040204" pitchFamily="50" charset="-128"/>
                <a:ea typeface="Meiryo UI" panose="020B0604030504040204" pitchFamily="50" charset="-128"/>
              </a:rPr>
              <a:t>■</a:t>
            </a:r>
            <a:r>
              <a:rPr lang="ja-JP" altLang="en-US" sz="1206" dirty="0">
                <a:latin typeface="Meiryo UI" panose="020B0604030504040204" pitchFamily="50" charset="-128"/>
                <a:ea typeface="Meiryo UI" panose="020B0604030504040204" pitchFamily="50" charset="-128"/>
              </a:rPr>
              <a:t>手話通訳が必要な場合や車椅子でご参加される場合等は、事前にお申出ください。</a:t>
            </a:r>
            <a:endParaRPr lang="en-US" altLang="ja-JP" sz="1206" dirty="0">
              <a:latin typeface="Meiryo UI" panose="020B0604030504040204" pitchFamily="50" charset="-128"/>
              <a:ea typeface="Meiryo UI" panose="020B0604030504040204" pitchFamily="50" charset="-128"/>
            </a:endParaRPr>
          </a:p>
          <a:p>
            <a:r>
              <a:rPr lang="ja-JP" altLang="en-US" sz="1206" dirty="0">
                <a:latin typeface="Meiryo UI" panose="020B0604030504040204" pitchFamily="50" charset="-128"/>
                <a:ea typeface="Meiryo UI" panose="020B0604030504040204" pitchFamily="50" charset="-128"/>
              </a:rPr>
              <a:t>■インターネットによる申込みが難しい場合は、下記「参加申込書」に記入のうえ、</a:t>
            </a:r>
            <a:endParaRPr lang="en-US" altLang="ja-JP" sz="1206" dirty="0">
              <a:latin typeface="Meiryo UI" panose="020B0604030504040204" pitchFamily="50" charset="-128"/>
              <a:ea typeface="Meiryo UI" panose="020B0604030504040204" pitchFamily="50" charset="-128"/>
            </a:endParaRPr>
          </a:p>
          <a:p>
            <a:pPr>
              <a:defRPr/>
            </a:pPr>
            <a:r>
              <a:rPr lang="ja-JP" altLang="en-US" sz="1206" dirty="0">
                <a:latin typeface="Meiryo UI" panose="020B0604030504040204" pitchFamily="50" charset="-128"/>
                <a:ea typeface="Meiryo UI" panose="020B0604030504040204" pitchFamily="50" charset="-128"/>
              </a:rPr>
              <a:t>　 問合せ先（表面）あてに</a:t>
            </a:r>
            <a:r>
              <a:rPr lang="en-US" altLang="ja-JP" sz="1206" dirty="0">
                <a:latin typeface="Meiryo UI" panose="020B0604030504040204" pitchFamily="50" charset="-128"/>
                <a:ea typeface="Meiryo UI" panose="020B0604030504040204" pitchFamily="50" charset="-128"/>
              </a:rPr>
              <a:t>FAX</a:t>
            </a:r>
            <a:r>
              <a:rPr lang="ja-JP" altLang="en-US" sz="1206" dirty="0">
                <a:latin typeface="Meiryo UI" panose="020B0604030504040204" pitchFamily="50" charset="-128"/>
                <a:ea typeface="Meiryo UI" panose="020B0604030504040204" pitchFamily="50" charset="-128"/>
              </a:rPr>
              <a:t>または</a:t>
            </a:r>
            <a:r>
              <a:rPr lang="en-US" altLang="ja-JP" sz="1206" dirty="0">
                <a:latin typeface="Meiryo UI" panose="020B0604030504040204" pitchFamily="50" charset="-128"/>
                <a:ea typeface="Meiryo UI" panose="020B0604030504040204" pitchFamily="50" charset="-128"/>
              </a:rPr>
              <a:t>E-mail</a:t>
            </a:r>
            <a:r>
              <a:rPr lang="ja-JP" altLang="en-US" sz="1206" dirty="0">
                <a:latin typeface="Meiryo UI" panose="020B0604030504040204" pitchFamily="50" charset="-128"/>
                <a:ea typeface="Meiryo UI" panose="020B0604030504040204" pitchFamily="50" charset="-128"/>
              </a:rPr>
              <a:t>でお申込みください。</a:t>
            </a:r>
            <a:endParaRPr lang="en-US" altLang="ja-JP" sz="1206" dirty="0">
              <a:latin typeface="Meiryo UI" panose="020B0604030504040204" pitchFamily="50" charset="-128"/>
              <a:ea typeface="Meiryo UI" panose="020B0604030504040204" pitchFamily="50" charset="-128"/>
            </a:endParaRPr>
          </a:p>
          <a:p>
            <a:endParaRPr lang="en-US" altLang="ja-JP" sz="1850" dirty="0"/>
          </a:p>
          <a:p>
            <a:endParaRPr lang="ja-JP" altLang="en-US" sz="1850" dirty="0"/>
          </a:p>
        </p:txBody>
      </p:sp>
      <p:grpSp>
        <p:nvGrpSpPr>
          <p:cNvPr id="5" name="グループ化 4"/>
          <p:cNvGrpSpPr>
            <a:grpSpLocks/>
          </p:cNvGrpSpPr>
          <p:nvPr/>
        </p:nvGrpSpPr>
        <p:grpSpPr bwMode="auto">
          <a:xfrm>
            <a:off x="3762648" y="2246700"/>
            <a:ext cx="3219762" cy="367472"/>
            <a:chOff x="4061653" y="6975672"/>
            <a:chExt cx="2879808" cy="273701"/>
          </a:xfrm>
        </p:grpSpPr>
        <p:grpSp>
          <p:nvGrpSpPr>
            <p:cNvPr id="6" name="グループ化 20"/>
            <p:cNvGrpSpPr>
              <a:grpSpLocks/>
            </p:cNvGrpSpPr>
            <p:nvPr/>
          </p:nvGrpSpPr>
          <p:grpSpPr bwMode="auto">
            <a:xfrm>
              <a:off x="4061653" y="6975672"/>
              <a:ext cx="2673837" cy="216924"/>
              <a:chOff x="1425921" y="7779450"/>
              <a:chExt cx="2673837" cy="216924"/>
            </a:xfrm>
          </p:grpSpPr>
          <p:sp>
            <p:nvSpPr>
              <p:cNvPr id="8" name="正方形/長方形 7">
                <a:extLst>
                  <a:ext uri="{FF2B5EF4-FFF2-40B4-BE49-F238E27FC236}">
                    <a16:creationId xmlns:a16="http://schemas.microsoft.com/office/drawing/2014/main" id="{14A0ED56-7C0D-4D6A-B83D-7A127FB4B103}"/>
                  </a:ext>
                </a:extLst>
              </p:cNvPr>
              <p:cNvSpPr/>
              <p:nvPr/>
            </p:nvSpPr>
            <p:spPr>
              <a:xfrm>
                <a:off x="1425921" y="7779450"/>
                <a:ext cx="2177597" cy="216924"/>
              </a:xfrm>
              <a:prstGeom prst="rect">
                <a:avLst/>
              </a:prstGeom>
              <a:solidFill>
                <a:sysClr val="window" lastClr="FFFFFF"/>
              </a:solidFill>
              <a:ln w="12700" cap="flat" cmpd="sng" algn="ctr">
                <a:solidFill>
                  <a:sysClr val="windowText" lastClr="000000"/>
                </a:solidFill>
                <a:prstDash val="solid"/>
                <a:miter lim="800000"/>
              </a:ln>
              <a:effectLst/>
            </p:spPr>
            <p:txBody>
              <a:bodyPr anchor="ctr"/>
              <a:lstStyle/>
              <a:p>
                <a:pPr algn="ctr" defTabSz="459503">
                  <a:defRPr/>
                </a:pPr>
                <a:r>
                  <a:rPr lang="ja-JP" altLang="en-US" sz="1206" kern="0" dirty="0">
                    <a:solidFill>
                      <a:prstClr val="black"/>
                    </a:solidFill>
                    <a:latin typeface="HG丸ｺﾞｼｯｸM-PRO" panose="020F0600000000000000" pitchFamily="50" charset="-128"/>
                    <a:ea typeface="HG丸ｺﾞｼｯｸM-PRO" panose="020F0600000000000000" pitchFamily="50" charset="-128"/>
                  </a:rPr>
                  <a:t>大阪府　</a:t>
                </a:r>
                <a:r>
                  <a:rPr lang="ja-JP" altLang="en-US" sz="1206" kern="0" dirty="0" err="1">
                    <a:solidFill>
                      <a:prstClr val="black"/>
                    </a:solidFill>
                    <a:latin typeface="HG丸ｺﾞｼｯｸM-PRO" panose="020F0600000000000000" pitchFamily="50" charset="-128"/>
                    <a:ea typeface="HG丸ｺﾞｼｯｸM-PRO" panose="020F0600000000000000" pitchFamily="50" charset="-128"/>
                  </a:rPr>
                  <a:t>障がい</a:t>
                </a:r>
                <a:r>
                  <a:rPr lang="ja-JP" altLang="en-US" sz="1206" kern="0" dirty="0">
                    <a:solidFill>
                      <a:prstClr val="black"/>
                    </a:solidFill>
                    <a:latin typeface="HG丸ｺﾞｼｯｸM-PRO" panose="020F0600000000000000" pitchFamily="50" charset="-128"/>
                    <a:ea typeface="HG丸ｺﾞｼｯｸM-PRO" panose="020F0600000000000000" pitchFamily="50" charset="-128"/>
                  </a:rPr>
                  <a:t>者雇用セミナー</a:t>
                </a:r>
              </a:p>
            </p:txBody>
          </p:sp>
          <p:sp>
            <p:nvSpPr>
              <p:cNvPr id="9" name="正方形/長方形 8">
                <a:extLst>
                  <a:ext uri="{FF2B5EF4-FFF2-40B4-BE49-F238E27FC236}">
                    <a16:creationId xmlns:a16="http://schemas.microsoft.com/office/drawing/2014/main" id="{711D5026-A86C-42AF-A5F1-54B5752C0BD2}"/>
                  </a:ext>
                </a:extLst>
              </p:cNvPr>
              <p:cNvSpPr/>
              <p:nvPr/>
            </p:nvSpPr>
            <p:spPr>
              <a:xfrm>
                <a:off x="3597236" y="7779450"/>
                <a:ext cx="502522" cy="216924"/>
              </a:xfrm>
              <a:prstGeom prst="rect">
                <a:avLst/>
              </a:prstGeom>
              <a:solidFill>
                <a:srgbClr val="5B9BD5"/>
              </a:solidFill>
              <a:ln w="12700" cap="flat" cmpd="sng" algn="ctr">
                <a:solidFill>
                  <a:sysClr val="windowText" lastClr="000000"/>
                </a:solidFill>
                <a:prstDash val="solid"/>
                <a:miter lim="800000"/>
              </a:ln>
              <a:effectLst/>
            </p:spPr>
            <p:txBody>
              <a:bodyPr anchor="ctr"/>
              <a:lstStyle/>
              <a:p>
                <a:pPr algn="ctr" defTabSz="459503">
                  <a:defRPr/>
                </a:pPr>
                <a:r>
                  <a:rPr lang="ja-JP" altLang="en-US" sz="1206" b="1" kern="0" dirty="0">
                    <a:solidFill>
                      <a:prstClr val="white"/>
                    </a:solidFill>
                    <a:effectLst>
                      <a:outerShdw blurRad="38100" dist="38100" dir="2700000" algn="tl">
                        <a:srgbClr val="000000">
                          <a:alpha val="43137"/>
                        </a:srgbClr>
                      </a:outerShdw>
                    </a:effectLst>
                    <a:latin typeface="HG丸ｺﾞｼｯｸM-PRO" panose="020F0600000000000000" pitchFamily="50" charset="-128"/>
                    <a:ea typeface="HG丸ｺﾞｼｯｸM-PRO" panose="020F0600000000000000" pitchFamily="50" charset="-128"/>
                  </a:rPr>
                  <a:t>検索</a:t>
                </a:r>
              </a:p>
            </p:txBody>
          </p:sp>
        </p:grpSp>
        <p:sp>
          <p:nvSpPr>
            <p:cNvPr id="7" name="矢印: 下 11">
              <a:extLst>
                <a:ext uri="{FF2B5EF4-FFF2-40B4-BE49-F238E27FC236}">
                  <a16:creationId xmlns:a16="http://schemas.microsoft.com/office/drawing/2014/main" id="{B9054CB7-B6B3-413E-8E45-F40E6AD1FF36}"/>
                </a:ext>
              </a:extLst>
            </p:cNvPr>
            <p:cNvSpPr/>
            <p:nvPr/>
          </p:nvSpPr>
          <p:spPr>
            <a:xfrm rot="6954145" flipH="1">
              <a:off x="6716972" y="7024885"/>
              <a:ext cx="156839" cy="292138"/>
            </a:xfrm>
            <a:prstGeom prst="downArrow">
              <a:avLst>
                <a:gd name="adj1" fmla="val 50000"/>
                <a:gd name="adj2" fmla="val 42439"/>
              </a:avLst>
            </a:prstGeom>
            <a:solidFill>
              <a:srgbClr val="FFC000"/>
            </a:solidFill>
            <a:ln w="12700" cap="flat" cmpd="sng" algn="ctr">
              <a:solidFill>
                <a:srgbClr val="5B9BD5">
                  <a:shade val="50000"/>
                </a:srgbClr>
              </a:solidFill>
              <a:prstDash val="solid"/>
              <a:miter lim="800000"/>
            </a:ln>
            <a:effectLst/>
          </p:spPr>
          <p:txBody>
            <a:bodyPr anchor="ctr"/>
            <a:lstStyle/>
            <a:p>
              <a:pPr algn="ctr" defTabSz="459503">
                <a:defRPr/>
              </a:pPr>
              <a:endParaRPr lang="ja-JP" altLang="en-US" sz="1850" kern="0">
                <a:solidFill>
                  <a:prstClr val="white"/>
                </a:solidFill>
                <a:latin typeface="Calibri" panose="020F0502020204030204"/>
                <a:ea typeface="游ゴシック" panose="020B0400000000000000" pitchFamily="50" charset="-128"/>
              </a:endParaRPr>
            </a:p>
          </p:txBody>
        </p:sp>
      </p:grpSp>
      <p:sp>
        <p:nvSpPr>
          <p:cNvPr id="11" name="角丸四角形 10"/>
          <p:cNvSpPr/>
          <p:nvPr/>
        </p:nvSpPr>
        <p:spPr>
          <a:xfrm>
            <a:off x="123079" y="3308682"/>
            <a:ext cx="682678" cy="2637432"/>
          </a:xfrm>
          <a:prstGeom prst="round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2412" dirty="0">
                <a:solidFill>
                  <a:schemeClr val="tx1"/>
                </a:solidFill>
                <a:latin typeface="HG丸ｺﾞｼｯｸM-PRO" panose="020F0600000000000000" pitchFamily="50" charset="-128"/>
                <a:ea typeface="HG丸ｺﾞｼｯｸM-PRO" panose="020F0600000000000000" pitchFamily="50" charset="-128"/>
              </a:rPr>
              <a:t>会場アクセス</a:t>
            </a:r>
          </a:p>
        </p:txBody>
      </p:sp>
      <p:sp>
        <p:nvSpPr>
          <p:cNvPr id="12" name="テキスト ボックス 20"/>
          <p:cNvSpPr txBox="1">
            <a:spLocks noChangeArrowheads="1"/>
          </p:cNvSpPr>
          <p:nvPr/>
        </p:nvSpPr>
        <p:spPr bwMode="auto">
          <a:xfrm>
            <a:off x="868467" y="2920887"/>
            <a:ext cx="2894181" cy="64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206" b="1" dirty="0">
                <a:latin typeface="Meiryo UI" panose="020B0604030504040204" pitchFamily="50" charset="-128"/>
                <a:ea typeface="Meiryo UI" panose="020B0604030504040204" pitchFamily="50" charset="-128"/>
              </a:rPr>
              <a:t>エル・おおさか（大阪府立労働センター）</a:t>
            </a:r>
            <a:endParaRPr lang="en-US" altLang="ja-JP" sz="1206" b="1" dirty="0">
              <a:latin typeface="Meiryo UI" panose="020B0604030504040204" pitchFamily="50" charset="-128"/>
              <a:ea typeface="Meiryo UI" panose="020B0604030504040204" pitchFamily="50" charset="-128"/>
            </a:endParaRPr>
          </a:p>
          <a:p>
            <a:pPr>
              <a:spcBef>
                <a:spcPct val="0"/>
              </a:spcBef>
              <a:buFontTx/>
              <a:buNone/>
            </a:pPr>
            <a:r>
              <a:rPr lang="ja-JP" altLang="en-US" sz="1206" b="1" dirty="0">
                <a:latin typeface="Meiryo UI" panose="020B0604030504040204" pitchFamily="50" charset="-128"/>
                <a:ea typeface="Meiryo UI" panose="020B0604030504040204" pitchFamily="50" charset="-128"/>
              </a:rPr>
              <a:t>本館</a:t>
            </a:r>
            <a:r>
              <a:rPr lang="en-US" altLang="ja-JP" sz="1206" b="1" dirty="0">
                <a:latin typeface="Meiryo UI" panose="020B0604030504040204" pitchFamily="50" charset="-128"/>
                <a:ea typeface="Meiryo UI" panose="020B0604030504040204" pitchFamily="50" charset="-128"/>
              </a:rPr>
              <a:t>11</a:t>
            </a:r>
            <a:r>
              <a:rPr lang="ja-JP" altLang="en-US" sz="1206" b="1" dirty="0">
                <a:latin typeface="Meiryo UI" panose="020B0604030504040204" pitchFamily="50" charset="-128"/>
                <a:ea typeface="Meiryo UI" panose="020B0604030504040204" pitchFamily="50" charset="-128"/>
              </a:rPr>
              <a:t>階　セミナールーム</a:t>
            </a:r>
            <a:endParaRPr lang="en-US" altLang="ja-JP" sz="1206" b="1" dirty="0">
              <a:latin typeface="Meiryo UI" panose="020B0604030504040204" pitchFamily="50" charset="-128"/>
              <a:ea typeface="Meiryo UI" panose="020B0604030504040204" pitchFamily="50" charset="-128"/>
            </a:endParaRPr>
          </a:p>
          <a:p>
            <a:pPr>
              <a:spcBef>
                <a:spcPct val="0"/>
              </a:spcBef>
              <a:buNone/>
            </a:pPr>
            <a:r>
              <a:rPr lang="zh-CN" altLang="en-US" sz="1206" b="1" dirty="0">
                <a:latin typeface="Meiryo UI" panose="020B0604030504040204" pitchFamily="50" charset="-128"/>
                <a:ea typeface="Meiryo UI" panose="020B0604030504040204" pitchFamily="50" charset="-128"/>
              </a:rPr>
              <a:t>大阪市中央区北浜東</a:t>
            </a:r>
            <a:r>
              <a:rPr lang="en-US" altLang="zh-CN" sz="1206" b="1" dirty="0">
                <a:latin typeface="Meiryo UI" panose="020B0604030504040204" pitchFamily="50" charset="-128"/>
                <a:ea typeface="Meiryo UI" panose="020B0604030504040204" pitchFamily="50" charset="-128"/>
              </a:rPr>
              <a:t>3-14</a:t>
            </a:r>
            <a:endParaRPr lang="en-US" altLang="ja-JP" sz="1206" b="1" dirty="0">
              <a:latin typeface="Meiryo UI" panose="020B0604030504040204" pitchFamily="50" charset="-128"/>
              <a:ea typeface="Meiryo UI" panose="020B0604030504040204" pitchFamily="50" charset="-128"/>
            </a:endParaRPr>
          </a:p>
        </p:txBody>
      </p:sp>
      <p:sp>
        <p:nvSpPr>
          <p:cNvPr id="13" name="テキスト ボックス 12"/>
          <p:cNvSpPr txBox="1">
            <a:spLocks noChangeArrowheads="1"/>
          </p:cNvSpPr>
          <p:nvPr/>
        </p:nvSpPr>
        <p:spPr bwMode="auto">
          <a:xfrm>
            <a:off x="3462161" y="2854087"/>
            <a:ext cx="3805588" cy="835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206" dirty="0">
                <a:latin typeface="Meiryo UI" panose="020B0604030504040204" pitchFamily="50" charset="-128"/>
                <a:ea typeface="Meiryo UI" panose="020B0604030504040204" pitchFamily="50" charset="-128"/>
              </a:rPr>
              <a:t>●京阪・</a:t>
            </a:r>
            <a:r>
              <a:rPr lang="en-US" altLang="ja-JP" sz="1206" dirty="0" err="1">
                <a:latin typeface="Meiryo UI" panose="020B0604030504040204" pitchFamily="50" charset="-128"/>
                <a:ea typeface="Meiryo UI" panose="020B0604030504040204" pitchFamily="50" charset="-128"/>
              </a:rPr>
              <a:t>OsakaMetro</a:t>
            </a:r>
            <a:r>
              <a:rPr lang="ja-JP" altLang="en-US" sz="1206" dirty="0">
                <a:latin typeface="Meiryo UI" panose="020B0604030504040204" pitchFamily="50" charset="-128"/>
                <a:ea typeface="Meiryo UI" panose="020B0604030504040204" pitchFamily="50" charset="-128"/>
              </a:rPr>
              <a:t>谷町線「天満橋駅」より西へ</a:t>
            </a:r>
            <a:r>
              <a:rPr lang="en-US" altLang="ja-JP" sz="1206" dirty="0">
                <a:latin typeface="Meiryo UI" panose="020B0604030504040204" pitchFamily="50" charset="-128"/>
                <a:ea typeface="Meiryo UI" panose="020B0604030504040204" pitchFamily="50" charset="-128"/>
              </a:rPr>
              <a:t>300m</a:t>
            </a:r>
            <a:br>
              <a:rPr lang="en-US" altLang="ja-JP" sz="1206" dirty="0">
                <a:latin typeface="Meiryo UI" panose="020B0604030504040204" pitchFamily="50" charset="-128"/>
                <a:ea typeface="Meiryo UI" panose="020B0604030504040204" pitchFamily="50" charset="-128"/>
              </a:rPr>
            </a:br>
            <a:r>
              <a:rPr lang="en-US" altLang="ja-JP" sz="1206" dirty="0">
                <a:latin typeface="Meiryo UI" panose="020B0604030504040204" pitchFamily="50" charset="-128"/>
                <a:ea typeface="Meiryo UI" panose="020B0604030504040204" pitchFamily="50" charset="-128"/>
              </a:rPr>
              <a:t>●</a:t>
            </a:r>
            <a:r>
              <a:rPr lang="ja-JP" altLang="en-US" sz="1206" dirty="0">
                <a:latin typeface="Meiryo UI" panose="020B0604030504040204" pitchFamily="50" charset="-128"/>
                <a:ea typeface="Meiryo UI" panose="020B0604030504040204" pitchFamily="50" charset="-128"/>
              </a:rPr>
              <a:t>京阪・</a:t>
            </a:r>
            <a:r>
              <a:rPr lang="en-US" altLang="ja-JP" sz="1206" dirty="0" err="1">
                <a:latin typeface="Meiryo UI" panose="020B0604030504040204" pitchFamily="50" charset="-128"/>
                <a:ea typeface="Meiryo UI" panose="020B0604030504040204" pitchFamily="50" charset="-128"/>
              </a:rPr>
              <a:t>OsakaMetro</a:t>
            </a:r>
            <a:r>
              <a:rPr lang="ja-JP" altLang="en-US" sz="1206" dirty="0">
                <a:latin typeface="Meiryo UI" panose="020B0604030504040204" pitchFamily="50" charset="-128"/>
                <a:ea typeface="Meiryo UI" panose="020B0604030504040204" pitchFamily="50" charset="-128"/>
              </a:rPr>
              <a:t>堺筋線「北浜駅」より東へ</a:t>
            </a:r>
            <a:r>
              <a:rPr lang="en-US" altLang="ja-JP" sz="1206" dirty="0">
                <a:latin typeface="Meiryo UI" panose="020B0604030504040204" pitchFamily="50" charset="-128"/>
                <a:ea typeface="Meiryo UI" panose="020B0604030504040204" pitchFamily="50" charset="-128"/>
              </a:rPr>
              <a:t>500m</a:t>
            </a:r>
            <a:br>
              <a:rPr lang="en-US" altLang="ja-JP" sz="1206" dirty="0">
                <a:latin typeface="Meiryo UI" panose="020B0604030504040204" pitchFamily="50" charset="-128"/>
                <a:ea typeface="Meiryo UI" panose="020B0604030504040204" pitchFamily="50" charset="-128"/>
              </a:rPr>
            </a:br>
            <a:r>
              <a:rPr lang="en-US" altLang="ja-JP" sz="1206" dirty="0">
                <a:latin typeface="Meiryo UI" panose="020B0604030504040204" pitchFamily="50" charset="-128"/>
                <a:ea typeface="Meiryo UI" panose="020B0604030504040204" pitchFamily="50" charset="-128"/>
              </a:rPr>
              <a:t>●</a:t>
            </a:r>
            <a:r>
              <a:rPr lang="en-US" altLang="ja-JP" sz="1206" dirty="0" err="1">
                <a:latin typeface="Meiryo UI" panose="020B0604030504040204" pitchFamily="50" charset="-128"/>
                <a:ea typeface="Meiryo UI" panose="020B0604030504040204" pitchFamily="50" charset="-128"/>
              </a:rPr>
              <a:t>OsakaMetro</a:t>
            </a:r>
            <a:r>
              <a:rPr lang="ja-JP" altLang="en-US" sz="1206" dirty="0">
                <a:latin typeface="Meiryo UI" panose="020B0604030504040204" pitchFamily="50" charset="-128"/>
                <a:ea typeface="Meiryo UI" panose="020B0604030504040204" pitchFamily="50" charset="-128"/>
              </a:rPr>
              <a:t>御堂筋線「淀屋橋駅」より東へ</a:t>
            </a:r>
            <a:r>
              <a:rPr lang="en-US" altLang="ja-JP" sz="1206" dirty="0">
                <a:latin typeface="Meiryo UI" panose="020B0604030504040204" pitchFamily="50" charset="-128"/>
                <a:ea typeface="Meiryo UI" panose="020B0604030504040204" pitchFamily="50" charset="-128"/>
              </a:rPr>
              <a:t>1,200m</a:t>
            </a:r>
            <a:br>
              <a:rPr lang="en-US" altLang="ja-JP" sz="1206" dirty="0">
                <a:latin typeface="Meiryo UI" panose="020B0604030504040204" pitchFamily="50" charset="-128"/>
                <a:ea typeface="Meiryo UI" panose="020B0604030504040204" pitchFamily="50" charset="-128"/>
              </a:rPr>
            </a:br>
            <a:r>
              <a:rPr lang="en-US" altLang="ja-JP" sz="1206" dirty="0">
                <a:latin typeface="Meiryo UI" panose="020B0604030504040204" pitchFamily="50" charset="-128"/>
                <a:ea typeface="Meiryo UI" panose="020B0604030504040204" pitchFamily="50" charset="-128"/>
              </a:rPr>
              <a:t>●JR</a:t>
            </a:r>
            <a:r>
              <a:rPr lang="ja-JP" altLang="en-US" sz="1206" dirty="0">
                <a:latin typeface="Meiryo UI" panose="020B0604030504040204" pitchFamily="50" charset="-128"/>
                <a:ea typeface="Meiryo UI" panose="020B0604030504040204" pitchFamily="50" charset="-128"/>
              </a:rPr>
              <a:t>東西線「大阪天満宮駅」より南へ</a:t>
            </a:r>
            <a:r>
              <a:rPr lang="en-US" altLang="ja-JP" sz="1206" dirty="0">
                <a:latin typeface="Meiryo UI" panose="020B0604030504040204" pitchFamily="50" charset="-128"/>
                <a:ea typeface="Meiryo UI" panose="020B0604030504040204" pitchFamily="50" charset="-128"/>
              </a:rPr>
              <a:t>850m</a:t>
            </a:r>
            <a:endParaRPr lang="ja-JP" altLang="en-US" sz="1206" dirty="0">
              <a:latin typeface="Meiryo UI" panose="020B0604030504040204" pitchFamily="50" charset="-128"/>
              <a:ea typeface="Meiryo UI" panose="020B0604030504040204" pitchFamily="50" charset="-128"/>
            </a:endParaRPr>
          </a:p>
        </p:txBody>
      </p:sp>
      <p:sp>
        <p:nvSpPr>
          <p:cNvPr id="14" name="Rectangle 16"/>
          <p:cNvSpPr>
            <a:spLocks noChangeArrowheads="1"/>
          </p:cNvSpPr>
          <p:nvPr/>
        </p:nvSpPr>
        <p:spPr bwMode="auto">
          <a:xfrm>
            <a:off x="298996" y="6457068"/>
            <a:ext cx="6812749" cy="842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206" dirty="0">
                <a:latin typeface="Meiryo UI" panose="020B0604030504040204" pitchFamily="50" charset="-128"/>
                <a:ea typeface="Meiryo UI" panose="020B0604030504040204" pitchFamily="50" charset="-128"/>
              </a:rPr>
              <a:t>《</a:t>
            </a:r>
            <a:r>
              <a:rPr lang="ja-JP" altLang="en-US" sz="1206" dirty="0">
                <a:latin typeface="Meiryo UI" panose="020B0604030504040204" pitchFamily="50" charset="-128"/>
                <a:ea typeface="Meiryo UI" panose="020B0604030504040204" pitchFamily="50" charset="-128"/>
              </a:rPr>
              <a:t>留意事項</a:t>
            </a:r>
            <a:r>
              <a:rPr lang="en-US" altLang="ja-JP" sz="1206" dirty="0" smtClean="0">
                <a:latin typeface="Meiryo UI" panose="020B0604030504040204" pitchFamily="50" charset="-128"/>
                <a:ea typeface="Meiryo UI" panose="020B0604030504040204" pitchFamily="50" charset="-128"/>
              </a:rPr>
              <a:t>》</a:t>
            </a:r>
            <a:endParaRPr lang="en-US" altLang="ja-JP" sz="1206" dirty="0">
              <a:latin typeface="Meiryo UI" panose="020B0604030504040204" pitchFamily="50" charset="-128"/>
              <a:ea typeface="Meiryo UI" panose="020B0604030504040204" pitchFamily="50" charset="-128"/>
            </a:endParaRPr>
          </a:p>
          <a:p>
            <a:pPr>
              <a:spcBef>
                <a:spcPct val="0"/>
              </a:spcBef>
              <a:buNone/>
              <a:defRPr/>
            </a:pPr>
            <a:r>
              <a:rPr lang="ja-JP" altLang="en-US" sz="1206" dirty="0">
                <a:latin typeface="Meiryo UI" panose="020B0604030504040204" pitchFamily="50" charset="-128"/>
                <a:ea typeface="Meiryo UI" panose="020B0604030504040204" pitchFamily="50" charset="-128"/>
              </a:rPr>
              <a:t>　・</a:t>
            </a:r>
            <a:r>
              <a:rPr lang="ja-JP" altLang="en-US" sz="1206" b="1" u="sng" dirty="0">
                <a:latin typeface="Meiryo UI" panose="020B0604030504040204" pitchFamily="50" charset="-128"/>
                <a:ea typeface="Meiryo UI" panose="020B0604030504040204" pitchFamily="50" charset="-128"/>
              </a:rPr>
              <a:t>会場参加の方、オンライン参加の方ともに、</a:t>
            </a:r>
            <a:r>
              <a:rPr lang="en-US" altLang="ja-JP" sz="1206" b="1" u="sng" dirty="0">
                <a:latin typeface="Meiryo UI" panose="020B0604030504040204" pitchFamily="50" charset="-128"/>
                <a:ea typeface="Meiryo UI" panose="020B0604030504040204" pitchFamily="50" charset="-128"/>
              </a:rPr>
              <a:t>13</a:t>
            </a:r>
            <a:r>
              <a:rPr lang="ja-JP" altLang="en-US" sz="1206" b="1" u="sng" dirty="0">
                <a:latin typeface="Meiryo UI" panose="020B0604030504040204" pitchFamily="50" charset="-128"/>
                <a:ea typeface="Meiryo UI" panose="020B0604030504040204" pitchFamily="50" charset="-128"/>
              </a:rPr>
              <a:t>時</a:t>
            </a:r>
            <a:r>
              <a:rPr lang="en-US" altLang="ja-JP" sz="1206" b="1" u="sng" dirty="0">
                <a:latin typeface="Meiryo UI" panose="020B0604030504040204" pitchFamily="50" charset="-128"/>
                <a:ea typeface="Meiryo UI" panose="020B0604030504040204" pitchFamily="50" charset="-128"/>
              </a:rPr>
              <a:t>30</a:t>
            </a:r>
            <a:r>
              <a:rPr lang="ja-JP" altLang="en-US" sz="1206" b="1" u="sng" dirty="0">
                <a:latin typeface="Meiryo UI" panose="020B0604030504040204" pitchFamily="50" charset="-128"/>
                <a:ea typeface="Meiryo UI" panose="020B0604030504040204" pitchFamily="50" charset="-128"/>
              </a:rPr>
              <a:t>分から受付を開始します。</a:t>
            </a:r>
            <a:endParaRPr lang="en-US" altLang="ja-JP" sz="1206" b="1" u="sng" dirty="0">
              <a:latin typeface="Meiryo UI" panose="020B0604030504040204" pitchFamily="50" charset="-128"/>
              <a:ea typeface="Meiryo UI" panose="020B0604030504040204" pitchFamily="50" charset="-128"/>
            </a:endParaRPr>
          </a:p>
          <a:p>
            <a:pPr eaLnBrk="1" hangingPunct="1">
              <a:spcBef>
                <a:spcPct val="0"/>
              </a:spcBef>
              <a:buFontTx/>
              <a:buNone/>
              <a:defRPr/>
            </a:pPr>
            <a:r>
              <a:rPr lang="ja-JP" altLang="en-US" sz="1206" dirty="0">
                <a:latin typeface="Meiryo UI" panose="020B0604030504040204" pitchFamily="50" charset="-128"/>
                <a:ea typeface="Meiryo UI" panose="020B0604030504040204" pitchFamily="50" charset="-128"/>
              </a:rPr>
              <a:t>　・</a:t>
            </a:r>
            <a:r>
              <a:rPr lang="ja-JP" altLang="en-US" sz="1206" b="1" u="sng" dirty="0">
                <a:latin typeface="Meiryo UI" panose="020B0604030504040204" pitchFamily="50" charset="-128"/>
                <a:ea typeface="Meiryo UI" panose="020B0604030504040204" pitchFamily="50" charset="-128"/>
              </a:rPr>
              <a:t>オンライン参加の方</a:t>
            </a:r>
            <a:r>
              <a:rPr lang="ja-JP" altLang="en-US" sz="1206" dirty="0">
                <a:latin typeface="Meiryo UI" panose="020B0604030504040204" pitchFamily="50" charset="-128"/>
                <a:ea typeface="Meiryo UI" panose="020B0604030504040204" pitchFamily="50" charset="-128"/>
              </a:rPr>
              <a:t>には、前日までに参加</a:t>
            </a:r>
            <a:r>
              <a:rPr lang="en-US" altLang="ja-JP" sz="1206" dirty="0">
                <a:latin typeface="Meiryo UI" panose="020B0604030504040204" pitchFamily="50" charset="-128"/>
                <a:ea typeface="Meiryo UI" panose="020B0604030504040204" pitchFamily="50" charset="-128"/>
              </a:rPr>
              <a:t>URL</a:t>
            </a:r>
            <a:r>
              <a:rPr lang="ja-JP" altLang="en-US" sz="1206" dirty="0" err="1">
                <a:latin typeface="Meiryo UI" panose="020B0604030504040204" pitchFamily="50" charset="-128"/>
                <a:ea typeface="Meiryo UI" panose="020B0604030504040204" pitchFamily="50" charset="-128"/>
              </a:rPr>
              <a:t>を送</a:t>
            </a:r>
            <a:r>
              <a:rPr lang="ja-JP" altLang="en-US" sz="1206" dirty="0">
                <a:latin typeface="Meiryo UI" panose="020B0604030504040204" pitchFamily="50" charset="-128"/>
                <a:ea typeface="Meiryo UI" panose="020B0604030504040204" pitchFamily="50" charset="-128"/>
              </a:rPr>
              <a:t>付します。</a:t>
            </a:r>
            <a:endParaRPr lang="en-US" altLang="ja-JP" sz="1206" dirty="0">
              <a:latin typeface="Meiryo UI" panose="020B0604030504040204" pitchFamily="50" charset="-128"/>
              <a:ea typeface="Meiryo UI" panose="020B0604030504040204" pitchFamily="50" charset="-128"/>
            </a:endParaRPr>
          </a:p>
          <a:p>
            <a:pPr>
              <a:spcBef>
                <a:spcPct val="0"/>
              </a:spcBef>
              <a:buFontTx/>
              <a:buNone/>
              <a:defRPr/>
            </a:pPr>
            <a:r>
              <a:rPr lang="ja-JP" altLang="en-US" sz="1206" dirty="0">
                <a:latin typeface="Meiryo UI" panose="020B0604030504040204" pitchFamily="50" charset="-128"/>
                <a:ea typeface="Meiryo UI" panose="020B0604030504040204" pitchFamily="50" charset="-128"/>
              </a:rPr>
              <a:t>　</a:t>
            </a:r>
            <a:endParaRPr lang="en-US" altLang="ja-JP" sz="1206" dirty="0">
              <a:latin typeface="Meiryo UI" panose="020B0604030504040204" pitchFamily="50" charset="-128"/>
              <a:ea typeface="Meiryo UI" panose="020B0604030504040204"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1544212297"/>
              </p:ext>
            </p:extLst>
          </p:nvPr>
        </p:nvGraphicFramePr>
        <p:xfrm>
          <a:off x="32445" y="7685520"/>
          <a:ext cx="7164199" cy="2650614"/>
        </p:xfrm>
        <a:graphic>
          <a:graphicData uri="http://schemas.openxmlformats.org/drawingml/2006/table">
            <a:tbl>
              <a:tblPr firstRow="1" bandRow="1"/>
              <a:tblGrid>
                <a:gridCol w="1399477">
                  <a:extLst>
                    <a:ext uri="{9D8B030D-6E8A-4147-A177-3AD203B41FA5}">
                      <a16:colId xmlns:a16="http://schemas.microsoft.com/office/drawing/2014/main" val="3116507931"/>
                    </a:ext>
                  </a:extLst>
                </a:gridCol>
                <a:gridCol w="2882361">
                  <a:extLst>
                    <a:ext uri="{9D8B030D-6E8A-4147-A177-3AD203B41FA5}">
                      <a16:colId xmlns:a16="http://schemas.microsoft.com/office/drawing/2014/main" val="3083657349"/>
                    </a:ext>
                  </a:extLst>
                </a:gridCol>
                <a:gridCol w="2882361">
                  <a:extLst>
                    <a:ext uri="{9D8B030D-6E8A-4147-A177-3AD203B41FA5}">
                      <a16:colId xmlns:a16="http://schemas.microsoft.com/office/drawing/2014/main" val="2337899485"/>
                    </a:ext>
                  </a:extLst>
                </a:gridCol>
              </a:tblGrid>
              <a:tr h="282841">
                <a:tc>
                  <a:txBody>
                    <a:bodyPr/>
                    <a:lstStyle/>
                    <a:p>
                      <a:pPr algn="ctr"/>
                      <a:r>
                        <a:rPr kumimoji="1" lang="ja-JP" altLang="en-US" sz="1200" dirty="0">
                          <a:latin typeface="Meiryo UI" panose="020B0604030504040204" pitchFamily="50" charset="-128"/>
                          <a:ea typeface="Meiryo UI" panose="020B0604030504040204" pitchFamily="50" charset="-128"/>
                        </a:rPr>
                        <a:t>参加方法</a:t>
                      </a:r>
                    </a:p>
                  </a:txBody>
                  <a:tcPr marL="91904" marR="91904" marT="45952" marB="45952"/>
                </a:tc>
                <a:tc gridSpan="2">
                  <a:txBody>
                    <a:bodyPr/>
                    <a:lstStyle/>
                    <a:p>
                      <a:r>
                        <a:rPr kumimoji="1" lang="ja-JP" altLang="en-US" sz="1200" dirty="0">
                          <a:latin typeface="Meiryo UI" panose="020B0604030504040204" pitchFamily="50" charset="-128"/>
                          <a:ea typeface="Meiryo UI" panose="020B0604030504040204" pitchFamily="50" charset="-128"/>
                        </a:rPr>
                        <a:t>　□会場参加　　　□オンライン参加　</a:t>
                      </a:r>
                      <a:endParaRPr kumimoji="1" lang="en-US" altLang="ja-JP" sz="1200" dirty="0">
                        <a:latin typeface="Meiryo UI" panose="020B0604030504040204" pitchFamily="50" charset="-128"/>
                        <a:ea typeface="Meiryo UI" panose="020B0604030504040204" pitchFamily="50" charset="-128"/>
                      </a:endParaRPr>
                    </a:p>
                  </a:txBody>
                  <a:tcPr marL="91904" marR="91904" marT="45952" marB="45952"/>
                </a:tc>
                <a:tc hMerge="1">
                  <a:txBody>
                    <a:bodyPr/>
                    <a:lstStyle/>
                    <a:p>
                      <a:endParaRPr kumimoji="1" lang="ja-JP" altLang="en-US"/>
                    </a:p>
                  </a:txBody>
                  <a:tcPr/>
                </a:tc>
                <a:extLst>
                  <a:ext uri="{0D108BD9-81ED-4DB2-BD59-A6C34878D82A}">
                    <a16:rowId xmlns:a16="http://schemas.microsoft.com/office/drawing/2014/main" val="3241106477"/>
                  </a:ext>
                </a:extLst>
              </a:tr>
              <a:tr h="282841">
                <a:tc>
                  <a:txBody>
                    <a:bodyPr/>
                    <a:lstStyle/>
                    <a:p>
                      <a:pPr algn="ctr"/>
                      <a:r>
                        <a:rPr kumimoji="1" lang="ja-JP" altLang="en-US" sz="1200" dirty="0">
                          <a:latin typeface="Meiryo UI" panose="020B0604030504040204" pitchFamily="50" charset="-128"/>
                          <a:ea typeface="Meiryo UI" panose="020B0604030504040204" pitchFamily="50" charset="-128"/>
                        </a:rPr>
                        <a:t>企業名</a:t>
                      </a:r>
                    </a:p>
                  </a:txBody>
                  <a:tcPr marL="91904" marR="91904" marT="45952" marB="45952"/>
                </a:tc>
                <a:tc gridSpan="2">
                  <a:txBody>
                    <a:bodyPr/>
                    <a:lstStyle/>
                    <a:p>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tc hMerge="1">
                  <a:txBody>
                    <a:bodyPr/>
                    <a:lstStyle/>
                    <a:p>
                      <a:endParaRPr kumimoji="1" lang="ja-JP" altLang="en-US"/>
                    </a:p>
                  </a:txBody>
                  <a:tcPr/>
                </a:tc>
                <a:extLst>
                  <a:ext uri="{0D108BD9-81ED-4DB2-BD59-A6C34878D82A}">
                    <a16:rowId xmlns:a16="http://schemas.microsoft.com/office/drawing/2014/main" val="3928479114"/>
                  </a:ext>
                </a:extLst>
              </a:tr>
              <a:tr h="455687">
                <a:tc>
                  <a:txBody>
                    <a:bodyPr/>
                    <a:lstStyle/>
                    <a:p>
                      <a:pPr algn="ctr"/>
                      <a:r>
                        <a:rPr kumimoji="1" lang="ja-JP" altLang="en-US" sz="1200" dirty="0">
                          <a:latin typeface="Meiryo UI" panose="020B0604030504040204" pitchFamily="50" charset="-128"/>
                          <a:ea typeface="Meiryo UI" panose="020B0604030504040204" pitchFamily="50" charset="-128"/>
                        </a:rPr>
                        <a:t>所在地</a:t>
                      </a:r>
                    </a:p>
                  </a:txBody>
                  <a:tcPr marL="91904" marR="91904" marT="45952" marB="45952" anchor="ctr"/>
                </a:tc>
                <a:tc gridSpan="2">
                  <a:txBody>
                    <a:bodyPr/>
                    <a:lstStyle/>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txBody>
                  <a:tcPr marL="91904" marR="91904" marT="45952" marB="45952"/>
                </a:tc>
                <a:tc hMerge="1">
                  <a:txBody>
                    <a:bodyPr/>
                    <a:lstStyle/>
                    <a:p>
                      <a:endParaRPr kumimoji="1" lang="ja-JP" altLang="en-US"/>
                    </a:p>
                  </a:txBody>
                  <a:tcPr/>
                </a:tc>
                <a:extLst>
                  <a:ext uri="{0D108BD9-81ED-4DB2-BD59-A6C34878D82A}">
                    <a16:rowId xmlns:a16="http://schemas.microsoft.com/office/drawing/2014/main" val="926892271"/>
                  </a:ext>
                </a:extLst>
              </a:tr>
              <a:tr h="320331">
                <a:tc>
                  <a:txBody>
                    <a:bodyPr/>
                    <a:lstStyle/>
                    <a:p>
                      <a:pPr algn="ctr"/>
                      <a:r>
                        <a:rPr kumimoji="1" lang="ja-JP" altLang="en-US" sz="1200" dirty="0">
                          <a:latin typeface="Meiryo UI" panose="020B0604030504040204" pitchFamily="50" charset="-128"/>
                          <a:ea typeface="Meiryo UI" panose="020B0604030504040204" pitchFamily="50" charset="-128"/>
                        </a:rPr>
                        <a:t>連絡先</a:t>
                      </a:r>
                    </a:p>
                  </a:txBody>
                  <a:tcPr marL="91904" marR="91904" marT="45952" marB="45952"/>
                </a:tc>
                <a:tc>
                  <a:txBody>
                    <a:bodyPr/>
                    <a:lstStyle/>
                    <a:p>
                      <a:r>
                        <a:rPr kumimoji="1" lang="en-US" altLang="ja-JP" sz="1200" dirty="0">
                          <a:latin typeface="Meiryo UI" panose="020B0604030504040204" pitchFamily="50" charset="-128"/>
                          <a:ea typeface="Meiryo UI" panose="020B0604030504040204" pitchFamily="50" charset="-128"/>
                        </a:rPr>
                        <a:t>TEL</a:t>
                      </a:r>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tc>
                  <a:txBody>
                    <a:bodyPr/>
                    <a:lstStyle/>
                    <a:p>
                      <a:r>
                        <a:rPr kumimoji="1" lang="en-US" altLang="ja-JP" sz="1200" dirty="0">
                          <a:latin typeface="Meiryo UI" panose="020B0604030504040204" pitchFamily="50" charset="-128"/>
                          <a:ea typeface="Meiryo UI" panose="020B0604030504040204" pitchFamily="50" charset="-128"/>
                        </a:rPr>
                        <a:t>FAX</a:t>
                      </a:r>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extLst>
                  <a:ext uri="{0D108BD9-81ED-4DB2-BD59-A6C34878D82A}">
                    <a16:rowId xmlns:a16="http://schemas.microsoft.com/office/drawing/2014/main" val="3022298478"/>
                  </a:ext>
                </a:extLst>
              </a:tr>
              <a:tr h="2954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所属・役職</a:t>
                      </a:r>
                    </a:p>
                  </a:txBody>
                  <a:tcPr marL="91904" marR="91904" marT="45952" marB="45952"/>
                </a:tc>
                <a:tc gridSpan="2">
                  <a:txBody>
                    <a:bodyPr/>
                    <a:lstStyle/>
                    <a:p>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tc hMerge="1">
                  <a:txBody>
                    <a:bodyPr/>
                    <a:lstStyle/>
                    <a:p>
                      <a:endParaRPr kumimoji="1" lang="ja-JP" altLang="en-US"/>
                    </a:p>
                  </a:txBody>
                  <a:tcPr/>
                </a:tc>
                <a:extLst>
                  <a:ext uri="{0D108BD9-81ED-4DB2-BD59-A6C34878D82A}">
                    <a16:rowId xmlns:a16="http://schemas.microsoft.com/office/drawing/2014/main" val="4111575014"/>
                  </a:ext>
                </a:extLst>
              </a:tr>
              <a:tr h="282841">
                <a:tc>
                  <a:txBody>
                    <a:bodyPr/>
                    <a:lstStyle/>
                    <a:p>
                      <a:pPr algn="ctr"/>
                      <a:r>
                        <a:rPr kumimoji="1" lang="ja-JP" altLang="en-US" sz="1200" dirty="0">
                          <a:latin typeface="Meiryo UI" panose="020B0604030504040204" pitchFamily="50" charset="-128"/>
                          <a:ea typeface="Meiryo UI" panose="020B0604030504040204" pitchFamily="50" charset="-128"/>
                        </a:rPr>
                        <a:t>参加者氏名</a:t>
                      </a:r>
                    </a:p>
                  </a:txBody>
                  <a:tcPr marL="91904" marR="91904" marT="45952" marB="45952"/>
                </a:tc>
                <a:tc gridSpan="2">
                  <a:txBody>
                    <a:bodyPr/>
                    <a:lstStyle/>
                    <a:p>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tc hMerge="1">
                  <a:txBody>
                    <a:bodyPr/>
                    <a:lstStyle/>
                    <a:p>
                      <a:endParaRPr kumimoji="1" lang="ja-JP" altLang="en-US"/>
                    </a:p>
                  </a:txBody>
                  <a:tcPr/>
                </a:tc>
                <a:extLst>
                  <a:ext uri="{0D108BD9-81ED-4DB2-BD59-A6C34878D82A}">
                    <a16:rowId xmlns:a16="http://schemas.microsoft.com/office/drawing/2014/main" val="960803219"/>
                  </a:ext>
                </a:extLst>
              </a:tr>
              <a:tr h="282841">
                <a:tc>
                  <a:txBody>
                    <a:bodyPr/>
                    <a:lstStyle/>
                    <a:p>
                      <a:pPr algn="ctr"/>
                      <a:r>
                        <a:rPr kumimoji="1" lang="en-US" altLang="ja-JP" sz="1200" dirty="0">
                          <a:latin typeface="Meiryo UI" panose="020B0604030504040204" pitchFamily="50" charset="-128"/>
                          <a:ea typeface="Meiryo UI" panose="020B0604030504040204" pitchFamily="50" charset="-128"/>
                        </a:rPr>
                        <a:t>E-mail</a:t>
                      </a:r>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tc gridSpan="2">
                  <a:txBody>
                    <a:bodyPr/>
                    <a:lstStyle/>
                    <a:p>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tc hMerge="1">
                  <a:txBody>
                    <a:bodyPr/>
                    <a:lstStyle/>
                    <a:p>
                      <a:endParaRPr kumimoji="1" lang="ja-JP" altLang="en-US"/>
                    </a:p>
                  </a:txBody>
                  <a:tcPr/>
                </a:tc>
                <a:extLst>
                  <a:ext uri="{0D108BD9-81ED-4DB2-BD59-A6C34878D82A}">
                    <a16:rowId xmlns:a16="http://schemas.microsoft.com/office/drawing/2014/main" val="745912118"/>
                  </a:ext>
                </a:extLst>
              </a:tr>
              <a:tr h="447831">
                <a:tc>
                  <a:txBody>
                    <a:bodyPr/>
                    <a:lstStyle/>
                    <a:p>
                      <a:pPr algn="ctr"/>
                      <a:r>
                        <a:rPr kumimoji="1" lang="ja-JP" altLang="en-US" sz="1200" dirty="0">
                          <a:latin typeface="Meiryo UI" panose="020B0604030504040204" pitchFamily="50" charset="-128"/>
                          <a:ea typeface="Meiryo UI" panose="020B0604030504040204" pitchFamily="50" charset="-128"/>
                        </a:rPr>
                        <a:t>配慮事項</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（手話通訳等）</a:t>
                      </a:r>
                    </a:p>
                  </a:txBody>
                  <a:tcPr marL="91904" marR="91904" marT="45952" marB="45952"/>
                </a:tc>
                <a:tc gridSpan="2">
                  <a:txBody>
                    <a:bodyPr/>
                    <a:lstStyle/>
                    <a:p>
                      <a:endParaRPr kumimoji="1" lang="ja-JP" altLang="en-US" sz="1200" dirty="0">
                        <a:latin typeface="Meiryo UI" panose="020B0604030504040204" pitchFamily="50" charset="-128"/>
                        <a:ea typeface="Meiryo UI" panose="020B0604030504040204" pitchFamily="50" charset="-128"/>
                      </a:endParaRPr>
                    </a:p>
                  </a:txBody>
                  <a:tcPr marL="91904" marR="91904" marT="45952" marB="45952"/>
                </a:tc>
                <a:tc hMerge="1">
                  <a:txBody>
                    <a:bodyPr/>
                    <a:lstStyle/>
                    <a:p>
                      <a:endParaRPr kumimoji="1" lang="ja-JP" altLang="en-US"/>
                    </a:p>
                  </a:txBody>
                  <a:tcPr/>
                </a:tc>
                <a:extLst>
                  <a:ext uri="{0D108BD9-81ED-4DB2-BD59-A6C34878D82A}">
                    <a16:rowId xmlns:a16="http://schemas.microsoft.com/office/drawing/2014/main" val="4097108458"/>
                  </a:ext>
                </a:extLst>
              </a:tr>
            </a:tbl>
          </a:graphicData>
        </a:graphic>
      </p:graphicFrame>
      <p:cxnSp>
        <p:nvCxnSpPr>
          <p:cNvPr id="16" name="直線コネクタ 15"/>
          <p:cNvCxnSpPr/>
          <p:nvPr/>
        </p:nvCxnSpPr>
        <p:spPr>
          <a:xfrm>
            <a:off x="0" y="7299234"/>
            <a:ext cx="7235826" cy="0"/>
          </a:xfrm>
          <a:prstGeom prst="line">
            <a:avLst/>
          </a:prstGeom>
          <a:ln w="158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575452" y="7338307"/>
            <a:ext cx="5927882" cy="278404"/>
          </a:xfrm>
          <a:prstGeom prst="rect">
            <a:avLst/>
          </a:prstGeom>
          <a:noFill/>
          <a:ln>
            <a:noFill/>
          </a:ln>
        </p:spPr>
        <p:txBody>
          <a:bodyPr wrap="square" rtlCol="0">
            <a:spAutoFit/>
          </a:bodyPr>
          <a:lstStyle/>
          <a:p>
            <a:pPr algn="ctr"/>
            <a:r>
              <a:rPr lang="ja-JP" altLang="en-US" sz="1206" dirty="0">
                <a:latin typeface="Meiryo UI" panose="020B0604030504040204" pitchFamily="50" charset="-128"/>
                <a:ea typeface="Meiryo UI" panose="020B0604030504040204" pitchFamily="50" charset="-128"/>
              </a:rPr>
              <a:t>「はじめての障がい者雇用セミナー</a:t>
            </a:r>
            <a:r>
              <a:rPr lang="ja-JP" altLang="en-US" sz="1206" dirty="0" smtClean="0">
                <a:latin typeface="Meiryo UI" panose="020B0604030504040204" pitchFamily="50" charset="-128"/>
                <a:ea typeface="Meiryo UI" panose="020B0604030504040204" pitchFamily="50" charset="-128"/>
              </a:rPr>
              <a:t>（</a:t>
            </a:r>
            <a:r>
              <a:rPr lang="ja-JP" altLang="en-US" sz="1206" dirty="0">
                <a:latin typeface="Meiryo UI" panose="020B0604030504040204" pitchFamily="50" charset="-128"/>
                <a:ea typeface="Meiryo UI" panose="020B0604030504040204" pitchFamily="50" charset="-128"/>
              </a:rPr>
              <a:t>９</a:t>
            </a:r>
            <a:r>
              <a:rPr lang="ja-JP" altLang="en-US" sz="1206" dirty="0" smtClean="0">
                <a:latin typeface="Meiryo UI" panose="020B0604030504040204" pitchFamily="50" charset="-128"/>
                <a:ea typeface="Meiryo UI" panose="020B0604030504040204" pitchFamily="50" charset="-128"/>
              </a:rPr>
              <a:t>月</a:t>
            </a:r>
            <a:r>
              <a:rPr lang="en-US" altLang="ja-JP" sz="1206" dirty="0" smtClean="0">
                <a:latin typeface="Meiryo UI" panose="020B0604030504040204" pitchFamily="50" charset="-128"/>
                <a:ea typeface="Meiryo UI" panose="020B0604030504040204" pitchFamily="50" charset="-128"/>
              </a:rPr>
              <a:t>2</a:t>
            </a:r>
            <a:r>
              <a:rPr lang="ja-JP" altLang="en-US" sz="1206" dirty="0" smtClean="0">
                <a:latin typeface="Meiryo UI" panose="020B0604030504040204" pitchFamily="50" charset="-128"/>
                <a:ea typeface="Meiryo UI" panose="020B0604030504040204" pitchFamily="50" charset="-128"/>
              </a:rPr>
              <a:t>１日</a:t>
            </a:r>
            <a:r>
              <a:rPr lang="ja-JP" altLang="en-US" sz="1206" dirty="0">
                <a:latin typeface="Meiryo UI" panose="020B0604030504040204" pitchFamily="50" charset="-128"/>
                <a:ea typeface="Meiryo UI" panose="020B0604030504040204" pitchFamily="50" charset="-128"/>
              </a:rPr>
              <a:t>）」参加申込書</a:t>
            </a:r>
          </a:p>
        </p:txBody>
      </p:sp>
      <p:pic>
        <p:nvPicPr>
          <p:cNvPr id="18" name="図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3079" y="1597730"/>
            <a:ext cx="1082904" cy="1082904"/>
          </a:xfrm>
          <a:prstGeom prst="rect">
            <a:avLst/>
          </a:prstGeom>
        </p:spPr>
      </p:pic>
      <p:pic>
        <p:nvPicPr>
          <p:cNvPr id="4" name="図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7632" y="3721104"/>
            <a:ext cx="5528566" cy="2706991"/>
          </a:xfrm>
          <a:prstGeom prst="rect">
            <a:avLst/>
          </a:prstGeom>
        </p:spPr>
      </p:pic>
    </p:spTree>
    <p:extLst>
      <p:ext uri="{BB962C8B-B14F-4D97-AF65-F5344CB8AC3E}">
        <p14:creationId xmlns:p14="http://schemas.microsoft.com/office/powerpoint/2010/main" val="15694600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275</TotalTime>
  <Words>625</Words>
  <Application>Microsoft Office PowerPoint</Application>
  <PresentationFormat>ユーザー設定</PresentationFormat>
  <Paragraphs>65</Paragraphs>
  <Slides>2</Slides>
  <Notes>1</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HG丸ｺﾞｼｯｸM-PRO</vt:lpstr>
      <vt:lpstr>Meiryo UI</vt:lpstr>
      <vt:lpstr>ＭＳ Ｐゴシック</vt:lpstr>
      <vt:lpstr>ＭＳ Ｐ明朝</vt:lpstr>
      <vt:lpstr>メイリオ</vt:lpstr>
      <vt:lpstr>游ゴシック</vt:lpstr>
      <vt:lpstr>游ゴシック Light</vt:lpstr>
      <vt:lpstr>Arial</vt:lpstr>
      <vt:lpstr>Calibri</vt:lpstr>
      <vt:lpstr>Calibri Light</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川上　瑠莉</dc:creator>
  <cp:lastModifiedBy>川田　桃子</cp:lastModifiedBy>
  <cp:revision>43</cp:revision>
  <cp:lastPrinted>2023-07-28T00:29:46Z</cp:lastPrinted>
  <dcterms:created xsi:type="dcterms:W3CDTF">2021-10-19T05:38:20Z</dcterms:created>
  <dcterms:modified xsi:type="dcterms:W3CDTF">2023-08-01T11:03:03Z</dcterms:modified>
</cp:coreProperties>
</file>