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816" r:id="rId2"/>
  </p:sldMasterIdLst>
  <p:sldIdLst>
    <p:sldId id="256" r:id="rId3"/>
    <p:sldId id="257" r:id="rId4"/>
  </p:sldIdLst>
  <p:sldSz cx="7199313" cy="10260013"/>
  <p:notesSz cx="6807200" cy="9939338"/>
  <p:defaultTextStyle>
    <a:defPPr>
      <a:defRPr lang="en-US"/>
    </a:defPPr>
    <a:lvl1pPr marL="0" algn="l" defTabSz="925561" rtl="0" eaLnBrk="1" latinLnBrk="0" hangingPunct="1">
      <a:defRPr sz="1822" kern="1200">
        <a:solidFill>
          <a:schemeClr val="tx1"/>
        </a:solidFill>
        <a:latin typeface="+mn-lt"/>
        <a:ea typeface="+mn-ea"/>
        <a:cs typeface="+mn-cs"/>
      </a:defRPr>
    </a:lvl1pPr>
    <a:lvl2pPr marL="462780" algn="l" defTabSz="925561" rtl="0" eaLnBrk="1" latinLnBrk="0" hangingPunct="1">
      <a:defRPr sz="1822" kern="1200">
        <a:solidFill>
          <a:schemeClr val="tx1"/>
        </a:solidFill>
        <a:latin typeface="+mn-lt"/>
        <a:ea typeface="+mn-ea"/>
        <a:cs typeface="+mn-cs"/>
      </a:defRPr>
    </a:lvl2pPr>
    <a:lvl3pPr marL="925561" algn="l" defTabSz="925561" rtl="0" eaLnBrk="1" latinLnBrk="0" hangingPunct="1">
      <a:defRPr sz="1822" kern="1200">
        <a:solidFill>
          <a:schemeClr val="tx1"/>
        </a:solidFill>
        <a:latin typeface="+mn-lt"/>
        <a:ea typeface="+mn-ea"/>
        <a:cs typeface="+mn-cs"/>
      </a:defRPr>
    </a:lvl3pPr>
    <a:lvl4pPr marL="1388340" algn="l" defTabSz="925561" rtl="0" eaLnBrk="1" latinLnBrk="0" hangingPunct="1">
      <a:defRPr sz="1822" kern="1200">
        <a:solidFill>
          <a:schemeClr val="tx1"/>
        </a:solidFill>
        <a:latin typeface="+mn-lt"/>
        <a:ea typeface="+mn-ea"/>
        <a:cs typeface="+mn-cs"/>
      </a:defRPr>
    </a:lvl4pPr>
    <a:lvl5pPr marL="1851120" algn="l" defTabSz="925561" rtl="0" eaLnBrk="1" latinLnBrk="0" hangingPunct="1">
      <a:defRPr sz="1822" kern="1200">
        <a:solidFill>
          <a:schemeClr val="tx1"/>
        </a:solidFill>
        <a:latin typeface="+mn-lt"/>
        <a:ea typeface="+mn-ea"/>
        <a:cs typeface="+mn-cs"/>
      </a:defRPr>
    </a:lvl5pPr>
    <a:lvl6pPr marL="2313901" algn="l" defTabSz="925561" rtl="0" eaLnBrk="1" latinLnBrk="0" hangingPunct="1">
      <a:defRPr sz="1822" kern="1200">
        <a:solidFill>
          <a:schemeClr val="tx1"/>
        </a:solidFill>
        <a:latin typeface="+mn-lt"/>
        <a:ea typeface="+mn-ea"/>
        <a:cs typeface="+mn-cs"/>
      </a:defRPr>
    </a:lvl6pPr>
    <a:lvl7pPr marL="2776682" algn="l" defTabSz="925561" rtl="0" eaLnBrk="1" latinLnBrk="0" hangingPunct="1">
      <a:defRPr sz="1822" kern="1200">
        <a:solidFill>
          <a:schemeClr val="tx1"/>
        </a:solidFill>
        <a:latin typeface="+mn-lt"/>
        <a:ea typeface="+mn-ea"/>
        <a:cs typeface="+mn-cs"/>
      </a:defRPr>
    </a:lvl7pPr>
    <a:lvl8pPr marL="3239461" algn="l" defTabSz="925561" rtl="0" eaLnBrk="1" latinLnBrk="0" hangingPunct="1">
      <a:defRPr sz="1822" kern="1200">
        <a:solidFill>
          <a:schemeClr val="tx1"/>
        </a:solidFill>
        <a:latin typeface="+mn-lt"/>
        <a:ea typeface="+mn-ea"/>
        <a:cs typeface="+mn-cs"/>
      </a:defRPr>
    </a:lvl8pPr>
    <a:lvl9pPr marL="3702241" algn="l" defTabSz="925561" rtl="0" eaLnBrk="1" latinLnBrk="0" hangingPunct="1">
      <a:defRPr sz="182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上　瑠莉" initials="川上　瑠莉" lastIdx="2" clrIdx="0">
    <p:extLst>
      <p:ext uri="{19B8F6BF-5375-455C-9EA6-DF929625EA0E}">
        <p15:presenceInfo xmlns:p15="http://schemas.microsoft.com/office/powerpoint/2012/main" userId="S-1-5-21-161959346-1900351369-444732941-166696" providerId="AD"/>
      </p:ext>
    </p:extLst>
  </p:cmAuthor>
  <p:cmAuthor id="2" name="川田　桃子" initials="川田　桃子" lastIdx="1" clrIdx="1">
    <p:extLst>
      <p:ext uri="{19B8F6BF-5375-455C-9EA6-DF929625EA0E}">
        <p15:presenceInfo xmlns:p15="http://schemas.microsoft.com/office/powerpoint/2012/main" userId="S-1-5-21-161959346-1900351369-444732941-2143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99"/>
    <a:srgbClr val="FFFF66"/>
    <a:srgbClr val="FFFFCC"/>
    <a:srgbClr val="FF9900"/>
    <a:srgbClr val="FFCC66"/>
    <a:srgbClr val="CCFF99"/>
    <a:srgbClr val="333399"/>
    <a:srgbClr val="5669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4660"/>
  </p:normalViewPr>
  <p:slideViewPr>
    <p:cSldViewPr snapToGrid="0">
      <p:cViewPr>
        <p:scale>
          <a:sx n="100" d="100"/>
          <a:sy n="100" d="100"/>
        </p:scale>
        <p:origin x="948" y="-3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99916" y="1682372"/>
            <a:ext cx="5399485" cy="3572005"/>
          </a:xfrm>
        </p:spPr>
        <p:txBody>
          <a:bodyPr anchor="b">
            <a:normAutofit/>
          </a:bodyPr>
          <a:lstStyle>
            <a:lvl1pPr algn="ctr">
              <a:defRPr sz="3160"/>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6" y="5388885"/>
            <a:ext cx="5399485" cy="2477127"/>
          </a:xfrm>
        </p:spPr>
        <p:txBody>
          <a:bodyPr>
            <a:normAutofit/>
          </a:bodyPr>
          <a:lstStyle>
            <a:lvl1pPr marL="0" indent="0" algn="ctr">
              <a:buNone/>
              <a:defRPr sz="1264">
                <a:solidFill>
                  <a:schemeClr val="tx1">
                    <a:lumMod val="75000"/>
                    <a:lumOff val="25000"/>
                  </a:schemeClr>
                </a:solidFill>
              </a:defRPr>
            </a:lvl1pPr>
            <a:lvl2pPr marL="240815" indent="0" algn="ctr">
              <a:buNone/>
              <a:defRPr sz="1474"/>
            </a:lvl2pPr>
            <a:lvl3pPr marL="481628" indent="0" algn="ctr">
              <a:buNone/>
              <a:defRPr sz="1264"/>
            </a:lvl3pPr>
            <a:lvl4pPr marL="722442" indent="0" algn="ctr">
              <a:buNone/>
              <a:defRPr sz="1054"/>
            </a:lvl4pPr>
            <a:lvl5pPr marL="963255" indent="0" algn="ctr">
              <a:buNone/>
              <a:defRPr sz="1054"/>
            </a:lvl5pPr>
            <a:lvl6pPr marL="1204071" indent="0" algn="ctr">
              <a:buNone/>
              <a:defRPr sz="1054"/>
            </a:lvl6pPr>
            <a:lvl7pPr marL="1444885" indent="0" algn="ctr">
              <a:buNone/>
              <a:defRPr sz="1054"/>
            </a:lvl7pPr>
            <a:lvl8pPr marL="1685698" indent="0" algn="ctr">
              <a:buNone/>
              <a:defRPr sz="1054"/>
            </a:lvl8pPr>
            <a:lvl9pPr marL="1926513" indent="0" algn="ctr">
              <a:buNone/>
              <a:defRPr sz="105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05654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42261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8" y="539125"/>
            <a:ext cx="1552352" cy="869488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94953" y="539126"/>
            <a:ext cx="4567064" cy="86948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626367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47938" y="1135441"/>
            <a:ext cx="5939433" cy="5335207"/>
          </a:xfrm>
        </p:spPr>
        <p:txBody>
          <a:bodyPr anchor="b">
            <a:normAutofit/>
          </a:bodyPr>
          <a:lstStyle>
            <a:lvl1pPr algn="l">
              <a:lnSpc>
                <a:spcPct val="85000"/>
              </a:lnSpc>
              <a:defRPr sz="6298" spc="-39"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49574" y="6665898"/>
            <a:ext cx="5939433" cy="1710002"/>
          </a:xfrm>
        </p:spPr>
        <p:txBody>
          <a:bodyPr lIns="91440" rIns="91440">
            <a:normAutofit/>
          </a:bodyPr>
          <a:lstStyle>
            <a:lvl1pPr marL="0" indent="0" algn="l">
              <a:buNone/>
              <a:defRPr sz="1890" cap="all" spc="157" baseline="0">
                <a:solidFill>
                  <a:schemeClr val="tx2"/>
                </a:solidFill>
                <a:latin typeface="+mj-lt"/>
              </a:defRPr>
            </a:lvl1pPr>
            <a:lvl2pPr marL="359954" indent="0" algn="ctr">
              <a:buNone/>
              <a:defRPr sz="1890"/>
            </a:lvl2pPr>
            <a:lvl3pPr marL="719907" indent="0" algn="ctr">
              <a:buNone/>
              <a:defRPr sz="1890"/>
            </a:lvl3pPr>
            <a:lvl4pPr marL="1079861" indent="0" algn="ctr">
              <a:buNone/>
              <a:defRPr sz="1575"/>
            </a:lvl4pPr>
            <a:lvl5pPr marL="1439814" indent="0" algn="ctr">
              <a:buNone/>
              <a:defRPr sz="1575"/>
            </a:lvl5pPr>
            <a:lvl6pPr marL="1799768" indent="0" algn="ctr">
              <a:buNone/>
              <a:defRPr sz="1575"/>
            </a:lvl6pPr>
            <a:lvl7pPr marL="2159721" indent="0" algn="ctr">
              <a:buNone/>
              <a:defRPr sz="1575"/>
            </a:lvl7pPr>
            <a:lvl8pPr marL="2519675" indent="0" algn="ctr">
              <a:buNone/>
              <a:defRPr sz="1575"/>
            </a:lvl8pPr>
            <a:lvl9pPr marL="2879628" indent="0" algn="ctr">
              <a:buNone/>
              <a:defRPr sz="1575"/>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106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976808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1135441"/>
            <a:ext cx="5939433" cy="5335207"/>
          </a:xfrm>
        </p:spPr>
        <p:txBody>
          <a:bodyPr anchor="b" anchorCtr="0">
            <a:normAutofit/>
          </a:bodyPr>
          <a:lstStyle>
            <a:lvl1pPr>
              <a:lnSpc>
                <a:spcPct val="85000"/>
              </a:lnSpc>
              <a:defRPr sz="6298"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47938" y="6662169"/>
            <a:ext cx="5939433" cy="1710002"/>
          </a:xfrm>
        </p:spPr>
        <p:txBody>
          <a:bodyPr lIns="91440" rIns="91440" anchor="t" anchorCtr="0">
            <a:normAutofit/>
          </a:bodyPr>
          <a:lstStyle>
            <a:lvl1pPr marL="0" indent="0">
              <a:buNone/>
              <a:defRPr sz="1890" cap="all" spc="157" baseline="0">
                <a:solidFill>
                  <a:schemeClr val="tx2"/>
                </a:solidFill>
                <a:latin typeface="+mj-lt"/>
              </a:defRPr>
            </a:lvl1pPr>
            <a:lvl2pPr marL="359954" indent="0">
              <a:buNone/>
              <a:defRPr sz="1417">
                <a:solidFill>
                  <a:schemeClr val="tx1">
                    <a:tint val="75000"/>
                  </a:schemeClr>
                </a:solidFill>
              </a:defRPr>
            </a:lvl2pPr>
            <a:lvl3pPr marL="719907" indent="0">
              <a:buNone/>
              <a:defRPr sz="1260">
                <a:solidFill>
                  <a:schemeClr val="tx1">
                    <a:tint val="75000"/>
                  </a:schemeClr>
                </a:solidFill>
              </a:defRPr>
            </a:lvl3pPr>
            <a:lvl4pPr marL="1079861" indent="0">
              <a:buNone/>
              <a:defRPr sz="1102">
                <a:solidFill>
                  <a:schemeClr val="tx1">
                    <a:tint val="75000"/>
                  </a:schemeClr>
                </a:solidFill>
              </a:defRPr>
            </a:lvl4pPr>
            <a:lvl5pPr marL="1439814" indent="0">
              <a:buNone/>
              <a:defRPr sz="1102">
                <a:solidFill>
                  <a:schemeClr val="tx1">
                    <a:tint val="75000"/>
                  </a:schemeClr>
                </a:solidFill>
              </a:defRPr>
            </a:lvl5pPr>
            <a:lvl6pPr marL="1799768" indent="0">
              <a:buNone/>
              <a:defRPr sz="1102">
                <a:solidFill>
                  <a:schemeClr val="tx1">
                    <a:tint val="75000"/>
                  </a:schemeClr>
                </a:solidFill>
              </a:defRPr>
            </a:lvl6pPr>
            <a:lvl7pPr marL="2159721" indent="0">
              <a:buNone/>
              <a:defRPr sz="1102">
                <a:solidFill>
                  <a:schemeClr val="tx1">
                    <a:tint val="75000"/>
                  </a:schemeClr>
                </a:solidFill>
              </a:defRPr>
            </a:lvl7pPr>
            <a:lvl8pPr marL="2519675" indent="0">
              <a:buNone/>
              <a:defRPr sz="1102">
                <a:solidFill>
                  <a:schemeClr val="tx1">
                    <a:tint val="75000"/>
                  </a:schemeClr>
                </a:solidFill>
              </a:defRPr>
            </a:lvl8pPr>
            <a:lvl9pPr marL="2879628" indent="0">
              <a:buNone/>
              <a:defRPr sz="1102">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833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647938" y="428779"/>
            <a:ext cx="5939433" cy="217042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47938" y="2761338"/>
            <a:ext cx="2915722" cy="601920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671650" y="2761339"/>
            <a:ext cx="2915722" cy="601920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08545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647938" y="428779"/>
            <a:ext cx="5939433" cy="217042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47938"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smtClean="0"/>
              <a:t>マスター テキストの書式設定</a:t>
            </a:r>
          </a:p>
        </p:txBody>
      </p:sp>
      <p:sp>
        <p:nvSpPr>
          <p:cNvPr id="4" name="Content Placeholder 3"/>
          <p:cNvSpPr>
            <a:spLocks noGrp="1"/>
          </p:cNvSpPr>
          <p:nvPr>
            <p:ph sz="half" idx="2"/>
          </p:nvPr>
        </p:nvSpPr>
        <p:spPr>
          <a:xfrm>
            <a:off x="647938" y="3863339"/>
            <a:ext cx="2915722" cy="505400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671650"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671650" y="3863339"/>
            <a:ext cx="2915722" cy="505400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797352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9253770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5294069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1" y="0"/>
            <a:ext cx="2391971" cy="102600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385641" y="0"/>
            <a:ext cx="37796" cy="10260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9974" y="889200"/>
            <a:ext cx="1889820" cy="3420004"/>
          </a:xfrm>
        </p:spPr>
        <p:txBody>
          <a:bodyPr anchor="b">
            <a:normAutofit/>
          </a:bodyPr>
          <a:lstStyle>
            <a:lvl1pPr>
              <a:defRPr sz="2834"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834730" y="1094401"/>
            <a:ext cx="3833634" cy="786601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69974" y="4377605"/>
            <a:ext cx="1889820" cy="5055389"/>
          </a:xfrm>
        </p:spPr>
        <p:txBody>
          <a:bodyPr lIns="91440" rIns="91440">
            <a:normAutofit/>
          </a:bodyPr>
          <a:lstStyle>
            <a:lvl1pPr marL="0" indent="0">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smtClean="0"/>
              <a:t>マスター テキストの書式設定</a:t>
            </a:r>
          </a:p>
        </p:txBody>
      </p:sp>
      <p:sp>
        <p:nvSpPr>
          <p:cNvPr id="5" name="Date Placeholder 4"/>
          <p:cNvSpPr>
            <a:spLocks noGrp="1"/>
          </p:cNvSpPr>
          <p:nvPr>
            <p:ph type="dt" sz="half" idx="10"/>
          </p:nvPr>
        </p:nvSpPr>
        <p:spPr>
          <a:xfrm>
            <a:off x="274883" y="9664260"/>
            <a:ext cx="1546217" cy="546251"/>
          </a:xfrm>
        </p:spPr>
        <p:txBody>
          <a:bodyPr/>
          <a:lstStyle>
            <a:lvl1pPr algn="l">
              <a:defRPr/>
            </a:lvl1pPr>
          </a:lstStyle>
          <a:p>
            <a:fld id="{803A35C5-A4AF-4987-B4C7-6F2DC6E9EF3D}" type="datetimeFigureOut">
              <a:rPr kumimoji="1" lang="ja-JP" altLang="en-US" smtClean="0"/>
              <a:t>2023/5/9</a:t>
            </a:fld>
            <a:endParaRPr kumimoji="1" lang="ja-JP" altLang="en-US"/>
          </a:p>
        </p:txBody>
      </p:sp>
      <p:sp>
        <p:nvSpPr>
          <p:cNvPr id="6" name="Footer Placeholder 5"/>
          <p:cNvSpPr>
            <a:spLocks noGrp="1"/>
          </p:cNvSpPr>
          <p:nvPr>
            <p:ph type="ftr" sz="quarter" idx="11"/>
          </p:nvPr>
        </p:nvSpPr>
        <p:spPr>
          <a:xfrm>
            <a:off x="2834730" y="9664260"/>
            <a:ext cx="2744738" cy="546251"/>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588795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187615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1" y="7410009"/>
            <a:ext cx="7197438" cy="2850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353273"/>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7592409"/>
            <a:ext cx="5972055" cy="1231202"/>
          </a:xfrm>
        </p:spPr>
        <p:txBody>
          <a:bodyPr tIns="0" bIns="0" anchor="b">
            <a:noAutofit/>
          </a:bodyPr>
          <a:lstStyle>
            <a:lvl1pPr>
              <a:defRPr sz="2834"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0" y="0"/>
            <a:ext cx="7199304" cy="7353273"/>
          </a:xfrm>
          <a:solidFill>
            <a:schemeClr val="bg2">
              <a:lumMod val="90000"/>
            </a:schemeClr>
          </a:solidFill>
        </p:spPr>
        <p:txBody>
          <a:bodyPr lIns="457200" tIns="457200"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smtClean="0"/>
              <a:t>図を追加</a:t>
            </a:r>
            <a:endParaRPr lang="en-US" dirty="0"/>
          </a:p>
        </p:txBody>
      </p:sp>
      <p:sp>
        <p:nvSpPr>
          <p:cNvPr id="4" name="Text Placeholder 3"/>
          <p:cNvSpPr>
            <a:spLocks noGrp="1"/>
          </p:cNvSpPr>
          <p:nvPr>
            <p:ph type="body" sz="half" idx="2"/>
          </p:nvPr>
        </p:nvSpPr>
        <p:spPr>
          <a:xfrm>
            <a:off x="647938" y="8837291"/>
            <a:ext cx="5975430" cy="889201"/>
          </a:xfrm>
        </p:spPr>
        <p:txBody>
          <a:bodyPr lIns="91440" tIns="0" rIns="91440" bIns="0">
            <a:normAutofit/>
          </a:bodyPr>
          <a:lstStyle>
            <a:lvl1pPr marL="0" indent="0">
              <a:spcBef>
                <a:spcPts val="0"/>
              </a:spcBef>
              <a:spcAft>
                <a:spcPts val="472"/>
              </a:spcAft>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7350069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111959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5152009" y="616831"/>
            <a:ext cx="1552352" cy="861718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4953" y="616831"/>
            <a:ext cx="4567064" cy="8617181"/>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584603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561897"/>
            <a:ext cx="6209407" cy="4265593"/>
          </a:xfrm>
        </p:spPr>
        <p:txBody>
          <a:bodyPr anchor="b">
            <a:normAutofit/>
          </a:bodyPr>
          <a:lstStyle>
            <a:lvl1pPr>
              <a:defRPr sz="316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811036"/>
            <a:ext cx="6209407" cy="2244377"/>
          </a:xfrm>
        </p:spPr>
        <p:txBody>
          <a:bodyPr anchor="t">
            <a:normAutofit/>
          </a:bodyPr>
          <a:lstStyle>
            <a:lvl1pPr marL="0" indent="0">
              <a:buNone/>
              <a:defRPr sz="1264">
                <a:solidFill>
                  <a:schemeClr val="tx1">
                    <a:lumMod val="75000"/>
                    <a:lumOff val="25000"/>
                  </a:schemeClr>
                </a:solidFill>
              </a:defRPr>
            </a:lvl1pPr>
            <a:lvl2pPr marL="240815" indent="0">
              <a:buNone/>
              <a:defRPr sz="948">
                <a:solidFill>
                  <a:schemeClr val="tx1">
                    <a:tint val="75000"/>
                  </a:schemeClr>
                </a:solidFill>
              </a:defRPr>
            </a:lvl2pPr>
            <a:lvl3pPr marL="481628" indent="0">
              <a:buNone/>
              <a:defRPr sz="843">
                <a:solidFill>
                  <a:schemeClr val="tx1">
                    <a:tint val="75000"/>
                  </a:schemeClr>
                </a:solidFill>
              </a:defRPr>
            </a:lvl3pPr>
            <a:lvl4pPr marL="722442" indent="0">
              <a:buNone/>
              <a:defRPr sz="738">
                <a:solidFill>
                  <a:schemeClr val="tx1">
                    <a:tint val="75000"/>
                  </a:schemeClr>
                </a:solidFill>
              </a:defRPr>
            </a:lvl4pPr>
            <a:lvl5pPr marL="963255" indent="0">
              <a:buNone/>
              <a:defRPr sz="738">
                <a:solidFill>
                  <a:schemeClr val="tx1">
                    <a:tint val="75000"/>
                  </a:schemeClr>
                </a:solidFill>
              </a:defRPr>
            </a:lvl5pPr>
            <a:lvl6pPr marL="1204071" indent="0">
              <a:buNone/>
              <a:defRPr sz="738">
                <a:solidFill>
                  <a:schemeClr val="tx1">
                    <a:tint val="75000"/>
                  </a:schemeClr>
                </a:solidFill>
              </a:defRPr>
            </a:lvl6pPr>
            <a:lvl7pPr marL="1444885" indent="0">
              <a:buNone/>
              <a:defRPr sz="738">
                <a:solidFill>
                  <a:schemeClr val="tx1">
                    <a:tint val="75000"/>
                  </a:schemeClr>
                </a:solidFill>
              </a:defRPr>
            </a:lvl7pPr>
            <a:lvl8pPr marL="1685698" indent="0">
              <a:buNone/>
              <a:defRPr sz="738">
                <a:solidFill>
                  <a:schemeClr val="tx1">
                    <a:tint val="75000"/>
                  </a:schemeClr>
                </a:solidFill>
              </a:defRPr>
            </a:lvl8pPr>
            <a:lvl9pPr marL="1926513" indent="0">
              <a:buNone/>
              <a:defRPr sz="7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64870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904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4099270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99045" y="2516162"/>
            <a:ext cx="3044709" cy="1235300"/>
          </a:xfrm>
        </p:spPr>
        <p:txBody>
          <a:bodyPr anchor="b">
            <a:normAutofit/>
          </a:bodyPr>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4" name="Content Placeholder 3"/>
          <p:cNvSpPr>
            <a:spLocks noGrp="1"/>
          </p:cNvSpPr>
          <p:nvPr>
            <p:ph sz="half" idx="2"/>
          </p:nvPr>
        </p:nvSpPr>
        <p:spPr>
          <a:xfrm>
            <a:off x="499045" y="3751461"/>
            <a:ext cx="3044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5" y="2516158"/>
            <a:ext cx="3059709" cy="1235299"/>
          </a:xfrm>
        </p:spPr>
        <p:txBody>
          <a:bodyPr anchor="b"/>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6" name="Content Placeholder 5"/>
          <p:cNvSpPr>
            <a:spLocks noGrp="1"/>
          </p:cNvSpPr>
          <p:nvPr>
            <p:ph sz="quarter" idx="4"/>
          </p:nvPr>
        </p:nvSpPr>
        <p:spPr>
          <a:xfrm>
            <a:off x="3644655" y="3751461"/>
            <a:ext cx="3059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66456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84820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70937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5"/>
            <a:ext cx="2321779" cy="2393998"/>
          </a:xfrm>
        </p:spPr>
        <p:txBody>
          <a:bodyPr anchor="b">
            <a:normAutofit/>
          </a:bodyPr>
          <a:lstStyle>
            <a:lvl1pPr>
              <a:defRPr sz="1686" b="0"/>
            </a:lvl1pPr>
          </a:lstStyle>
          <a:p>
            <a:r>
              <a:rPr lang="ja-JP" altLang="en-US"/>
              <a:t>マスター タイトルの書式設定</a:t>
            </a:r>
            <a:endParaRPr lang="en-US" dirty="0"/>
          </a:p>
        </p:txBody>
      </p:sp>
      <p:sp>
        <p:nvSpPr>
          <p:cNvPr id="3" name="Content Placeholder 2"/>
          <p:cNvSpPr>
            <a:spLocks noGrp="1"/>
          </p:cNvSpPr>
          <p:nvPr>
            <p:ph idx="1"/>
          </p:nvPr>
        </p:nvSpPr>
        <p:spPr>
          <a:xfrm>
            <a:off x="3059710" y="1482004"/>
            <a:ext cx="3644652" cy="7296008"/>
          </a:xfrm>
        </p:spPr>
        <p:txBody>
          <a:bodyPr/>
          <a:lstStyle>
            <a:lvl1pPr>
              <a:defRPr sz="1686"/>
            </a:lvl1pPr>
            <a:lvl2pPr>
              <a:defRPr sz="1474"/>
            </a:lvl2pPr>
            <a:lvl3pPr>
              <a:defRPr sz="1264"/>
            </a:lvl3pPr>
            <a:lvl4pPr>
              <a:defRPr sz="1054"/>
            </a:lvl4pPr>
            <a:lvl5pPr>
              <a:defRPr sz="1054"/>
            </a:lvl5pPr>
            <a:lvl6pPr>
              <a:defRPr sz="1054"/>
            </a:lvl6pPr>
            <a:lvl7pPr>
              <a:defRPr sz="1054"/>
            </a:lvl7pPr>
            <a:lvl8pPr>
              <a:defRPr sz="1054"/>
            </a:lvl8pPr>
            <a:lvl9pPr>
              <a:defRPr sz="105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6753" y="3078007"/>
            <a:ext cx="2321779" cy="5700009"/>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4277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2"/>
            <a:ext cx="2321779" cy="2394003"/>
          </a:xfrm>
        </p:spPr>
        <p:txBody>
          <a:bodyPr anchor="b">
            <a:normAutofit/>
          </a:bodyPr>
          <a:lstStyle>
            <a:lvl1pPr>
              <a:defRPr sz="1686"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059710" y="1482004"/>
            <a:ext cx="3644652" cy="7296008"/>
          </a:xfrm>
        </p:spPr>
        <p:txBody>
          <a:bodyPr/>
          <a:lstStyle>
            <a:lvl1pPr marL="0" indent="0">
              <a:buNone/>
              <a:defRPr sz="1686"/>
            </a:lvl1pPr>
            <a:lvl2pPr marL="240815" indent="0">
              <a:buNone/>
              <a:defRPr sz="1474"/>
            </a:lvl2pPr>
            <a:lvl3pPr marL="481628" indent="0">
              <a:buNone/>
              <a:defRPr sz="1264"/>
            </a:lvl3pPr>
            <a:lvl4pPr marL="722442" indent="0">
              <a:buNone/>
              <a:defRPr sz="1054"/>
            </a:lvl4pPr>
            <a:lvl5pPr marL="963255" indent="0">
              <a:buNone/>
              <a:defRPr sz="1054"/>
            </a:lvl5pPr>
            <a:lvl6pPr marL="1204071" indent="0">
              <a:buNone/>
              <a:defRPr sz="1054"/>
            </a:lvl6pPr>
            <a:lvl7pPr marL="1444885" indent="0">
              <a:buNone/>
              <a:defRPr sz="1054"/>
            </a:lvl7pPr>
            <a:lvl8pPr marL="1685698" indent="0">
              <a:buNone/>
              <a:defRPr sz="1054"/>
            </a:lvl8pPr>
            <a:lvl9pPr marL="1926513" indent="0">
              <a:buNone/>
              <a:defRPr sz="105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6753" y="3078008"/>
            <a:ext cx="2321779" cy="5700007"/>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2023/5/9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29686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9045" y="547204"/>
            <a:ext cx="6209407" cy="1983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9045" y="2736005"/>
            <a:ext cx="6209407" cy="650988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5" y="9509514"/>
            <a:ext cx="1619845" cy="546251"/>
          </a:xfrm>
          <a:prstGeom prst="rect">
            <a:avLst/>
          </a:prstGeom>
        </p:spPr>
        <p:txBody>
          <a:bodyPr vert="horz" lIns="91440" tIns="45720" rIns="91440" bIns="45720" rtlCol="0" anchor="ctr"/>
          <a:lstStyle>
            <a:lvl1pPr algn="l">
              <a:defRPr sz="580">
                <a:solidFill>
                  <a:schemeClr val="tx1">
                    <a:lumMod val="65000"/>
                    <a:lumOff val="35000"/>
                  </a:schemeClr>
                </a:solidFill>
              </a:defRPr>
            </a:lvl1p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3"/>
          </p:nvPr>
        </p:nvSpPr>
        <p:spPr>
          <a:xfrm>
            <a:off x="2384774" y="9509514"/>
            <a:ext cx="2429769" cy="546251"/>
          </a:xfrm>
          <a:prstGeom prst="rect">
            <a:avLst/>
          </a:prstGeom>
        </p:spPr>
        <p:txBody>
          <a:bodyPr vert="horz" lIns="91440" tIns="45720" rIns="91440" bIns="45720" rtlCol="0" anchor="ctr"/>
          <a:lstStyle>
            <a:lvl1pPr algn="ctr">
              <a:defRPr sz="58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5088606" y="9509514"/>
            <a:ext cx="1619845" cy="546251"/>
          </a:xfrm>
          <a:prstGeom prst="rect">
            <a:avLst/>
          </a:prstGeom>
        </p:spPr>
        <p:txBody>
          <a:bodyPr vert="horz" lIns="91440" tIns="45720" rIns="91440" bIns="45720" rtlCol="0" anchor="ctr"/>
          <a:lstStyle>
            <a:lvl1pPr algn="r">
              <a:defRPr sz="580">
                <a:solidFill>
                  <a:schemeClr val="tx1">
                    <a:tint val="75000"/>
                  </a:schemeClr>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5079121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81628" rtl="0" eaLnBrk="1" latinLnBrk="0" hangingPunct="1">
        <a:lnSpc>
          <a:spcPct val="90000"/>
        </a:lnSpc>
        <a:spcBef>
          <a:spcPct val="0"/>
        </a:spcBef>
        <a:buNone/>
        <a:defRPr kumimoji="1" sz="2318" kern="1200">
          <a:solidFill>
            <a:schemeClr val="tx1"/>
          </a:solidFill>
          <a:latin typeface="+mj-lt"/>
          <a:ea typeface="+mj-ea"/>
          <a:cs typeface="+mj-cs"/>
        </a:defRPr>
      </a:lvl1pPr>
    </p:titleStyle>
    <p:bodyStyle>
      <a:lvl1pPr marL="120407" indent="-120407" algn="l" defTabSz="481628" rtl="0" eaLnBrk="1" latinLnBrk="0" hangingPunct="1">
        <a:lnSpc>
          <a:spcPct val="90000"/>
        </a:lnSpc>
        <a:spcBef>
          <a:spcPts val="527"/>
        </a:spcBef>
        <a:buFont typeface="Wingdings 2" pitchFamily="18" charset="2"/>
        <a:buChar char=""/>
        <a:defRPr kumimoji="1" sz="1474" kern="1200">
          <a:solidFill>
            <a:schemeClr val="tx1"/>
          </a:solidFill>
          <a:latin typeface="+mn-lt"/>
          <a:ea typeface="+mn-ea"/>
          <a:cs typeface="+mn-cs"/>
        </a:defRPr>
      </a:lvl1pPr>
      <a:lvl2pPr marL="361220" indent="-120407" algn="l" defTabSz="481628" rtl="0" eaLnBrk="1" latinLnBrk="0" hangingPunct="1">
        <a:lnSpc>
          <a:spcPct val="90000"/>
        </a:lnSpc>
        <a:spcBef>
          <a:spcPts val="263"/>
        </a:spcBef>
        <a:buFont typeface="Wingdings 2" pitchFamily="18" charset="2"/>
        <a:buChar char=""/>
        <a:defRPr kumimoji="1" sz="1264" kern="1200">
          <a:solidFill>
            <a:schemeClr val="tx1"/>
          </a:solidFill>
          <a:latin typeface="+mn-lt"/>
          <a:ea typeface="+mn-ea"/>
          <a:cs typeface="+mn-cs"/>
        </a:defRPr>
      </a:lvl2pPr>
      <a:lvl3pPr marL="602035" indent="-120407" algn="l" defTabSz="481628" rtl="0" eaLnBrk="1" latinLnBrk="0" hangingPunct="1">
        <a:lnSpc>
          <a:spcPct val="90000"/>
        </a:lnSpc>
        <a:spcBef>
          <a:spcPts val="263"/>
        </a:spcBef>
        <a:buFont typeface="Wingdings 2" pitchFamily="18" charset="2"/>
        <a:buChar char=""/>
        <a:defRPr kumimoji="1" sz="1054" kern="1200">
          <a:solidFill>
            <a:schemeClr val="tx1"/>
          </a:solidFill>
          <a:latin typeface="+mn-lt"/>
          <a:ea typeface="+mn-ea"/>
          <a:cs typeface="+mn-cs"/>
        </a:defRPr>
      </a:lvl3pPr>
      <a:lvl4pPr marL="842849"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4pPr>
      <a:lvl5pPr marL="1083663"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5pPr>
      <a:lvl6pPr marL="1324477"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6pPr>
      <a:lvl7pPr marL="1565291"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7pPr>
      <a:lvl8pPr marL="1806106"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8pPr>
      <a:lvl9pPr marL="2046920"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9pPr>
    </p:bodyStyle>
    <p:otherStyle>
      <a:defPPr>
        <a:defRPr lang="en-US"/>
      </a:defPPr>
      <a:lvl1pPr marL="0" algn="l" defTabSz="481628" rtl="0" eaLnBrk="1" latinLnBrk="0" hangingPunct="1">
        <a:defRPr kumimoji="1" sz="948" kern="1200">
          <a:solidFill>
            <a:schemeClr val="tx1"/>
          </a:solidFill>
          <a:latin typeface="+mn-lt"/>
          <a:ea typeface="+mn-ea"/>
          <a:cs typeface="+mn-cs"/>
        </a:defRPr>
      </a:lvl1pPr>
      <a:lvl2pPr marL="240815" algn="l" defTabSz="481628" rtl="0" eaLnBrk="1" latinLnBrk="0" hangingPunct="1">
        <a:defRPr kumimoji="1" sz="948" kern="1200">
          <a:solidFill>
            <a:schemeClr val="tx1"/>
          </a:solidFill>
          <a:latin typeface="+mn-lt"/>
          <a:ea typeface="+mn-ea"/>
          <a:cs typeface="+mn-cs"/>
        </a:defRPr>
      </a:lvl2pPr>
      <a:lvl3pPr marL="481628" algn="l" defTabSz="481628" rtl="0" eaLnBrk="1" latinLnBrk="0" hangingPunct="1">
        <a:defRPr kumimoji="1" sz="948" kern="1200">
          <a:solidFill>
            <a:schemeClr val="tx1"/>
          </a:solidFill>
          <a:latin typeface="+mn-lt"/>
          <a:ea typeface="+mn-ea"/>
          <a:cs typeface="+mn-cs"/>
        </a:defRPr>
      </a:lvl3pPr>
      <a:lvl4pPr marL="722442" algn="l" defTabSz="481628" rtl="0" eaLnBrk="1" latinLnBrk="0" hangingPunct="1">
        <a:defRPr kumimoji="1" sz="948" kern="1200">
          <a:solidFill>
            <a:schemeClr val="tx1"/>
          </a:solidFill>
          <a:latin typeface="+mn-lt"/>
          <a:ea typeface="+mn-ea"/>
          <a:cs typeface="+mn-cs"/>
        </a:defRPr>
      </a:lvl4pPr>
      <a:lvl5pPr marL="963255" algn="l" defTabSz="481628" rtl="0" eaLnBrk="1" latinLnBrk="0" hangingPunct="1">
        <a:defRPr kumimoji="1" sz="948" kern="1200">
          <a:solidFill>
            <a:schemeClr val="tx1"/>
          </a:solidFill>
          <a:latin typeface="+mn-lt"/>
          <a:ea typeface="+mn-ea"/>
          <a:cs typeface="+mn-cs"/>
        </a:defRPr>
      </a:lvl5pPr>
      <a:lvl6pPr marL="1204071" algn="l" defTabSz="481628" rtl="0" eaLnBrk="1" latinLnBrk="0" hangingPunct="1">
        <a:defRPr kumimoji="1" sz="948" kern="1200">
          <a:solidFill>
            <a:schemeClr val="tx1"/>
          </a:solidFill>
          <a:latin typeface="+mn-lt"/>
          <a:ea typeface="+mn-ea"/>
          <a:cs typeface="+mn-cs"/>
        </a:defRPr>
      </a:lvl6pPr>
      <a:lvl7pPr marL="1444885" algn="l" defTabSz="481628" rtl="0" eaLnBrk="1" latinLnBrk="0" hangingPunct="1">
        <a:defRPr kumimoji="1" sz="948" kern="1200">
          <a:solidFill>
            <a:schemeClr val="tx1"/>
          </a:solidFill>
          <a:latin typeface="+mn-lt"/>
          <a:ea typeface="+mn-ea"/>
          <a:cs typeface="+mn-cs"/>
        </a:defRPr>
      </a:lvl7pPr>
      <a:lvl8pPr marL="1685698" algn="l" defTabSz="481628" rtl="0" eaLnBrk="1" latinLnBrk="0" hangingPunct="1">
        <a:defRPr kumimoji="1" sz="948" kern="1200">
          <a:solidFill>
            <a:schemeClr val="tx1"/>
          </a:solidFill>
          <a:latin typeface="+mn-lt"/>
          <a:ea typeface="+mn-ea"/>
          <a:cs typeface="+mn-cs"/>
        </a:defRPr>
      </a:lvl8pPr>
      <a:lvl9pPr marL="1926513" algn="l" defTabSz="481628" rtl="0" eaLnBrk="1" latinLnBrk="0" hangingPunct="1">
        <a:defRPr kumimoji="1" sz="94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576012"/>
            <a:ext cx="7199314"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476547"/>
            <a:ext cx="7199314" cy="98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47938" y="428779"/>
            <a:ext cx="5939433" cy="217042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47938" y="2761338"/>
            <a:ext cx="5939434" cy="6019208"/>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47939" y="9664260"/>
            <a:ext cx="1459863" cy="546251"/>
          </a:xfrm>
          <a:prstGeom prst="rect">
            <a:avLst/>
          </a:prstGeom>
        </p:spPr>
        <p:txBody>
          <a:bodyPr vert="horz" lIns="91440" tIns="45720" rIns="91440" bIns="45720" rtlCol="0" anchor="ctr"/>
          <a:lstStyle>
            <a:lvl1pPr algn="l">
              <a:defRPr sz="709">
                <a:solidFill>
                  <a:srgbClr val="FFFFFF"/>
                </a:solidFill>
              </a:defRPr>
            </a:lvl1pPr>
          </a:lstStyle>
          <a:p>
            <a:fld id="{803A35C5-A4AF-4987-B4C7-6F2DC6E9EF3D}" type="datetimeFigureOut">
              <a:rPr kumimoji="1" lang="ja-JP" altLang="en-US" smtClean="0"/>
              <a:t>2023/5/9</a:t>
            </a:fld>
            <a:endParaRPr kumimoji="1" lang="ja-JP" altLang="en-US"/>
          </a:p>
        </p:txBody>
      </p:sp>
      <p:sp>
        <p:nvSpPr>
          <p:cNvPr id="5" name="Footer Placeholder 4"/>
          <p:cNvSpPr>
            <a:spLocks noGrp="1"/>
          </p:cNvSpPr>
          <p:nvPr>
            <p:ph type="ftr" sz="quarter" idx="3"/>
          </p:nvPr>
        </p:nvSpPr>
        <p:spPr>
          <a:xfrm>
            <a:off x="2176674" y="9664260"/>
            <a:ext cx="2847841" cy="546251"/>
          </a:xfrm>
          <a:prstGeom prst="rect">
            <a:avLst/>
          </a:prstGeom>
        </p:spPr>
        <p:txBody>
          <a:bodyPr vert="horz" lIns="91440" tIns="45720" rIns="91440" bIns="45720" rtlCol="0" anchor="ctr"/>
          <a:lstStyle>
            <a:lvl1pPr algn="ctr">
              <a:defRPr sz="709"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5846170" y="9664260"/>
            <a:ext cx="774744" cy="546251"/>
          </a:xfrm>
          <a:prstGeom prst="rect">
            <a:avLst/>
          </a:prstGeom>
        </p:spPr>
        <p:txBody>
          <a:bodyPr vert="horz" lIns="91440" tIns="45720" rIns="91440" bIns="45720" rtlCol="0" anchor="ctr"/>
          <a:lstStyle>
            <a:lvl1pPr algn="r">
              <a:defRPr sz="827">
                <a:solidFill>
                  <a:srgbClr val="FFFFFF"/>
                </a:solidFill>
              </a:defRPr>
            </a:lvl1pPr>
          </a:lstStyle>
          <a:p>
            <a:fld id="{E701737D-05BB-4A5B-A15C-0F3219EB8B7D}" type="slidenum">
              <a:rPr kumimoji="1" lang="ja-JP" altLang="en-US" smtClean="0"/>
              <a:t>‹#›</a:t>
            </a:fld>
            <a:endParaRPr kumimoji="1" lang="ja-JP" altLang="en-US"/>
          </a:p>
        </p:txBody>
      </p:sp>
      <p:cxnSp>
        <p:nvCxnSpPr>
          <p:cNvPr id="10" name="Straight Connector 9"/>
          <p:cNvCxnSpPr/>
          <p:nvPr/>
        </p:nvCxnSpPr>
        <p:spPr>
          <a:xfrm>
            <a:off x="704775" y="2599929"/>
            <a:ext cx="58854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05582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719907" rtl="0" eaLnBrk="1" latinLnBrk="0" hangingPunct="1">
        <a:lnSpc>
          <a:spcPct val="85000"/>
        </a:lnSpc>
        <a:spcBef>
          <a:spcPct val="0"/>
        </a:spcBef>
        <a:buNone/>
        <a:defRPr kumimoji="1" sz="3779" kern="1200" spc="-39" baseline="0">
          <a:solidFill>
            <a:schemeClr val="tx1">
              <a:lumMod val="75000"/>
              <a:lumOff val="25000"/>
            </a:schemeClr>
          </a:solidFill>
          <a:latin typeface="+mj-lt"/>
          <a:ea typeface="+mj-ea"/>
          <a:cs typeface="+mj-cs"/>
        </a:defRPr>
      </a:lvl1pPr>
    </p:titleStyle>
    <p:bodyStyle>
      <a:lvl1pPr marL="71991" indent="-71991" algn="l" defTabSz="719907" rtl="0" eaLnBrk="1" latinLnBrk="0" hangingPunct="1">
        <a:lnSpc>
          <a:spcPct val="90000"/>
        </a:lnSpc>
        <a:spcBef>
          <a:spcPts val="945"/>
        </a:spcBef>
        <a:spcAft>
          <a:spcPts val="157"/>
        </a:spcAft>
        <a:buClr>
          <a:schemeClr val="accent1"/>
        </a:buClr>
        <a:buSzPct val="100000"/>
        <a:buFont typeface="Calibri" panose="020F0502020204030204" pitchFamily="34" charset="0"/>
        <a:buChar char=" "/>
        <a:defRPr kumimoji="1" sz="1575" kern="1200">
          <a:solidFill>
            <a:schemeClr val="tx1">
              <a:lumMod val="75000"/>
              <a:lumOff val="25000"/>
            </a:schemeClr>
          </a:solidFill>
          <a:latin typeface="+mn-lt"/>
          <a:ea typeface="+mn-ea"/>
          <a:cs typeface="+mn-cs"/>
        </a:defRPr>
      </a:lvl1pPr>
      <a:lvl2pPr marL="302361"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417" kern="1200">
          <a:solidFill>
            <a:schemeClr val="tx1">
              <a:lumMod val="75000"/>
              <a:lumOff val="25000"/>
            </a:schemeClr>
          </a:solidFill>
          <a:latin typeface="+mn-lt"/>
          <a:ea typeface="+mn-ea"/>
          <a:cs typeface="+mn-cs"/>
        </a:defRPr>
      </a:lvl2pPr>
      <a:lvl3pPr marL="446342"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3pPr>
      <a:lvl4pPr marL="590324"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4pPr>
      <a:lvl5pPr marL="734305"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5pPr>
      <a:lvl6pPr marL="86603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6pPr>
      <a:lvl7pPr marL="102349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7pPr>
      <a:lvl8pPr marL="118095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8pPr>
      <a:lvl9pPr marL="133841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 Id="rId11" Type="http://schemas.openxmlformats.org/officeDocument/2006/relationships/image" Target="../media/image5.png"/><Relationship Id="rId10" Type="http://schemas.openxmlformats.org/officeDocument/2006/relationships/image" Target="../media/image4.jpeg"/><Relationship Id="rId9"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D93C2D0-B3CC-449D-9B60-4239B76B14F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76118" y="194592"/>
            <a:ext cx="1029351" cy="296749"/>
          </a:xfrm>
          <a:prstGeom prst="rect">
            <a:avLst/>
          </a:prstGeom>
        </p:spPr>
      </p:pic>
      <p:sp>
        <p:nvSpPr>
          <p:cNvPr id="6" name="角丸四角形 18">
            <a:extLst>
              <a:ext uri="{FF2B5EF4-FFF2-40B4-BE49-F238E27FC236}">
                <a16:creationId xmlns:a16="http://schemas.microsoft.com/office/drawing/2014/main" id="{B7791B7F-C629-4E46-8B2C-A16765C6929C}"/>
              </a:ext>
            </a:extLst>
          </p:cNvPr>
          <p:cNvSpPr/>
          <p:nvPr/>
        </p:nvSpPr>
        <p:spPr>
          <a:xfrm>
            <a:off x="5915790" y="220264"/>
            <a:ext cx="1029351" cy="296749"/>
          </a:xfrm>
          <a:prstGeom prst="roundRect">
            <a:avLst/>
          </a:prstGeom>
          <a:ln w="1905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rPr>
              <a:t>参加無料</a:t>
            </a:r>
            <a:endParaRPr lang="en-US" altLang="ja-JP"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a:extLst>
              <a:ext uri="{FF2B5EF4-FFF2-40B4-BE49-F238E27FC236}">
                <a16:creationId xmlns:a16="http://schemas.microsoft.com/office/drawing/2014/main" id="{45D02B69-6501-4DA9-A63B-D1A4F3E7F50E}"/>
              </a:ext>
            </a:extLst>
          </p:cNvPr>
          <p:cNvSpPr txBox="1"/>
          <p:nvPr/>
        </p:nvSpPr>
        <p:spPr>
          <a:xfrm>
            <a:off x="344231" y="1907614"/>
            <a:ext cx="6573403" cy="1543225"/>
          </a:xfrm>
          <a:prstGeom prst="rect">
            <a:avLst/>
          </a:prstGeom>
          <a:noFill/>
          <a:ln w="19050">
            <a:solidFill>
              <a:schemeClr val="bg2">
                <a:lumMod val="50000"/>
              </a:schemeClr>
            </a:solidFill>
          </a:ln>
        </p:spPr>
        <p:txBody>
          <a:bodyPr wrap="square" lIns="144000" tIns="72000" rIns="144000" bIns="72000" rtlCol="0" anchor="t">
            <a:spAutoFit/>
          </a:bodyPr>
          <a:lstStyle/>
          <a:p>
            <a:pPr>
              <a:lnSpc>
                <a:spcPts val="1300"/>
              </a:lnSpc>
              <a:spcBef>
                <a:spcPct val="0"/>
              </a:spcBef>
            </a:pPr>
            <a:r>
              <a:rPr lang="ja-JP" altLang="en-US" sz="1200" b="1" dirty="0" smtClean="0">
                <a:latin typeface="UD デジタル 教科書体 NP-B" panose="02020700000000000000" pitchFamily="18" charset="-128"/>
                <a:ea typeface="UD デジタル 教科書体 NP-B" panose="02020700000000000000" pitchFamily="18" charset="-128"/>
              </a:rPr>
              <a:t>　はじめて</a:t>
            </a:r>
            <a:r>
              <a:rPr lang="ja-JP" altLang="en-US" sz="1200" b="1" dirty="0" err="1">
                <a:latin typeface="UD デジタル 教科書体 NP-B" panose="02020700000000000000" pitchFamily="18" charset="-128"/>
                <a:ea typeface="UD デジタル 教科書体 NP-B" panose="02020700000000000000" pitchFamily="18" charset="-128"/>
              </a:rPr>
              <a:t>障がい</a:t>
            </a:r>
            <a:r>
              <a:rPr lang="ja-JP" altLang="en-US" sz="1200" b="1" dirty="0">
                <a:latin typeface="UD デジタル 教科書体 NP-B" panose="02020700000000000000" pitchFamily="18" charset="-128"/>
                <a:ea typeface="UD デジタル 教科書体 NP-B" panose="02020700000000000000" pitchFamily="18" charset="-128"/>
              </a:rPr>
              <a:t>者雇用に取り組むあるいは、新たな職種で障がい者を雇用しようとする事業</a:t>
            </a:r>
            <a:r>
              <a:rPr lang="ja-JP" altLang="en-US" sz="1200" b="1" dirty="0" smtClean="0">
                <a:latin typeface="UD デジタル 教科書体 NP-B" panose="02020700000000000000" pitchFamily="18" charset="-128"/>
                <a:ea typeface="UD デジタル 教科書体 NP-B" panose="02020700000000000000" pitchFamily="18" charset="-128"/>
              </a:rPr>
              <a:t>主の</a:t>
            </a:r>
            <a:r>
              <a:rPr lang="ja-JP" altLang="en-US" sz="1200" b="1" dirty="0">
                <a:latin typeface="UD デジタル 教科書体 NP-B" panose="02020700000000000000" pitchFamily="18" charset="-128"/>
                <a:ea typeface="UD デジタル 教科書体 NP-B" panose="02020700000000000000" pitchFamily="18" charset="-128"/>
              </a:rPr>
              <a:t>人事・労務担当者の方々を対象に、知的障がい者の雇用管理の基本を学んでいただくため</a:t>
            </a:r>
            <a:r>
              <a:rPr lang="ja-JP" altLang="en-US" sz="1200" b="1" dirty="0" smtClean="0">
                <a:latin typeface="UD デジタル 教科書体 NP-B" panose="02020700000000000000" pitchFamily="18" charset="-128"/>
                <a:ea typeface="UD デジタル 教科書体 NP-B" panose="02020700000000000000" pitchFamily="18" charset="-128"/>
              </a:rPr>
              <a:t>、事例</a:t>
            </a:r>
            <a:r>
              <a:rPr lang="ja-JP" altLang="en-US" sz="1200" b="1" dirty="0">
                <a:latin typeface="UD デジタル 教科書体 NP-B" panose="02020700000000000000" pitchFamily="18" charset="-128"/>
                <a:ea typeface="UD デジタル 教科書体 NP-B" panose="02020700000000000000" pitchFamily="18" charset="-128"/>
              </a:rPr>
              <a:t>紹介を含めた見学セミナーを開催いたします。</a:t>
            </a:r>
          </a:p>
          <a:p>
            <a:pPr>
              <a:lnSpc>
                <a:spcPts val="1400"/>
              </a:lnSpc>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今回、見学する「大阪府立すながわ高等支援学校」では、今年度</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smtClean="0">
                <a:latin typeface="UD デジタル 教科書体 NP-B" panose="02020700000000000000" pitchFamily="18" charset="-128"/>
                <a:ea typeface="UD デジタル 教科書体 NP-B" panose="02020700000000000000" pitchFamily="18" charset="-128"/>
              </a:rPr>
              <a:t>令和６年</a:t>
            </a:r>
            <a:r>
              <a:rPr lang="ja-JP" altLang="en-US" sz="1200" b="1" dirty="0">
                <a:latin typeface="UD デジタル 教科書体 NP-B" panose="02020700000000000000" pitchFamily="18" charset="-128"/>
                <a:ea typeface="UD デジタル 教科書体 NP-B" panose="02020700000000000000" pitchFamily="18" charset="-128"/>
              </a:rPr>
              <a:t>３月</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smtClean="0">
                <a:latin typeface="UD デジタル 教科書体 NP-B" panose="02020700000000000000" pitchFamily="18" charset="-128"/>
                <a:ea typeface="UD デジタル 教科書体 NP-B" panose="02020700000000000000" pitchFamily="18" charset="-128"/>
              </a:rPr>
              <a:t>第８期生</a:t>
            </a:r>
            <a:r>
              <a:rPr lang="ja-JP" altLang="en-US" sz="1200" b="1" dirty="0">
                <a:latin typeface="UD デジタル 教科書体 NP-B" panose="02020700000000000000" pitchFamily="18" charset="-128"/>
                <a:ea typeface="UD デジタル 教科書体 NP-B" panose="02020700000000000000" pitchFamily="18" charset="-128"/>
              </a:rPr>
              <a:t>が</a:t>
            </a:r>
            <a:r>
              <a:rPr lang="ja-JP" altLang="en-US" sz="1200" b="1" dirty="0" smtClean="0">
                <a:latin typeface="UD デジタル 教科書体 NP-B" panose="02020700000000000000" pitchFamily="18" charset="-128"/>
                <a:ea typeface="UD デジタル 教科書体 NP-B" panose="02020700000000000000" pitchFamily="18" charset="-128"/>
              </a:rPr>
              <a:t>卒業</a:t>
            </a:r>
            <a:r>
              <a:rPr lang="ja-JP" altLang="en-US" sz="1200" b="1" dirty="0">
                <a:latin typeface="UD デジタル 教科書体 NP-B" panose="02020700000000000000" pitchFamily="18" charset="-128"/>
                <a:ea typeface="UD デジタル 教科書体 NP-B" panose="02020700000000000000" pitchFamily="18" charset="-128"/>
              </a:rPr>
              <a:t>を迎えます。同校で学んでいる知的障がいのある生徒たちは、様々な職域で活躍しようと</a:t>
            </a:r>
            <a:r>
              <a:rPr lang="ja-JP" altLang="en-US" sz="1200" b="1" dirty="0" smtClean="0">
                <a:latin typeface="UD デジタル 教科書体 NP-B" panose="02020700000000000000" pitchFamily="18" charset="-128"/>
                <a:ea typeface="UD デジタル 教科書体 NP-B" panose="02020700000000000000" pitchFamily="18" charset="-128"/>
              </a:rPr>
              <a:t>就職に</a:t>
            </a:r>
            <a:r>
              <a:rPr lang="ja-JP" altLang="en-US" sz="1200" b="1" dirty="0">
                <a:latin typeface="UD デジタル 教科書体 NP-B" panose="02020700000000000000" pitchFamily="18" charset="-128"/>
                <a:ea typeface="UD デジタル 教科書体 NP-B" panose="02020700000000000000" pitchFamily="18" charset="-128"/>
              </a:rPr>
              <a:t>必要な基本的技能や知識を身につけるため、日々一生懸命励んでいます</a:t>
            </a:r>
            <a:r>
              <a:rPr lang="ja-JP" altLang="en-US" sz="1200" b="1" dirty="0" smtClean="0">
                <a:latin typeface="UD デジタル 教科書体 NP-B" panose="02020700000000000000" pitchFamily="18" charset="-128"/>
                <a:ea typeface="UD デジタル 教科書体 NP-B" panose="02020700000000000000" pitchFamily="18" charset="-128"/>
              </a:rPr>
              <a:t>。生徒</a:t>
            </a:r>
            <a:r>
              <a:rPr lang="ja-JP" altLang="en-US" sz="1200" b="1" dirty="0">
                <a:latin typeface="UD デジタル 教科書体 NP-B" panose="02020700000000000000" pitchFamily="18" charset="-128"/>
                <a:ea typeface="UD デジタル 教科書体 NP-B" panose="02020700000000000000" pitchFamily="18" charset="-128"/>
              </a:rPr>
              <a:t>たちが学んでいる様子等を実際にご覧いただき、</a:t>
            </a:r>
            <a:r>
              <a:rPr lang="ja-JP" altLang="en-US" sz="1200" b="1" dirty="0" err="1">
                <a:latin typeface="UD デジタル 教科書体 NP-B" panose="02020700000000000000" pitchFamily="18" charset="-128"/>
                <a:ea typeface="UD デジタル 教科書体 NP-B" panose="02020700000000000000" pitchFamily="18" charset="-128"/>
              </a:rPr>
              <a:t>障がい</a:t>
            </a:r>
            <a:r>
              <a:rPr lang="ja-JP" altLang="en-US" sz="1200" b="1" dirty="0">
                <a:latin typeface="UD デジタル 教科書体 NP-B" panose="02020700000000000000" pitchFamily="18" charset="-128"/>
                <a:ea typeface="UD デジタル 教科書体 NP-B" panose="02020700000000000000" pitchFamily="18" charset="-128"/>
              </a:rPr>
              <a:t>者雇用に向けたご検討をお願い</a:t>
            </a:r>
            <a:r>
              <a:rPr lang="ja-JP" altLang="en-US" sz="1200" b="1" dirty="0" smtClean="0">
                <a:latin typeface="UD デジタル 教科書体 NP-B" panose="02020700000000000000" pitchFamily="18" charset="-128"/>
                <a:ea typeface="UD デジタル 教科書体 NP-B" panose="02020700000000000000" pitchFamily="18" charset="-128"/>
              </a:rPr>
              <a:t>いたします。是非、ご参加</a:t>
            </a:r>
            <a:r>
              <a:rPr lang="ja-JP" altLang="en-US" sz="1200" b="1" dirty="0">
                <a:latin typeface="UD デジタル 教科書体 NP-B" panose="02020700000000000000" pitchFamily="18" charset="-128"/>
                <a:ea typeface="UD デジタル 教科書体 NP-B" panose="02020700000000000000" pitchFamily="18" charset="-128"/>
              </a:rPr>
              <a:t>くだ</a:t>
            </a:r>
            <a:r>
              <a:rPr lang="ja-JP" altLang="en-US" sz="1200" b="1" dirty="0" smtClean="0">
                <a:latin typeface="UD デジタル 教科書体 NP-B" panose="02020700000000000000" pitchFamily="18" charset="-128"/>
                <a:ea typeface="UD デジタル 教科書体 NP-B" panose="02020700000000000000" pitchFamily="18" charset="-128"/>
              </a:rPr>
              <a:t>さい。</a:t>
            </a:r>
            <a:endParaRPr lang="ja-JP" altLang="en-US" sz="1200" b="1" dirty="0">
              <a:latin typeface="UD デジタル 教科書体 NP-B" panose="02020700000000000000" pitchFamily="18" charset="-128"/>
              <a:ea typeface="UD デジタル 教科書体 NP-B" panose="02020700000000000000" pitchFamily="18" charset="-128"/>
            </a:endParaRPr>
          </a:p>
        </p:txBody>
      </p:sp>
      <p:sp>
        <p:nvSpPr>
          <p:cNvPr id="23" name="テキスト ボックス 22">
            <a:extLst>
              <a:ext uri="{FF2B5EF4-FFF2-40B4-BE49-F238E27FC236}">
                <a16:creationId xmlns:a16="http://schemas.microsoft.com/office/drawing/2014/main" id="{D6E6C674-B85C-48A6-996C-B04E87E5E92E}"/>
              </a:ext>
            </a:extLst>
          </p:cNvPr>
          <p:cNvSpPr txBox="1"/>
          <p:nvPr/>
        </p:nvSpPr>
        <p:spPr>
          <a:xfrm>
            <a:off x="344231" y="3571546"/>
            <a:ext cx="6513767" cy="1434441"/>
          </a:xfrm>
          <a:prstGeom prst="rect">
            <a:avLst/>
          </a:prstGeom>
          <a:noFill/>
          <a:ln>
            <a:noFill/>
          </a:ln>
        </p:spPr>
        <p:txBody>
          <a:bodyPr wrap="square" lIns="91743" tIns="122325" bIns="91743" numCol="1" rtlCol="0" anchor="ctr" anchorCtr="1">
            <a:spAutoFit/>
          </a:bodyPr>
          <a:lstStyle/>
          <a:p>
            <a:pPr marL="242727" indent="-242727">
              <a:lnSpc>
                <a:spcPts val="1900"/>
              </a:lnSpc>
              <a:buClr>
                <a:schemeClr val="accent5"/>
              </a:buClr>
              <a:buFont typeface="Wingdings" panose="05000000000000000000" pitchFamily="2" charset="2"/>
              <a:buChar char="n"/>
            </a:pPr>
            <a:r>
              <a:rPr lang="ja-JP" altLang="en-US" sz="1249" b="1" dirty="0">
                <a:latin typeface="UD デジタル 教科書体 NK-B" panose="02020700000000000000" pitchFamily="18" charset="-128"/>
                <a:ea typeface="UD デジタル 教科書体 NK-B" panose="02020700000000000000" pitchFamily="18" charset="-128"/>
              </a:rPr>
              <a:t>日　時　　</a:t>
            </a:r>
            <a:r>
              <a:rPr lang="ja-JP" altLang="en-US" sz="1600" b="1" u="sng" dirty="0" smtClean="0">
                <a:latin typeface="UD デジタル 教科書体 NK-B" panose="02020700000000000000" pitchFamily="18" charset="-128"/>
                <a:ea typeface="UD デジタル 教科書体 NK-B" panose="02020700000000000000" pitchFamily="18" charset="-128"/>
              </a:rPr>
              <a:t>令和５年７月４日（火）</a:t>
            </a:r>
            <a:r>
              <a:rPr lang="en-US" altLang="ja-JP" sz="1249" dirty="0">
                <a:latin typeface="UD デジタル 教科書体 NK-B" panose="02020700000000000000" pitchFamily="18" charset="-128"/>
                <a:ea typeface="UD デジタル 教科書体 NK-B" panose="02020700000000000000" pitchFamily="18" charset="-128"/>
              </a:rPr>
              <a:t>13</a:t>
            </a:r>
            <a:r>
              <a:rPr lang="ja-JP" altLang="en-US" sz="1249" dirty="0" smtClean="0">
                <a:latin typeface="UD デジタル 教科書体 NK-B" panose="02020700000000000000" pitchFamily="18" charset="-128"/>
                <a:ea typeface="UD デジタル 教科書体 NK-B" panose="02020700000000000000" pitchFamily="18" charset="-128"/>
              </a:rPr>
              <a:t>：</a:t>
            </a:r>
            <a:r>
              <a:rPr lang="ja-JP" altLang="en-US" sz="1249" dirty="0">
                <a:latin typeface="UD デジタル 教科書体 NK-B" panose="02020700000000000000" pitchFamily="18" charset="-128"/>
                <a:ea typeface="UD デジタル 教科書体 NK-B" panose="02020700000000000000" pitchFamily="18" charset="-128"/>
              </a:rPr>
              <a:t>０</a:t>
            </a:r>
            <a:r>
              <a:rPr lang="en-US" altLang="ja-JP" sz="1249" dirty="0" smtClean="0">
                <a:latin typeface="UD デジタル 教科書体 NK-B" panose="02020700000000000000" pitchFamily="18" charset="-128"/>
                <a:ea typeface="UD デジタル 教科書体 NK-B" panose="02020700000000000000" pitchFamily="18" charset="-128"/>
              </a:rPr>
              <a:t>0</a:t>
            </a:r>
            <a:r>
              <a:rPr lang="ja-JP" altLang="en-US" sz="1249" dirty="0">
                <a:latin typeface="UD デジタル 教科書体 NK-B" panose="02020700000000000000" pitchFamily="18" charset="-128"/>
                <a:ea typeface="UD デジタル 教科書体 NK-B" panose="02020700000000000000" pitchFamily="18" charset="-128"/>
              </a:rPr>
              <a:t>～</a:t>
            </a:r>
            <a:r>
              <a:rPr lang="en-US" altLang="ja-JP" sz="1249" dirty="0" smtClean="0">
                <a:latin typeface="UD デジタル 教科書体 NK-B" panose="02020700000000000000" pitchFamily="18" charset="-128"/>
                <a:ea typeface="UD デジタル 教科書体 NK-B" panose="02020700000000000000" pitchFamily="18" charset="-128"/>
              </a:rPr>
              <a:t>1</a:t>
            </a:r>
            <a:r>
              <a:rPr lang="ja-JP" altLang="en-US" sz="1249" dirty="0" smtClean="0">
                <a:latin typeface="UD デジタル 教科書体 NK-B" panose="02020700000000000000" pitchFamily="18" charset="-128"/>
                <a:ea typeface="UD デジタル 教科書体 NK-B" panose="02020700000000000000" pitchFamily="18" charset="-128"/>
              </a:rPr>
              <a:t>５：</a:t>
            </a:r>
            <a:r>
              <a:rPr lang="ja-JP" altLang="en-US" sz="1249" dirty="0">
                <a:latin typeface="UD デジタル 教科書体 NK-B" panose="02020700000000000000" pitchFamily="18" charset="-128"/>
                <a:ea typeface="UD デジタル 教科書体 NK-B" panose="02020700000000000000" pitchFamily="18" charset="-128"/>
              </a:rPr>
              <a:t>５０</a:t>
            </a:r>
            <a:r>
              <a:rPr lang="ja-JP" altLang="en-US" sz="1249" dirty="0" smtClean="0">
                <a:latin typeface="UD デジタル 教科書体 NK-B" panose="02020700000000000000" pitchFamily="18" charset="-128"/>
                <a:ea typeface="UD デジタル 教科書体 NK-B" panose="02020700000000000000" pitchFamily="18" charset="-128"/>
              </a:rPr>
              <a:t>（受付開始</a:t>
            </a:r>
            <a:r>
              <a:rPr lang="en-US" altLang="ja-JP" sz="1249" dirty="0" smtClean="0">
                <a:latin typeface="UD デジタル 教科書体 NK-B" panose="02020700000000000000" pitchFamily="18" charset="-128"/>
                <a:ea typeface="UD デジタル 教科書体 NK-B" panose="02020700000000000000" pitchFamily="18" charset="-128"/>
              </a:rPr>
              <a:t>1</a:t>
            </a:r>
            <a:r>
              <a:rPr lang="ja-JP" altLang="en-US" sz="1249" dirty="0" smtClean="0">
                <a:latin typeface="UD デジタル 教科書体 NK-B" panose="02020700000000000000" pitchFamily="18" charset="-128"/>
                <a:ea typeface="UD デジタル 教科書体 NK-B" panose="02020700000000000000" pitchFamily="18" charset="-128"/>
              </a:rPr>
              <a:t>２：</a:t>
            </a:r>
            <a:r>
              <a:rPr lang="ja-JP" altLang="en-US" sz="1249" dirty="0">
                <a:latin typeface="UD デジタル 教科書体 NK-B" panose="02020700000000000000" pitchFamily="18" charset="-128"/>
                <a:ea typeface="UD デジタル 教科書体 NK-B" panose="02020700000000000000" pitchFamily="18" charset="-128"/>
              </a:rPr>
              <a:t>３</a:t>
            </a:r>
            <a:r>
              <a:rPr lang="en-US" altLang="ja-JP" sz="1249" dirty="0" smtClean="0">
                <a:latin typeface="UD デジタル 教科書体 NK-B" panose="02020700000000000000" pitchFamily="18" charset="-128"/>
                <a:ea typeface="UD デジタル 教科書体 NK-B" panose="02020700000000000000" pitchFamily="18" charset="-128"/>
              </a:rPr>
              <a:t>0</a:t>
            </a:r>
            <a:r>
              <a:rPr lang="ja-JP" altLang="en-US" sz="1249" dirty="0" smtClean="0">
                <a:latin typeface="UD デジタル 教科書体 NK-B" panose="02020700000000000000" pitchFamily="18" charset="-128"/>
                <a:ea typeface="UD デジタル 教科書体 NK-B" panose="02020700000000000000" pitchFamily="18" charset="-128"/>
              </a:rPr>
              <a:t>）</a:t>
            </a:r>
            <a:endParaRPr lang="en-US" altLang="ja-JP" sz="1249"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249" b="1" dirty="0">
                <a:latin typeface="UD デジタル 教科書体 NK-B" panose="02020700000000000000" pitchFamily="18" charset="-128"/>
                <a:ea typeface="UD デジタル 教科書体 NK-B" panose="02020700000000000000" pitchFamily="18" charset="-128"/>
              </a:rPr>
              <a:t>対　象</a:t>
            </a:r>
            <a:r>
              <a:rPr lang="ja-JP" altLang="en-US" sz="1249" dirty="0">
                <a:latin typeface="UD デジタル 教科書体 NK-B" panose="02020700000000000000" pitchFamily="18" charset="-128"/>
                <a:ea typeface="UD デジタル 教科書体 NK-B" panose="02020700000000000000" pitchFamily="18" charset="-128"/>
              </a:rPr>
              <a:t>　　企業の方（経営者、人事・労務担当者等）</a:t>
            </a:r>
            <a:endParaRPr lang="en-US" altLang="ja-JP" sz="1249"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249" b="1" dirty="0">
                <a:latin typeface="UD デジタル 教科書体 NK-B" panose="02020700000000000000" pitchFamily="18" charset="-128"/>
                <a:ea typeface="UD デジタル 教科書体 NK-B" panose="02020700000000000000" pitchFamily="18" charset="-128"/>
              </a:rPr>
              <a:t>場　所</a:t>
            </a:r>
            <a:r>
              <a:rPr lang="ja-JP" altLang="en-US" sz="1249" dirty="0">
                <a:latin typeface="UD デジタル 教科書体 NK-B" panose="02020700000000000000" pitchFamily="18" charset="-128"/>
                <a:ea typeface="UD デジタル 教科書体 NK-B" panose="02020700000000000000" pitchFamily="18" charset="-128"/>
              </a:rPr>
              <a:t>　　大阪</a:t>
            </a:r>
            <a:r>
              <a:rPr lang="ja-JP" altLang="en-US" sz="1249" dirty="0" smtClean="0">
                <a:latin typeface="UD デジタル 教科書体 NK-B" panose="02020700000000000000" pitchFamily="18" charset="-128"/>
                <a:ea typeface="UD デジタル 教科書体 NK-B" panose="02020700000000000000" pitchFamily="18" charset="-128"/>
              </a:rPr>
              <a:t>府立すながわ高等支援学校</a:t>
            </a:r>
            <a:endParaRPr lang="en-US" altLang="ja-JP" sz="1249"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249" dirty="0" smtClean="0">
                <a:latin typeface="UD デジタル 教科書体 NK-B" panose="02020700000000000000" pitchFamily="18" charset="-128"/>
                <a:ea typeface="UD デジタル 教科書体 NK-B" panose="02020700000000000000" pitchFamily="18" charset="-128"/>
              </a:rPr>
              <a:t>定　員</a:t>
            </a:r>
            <a:r>
              <a:rPr lang="ja-JP" altLang="en-US" sz="1249" dirty="0">
                <a:latin typeface="UD デジタル 教科書体 NK-B" panose="02020700000000000000" pitchFamily="18" charset="-128"/>
                <a:ea typeface="UD デジタル 教科書体 NK-B" panose="02020700000000000000" pitchFamily="18" charset="-128"/>
              </a:rPr>
              <a:t>　　</a:t>
            </a:r>
            <a:r>
              <a:rPr lang="ja-JP" altLang="en-US" sz="1249" dirty="0">
                <a:latin typeface="UD デジタル 教科書体 NK-B" panose="02020700000000000000" pitchFamily="18" charset="-128"/>
                <a:ea typeface="UD デジタル 教科書体 NK-B" panose="02020700000000000000" pitchFamily="18" charset="-128"/>
              </a:rPr>
              <a:t>４</a:t>
            </a:r>
            <a:r>
              <a:rPr lang="en-US" altLang="ja-JP" sz="1249" dirty="0" smtClean="0">
                <a:latin typeface="UD デジタル 教科書体 NK-B" panose="02020700000000000000" pitchFamily="18" charset="-128"/>
                <a:ea typeface="UD デジタル 教科書体 NK-B" panose="02020700000000000000" pitchFamily="18" charset="-128"/>
              </a:rPr>
              <a:t>0</a:t>
            </a:r>
            <a:r>
              <a:rPr lang="ja-JP" altLang="en-US" sz="1249" dirty="0" smtClean="0">
                <a:latin typeface="UD デジタル 教科書体 NK-B" panose="02020700000000000000" pitchFamily="18" charset="-128"/>
                <a:ea typeface="UD デジタル 教科書体 NK-B" panose="02020700000000000000" pitchFamily="18" charset="-128"/>
              </a:rPr>
              <a:t>名</a:t>
            </a:r>
            <a:r>
              <a:rPr lang="ja-JP" altLang="en-US" sz="1249" dirty="0">
                <a:latin typeface="UD デジタル 教科書体 NK-B" panose="02020700000000000000" pitchFamily="18" charset="-128"/>
                <a:ea typeface="UD デジタル 教科書体 NK-B" panose="02020700000000000000" pitchFamily="18" charset="-128"/>
              </a:rPr>
              <a:t>（申込先着順）</a:t>
            </a:r>
            <a:endParaRPr lang="en-US" altLang="ja-JP" sz="1249"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249" b="1" dirty="0">
                <a:latin typeface="UD デジタル 教科書体 NK-B" panose="02020700000000000000" pitchFamily="18" charset="-128"/>
                <a:ea typeface="UD デジタル 教科書体 NK-B" panose="02020700000000000000" pitchFamily="18" charset="-128"/>
              </a:rPr>
              <a:t>申込み</a:t>
            </a:r>
            <a:r>
              <a:rPr lang="ja-JP" altLang="en-US" sz="1249" dirty="0">
                <a:latin typeface="UD デジタル 教科書体 NK-B" panose="02020700000000000000" pitchFamily="18" charset="-128"/>
                <a:ea typeface="UD デジタル 教科書体 NK-B" panose="02020700000000000000" pitchFamily="18" charset="-128"/>
              </a:rPr>
              <a:t>　 </a:t>
            </a:r>
            <a:r>
              <a:rPr lang="ja-JP" altLang="en-US" sz="1250" dirty="0" smtClean="0">
                <a:latin typeface="UD デジタル 教科書体 NK-B" panose="02020700000000000000" pitchFamily="18" charset="-128"/>
                <a:ea typeface="UD デジタル 教科書体 NK-B" panose="02020700000000000000" pitchFamily="18" charset="-128"/>
              </a:rPr>
              <a:t>裏面</a:t>
            </a:r>
            <a:r>
              <a:rPr lang="ja-JP" altLang="en-US" sz="1250" dirty="0">
                <a:latin typeface="UD デジタル 教科書体 NK-B" panose="02020700000000000000" pitchFamily="18" charset="-128"/>
                <a:ea typeface="UD デジタル 教科書体 NK-B" panose="02020700000000000000" pitchFamily="18" charset="-128"/>
              </a:rPr>
              <a:t>をご確認のうえ</a:t>
            </a:r>
            <a:r>
              <a:rPr lang="ja-JP" altLang="en-US" sz="1250" dirty="0" smtClean="0">
                <a:latin typeface="UD デジタル 教科書体 NK-B" panose="02020700000000000000" pitchFamily="18" charset="-128"/>
                <a:ea typeface="UD デジタル 教科書体 NK-B" panose="02020700000000000000" pitchFamily="18" charset="-128"/>
              </a:rPr>
              <a:t>、令和５年６月２９日（木）までにお申込みください。</a:t>
            </a:r>
            <a:endParaRPr lang="en-US" altLang="ja-JP" sz="1250" b="1" dirty="0">
              <a:solidFill>
                <a:srgbClr val="000000"/>
              </a:solidFill>
              <a:latin typeface="UD デジタル 教科書体 NK-B" panose="02020700000000000000" pitchFamily="18" charset="-128"/>
              <a:ea typeface="UD デジタル 教科書体 NK-B" panose="02020700000000000000" pitchFamily="18" charset="-128"/>
            </a:endParaRPr>
          </a:p>
        </p:txBody>
      </p:sp>
      <p:grpSp>
        <p:nvGrpSpPr>
          <p:cNvPr id="27" name="グループ化 26">
            <a:extLst>
              <a:ext uri="{FF2B5EF4-FFF2-40B4-BE49-F238E27FC236}">
                <a16:creationId xmlns:a16="http://schemas.microsoft.com/office/drawing/2014/main" id="{56C64844-FB30-4D63-9810-898CCAF4AC0D}"/>
              </a:ext>
            </a:extLst>
          </p:cNvPr>
          <p:cNvGrpSpPr/>
          <p:nvPr/>
        </p:nvGrpSpPr>
        <p:grpSpPr>
          <a:xfrm>
            <a:off x="387802" y="5117711"/>
            <a:ext cx="6426624" cy="2463836"/>
            <a:chOff x="-11775" y="52421"/>
            <a:chExt cx="7071217" cy="357103"/>
          </a:xfrm>
          <a:solidFill>
            <a:schemeClr val="bg2"/>
          </a:solidFill>
        </p:grpSpPr>
        <p:sp>
          <p:nvSpPr>
            <p:cNvPr id="46" name="四角形: 角を丸くする 45">
              <a:extLst>
                <a:ext uri="{FF2B5EF4-FFF2-40B4-BE49-F238E27FC236}">
                  <a16:creationId xmlns:a16="http://schemas.microsoft.com/office/drawing/2014/main" id="{509FBDB6-BE62-402A-A285-1F6CA9546F99}"/>
                </a:ext>
              </a:extLst>
            </p:cNvPr>
            <p:cNvSpPr/>
            <p:nvPr/>
          </p:nvSpPr>
          <p:spPr>
            <a:xfrm>
              <a:off x="-11775" y="52421"/>
              <a:ext cx="7071217" cy="357103"/>
            </a:xfrm>
            <a:prstGeom prst="roundRect">
              <a:avLst/>
            </a:prstGeom>
            <a:grpFill/>
            <a:ln/>
          </p:spPr>
          <p:style>
            <a:lnRef idx="3">
              <a:schemeClr val="lt1"/>
            </a:lnRef>
            <a:fillRef idx="1">
              <a:schemeClr val="accent1"/>
            </a:fillRef>
            <a:effectRef idx="1">
              <a:schemeClr val="accent1"/>
            </a:effectRef>
            <a:fontRef idx="minor">
              <a:schemeClr val="lt1"/>
            </a:fontRef>
          </p:style>
        </p:sp>
        <p:sp>
          <p:nvSpPr>
            <p:cNvPr id="47" name="四角形: 角を丸くする 4">
              <a:extLst>
                <a:ext uri="{FF2B5EF4-FFF2-40B4-BE49-F238E27FC236}">
                  <a16:creationId xmlns:a16="http://schemas.microsoft.com/office/drawing/2014/main" id="{442C14E4-4510-4819-9BF5-7F4A4166BA38}"/>
                </a:ext>
              </a:extLst>
            </p:cNvPr>
            <p:cNvSpPr txBox="1"/>
            <p:nvPr/>
          </p:nvSpPr>
          <p:spPr>
            <a:xfrm>
              <a:off x="133067" y="83959"/>
              <a:ext cx="6832428" cy="303386"/>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61173" tIns="61173" rIns="61173" bIns="61173" numCol="1" spcCol="1270" anchor="t" anchorCtr="0">
              <a:noAutofit/>
            </a:bodyPr>
            <a:lstStyle/>
            <a:p>
              <a:pPr defTabSz="713674">
                <a:lnSpc>
                  <a:spcPct val="90000"/>
                </a:lnSpc>
                <a:spcBef>
                  <a:spcPct val="0"/>
                </a:spcBef>
                <a:spcAft>
                  <a:spcPct val="35000"/>
                </a:spcAft>
              </a:pPr>
              <a:r>
                <a:rPr lang="ja-JP" altLang="en-US" sz="1600" b="1" dirty="0" smtClean="0">
                  <a:solidFill>
                    <a:schemeClr val="tx1"/>
                  </a:solidFill>
                  <a:latin typeface="UD デジタル 教科書体 NP-B" panose="02020700000000000000" pitchFamily="18" charset="-128"/>
                  <a:ea typeface="UD デジタル 教科書体 NP-B" panose="02020700000000000000" pitchFamily="18" charset="-128"/>
                </a:rPr>
                <a:t>プログラム</a:t>
              </a:r>
              <a:endParaRPr lang="en-US" altLang="ja-JP" sz="1249" b="1" dirty="0" smtClean="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249" b="1" dirty="0" smtClean="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600" b="1" dirty="0" smtClean="0">
                  <a:solidFill>
                    <a:schemeClr val="tx1"/>
                  </a:solidFill>
                  <a:latin typeface="UD デジタル 教科書体 NP-B" panose="02020700000000000000" pitchFamily="18" charset="-128"/>
                  <a:ea typeface="UD デジタル 教科書体 NP-B" panose="02020700000000000000" pitchFamily="18" charset="-128"/>
                </a:rPr>
                <a:t>①大阪</a:t>
              </a: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府立すながわ高等支援学校 概要説明</a:t>
              </a:r>
              <a:r>
                <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rPr>
                <a:t>&amp;</a:t>
              </a: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見学  </a:t>
              </a: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249" b="1" dirty="0" smtClean="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400" b="1" dirty="0" smtClean="0">
                  <a:solidFill>
                    <a:schemeClr val="tx1"/>
                  </a:solidFill>
                  <a:latin typeface="UD デジタル 教科書体 NP-B" panose="02020700000000000000" pitchFamily="18" charset="-128"/>
                  <a:ea typeface="UD デジタル 教科書体 NP-B" panose="02020700000000000000" pitchFamily="18" charset="-128"/>
                </a:rPr>
                <a:t>すながわ</a:t>
              </a: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高等支援学校　</a:t>
              </a:r>
              <a:r>
                <a:rPr lang="ja-JP" altLang="en-US" sz="1200" b="1" dirty="0">
                  <a:solidFill>
                    <a:schemeClr val="tx1"/>
                  </a:solidFill>
                  <a:latin typeface="UD デジタル 教科書体 NP-B" panose="02020700000000000000" pitchFamily="18" charset="-128"/>
                  <a:ea typeface="UD デジタル 教科書体 NP-B" panose="02020700000000000000" pitchFamily="18" charset="-128"/>
                </a:rPr>
                <a:t>進路指導主事　奥田</a:t>
              </a:r>
              <a:r>
                <a:rPr lang="ja-JP" altLang="en-US" sz="1200" b="1" dirty="0" smtClean="0">
                  <a:solidFill>
                    <a:schemeClr val="tx1"/>
                  </a:solidFill>
                  <a:latin typeface="UD デジタル 教科書体 NP-B" panose="02020700000000000000" pitchFamily="18" charset="-128"/>
                  <a:ea typeface="UD デジタル 教科書体 NP-B" panose="02020700000000000000" pitchFamily="18" charset="-128"/>
                </a:rPr>
                <a:t>　承紀</a:t>
              </a:r>
              <a:endParaRPr lang="en-US" altLang="ja-JP" sz="1200" b="1" dirty="0" smtClean="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600" b="1" dirty="0" smtClean="0">
                  <a:solidFill>
                    <a:schemeClr val="tx1"/>
                  </a:solidFill>
                  <a:latin typeface="UD デジタル 教科書体 NP-B" panose="02020700000000000000" pitchFamily="18" charset="-128"/>
                  <a:ea typeface="UD デジタル 教科書体 NP-B" panose="02020700000000000000" pitchFamily="18" charset="-128"/>
                </a:rPr>
                <a:t>②事例</a:t>
              </a: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紹介 　「知的</a:t>
              </a:r>
              <a:r>
                <a:rPr lang="ja-JP" altLang="en-US" sz="1600" b="1" dirty="0" err="1">
                  <a:solidFill>
                    <a:schemeClr val="tx1"/>
                  </a:solidFill>
                  <a:latin typeface="UD デジタル 教科書体 NP-B" panose="02020700000000000000" pitchFamily="18" charset="-128"/>
                  <a:ea typeface="UD デジタル 教科書体 NP-B" panose="02020700000000000000" pitchFamily="18" charset="-128"/>
                </a:rPr>
                <a:t>障がい</a:t>
              </a: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者の雇用管理について」　　</a:t>
              </a:r>
              <a:endParaRPr lang="en-US" altLang="ja-JP" sz="1600" b="1" dirty="0" smtClean="0">
                <a:solidFill>
                  <a:schemeClr val="tx1"/>
                </a:solidFill>
                <a:latin typeface="UD デジタル 教科書体 NP-B" panose="02020700000000000000" pitchFamily="18" charset="-128"/>
                <a:ea typeface="UD デジタル 教科書体 NP-B" panose="02020700000000000000" pitchFamily="18" charset="-128"/>
              </a:endParaRPr>
            </a:p>
            <a:p>
              <a:pP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249" b="1" dirty="0" smtClean="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400" b="1" dirty="0" smtClean="0">
                  <a:solidFill>
                    <a:schemeClr val="tx1"/>
                  </a:solidFill>
                  <a:latin typeface="UD デジタル 教科書体 NP-B" panose="02020700000000000000" pitchFamily="18" charset="-128"/>
                  <a:ea typeface="UD デジタル 教科書体 NP-B" panose="02020700000000000000" pitchFamily="18" charset="-128"/>
                </a:rPr>
                <a:t>株式会社　廣野鐵工所</a:t>
              </a: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endParaRPr lang="en-US" altLang="ja-JP" sz="1249" b="1"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r" defTabSz="713674">
                <a:lnSpc>
                  <a:spcPct val="90000"/>
                </a:lnSpc>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249" b="1" dirty="0" smtClean="0">
                  <a:solidFill>
                    <a:schemeClr val="tx1"/>
                  </a:solidFill>
                  <a:latin typeface="UD デジタル 教科書体 NP-B" panose="02020700000000000000" pitchFamily="18" charset="-128"/>
                  <a:ea typeface="UD デジタル 教科書体 NP-B" panose="02020700000000000000" pitchFamily="18" charset="-128"/>
                </a:rPr>
                <a:t>　　　　　　　　　　　　　　代表取締役　廣野　幸誠</a:t>
              </a: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249" b="1" dirty="0" smtClean="0">
                  <a:solidFill>
                    <a:schemeClr val="tx1"/>
                  </a:solidFill>
                  <a:latin typeface="UD デジタル 教科書体 NP-B" panose="02020700000000000000" pitchFamily="18" charset="-128"/>
                  <a:ea typeface="UD デジタル 教科書体 NP-B" panose="02020700000000000000" pitchFamily="18" charset="-128"/>
                </a:rPr>
                <a:t>氏　　</a:t>
              </a:r>
              <a:endParaRPr lang="en-US" altLang="ja-JP" sz="1249" b="1"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r" defTabSz="713674">
                <a:lnSpc>
                  <a:spcPct val="90000"/>
                </a:lnSpc>
                <a:spcBef>
                  <a:spcPct val="0"/>
                </a:spcBef>
                <a:spcAft>
                  <a:spcPct val="35000"/>
                </a:spcAft>
              </a:pPr>
              <a:endPar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endParaRPr>
            </a:p>
          </p:txBody>
        </p:sp>
      </p:grpSp>
      <p:sp>
        <p:nvSpPr>
          <p:cNvPr id="2" name="テキスト ボックス 1">
            <a:extLst>
              <a:ext uri="{FF2B5EF4-FFF2-40B4-BE49-F238E27FC236}">
                <a16:creationId xmlns:a16="http://schemas.microsoft.com/office/drawing/2014/main" id="{1B32C78D-E7E5-4A28-9FC5-0902FA1C58E0}"/>
              </a:ext>
            </a:extLst>
          </p:cNvPr>
          <p:cNvSpPr txBox="1"/>
          <p:nvPr/>
        </p:nvSpPr>
        <p:spPr>
          <a:xfrm>
            <a:off x="1450051" y="9540720"/>
            <a:ext cx="5749262" cy="750975"/>
          </a:xfrm>
          <a:prstGeom prst="rect">
            <a:avLst/>
          </a:prstGeom>
          <a:noFill/>
        </p:spPr>
        <p:txBody>
          <a:bodyPr wrap="square" rtlCol="0">
            <a:spAutoFit/>
          </a:bodyPr>
          <a:lstStyle/>
          <a:p>
            <a:r>
              <a:rPr kumimoji="1" lang="ja-JP" altLang="en-US" sz="1070" b="1" dirty="0" smtClean="0">
                <a:solidFill>
                  <a:schemeClr val="bg1"/>
                </a:solidFill>
                <a:latin typeface="UD デジタル 教科書体 NP-B" panose="02020700000000000000" pitchFamily="18" charset="-128"/>
                <a:ea typeface="UD デジタル 教科書体 NP-B" panose="02020700000000000000" pitchFamily="18" charset="-128"/>
              </a:rPr>
              <a:t>問合せ先　</a:t>
            </a:r>
            <a:r>
              <a:rPr kumimoji="1" lang="ja-JP" altLang="en-US" sz="1070" b="1" dirty="0" err="1" smtClean="0">
                <a:solidFill>
                  <a:schemeClr val="bg1"/>
                </a:solidFill>
                <a:latin typeface="UD デジタル 教科書体 NP-B" panose="02020700000000000000" pitchFamily="18" charset="-128"/>
                <a:ea typeface="UD デジタル 教科書体 NP-B" panose="02020700000000000000" pitchFamily="18" charset="-128"/>
              </a:rPr>
              <a:t>大阪府障がい</a:t>
            </a:r>
            <a:r>
              <a:rPr kumimoji="1" lang="ja-JP" altLang="en-US" sz="1070" b="1" dirty="0" smtClean="0">
                <a:solidFill>
                  <a:schemeClr val="bg1"/>
                </a:solidFill>
                <a:latin typeface="UD デジタル 教科書体 NP-B" panose="02020700000000000000" pitchFamily="18" charset="-128"/>
                <a:ea typeface="UD デジタル 教科書体 NP-B" panose="02020700000000000000" pitchFamily="18" charset="-128"/>
              </a:rPr>
              <a:t>者雇用促進センター</a:t>
            </a:r>
            <a:endParaRPr kumimoji="1" lang="en-US" altLang="ja-JP" sz="1070" b="1" dirty="0" smtClean="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1070" b="1" dirty="0" smtClean="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1000" b="1" dirty="0" smtClean="0">
                <a:solidFill>
                  <a:schemeClr val="bg1"/>
                </a:solidFill>
                <a:latin typeface="UD デジタル 教科書体 NP-B" panose="02020700000000000000" pitchFamily="18" charset="-128"/>
                <a:ea typeface="UD デジタル 教科書体 NP-B" panose="02020700000000000000" pitchFamily="18" charset="-128"/>
              </a:rPr>
              <a:t>（大阪府 </a:t>
            </a:r>
            <a:r>
              <a:rPr kumimoji="1" lang="ja-JP" altLang="en-US" sz="1000" b="1" dirty="0">
                <a:solidFill>
                  <a:schemeClr val="bg1"/>
                </a:solidFill>
                <a:latin typeface="UD デジタル 教科書体 NP-B" panose="02020700000000000000" pitchFamily="18" charset="-128"/>
                <a:ea typeface="UD デジタル 教科書体 NP-B" panose="02020700000000000000" pitchFamily="18" charset="-128"/>
              </a:rPr>
              <a:t>商工労働部 雇用推進室 就業促進課 </a:t>
            </a:r>
            <a:r>
              <a:rPr kumimoji="1" lang="ja-JP" altLang="en-US" sz="1000" b="1" dirty="0" smtClean="0">
                <a:solidFill>
                  <a:schemeClr val="bg1"/>
                </a:solidFill>
                <a:latin typeface="UD デジタル 教科書体 NP-B" panose="02020700000000000000" pitchFamily="18" charset="-128"/>
                <a:ea typeface="UD デジタル 教科書体 NP-B" panose="02020700000000000000" pitchFamily="18" charset="-128"/>
              </a:rPr>
              <a:t>障</a:t>
            </a:r>
            <a:r>
              <a:rPr kumimoji="1" lang="ja-JP" altLang="en-US" sz="1000" b="1" dirty="0">
                <a:solidFill>
                  <a:schemeClr val="bg1"/>
                </a:solidFill>
                <a:latin typeface="UD デジタル 教科書体 NP-B" panose="02020700000000000000" pitchFamily="18" charset="-128"/>
                <a:ea typeface="UD デジタル 教科書体 NP-B" panose="02020700000000000000" pitchFamily="18" charset="-128"/>
              </a:rPr>
              <a:t>がい者雇用促進</a:t>
            </a:r>
            <a:r>
              <a:rPr kumimoji="1" lang="ja-JP" altLang="en-US" sz="1000" b="1" dirty="0" smtClean="0">
                <a:solidFill>
                  <a:schemeClr val="bg1"/>
                </a:solidFill>
                <a:latin typeface="UD デジタル 教科書体 NP-B" panose="02020700000000000000" pitchFamily="18" charset="-128"/>
                <a:ea typeface="UD デジタル 教科書体 NP-B" panose="02020700000000000000" pitchFamily="18" charset="-128"/>
              </a:rPr>
              <a:t>ｸﾞﾙｰﾌﾟ）</a:t>
            </a:r>
            <a:endPar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1070" b="1" dirty="0" smtClean="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TEL</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06-6360-9077</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FAX</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06-6360-9079</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endPar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E-mail</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shugyosokushin-g04@gbox.pref.osaka.lg.jp</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893" b="1" dirty="0">
                <a:solidFill>
                  <a:schemeClr val="bg1"/>
                </a:solidFill>
              </a:rPr>
              <a:t>　 　</a:t>
            </a:r>
            <a:r>
              <a:rPr kumimoji="1" lang="ja-JP" altLang="en-US" sz="1070" b="1" dirty="0">
                <a:solidFill>
                  <a:schemeClr val="bg1"/>
                </a:solidFill>
              </a:rPr>
              <a:t>　　　　</a:t>
            </a:r>
            <a:endParaRPr kumimoji="1" lang="en-US" altLang="ja-JP" sz="1070" b="1" dirty="0">
              <a:solidFill>
                <a:schemeClr val="bg1"/>
              </a:solidFill>
            </a:endParaRPr>
          </a:p>
        </p:txBody>
      </p:sp>
      <p:sp>
        <p:nvSpPr>
          <p:cNvPr id="14" name="テキスト ボックス 13">
            <a:extLst>
              <a:ext uri="{FF2B5EF4-FFF2-40B4-BE49-F238E27FC236}">
                <a16:creationId xmlns:a16="http://schemas.microsoft.com/office/drawing/2014/main" id="{42C528E0-B56F-4244-9B67-AC61A2834018}"/>
              </a:ext>
            </a:extLst>
          </p:cNvPr>
          <p:cNvSpPr txBox="1"/>
          <p:nvPr/>
        </p:nvSpPr>
        <p:spPr>
          <a:xfrm>
            <a:off x="161365" y="9540720"/>
            <a:ext cx="2288209" cy="421654"/>
          </a:xfrm>
          <a:prstGeom prst="rect">
            <a:avLst/>
          </a:prstGeom>
          <a:noFill/>
        </p:spPr>
        <p:txBody>
          <a:bodyPr wrap="square" rtlCol="0">
            <a:spAutoFit/>
          </a:bodyPr>
          <a:lstStyle/>
          <a:p>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主催　大阪府</a:t>
            </a:r>
            <a:r>
              <a:rPr kumimoji="1" lang="ja-JP" altLang="en-US" sz="107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70" b="1" dirty="0">
              <a:solidFill>
                <a:schemeClr val="bg1"/>
              </a:solidFill>
              <a:latin typeface="HG丸ｺﾞｼｯｸM-PRO" panose="020F0600000000000000" pitchFamily="50" charset="-128"/>
              <a:ea typeface="HG丸ｺﾞｼｯｸM-PRO" panose="020F0600000000000000" pitchFamily="50" charset="-128"/>
            </a:endParaRPr>
          </a:p>
          <a:p>
            <a:r>
              <a:rPr kumimoji="1" lang="ja-JP" altLang="en-US" sz="107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7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8" name="正方形/長方形 18">
            <a:extLst>
              <a:ext uri="{FF2B5EF4-FFF2-40B4-BE49-F238E27FC236}">
                <a16:creationId xmlns:a16="http://schemas.microsoft.com/office/drawing/2014/main" id="{CE2006AA-0BA0-4CFC-99C8-328EA502B717}"/>
              </a:ext>
            </a:extLst>
          </p:cNvPr>
          <p:cNvSpPr>
            <a:spLocks noChangeArrowheads="1"/>
          </p:cNvSpPr>
          <p:nvPr/>
        </p:nvSpPr>
        <p:spPr bwMode="auto">
          <a:xfrm>
            <a:off x="790793" y="7975529"/>
            <a:ext cx="477684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会場案内</a:t>
            </a:r>
            <a:r>
              <a:rPr lang="en-US" altLang="ja-JP" sz="1400" b="1" dirty="0" smtClean="0">
                <a:solidFill>
                  <a:srgbClr val="000000"/>
                </a:solidFill>
                <a:latin typeface="UD デジタル 教科書体 NP-B" panose="02020700000000000000" pitchFamily="18" charset="-128"/>
                <a:ea typeface="UD デジタル 教科書体 NP-B" panose="02020700000000000000" pitchFamily="18" charset="-128"/>
              </a:rPr>
              <a:t>》</a:t>
            </a:r>
            <a:endPar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400" b="1" dirty="0" smtClean="0">
                <a:solidFill>
                  <a:srgbClr val="000000"/>
                </a:solidFill>
                <a:latin typeface="UD デジタル 教科書体 NP-B" panose="02020700000000000000" pitchFamily="18" charset="-128"/>
                <a:ea typeface="UD デジタル 教科書体 NP-B" panose="02020700000000000000" pitchFamily="18" charset="-128"/>
              </a:rPr>
              <a:t>大阪</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府立すながわ高等支援</a:t>
            </a:r>
            <a:r>
              <a:rPr lang="ja-JP" altLang="en-US" sz="1400" b="1" dirty="0" smtClean="0">
                <a:solidFill>
                  <a:srgbClr val="000000"/>
                </a:solidFill>
                <a:latin typeface="UD デジタル 教科書体 NP-B" panose="02020700000000000000" pitchFamily="18" charset="-128"/>
                <a:ea typeface="UD デジタル 教科書体 NP-B" panose="02020700000000000000" pitchFamily="18" charset="-128"/>
              </a:rPr>
              <a:t>学校（</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泉南市信達牧野</a:t>
            </a:r>
            <a:r>
              <a:rPr lang="en-US" altLang="ja-JP" sz="1400" b="1" dirty="0" smtClean="0">
                <a:solidFill>
                  <a:srgbClr val="000000"/>
                </a:solidFill>
                <a:latin typeface="UD デジタル 教科書体 NP-B" panose="02020700000000000000" pitchFamily="18" charset="-128"/>
                <a:ea typeface="UD デジタル 教科書体 NP-B" panose="02020700000000000000" pitchFamily="18" charset="-128"/>
              </a:rPr>
              <a:t>40-1</a:t>
            </a:r>
            <a:r>
              <a:rPr lang="ja-JP" altLang="en-US" sz="1400" b="1" dirty="0" smtClean="0">
                <a:solidFill>
                  <a:srgbClr val="000000"/>
                </a:solidFill>
                <a:latin typeface="UD デジタル 教科書体 NP-B" panose="02020700000000000000" pitchFamily="18" charset="-128"/>
                <a:ea typeface="UD デジタル 教科書体 NP-B" panose="02020700000000000000" pitchFamily="18" charset="-128"/>
              </a:rPr>
              <a:t>）</a:t>
            </a:r>
            <a:endParaRPr lang="en-US" altLang="ja-JP" sz="1400" b="1" dirty="0" smtClean="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　</a:t>
            </a:r>
            <a:r>
              <a:rPr lang="ja-JP" altLang="en-US" sz="1400" b="1" dirty="0" smtClean="0">
                <a:solidFill>
                  <a:srgbClr val="000000"/>
                </a:solidFill>
                <a:latin typeface="UD デジタル 教科書体 NP-B" panose="02020700000000000000" pitchFamily="18" charset="-128"/>
                <a:ea typeface="UD デジタル 教科書体 NP-B" panose="02020700000000000000" pitchFamily="18" charset="-128"/>
              </a:rPr>
              <a:t>最寄</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駅　</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JR</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阪和線「和泉砂川」</a:t>
            </a:r>
            <a:r>
              <a:rPr lang="ja-JP" altLang="en-US" sz="1400" b="1" dirty="0" smtClean="0">
                <a:solidFill>
                  <a:srgbClr val="000000"/>
                </a:solidFill>
                <a:latin typeface="UD デジタル 教科書体 NP-B" panose="02020700000000000000" pitchFamily="18" charset="-128"/>
                <a:ea typeface="UD デジタル 教科書体 NP-B" panose="02020700000000000000" pitchFamily="18" charset="-128"/>
              </a:rPr>
              <a:t>駅</a:t>
            </a:r>
            <a:endPar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en-US" altLang="ja-JP" sz="1200" b="1" u="sng" dirty="0" smtClean="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200" u="sng" dirty="0" smtClean="0">
                <a:latin typeface="UD デジタル 教科書体 NP-B" panose="02020700000000000000" pitchFamily="18" charset="-128"/>
                <a:ea typeface="UD デジタル 教科書体 NP-B" panose="02020700000000000000" pitchFamily="18" charset="-128"/>
              </a:rPr>
              <a:t>ご来場</a:t>
            </a:r>
            <a:r>
              <a:rPr lang="ja-JP" altLang="en-US" sz="1200" u="sng" dirty="0">
                <a:latin typeface="UD デジタル 教科書体 NP-B" panose="02020700000000000000" pitchFamily="18" charset="-128"/>
                <a:ea typeface="UD デジタル 教科書体 NP-B" panose="02020700000000000000" pitchFamily="18" charset="-128"/>
              </a:rPr>
              <a:t>の際は、公共交通機関をご利用ください。</a:t>
            </a:r>
            <a:endParaRPr lang="en-US" altLang="ja-JP" sz="1200" u="sng" dirty="0">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200" b="1" u="sng" dirty="0" smtClean="0">
                <a:solidFill>
                  <a:srgbClr val="000000"/>
                </a:solidFill>
                <a:latin typeface="UD デジタル 教科書体 NP-B" panose="02020700000000000000" pitchFamily="18" charset="-128"/>
                <a:ea typeface="UD デジタル 教科書体 NP-B" panose="02020700000000000000" pitchFamily="18" charset="-128"/>
              </a:rPr>
              <a:t>お車</a:t>
            </a:r>
            <a:r>
              <a:rPr lang="ja-JP" altLang="en-US" sz="1200" b="1" u="sng" dirty="0">
                <a:solidFill>
                  <a:srgbClr val="000000"/>
                </a:solidFill>
                <a:latin typeface="UD デジタル 教科書体 NP-B" panose="02020700000000000000" pitchFamily="18" charset="-128"/>
                <a:ea typeface="UD デジタル 教科書体 NP-B" panose="02020700000000000000" pitchFamily="18" charset="-128"/>
              </a:rPr>
              <a:t>でお越しの場合は近隣のパーキングをご利用ください。 </a:t>
            </a:r>
          </a:p>
        </p:txBody>
      </p:sp>
      <p:pic>
        <p:nvPicPr>
          <p:cNvPr id="13" name="グラフィックス 12" descr="列車">
            <a:extLst>
              <a:ext uri="{FF2B5EF4-FFF2-40B4-BE49-F238E27FC236}">
                <a16:creationId xmlns:a16="http://schemas.microsoft.com/office/drawing/2014/main" id="{FA00B19A-C1F5-443B-9345-309746B9FBDA}"/>
              </a:ext>
            </a:extLst>
          </p:cNvPr>
          <p:cNvPicPr>
            <a:picLocks noChangeAspect="1"/>
          </p:cNvPicPr>
          <p:nvPr/>
        </p:nvPicPr>
        <p:blipFill>
          <a:blip r:embed="rId3" cstate="hqprint">
            <a:duotone>
              <a:schemeClr val="accent4">
                <a:shade val="45000"/>
                <a:satMod val="135000"/>
              </a:schemeClr>
              <a:prstClr val="white"/>
            </a:duotone>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5793651" y="8356902"/>
            <a:ext cx="636814" cy="636814"/>
          </a:xfrm>
          <a:prstGeom prst="rect">
            <a:avLst/>
          </a:prstGeom>
        </p:spPr>
      </p:pic>
      <p:sp>
        <p:nvSpPr>
          <p:cNvPr id="3" name="正方形/長方形 2"/>
          <p:cNvSpPr/>
          <p:nvPr/>
        </p:nvSpPr>
        <p:spPr>
          <a:xfrm>
            <a:off x="344231" y="629273"/>
            <a:ext cx="6560023" cy="987252"/>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bg1"/>
                </a:solidFill>
                <a:latin typeface="UD デジタル 教科書体 NP-B" panose="02020700000000000000" pitchFamily="18" charset="-128"/>
                <a:ea typeface="UD デジタル 教科書体 NP-B" panose="02020700000000000000" pitchFamily="18" charset="-128"/>
              </a:rPr>
              <a:t>すながわ高等支援学校</a:t>
            </a:r>
            <a:endParaRPr kumimoji="1" lang="en-US" altLang="ja-JP" sz="3200" b="1" dirty="0" smtClean="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3200" b="1" dirty="0" smtClean="0">
                <a:solidFill>
                  <a:schemeClr val="bg1"/>
                </a:solidFill>
                <a:latin typeface="UD デジタル 教科書体 NP-B" panose="02020700000000000000" pitchFamily="18" charset="-128"/>
                <a:ea typeface="UD デジタル 教科書体 NP-B" panose="02020700000000000000" pitchFamily="18" charset="-128"/>
              </a:rPr>
              <a:t>見学セミナー</a:t>
            </a:r>
            <a:endParaRPr kumimoji="1" lang="ja-JP" altLang="en-US" sz="3200" b="1" dirty="0">
              <a:solidFill>
                <a:schemeClr val="bg1"/>
              </a:solidFill>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2664316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255081" y="235584"/>
            <a:ext cx="6799120" cy="2245743"/>
          </a:xfrm>
          <a:prstGeom prst="rect">
            <a:avLst/>
          </a:prstGeom>
          <a:noFill/>
          <a:ln w="63500" cap="rnd" cmpd="sng">
            <a:solidFill>
              <a:srgbClr val="000000"/>
            </a:solid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smtClean="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smtClean="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smtClean="0">
              <a:solidFill>
                <a:srgbClr val="000000"/>
              </a:solidFill>
              <a:latin typeface="UD デジタル 教科書体 NK-B" panose="02020700000000000000" pitchFamily="18" charset="-128"/>
              <a:ea typeface="UD デジタル 教科書体 NK-B" panose="02020700000000000000" pitchFamily="18" charset="-128"/>
            </a:endParaRPr>
          </a:p>
          <a:p>
            <a:pPr algn="ctr">
              <a:spcBef>
                <a:spcPct val="0"/>
              </a:spcBef>
              <a:buNone/>
            </a:pPr>
            <a:r>
              <a:rPr lang="ja-JP" altLang="en-US" sz="1619" b="1" u="sng" dirty="0" smtClean="0">
                <a:solidFill>
                  <a:srgbClr val="000000"/>
                </a:solidFill>
                <a:latin typeface="UD デジタル 教科書体 NK-B" panose="02020700000000000000" pitchFamily="18" charset="-128"/>
                <a:ea typeface="UD デジタル 教科書体 NK-B" panose="02020700000000000000" pitchFamily="18" charset="-128"/>
              </a:rPr>
              <a:t>「大阪府行政オンラインシステム」</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080" dirty="0" smtClean="0">
                <a:solidFill>
                  <a:srgbClr val="000000"/>
                </a:solidFill>
                <a:latin typeface="UD デジタル 教科書体 NP-B" panose="02020700000000000000" pitchFamily="18" charset="-128"/>
                <a:ea typeface="UD デジタル 教科書体 NP-B" panose="02020700000000000000" pitchFamily="18" charset="-128"/>
              </a:rPr>
              <a:t>　</a:t>
            </a:r>
            <a:r>
              <a:rPr lang="en-US" altLang="ja-JP" sz="1080" dirty="0">
                <a:solidFill>
                  <a:srgbClr val="000000"/>
                </a:solidFill>
                <a:latin typeface="UD デジタル 教科書体 NP-B" panose="02020700000000000000" pitchFamily="18" charset="-128"/>
                <a:ea typeface="UD デジタル 教科書体 NP-B" panose="02020700000000000000" pitchFamily="18" charset="-128"/>
              </a:rPr>
              <a:t>https://lgpos.task-asp.net/cu/270008/ea/residents/procedures/apply/b9521ca8-8cca-4af4-b892-0403519f6324/start</a:t>
            </a:r>
            <a:endParaRPr lang="en-US" altLang="ja-JP" sz="1100" strike="sngStrike"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FontTx/>
              <a:buNone/>
            </a:pPr>
            <a:r>
              <a:rPr lang="ja-JP" altLang="en-US" sz="1259" dirty="0" smtClean="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 name="テキスト ボックス 17">
            <a:extLst>
              <a:ext uri="{FF2B5EF4-FFF2-40B4-BE49-F238E27FC236}">
                <a16:creationId xmlns:a16="http://schemas.microsoft.com/office/drawing/2014/main" id="{AF481817-E93C-48C9-9A0E-4678B73E66D7}"/>
              </a:ext>
            </a:extLst>
          </p:cNvPr>
          <p:cNvSpPr txBox="1"/>
          <p:nvPr/>
        </p:nvSpPr>
        <p:spPr>
          <a:xfrm>
            <a:off x="1266190" y="1302081"/>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a:t>
            </a:r>
            <a:r>
              <a:rPr lang="ja-JP" altLang="en-US" sz="1100" dirty="0" smtClean="0">
                <a:latin typeface="UD デジタル 教科書体 NK-B" panose="02020700000000000000" pitchFamily="18" charset="-128"/>
                <a:ea typeface="UD デジタル 教科書体 NK-B" panose="02020700000000000000" pitchFamily="18" charset="-128"/>
              </a:rPr>
              <a:t>問合せ先（</a:t>
            </a:r>
            <a:r>
              <a:rPr lang="ja-JP" altLang="en-US" sz="1100" dirty="0">
                <a:latin typeface="UD デジタル 教科書体 NK-B" panose="02020700000000000000" pitchFamily="18" charset="-128"/>
                <a:ea typeface="UD デジタル 教科書体 NK-B" panose="02020700000000000000" pitchFamily="18" charset="-128"/>
              </a:rPr>
              <a:t>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0"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173228" y="2044597"/>
            <a:ext cx="2574687" cy="260670"/>
            <a:chOff x="1425921" y="7779450"/>
            <a:chExt cx="2673837" cy="216924"/>
          </a:xfrm>
        </p:grpSpPr>
        <p:sp>
          <p:nvSpPr>
            <p:cNvPr id="22" name="正方形/長方形 21">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3" name="正方形/長方形 22">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graphicFrame>
        <p:nvGraphicFramePr>
          <p:cNvPr id="24" name="表 23">
            <a:extLst>
              <a:ext uri="{FF2B5EF4-FFF2-40B4-BE49-F238E27FC236}">
                <a16:creationId xmlns:a16="http://schemas.microsoft.com/office/drawing/2014/main" id="{5577E51C-0F85-4C29-8474-53C66FD738AA}"/>
              </a:ext>
            </a:extLst>
          </p:cNvPr>
          <p:cNvGraphicFramePr>
            <a:graphicFrameLocks noGrp="1"/>
          </p:cNvGraphicFramePr>
          <p:nvPr>
            <p:extLst>
              <p:ext uri="{D42A27DB-BD31-4B8C-83A1-F6EECF244321}">
                <p14:modId xmlns:p14="http://schemas.microsoft.com/office/powerpoint/2010/main" val="1458623305"/>
              </p:ext>
            </p:extLst>
          </p:nvPr>
        </p:nvGraphicFramePr>
        <p:xfrm>
          <a:off x="414857" y="8008981"/>
          <a:ext cx="6493051" cy="2082408"/>
        </p:xfrm>
        <a:graphic>
          <a:graphicData uri="http://schemas.openxmlformats.org/drawingml/2006/table">
            <a:tbl>
              <a:tblPr firstRow="1" bandRow="1"/>
              <a:tblGrid>
                <a:gridCol w="1307225">
                  <a:extLst>
                    <a:ext uri="{9D8B030D-6E8A-4147-A177-3AD203B41FA5}">
                      <a16:colId xmlns:a16="http://schemas.microsoft.com/office/drawing/2014/main" val="3116507931"/>
                    </a:ext>
                  </a:extLst>
                </a:gridCol>
                <a:gridCol w="5185826">
                  <a:extLst>
                    <a:ext uri="{9D8B030D-6E8A-4147-A177-3AD203B41FA5}">
                      <a16:colId xmlns:a16="http://schemas.microsoft.com/office/drawing/2014/main" val="3083657349"/>
                    </a:ext>
                  </a:extLst>
                </a:gridCol>
              </a:tblGrid>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企業名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928479114"/>
                  </a:ext>
                </a:extLst>
              </a:tr>
              <a:tr h="407851">
                <a:tc>
                  <a:txBody>
                    <a:bodyPr/>
                    <a:lstStyle/>
                    <a:p>
                      <a:pPr algn="ctr">
                        <a:lnSpc>
                          <a:spcPct val="150000"/>
                        </a:lnSpc>
                      </a:pPr>
                      <a:r>
                        <a:rPr kumimoji="1" lang="ja-JP" altLang="en-US" sz="1100" b="1" dirty="0" smtClean="0">
                          <a:latin typeface="UD デジタル 教科書体 NP-B" panose="02020700000000000000" pitchFamily="18" charset="-128"/>
                          <a:ea typeface="UD デジタル 教科書体 NP-B" panose="02020700000000000000" pitchFamily="18" charset="-128"/>
                        </a:rPr>
                        <a:t>所在地</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nchor="ctr"/>
                </a:tc>
                <a:tc>
                  <a:txBody>
                    <a:bodyPr/>
                    <a:lstStyle/>
                    <a:p>
                      <a:r>
                        <a:rPr kumimoji="1" lang="ja-JP" altLang="en-US" sz="1000" b="1" dirty="0">
                          <a:latin typeface="UD デジタル 教科書体 NP-B" panose="02020700000000000000" pitchFamily="18" charset="-128"/>
                          <a:ea typeface="UD デジタル 教科書体 NP-B" panose="02020700000000000000" pitchFamily="18" charset="-128"/>
                        </a:rPr>
                        <a:t>（〒　　　</a:t>
                      </a:r>
                      <a:r>
                        <a:rPr kumimoji="1" lang="en-US" altLang="ja-JP" sz="1000" b="1" dirty="0">
                          <a:latin typeface="UD デジタル 教科書体 NP-B" panose="02020700000000000000" pitchFamily="18" charset="-128"/>
                          <a:ea typeface="UD デジタル 教科書体 NP-B" panose="02020700000000000000" pitchFamily="18" charset="-128"/>
                        </a:rPr>
                        <a:t>-</a:t>
                      </a:r>
                      <a:r>
                        <a:rPr kumimoji="1" lang="ja-JP" altLang="en-US" sz="1000" b="1" dirty="0">
                          <a:latin typeface="UD デジタル 教科書体 NP-B" panose="02020700000000000000" pitchFamily="18" charset="-128"/>
                          <a:ea typeface="UD デジタル 教科書体 NP-B" panose="02020700000000000000" pitchFamily="18" charset="-128"/>
                        </a:rPr>
                        <a:t>　　　　）</a:t>
                      </a:r>
                      <a:endParaRPr kumimoji="1" lang="en-US" altLang="ja-JP" sz="1000" b="1" dirty="0">
                        <a:latin typeface="UD デジタル 教科書体 NP-B" panose="02020700000000000000" pitchFamily="18" charset="-128"/>
                        <a:ea typeface="UD デジタル 教科書体 NP-B" panose="02020700000000000000" pitchFamily="18" charset="-128"/>
                      </a:endParaRPr>
                    </a:p>
                    <a:p>
                      <a:endParaRPr kumimoji="1" lang="en-US" altLang="ja-JP"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26892271"/>
                  </a:ext>
                </a:extLst>
              </a:tr>
              <a:tr h="212761">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連絡先</a:t>
                      </a:r>
                    </a:p>
                  </a:txBody>
                  <a:tcPr marL="82257" marR="82257" marT="41128" marB="41128"/>
                </a:tc>
                <a:tc>
                  <a:txBody>
                    <a:bodyPr/>
                    <a:lstStyle/>
                    <a:p>
                      <a:r>
                        <a:rPr kumimoji="1" lang="en-US" altLang="ja-JP" sz="1100" b="1" dirty="0">
                          <a:latin typeface="UD デジタル 教科書体 NP-B" panose="02020700000000000000" pitchFamily="18" charset="-128"/>
                          <a:ea typeface="UD デジタル 教科書体 NP-B" panose="02020700000000000000" pitchFamily="18" charset="-128"/>
                        </a:rPr>
                        <a:t>TEL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022298478"/>
                  </a:ext>
                </a:extLst>
              </a:tr>
              <a:tr h="264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UD デジタル 教科書体 NP-B" panose="02020700000000000000" pitchFamily="18" charset="-128"/>
                          <a:ea typeface="UD デジタル 教科書体 NP-B" panose="02020700000000000000" pitchFamily="18" charset="-128"/>
                        </a:rPr>
                        <a:t>所属・役職</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111575014"/>
                  </a:ext>
                </a:extLst>
              </a:tr>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参加者氏名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60803219"/>
                  </a:ext>
                </a:extLst>
              </a:tr>
              <a:tr h="253150">
                <a:tc>
                  <a:txBody>
                    <a:bodyPr/>
                    <a:lstStyle/>
                    <a:p>
                      <a:pPr algn="ctr"/>
                      <a:r>
                        <a:rPr kumimoji="1" lang="en-US" altLang="ja-JP" sz="1100" b="1" dirty="0">
                          <a:latin typeface="UD デジタル 教科書体 NP-B" panose="02020700000000000000" pitchFamily="18" charset="-128"/>
                          <a:ea typeface="UD デジタル 教科書体 NP-B" panose="02020700000000000000" pitchFamily="18" charset="-128"/>
                        </a:rPr>
                        <a:t>E-mail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745912118"/>
                  </a:ext>
                </a:extLst>
              </a:tr>
              <a:tr h="40082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配慮</a:t>
                      </a:r>
                      <a:r>
                        <a:rPr kumimoji="1" lang="ja-JP" altLang="en-US" sz="1100" b="1" dirty="0" smtClean="0">
                          <a:latin typeface="UD デジタル 教科書体 NP-B" panose="02020700000000000000" pitchFamily="18" charset="-128"/>
                          <a:ea typeface="UD デジタル 教科書体 NP-B" panose="02020700000000000000" pitchFamily="18" charset="-128"/>
                        </a:rPr>
                        <a:t>事項</a:t>
                      </a:r>
                    </a:p>
                    <a:p>
                      <a:pPr algn="ctr"/>
                      <a:r>
                        <a:rPr kumimoji="1" lang="ja-JP" altLang="en-US" sz="900" b="1" dirty="0" smtClean="0">
                          <a:latin typeface="UD デジタル 教科書体 NP-B" panose="02020700000000000000" pitchFamily="18" charset="-128"/>
                          <a:ea typeface="UD デジタル 教科書体 NP-B" panose="02020700000000000000" pitchFamily="18" charset="-128"/>
                        </a:rPr>
                        <a:t>（手話通訳等）</a:t>
                      </a:r>
                      <a:endParaRPr kumimoji="1" lang="ja-JP" altLang="en-US" sz="9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097108458"/>
                  </a:ext>
                </a:extLst>
              </a:tr>
            </a:tbl>
          </a:graphicData>
        </a:graphic>
      </p:graphicFrame>
      <p:cxnSp>
        <p:nvCxnSpPr>
          <p:cNvPr id="25" name="直線コネクタ 24">
            <a:extLst>
              <a:ext uri="{FF2B5EF4-FFF2-40B4-BE49-F238E27FC236}">
                <a16:creationId xmlns:a16="http://schemas.microsoft.com/office/drawing/2014/main" id="{41A5B888-0512-44EC-A2CA-C0BEDF9A7FF4}"/>
              </a:ext>
            </a:extLst>
          </p:cNvPr>
          <p:cNvCxnSpPr>
            <a:cxnSpLocks/>
          </p:cNvCxnSpPr>
          <p:nvPr/>
        </p:nvCxnSpPr>
        <p:spPr>
          <a:xfrm flipV="1">
            <a:off x="-139453" y="7663283"/>
            <a:ext cx="7532722" cy="6186"/>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34932B81-720B-4A87-8494-9244CF5F9116}"/>
              </a:ext>
            </a:extLst>
          </p:cNvPr>
          <p:cNvSpPr txBox="1"/>
          <p:nvPr/>
        </p:nvSpPr>
        <p:spPr>
          <a:xfrm>
            <a:off x="963115" y="7731982"/>
            <a:ext cx="5305604" cy="276999"/>
          </a:xfrm>
          <a:prstGeom prst="rect">
            <a:avLst/>
          </a:prstGeom>
          <a:noFill/>
          <a:ln>
            <a:noFill/>
          </a:ln>
        </p:spPr>
        <p:txBody>
          <a:bodyPr wrap="square" rtlCol="0">
            <a:spAutoFit/>
          </a:bodyPr>
          <a:lstStyle/>
          <a:p>
            <a:pPr algn="ctr"/>
            <a:r>
              <a:rPr lang="ja-JP" altLang="en-US" sz="1200" b="1" dirty="0" smtClean="0">
                <a:latin typeface="UD デジタル 教科書体 NP-B" panose="02020700000000000000" pitchFamily="18" charset="-128"/>
                <a:ea typeface="UD デジタル 教科書体 NP-B" panose="02020700000000000000" pitchFamily="18" charset="-128"/>
              </a:rPr>
              <a:t>「すながわ高等支援学校見学セミナー（７月</a:t>
            </a:r>
            <a:r>
              <a:rPr lang="ja-JP" altLang="en-US" sz="1200" b="1" dirty="0">
                <a:latin typeface="UD デジタル 教科書体 NP-B" panose="02020700000000000000" pitchFamily="18" charset="-128"/>
                <a:ea typeface="UD デジタル 教科書体 NP-B" panose="02020700000000000000" pitchFamily="18" charset="-128"/>
              </a:rPr>
              <a:t>４</a:t>
            </a:r>
            <a:r>
              <a:rPr lang="ja-JP" altLang="en-US" sz="1200" b="1" dirty="0" smtClean="0">
                <a:latin typeface="UD デジタル 教科書体 NP-B" panose="02020700000000000000" pitchFamily="18" charset="-128"/>
                <a:ea typeface="UD デジタル 教科書体 NP-B" panose="02020700000000000000" pitchFamily="18" charset="-128"/>
              </a:rPr>
              <a:t>日</a:t>
            </a:r>
            <a:r>
              <a:rPr lang="ja-JP" altLang="en-US" sz="1200" b="1" dirty="0">
                <a:latin typeface="UD デジタル 教科書体 NP-B" panose="02020700000000000000" pitchFamily="18" charset="-128"/>
                <a:ea typeface="UD デジタル 教科書体 NP-B" panose="02020700000000000000" pitchFamily="18" charset="-128"/>
              </a:rPr>
              <a:t>）</a:t>
            </a:r>
            <a:r>
              <a:rPr lang="ja-JP" altLang="en-US" sz="1200" b="1" dirty="0" smtClean="0">
                <a:latin typeface="UD デジタル 教科書体 NP-B" panose="02020700000000000000" pitchFamily="18" charset="-128"/>
                <a:ea typeface="UD デジタル 教科書体 NP-B" panose="02020700000000000000" pitchFamily="18" charset="-128"/>
              </a:rPr>
              <a:t>」　参加</a:t>
            </a:r>
            <a:r>
              <a:rPr lang="ja-JP" altLang="en-US" sz="1200" b="1" dirty="0">
                <a:latin typeface="UD デジタル 教科書体 NP-B" panose="02020700000000000000" pitchFamily="18" charset="-128"/>
                <a:ea typeface="UD デジタル 教科書体 NP-B" panose="02020700000000000000" pitchFamily="18" charset="-128"/>
              </a:rPr>
              <a:t>申込書</a:t>
            </a:r>
          </a:p>
        </p:txBody>
      </p:sp>
      <p:pic>
        <p:nvPicPr>
          <p:cNvPr id="45" name="グラフィックス 50" descr="カーソル">
            <a:extLst>
              <a:ext uri="{FF2B5EF4-FFF2-40B4-BE49-F238E27FC236}">
                <a16:creationId xmlns:a16="http://schemas.microsoft.com/office/drawing/2014/main" id="{AEB4F341-F0D2-442C-BEBB-4D1DBB612694}"/>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6646993" y="1990489"/>
            <a:ext cx="343178" cy="343178"/>
          </a:xfrm>
          <a:prstGeom prst="rect">
            <a:avLst/>
          </a:prstGeom>
        </p:spPr>
      </p:pic>
      <p:grpSp>
        <p:nvGrpSpPr>
          <p:cNvPr id="3" name="グループ化 2"/>
          <p:cNvGrpSpPr/>
          <p:nvPr/>
        </p:nvGrpSpPr>
        <p:grpSpPr>
          <a:xfrm>
            <a:off x="168682" y="2634387"/>
            <a:ext cx="6759603" cy="4809893"/>
            <a:chOff x="-92223" y="3888587"/>
            <a:chExt cx="6759603" cy="4427933"/>
          </a:xfrm>
        </p:grpSpPr>
        <p:sp>
          <p:nvSpPr>
            <p:cNvPr id="28" name="Rectangle 139"/>
            <p:cNvSpPr>
              <a:spLocks noChangeArrowheads="1"/>
            </p:cNvSpPr>
            <p:nvPr/>
          </p:nvSpPr>
          <p:spPr bwMode="auto">
            <a:xfrm>
              <a:off x="42644" y="3888587"/>
              <a:ext cx="6624736" cy="4427933"/>
            </a:xfrm>
            <a:prstGeom prst="rect">
              <a:avLst/>
            </a:prstGeom>
            <a:solidFill>
              <a:schemeClr val="bg1"/>
            </a:solidFill>
            <a:ln>
              <a:noFill/>
            </a:ln>
            <a:effectLst>
              <a:glow rad="139700">
                <a:schemeClr val="accent2">
                  <a:satMod val="175000"/>
                  <a:alpha val="40000"/>
                </a:schemeClr>
              </a:glow>
              <a:outerShdw dist="107763" dir="2700000" algn="ctr" rotWithShape="0">
                <a:schemeClr val="bg2">
                  <a:alpha val="50000"/>
                </a:schemeClr>
              </a:outerShdw>
            </a:effectLst>
            <a:extLst/>
          </p:spPr>
          <p:txBody>
            <a:bodyPr lIns="180000" tIns="72000" rIns="180000" bIns="72000" anchor="ctr"/>
            <a:lstStyle/>
            <a:p>
              <a:pPr eaLnBrk="1" hangingPunct="1">
                <a:defRPr/>
              </a:pPr>
              <a:endParaRPr lang="en-US" altLang="ja-JP" sz="1050" b="1" dirty="0">
                <a:latin typeface="HG丸ｺﾞｼｯｸM-PRO" pitchFamily="50" charset="-128"/>
                <a:ea typeface="HG丸ｺﾞｼｯｸM-PRO" pitchFamily="50" charset="-128"/>
              </a:endParaRPr>
            </a:p>
          </p:txBody>
        </p:sp>
        <p:sp>
          <p:nvSpPr>
            <p:cNvPr id="46" name="AutoShape 3"/>
            <p:cNvSpPr>
              <a:spLocks noChangeArrowheads="1"/>
            </p:cNvSpPr>
            <p:nvPr/>
          </p:nvSpPr>
          <p:spPr bwMode="auto">
            <a:xfrm>
              <a:off x="416029" y="4018251"/>
              <a:ext cx="6010275" cy="328960"/>
            </a:xfrm>
            <a:prstGeom prst="roundRect">
              <a:avLst>
                <a:gd name="adj" fmla="val 34712"/>
              </a:avLst>
            </a:prstGeom>
            <a:solidFill>
              <a:srgbClr val="FFC000"/>
            </a:solidFill>
            <a:ln>
              <a:solidFill>
                <a:schemeClr val="accent2"/>
              </a:solidFill>
            </a:ln>
            <a:extLst/>
          </p:spPr>
          <p:style>
            <a:lnRef idx="1">
              <a:schemeClr val="accent6"/>
            </a:lnRef>
            <a:fillRef idx="2">
              <a:schemeClr val="accent6"/>
            </a:fillRef>
            <a:effectRef idx="1">
              <a:schemeClr val="accent6"/>
            </a:effectRef>
            <a:fontRef idx="minor">
              <a:schemeClr val="dk1"/>
            </a:fontRef>
          </p:style>
          <p:txBody>
            <a:bodyPr lIns="180000" tIns="72000" rIns="180000" bIns="72000" anchor="t"/>
            <a:lstStyle/>
            <a:p>
              <a:pPr algn="ctr" eaLnBrk="1" hangingPunct="1">
                <a:lnSpc>
                  <a:spcPct val="80000"/>
                </a:lnSpc>
                <a:spcBef>
                  <a:spcPct val="20000"/>
                </a:spcBef>
                <a:defRPr/>
              </a:pPr>
              <a:r>
                <a:rPr lang="ja-JP" altLang="en-US" sz="1600" b="1" dirty="0" smtClean="0">
                  <a:solidFill>
                    <a:schemeClr val="tx1"/>
                  </a:solidFill>
                  <a:latin typeface="UD デジタル 教科書体 NP-B" panose="02020700000000000000" pitchFamily="18" charset="-128"/>
                  <a:ea typeface="UD デジタル 教科書体 NP-B" panose="02020700000000000000" pitchFamily="18" charset="-128"/>
                </a:rPr>
                <a:t>大阪</a:t>
              </a: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府立すながわ高等支援</a:t>
              </a:r>
              <a:r>
                <a:rPr lang="ja-JP" altLang="en-US" sz="1600" b="1" dirty="0" smtClean="0">
                  <a:solidFill>
                    <a:schemeClr val="tx1"/>
                  </a:solidFill>
                  <a:latin typeface="UD デジタル 教科書体 NP-B" panose="02020700000000000000" pitchFamily="18" charset="-128"/>
                  <a:ea typeface="UD デジタル 教科書体 NP-B" panose="02020700000000000000" pitchFamily="18" charset="-128"/>
                </a:rPr>
                <a:t>学校の</a:t>
              </a: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ご紹介</a:t>
              </a:r>
            </a:p>
          </p:txBody>
        </p:sp>
        <p:sp>
          <p:nvSpPr>
            <p:cNvPr id="47" name="Rectangle 356"/>
            <p:cNvSpPr>
              <a:spLocks noChangeArrowheads="1"/>
            </p:cNvSpPr>
            <p:nvPr/>
          </p:nvSpPr>
          <p:spPr bwMode="auto">
            <a:xfrm>
              <a:off x="-92223" y="4872217"/>
              <a:ext cx="6579233" cy="123416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lIns="252000" tIns="72000" rIns="252000" b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700"/>
                </a:lnSpc>
                <a:spcBef>
                  <a:spcPct val="0"/>
                </a:spcBef>
                <a:buNone/>
              </a:pPr>
              <a:r>
                <a:rPr lang="ja-JP" altLang="en-US" sz="1200" b="1" dirty="0" smtClean="0">
                  <a:latin typeface="UD デジタル 教科書体 NP-B" panose="02020700000000000000" pitchFamily="18" charset="-128"/>
                  <a:ea typeface="UD デジタル 教科書体 NP-B" panose="02020700000000000000" pitchFamily="18" charset="-128"/>
                </a:rPr>
                <a:t>１</a:t>
              </a:r>
              <a:r>
                <a:rPr lang="ja-JP" altLang="en-US" sz="1200" b="1" dirty="0" smtClean="0">
                  <a:solidFill>
                    <a:srgbClr val="FF0000"/>
                  </a:solidFill>
                  <a:latin typeface="UD デジタル 教科書体 NP-B" panose="02020700000000000000" pitchFamily="18" charset="-128"/>
                  <a:ea typeface="UD デジタル 教科書体 NP-B" panose="02020700000000000000" pitchFamily="18" charset="-128"/>
                </a:rPr>
                <a:t>．</a:t>
              </a:r>
              <a:r>
                <a:rPr lang="ja-JP" altLang="en-US" sz="1200" b="1" dirty="0" smtClean="0">
                  <a:latin typeface="UD デジタル 教科書体 NP-B" panose="02020700000000000000" pitchFamily="18" charset="-128"/>
                  <a:ea typeface="UD デジタル 教科書体 NP-B" panose="02020700000000000000" pitchFamily="18" charset="-128"/>
                </a:rPr>
                <a:t>生徒</a:t>
              </a:r>
              <a:r>
                <a:rPr lang="ja-JP" altLang="en-US" sz="1200" b="1" dirty="0">
                  <a:latin typeface="UD デジタル 教科書体 NP-B" panose="02020700000000000000" pitchFamily="18" charset="-128"/>
                  <a:ea typeface="UD デジタル 教科書体 NP-B" panose="02020700000000000000" pitchFamily="18" charset="-128"/>
                </a:rPr>
                <a:t>一人ひとりの能力や可能性を最大限伸ばし、社会人としての生活習慣や職業</a:t>
              </a:r>
              <a:r>
                <a:rPr lang="ja-JP" altLang="en-US" sz="1200" b="1" dirty="0" smtClean="0">
                  <a:latin typeface="UD デジタル 教科書体 NP-B" panose="02020700000000000000" pitchFamily="18" charset="-128"/>
                  <a:ea typeface="UD デジタル 教科書体 NP-B" panose="02020700000000000000" pitchFamily="18" charset="-128"/>
                </a:rPr>
                <a:t>意識を</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pPr eaLnBrk="1" hangingPunct="1">
                <a:lnSpc>
                  <a:spcPts val="1700"/>
                </a:lnSpc>
                <a:spcBef>
                  <a:spcPct val="0"/>
                </a:spcBef>
                <a:buFontTx/>
                <a:buNone/>
              </a:pPr>
              <a:r>
                <a:rPr lang="ja-JP" altLang="en-US" sz="1200" b="1" dirty="0" smtClean="0">
                  <a:latin typeface="UD デジタル 教科書体 NP-B" panose="02020700000000000000" pitchFamily="18" charset="-128"/>
                  <a:ea typeface="UD デジタル 教科書体 NP-B" panose="02020700000000000000" pitchFamily="18" charset="-128"/>
                </a:rPr>
                <a:t>　  はぐくみ</a:t>
              </a:r>
              <a:r>
                <a:rPr lang="ja-JP" altLang="en-US" sz="1200" b="1" dirty="0">
                  <a:latin typeface="UD デジタル 教科書体 NP-B" panose="02020700000000000000" pitchFamily="18" charset="-128"/>
                  <a:ea typeface="UD デジタル 教科書体 NP-B" panose="02020700000000000000" pitchFamily="18" charset="-128"/>
                </a:rPr>
                <a:t>、心豊かな人間を育成します</a:t>
              </a:r>
              <a:r>
                <a:rPr lang="ja-JP" altLang="en-US" sz="1200" b="1" dirty="0" smtClean="0">
                  <a:latin typeface="UD デジタル 教科書体 NP-B" panose="02020700000000000000" pitchFamily="18" charset="-128"/>
                  <a:ea typeface="UD デジタル 教科書体 NP-B" panose="02020700000000000000" pitchFamily="18" charset="-128"/>
                </a:rPr>
                <a:t>。</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lnSpc>
                  <a:spcPts val="1700"/>
                </a:lnSpc>
                <a:spcBef>
                  <a:spcPct val="0"/>
                </a:spcBef>
                <a:buFontTx/>
                <a:buNone/>
              </a:pPr>
              <a:r>
                <a:rPr lang="ja-JP" altLang="en-US" sz="1200" b="1" dirty="0" smtClean="0">
                  <a:latin typeface="UD デジタル 教科書体 NP-B" panose="02020700000000000000" pitchFamily="18" charset="-128"/>
                  <a:ea typeface="UD デジタル 教科書体 NP-B" panose="02020700000000000000" pitchFamily="18" charset="-128"/>
                </a:rPr>
                <a:t>２</a:t>
              </a:r>
              <a:r>
                <a:rPr lang="ja-JP" altLang="en-US" sz="1200" b="1" dirty="0" smtClean="0">
                  <a:solidFill>
                    <a:srgbClr val="FF0000"/>
                  </a:solidFill>
                  <a:latin typeface="UD デジタル 教科書体 NP-B" panose="02020700000000000000" pitchFamily="18" charset="-128"/>
                  <a:ea typeface="UD デジタル 教科書体 NP-B" panose="02020700000000000000" pitchFamily="18" charset="-128"/>
                </a:rPr>
                <a:t>．</a:t>
              </a:r>
              <a:r>
                <a:rPr lang="ja-JP" altLang="en-US" sz="1200" b="1" dirty="0" smtClean="0">
                  <a:latin typeface="UD デジタル 教科書体 NP-B" panose="02020700000000000000" pitchFamily="18" charset="-128"/>
                  <a:ea typeface="UD デジタル 教科書体 NP-B" panose="02020700000000000000" pitchFamily="18" charset="-128"/>
                </a:rPr>
                <a:t>実践的</a:t>
              </a:r>
              <a:r>
                <a:rPr lang="ja-JP" altLang="en-US" sz="1200" b="1" dirty="0">
                  <a:latin typeface="UD デジタル 教科書体 NP-B" panose="02020700000000000000" pitchFamily="18" charset="-128"/>
                  <a:ea typeface="UD デジタル 教科書体 NP-B" panose="02020700000000000000" pitchFamily="18" charset="-128"/>
                </a:rPr>
                <a:t>な職業教育を充実し、集団の中での学びを通して、社会に貢献する力を</a:t>
              </a:r>
              <a:r>
                <a:rPr lang="ja-JP" altLang="en-US" sz="1200" b="1" dirty="0" smtClean="0">
                  <a:latin typeface="UD デジタル 教科書体 NP-B" panose="02020700000000000000" pitchFamily="18" charset="-128"/>
                  <a:ea typeface="UD デジタル 教科書体 NP-B" panose="02020700000000000000" pitchFamily="18" charset="-128"/>
                </a:rPr>
                <a:t>育成します。</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pPr>
                <a:lnSpc>
                  <a:spcPts val="1700"/>
                </a:lnSpc>
                <a:spcBef>
                  <a:spcPct val="0"/>
                </a:spcBef>
                <a:buNone/>
              </a:pPr>
              <a:r>
                <a:rPr lang="ja-JP" altLang="en-US" sz="1200" b="1" dirty="0" smtClean="0">
                  <a:latin typeface="UD デジタル 教科書体 NP-B" panose="02020700000000000000" pitchFamily="18" charset="-128"/>
                  <a:ea typeface="UD デジタル 教科書体 NP-B" panose="02020700000000000000" pitchFamily="18" charset="-128"/>
                </a:rPr>
                <a:t>３</a:t>
              </a:r>
              <a:r>
                <a:rPr lang="ja-JP" altLang="en-US" sz="1200" b="1" dirty="0">
                  <a:solidFill>
                    <a:srgbClr val="FF0000"/>
                  </a:solidFill>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在学中から関係機関と連携し、卒業後の職場定着支援を行います</a:t>
              </a:r>
              <a:r>
                <a:rPr lang="ja-JP" altLang="en-US" sz="1200" b="1" dirty="0" smtClean="0">
                  <a:latin typeface="UD デジタル 教科書体 NP-B" panose="02020700000000000000" pitchFamily="18" charset="-128"/>
                  <a:ea typeface="UD デジタル 教科書体 NP-B" panose="02020700000000000000" pitchFamily="18" charset="-128"/>
                </a:rPr>
                <a:t>。</a:t>
              </a:r>
              <a:endParaRPr lang="en-US" altLang="ja-JP" sz="1200" b="1" dirty="0">
                <a:latin typeface="UD デジタル 教科書体 NP-B" panose="02020700000000000000" pitchFamily="18" charset="-128"/>
                <a:ea typeface="UD デジタル 教科書体 NP-B" panose="02020700000000000000" pitchFamily="18" charset="-128"/>
              </a:endParaRPr>
            </a:p>
          </p:txBody>
        </p:sp>
        <p:sp>
          <p:nvSpPr>
            <p:cNvPr id="48" name="テキスト ボックス 6"/>
            <p:cNvSpPr txBox="1">
              <a:spLocks noChangeArrowheads="1"/>
            </p:cNvSpPr>
            <p:nvPr/>
          </p:nvSpPr>
          <p:spPr bwMode="auto">
            <a:xfrm>
              <a:off x="277059" y="4487233"/>
              <a:ext cx="6288214" cy="332194"/>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80000" tIns="72000" rIns="180000" bIns="7200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dirty="0" smtClean="0">
                  <a:latin typeface="HG明朝E" panose="02020909000000000000" pitchFamily="17" charset="-128"/>
                  <a:ea typeface="HG明朝E" panose="02020909000000000000" pitchFamily="17" charset="-128"/>
                </a:rPr>
                <a:t>知的障がいのある生徒が就労を通じた自立をめざして頑張っています！！</a:t>
              </a:r>
              <a:endParaRPr lang="ja-JP" altLang="en-US" sz="1400" dirty="0">
                <a:latin typeface="HG明朝E" panose="02020909000000000000" pitchFamily="17" charset="-128"/>
                <a:ea typeface="HG明朝E" panose="02020909000000000000" pitchFamily="17" charset="-128"/>
              </a:endParaRPr>
            </a:p>
          </p:txBody>
        </p:sp>
        <p:sp>
          <p:nvSpPr>
            <p:cNvPr id="49" name="テキスト ボックス 48"/>
            <p:cNvSpPr txBox="1"/>
            <p:nvPr/>
          </p:nvSpPr>
          <p:spPr>
            <a:xfrm>
              <a:off x="187811" y="6067963"/>
              <a:ext cx="3147188" cy="2173876"/>
            </a:xfrm>
            <a:prstGeom prst="rect">
              <a:avLst/>
            </a:prstGeom>
            <a:solidFill>
              <a:srgbClr val="FFFF99"/>
            </a:solidFill>
            <a:ln>
              <a:solidFill>
                <a:schemeClr val="tx1"/>
              </a:solidFill>
            </a:ln>
          </p:spPr>
          <p:txBody>
            <a:bodyPr wrap="square" lIns="180000" tIns="72000" rIns="180000" bIns="72000">
              <a:spAutoFit/>
            </a:bodyPr>
            <a:lstStyle/>
            <a:p>
              <a:pPr>
                <a:defRPr/>
              </a:pPr>
              <a:r>
                <a:rPr lang="ja-JP" altLang="en-US" sz="1200" b="1" dirty="0" smtClean="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職業共通教科</a:t>
              </a:r>
              <a:r>
                <a:rPr lang="ja-JP" altLang="en-US" sz="1200" b="1" dirty="0" smtClean="0">
                  <a:latin typeface="UD デジタル 教科書体 NP-B" panose="02020700000000000000" pitchFamily="18" charset="-128"/>
                  <a:ea typeface="UD デジタル 教科書体 NP-B" panose="02020700000000000000" pitchFamily="18" charset="-128"/>
                </a:rPr>
                <a:t>＞</a:t>
              </a:r>
              <a:endParaRPr lang="en-US" altLang="ja-JP" sz="1200" b="1" dirty="0">
                <a:latin typeface="UD デジタル 教科書体 NP-B" panose="02020700000000000000" pitchFamily="18" charset="-128"/>
                <a:ea typeface="UD デジタル 教科書体 NP-B" panose="02020700000000000000" pitchFamily="18" charset="-128"/>
              </a:endParaRPr>
            </a:p>
            <a:p>
              <a:pPr>
                <a:defRPr/>
              </a:pPr>
              <a:r>
                <a:rPr lang="ja-JP" altLang="en-US" sz="1200" b="1" dirty="0" smtClean="0">
                  <a:latin typeface="UD デジタル 教科書体 NP-B" panose="02020700000000000000" pitchFamily="18" charset="-128"/>
                  <a:ea typeface="UD デジタル 教科書体 NP-B" panose="02020700000000000000" pitchFamily="18" charset="-128"/>
                </a:rPr>
                <a:t>①</a:t>
              </a:r>
              <a:r>
                <a:rPr lang="ja-JP" altLang="en-US" sz="1200" b="1" dirty="0">
                  <a:latin typeface="UD デジタル 教科書体 NP-B" panose="02020700000000000000" pitchFamily="18" charset="-128"/>
                  <a:ea typeface="UD デジタル 教科書体 NP-B" panose="02020700000000000000" pitchFamily="18" charset="-128"/>
                </a:rPr>
                <a:t>「清掃」②</a:t>
              </a:r>
              <a:r>
                <a:rPr lang="ja-JP" altLang="en-US" sz="1200" b="1" dirty="0" smtClean="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接客</a:t>
              </a:r>
              <a:r>
                <a:rPr lang="ja-JP" altLang="en-US" sz="1200" b="1" dirty="0" smtClean="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③「物流」</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endParaRPr lang="en-US" altLang="ja-JP" sz="1200" b="1" dirty="0">
                <a:latin typeface="UD デジタル 教科書体 NP-B" panose="02020700000000000000" pitchFamily="18" charset="-128"/>
                <a:ea typeface="UD デジタル 教科書体 NP-B" panose="02020700000000000000" pitchFamily="18" charset="-128"/>
              </a:endParaRPr>
            </a:p>
            <a:p>
              <a:pPr>
                <a:defRPr/>
              </a:pPr>
              <a:r>
                <a:rPr lang="ja-JP" altLang="en-US" sz="1200" b="1" dirty="0">
                  <a:latin typeface="UD デジタル 教科書体 NP-B" panose="02020700000000000000" pitchFamily="18" charset="-128"/>
                  <a:ea typeface="UD デジタル 教科書体 NP-B" panose="02020700000000000000" pitchFamily="18" charset="-128"/>
                </a:rPr>
                <a:t>＜職業専門教科</a:t>
              </a:r>
              <a:r>
                <a:rPr lang="ja-JP" altLang="en-US" sz="1200" b="1" dirty="0" smtClean="0">
                  <a:latin typeface="UD デジタル 教科書体 NP-B" panose="02020700000000000000" pitchFamily="18" charset="-128"/>
                  <a:ea typeface="UD デジタル 教科書体 NP-B" panose="02020700000000000000" pitchFamily="18" charset="-128"/>
                </a:rPr>
                <a:t>＞</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r>
                <a:rPr lang="ja-JP" altLang="en-US" sz="1200" b="1" dirty="0" smtClean="0">
                  <a:latin typeface="UD デジタル 教科書体 NP-B" panose="02020700000000000000" pitchFamily="18" charset="-128"/>
                  <a:ea typeface="UD デジタル 教科書体 NP-B" panose="02020700000000000000" pitchFamily="18" charset="-128"/>
                </a:rPr>
                <a:t>①</a:t>
              </a:r>
              <a:r>
                <a:rPr lang="ja-JP" altLang="en-US" sz="1200" b="1" dirty="0">
                  <a:latin typeface="UD デジタル 教科書体 NP-B" panose="02020700000000000000" pitchFamily="18" charset="-128"/>
                  <a:ea typeface="UD デジタル 教科書体 NP-B" panose="02020700000000000000" pitchFamily="18" charset="-128"/>
                </a:rPr>
                <a:t>　せいかつサービス科　</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r>
                <a:rPr lang="ja-JP" altLang="en-US" sz="1200" b="1" dirty="0">
                  <a:latin typeface="UD デジタル 教科書体 NP-B" panose="02020700000000000000" pitchFamily="18" charset="-128"/>
                  <a:ea typeface="UD デジタル 教科書体 NP-B" panose="02020700000000000000" pitchFamily="18" charset="-128"/>
                </a:rPr>
                <a:t>　</a:t>
              </a:r>
              <a:r>
                <a:rPr lang="ja-JP" altLang="en-US" sz="1200" b="1" dirty="0" smtClean="0">
                  <a:latin typeface="UD デジタル 教科書体 NP-B" panose="02020700000000000000" pitchFamily="18" charset="-128"/>
                  <a:ea typeface="UD デジタル 教科書体 NP-B" panose="02020700000000000000" pitchFamily="18" charset="-128"/>
                </a:rPr>
                <a:t>介護</a:t>
              </a:r>
              <a:r>
                <a:rPr lang="ja-JP" altLang="en-US" sz="1200" b="1" dirty="0">
                  <a:latin typeface="UD デジタル 教科書体 NP-B" panose="02020700000000000000" pitchFamily="18" charset="-128"/>
                  <a:ea typeface="UD デジタル 教科書体 NP-B" panose="02020700000000000000" pitchFamily="18" charset="-128"/>
                </a:rPr>
                <a:t>に必要な知識や技術を習得</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r>
                <a:rPr lang="ja-JP" altLang="en-US" sz="1200" b="1" dirty="0" smtClean="0">
                  <a:latin typeface="UD デジタル 教科書体 NP-B" panose="02020700000000000000" pitchFamily="18" charset="-128"/>
                  <a:ea typeface="UD デジタル 教科書体 NP-B" panose="02020700000000000000" pitchFamily="18" charset="-128"/>
                </a:rPr>
                <a:t>②</a:t>
              </a:r>
              <a:r>
                <a:rPr lang="ja-JP" altLang="en-US" sz="1200" b="1" dirty="0">
                  <a:latin typeface="UD デジタル 教科書体 NP-B" panose="02020700000000000000" pitchFamily="18" charset="-128"/>
                  <a:ea typeface="UD デジタル 教科書体 NP-B" panose="02020700000000000000" pitchFamily="18" charset="-128"/>
                </a:rPr>
                <a:t>　ものづくり科　</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r>
                <a:rPr lang="ja-JP" altLang="en-US" sz="1200" b="1" dirty="0">
                  <a:latin typeface="UD デジタル 教科書体 NP-B" panose="02020700000000000000" pitchFamily="18" charset="-128"/>
                  <a:ea typeface="UD デジタル 教科書体 NP-B" panose="02020700000000000000" pitchFamily="18" charset="-128"/>
                </a:rPr>
                <a:t>　</a:t>
              </a:r>
              <a:r>
                <a:rPr lang="ja-JP" altLang="en-US" sz="1200" b="1" dirty="0" smtClean="0">
                  <a:latin typeface="UD デジタル 教科書体 NP-B" panose="02020700000000000000" pitchFamily="18" charset="-128"/>
                  <a:ea typeface="UD デジタル 教科書体 NP-B" panose="02020700000000000000" pitchFamily="18" charset="-128"/>
                </a:rPr>
                <a:t>ものづくり</a:t>
              </a:r>
              <a:r>
                <a:rPr lang="ja-JP" altLang="en-US" sz="1200" b="1" dirty="0">
                  <a:latin typeface="UD デジタル 教科書体 NP-B" panose="02020700000000000000" pitchFamily="18" charset="-128"/>
                  <a:ea typeface="UD デジタル 教科書体 NP-B" panose="02020700000000000000" pitchFamily="18" charset="-128"/>
                </a:rPr>
                <a:t>に必要な知識や技術を習得</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r>
                <a:rPr lang="ja-JP" altLang="en-US" sz="1200" b="1" dirty="0" smtClean="0">
                  <a:latin typeface="UD デジタル 教科書体 NP-B" panose="02020700000000000000" pitchFamily="18" charset="-128"/>
                  <a:ea typeface="UD デジタル 教科書体 NP-B" panose="02020700000000000000" pitchFamily="18" charset="-128"/>
                </a:rPr>
                <a:t>③</a:t>
              </a:r>
              <a:r>
                <a:rPr lang="ja-JP" altLang="en-US" sz="1200" b="1" dirty="0">
                  <a:latin typeface="UD デジタル 教科書体 NP-B" panose="02020700000000000000" pitchFamily="18" charset="-128"/>
                  <a:ea typeface="UD デジタル 教科書体 NP-B" panose="02020700000000000000" pitchFamily="18" charset="-128"/>
                </a:rPr>
                <a:t>　食とみどり科</a:t>
              </a:r>
              <a:endParaRPr lang="en-US" altLang="ja-JP" sz="1200" b="1" dirty="0">
                <a:latin typeface="UD デジタル 教科書体 NP-B" panose="02020700000000000000" pitchFamily="18" charset="-128"/>
                <a:ea typeface="UD デジタル 教科書体 NP-B" panose="02020700000000000000" pitchFamily="18" charset="-128"/>
              </a:endParaRPr>
            </a:p>
            <a:p>
              <a:pPr eaLnBrk="1" hangingPunct="1">
                <a:defRPr/>
              </a:pPr>
              <a:r>
                <a:rPr lang="ja-JP" altLang="en-US" sz="1200" b="1" dirty="0">
                  <a:latin typeface="UD デジタル 教科書体 NP-B" panose="02020700000000000000" pitchFamily="18" charset="-128"/>
                  <a:ea typeface="UD デジタル 教科書体 NP-B" panose="02020700000000000000" pitchFamily="18" charset="-128"/>
                </a:rPr>
                <a:t>　</a:t>
              </a:r>
              <a:r>
                <a:rPr lang="ja-JP" altLang="en-US" sz="1200" b="1" dirty="0" smtClean="0">
                  <a:latin typeface="UD デジタル 教科書体 NP-B" panose="02020700000000000000" pitchFamily="18" charset="-128"/>
                  <a:ea typeface="UD デジタル 教科書体 NP-B" panose="02020700000000000000" pitchFamily="18" charset="-128"/>
                </a:rPr>
                <a:t>農作業</a:t>
              </a:r>
              <a:r>
                <a:rPr lang="ja-JP" altLang="en-US" sz="1200" b="1" dirty="0">
                  <a:latin typeface="UD デジタル 教科書体 NP-B" panose="02020700000000000000" pitchFamily="18" charset="-128"/>
                  <a:ea typeface="UD デジタル 教科書体 NP-B" panose="02020700000000000000" pitchFamily="18" charset="-128"/>
                </a:rPr>
                <a:t>に必要な知識や技術を習得</a:t>
              </a:r>
            </a:p>
          </p:txBody>
        </p:sp>
        <p:pic>
          <p:nvPicPr>
            <p:cNvPr id="50" name="Picture 20" descr="https://upload.wikimedia.org/wikipedia/commons/thumb/2/2b/Osaka_pref_Sunagawa_highschool.jpg/800px-Osaka_pref_Sunagawa_highschool.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93736" y="6062169"/>
              <a:ext cx="3093274" cy="218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図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63442" y="1457953"/>
            <a:ext cx="868383" cy="868383"/>
          </a:xfrm>
          <a:prstGeom prst="rect">
            <a:avLst/>
          </a:prstGeom>
        </p:spPr>
      </p:pic>
    </p:spTree>
    <p:extLst>
      <p:ext uri="{BB962C8B-B14F-4D97-AF65-F5344CB8AC3E}">
        <p14:creationId xmlns:p14="http://schemas.microsoft.com/office/powerpoint/2010/main" val="4219599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レトロスペクト">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spDef>
      <a:spPr bwMode="auto">
        <a:noFill/>
        <a:ln w="9525">
          <a:noFill/>
          <a:miter lim="800000"/>
          <a:headEnd/>
          <a:tailEnd/>
        </a:ln>
        <a:extLst>
          <a:ext uri="{909E8E84-426E-40DD-AFC4-6F175D3DCCD1}">
            <a14:hiddenFill xmlns:a14="http://schemas.microsoft.com/office/drawing/2010/main">
              <a:solidFill>
                <a:srgbClr val="FFFFFF"/>
              </a:solidFill>
            </a14:hiddenFill>
          </a:ext>
        </a:extLst>
      </a:spPr>
      <a:bodyPr wrap="none" lIns="180000" tIns="72000" rIns="180000" bIns="72000" anchor="ctr"/>
      <a:lstStyle>
        <a:defPPr eaLnBrk="1" hangingPunct="1">
          <a:spcBef>
            <a:spcPct val="0"/>
          </a:spcBef>
          <a:buNone/>
          <a:defRPr sz="1200" b="1" dirty="0" smtClean="0">
            <a:latin typeface="UD デジタル 教科書体 NP-B" panose="02020700000000000000" pitchFamily="18" charset="-128"/>
            <a:ea typeface="UD デジタル 教科書体 NP-B" panose="02020700000000000000" pitchFamily="18" charset="-128"/>
          </a:defRPr>
        </a:defPPr>
      </a:lstStyle>
    </a:spDef>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TM02892315[[fn=ウィスプ]]</Template>
  <TotalTime>624</TotalTime>
  <Words>807</Words>
  <Application>Microsoft Office PowerPoint</Application>
  <PresentationFormat>ユーザー設定</PresentationFormat>
  <Paragraphs>71</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vt:i4>
      </vt:variant>
    </vt:vector>
  </HeadingPairs>
  <TitlesOfParts>
    <vt:vector size="14" baseType="lpstr">
      <vt:lpstr>HG丸ｺﾞｼｯｸM-PRO</vt:lpstr>
      <vt:lpstr>HG明朝E</vt:lpstr>
      <vt:lpstr>ＭＳ Ｐゴシック</vt:lpstr>
      <vt:lpstr>UD デジタル 教科書体 NK-B</vt:lpstr>
      <vt:lpstr>UD デジタル 教科書体 NP-B</vt:lpstr>
      <vt:lpstr>UD デジタル 教科書体 NP-R</vt:lpstr>
      <vt:lpstr>Calibri</vt:lpstr>
      <vt:lpstr>Calibri Light</vt:lpstr>
      <vt:lpstr>Wingdings</vt:lpstr>
      <vt:lpstr>Wingdings 2</vt:lpstr>
      <vt:lpstr>HDOfficeLightV0</vt:lpstr>
      <vt:lpstr>レトロスペクト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松浦　恵</dc:creator>
  <cp:lastModifiedBy>川田　桃子</cp:lastModifiedBy>
  <cp:revision>69</cp:revision>
  <cp:lastPrinted>2023-05-01T08:48:07Z</cp:lastPrinted>
  <dcterms:created xsi:type="dcterms:W3CDTF">2021-10-19T07:53:43Z</dcterms:created>
  <dcterms:modified xsi:type="dcterms:W3CDTF">2023-05-09T01:47:58Z</dcterms:modified>
</cp:coreProperties>
</file>