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9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7235825" cy="104394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7" userDrawn="1">
          <p15:clr>
            <a:srgbClr val="A4A3A4"/>
          </p15:clr>
        </p15:guide>
        <p15:guide id="2" pos="22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山脇　真奈美" initials="山脇　真奈美" lastIdx="1" clrIdx="0">
    <p:extLst>
      <p:ext uri="{19B8F6BF-5375-455C-9EA6-DF929625EA0E}">
        <p15:presenceInfo xmlns:p15="http://schemas.microsoft.com/office/powerpoint/2012/main" userId="S-1-5-21-161959346-1900351369-444732941-263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CCFFFF"/>
    <a:srgbClr val="CC9900"/>
    <a:srgbClr val="DDDDDD"/>
    <a:srgbClr val="FFCCFF"/>
    <a:srgbClr val="FFCC99"/>
    <a:srgbClr val="FFCCCC"/>
    <a:srgbClr val="FF66FF"/>
    <a:srgbClr val="FF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75" autoAdjust="0"/>
    <p:restoredTop sz="97662" autoAdjust="0"/>
  </p:normalViewPr>
  <p:slideViewPr>
    <p:cSldViewPr>
      <p:cViewPr>
        <p:scale>
          <a:sx n="100" d="100"/>
          <a:sy n="100" d="100"/>
        </p:scale>
        <p:origin x="1476" y="-72"/>
      </p:cViewPr>
      <p:guideLst>
        <p:guide orient="horz" pos="3237"/>
        <p:guide pos="22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54" y="-8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50D1E6-E95D-4EDC-99A7-AE1C27C2F68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DB474B-7D13-4C97-8BA1-3324F8105962}">
      <dgm:prSet custT="1"/>
      <dgm:spPr/>
      <dgm:t>
        <a:bodyPr/>
        <a:lstStyle/>
        <a:p>
          <a:pPr algn="l"/>
          <a:r>
            <a:rPr lang="ja-JP" altLang="en-US" sz="1400" b="1" u="none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■</a:t>
          </a:r>
          <a:r>
            <a:rPr lang="ja-JP" sz="1400" b="1" u="none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プログラム</a:t>
          </a:r>
          <a:endParaRPr lang="en-US" sz="1400" u="none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A93E2607-BDF4-45BC-8612-26019EA391EE}" type="parTrans" cxnId="{D37670C9-E8B0-4776-A814-1155F66EAC70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360CBCDB-C766-4302-B252-39C374922F8A}" type="sibTrans" cxnId="{D37670C9-E8B0-4776-A814-1155F66EAC70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7C1E5C9C-5033-4CB5-9A14-D1910291FF2E}">
      <dgm:prSet custT="1"/>
      <dgm:spPr/>
      <dgm:t>
        <a:bodyPr/>
        <a:lstStyle/>
        <a:p>
          <a:pPr algn="l"/>
          <a:r>
            <a:rPr 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１　障がい者雇用の基本</a:t>
          </a:r>
          <a:endParaRPr lang="en-US" sz="14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EFF7EFE5-5517-4FA1-B677-31BA9FFACD90}" type="parTrans" cxnId="{67F5C902-62B5-4005-BE29-A2AE59B88822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F9180404-9704-43C0-BEB3-43259D2A7982}" type="sibTrans" cxnId="{67F5C902-62B5-4005-BE29-A2AE59B88822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538FE241-14A8-4233-BA39-D1BDA07A6675}">
      <dgm:prSet custT="1"/>
      <dgm:spPr/>
      <dgm:t>
        <a:bodyPr anchor="ctr"/>
        <a:lstStyle/>
        <a:p>
          <a:pPr algn="r"/>
          <a:r>
            <a: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　　　</a:t>
          </a:r>
          <a:r>
            <a:rPr lang="ja-JP" altLang="en-US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　</a:t>
          </a:r>
          <a:r>
            <a:rPr lang="ja-JP" sz="1400" dirty="0" err="1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大阪府障</a:t>
          </a:r>
          <a:r>
            <a:rPr lang="ja-JP" sz="1400" dirty="0" err="1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がい</a:t>
          </a:r>
          <a:r>
            <a:rPr 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者雇用促進センター　</a:t>
          </a:r>
          <a:r>
            <a:rPr 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上席</a:t>
          </a:r>
          <a:r>
            <a:rPr lang="ja-JP" altLang="en-US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調査役　石田　兼二</a:t>
          </a:r>
          <a:r>
            <a:rPr 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</a:t>
          </a:r>
          <a:endParaRPr lang="en-US" sz="14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79E48887-9FDA-4F4F-BF16-3926AE47818B}" type="parTrans" cxnId="{5A884549-B295-45DF-BF2C-1C928F0FDA38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4152733F-6D3A-44AB-842E-3B528DE99D00}" type="sibTrans" cxnId="{5A884549-B295-45DF-BF2C-1C928F0FDA38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E934BC50-F221-4450-BF3C-AA47B41543A4}">
      <dgm:prSet custT="1"/>
      <dgm:spPr/>
      <dgm:t>
        <a:bodyPr/>
        <a:lstStyle/>
        <a:p>
          <a:pPr algn="l"/>
          <a:r>
            <a:rPr 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２　精神・発達障がい者雇用の基本</a:t>
          </a:r>
          <a:endParaRPr lang="en-US" sz="14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1BCA555B-0118-4A9F-AB97-3FA04066DE2C}" type="parTrans" cxnId="{AFF6C53D-3BA4-455D-8C39-566E3E449D8E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069A1855-1D6F-4160-8C0A-D8F1E484E7F0}" type="sibTrans" cxnId="{AFF6C53D-3BA4-455D-8C39-566E3E449D8E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BFF3B8B3-CAED-4C30-BE77-9A970806E6CF}">
      <dgm:prSet custT="1"/>
      <dgm:spPr/>
      <dgm:t>
        <a:bodyPr anchor="ctr"/>
        <a:lstStyle/>
        <a:p>
          <a:pPr algn="r"/>
          <a:r>
            <a: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　　　　　</a:t>
          </a:r>
          <a:r>
            <a:rPr 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大阪府障がい者雇用促進センター　上席調査役　</a:t>
          </a:r>
          <a:r>
            <a:rPr lang="ja-JP" altLang="en-US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松田　達久</a:t>
          </a:r>
          <a:endParaRPr lang="en-US" sz="14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5C7A731A-759A-456C-AB71-1AD60D23A104}" type="parTrans" cxnId="{8790CCDA-6441-42E9-87D8-E923356BC2A5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4108229D-FE24-4C9D-9D8F-E4D7C92BE5BF}" type="sibTrans" cxnId="{8790CCDA-6441-42E9-87D8-E923356BC2A5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7CA38D3E-1DD9-4839-93DB-CD5EEAB5D279}">
      <dgm:prSet custT="1"/>
      <dgm:spPr/>
      <dgm:t>
        <a:bodyPr/>
        <a:lstStyle/>
        <a:p>
          <a:pPr algn="l"/>
          <a:r>
            <a:rPr 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３　先進企業の事例紹介「障がい者の雇用管理について」</a:t>
          </a:r>
          <a:endParaRPr lang="en-US" sz="14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0652803F-F4F4-480B-AFF7-8165E2F49F40}" type="parTrans" cxnId="{BD1A1121-D0B2-4580-9C26-1F5C65619FB4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1924C967-05D8-4DE7-835E-A03FF5948EEA}" type="sibTrans" cxnId="{BD1A1121-D0B2-4580-9C26-1F5C65619FB4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3F27FA70-12BD-4A0E-8F34-E77B6F0D8B07}">
      <dgm:prSet custT="1"/>
      <dgm:spPr/>
      <dgm:t>
        <a:bodyPr anchor="ctr"/>
        <a:lstStyle/>
        <a:p>
          <a:pPr algn="r"/>
          <a:r>
            <a:rPr lang="ja-JP" altLang="en-US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株式会社</a:t>
          </a:r>
          <a:r>
            <a: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NTT</a:t>
          </a:r>
          <a:r>
            <a:rPr lang="ja-JP" altLang="en-US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西日本ルセント　関西支店平野第二センター　センター長　南　篤司</a:t>
          </a:r>
          <a:r>
            <a:rPr 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氏　</a:t>
          </a:r>
          <a:endParaRPr lang="en-US" sz="14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4A0EEEC5-85F0-4183-8444-47BFC0AED50F}" type="parTrans" cxnId="{1BF23C2B-58F8-4F8B-9746-C5BF141B4EBE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0AFE5433-4B06-4139-86CD-65B43BC51CD7}" type="sibTrans" cxnId="{1BF23C2B-58F8-4F8B-9746-C5BF141B4EBE}">
      <dgm:prSet/>
      <dgm:spPr/>
      <dgm:t>
        <a:bodyPr/>
        <a:lstStyle/>
        <a:p>
          <a:pPr algn="l"/>
          <a:endParaRPr lang="en-US" sz="140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gm:t>
    </dgm:pt>
    <dgm:pt modelId="{D067B12C-C29E-42D6-822D-68AB2DF897BE}" type="pres">
      <dgm:prSet presAssocID="{6B50D1E6-E95D-4EDC-99A7-AE1C27C2F68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kumimoji="1" lang="ja-JP" altLang="en-US"/>
        </a:p>
      </dgm:t>
    </dgm:pt>
    <dgm:pt modelId="{B309D231-46E7-4831-8E05-FE93E4EB404D}" type="pres">
      <dgm:prSet presAssocID="{E1DB474B-7D13-4C97-8BA1-3324F8105962}" presName="thickLine" presStyleLbl="alignNode1" presStyleIdx="0" presStyleCnt="7"/>
      <dgm:spPr/>
    </dgm:pt>
    <dgm:pt modelId="{E88063EB-E4B3-4A1D-BBDE-78457CC1FAA5}" type="pres">
      <dgm:prSet presAssocID="{E1DB474B-7D13-4C97-8BA1-3324F8105962}" presName="horz1" presStyleCnt="0"/>
      <dgm:spPr/>
    </dgm:pt>
    <dgm:pt modelId="{C65110FA-4DC2-4851-B6D2-15BF49BA5DC1}" type="pres">
      <dgm:prSet presAssocID="{E1DB474B-7D13-4C97-8BA1-3324F8105962}" presName="tx1" presStyleLbl="revTx" presStyleIdx="0" presStyleCnt="7"/>
      <dgm:spPr/>
      <dgm:t>
        <a:bodyPr/>
        <a:lstStyle/>
        <a:p>
          <a:endParaRPr kumimoji="1" lang="ja-JP" altLang="en-US"/>
        </a:p>
      </dgm:t>
    </dgm:pt>
    <dgm:pt modelId="{7C008DA5-F5EB-4BED-9EF6-8AEE0FFA886E}" type="pres">
      <dgm:prSet presAssocID="{E1DB474B-7D13-4C97-8BA1-3324F8105962}" presName="vert1" presStyleCnt="0"/>
      <dgm:spPr/>
    </dgm:pt>
    <dgm:pt modelId="{6BBE56ED-7ACF-4641-A31D-794789A34BF6}" type="pres">
      <dgm:prSet presAssocID="{7C1E5C9C-5033-4CB5-9A14-D1910291FF2E}" presName="thickLine" presStyleLbl="alignNode1" presStyleIdx="1" presStyleCnt="7"/>
      <dgm:spPr/>
    </dgm:pt>
    <dgm:pt modelId="{564B61CF-7D7D-4EE7-9DA3-8A2881B5031B}" type="pres">
      <dgm:prSet presAssocID="{7C1E5C9C-5033-4CB5-9A14-D1910291FF2E}" presName="horz1" presStyleCnt="0"/>
      <dgm:spPr/>
    </dgm:pt>
    <dgm:pt modelId="{7597C75B-8A53-4272-9803-ECE77F070E98}" type="pres">
      <dgm:prSet presAssocID="{7C1E5C9C-5033-4CB5-9A14-D1910291FF2E}" presName="tx1" presStyleLbl="revTx" presStyleIdx="1" presStyleCnt="7"/>
      <dgm:spPr/>
      <dgm:t>
        <a:bodyPr/>
        <a:lstStyle/>
        <a:p>
          <a:endParaRPr kumimoji="1" lang="ja-JP" altLang="en-US"/>
        </a:p>
      </dgm:t>
    </dgm:pt>
    <dgm:pt modelId="{E1700D95-B94F-4F51-B061-08E72AA61A34}" type="pres">
      <dgm:prSet presAssocID="{7C1E5C9C-5033-4CB5-9A14-D1910291FF2E}" presName="vert1" presStyleCnt="0"/>
      <dgm:spPr/>
    </dgm:pt>
    <dgm:pt modelId="{A7A04D31-174D-4706-8AAE-557FA38AAE8E}" type="pres">
      <dgm:prSet presAssocID="{538FE241-14A8-4233-BA39-D1BDA07A6675}" presName="thickLine" presStyleLbl="alignNode1" presStyleIdx="2" presStyleCnt="7"/>
      <dgm:spPr/>
    </dgm:pt>
    <dgm:pt modelId="{3E06E562-E06E-4A03-AA13-76215696D545}" type="pres">
      <dgm:prSet presAssocID="{538FE241-14A8-4233-BA39-D1BDA07A6675}" presName="horz1" presStyleCnt="0"/>
      <dgm:spPr/>
    </dgm:pt>
    <dgm:pt modelId="{12AD2F9F-F8CE-48BD-9EEF-2D0D2CF52A06}" type="pres">
      <dgm:prSet presAssocID="{538FE241-14A8-4233-BA39-D1BDA07A6675}" presName="tx1" presStyleLbl="revTx" presStyleIdx="2" presStyleCnt="7"/>
      <dgm:spPr/>
      <dgm:t>
        <a:bodyPr/>
        <a:lstStyle/>
        <a:p>
          <a:endParaRPr kumimoji="1" lang="ja-JP" altLang="en-US"/>
        </a:p>
      </dgm:t>
    </dgm:pt>
    <dgm:pt modelId="{2C7BB1FE-C0B5-4D65-868C-0EDB83F43EF9}" type="pres">
      <dgm:prSet presAssocID="{538FE241-14A8-4233-BA39-D1BDA07A6675}" presName="vert1" presStyleCnt="0"/>
      <dgm:spPr/>
    </dgm:pt>
    <dgm:pt modelId="{E0F9DC5C-54BC-45E5-A1CF-D26241954CBA}" type="pres">
      <dgm:prSet presAssocID="{E934BC50-F221-4450-BF3C-AA47B41543A4}" presName="thickLine" presStyleLbl="alignNode1" presStyleIdx="3" presStyleCnt="7"/>
      <dgm:spPr/>
    </dgm:pt>
    <dgm:pt modelId="{D3BAB642-1303-49FF-9340-BD7387B76D26}" type="pres">
      <dgm:prSet presAssocID="{E934BC50-F221-4450-BF3C-AA47B41543A4}" presName="horz1" presStyleCnt="0"/>
      <dgm:spPr/>
    </dgm:pt>
    <dgm:pt modelId="{68CDE0B1-26C6-488C-A1F0-B3E1BAD827E7}" type="pres">
      <dgm:prSet presAssocID="{E934BC50-F221-4450-BF3C-AA47B41543A4}" presName="tx1" presStyleLbl="revTx" presStyleIdx="3" presStyleCnt="7"/>
      <dgm:spPr/>
      <dgm:t>
        <a:bodyPr/>
        <a:lstStyle/>
        <a:p>
          <a:endParaRPr kumimoji="1" lang="ja-JP" altLang="en-US"/>
        </a:p>
      </dgm:t>
    </dgm:pt>
    <dgm:pt modelId="{EF756F7F-6D22-4090-9846-7995655C41DE}" type="pres">
      <dgm:prSet presAssocID="{E934BC50-F221-4450-BF3C-AA47B41543A4}" presName="vert1" presStyleCnt="0"/>
      <dgm:spPr/>
    </dgm:pt>
    <dgm:pt modelId="{73E9A11B-5921-4E0E-A839-B31771CD650C}" type="pres">
      <dgm:prSet presAssocID="{BFF3B8B3-CAED-4C30-BE77-9A970806E6CF}" presName="thickLine" presStyleLbl="alignNode1" presStyleIdx="4" presStyleCnt="7"/>
      <dgm:spPr/>
    </dgm:pt>
    <dgm:pt modelId="{C99FCD94-E974-4B2A-AD23-8894F0C7608A}" type="pres">
      <dgm:prSet presAssocID="{BFF3B8B3-CAED-4C30-BE77-9A970806E6CF}" presName="horz1" presStyleCnt="0"/>
      <dgm:spPr/>
    </dgm:pt>
    <dgm:pt modelId="{52449BA6-A984-405E-9DB4-25DD5B1575CA}" type="pres">
      <dgm:prSet presAssocID="{BFF3B8B3-CAED-4C30-BE77-9A970806E6CF}" presName="tx1" presStyleLbl="revTx" presStyleIdx="4" presStyleCnt="7"/>
      <dgm:spPr/>
      <dgm:t>
        <a:bodyPr/>
        <a:lstStyle/>
        <a:p>
          <a:endParaRPr kumimoji="1" lang="ja-JP" altLang="en-US"/>
        </a:p>
      </dgm:t>
    </dgm:pt>
    <dgm:pt modelId="{1D11C59B-5A6D-45EB-90CA-1A6F81EF3853}" type="pres">
      <dgm:prSet presAssocID="{BFF3B8B3-CAED-4C30-BE77-9A970806E6CF}" presName="vert1" presStyleCnt="0"/>
      <dgm:spPr/>
    </dgm:pt>
    <dgm:pt modelId="{2C159694-F151-400B-8FCE-0396FB00641E}" type="pres">
      <dgm:prSet presAssocID="{7CA38D3E-1DD9-4839-93DB-CD5EEAB5D279}" presName="thickLine" presStyleLbl="alignNode1" presStyleIdx="5" presStyleCnt="7"/>
      <dgm:spPr/>
    </dgm:pt>
    <dgm:pt modelId="{A71B90D1-B2C7-421F-A854-454FC0F2DCE6}" type="pres">
      <dgm:prSet presAssocID="{7CA38D3E-1DD9-4839-93DB-CD5EEAB5D279}" presName="horz1" presStyleCnt="0"/>
      <dgm:spPr/>
    </dgm:pt>
    <dgm:pt modelId="{7023C24C-4977-4635-89DD-B0054F8874D0}" type="pres">
      <dgm:prSet presAssocID="{7CA38D3E-1DD9-4839-93DB-CD5EEAB5D279}" presName="tx1" presStyleLbl="revTx" presStyleIdx="5" presStyleCnt="7"/>
      <dgm:spPr/>
      <dgm:t>
        <a:bodyPr/>
        <a:lstStyle/>
        <a:p>
          <a:endParaRPr kumimoji="1" lang="ja-JP" altLang="en-US"/>
        </a:p>
      </dgm:t>
    </dgm:pt>
    <dgm:pt modelId="{FC84D334-D2E6-436E-9E9C-FFB61EA011CC}" type="pres">
      <dgm:prSet presAssocID="{7CA38D3E-1DD9-4839-93DB-CD5EEAB5D279}" presName="vert1" presStyleCnt="0"/>
      <dgm:spPr/>
    </dgm:pt>
    <dgm:pt modelId="{CD6A23EE-FA84-4BF4-A0B1-5C55D5ECE063}" type="pres">
      <dgm:prSet presAssocID="{3F27FA70-12BD-4A0E-8F34-E77B6F0D8B07}" presName="thickLine" presStyleLbl="alignNode1" presStyleIdx="6" presStyleCnt="7"/>
      <dgm:spPr/>
    </dgm:pt>
    <dgm:pt modelId="{90F0D06E-A631-421C-9624-6EA1B80212B2}" type="pres">
      <dgm:prSet presAssocID="{3F27FA70-12BD-4A0E-8F34-E77B6F0D8B07}" presName="horz1" presStyleCnt="0"/>
      <dgm:spPr/>
    </dgm:pt>
    <dgm:pt modelId="{A074DB81-2A8B-449C-9E05-4FB9DDB3A940}" type="pres">
      <dgm:prSet presAssocID="{3F27FA70-12BD-4A0E-8F34-E77B6F0D8B07}" presName="tx1" presStyleLbl="revTx" presStyleIdx="6" presStyleCnt="7"/>
      <dgm:spPr/>
      <dgm:t>
        <a:bodyPr/>
        <a:lstStyle/>
        <a:p>
          <a:endParaRPr kumimoji="1" lang="ja-JP" altLang="en-US"/>
        </a:p>
      </dgm:t>
    </dgm:pt>
    <dgm:pt modelId="{0F81A94B-A91E-422C-B974-D68F733814AA}" type="pres">
      <dgm:prSet presAssocID="{3F27FA70-12BD-4A0E-8F34-E77B6F0D8B07}" presName="vert1" presStyleCnt="0"/>
      <dgm:spPr/>
    </dgm:pt>
  </dgm:ptLst>
  <dgm:cxnLst>
    <dgm:cxn modelId="{D37670C9-E8B0-4776-A814-1155F66EAC70}" srcId="{6B50D1E6-E95D-4EDC-99A7-AE1C27C2F685}" destId="{E1DB474B-7D13-4C97-8BA1-3324F8105962}" srcOrd="0" destOrd="0" parTransId="{A93E2607-BDF4-45BC-8612-26019EA391EE}" sibTransId="{360CBCDB-C766-4302-B252-39C374922F8A}"/>
    <dgm:cxn modelId="{5A884549-B295-45DF-BF2C-1C928F0FDA38}" srcId="{6B50D1E6-E95D-4EDC-99A7-AE1C27C2F685}" destId="{538FE241-14A8-4233-BA39-D1BDA07A6675}" srcOrd="2" destOrd="0" parTransId="{79E48887-9FDA-4F4F-BF16-3926AE47818B}" sibTransId="{4152733F-6D3A-44AB-842E-3B528DE99D00}"/>
    <dgm:cxn modelId="{B3DE52CC-65F5-40E7-85D7-53AC08E0E423}" type="presOf" srcId="{7CA38D3E-1DD9-4839-93DB-CD5EEAB5D279}" destId="{7023C24C-4977-4635-89DD-B0054F8874D0}" srcOrd="0" destOrd="0" presId="urn:microsoft.com/office/officeart/2008/layout/LinedList"/>
    <dgm:cxn modelId="{1BF23C2B-58F8-4F8B-9746-C5BF141B4EBE}" srcId="{6B50D1E6-E95D-4EDC-99A7-AE1C27C2F685}" destId="{3F27FA70-12BD-4A0E-8F34-E77B6F0D8B07}" srcOrd="6" destOrd="0" parTransId="{4A0EEEC5-85F0-4183-8444-47BFC0AED50F}" sibTransId="{0AFE5433-4B06-4139-86CD-65B43BC51CD7}"/>
    <dgm:cxn modelId="{9BAF9A44-BAC0-49CF-91BC-298FC76E8EDC}" type="presOf" srcId="{538FE241-14A8-4233-BA39-D1BDA07A6675}" destId="{12AD2F9F-F8CE-48BD-9EEF-2D0D2CF52A06}" srcOrd="0" destOrd="0" presId="urn:microsoft.com/office/officeart/2008/layout/LinedList"/>
    <dgm:cxn modelId="{BD1A1121-D0B2-4580-9C26-1F5C65619FB4}" srcId="{6B50D1E6-E95D-4EDC-99A7-AE1C27C2F685}" destId="{7CA38D3E-1DD9-4839-93DB-CD5EEAB5D279}" srcOrd="5" destOrd="0" parTransId="{0652803F-F4F4-480B-AFF7-8165E2F49F40}" sibTransId="{1924C967-05D8-4DE7-835E-A03FF5948EEA}"/>
    <dgm:cxn modelId="{67F5C902-62B5-4005-BE29-A2AE59B88822}" srcId="{6B50D1E6-E95D-4EDC-99A7-AE1C27C2F685}" destId="{7C1E5C9C-5033-4CB5-9A14-D1910291FF2E}" srcOrd="1" destOrd="0" parTransId="{EFF7EFE5-5517-4FA1-B677-31BA9FFACD90}" sibTransId="{F9180404-9704-43C0-BEB3-43259D2A7982}"/>
    <dgm:cxn modelId="{4D1826A8-0B2B-4313-8841-D6B6521014FD}" type="presOf" srcId="{E1DB474B-7D13-4C97-8BA1-3324F8105962}" destId="{C65110FA-4DC2-4851-B6D2-15BF49BA5DC1}" srcOrd="0" destOrd="0" presId="urn:microsoft.com/office/officeart/2008/layout/LinedList"/>
    <dgm:cxn modelId="{04ED38E8-160E-46D7-ACDD-CBF89D086A88}" type="presOf" srcId="{E934BC50-F221-4450-BF3C-AA47B41543A4}" destId="{68CDE0B1-26C6-488C-A1F0-B3E1BAD827E7}" srcOrd="0" destOrd="0" presId="urn:microsoft.com/office/officeart/2008/layout/LinedList"/>
    <dgm:cxn modelId="{AFF6C53D-3BA4-455D-8C39-566E3E449D8E}" srcId="{6B50D1E6-E95D-4EDC-99A7-AE1C27C2F685}" destId="{E934BC50-F221-4450-BF3C-AA47B41543A4}" srcOrd="3" destOrd="0" parTransId="{1BCA555B-0118-4A9F-AB97-3FA04066DE2C}" sibTransId="{069A1855-1D6F-4160-8C0A-D8F1E484E7F0}"/>
    <dgm:cxn modelId="{8E3056FC-3198-4327-AFDC-654E2BA45A69}" type="presOf" srcId="{7C1E5C9C-5033-4CB5-9A14-D1910291FF2E}" destId="{7597C75B-8A53-4272-9803-ECE77F070E98}" srcOrd="0" destOrd="0" presId="urn:microsoft.com/office/officeart/2008/layout/LinedList"/>
    <dgm:cxn modelId="{6A58164C-50BC-401C-B15F-819E7B3963FE}" type="presOf" srcId="{BFF3B8B3-CAED-4C30-BE77-9A970806E6CF}" destId="{52449BA6-A984-405E-9DB4-25DD5B1575CA}" srcOrd="0" destOrd="0" presId="urn:microsoft.com/office/officeart/2008/layout/LinedList"/>
    <dgm:cxn modelId="{EC4A8322-4D3F-4F6D-8062-DCE6484FA343}" type="presOf" srcId="{3F27FA70-12BD-4A0E-8F34-E77B6F0D8B07}" destId="{A074DB81-2A8B-449C-9E05-4FB9DDB3A940}" srcOrd="0" destOrd="0" presId="urn:microsoft.com/office/officeart/2008/layout/LinedList"/>
    <dgm:cxn modelId="{85CAC70F-1734-4666-9A50-994A80486E22}" type="presOf" srcId="{6B50D1E6-E95D-4EDC-99A7-AE1C27C2F685}" destId="{D067B12C-C29E-42D6-822D-68AB2DF897BE}" srcOrd="0" destOrd="0" presId="urn:microsoft.com/office/officeart/2008/layout/LinedList"/>
    <dgm:cxn modelId="{8790CCDA-6441-42E9-87D8-E923356BC2A5}" srcId="{6B50D1E6-E95D-4EDC-99A7-AE1C27C2F685}" destId="{BFF3B8B3-CAED-4C30-BE77-9A970806E6CF}" srcOrd="4" destOrd="0" parTransId="{5C7A731A-759A-456C-AB71-1AD60D23A104}" sibTransId="{4108229D-FE24-4C9D-9D8F-E4D7C92BE5BF}"/>
    <dgm:cxn modelId="{756257E7-42BA-4FBC-BCFF-093F887C1E7A}" type="presParOf" srcId="{D067B12C-C29E-42D6-822D-68AB2DF897BE}" destId="{B309D231-46E7-4831-8E05-FE93E4EB404D}" srcOrd="0" destOrd="0" presId="urn:microsoft.com/office/officeart/2008/layout/LinedList"/>
    <dgm:cxn modelId="{FC3CF891-06A9-4DA6-9EB7-E803B9F2E049}" type="presParOf" srcId="{D067B12C-C29E-42D6-822D-68AB2DF897BE}" destId="{E88063EB-E4B3-4A1D-BBDE-78457CC1FAA5}" srcOrd="1" destOrd="0" presId="urn:microsoft.com/office/officeart/2008/layout/LinedList"/>
    <dgm:cxn modelId="{4181CEB9-F9D8-44CF-B499-25E4CA582EB3}" type="presParOf" srcId="{E88063EB-E4B3-4A1D-BBDE-78457CC1FAA5}" destId="{C65110FA-4DC2-4851-B6D2-15BF49BA5DC1}" srcOrd="0" destOrd="0" presId="urn:microsoft.com/office/officeart/2008/layout/LinedList"/>
    <dgm:cxn modelId="{CFEE0BC7-4EE3-411C-A953-6EC623AE4E72}" type="presParOf" srcId="{E88063EB-E4B3-4A1D-BBDE-78457CC1FAA5}" destId="{7C008DA5-F5EB-4BED-9EF6-8AEE0FFA886E}" srcOrd="1" destOrd="0" presId="urn:microsoft.com/office/officeart/2008/layout/LinedList"/>
    <dgm:cxn modelId="{232382EC-2E37-40B5-A91F-5269DDEA1D84}" type="presParOf" srcId="{D067B12C-C29E-42D6-822D-68AB2DF897BE}" destId="{6BBE56ED-7ACF-4641-A31D-794789A34BF6}" srcOrd="2" destOrd="0" presId="urn:microsoft.com/office/officeart/2008/layout/LinedList"/>
    <dgm:cxn modelId="{719595D2-58C8-411E-8F4C-61C9B673E43E}" type="presParOf" srcId="{D067B12C-C29E-42D6-822D-68AB2DF897BE}" destId="{564B61CF-7D7D-4EE7-9DA3-8A2881B5031B}" srcOrd="3" destOrd="0" presId="urn:microsoft.com/office/officeart/2008/layout/LinedList"/>
    <dgm:cxn modelId="{278B923C-EA13-46E5-B55E-5072A27CFAE4}" type="presParOf" srcId="{564B61CF-7D7D-4EE7-9DA3-8A2881B5031B}" destId="{7597C75B-8A53-4272-9803-ECE77F070E98}" srcOrd="0" destOrd="0" presId="urn:microsoft.com/office/officeart/2008/layout/LinedList"/>
    <dgm:cxn modelId="{31F9E1C3-AD3F-469B-AA6A-42D893831680}" type="presParOf" srcId="{564B61CF-7D7D-4EE7-9DA3-8A2881B5031B}" destId="{E1700D95-B94F-4F51-B061-08E72AA61A34}" srcOrd="1" destOrd="0" presId="urn:microsoft.com/office/officeart/2008/layout/LinedList"/>
    <dgm:cxn modelId="{07B461C2-A71D-4541-B780-BC838B75DD68}" type="presParOf" srcId="{D067B12C-C29E-42D6-822D-68AB2DF897BE}" destId="{A7A04D31-174D-4706-8AAE-557FA38AAE8E}" srcOrd="4" destOrd="0" presId="urn:microsoft.com/office/officeart/2008/layout/LinedList"/>
    <dgm:cxn modelId="{D82158BA-FF8F-483B-B664-25600A20DD04}" type="presParOf" srcId="{D067B12C-C29E-42D6-822D-68AB2DF897BE}" destId="{3E06E562-E06E-4A03-AA13-76215696D545}" srcOrd="5" destOrd="0" presId="urn:microsoft.com/office/officeart/2008/layout/LinedList"/>
    <dgm:cxn modelId="{3511C469-8E30-42F7-AB4A-20DF97AD775F}" type="presParOf" srcId="{3E06E562-E06E-4A03-AA13-76215696D545}" destId="{12AD2F9F-F8CE-48BD-9EEF-2D0D2CF52A06}" srcOrd="0" destOrd="0" presId="urn:microsoft.com/office/officeart/2008/layout/LinedList"/>
    <dgm:cxn modelId="{1B6AE29C-DBA1-468E-9C17-9AABFD8766FE}" type="presParOf" srcId="{3E06E562-E06E-4A03-AA13-76215696D545}" destId="{2C7BB1FE-C0B5-4D65-868C-0EDB83F43EF9}" srcOrd="1" destOrd="0" presId="urn:microsoft.com/office/officeart/2008/layout/LinedList"/>
    <dgm:cxn modelId="{76D57A18-2E93-4B8D-A4F4-02D3549E6AA1}" type="presParOf" srcId="{D067B12C-C29E-42D6-822D-68AB2DF897BE}" destId="{E0F9DC5C-54BC-45E5-A1CF-D26241954CBA}" srcOrd="6" destOrd="0" presId="urn:microsoft.com/office/officeart/2008/layout/LinedList"/>
    <dgm:cxn modelId="{3129E877-BF24-4454-AD95-4D2266A3E130}" type="presParOf" srcId="{D067B12C-C29E-42D6-822D-68AB2DF897BE}" destId="{D3BAB642-1303-49FF-9340-BD7387B76D26}" srcOrd="7" destOrd="0" presId="urn:microsoft.com/office/officeart/2008/layout/LinedList"/>
    <dgm:cxn modelId="{4D1C8836-CF42-4EF6-B638-61EE8912FF5A}" type="presParOf" srcId="{D3BAB642-1303-49FF-9340-BD7387B76D26}" destId="{68CDE0B1-26C6-488C-A1F0-B3E1BAD827E7}" srcOrd="0" destOrd="0" presId="urn:microsoft.com/office/officeart/2008/layout/LinedList"/>
    <dgm:cxn modelId="{123B162A-BBD3-4706-8874-A4D590F84019}" type="presParOf" srcId="{D3BAB642-1303-49FF-9340-BD7387B76D26}" destId="{EF756F7F-6D22-4090-9846-7995655C41DE}" srcOrd="1" destOrd="0" presId="urn:microsoft.com/office/officeart/2008/layout/LinedList"/>
    <dgm:cxn modelId="{14F8E8EA-D126-4A03-A9CC-59DC818C4700}" type="presParOf" srcId="{D067B12C-C29E-42D6-822D-68AB2DF897BE}" destId="{73E9A11B-5921-4E0E-A839-B31771CD650C}" srcOrd="8" destOrd="0" presId="urn:microsoft.com/office/officeart/2008/layout/LinedList"/>
    <dgm:cxn modelId="{6707D1F3-E33A-4706-93CE-6D8AD5A72D0F}" type="presParOf" srcId="{D067B12C-C29E-42D6-822D-68AB2DF897BE}" destId="{C99FCD94-E974-4B2A-AD23-8894F0C7608A}" srcOrd="9" destOrd="0" presId="urn:microsoft.com/office/officeart/2008/layout/LinedList"/>
    <dgm:cxn modelId="{E8094317-46FD-446E-BA86-F14D6480CCF3}" type="presParOf" srcId="{C99FCD94-E974-4B2A-AD23-8894F0C7608A}" destId="{52449BA6-A984-405E-9DB4-25DD5B1575CA}" srcOrd="0" destOrd="0" presId="urn:microsoft.com/office/officeart/2008/layout/LinedList"/>
    <dgm:cxn modelId="{FCEC2138-904A-48AA-83E3-D5F326BEB19E}" type="presParOf" srcId="{C99FCD94-E974-4B2A-AD23-8894F0C7608A}" destId="{1D11C59B-5A6D-45EB-90CA-1A6F81EF3853}" srcOrd="1" destOrd="0" presId="urn:microsoft.com/office/officeart/2008/layout/LinedList"/>
    <dgm:cxn modelId="{E3312019-C7BA-427F-81C7-311907D34DC1}" type="presParOf" srcId="{D067B12C-C29E-42D6-822D-68AB2DF897BE}" destId="{2C159694-F151-400B-8FCE-0396FB00641E}" srcOrd="10" destOrd="0" presId="urn:microsoft.com/office/officeart/2008/layout/LinedList"/>
    <dgm:cxn modelId="{10A08971-DA87-4D2E-A7BA-E3CFAA32BD58}" type="presParOf" srcId="{D067B12C-C29E-42D6-822D-68AB2DF897BE}" destId="{A71B90D1-B2C7-421F-A854-454FC0F2DCE6}" srcOrd="11" destOrd="0" presId="urn:microsoft.com/office/officeart/2008/layout/LinedList"/>
    <dgm:cxn modelId="{99F358E8-B5BC-465F-B846-AB2A82E93F5C}" type="presParOf" srcId="{A71B90D1-B2C7-421F-A854-454FC0F2DCE6}" destId="{7023C24C-4977-4635-89DD-B0054F8874D0}" srcOrd="0" destOrd="0" presId="urn:microsoft.com/office/officeart/2008/layout/LinedList"/>
    <dgm:cxn modelId="{63B5D73D-DB4B-48B6-8538-F1C586DF9559}" type="presParOf" srcId="{A71B90D1-B2C7-421F-A854-454FC0F2DCE6}" destId="{FC84D334-D2E6-436E-9E9C-FFB61EA011CC}" srcOrd="1" destOrd="0" presId="urn:microsoft.com/office/officeart/2008/layout/LinedList"/>
    <dgm:cxn modelId="{D389F6D5-4601-437E-A8AB-7F40C86A3156}" type="presParOf" srcId="{D067B12C-C29E-42D6-822D-68AB2DF897BE}" destId="{CD6A23EE-FA84-4BF4-A0B1-5C55D5ECE063}" srcOrd="12" destOrd="0" presId="urn:microsoft.com/office/officeart/2008/layout/LinedList"/>
    <dgm:cxn modelId="{0DFF2B01-3348-411E-B6DD-5D344E8C790D}" type="presParOf" srcId="{D067B12C-C29E-42D6-822D-68AB2DF897BE}" destId="{90F0D06E-A631-421C-9624-6EA1B80212B2}" srcOrd="13" destOrd="0" presId="urn:microsoft.com/office/officeart/2008/layout/LinedList"/>
    <dgm:cxn modelId="{732DE6F7-05BC-4FBE-AC29-C20AEE6EB9CC}" type="presParOf" srcId="{90F0D06E-A631-421C-9624-6EA1B80212B2}" destId="{A074DB81-2A8B-449C-9E05-4FB9DDB3A940}" srcOrd="0" destOrd="0" presId="urn:microsoft.com/office/officeart/2008/layout/LinedList"/>
    <dgm:cxn modelId="{6F8EC483-7371-452C-A032-4733F005FBB5}" type="presParOf" srcId="{90F0D06E-A631-421C-9624-6EA1B80212B2}" destId="{0F81A94B-A91E-422C-B974-D68F733814A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09D231-46E7-4831-8E05-FE93E4EB404D}">
      <dsp:nvSpPr>
        <dsp:cNvPr id="0" name=""/>
        <dsp:cNvSpPr/>
      </dsp:nvSpPr>
      <dsp:spPr>
        <a:xfrm>
          <a:off x="0" y="342"/>
          <a:ext cx="71070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5110FA-4DC2-4851-B6D2-15BF49BA5DC1}">
      <dsp:nvSpPr>
        <dsp:cNvPr id="0" name=""/>
        <dsp:cNvSpPr/>
      </dsp:nvSpPr>
      <dsp:spPr>
        <a:xfrm>
          <a:off x="0" y="342"/>
          <a:ext cx="7107080" cy="400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400" b="1" u="none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■</a:t>
          </a:r>
          <a:r>
            <a:rPr lang="ja-JP" sz="1400" b="1" u="none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プログラム</a:t>
          </a:r>
          <a:endParaRPr lang="en-US" sz="1400" u="none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0" y="342"/>
        <a:ext cx="7107080" cy="400214"/>
      </dsp:txXfrm>
    </dsp:sp>
    <dsp:sp modelId="{6BBE56ED-7ACF-4641-A31D-794789A34BF6}">
      <dsp:nvSpPr>
        <dsp:cNvPr id="0" name=""/>
        <dsp:cNvSpPr/>
      </dsp:nvSpPr>
      <dsp:spPr>
        <a:xfrm>
          <a:off x="0" y="400556"/>
          <a:ext cx="71070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97C75B-8A53-4272-9803-ECE77F070E98}">
      <dsp:nvSpPr>
        <dsp:cNvPr id="0" name=""/>
        <dsp:cNvSpPr/>
      </dsp:nvSpPr>
      <dsp:spPr>
        <a:xfrm>
          <a:off x="0" y="400556"/>
          <a:ext cx="7107080" cy="400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1400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１　障がい者雇用の基本</a:t>
          </a:r>
          <a:endParaRPr lang="en-US" sz="14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0" y="400556"/>
        <a:ext cx="7107080" cy="400214"/>
      </dsp:txXfrm>
    </dsp:sp>
    <dsp:sp modelId="{A7A04D31-174D-4706-8AAE-557FA38AAE8E}">
      <dsp:nvSpPr>
        <dsp:cNvPr id="0" name=""/>
        <dsp:cNvSpPr/>
      </dsp:nvSpPr>
      <dsp:spPr>
        <a:xfrm>
          <a:off x="0" y="800770"/>
          <a:ext cx="71070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D2F9F-F8CE-48BD-9EEF-2D0D2CF52A06}">
      <dsp:nvSpPr>
        <dsp:cNvPr id="0" name=""/>
        <dsp:cNvSpPr/>
      </dsp:nvSpPr>
      <dsp:spPr>
        <a:xfrm>
          <a:off x="0" y="800770"/>
          <a:ext cx="7107080" cy="400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400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　　　</a:t>
          </a:r>
          <a:r>
            <a:rPr lang="ja-JP" altLang="en-US" sz="14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　</a:t>
          </a:r>
          <a:r>
            <a:rPr lang="ja-JP" sz="1400" kern="1200" dirty="0" err="1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大阪府障</a:t>
          </a:r>
          <a:r>
            <a:rPr lang="ja-JP" sz="1400" kern="1200" dirty="0" err="1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がい</a:t>
          </a:r>
          <a:r>
            <a:rPr lang="ja-JP" sz="1400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者雇用促進センター　</a:t>
          </a:r>
          <a:r>
            <a:rPr lang="ja-JP" sz="14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上席</a:t>
          </a:r>
          <a:r>
            <a:rPr lang="ja-JP" altLang="en-US" sz="14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調査役　石田　兼二</a:t>
          </a:r>
          <a:r>
            <a:rPr lang="ja-JP" sz="1400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</a:t>
          </a:r>
          <a:endParaRPr lang="en-US" sz="14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0" y="800770"/>
        <a:ext cx="7107080" cy="400214"/>
      </dsp:txXfrm>
    </dsp:sp>
    <dsp:sp modelId="{E0F9DC5C-54BC-45E5-A1CF-D26241954CBA}">
      <dsp:nvSpPr>
        <dsp:cNvPr id="0" name=""/>
        <dsp:cNvSpPr/>
      </dsp:nvSpPr>
      <dsp:spPr>
        <a:xfrm>
          <a:off x="0" y="1200984"/>
          <a:ext cx="71070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CDE0B1-26C6-488C-A1F0-B3E1BAD827E7}">
      <dsp:nvSpPr>
        <dsp:cNvPr id="0" name=""/>
        <dsp:cNvSpPr/>
      </dsp:nvSpPr>
      <dsp:spPr>
        <a:xfrm>
          <a:off x="0" y="1200984"/>
          <a:ext cx="7107080" cy="400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1400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２　精神・発達障がい者雇用の基本</a:t>
          </a:r>
          <a:endParaRPr lang="en-US" sz="14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0" y="1200984"/>
        <a:ext cx="7107080" cy="400214"/>
      </dsp:txXfrm>
    </dsp:sp>
    <dsp:sp modelId="{73E9A11B-5921-4E0E-A839-B31771CD650C}">
      <dsp:nvSpPr>
        <dsp:cNvPr id="0" name=""/>
        <dsp:cNvSpPr/>
      </dsp:nvSpPr>
      <dsp:spPr>
        <a:xfrm>
          <a:off x="0" y="1601199"/>
          <a:ext cx="71070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449BA6-A984-405E-9DB4-25DD5B1575CA}">
      <dsp:nvSpPr>
        <dsp:cNvPr id="0" name=""/>
        <dsp:cNvSpPr/>
      </dsp:nvSpPr>
      <dsp:spPr>
        <a:xfrm>
          <a:off x="0" y="1601199"/>
          <a:ext cx="7107080" cy="400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400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　　　　　</a:t>
          </a:r>
          <a:r>
            <a:rPr lang="ja-JP" sz="1400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大阪府障がい者雇用促進センター　上席調査役　</a:t>
          </a:r>
          <a:r>
            <a:rPr lang="ja-JP" altLang="en-US" sz="14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松田　達久</a:t>
          </a:r>
          <a:endParaRPr lang="en-US" sz="14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0" y="1601199"/>
        <a:ext cx="7107080" cy="400214"/>
      </dsp:txXfrm>
    </dsp:sp>
    <dsp:sp modelId="{2C159694-F151-400B-8FCE-0396FB00641E}">
      <dsp:nvSpPr>
        <dsp:cNvPr id="0" name=""/>
        <dsp:cNvSpPr/>
      </dsp:nvSpPr>
      <dsp:spPr>
        <a:xfrm>
          <a:off x="0" y="2001413"/>
          <a:ext cx="71070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23C24C-4977-4635-89DD-B0054F8874D0}">
      <dsp:nvSpPr>
        <dsp:cNvPr id="0" name=""/>
        <dsp:cNvSpPr/>
      </dsp:nvSpPr>
      <dsp:spPr>
        <a:xfrm>
          <a:off x="0" y="2001413"/>
          <a:ext cx="7107080" cy="400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sz="1400" kern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３　先進企業の事例紹介「障がい者の雇用管理について」</a:t>
          </a:r>
          <a:endParaRPr lang="en-US" sz="14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0" y="2001413"/>
        <a:ext cx="7107080" cy="400214"/>
      </dsp:txXfrm>
    </dsp:sp>
    <dsp:sp modelId="{CD6A23EE-FA84-4BF4-A0B1-5C55D5ECE063}">
      <dsp:nvSpPr>
        <dsp:cNvPr id="0" name=""/>
        <dsp:cNvSpPr/>
      </dsp:nvSpPr>
      <dsp:spPr>
        <a:xfrm>
          <a:off x="0" y="2401627"/>
          <a:ext cx="71070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74DB81-2A8B-449C-9E05-4FB9DDB3A940}">
      <dsp:nvSpPr>
        <dsp:cNvPr id="0" name=""/>
        <dsp:cNvSpPr/>
      </dsp:nvSpPr>
      <dsp:spPr>
        <a:xfrm>
          <a:off x="0" y="2401627"/>
          <a:ext cx="7107080" cy="400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4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　株式会社</a:t>
          </a:r>
          <a:r>
            <a:rPr lang="en-US" altLang="ja-JP" sz="14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NTT</a:t>
          </a:r>
          <a:r>
            <a:rPr lang="ja-JP" altLang="en-US" sz="14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西日本ルセント　関西支店平野第二センター　センター長　南　篤司</a:t>
          </a:r>
          <a:r>
            <a:rPr lang="ja-JP" sz="1400" kern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氏　</a:t>
          </a:r>
          <a:endParaRPr lang="en-US" sz="1400" kern="1200" dirty="0"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dsp:txBody>
      <dsp:txXfrm>
        <a:off x="0" y="2401627"/>
        <a:ext cx="7107080" cy="400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9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40864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0" tIns="45691" rIns="91380" bIns="45691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9" y="9440864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0" tIns="45691" rIns="91380" bIns="456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23F0B749-3602-4A1C-8741-133FCE7A07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3332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9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2963" y="746125"/>
            <a:ext cx="25812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44" y="4721231"/>
            <a:ext cx="544512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0" tIns="45691" rIns="91380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40864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0" tIns="45691" rIns="91380" bIns="45691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9" y="9440864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0" tIns="45691" rIns="91380" bIns="456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93FF6CC0-232D-4159-BED6-36C7BDA709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27700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98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94372" algn="l" rtl="0" eaLnBrk="0" fontAlgn="base" hangingPunct="0">
      <a:spcBef>
        <a:spcPct val="30000"/>
      </a:spcBef>
      <a:spcAft>
        <a:spcPct val="0"/>
      </a:spcAft>
      <a:defRPr kumimoji="1" sz="1298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88744" algn="l" rtl="0" eaLnBrk="0" fontAlgn="base" hangingPunct="0">
      <a:spcBef>
        <a:spcPct val="30000"/>
      </a:spcBef>
      <a:spcAft>
        <a:spcPct val="0"/>
      </a:spcAft>
      <a:defRPr kumimoji="1" sz="1298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483116" algn="l" rtl="0" eaLnBrk="0" fontAlgn="base" hangingPunct="0">
      <a:spcBef>
        <a:spcPct val="30000"/>
      </a:spcBef>
      <a:spcAft>
        <a:spcPct val="0"/>
      </a:spcAft>
      <a:defRPr kumimoji="1" sz="1298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977488" algn="l" rtl="0" eaLnBrk="0" fontAlgn="base" hangingPunct="0">
      <a:spcBef>
        <a:spcPct val="30000"/>
      </a:spcBef>
      <a:spcAft>
        <a:spcPct val="0"/>
      </a:spcAft>
      <a:defRPr kumimoji="1" sz="1298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471860" algn="l" defTabSz="988744" rtl="0" eaLnBrk="1" latinLnBrk="0" hangingPunct="1">
      <a:defRPr kumimoji="1" sz="1298" kern="1200">
        <a:solidFill>
          <a:schemeClr val="tx1"/>
        </a:solidFill>
        <a:latin typeface="+mn-lt"/>
        <a:ea typeface="+mn-ea"/>
        <a:cs typeface="+mn-cs"/>
      </a:defRPr>
    </a:lvl6pPr>
    <a:lvl7pPr marL="2966230" algn="l" defTabSz="988744" rtl="0" eaLnBrk="1" latinLnBrk="0" hangingPunct="1">
      <a:defRPr kumimoji="1" sz="1298" kern="1200">
        <a:solidFill>
          <a:schemeClr val="tx1"/>
        </a:solidFill>
        <a:latin typeface="+mn-lt"/>
        <a:ea typeface="+mn-ea"/>
        <a:cs typeface="+mn-cs"/>
      </a:defRPr>
    </a:lvl7pPr>
    <a:lvl8pPr marL="3460603" algn="l" defTabSz="988744" rtl="0" eaLnBrk="1" latinLnBrk="0" hangingPunct="1">
      <a:defRPr kumimoji="1" sz="1298" kern="1200">
        <a:solidFill>
          <a:schemeClr val="tx1"/>
        </a:solidFill>
        <a:latin typeface="+mn-lt"/>
        <a:ea typeface="+mn-ea"/>
        <a:cs typeface="+mn-cs"/>
      </a:defRPr>
    </a:lvl8pPr>
    <a:lvl9pPr marL="3954974" algn="l" defTabSz="988744" rtl="0" eaLnBrk="1" latinLnBrk="0" hangingPunct="1">
      <a:defRPr kumimoji="1" sz="12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6039" y="9440864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0" tIns="45691" rIns="91380" bIns="45691" anchor="b"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84D724-93DE-4093-A17F-1E208E23FA5C}" type="slidenum">
              <a:rPr lang="en-US" altLang="ja-JP">
                <a:ea typeface="ＭＳ Ｐゴシック" pitchFamily="50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ja-JP" dirty="0">
              <a:ea typeface="ＭＳ Ｐゴシック" pitchFamily="50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2963" y="746125"/>
            <a:ext cx="2581275" cy="37258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>
              <a:ea typeface="ＭＳ Ｐ明朝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687" y="1708486"/>
            <a:ext cx="6150451" cy="3634458"/>
          </a:xfrm>
        </p:spPr>
        <p:txBody>
          <a:bodyPr anchor="b"/>
          <a:lstStyle>
            <a:lvl1pPr algn="ctr">
              <a:defRPr sz="474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4478" y="5483102"/>
            <a:ext cx="5426869" cy="2520438"/>
          </a:xfrm>
        </p:spPr>
        <p:txBody>
          <a:bodyPr/>
          <a:lstStyle>
            <a:lvl1pPr marL="0" indent="0" algn="ctr">
              <a:buNone/>
              <a:defRPr sz="1899"/>
            </a:lvl1pPr>
            <a:lvl2pPr marL="361782" indent="0" algn="ctr">
              <a:buNone/>
              <a:defRPr sz="1583"/>
            </a:lvl2pPr>
            <a:lvl3pPr marL="723565" indent="0" algn="ctr">
              <a:buNone/>
              <a:defRPr sz="1424"/>
            </a:lvl3pPr>
            <a:lvl4pPr marL="1085347" indent="0" algn="ctr">
              <a:buNone/>
              <a:defRPr sz="1266"/>
            </a:lvl4pPr>
            <a:lvl5pPr marL="1447129" indent="0" algn="ctr">
              <a:buNone/>
              <a:defRPr sz="1266"/>
            </a:lvl5pPr>
            <a:lvl6pPr marL="1808912" indent="0" algn="ctr">
              <a:buNone/>
              <a:defRPr sz="1266"/>
            </a:lvl6pPr>
            <a:lvl7pPr marL="2170694" indent="0" algn="ctr">
              <a:buNone/>
              <a:defRPr sz="1266"/>
            </a:lvl7pPr>
            <a:lvl8pPr marL="2532477" indent="0" algn="ctr">
              <a:buNone/>
              <a:defRPr sz="1266"/>
            </a:lvl8pPr>
            <a:lvl9pPr marL="2894259" indent="0" algn="ctr">
              <a:buNone/>
              <a:defRPr sz="126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A6BCA-3CCA-4D34-A236-328BF7EF964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455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86778-FD02-423F-B6EC-B6CAFE4015A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4178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78138" y="555801"/>
            <a:ext cx="1560225" cy="88469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7464" y="555801"/>
            <a:ext cx="4590226" cy="88469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86778-FD02-423F-B6EC-B6CAFE4015A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634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86778-FD02-423F-B6EC-B6CAFE4015A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326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695" y="2602603"/>
            <a:ext cx="6240899" cy="4342500"/>
          </a:xfrm>
        </p:spPr>
        <p:txBody>
          <a:bodyPr anchor="b"/>
          <a:lstStyle>
            <a:lvl1pPr>
              <a:defRPr sz="474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695" y="6986185"/>
            <a:ext cx="6240899" cy="2283618"/>
          </a:xfrm>
        </p:spPr>
        <p:txBody>
          <a:bodyPr/>
          <a:lstStyle>
            <a:lvl1pPr marL="0" indent="0">
              <a:buNone/>
              <a:defRPr sz="1899">
                <a:solidFill>
                  <a:schemeClr val="tx1"/>
                </a:solidFill>
              </a:defRPr>
            </a:lvl1pPr>
            <a:lvl2pPr marL="361782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2pPr>
            <a:lvl3pPr marL="723565" indent="0">
              <a:buNone/>
              <a:defRPr sz="1424">
                <a:solidFill>
                  <a:schemeClr val="tx1">
                    <a:tint val="75000"/>
                  </a:schemeClr>
                </a:solidFill>
              </a:defRPr>
            </a:lvl3pPr>
            <a:lvl4pPr marL="1085347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4pPr>
            <a:lvl5pPr marL="1447129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5pPr>
            <a:lvl6pPr marL="1808912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6pPr>
            <a:lvl7pPr marL="2170694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7pPr>
            <a:lvl8pPr marL="2532477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8pPr>
            <a:lvl9pPr marL="2894259" indent="0">
              <a:buNone/>
              <a:defRPr sz="12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A406FA-3F5F-4B14-817D-991326D3A807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0175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7463" y="2779007"/>
            <a:ext cx="3075226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63136" y="2779007"/>
            <a:ext cx="3075226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86778-FD02-423F-B6EC-B6CAFE4015A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692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05" y="555804"/>
            <a:ext cx="6240899" cy="20178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06" y="2559104"/>
            <a:ext cx="3061093" cy="1254177"/>
          </a:xfrm>
        </p:spPr>
        <p:txBody>
          <a:bodyPr anchor="b"/>
          <a:lstStyle>
            <a:lvl1pPr marL="0" indent="0">
              <a:buNone/>
              <a:defRPr sz="1899" b="1"/>
            </a:lvl1pPr>
            <a:lvl2pPr marL="361782" indent="0">
              <a:buNone/>
              <a:defRPr sz="1583" b="1"/>
            </a:lvl2pPr>
            <a:lvl3pPr marL="723565" indent="0">
              <a:buNone/>
              <a:defRPr sz="1424" b="1"/>
            </a:lvl3pPr>
            <a:lvl4pPr marL="1085347" indent="0">
              <a:buNone/>
              <a:defRPr sz="1266" b="1"/>
            </a:lvl4pPr>
            <a:lvl5pPr marL="1447129" indent="0">
              <a:buNone/>
              <a:defRPr sz="1266" b="1"/>
            </a:lvl5pPr>
            <a:lvl6pPr marL="1808912" indent="0">
              <a:buNone/>
              <a:defRPr sz="1266" b="1"/>
            </a:lvl6pPr>
            <a:lvl7pPr marL="2170694" indent="0">
              <a:buNone/>
              <a:defRPr sz="1266" b="1"/>
            </a:lvl7pPr>
            <a:lvl8pPr marL="2532477" indent="0">
              <a:buNone/>
              <a:defRPr sz="1266" b="1"/>
            </a:lvl8pPr>
            <a:lvl9pPr marL="2894259" indent="0">
              <a:buNone/>
              <a:defRPr sz="126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06" y="3813281"/>
            <a:ext cx="3061093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63137" y="2559104"/>
            <a:ext cx="3076168" cy="1254177"/>
          </a:xfrm>
        </p:spPr>
        <p:txBody>
          <a:bodyPr anchor="b"/>
          <a:lstStyle>
            <a:lvl1pPr marL="0" indent="0">
              <a:buNone/>
              <a:defRPr sz="1899" b="1"/>
            </a:lvl1pPr>
            <a:lvl2pPr marL="361782" indent="0">
              <a:buNone/>
              <a:defRPr sz="1583" b="1"/>
            </a:lvl2pPr>
            <a:lvl3pPr marL="723565" indent="0">
              <a:buNone/>
              <a:defRPr sz="1424" b="1"/>
            </a:lvl3pPr>
            <a:lvl4pPr marL="1085347" indent="0">
              <a:buNone/>
              <a:defRPr sz="1266" b="1"/>
            </a:lvl4pPr>
            <a:lvl5pPr marL="1447129" indent="0">
              <a:buNone/>
              <a:defRPr sz="1266" b="1"/>
            </a:lvl5pPr>
            <a:lvl6pPr marL="1808912" indent="0">
              <a:buNone/>
              <a:defRPr sz="1266" b="1"/>
            </a:lvl6pPr>
            <a:lvl7pPr marL="2170694" indent="0">
              <a:buNone/>
              <a:defRPr sz="1266" b="1"/>
            </a:lvl7pPr>
            <a:lvl8pPr marL="2532477" indent="0">
              <a:buNone/>
              <a:defRPr sz="1266" b="1"/>
            </a:lvl8pPr>
            <a:lvl9pPr marL="2894259" indent="0">
              <a:buNone/>
              <a:defRPr sz="126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63137" y="3813281"/>
            <a:ext cx="3076168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86778-FD02-423F-B6EC-B6CAFE4015A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438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C85E35-AB24-4834-AC5E-BB2EB5AC6FC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734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95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05" y="695960"/>
            <a:ext cx="2333742" cy="2435860"/>
          </a:xfrm>
        </p:spPr>
        <p:txBody>
          <a:bodyPr anchor="b"/>
          <a:lstStyle>
            <a:lvl1pPr>
              <a:defRPr sz="253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6168" y="1503083"/>
            <a:ext cx="3663136" cy="7418740"/>
          </a:xfrm>
        </p:spPr>
        <p:txBody>
          <a:bodyPr/>
          <a:lstStyle>
            <a:lvl1pPr>
              <a:defRPr sz="2532"/>
            </a:lvl1pPr>
            <a:lvl2pPr>
              <a:defRPr sz="2216"/>
            </a:lvl2pPr>
            <a:lvl3pPr>
              <a:defRPr sz="1899"/>
            </a:lvl3pPr>
            <a:lvl4pPr>
              <a:defRPr sz="1583"/>
            </a:lvl4pPr>
            <a:lvl5pPr>
              <a:defRPr sz="1583"/>
            </a:lvl5pPr>
            <a:lvl6pPr>
              <a:defRPr sz="1583"/>
            </a:lvl6pPr>
            <a:lvl7pPr>
              <a:defRPr sz="1583"/>
            </a:lvl7pPr>
            <a:lvl8pPr>
              <a:defRPr sz="1583"/>
            </a:lvl8pPr>
            <a:lvl9pPr>
              <a:defRPr sz="158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405" y="3131820"/>
            <a:ext cx="2333742" cy="5802084"/>
          </a:xfrm>
        </p:spPr>
        <p:txBody>
          <a:bodyPr/>
          <a:lstStyle>
            <a:lvl1pPr marL="0" indent="0">
              <a:buNone/>
              <a:defRPr sz="1266"/>
            </a:lvl1pPr>
            <a:lvl2pPr marL="361782" indent="0">
              <a:buNone/>
              <a:defRPr sz="1108"/>
            </a:lvl2pPr>
            <a:lvl3pPr marL="723565" indent="0">
              <a:buNone/>
              <a:defRPr sz="950"/>
            </a:lvl3pPr>
            <a:lvl4pPr marL="1085347" indent="0">
              <a:buNone/>
              <a:defRPr sz="791"/>
            </a:lvl4pPr>
            <a:lvl5pPr marL="1447129" indent="0">
              <a:buNone/>
              <a:defRPr sz="791"/>
            </a:lvl5pPr>
            <a:lvl6pPr marL="1808912" indent="0">
              <a:buNone/>
              <a:defRPr sz="791"/>
            </a:lvl6pPr>
            <a:lvl7pPr marL="2170694" indent="0">
              <a:buNone/>
              <a:defRPr sz="791"/>
            </a:lvl7pPr>
            <a:lvl8pPr marL="2532477" indent="0">
              <a:buNone/>
              <a:defRPr sz="791"/>
            </a:lvl8pPr>
            <a:lvl9pPr marL="2894259" indent="0">
              <a:buNone/>
              <a:defRPr sz="7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86778-FD02-423F-B6EC-B6CAFE4015A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28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05" y="695960"/>
            <a:ext cx="2333742" cy="2435860"/>
          </a:xfrm>
        </p:spPr>
        <p:txBody>
          <a:bodyPr anchor="b"/>
          <a:lstStyle>
            <a:lvl1pPr>
              <a:defRPr sz="253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76168" y="1503083"/>
            <a:ext cx="3663136" cy="7418740"/>
          </a:xfrm>
        </p:spPr>
        <p:txBody>
          <a:bodyPr anchor="t"/>
          <a:lstStyle>
            <a:lvl1pPr marL="0" indent="0">
              <a:buNone/>
              <a:defRPr sz="2532"/>
            </a:lvl1pPr>
            <a:lvl2pPr marL="361782" indent="0">
              <a:buNone/>
              <a:defRPr sz="2216"/>
            </a:lvl2pPr>
            <a:lvl3pPr marL="723565" indent="0">
              <a:buNone/>
              <a:defRPr sz="1899"/>
            </a:lvl3pPr>
            <a:lvl4pPr marL="1085347" indent="0">
              <a:buNone/>
              <a:defRPr sz="1583"/>
            </a:lvl4pPr>
            <a:lvl5pPr marL="1447129" indent="0">
              <a:buNone/>
              <a:defRPr sz="1583"/>
            </a:lvl5pPr>
            <a:lvl6pPr marL="1808912" indent="0">
              <a:buNone/>
              <a:defRPr sz="1583"/>
            </a:lvl6pPr>
            <a:lvl7pPr marL="2170694" indent="0">
              <a:buNone/>
              <a:defRPr sz="1583"/>
            </a:lvl7pPr>
            <a:lvl8pPr marL="2532477" indent="0">
              <a:buNone/>
              <a:defRPr sz="1583"/>
            </a:lvl8pPr>
            <a:lvl9pPr marL="2894259" indent="0">
              <a:buNone/>
              <a:defRPr sz="158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405" y="3131820"/>
            <a:ext cx="2333742" cy="5802084"/>
          </a:xfrm>
        </p:spPr>
        <p:txBody>
          <a:bodyPr/>
          <a:lstStyle>
            <a:lvl1pPr marL="0" indent="0">
              <a:buNone/>
              <a:defRPr sz="1266"/>
            </a:lvl1pPr>
            <a:lvl2pPr marL="361782" indent="0">
              <a:buNone/>
              <a:defRPr sz="1108"/>
            </a:lvl2pPr>
            <a:lvl3pPr marL="723565" indent="0">
              <a:buNone/>
              <a:defRPr sz="950"/>
            </a:lvl3pPr>
            <a:lvl4pPr marL="1085347" indent="0">
              <a:buNone/>
              <a:defRPr sz="791"/>
            </a:lvl4pPr>
            <a:lvl5pPr marL="1447129" indent="0">
              <a:buNone/>
              <a:defRPr sz="791"/>
            </a:lvl5pPr>
            <a:lvl6pPr marL="1808912" indent="0">
              <a:buNone/>
              <a:defRPr sz="791"/>
            </a:lvl6pPr>
            <a:lvl7pPr marL="2170694" indent="0">
              <a:buNone/>
              <a:defRPr sz="791"/>
            </a:lvl7pPr>
            <a:lvl8pPr marL="2532477" indent="0">
              <a:buNone/>
              <a:defRPr sz="791"/>
            </a:lvl8pPr>
            <a:lvl9pPr marL="2894259" indent="0">
              <a:buNone/>
              <a:defRPr sz="79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86778-FD02-423F-B6EC-B6CAFE4015A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8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7463" y="555804"/>
            <a:ext cx="6240899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463" y="2779007"/>
            <a:ext cx="6240899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7463" y="9675780"/>
            <a:ext cx="162806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6867" y="9675780"/>
            <a:ext cx="244209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0301" y="9675780"/>
            <a:ext cx="1628061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486778-FD02-423F-B6EC-B6CAFE4015A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475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  <p:sldLayoutId id="2147484389" r:id="rId10"/>
    <p:sldLayoutId id="2147484390" r:id="rId11"/>
  </p:sldLayoutIdLst>
  <p:txStyles>
    <p:titleStyle>
      <a:lvl1pPr algn="l" defTabSz="723565" rtl="0" eaLnBrk="1" latinLnBrk="0" hangingPunct="1">
        <a:lnSpc>
          <a:spcPct val="90000"/>
        </a:lnSpc>
        <a:spcBef>
          <a:spcPct val="0"/>
        </a:spcBef>
        <a:buNone/>
        <a:defRPr kumimoji="1" sz="348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891" indent="-180891" algn="l" defTabSz="723565" rtl="0" eaLnBrk="1" latinLnBrk="0" hangingPunct="1">
        <a:lnSpc>
          <a:spcPct val="90000"/>
        </a:lnSpc>
        <a:spcBef>
          <a:spcPts val="791"/>
        </a:spcBef>
        <a:buFont typeface="Arial" panose="020B0604020202020204" pitchFamily="34" charset="0"/>
        <a:buChar char="•"/>
        <a:defRPr kumimoji="1" sz="2216" kern="1200">
          <a:solidFill>
            <a:schemeClr val="tx1"/>
          </a:solidFill>
          <a:latin typeface="+mn-lt"/>
          <a:ea typeface="+mn-ea"/>
          <a:cs typeface="+mn-cs"/>
        </a:defRPr>
      </a:lvl1pPr>
      <a:lvl2pPr marL="542674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2pPr>
      <a:lvl3pPr marL="904456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kumimoji="1" sz="1583" kern="1200">
          <a:solidFill>
            <a:schemeClr val="tx1"/>
          </a:solidFill>
          <a:latin typeface="+mn-lt"/>
          <a:ea typeface="+mn-ea"/>
          <a:cs typeface="+mn-cs"/>
        </a:defRPr>
      </a:lvl3pPr>
      <a:lvl4pPr marL="1266238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4pPr>
      <a:lvl5pPr marL="1628021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5pPr>
      <a:lvl6pPr marL="1989803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6pPr>
      <a:lvl7pPr marL="2351585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7pPr>
      <a:lvl8pPr marL="2713368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8pPr>
      <a:lvl9pPr marL="3075150" indent="-180891" algn="l" defTabSz="723565" rtl="0" eaLnBrk="1" latinLnBrk="0" hangingPunct="1">
        <a:lnSpc>
          <a:spcPct val="90000"/>
        </a:lnSpc>
        <a:spcBef>
          <a:spcPts val="396"/>
        </a:spcBef>
        <a:buFont typeface="Arial" panose="020B0604020202020204" pitchFamily="34" charset="0"/>
        <a:buChar char="•"/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3565" rtl="0" eaLnBrk="1" latinLnBrk="0" hangingPunct="1"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1pPr>
      <a:lvl2pPr marL="361782" algn="l" defTabSz="723565" rtl="0" eaLnBrk="1" latinLnBrk="0" hangingPunct="1"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2pPr>
      <a:lvl3pPr marL="723565" algn="l" defTabSz="723565" rtl="0" eaLnBrk="1" latinLnBrk="0" hangingPunct="1"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3pPr>
      <a:lvl4pPr marL="1085347" algn="l" defTabSz="723565" rtl="0" eaLnBrk="1" latinLnBrk="0" hangingPunct="1"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4pPr>
      <a:lvl5pPr marL="1447129" algn="l" defTabSz="723565" rtl="0" eaLnBrk="1" latinLnBrk="0" hangingPunct="1"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5pPr>
      <a:lvl6pPr marL="1808912" algn="l" defTabSz="723565" rtl="0" eaLnBrk="1" latinLnBrk="0" hangingPunct="1"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6pPr>
      <a:lvl7pPr marL="2170694" algn="l" defTabSz="723565" rtl="0" eaLnBrk="1" latinLnBrk="0" hangingPunct="1"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7pPr>
      <a:lvl8pPr marL="2532477" algn="l" defTabSz="723565" rtl="0" eaLnBrk="1" latinLnBrk="0" hangingPunct="1"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8pPr>
      <a:lvl9pPr marL="2894259" algn="l" defTabSz="723565" rtl="0" eaLnBrk="1" latinLnBrk="0" hangingPunct="1">
        <a:defRPr kumimoji="1" sz="14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1.pn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svg"/><Relationship Id="rId11" Type="http://schemas.microsoft.com/office/2007/relationships/diagramDrawing" Target="../diagrams/drawing1.xml"/><Relationship Id="rId5" Type="http://schemas.openxmlformats.org/officeDocument/2006/relationships/image" Target="../media/image2.png"/><Relationship Id="rId10" Type="http://schemas.openxmlformats.org/officeDocument/2006/relationships/diagramColors" Target="../diagrams/colors1.xml"/><Relationship Id="rId4" Type="http://schemas.openxmlformats.org/officeDocument/2006/relationships/hyperlink" Target="mailto:shugyosokushin-g04@gbox.pref.osaka.lg.jp" TargetMode="External"/><Relationship Id="rId9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8" y="167534"/>
            <a:ext cx="1375091" cy="396421"/>
          </a:xfrm>
          <a:prstGeom prst="rect">
            <a:avLst/>
          </a:prstGeom>
        </p:spPr>
      </p:pic>
      <p:sp>
        <p:nvSpPr>
          <p:cNvPr id="12" name="タイトル 1">
            <a:extLst>
              <a:ext uri="{FF2B5EF4-FFF2-40B4-BE49-F238E27FC236}">
                <a16:creationId xmlns:a16="http://schemas.microsoft.com/office/drawing/2014/main" id="{457F1356-62B1-4FF1-8FE6-AD22FBC00E69}"/>
              </a:ext>
            </a:extLst>
          </p:cNvPr>
          <p:cNvSpPr txBox="1">
            <a:spLocks/>
          </p:cNvSpPr>
          <p:nvPr/>
        </p:nvSpPr>
        <p:spPr>
          <a:xfrm>
            <a:off x="48798" y="688119"/>
            <a:ext cx="7083899" cy="145090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/>
            <a:r>
              <a:rPr lang="ja-JP" altLang="en-US" sz="4824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はじめての</a:t>
            </a:r>
            <a:endParaRPr lang="en-US" altLang="ja-JP" sz="4824" b="1" kern="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/>
            <a:r>
              <a:rPr lang="ja-JP" altLang="en-US" sz="4824" b="1" kern="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障がい</a:t>
            </a:r>
            <a:r>
              <a:rPr lang="ja-JP" altLang="en-US" sz="4824" b="1" kern="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者雇用セミナー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68769" y="2976131"/>
            <a:ext cx="3785693" cy="1942068"/>
          </a:xfrm>
          <a:prstGeom prst="roundRect">
            <a:avLst/>
          </a:prstGeom>
          <a:solidFill>
            <a:srgbClr val="00206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12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ja-JP" altLang="en-US" sz="2412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ja-JP" altLang="en-US" sz="2412" b="1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endParaRPr lang="en-US" altLang="ja-JP" sz="2412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en-US" altLang="ja-JP" sz="4020" b="1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4020" b="1" dirty="0" smtClean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4020" b="1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4020" b="1" dirty="0" smtClean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sz="3216" b="1" dirty="0" smtClean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（火）</a:t>
            </a:r>
            <a:r>
              <a:rPr lang="ja-JP" altLang="en-US" sz="3216" b="1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3216" b="1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14:00</a:t>
            </a:r>
            <a:r>
              <a:rPr lang="ja-JP" altLang="en-US" sz="3216" b="1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3216" b="1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16:30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625" y="4930400"/>
            <a:ext cx="7155467" cy="1356436"/>
          </a:xfrm>
          <a:prstGeom prst="rect">
            <a:avLst/>
          </a:prstGeom>
          <a:noFill/>
        </p:spPr>
        <p:txBody>
          <a:bodyPr wrap="square" tIns="72365" spcCol="252000" rtlCol="0" anchor="ctr" anchorCtr="0">
            <a:spAutoFit/>
          </a:bodyPr>
          <a:lstStyle/>
          <a:p>
            <a:pPr marL="287189" indent="-287189"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ja-JP" altLang="en-US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　　象　企業の方（経営者、人事・労務担当者等）</a:t>
            </a:r>
            <a:endParaRPr lang="en-US" altLang="ja-JP" sz="1608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7189" indent="-287189"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ja-JP" altLang="en-US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参加方法　①会　　　場：エル・おおさか本館</a:t>
            </a:r>
            <a:r>
              <a:rPr lang="en-US" altLang="ja-JP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　セミナールーム　</a:t>
            </a:r>
            <a:endParaRPr lang="en-US" altLang="ja-JP" sz="1608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buClr>
                <a:srgbClr val="0070C0"/>
              </a:buClr>
            </a:pPr>
            <a:r>
              <a:rPr lang="ja-JP" altLang="en-US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②オンライン：</a:t>
            </a:r>
            <a:r>
              <a:rPr lang="en-US" altLang="ja-JP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Microsoft Teams</a:t>
            </a:r>
          </a:p>
          <a:p>
            <a:pPr marL="287189" indent="-287189"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ja-JP" altLang="en-US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定　　員　①</a:t>
            </a:r>
            <a:r>
              <a:rPr lang="ja-JP" altLang="en-US" sz="160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会場：</a:t>
            </a:r>
            <a:r>
              <a:rPr lang="en-US" altLang="ja-JP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60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</a:t>
            </a:r>
            <a:r>
              <a:rPr lang="ja-JP" altLang="en-US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8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②：オンライン </a:t>
            </a:r>
            <a:r>
              <a:rPr lang="en-US" altLang="ja-JP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名（申込先着順）</a:t>
            </a:r>
            <a:endParaRPr lang="en-US" altLang="ja-JP" sz="1608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87189" indent="-287189">
              <a:buClr>
                <a:srgbClr val="0070C0"/>
              </a:buClr>
              <a:buFont typeface="Wingdings" panose="05000000000000000000" pitchFamily="2" charset="2"/>
              <a:buChar char="u"/>
            </a:pPr>
            <a:r>
              <a:rPr lang="ja-JP" altLang="en-US" sz="1608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　裏面をご確認のうえ、お申込みください。　　　　　</a:t>
            </a:r>
            <a:endParaRPr lang="en-US" altLang="ja-JP" sz="1608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7951" y="2289063"/>
            <a:ext cx="6843950" cy="65203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7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これから障がい者雇用を</a:t>
            </a:r>
            <a:r>
              <a:rPr lang="ja-JP" altLang="en-US" sz="120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検討される企業</a:t>
            </a:r>
            <a:r>
              <a:rPr lang="ja-JP" altLang="en-US" sz="120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の方を対象に、障がい者雇用の基本に関する講義</a:t>
            </a:r>
            <a:r>
              <a:rPr lang="ja-JP" altLang="en-US" sz="120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</a:t>
            </a:r>
            <a:endParaRPr lang="en-US" altLang="ja-JP" sz="1206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6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先進</a:t>
            </a:r>
            <a:r>
              <a:rPr lang="ja-JP" altLang="en-US" sz="1206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企業の取組みを紹介します。</a:t>
            </a:r>
            <a:endParaRPr lang="ja-JP" altLang="en-US" sz="1407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4" name="直線コネクタ 13"/>
          <p:cNvCxnSpPr>
            <a:cxnSpLocks/>
          </p:cNvCxnSpPr>
          <p:nvPr/>
        </p:nvCxnSpPr>
        <p:spPr>
          <a:xfrm>
            <a:off x="-290241" y="2252399"/>
            <a:ext cx="7599186" cy="0"/>
          </a:xfrm>
          <a:prstGeom prst="line">
            <a:avLst/>
          </a:prstGeom>
          <a:ln w="139700" cmpd="dbl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5636188" y="198859"/>
            <a:ext cx="1365713" cy="394287"/>
          </a:xfrm>
          <a:prstGeom prst="round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10" b="1" dirty="0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参加無料</a:t>
            </a:r>
            <a:endParaRPr lang="en-US" altLang="ja-JP" sz="2010" b="1" dirty="0"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264271" y="9488773"/>
            <a:ext cx="6479749" cy="799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主　　 催　 大阪府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問合せ先　</a:t>
            </a:r>
            <a:r>
              <a:rPr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大阪府障がい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者雇用促進センター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  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（大阪府 商工労働部 雇用推進室 就業促進課 </a:t>
            </a:r>
            <a:r>
              <a:rPr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者雇用促進ｸﾞﾙｰﾌﾟ）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06-6360-9077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06-6360-9079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 　　　　　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hlinkClick r:id="rId4"/>
              </a:rPr>
              <a:t>shugyosokushin-g04@gbox.pref.osaka.lg.jp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>
            <a:off x="-73121" y="9344972"/>
            <a:ext cx="7382066" cy="0"/>
          </a:xfrm>
          <a:prstGeom prst="line">
            <a:avLst/>
          </a:prstGeom>
          <a:ln w="57150" cmpd="dbl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4346086" y="4278879"/>
            <a:ext cx="2455455" cy="587681"/>
          </a:xfrm>
          <a:prstGeom prst="rect">
            <a:avLst/>
          </a:prstGeom>
          <a:noFill/>
          <a:ln w="31750" cmpd="sng">
            <a:solidFill>
              <a:srgbClr val="002060"/>
            </a:solidFill>
            <a:prstDash val="lgDashDotDot"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2382383"/>
                      <a:gd name="connsiteY0" fmla="*/ 0 h 584775"/>
                      <a:gd name="connsiteX1" fmla="*/ 571772 w 2382383"/>
                      <a:gd name="connsiteY1" fmla="*/ 0 h 584775"/>
                      <a:gd name="connsiteX2" fmla="*/ 1095896 w 2382383"/>
                      <a:gd name="connsiteY2" fmla="*/ 0 h 584775"/>
                      <a:gd name="connsiteX3" fmla="*/ 1739140 w 2382383"/>
                      <a:gd name="connsiteY3" fmla="*/ 0 h 584775"/>
                      <a:gd name="connsiteX4" fmla="*/ 2382383 w 2382383"/>
                      <a:gd name="connsiteY4" fmla="*/ 0 h 584775"/>
                      <a:gd name="connsiteX5" fmla="*/ 2382383 w 2382383"/>
                      <a:gd name="connsiteY5" fmla="*/ 584775 h 584775"/>
                      <a:gd name="connsiteX6" fmla="*/ 1834435 w 2382383"/>
                      <a:gd name="connsiteY6" fmla="*/ 584775 h 584775"/>
                      <a:gd name="connsiteX7" fmla="*/ 1286487 w 2382383"/>
                      <a:gd name="connsiteY7" fmla="*/ 584775 h 584775"/>
                      <a:gd name="connsiteX8" fmla="*/ 643243 w 2382383"/>
                      <a:gd name="connsiteY8" fmla="*/ 584775 h 584775"/>
                      <a:gd name="connsiteX9" fmla="*/ 0 w 2382383"/>
                      <a:gd name="connsiteY9" fmla="*/ 584775 h 584775"/>
                      <a:gd name="connsiteX10" fmla="*/ 0 w 2382383"/>
                      <a:gd name="connsiteY10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2382383" h="584775" extrusionOk="0">
                        <a:moveTo>
                          <a:pt x="0" y="0"/>
                        </a:moveTo>
                        <a:cubicBezTo>
                          <a:pt x="134867" y="-7656"/>
                          <a:pt x="393350" y="37415"/>
                          <a:pt x="571772" y="0"/>
                        </a:cubicBezTo>
                        <a:cubicBezTo>
                          <a:pt x="750194" y="-37415"/>
                          <a:pt x="956578" y="7119"/>
                          <a:pt x="1095896" y="0"/>
                        </a:cubicBezTo>
                        <a:cubicBezTo>
                          <a:pt x="1235214" y="-7119"/>
                          <a:pt x="1461564" y="21508"/>
                          <a:pt x="1739140" y="0"/>
                        </a:cubicBezTo>
                        <a:cubicBezTo>
                          <a:pt x="2016716" y="-21508"/>
                          <a:pt x="2210920" y="37709"/>
                          <a:pt x="2382383" y="0"/>
                        </a:cubicBezTo>
                        <a:cubicBezTo>
                          <a:pt x="2389081" y="120638"/>
                          <a:pt x="2374608" y="453480"/>
                          <a:pt x="2382383" y="584775"/>
                        </a:cubicBezTo>
                        <a:cubicBezTo>
                          <a:pt x="2116702" y="610793"/>
                          <a:pt x="2078336" y="552503"/>
                          <a:pt x="1834435" y="584775"/>
                        </a:cubicBezTo>
                        <a:cubicBezTo>
                          <a:pt x="1590534" y="617047"/>
                          <a:pt x="1433330" y="577616"/>
                          <a:pt x="1286487" y="584775"/>
                        </a:cubicBezTo>
                        <a:cubicBezTo>
                          <a:pt x="1139644" y="591934"/>
                          <a:pt x="874589" y="568640"/>
                          <a:pt x="643243" y="584775"/>
                        </a:cubicBezTo>
                        <a:cubicBezTo>
                          <a:pt x="411897" y="600910"/>
                          <a:pt x="269999" y="510805"/>
                          <a:pt x="0" y="584775"/>
                        </a:cubicBezTo>
                        <a:cubicBezTo>
                          <a:pt x="-7399" y="344304"/>
                          <a:pt x="51418" y="249993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904" tIns="45952" rIns="91904" bIns="45952" anchor="ctr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dist"/>
            <a:r>
              <a:rPr lang="ja-JP" altLang="en-US" sz="1608" b="1" dirty="0">
                <a:ln/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申込締切</a:t>
            </a:r>
            <a:endParaRPr lang="en-US" altLang="ja-JP" sz="1608" b="1" dirty="0">
              <a:ln/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dist"/>
            <a:r>
              <a:rPr lang="ja-JP" altLang="en-US" sz="1608" b="1" dirty="0" smtClean="0">
                <a:ln/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1608" b="1" dirty="0">
                <a:ln/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608" b="1" dirty="0" smtClean="0">
                <a:ln/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608" b="1" dirty="0">
                <a:ln/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lang="ja-JP" altLang="en-US" sz="1608" b="1" dirty="0" smtClean="0">
                <a:ln/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608" b="1" dirty="0">
                <a:ln/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608" b="1" dirty="0" smtClean="0">
                <a:ln/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日（水）</a:t>
            </a:r>
            <a:endParaRPr lang="en-US" altLang="ja-JP" sz="1608" b="1" dirty="0">
              <a:ln/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4" name="グラフィックス 23" descr="教室">
            <a:extLst>
              <a:ext uri="{FF2B5EF4-FFF2-40B4-BE49-F238E27FC236}">
                <a16:creationId xmlns:a16="http://schemas.microsoft.com/office/drawing/2014/main" id="{A64A9D96-A965-464B-9231-38F9F16E4EB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848257" y="2976131"/>
            <a:ext cx="1230344" cy="1230344"/>
          </a:xfrm>
          <a:prstGeom prst="rect">
            <a:avLst/>
          </a:prstGeom>
        </p:spPr>
      </p:pic>
      <p:graphicFrame>
        <p:nvGraphicFramePr>
          <p:cNvPr id="29" name="テキスト ボックス 8">
            <a:extLst>
              <a:ext uri="{FF2B5EF4-FFF2-40B4-BE49-F238E27FC236}">
                <a16:creationId xmlns:a16="http://schemas.microsoft.com/office/drawing/2014/main" id="{030A1E7A-CB51-4C40-8CA8-AD1E3AF2CD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1931568"/>
              </p:ext>
            </p:extLst>
          </p:nvPr>
        </p:nvGraphicFramePr>
        <p:xfrm>
          <a:off x="48798" y="6429408"/>
          <a:ext cx="7107080" cy="2802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6"/>
          <p:cNvSpPr txBox="1">
            <a:spLocks noChangeArrowheads="1"/>
          </p:cNvSpPr>
          <p:nvPr/>
        </p:nvSpPr>
        <p:spPr bwMode="auto">
          <a:xfrm>
            <a:off x="32446" y="48114"/>
            <a:ext cx="7164198" cy="2690608"/>
          </a:xfrm>
          <a:prstGeom prst="rect">
            <a:avLst/>
          </a:prstGeom>
          <a:noFill/>
          <a:ln w="63500" cap="rnd" cmpd="sng">
            <a:solidFill>
              <a:srgbClr val="000000"/>
            </a:solidFill>
            <a:bevel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608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608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申込方法</a:t>
            </a:r>
            <a:r>
              <a:rPr lang="en-US" altLang="ja-JP" sz="1608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lang="ja-JP" altLang="en-US" sz="1608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endParaRPr lang="en-US" altLang="ja-JP" sz="1608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809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809" b="1" u="sng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大阪府行政オンラインシステム」</a:t>
            </a:r>
            <a:r>
              <a:rPr lang="ja-JP" altLang="en-US" sz="1809" b="1" u="sng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よりお申込みください。</a:t>
            </a:r>
            <a:endParaRPr lang="en-US" altLang="ja-JP" sz="1809" b="1" u="sng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40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40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7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206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https://</a:t>
            </a:r>
            <a:r>
              <a:rPr lang="en-US" altLang="ja-JP" sz="1206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lgpos.task-asp.net/cu/270008/ea/residents/procedures/apply/04755dad-ac73-47f4-a123-ad50ea816522/start</a:t>
            </a:r>
          </a:p>
          <a:p>
            <a:pPr>
              <a:spcBef>
                <a:spcPct val="0"/>
              </a:spcBef>
              <a:buNone/>
            </a:pPr>
            <a:endParaRPr lang="en-US" altLang="ja-JP" sz="1206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QR</a:t>
            </a:r>
            <a:r>
              <a:rPr lang="ja-JP" altLang="en-US" sz="1407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コード）</a:t>
            </a:r>
            <a:endParaRPr lang="en-US" altLang="ja-JP" sz="1407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7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</a:t>
            </a:r>
            <a:endParaRPr lang="en-US" altLang="ja-JP" sz="1407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407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407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407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407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12867" y="1276660"/>
            <a:ext cx="5415220" cy="1403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■お申し込みいただいた個人情報は、本セミナーの運営にのみ利用させていただきます。</a:t>
            </a:r>
            <a:endParaRPr lang="en-US" altLang="ja-JP" sz="12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6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手話通訳が必要な場合や車椅子でご参加される場合等は、事前にお申出ください。</a:t>
            </a:r>
            <a:endParaRPr lang="en-US" altLang="ja-JP" sz="12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■インターネットによる申込みが難しい場合は、下記「参加申込書」に記入のうえ、</a:t>
            </a:r>
            <a:endParaRPr lang="en-US" altLang="ja-JP" sz="12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　 問合せ先（表面）あてに</a:t>
            </a: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または</a:t>
            </a: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でお申込みください。</a:t>
            </a:r>
            <a:endParaRPr lang="en-US" altLang="ja-JP" sz="12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850" dirty="0"/>
          </a:p>
          <a:p>
            <a:endParaRPr lang="ja-JP" altLang="en-US" sz="1850" dirty="0"/>
          </a:p>
        </p:txBody>
      </p:sp>
      <p:grpSp>
        <p:nvGrpSpPr>
          <p:cNvPr id="5" name="グループ化 4"/>
          <p:cNvGrpSpPr>
            <a:grpSpLocks/>
          </p:cNvGrpSpPr>
          <p:nvPr/>
        </p:nvGrpSpPr>
        <p:grpSpPr bwMode="auto">
          <a:xfrm>
            <a:off x="3762648" y="2171565"/>
            <a:ext cx="3219762" cy="367472"/>
            <a:chOff x="4061653" y="6975672"/>
            <a:chExt cx="2879808" cy="273701"/>
          </a:xfrm>
        </p:grpSpPr>
        <p:grpSp>
          <p:nvGrpSpPr>
            <p:cNvPr id="6" name="グループ化 20"/>
            <p:cNvGrpSpPr>
              <a:grpSpLocks/>
            </p:cNvGrpSpPr>
            <p:nvPr/>
          </p:nvGrpSpPr>
          <p:grpSpPr bwMode="auto">
            <a:xfrm>
              <a:off x="4061653" y="6975672"/>
              <a:ext cx="2673837" cy="216924"/>
              <a:chOff x="1425921" y="7779450"/>
              <a:chExt cx="2673837" cy="216924"/>
            </a:xfrm>
          </p:grpSpPr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14A0ED56-7C0D-4D6A-B83D-7A127FB4B103}"/>
                  </a:ext>
                </a:extLst>
              </p:cNvPr>
              <p:cNvSpPr/>
              <p:nvPr/>
            </p:nvSpPr>
            <p:spPr>
              <a:xfrm>
                <a:off x="1425921" y="7779450"/>
                <a:ext cx="2177597" cy="216924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459503">
                  <a:defRPr/>
                </a:pPr>
                <a:r>
                  <a:rPr lang="ja-JP" altLang="en-US" sz="1206" kern="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大阪府　</a:t>
                </a:r>
                <a:r>
                  <a:rPr lang="ja-JP" altLang="en-US" sz="1206" kern="0" dirty="0" err="1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障がい</a:t>
                </a:r>
                <a:r>
                  <a:rPr lang="ja-JP" altLang="en-US" sz="1206" kern="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者雇用セミナー</a:t>
                </a:r>
              </a:p>
            </p:txBody>
          </p:sp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711D5026-A86C-42AF-A5F1-54B5752C0BD2}"/>
                  </a:ext>
                </a:extLst>
              </p:cNvPr>
              <p:cNvSpPr/>
              <p:nvPr/>
            </p:nvSpPr>
            <p:spPr>
              <a:xfrm>
                <a:off x="3597236" y="7779450"/>
                <a:ext cx="502522" cy="216924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anchor="ctr"/>
              <a:lstStyle/>
              <a:p>
                <a:pPr algn="ctr" defTabSz="459503">
                  <a:defRPr/>
                </a:pPr>
                <a:r>
                  <a:rPr lang="ja-JP" altLang="en-US" sz="1206" b="1" kern="0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検索</a:t>
                </a:r>
              </a:p>
            </p:txBody>
          </p:sp>
        </p:grpSp>
        <p:sp>
          <p:nvSpPr>
            <p:cNvPr id="7" name="矢印: 下 11">
              <a:extLst>
                <a:ext uri="{FF2B5EF4-FFF2-40B4-BE49-F238E27FC236}">
                  <a16:creationId xmlns:a16="http://schemas.microsoft.com/office/drawing/2014/main" id="{B9054CB7-B6B3-413E-8E45-F40E6AD1FF36}"/>
                </a:ext>
              </a:extLst>
            </p:cNvPr>
            <p:cNvSpPr/>
            <p:nvPr/>
          </p:nvSpPr>
          <p:spPr>
            <a:xfrm rot="6954145" flipH="1">
              <a:off x="6716972" y="7024885"/>
              <a:ext cx="156839" cy="292138"/>
            </a:xfrm>
            <a:prstGeom prst="downArrow">
              <a:avLst>
                <a:gd name="adj1" fmla="val 50000"/>
                <a:gd name="adj2" fmla="val 42439"/>
              </a:avLst>
            </a:prstGeom>
            <a:solidFill>
              <a:srgbClr val="FFC000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defTabSz="459503">
                <a:defRPr/>
              </a:pPr>
              <a:endParaRPr lang="ja-JP" altLang="en-US" sz="1850" kern="0">
                <a:solidFill>
                  <a:prstClr val="white"/>
                </a:solidFill>
                <a:latin typeface="Calibri" panose="020F0502020204030204"/>
                <a:ea typeface="游ゴシック" panose="020B0400000000000000" pitchFamily="50" charset="-128"/>
              </a:endParaRPr>
            </a:p>
          </p:txBody>
        </p:sp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634" y="3650794"/>
            <a:ext cx="5318766" cy="240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角丸四角形 10"/>
          <p:cNvSpPr/>
          <p:nvPr/>
        </p:nvSpPr>
        <p:spPr>
          <a:xfrm>
            <a:off x="126923" y="2932554"/>
            <a:ext cx="682678" cy="2637432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anchor="ctr"/>
          <a:lstStyle/>
          <a:p>
            <a:pPr algn="ctr">
              <a:defRPr/>
            </a:pPr>
            <a:r>
              <a:rPr lang="ja-JP" altLang="en-US" sz="2412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会場アクセス</a:t>
            </a:r>
          </a:p>
        </p:txBody>
      </p:sp>
      <p:sp>
        <p:nvSpPr>
          <p:cNvPr id="12" name="テキスト ボックス 20"/>
          <p:cNvSpPr txBox="1">
            <a:spLocks noChangeArrowheads="1"/>
          </p:cNvSpPr>
          <p:nvPr/>
        </p:nvSpPr>
        <p:spPr bwMode="auto">
          <a:xfrm>
            <a:off x="921010" y="2798008"/>
            <a:ext cx="2894181" cy="649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206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エル・おおさか（大阪府立労働センター）</a:t>
            </a:r>
            <a:endParaRPr lang="en-US" altLang="ja-JP" sz="1206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206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本館</a:t>
            </a:r>
            <a:r>
              <a:rPr lang="en-US" altLang="ja-JP" sz="1206" b="1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206" b="1" dirty="0">
                <a:latin typeface="Meiryo UI" panose="020B0604030504040204" pitchFamily="50" charset="-128"/>
                <a:ea typeface="Meiryo UI" panose="020B0604030504040204" pitchFamily="50" charset="-128"/>
              </a:rPr>
              <a:t>階　セミナールーム</a:t>
            </a:r>
            <a:endParaRPr lang="en-US" altLang="ja-JP" sz="1206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zh-CN" altLang="en-US" sz="1206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大阪市中央区北浜東</a:t>
            </a:r>
            <a:r>
              <a:rPr lang="en-US" altLang="zh-CN" sz="1206" b="1" dirty="0">
                <a:latin typeface="Meiryo UI" panose="020B0604030504040204" pitchFamily="50" charset="-128"/>
                <a:ea typeface="Meiryo UI" panose="020B0604030504040204" pitchFamily="50" charset="-128"/>
              </a:rPr>
              <a:t>3-14</a:t>
            </a:r>
            <a:endParaRPr lang="en-US" altLang="ja-JP" sz="1206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3469735" y="2742491"/>
            <a:ext cx="3805588" cy="83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●京阪・</a:t>
            </a:r>
            <a:r>
              <a:rPr lang="en-US" altLang="ja-JP" sz="1206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OsakaMetro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谷町線「天満橋駅」より西へ</a:t>
            </a: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300m</a:t>
            </a:r>
            <a:b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京阪・</a:t>
            </a:r>
            <a:r>
              <a:rPr lang="en-US" altLang="ja-JP" sz="1206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OsakaMetro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堺筋線「北浜駅」より東へ</a:t>
            </a: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500m</a:t>
            </a:r>
            <a:b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en-US" altLang="ja-JP" sz="1206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OsakaMetro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御堂筋線「淀屋橋駅」より東へ</a:t>
            </a: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1,200m</a:t>
            </a:r>
            <a:b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●JR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東西線「大阪天満宮駅」より南へ</a:t>
            </a: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850m</a:t>
            </a:r>
            <a:endParaRPr lang="ja-JP" altLang="en-US" sz="12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298996" y="5992494"/>
            <a:ext cx="6812749" cy="130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留意事項</a:t>
            </a:r>
            <a:r>
              <a:rPr lang="en-US" altLang="ja-JP" sz="1206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endParaRPr lang="en-US" altLang="ja-JP" sz="12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None/>
              <a:defRPr/>
            </a:pP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206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会場参加の方、オンライン参加の方ともに、</a:t>
            </a:r>
            <a:r>
              <a:rPr lang="en-US" altLang="ja-JP" sz="1206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206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lang="en-US" altLang="ja-JP" sz="1206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6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分から受付を開始します。</a:t>
            </a:r>
            <a:endParaRPr lang="en-US" altLang="ja-JP" sz="1206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206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オンライン参加の方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には、前日までに参加</a:t>
            </a: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206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を送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付します。</a:t>
            </a:r>
            <a:endParaRPr lang="en-US" altLang="ja-JP" sz="12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・新型コロナウイルス感染症の状況により、開催方法をオンライン配信のみに変更することがあります。</a:t>
            </a:r>
            <a:endParaRPr lang="en-US" altLang="ja-JP" sz="12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　 その際は、</a:t>
            </a: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に掲載のうえ、</a:t>
            </a:r>
            <a:r>
              <a:rPr lang="ja-JP" altLang="en-US" sz="1206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会場参加の方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に個別にご連絡します。</a:t>
            </a:r>
            <a:endParaRPr lang="en-US" altLang="ja-JP" sz="120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212297"/>
              </p:ext>
            </p:extLst>
          </p:nvPr>
        </p:nvGraphicFramePr>
        <p:xfrm>
          <a:off x="32445" y="7685520"/>
          <a:ext cx="7164199" cy="2650614"/>
        </p:xfrm>
        <a:graphic>
          <a:graphicData uri="http://schemas.openxmlformats.org/drawingml/2006/table">
            <a:tbl>
              <a:tblPr firstRow="1" bandRow="1"/>
              <a:tblGrid>
                <a:gridCol w="1399477">
                  <a:extLst>
                    <a:ext uri="{9D8B030D-6E8A-4147-A177-3AD203B41FA5}">
                      <a16:colId xmlns:a16="http://schemas.microsoft.com/office/drawing/2014/main" val="3116507931"/>
                    </a:ext>
                  </a:extLst>
                </a:gridCol>
                <a:gridCol w="2882361">
                  <a:extLst>
                    <a:ext uri="{9D8B030D-6E8A-4147-A177-3AD203B41FA5}">
                      <a16:colId xmlns:a16="http://schemas.microsoft.com/office/drawing/2014/main" val="3083657349"/>
                    </a:ext>
                  </a:extLst>
                </a:gridCol>
                <a:gridCol w="2882361">
                  <a:extLst>
                    <a:ext uri="{9D8B030D-6E8A-4147-A177-3AD203B41FA5}">
                      <a16:colId xmlns:a16="http://schemas.microsoft.com/office/drawing/2014/main" val="2337899485"/>
                    </a:ext>
                  </a:extLst>
                </a:gridCol>
              </a:tblGrid>
              <a:tr h="2828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参加方法</a:t>
                      </a:r>
                    </a:p>
                  </a:txBody>
                  <a:tcPr marL="91904" marR="91904" marT="45952" marB="45952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□会場参加　　　□オンライン参加　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904" marR="91904" marT="45952" marB="45952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106477"/>
                  </a:ext>
                </a:extLst>
              </a:tr>
              <a:tr h="2828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企業名</a:t>
                      </a:r>
                    </a:p>
                  </a:txBody>
                  <a:tcPr marL="91904" marR="91904" marT="45952" marB="45952"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904" marR="91904" marT="45952" marB="45952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479114"/>
                  </a:ext>
                </a:extLst>
              </a:tr>
              <a:tr h="4556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L="91904" marR="91904" marT="45952" marB="45952" anchor="ctr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（〒　　　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-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）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904" marR="91904" marT="45952" marB="45952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892271"/>
                  </a:ext>
                </a:extLst>
              </a:tr>
              <a:tr h="3203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marL="91904" marR="91904" marT="45952" marB="45952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904" marR="91904" marT="45952" marB="45952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FAX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904" marR="91904" marT="45952" marB="45952"/>
                </a:tc>
                <a:extLst>
                  <a:ext uri="{0D108BD9-81ED-4DB2-BD59-A6C34878D82A}">
                    <a16:rowId xmlns:a16="http://schemas.microsoft.com/office/drawing/2014/main" val="3022298478"/>
                  </a:ext>
                </a:extLst>
              </a:tr>
              <a:tr h="2954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所属・役職</a:t>
                      </a:r>
                    </a:p>
                  </a:txBody>
                  <a:tcPr marL="91904" marR="91904" marT="45952" marB="45952"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904" marR="91904" marT="45952" marB="45952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575014"/>
                  </a:ext>
                </a:extLst>
              </a:tr>
              <a:tr h="2828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参加者氏名</a:t>
                      </a:r>
                    </a:p>
                  </a:txBody>
                  <a:tcPr marL="91904" marR="91904" marT="45952" marB="45952"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904" marR="91904" marT="45952" marB="45952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803219"/>
                  </a:ext>
                </a:extLst>
              </a:tr>
              <a:tr h="28284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904" marR="91904" marT="45952" marB="45952"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904" marR="91904" marT="45952" marB="45952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912118"/>
                  </a:ext>
                </a:extLst>
              </a:tr>
              <a:tr h="4478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配慮事項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（手話通訳等）</a:t>
                      </a:r>
                    </a:p>
                  </a:txBody>
                  <a:tcPr marL="91904" marR="91904" marT="45952" marB="45952"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904" marR="91904" marT="45952" marB="45952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108458"/>
                  </a:ext>
                </a:extLst>
              </a:tr>
            </a:tbl>
          </a:graphicData>
        </a:graphic>
      </p:graphicFrame>
      <p:cxnSp>
        <p:nvCxnSpPr>
          <p:cNvPr id="16" name="直線コネクタ 15"/>
          <p:cNvCxnSpPr/>
          <p:nvPr/>
        </p:nvCxnSpPr>
        <p:spPr>
          <a:xfrm>
            <a:off x="0" y="7299234"/>
            <a:ext cx="7235826" cy="0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575452" y="7338307"/>
            <a:ext cx="5927882" cy="2784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「はじめての</a:t>
            </a:r>
            <a:r>
              <a:rPr lang="ja-JP" altLang="en-US" sz="1206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障がい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者雇用セミナー</a:t>
            </a:r>
            <a:r>
              <a:rPr lang="ja-JP" altLang="en-US" sz="1206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6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206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206" dirty="0">
                <a:latin typeface="Meiryo UI" panose="020B0604030504040204" pitchFamily="50" charset="-128"/>
                <a:ea typeface="Meiryo UI" panose="020B0604030504040204" pitchFamily="50" charset="-128"/>
              </a:rPr>
              <a:t>）」参加申込書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951" y="1664623"/>
            <a:ext cx="960031" cy="960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460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655</Words>
  <Application>Microsoft Office PowerPoint</Application>
  <PresentationFormat>ユーザー設定</PresentationFormat>
  <Paragraphs>66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HG丸ｺﾞｼｯｸM-PRO</vt:lpstr>
      <vt:lpstr>Meiryo UI</vt:lpstr>
      <vt:lpstr>ＭＳ Ｐゴシック</vt:lpstr>
      <vt:lpstr>ＭＳ Ｐ明朝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川上　瑠莉</dc:creator>
  <cp:lastModifiedBy>川田　桃子</cp:lastModifiedBy>
  <cp:revision>33</cp:revision>
  <cp:lastPrinted>2023-05-08T01:12:31Z</cp:lastPrinted>
  <dcterms:created xsi:type="dcterms:W3CDTF">2021-10-19T05:38:20Z</dcterms:created>
  <dcterms:modified xsi:type="dcterms:W3CDTF">2023-05-08T01:13:46Z</dcterms:modified>
</cp:coreProperties>
</file>