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828" r:id="rId2"/>
  </p:sldMasterIdLst>
  <p:sldIdLst>
    <p:sldId id="256" r:id="rId3"/>
    <p:sldId id="257" r:id="rId4"/>
  </p:sldIdLst>
  <p:sldSz cx="7199313" cy="10260013"/>
  <p:notesSz cx="6807200" cy="9939338"/>
  <p:defaultTextStyle>
    <a:defPPr>
      <a:defRPr lang="en-US"/>
    </a:defPPr>
    <a:lvl1pPr marL="0" algn="l" defTabSz="925561" rtl="0" eaLnBrk="1" latinLnBrk="0" hangingPunct="1">
      <a:defRPr sz="1822" kern="1200">
        <a:solidFill>
          <a:schemeClr val="tx1"/>
        </a:solidFill>
        <a:latin typeface="+mn-lt"/>
        <a:ea typeface="+mn-ea"/>
        <a:cs typeface="+mn-cs"/>
      </a:defRPr>
    </a:lvl1pPr>
    <a:lvl2pPr marL="462780" algn="l" defTabSz="925561" rtl="0" eaLnBrk="1" latinLnBrk="0" hangingPunct="1">
      <a:defRPr sz="1822" kern="1200">
        <a:solidFill>
          <a:schemeClr val="tx1"/>
        </a:solidFill>
        <a:latin typeface="+mn-lt"/>
        <a:ea typeface="+mn-ea"/>
        <a:cs typeface="+mn-cs"/>
      </a:defRPr>
    </a:lvl2pPr>
    <a:lvl3pPr marL="925561" algn="l" defTabSz="925561" rtl="0" eaLnBrk="1" latinLnBrk="0" hangingPunct="1">
      <a:defRPr sz="1822" kern="1200">
        <a:solidFill>
          <a:schemeClr val="tx1"/>
        </a:solidFill>
        <a:latin typeface="+mn-lt"/>
        <a:ea typeface="+mn-ea"/>
        <a:cs typeface="+mn-cs"/>
      </a:defRPr>
    </a:lvl3pPr>
    <a:lvl4pPr marL="1388340" algn="l" defTabSz="925561" rtl="0" eaLnBrk="1" latinLnBrk="0" hangingPunct="1">
      <a:defRPr sz="1822" kern="1200">
        <a:solidFill>
          <a:schemeClr val="tx1"/>
        </a:solidFill>
        <a:latin typeface="+mn-lt"/>
        <a:ea typeface="+mn-ea"/>
        <a:cs typeface="+mn-cs"/>
      </a:defRPr>
    </a:lvl4pPr>
    <a:lvl5pPr marL="1851120" algn="l" defTabSz="925561" rtl="0" eaLnBrk="1" latinLnBrk="0" hangingPunct="1">
      <a:defRPr sz="1822" kern="1200">
        <a:solidFill>
          <a:schemeClr val="tx1"/>
        </a:solidFill>
        <a:latin typeface="+mn-lt"/>
        <a:ea typeface="+mn-ea"/>
        <a:cs typeface="+mn-cs"/>
      </a:defRPr>
    </a:lvl5pPr>
    <a:lvl6pPr marL="2313901" algn="l" defTabSz="925561" rtl="0" eaLnBrk="1" latinLnBrk="0" hangingPunct="1">
      <a:defRPr sz="1822" kern="1200">
        <a:solidFill>
          <a:schemeClr val="tx1"/>
        </a:solidFill>
        <a:latin typeface="+mn-lt"/>
        <a:ea typeface="+mn-ea"/>
        <a:cs typeface="+mn-cs"/>
      </a:defRPr>
    </a:lvl6pPr>
    <a:lvl7pPr marL="2776682" algn="l" defTabSz="925561" rtl="0" eaLnBrk="1" latinLnBrk="0" hangingPunct="1">
      <a:defRPr sz="1822" kern="1200">
        <a:solidFill>
          <a:schemeClr val="tx1"/>
        </a:solidFill>
        <a:latin typeface="+mn-lt"/>
        <a:ea typeface="+mn-ea"/>
        <a:cs typeface="+mn-cs"/>
      </a:defRPr>
    </a:lvl7pPr>
    <a:lvl8pPr marL="3239461" algn="l" defTabSz="925561" rtl="0" eaLnBrk="1" latinLnBrk="0" hangingPunct="1">
      <a:defRPr sz="1822" kern="1200">
        <a:solidFill>
          <a:schemeClr val="tx1"/>
        </a:solidFill>
        <a:latin typeface="+mn-lt"/>
        <a:ea typeface="+mn-ea"/>
        <a:cs typeface="+mn-cs"/>
      </a:defRPr>
    </a:lvl8pPr>
    <a:lvl9pPr marL="3702241" algn="l" defTabSz="925561" rtl="0" eaLnBrk="1" latinLnBrk="0" hangingPunct="1">
      <a:defRPr sz="1822"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川上　瑠莉" initials="川上　瑠莉" lastIdx="2" clrIdx="0">
    <p:extLst>
      <p:ext uri="{19B8F6BF-5375-455C-9EA6-DF929625EA0E}">
        <p15:presenceInfo xmlns:p15="http://schemas.microsoft.com/office/powerpoint/2012/main" userId="S-1-5-21-161959346-1900351369-444732941-16669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a:srgbClr val="333399"/>
    <a:srgbClr val="5669CA"/>
    <a:srgbClr val="FF9900"/>
    <a:srgbClr val="FFFF99"/>
    <a:srgbClr val="FFFF66"/>
    <a:srgbClr val="FFFFCC"/>
    <a:srgbClr val="FFCC66"/>
    <a:srgbClr val="CC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33" autoAdjust="0"/>
    <p:restoredTop sz="94660"/>
  </p:normalViewPr>
  <p:slideViewPr>
    <p:cSldViewPr snapToGrid="0">
      <p:cViewPr>
        <p:scale>
          <a:sx n="125" d="100"/>
          <a:sy n="125" d="100"/>
        </p:scale>
        <p:origin x="638" y="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99916" y="1682372"/>
            <a:ext cx="5399485" cy="3572005"/>
          </a:xfrm>
        </p:spPr>
        <p:txBody>
          <a:bodyPr anchor="b">
            <a:normAutofit/>
          </a:bodyPr>
          <a:lstStyle>
            <a:lvl1pPr algn="ctr">
              <a:defRPr sz="3160"/>
            </a:lvl1pPr>
          </a:lstStyle>
          <a:p>
            <a:r>
              <a:rPr lang="ja-JP" altLang="en-US"/>
              <a:t>マスター タイトルの書式設定</a:t>
            </a:r>
            <a:endParaRPr lang="en-US" dirty="0"/>
          </a:p>
        </p:txBody>
      </p:sp>
      <p:sp>
        <p:nvSpPr>
          <p:cNvPr id="3" name="Subtitle 2"/>
          <p:cNvSpPr>
            <a:spLocks noGrp="1"/>
          </p:cNvSpPr>
          <p:nvPr>
            <p:ph type="subTitle" idx="1"/>
          </p:nvPr>
        </p:nvSpPr>
        <p:spPr>
          <a:xfrm>
            <a:off x="899916" y="5388885"/>
            <a:ext cx="5399485" cy="2477127"/>
          </a:xfrm>
        </p:spPr>
        <p:txBody>
          <a:bodyPr>
            <a:normAutofit/>
          </a:bodyPr>
          <a:lstStyle>
            <a:lvl1pPr marL="0" indent="0" algn="ctr">
              <a:buNone/>
              <a:defRPr sz="1264">
                <a:solidFill>
                  <a:schemeClr val="tx1">
                    <a:lumMod val="75000"/>
                    <a:lumOff val="25000"/>
                  </a:schemeClr>
                </a:solidFill>
              </a:defRPr>
            </a:lvl1pPr>
            <a:lvl2pPr marL="240815" indent="0" algn="ctr">
              <a:buNone/>
              <a:defRPr sz="1474"/>
            </a:lvl2pPr>
            <a:lvl3pPr marL="481628" indent="0" algn="ctr">
              <a:buNone/>
              <a:defRPr sz="1264"/>
            </a:lvl3pPr>
            <a:lvl4pPr marL="722442" indent="0" algn="ctr">
              <a:buNone/>
              <a:defRPr sz="1054"/>
            </a:lvl4pPr>
            <a:lvl5pPr marL="963255" indent="0" algn="ctr">
              <a:buNone/>
              <a:defRPr sz="1054"/>
            </a:lvl5pPr>
            <a:lvl6pPr marL="1204071" indent="0" algn="ctr">
              <a:buNone/>
              <a:defRPr sz="1054"/>
            </a:lvl6pPr>
            <a:lvl7pPr marL="1444885" indent="0" algn="ctr">
              <a:buNone/>
              <a:defRPr sz="1054"/>
            </a:lvl7pPr>
            <a:lvl8pPr marL="1685698" indent="0" algn="ctr">
              <a:buNone/>
              <a:defRPr sz="1054"/>
            </a:lvl8pPr>
            <a:lvl9pPr marL="1926513" indent="0" algn="ctr">
              <a:buNone/>
              <a:defRPr sz="1054"/>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03A35C5-A4AF-4987-B4C7-6F2DC6E9EF3D}" type="datetimeFigureOut">
              <a:rPr kumimoji="1" lang="ja-JP" altLang="en-US" smtClean="0"/>
              <a:t>2023/12/20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spTree>
    <p:extLst>
      <p:ext uri="{BB962C8B-B14F-4D97-AF65-F5344CB8AC3E}">
        <p14:creationId xmlns:p14="http://schemas.microsoft.com/office/powerpoint/2010/main" val="2056543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03A35C5-A4AF-4987-B4C7-6F2DC6E9EF3D}" type="datetimeFigureOut">
              <a:rPr kumimoji="1" lang="ja-JP" altLang="en-US" smtClean="0"/>
              <a:t>2023/12/20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spTree>
    <p:extLst>
      <p:ext uri="{BB962C8B-B14F-4D97-AF65-F5344CB8AC3E}">
        <p14:creationId xmlns:p14="http://schemas.microsoft.com/office/powerpoint/2010/main" val="14226113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152008" y="539125"/>
            <a:ext cx="1552352" cy="8694887"/>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494953" y="539126"/>
            <a:ext cx="4567064" cy="869488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803A35C5-A4AF-4987-B4C7-6F2DC6E9EF3D}" type="datetimeFigureOut">
              <a:rPr kumimoji="1" lang="ja-JP" altLang="en-US" smtClean="0"/>
              <a:t>2023/12/20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spTree>
    <p:extLst>
      <p:ext uri="{BB962C8B-B14F-4D97-AF65-F5344CB8AC3E}">
        <p14:creationId xmlns:p14="http://schemas.microsoft.com/office/powerpoint/2010/main" val="36263671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1876" y="9576012"/>
            <a:ext cx="7197438" cy="684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0" y="9476548"/>
            <a:ext cx="7197438" cy="9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47938" y="1135441"/>
            <a:ext cx="5939433" cy="5335207"/>
          </a:xfrm>
        </p:spPr>
        <p:txBody>
          <a:bodyPr anchor="b">
            <a:normAutofit/>
          </a:bodyPr>
          <a:lstStyle>
            <a:lvl1pPr algn="l">
              <a:lnSpc>
                <a:spcPct val="85000"/>
              </a:lnSpc>
              <a:defRPr sz="6298" spc="-39" baseline="0">
                <a:solidFill>
                  <a:schemeClr val="tx1">
                    <a:lumMod val="85000"/>
                    <a:lumOff val="15000"/>
                  </a:schemeClr>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649574" y="6665898"/>
            <a:ext cx="5939433" cy="1710002"/>
          </a:xfrm>
        </p:spPr>
        <p:txBody>
          <a:bodyPr lIns="91440" rIns="91440">
            <a:normAutofit/>
          </a:bodyPr>
          <a:lstStyle>
            <a:lvl1pPr marL="0" indent="0" algn="l">
              <a:buNone/>
              <a:defRPr sz="1890" cap="all" spc="157" baseline="0">
                <a:solidFill>
                  <a:schemeClr val="tx2"/>
                </a:solidFill>
                <a:latin typeface="+mj-lt"/>
              </a:defRPr>
            </a:lvl1pPr>
            <a:lvl2pPr marL="359954" indent="0" algn="ctr">
              <a:buNone/>
              <a:defRPr sz="1890"/>
            </a:lvl2pPr>
            <a:lvl3pPr marL="719907" indent="0" algn="ctr">
              <a:buNone/>
              <a:defRPr sz="1890"/>
            </a:lvl3pPr>
            <a:lvl4pPr marL="1079861" indent="0" algn="ctr">
              <a:buNone/>
              <a:defRPr sz="1575"/>
            </a:lvl4pPr>
            <a:lvl5pPr marL="1439814" indent="0" algn="ctr">
              <a:buNone/>
              <a:defRPr sz="1575"/>
            </a:lvl5pPr>
            <a:lvl6pPr marL="1799768" indent="0" algn="ctr">
              <a:buNone/>
              <a:defRPr sz="1575"/>
            </a:lvl6pPr>
            <a:lvl7pPr marL="2159721" indent="0" algn="ctr">
              <a:buNone/>
              <a:defRPr sz="1575"/>
            </a:lvl7pPr>
            <a:lvl8pPr marL="2519675" indent="0" algn="ctr">
              <a:buNone/>
              <a:defRPr sz="1575"/>
            </a:lvl8pPr>
            <a:lvl9pPr marL="2879628" indent="0" algn="ctr">
              <a:buNone/>
              <a:defRPr sz="1575"/>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03A35C5-A4AF-4987-B4C7-6F2DC6E9EF3D}" type="datetimeFigureOut">
              <a:rPr kumimoji="1" lang="ja-JP" altLang="en-US" smtClean="0"/>
              <a:t>2023/12/20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cxnSp>
        <p:nvCxnSpPr>
          <p:cNvPr id="9" name="Straight Connector 8"/>
          <p:cNvCxnSpPr/>
          <p:nvPr/>
        </p:nvCxnSpPr>
        <p:spPr>
          <a:xfrm>
            <a:off x="713116" y="6498008"/>
            <a:ext cx="5831444"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570710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03A35C5-A4AF-4987-B4C7-6F2DC6E9EF3D}" type="datetimeFigureOut">
              <a:rPr kumimoji="1" lang="ja-JP" altLang="en-US" smtClean="0"/>
              <a:t>2023/12/20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spTree>
    <p:extLst>
      <p:ext uri="{BB962C8B-B14F-4D97-AF65-F5344CB8AC3E}">
        <p14:creationId xmlns:p14="http://schemas.microsoft.com/office/powerpoint/2010/main" val="1344486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1876" y="9576012"/>
            <a:ext cx="7197438" cy="684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0" y="9476548"/>
            <a:ext cx="7197438" cy="9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7938" y="1135441"/>
            <a:ext cx="5939433" cy="5335207"/>
          </a:xfrm>
        </p:spPr>
        <p:txBody>
          <a:bodyPr anchor="b" anchorCtr="0">
            <a:normAutofit/>
          </a:bodyPr>
          <a:lstStyle>
            <a:lvl1pPr>
              <a:lnSpc>
                <a:spcPct val="85000"/>
              </a:lnSpc>
              <a:defRPr sz="6298" b="0">
                <a:solidFill>
                  <a:schemeClr val="tx1">
                    <a:lumMod val="85000"/>
                    <a:lumOff val="15000"/>
                  </a:schemeClr>
                </a:solidFill>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47938" y="6662169"/>
            <a:ext cx="5939433" cy="1710002"/>
          </a:xfrm>
        </p:spPr>
        <p:txBody>
          <a:bodyPr lIns="91440" rIns="91440" anchor="t" anchorCtr="0">
            <a:normAutofit/>
          </a:bodyPr>
          <a:lstStyle>
            <a:lvl1pPr marL="0" indent="0">
              <a:buNone/>
              <a:defRPr sz="1890" cap="all" spc="157" baseline="0">
                <a:solidFill>
                  <a:schemeClr val="tx2"/>
                </a:solidFill>
                <a:latin typeface="+mj-lt"/>
              </a:defRPr>
            </a:lvl1pPr>
            <a:lvl2pPr marL="359954" indent="0">
              <a:buNone/>
              <a:defRPr sz="1417">
                <a:solidFill>
                  <a:schemeClr val="tx1">
                    <a:tint val="75000"/>
                  </a:schemeClr>
                </a:solidFill>
              </a:defRPr>
            </a:lvl2pPr>
            <a:lvl3pPr marL="719907" indent="0">
              <a:buNone/>
              <a:defRPr sz="1260">
                <a:solidFill>
                  <a:schemeClr val="tx1">
                    <a:tint val="75000"/>
                  </a:schemeClr>
                </a:solidFill>
              </a:defRPr>
            </a:lvl3pPr>
            <a:lvl4pPr marL="1079861" indent="0">
              <a:buNone/>
              <a:defRPr sz="1102">
                <a:solidFill>
                  <a:schemeClr val="tx1">
                    <a:tint val="75000"/>
                  </a:schemeClr>
                </a:solidFill>
              </a:defRPr>
            </a:lvl4pPr>
            <a:lvl5pPr marL="1439814" indent="0">
              <a:buNone/>
              <a:defRPr sz="1102">
                <a:solidFill>
                  <a:schemeClr val="tx1">
                    <a:tint val="75000"/>
                  </a:schemeClr>
                </a:solidFill>
              </a:defRPr>
            </a:lvl5pPr>
            <a:lvl6pPr marL="1799768" indent="0">
              <a:buNone/>
              <a:defRPr sz="1102">
                <a:solidFill>
                  <a:schemeClr val="tx1">
                    <a:tint val="75000"/>
                  </a:schemeClr>
                </a:solidFill>
              </a:defRPr>
            </a:lvl6pPr>
            <a:lvl7pPr marL="2159721" indent="0">
              <a:buNone/>
              <a:defRPr sz="1102">
                <a:solidFill>
                  <a:schemeClr val="tx1">
                    <a:tint val="75000"/>
                  </a:schemeClr>
                </a:solidFill>
              </a:defRPr>
            </a:lvl7pPr>
            <a:lvl8pPr marL="2519675" indent="0">
              <a:buNone/>
              <a:defRPr sz="1102">
                <a:solidFill>
                  <a:schemeClr val="tx1">
                    <a:tint val="75000"/>
                  </a:schemeClr>
                </a:solidFill>
              </a:defRPr>
            </a:lvl8pPr>
            <a:lvl9pPr marL="2879628" indent="0">
              <a:buNone/>
              <a:defRPr sz="1102">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03A35C5-A4AF-4987-B4C7-6F2DC6E9EF3D}" type="datetimeFigureOut">
              <a:rPr kumimoji="1" lang="ja-JP" altLang="en-US" smtClean="0"/>
              <a:t>2023/12/20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cxnSp>
        <p:nvCxnSpPr>
          <p:cNvPr id="9" name="Straight Connector 8"/>
          <p:cNvCxnSpPr/>
          <p:nvPr/>
        </p:nvCxnSpPr>
        <p:spPr>
          <a:xfrm>
            <a:off x="713116" y="6498008"/>
            <a:ext cx="5831444"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950658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a:xfrm>
            <a:off x="647938" y="428779"/>
            <a:ext cx="5939433" cy="2170427"/>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47938" y="2761338"/>
            <a:ext cx="2915722" cy="601920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671650" y="2761339"/>
            <a:ext cx="2915722" cy="601920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03A35C5-A4AF-4987-B4C7-6F2DC6E9EF3D}" type="datetimeFigureOut">
              <a:rPr kumimoji="1" lang="ja-JP" altLang="en-US" smtClean="0"/>
              <a:t>2023/12/20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spTree>
    <p:extLst>
      <p:ext uri="{BB962C8B-B14F-4D97-AF65-F5344CB8AC3E}">
        <p14:creationId xmlns:p14="http://schemas.microsoft.com/office/powerpoint/2010/main" val="27993547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a:xfrm>
            <a:off x="647938" y="428779"/>
            <a:ext cx="5939433" cy="217042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47938" y="2761813"/>
            <a:ext cx="2915722" cy="1101526"/>
          </a:xfrm>
        </p:spPr>
        <p:txBody>
          <a:bodyPr lIns="91440" rIns="91440" anchor="ctr">
            <a:normAutofit/>
          </a:bodyPr>
          <a:lstStyle>
            <a:lvl1pPr marL="0" indent="0">
              <a:buNone/>
              <a:defRPr sz="1575" b="0" cap="all" baseline="0">
                <a:solidFill>
                  <a:schemeClr val="tx2"/>
                </a:solidFill>
              </a:defRPr>
            </a:lvl1pPr>
            <a:lvl2pPr marL="359954" indent="0">
              <a:buNone/>
              <a:defRPr sz="1575" b="1"/>
            </a:lvl2pPr>
            <a:lvl3pPr marL="719907" indent="0">
              <a:buNone/>
              <a:defRPr sz="1417" b="1"/>
            </a:lvl3pPr>
            <a:lvl4pPr marL="1079861" indent="0">
              <a:buNone/>
              <a:defRPr sz="1260" b="1"/>
            </a:lvl4pPr>
            <a:lvl5pPr marL="1439814" indent="0">
              <a:buNone/>
              <a:defRPr sz="1260" b="1"/>
            </a:lvl5pPr>
            <a:lvl6pPr marL="1799768" indent="0">
              <a:buNone/>
              <a:defRPr sz="1260" b="1"/>
            </a:lvl6pPr>
            <a:lvl7pPr marL="2159721" indent="0">
              <a:buNone/>
              <a:defRPr sz="1260" b="1"/>
            </a:lvl7pPr>
            <a:lvl8pPr marL="2519675" indent="0">
              <a:buNone/>
              <a:defRPr sz="1260" b="1"/>
            </a:lvl8pPr>
            <a:lvl9pPr marL="2879628" indent="0">
              <a:buNone/>
              <a:defRPr sz="1260" b="1"/>
            </a:lvl9pPr>
          </a:lstStyle>
          <a:p>
            <a:pPr lvl="0"/>
            <a:r>
              <a:rPr lang="ja-JP" altLang="en-US"/>
              <a:t>マスター テキストの書式設定</a:t>
            </a:r>
          </a:p>
        </p:txBody>
      </p:sp>
      <p:sp>
        <p:nvSpPr>
          <p:cNvPr id="4" name="Content Placeholder 3"/>
          <p:cNvSpPr>
            <a:spLocks noGrp="1"/>
          </p:cNvSpPr>
          <p:nvPr>
            <p:ph sz="half" idx="2"/>
          </p:nvPr>
        </p:nvSpPr>
        <p:spPr>
          <a:xfrm>
            <a:off x="647938" y="3863339"/>
            <a:ext cx="2915722" cy="505400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671650" y="2761813"/>
            <a:ext cx="2915722" cy="1101526"/>
          </a:xfrm>
        </p:spPr>
        <p:txBody>
          <a:bodyPr lIns="91440" rIns="91440" anchor="ctr">
            <a:normAutofit/>
          </a:bodyPr>
          <a:lstStyle>
            <a:lvl1pPr marL="0" indent="0">
              <a:buNone/>
              <a:defRPr sz="1575" b="0" cap="all" baseline="0">
                <a:solidFill>
                  <a:schemeClr val="tx2"/>
                </a:solidFill>
              </a:defRPr>
            </a:lvl1pPr>
            <a:lvl2pPr marL="359954" indent="0">
              <a:buNone/>
              <a:defRPr sz="1575" b="1"/>
            </a:lvl2pPr>
            <a:lvl3pPr marL="719907" indent="0">
              <a:buNone/>
              <a:defRPr sz="1417" b="1"/>
            </a:lvl3pPr>
            <a:lvl4pPr marL="1079861" indent="0">
              <a:buNone/>
              <a:defRPr sz="1260" b="1"/>
            </a:lvl4pPr>
            <a:lvl5pPr marL="1439814" indent="0">
              <a:buNone/>
              <a:defRPr sz="1260" b="1"/>
            </a:lvl5pPr>
            <a:lvl6pPr marL="1799768" indent="0">
              <a:buNone/>
              <a:defRPr sz="1260" b="1"/>
            </a:lvl6pPr>
            <a:lvl7pPr marL="2159721" indent="0">
              <a:buNone/>
              <a:defRPr sz="1260" b="1"/>
            </a:lvl7pPr>
            <a:lvl8pPr marL="2519675" indent="0">
              <a:buNone/>
              <a:defRPr sz="1260" b="1"/>
            </a:lvl8pPr>
            <a:lvl9pPr marL="2879628" indent="0">
              <a:buNone/>
              <a:defRPr sz="1260" b="1"/>
            </a:lvl9pPr>
          </a:lstStyle>
          <a:p>
            <a:pPr lvl="0"/>
            <a:r>
              <a:rPr lang="ja-JP" altLang="en-US"/>
              <a:t>マスター テキストの書式設定</a:t>
            </a:r>
          </a:p>
        </p:txBody>
      </p:sp>
      <p:sp>
        <p:nvSpPr>
          <p:cNvPr id="6" name="Content Placeholder 5"/>
          <p:cNvSpPr>
            <a:spLocks noGrp="1"/>
          </p:cNvSpPr>
          <p:nvPr>
            <p:ph sz="quarter" idx="4"/>
          </p:nvPr>
        </p:nvSpPr>
        <p:spPr>
          <a:xfrm>
            <a:off x="3671650" y="3863339"/>
            <a:ext cx="2915722" cy="505400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03A35C5-A4AF-4987-B4C7-6F2DC6E9EF3D}" type="datetimeFigureOut">
              <a:rPr kumimoji="1" lang="ja-JP" altLang="en-US" smtClean="0"/>
              <a:t>2023/12/20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spTree>
    <p:extLst>
      <p:ext uri="{BB962C8B-B14F-4D97-AF65-F5344CB8AC3E}">
        <p14:creationId xmlns:p14="http://schemas.microsoft.com/office/powerpoint/2010/main" val="34361790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03A35C5-A4AF-4987-B4C7-6F2DC6E9EF3D}" type="datetimeFigureOut">
              <a:rPr kumimoji="1" lang="ja-JP" altLang="en-US" smtClean="0"/>
              <a:t>2023/12/20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spTree>
    <p:extLst>
      <p:ext uri="{BB962C8B-B14F-4D97-AF65-F5344CB8AC3E}">
        <p14:creationId xmlns:p14="http://schemas.microsoft.com/office/powerpoint/2010/main" val="38889463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5" name="Rectangle 4"/>
          <p:cNvSpPr/>
          <p:nvPr/>
        </p:nvSpPr>
        <p:spPr>
          <a:xfrm>
            <a:off x="1876" y="9576012"/>
            <a:ext cx="7197438" cy="684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0" y="9476548"/>
            <a:ext cx="7197438" cy="9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803A35C5-A4AF-4987-B4C7-6F2DC6E9EF3D}" type="datetimeFigureOut">
              <a:rPr kumimoji="1" lang="ja-JP" altLang="en-US" smtClean="0"/>
              <a:t>2023/12/20</a:t>
            </a:fld>
            <a:endParaRPr kumimoji="1" lang="ja-JP" alt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kumimoji="1" lang="ja-JP" altLang="en-US"/>
          </a:p>
        </p:txBody>
      </p:sp>
      <p:sp>
        <p:nvSpPr>
          <p:cNvPr id="9" name="Slide Number Placeholder 8"/>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spTree>
    <p:extLst>
      <p:ext uri="{BB962C8B-B14F-4D97-AF65-F5344CB8AC3E}">
        <p14:creationId xmlns:p14="http://schemas.microsoft.com/office/powerpoint/2010/main" val="287622618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8" name="Rectangle 7"/>
          <p:cNvSpPr/>
          <p:nvPr/>
        </p:nvSpPr>
        <p:spPr>
          <a:xfrm>
            <a:off x="11" y="0"/>
            <a:ext cx="2391971" cy="1026001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2385641" y="0"/>
            <a:ext cx="37796" cy="1026001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9974" y="889200"/>
            <a:ext cx="1889820" cy="3420004"/>
          </a:xfrm>
        </p:spPr>
        <p:txBody>
          <a:bodyPr anchor="b">
            <a:normAutofit/>
          </a:bodyPr>
          <a:lstStyle>
            <a:lvl1pPr>
              <a:defRPr sz="2834" b="0">
                <a:solidFill>
                  <a:srgbClr val="FFFFFF"/>
                </a:solidFill>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2834730" y="1094401"/>
            <a:ext cx="3833634" cy="786601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269974" y="4377605"/>
            <a:ext cx="1889820" cy="5055389"/>
          </a:xfrm>
        </p:spPr>
        <p:txBody>
          <a:bodyPr lIns="91440" rIns="91440">
            <a:normAutofit/>
          </a:bodyPr>
          <a:lstStyle>
            <a:lvl1pPr marL="0" indent="0">
              <a:buNone/>
              <a:defRPr sz="1181">
                <a:solidFill>
                  <a:srgbClr val="FFFFFF"/>
                </a:solidFill>
              </a:defRPr>
            </a:lvl1pPr>
            <a:lvl2pPr marL="359954" indent="0">
              <a:buNone/>
              <a:defRPr sz="945"/>
            </a:lvl2pPr>
            <a:lvl3pPr marL="719907" indent="0">
              <a:buNone/>
              <a:defRPr sz="787"/>
            </a:lvl3pPr>
            <a:lvl4pPr marL="1079861" indent="0">
              <a:buNone/>
              <a:defRPr sz="709"/>
            </a:lvl4pPr>
            <a:lvl5pPr marL="1439814" indent="0">
              <a:buNone/>
              <a:defRPr sz="709"/>
            </a:lvl5pPr>
            <a:lvl6pPr marL="1799768" indent="0">
              <a:buNone/>
              <a:defRPr sz="709"/>
            </a:lvl6pPr>
            <a:lvl7pPr marL="2159721" indent="0">
              <a:buNone/>
              <a:defRPr sz="709"/>
            </a:lvl7pPr>
            <a:lvl8pPr marL="2519675" indent="0">
              <a:buNone/>
              <a:defRPr sz="709"/>
            </a:lvl8pPr>
            <a:lvl9pPr marL="2879628" indent="0">
              <a:buNone/>
              <a:defRPr sz="709"/>
            </a:lvl9pPr>
          </a:lstStyle>
          <a:p>
            <a:pPr lvl="0"/>
            <a:r>
              <a:rPr lang="ja-JP" altLang="en-US"/>
              <a:t>マスター テキストの書式設定</a:t>
            </a:r>
          </a:p>
        </p:txBody>
      </p:sp>
      <p:sp>
        <p:nvSpPr>
          <p:cNvPr id="5" name="Date Placeholder 4"/>
          <p:cNvSpPr>
            <a:spLocks noGrp="1"/>
          </p:cNvSpPr>
          <p:nvPr>
            <p:ph type="dt" sz="half" idx="10"/>
          </p:nvPr>
        </p:nvSpPr>
        <p:spPr>
          <a:xfrm>
            <a:off x="274883" y="9664260"/>
            <a:ext cx="1546217" cy="546251"/>
          </a:xfrm>
        </p:spPr>
        <p:txBody>
          <a:bodyPr/>
          <a:lstStyle>
            <a:lvl1pPr algn="l">
              <a:defRPr/>
            </a:lvl1pPr>
          </a:lstStyle>
          <a:p>
            <a:fld id="{803A35C5-A4AF-4987-B4C7-6F2DC6E9EF3D}" type="datetimeFigureOut">
              <a:rPr kumimoji="1" lang="ja-JP" altLang="en-US" smtClean="0"/>
              <a:t>2023/12/20</a:t>
            </a:fld>
            <a:endParaRPr kumimoji="1" lang="ja-JP" altLang="en-US"/>
          </a:p>
        </p:txBody>
      </p:sp>
      <p:sp>
        <p:nvSpPr>
          <p:cNvPr id="6" name="Footer Placeholder 5"/>
          <p:cNvSpPr>
            <a:spLocks noGrp="1"/>
          </p:cNvSpPr>
          <p:nvPr>
            <p:ph type="ftr" sz="quarter" idx="11"/>
          </p:nvPr>
        </p:nvSpPr>
        <p:spPr>
          <a:xfrm>
            <a:off x="2834730" y="9664260"/>
            <a:ext cx="2744738" cy="546251"/>
          </a:xfrm>
        </p:spPr>
        <p:txBody>
          <a:bodyPr/>
          <a:lstStyle>
            <a:lvl1pPr algn="l">
              <a:defRPr>
                <a:solidFill>
                  <a:schemeClr val="tx2"/>
                </a:solidFill>
              </a:defRPr>
            </a:lvl1pPr>
          </a:lstStyle>
          <a:p>
            <a:endParaRPr kumimoji="1" lang="ja-JP" alt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E701737D-05BB-4A5B-A15C-0F3219EB8B7D}" type="slidenum">
              <a:rPr kumimoji="1" lang="ja-JP" altLang="en-US" smtClean="0"/>
              <a:t>‹#›</a:t>
            </a:fld>
            <a:endParaRPr kumimoji="1" lang="ja-JP" altLang="en-US"/>
          </a:p>
        </p:txBody>
      </p:sp>
    </p:spTree>
    <p:extLst>
      <p:ext uri="{BB962C8B-B14F-4D97-AF65-F5344CB8AC3E}">
        <p14:creationId xmlns:p14="http://schemas.microsoft.com/office/powerpoint/2010/main" val="13385551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03A35C5-A4AF-4987-B4C7-6F2DC6E9EF3D}" type="datetimeFigureOut">
              <a:rPr kumimoji="1" lang="ja-JP" altLang="en-US" smtClean="0"/>
              <a:t>2023/12/20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spTree>
    <p:extLst>
      <p:ext uri="{BB962C8B-B14F-4D97-AF65-F5344CB8AC3E}">
        <p14:creationId xmlns:p14="http://schemas.microsoft.com/office/powerpoint/2010/main" val="218761529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8" name="Rectangle 7"/>
          <p:cNvSpPr/>
          <p:nvPr/>
        </p:nvSpPr>
        <p:spPr>
          <a:xfrm>
            <a:off x="1" y="7410009"/>
            <a:ext cx="7197438" cy="2850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 y="7353273"/>
            <a:ext cx="7197438" cy="9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7938" y="7592409"/>
            <a:ext cx="5972055" cy="1231202"/>
          </a:xfrm>
        </p:spPr>
        <p:txBody>
          <a:bodyPr tIns="0" bIns="0" anchor="b">
            <a:noAutofit/>
          </a:bodyPr>
          <a:lstStyle>
            <a:lvl1pPr>
              <a:defRPr sz="2834" b="0">
                <a:solidFill>
                  <a:srgbClr val="FFFFFF"/>
                </a:solidFill>
              </a:defRPr>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10" y="0"/>
            <a:ext cx="7199304" cy="7353273"/>
          </a:xfrm>
          <a:solidFill>
            <a:schemeClr val="bg2">
              <a:lumMod val="90000"/>
            </a:schemeClr>
          </a:solidFill>
        </p:spPr>
        <p:txBody>
          <a:bodyPr lIns="457200" tIns="457200" anchor="t"/>
          <a:lstStyle>
            <a:lvl1pPr marL="0" indent="0">
              <a:buNone/>
              <a:defRPr sz="2519"/>
            </a:lvl1pPr>
            <a:lvl2pPr marL="359954" indent="0">
              <a:buNone/>
              <a:defRPr sz="2204"/>
            </a:lvl2pPr>
            <a:lvl3pPr marL="719907" indent="0">
              <a:buNone/>
              <a:defRPr sz="1890"/>
            </a:lvl3pPr>
            <a:lvl4pPr marL="1079861" indent="0">
              <a:buNone/>
              <a:defRPr sz="1575"/>
            </a:lvl4pPr>
            <a:lvl5pPr marL="1439814" indent="0">
              <a:buNone/>
              <a:defRPr sz="1575"/>
            </a:lvl5pPr>
            <a:lvl6pPr marL="1799768" indent="0">
              <a:buNone/>
              <a:defRPr sz="1575"/>
            </a:lvl6pPr>
            <a:lvl7pPr marL="2159721" indent="0">
              <a:buNone/>
              <a:defRPr sz="1575"/>
            </a:lvl7pPr>
            <a:lvl8pPr marL="2519675" indent="0">
              <a:buNone/>
              <a:defRPr sz="1575"/>
            </a:lvl8pPr>
            <a:lvl9pPr marL="2879628" indent="0">
              <a:buNone/>
              <a:defRPr sz="1575"/>
            </a:lvl9pPr>
          </a:lstStyle>
          <a:p>
            <a:r>
              <a:rPr lang="ja-JP" altLang="en-US"/>
              <a:t>図を追加</a:t>
            </a:r>
            <a:endParaRPr lang="en-US" dirty="0"/>
          </a:p>
        </p:txBody>
      </p:sp>
      <p:sp>
        <p:nvSpPr>
          <p:cNvPr id="4" name="Text Placeholder 3"/>
          <p:cNvSpPr>
            <a:spLocks noGrp="1"/>
          </p:cNvSpPr>
          <p:nvPr>
            <p:ph type="body" sz="half" idx="2"/>
          </p:nvPr>
        </p:nvSpPr>
        <p:spPr>
          <a:xfrm>
            <a:off x="647938" y="8837291"/>
            <a:ext cx="5975430" cy="889201"/>
          </a:xfrm>
        </p:spPr>
        <p:txBody>
          <a:bodyPr lIns="91440" tIns="0" rIns="91440" bIns="0">
            <a:normAutofit/>
          </a:bodyPr>
          <a:lstStyle>
            <a:lvl1pPr marL="0" indent="0">
              <a:spcBef>
                <a:spcPts val="0"/>
              </a:spcBef>
              <a:spcAft>
                <a:spcPts val="472"/>
              </a:spcAft>
              <a:buNone/>
              <a:defRPr sz="1181">
                <a:solidFill>
                  <a:srgbClr val="FFFFFF"/>
                </a:solidFill>
              </a:defRPr>
            </a:lvl1pPr>
            <a:lvl2pPr marL="359954" indent="0">
              <a:buNone/>
              <a:defRPr sz="945"/>
            </a:lvl2pPr>
            <a:lvl3pPr marL="719907" indent="0">
              <a:buNone/>
              <a:defRPr sz="787"/>
            </a:lvl3pPr>
            <a:lvl4pPr marL="1079861" indent="0">
              <a:buNone/>
              <a:defRPr sz="709"/>
            </a:lvl4pPr>
            <a:lvl5pPr marL="1439814" indent="0">
              <a:buNone/>
              <a:defRPr sz="709"/>
            </a:lvl5pPr>
            <a:lvl6pPr marL="1799768" indent="0">
              <a:buNone/>
              <a:defRPr sz="709"/>
            </a:lvl6pPr>
            <a:lvl7pPr marL="2159721" indent="0">
              <a:buNone/>
              <a:defRPr sz="709"/>
            </a:lvl7pPr>
            <a:lvl8pPr marL="2519675" indent="0">
              <a:buNone/>
              <a:defRPr sz="709"/>
            </a:lvl8pPr>
            <a:lvl9pPr marL="2879628" indent="0">
              <a:buNone/>
              <a:defRPr sz="709"/>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03A35C5-A4AF-4987-B4C7-6F2DC6E9EF3D}" type="datetimeFigureOut">
              <a:rPr kumimoji="1" lang="ja-JP" altLang="en-US" smtClean="0"/>
              <a:t>2023/12/20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spTree>
    <p:extLst>
      <p:ext uri="{BB962C8B-B14F-4D97-AF65-F5344CB8AC3E}">
        <p14:creationId xmlns:p14="http://schemas.microsoft.com/office/powerpoint/2010/main" val="215282048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03A35C5-A4AF-4987-B4C7-6F2DC6E9EF3D}" type="datetimeFigureOut">
              <a:rPr kumimoji="1" lang="ja-JP" altLang="en-US" smtClean="0"/>
              <a:t>2023/12/20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spTree>
    <p:extLst>
      <p:ext uri="{BB962C8B-B14F-4D97-AF65-F5344CB8AC3E}">
        <p14:creationId xmlns:p14="http://schemas.microsoft.com/office/powerpoint/2010/main" val="53150759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7" name="Rectangle 6"/>
          <p:cNvSpPr/>
          <p:nvPr/>
        </p:nvSpPr>
        <p:spPr>
          <a:xfrm>
            <a:off x="1876" y="9576012"/>
            <a:ext cx="7197438" cy="684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0" y="9476548"/>
            <a:ext cx="7197438" cy="9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5152009" y="616831"/>
            <a:ext cx="1552352" cy="8617181"/>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94953" y="616831"/>
            <a:ext cx="4567064" cy="8617181"/>
          </a:xfrm>
        </p:spPr>
        <p:txBody>
          <a:bodyPr vert="eaVert" lIns="45720" tIns="0" rIns="45720" bIns="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03A35C5-A4AF-4987-B4C7-6F2DC6E9EF3D}" type="datetimeFigureOut">
              <a:rPr kumimoji="1" lang="ja-JP" altLang="en-US" smtClean="0"/>
              <a:t>2023/12/20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spTree>
    <p:extLst>
      <p:ext uri="{BB962C8B-B14F-4D97-AF65-F5344CB8AC3E}">
        <p14:creationId xmlns:p14="http://schemas.microsoft.com/office/powerpoint/2010/main" val="3288713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91204" y="2561897"/>
            <a:ext cx="6209407" cy="4265593"/>
          </a:xfrm>
        </p:spPr>
        <p:txBody>
          <a:bodyPr anchor="b">
            <a:normAutofit/>
          </a:bodyPr>
          <a:lstStyle>
            <a:lvl1pPr>
              <a:defRPr sz="3160" b="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91204" y="6811036"/>
            <a:ext cx="6209407" cy="2244377"/>
          </a:xfrm>
        </p:spPr>
        <p:txBody>
          <a:bodyPr anchor="t">
            <a:normAutofit/>
          </a:bodyPr>
          <a:lstStyle>
            <a:lvl1pPr marL="0" indent="0">
              <a:buNone/>
              <a:defRPr sz="1264">
                <a:solidFill>
                  <a:schemeClr val="tx1">
                    <a:lumMod val="75000"/>
                    <a:lumOff val="25000"/>
                  </a:schemeClr>
                </a:solidFill>
              </a:defRPr>
            </a:lvl1pPr>
            <a:lvl2pPr marL="240815" indent="0">
              <a:buNone/>
              <a:defRPr sz="948">
                <a:solidFill>
                  <a:schemeClr val="tx1">
                    <a:tint val="75000"/>
                  </a:schemeClr>
                </a:solidFill>
              </a:defRPr>
            </a:lvl2pPr>
            <a:lvl3pPr marL="481628" indent="0">
              <a:buNone/>
              <a:defRPr sz="843">
                <a:solidFill>
                  <a:schemeClr val="tx1">
                    <a:tint val="75000"/>
                  </a:schemeClr>
                </a:solidFill>
              </a:defRPr>
            </a:lvl3pPr>
            <a:lvl4pPr marL="722442" indent="0">
              <a:buNone/>
              <a:defRPr sz="738">
                <a:solidFill>
                  <a:schemeClr val="tx1">
                    <a:tint val="75000"/>
                  </a:schemeClr>
                </a:solidFill>
              </a:defRPr>
            </a:lvl4pPr>
            <a:lvl5pPr marL="963255" indent="0">
              <a:buNone/>
              <a:defRPr sz="738">
                <a:solidFill>
                  <a:schemeClr val="tx1">
                    <a:tint val="75000"/>
                  </a:schemeClr>
                </a:solidFill>
              </a:defRPr>
            </a:lvl5pPr>
            <a:lvl6pPr marL="1204071" indent="0">
              <a:buNone/>
              <a:defRPr sz="738">
                <a:solidFill>
                  <a:schemeClr val="tx1">
                    <a:tint val="75000"/>
                  </a:schemeClr>
                </a:solidFill>
              </a:defRPr>
            </a:lvl6pPr>
            <a:lvl7pPr marL="1444885" indent="0">
              <a:buNone/>
              <a:defRPr sz="738">
                <a:solidFill>
                  <a:schemeClr val="tx1">
                    <a:tint val="75000"/>
                  </a:schemeClr>
                </a:solidFill>
              </a:defRPr>
            </a:lvl7pPr>
            <a:lvl8pPr marL="1685698" indent="0">
              <a:buNone/>
              <a:defRPr sz="738">
                <a:solidFill>
                  <a:schemeClr val="tx1">
                    <a:tint val="75000"/>
                  </a:schemeClr>
                </a:solidFill>
              </a:defRPr>
            </a:lvl8pPr>
            <a:lvl9pPr marL="1926513" indent="0">
              <a:buNone/>
              <a:defRPr sz="738">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03A35C5-A4AF-4987-B4C7-6F2DC6E9EF3D}" type="datetimeFigureOut">
              <a:rPr kumimoji="1" lang="ja-JP" altLang="en-US" smtClean="0"/>
              <a:t>2023/12/20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spTree>
    <p:extLst>
      <p:ext uri="{BB962C8B-B14F-4D97-AF65-F5344CB8AC3E}">
        <p14:creationId xmlns:p14="http://schemas.microsoft.com/office/powerpoint/2010/main" val="6487072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99043" y="2736005"/>
            <a:ext cx="3059708" cy="650988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644653" y="2736005"/>
            <a:ext cx="3059708" cy="650988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03A35C5-A4AF-4987-B4C7-6F2DC6E9EF3D}" type="datetimeFigureOut">
              <a:rPr kumimoji="1" lang="ja-JP" altLang="en-US" smtClean="0"/>
              <a:t>2023/12/20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spTree>
    <p:extLst>
      <p:ext uri="{BB962C8B-B14F-4D97-AF65-F5344CB8AC3E}">
        <p14:creationId xmlns:p14="http://schemas.microsoft.com/office/powerpoint/2010/main" val="40992701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99045" y="2516162"/>
            <a:ext cx="3044709" cy="1235300"/>
          </a:xfrm>
        </p:spPr>
        <p:txBody>
          <a:bodyPr anchor="b">
            <a:normAutofit/>
          </a:bodyPr>
          <a:lstStyle>
            <a:lvl1pPr marL="0" indent="0">
              <a:spcBef>
                <a:spcPts val="0"/>
              </a:spcBef>
              <a:buNone/>
              <a:defRPr sz="1264" b="1"/>
            </a:lvl1pPr>
            <a:lvl2pPr marL="240815" indent="0">
              <a:buNone/>
              <a:defRPr sz="1054" b="1"/>
            </a:lvl2pPr>
            <a:lvl3pPr marL="481628" indent="0">
              <a:buNone/>
              <a:defRPr sz="948" b="1"/>
            </a:lvl3pPr>
            <a:lvl4pPr marL="722442" indent="0">
              <a:buNone/>
              <a:defRPr sz="843" b="1"/>
            </a:lvl4pPr>
            <a:lvl5pPr marL="963255" indent="0">
              <a:buNone/>
              <a:defRPr sz="843" b="1"/>
            </a:lvl5pPr>
            <a:lvl6pPr marL="1204071" indent="0">
              <a:buNone/>
              <a:defRPr sz="843" b="1"/>
            </a:lvl6pPr>
            <a:lvl7pPr marL="1444885" indent="0">
              <a:buNone/>
              <a:defRPr sz="843" b="1"/>
            </a:lvl7pPr>
            <a:lvl8pPr marL="1685698" indent="0">
              <a:buNone/>
              <a:defRPr sz="843" b="1"/>
            </a:lvl8pPr>
            <a:lvl9pPr marL="1926513" indent="0">
              <a:buNone/>
              <a:defRPr sz="843" b="1"/>
            </a:lvl9pPr>
          </a:lstStyle>
          <a:p>
            <a:pPr lvl="0"/>
            <a:r>
              <a:rPr lang="ja-JP" altLang="en-US"/>
              <a:t>マスター テキストの書式設定</a:t>
            </a:r>
          </a:p>
        </p:txBody>
      </p:sp>
      <p:sp>
        <p:nvSpPr>
          <p:cNvPr id="4" name="Content Placeholder 3"/>
          <p:cNvSpPr>
            <a:spLocks noGrp="1"/>
          </p:cNvSpPr>
          <p:nvPr>
            <p:ph sz="half" idx="2"/>
          </p:nvPr>
        </p:nvSpPr>
        <p:spPr>
          <a:xfrm>
            <a:off x="499045" y="3751461"/>
            <a:ext cx="3044709" cy="550630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644655" y="2516158"/>
            <a:ext cx="3059709" cy="1235299"/>
          </a:xfrm>
        </p:spPr>
        <p:txBody>
          <a:bodyPr anchor="b"/>
          <a:lstStyle>
            <a:lvl1pPr marL="0" indent="0">
              <a:spcBef>
                <a:spcPts val="0"/>
              </a:spcBef>
              <a:buNone/>
              <a:defRPr sz="1264" b="1"/>
            </a:lvl1pPr>
            <a:lvl2pPr marL="240815" indent="0">
              <a:buNone/>
              <a:defRPr sz="1054" b="1"/>
            </a:lvl2pPr>
            <a:lvl3pPr marL="481628" indent="0">
              <a:buNone/>
              <a:defRPr sz="948" b="1"/>
            </a:lvl3pPr>
            <a:lvl4pPr marL="722442" indent="0">
              <a:buNone/>
              <a:defRPr sz="843" b="1"/>
            </a:lvl4pPr>
            <a:lvl5pPr marL="963255" indent="0">
              <a:buNone/>
              <a:defRPr sz="843" b="1"/>
            </a:lvl5pPr>
            <a:lvl6pPr marL="1204071" indent="0">
              <a:buNone/>
              <a:defRPr sz="843" b="1"/>
            </a:lvl6pPr>
            <a:lvl7pPr marL="1444885" indent="0">
              <a:buNone/>
              <a:defRPr sz="843" b="1"/>
            </a:lvl7pPr>
            <a:lvl8pPr marL="1685698" indent="0">
              <a:buNone/>
              <a:defRPr sz="843" b="1"/>
            </a:lvl8pPr>
            <a:lvl9pPr marL="1926513" indent="0">
              <a:buNone/>
              <a:defRPr sz="843" b="1"/>
            </a:lvl9pPr>
          </a:lstStyle>
          <a:p>
            <a:pPr lvl="0"/>
            <a:r>
              <a:rPr lang="ja-JP" altLang="en-US"/>
              <a:t>マスター テキストの書式設定</a:t>
            </a:r>
          </a:p>
        </p:txBody>
      </p:sp>
      <p:sp>
        <p:nvSpPr>
          <p:cNvPr id="6" name="Content Placeholder 5"/>
          <p:cNvSpPr>
            <a:spLocks noGrp="1"/>
          </p:cNvSpPr>
          <p:nvPr>
            <p:ph sz="quarter" idx="4"/>
          </p:nvPr>
        </p:nvSpPr>
        <p:spPr>
          <a:xfrm>
            <a:off x="3644655" y="3751461"/>
            <a:ext cx="3059709" cy="550630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803A35C5-A4AF-4987-B4C7-6F2DC6E9EF3D}" type="datetimeFigureOut">
              <a:rPr kumimoji="1" lang="ja-JP" altLang="en-US" smtClean="0"/>
              <a:t>2023/12/20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sp>
        <p:nvSpPr>
          <p:cNvPr id="10" name="Title 9"/>
          <p:cNvSpPr>
            <a:spLocks noGrp="1"/>
          </p:cNvSpPr>
          <p:nvPr>
            <p:ph type="title"/>
          </p:nvPr>
        </p:nvSpPr>
        <p:spPr/>
        <p:txBody>
          <a:bodyPr/>
          <a:lstStyle/>
          <a:p>
            <a:r>
              <a:rPr lang="ja-JP" altLang="en-US"/>
              <a:t>マスター タイトルの書式設定</a:t>
            </a:r>
            <a:endParaRPr lang="en-US" dirty="0"/>
          </a:p>
        </p:txBody>
      </p:sp>
    </p:spTree>
    <p:extLst>
      <p:ext uri="{BB962C8B-B14F-4D97-AF65-F5344CB8AC3E}">
        <p14:creationId xmlns:p14="http://schemas.microsoft.com/office/powerpoint/2010/main" val="36645635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803A35C5-A4AF-4987-B4C7-6F2DC6E9EF3D}" type="datetimeFigureOut">
              <a:rPr kumimoji="1" lang="ja-JP" altLang="en-US" smtClean="0"/>
              <a:t>2023/12/20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sp>
        <p:nvSpPr>
          <p:cNvPr id="6" name="Title 5"/>
          <p:cNvSpPr>
            <a:spLocks noGrp="1"/>
          </p:cNvSpPr>
          <p:nvPr>
            <p:ph type="title"/>
          </p:nvPr>
        </p:nvSpPr>
        <p:spPr/>
        <p:txBody>
          <a:bodyPr/>
          <a:lstStyle/>
          <a:p>
            <a:r>
              <a:rPr lang="ja-JP" altLang="en-US"/>
              <a:t>マスター タイトルの書式設定</a:t>
            </a:r>
            <a:endParaRPr lang="en-US"/>
          </a:p>
        </p:txBody>
      </p:sp>
    </p:spTree>
    <p:extLst>
      <p:ext uri="{BB962C8B-B14F-4D97-AF65-F5344CB8AC3E}">
        <p14:creationId xmlns:p14="http://schemas.microsoft.com/office/powerpoint/2010/main" val="18482028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3A35C5-A4AF-4987-B4C7-6F2DC6E9EF3D}" type="datetimeFigureOut">
              <a:rPr kumimoji="1" lang="ja-JP" altLang="en-US" smtClean="0"/>
              <a:t>2023/12/20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spTree>
    <p:extLst>
      <p:ext uri="{BB962C8B-B14F-4D97-AF65-F5344CB8AC3E}">
        <p14:creationId xmlns:p14="http://schemas.microsoft.com/office/powerpoint/2010/main" val="7093750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96753" y="684005"/>
            <a:ext cx="2321779" cy="2393998"/>
          </a:xfrm>
        </p:spPr>
        <p:txBody>
          <a:bodyPr anchor="b">
            <a:normAutofit/>
          </a:bodyPr>
          <a:lstStyle>
            <a:lvl1pPr>
              <a:defRPr sz="1686" b="0"/>
            </a:lvl1pPr>
          </a:lstStyle>
          <a:p>
            <a:r>
              <a:rPr lang="ja-JP" altLang="en-US"/>
              <a:t>マスター タイトルの書式設定</a:t>
            </a:r>
            <a:endParaRPr lang="en-US" dirty="0"/>
          </a:p>
        </p:txBody>
      </p:sp>
      <p:sp>
        <p:nvSpPr>
          <p:cNvPr id="3" name="Content Placeholder 2"/>
          <p:cNvSpPr>
            <a:spLocks noGrp="1"/>
          </p:cNvSpPr>
          <p:nvPr>
            <p:ph idx="1"/>
          </p:nvPr>
        </p:nvSpPr>
        <p:spPr>
          <a:xfrm>
            <a:off x="3059710" y="1482004"/>
            <a:ext cx="3644652" cy="7296008"/>
          </a:xfrm>
        </p:spPr>
        <p:txBody>
          <a:bodyPr/>
          <a:lstStyle>
            <a:lvl1pPr>
              <a:defRPr sz="1686"/>
            </a:lvl1pPr>
            <a:lvl2pPr>
              <a:defRPr sz="1474"/>
            </a:lvl2pPr>
            <a:lvl3pPr>
              <a:defRPr sz="1264"/>
            </a:lvl3pPr>
            <a:lvl4pPr>
              <a:defRPr sz="1054"/>
            </a:lvl4pPr>
            <a:lvl5pPr>
              <a:defRPr sz="1054"/>
            </a:lvl5pPr>
            <a:lvl6pPr>
              <a:defRPr sz="1054"/>
            </a:lvl6pPr>
            <a:lvl7pPr>
              <a:defRPr sz="1054"/>
            </a:lvl7pPr>
            <a:lvl8pPr>
              <a:defRPr sz="1054"/>
            </a:lvl8pPr>
            <a:lvl9pPr>
              <a:defRPr sz="1054"/>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96753" y="3078007"/>
            <a:ext cx="2321779" cy="5700009"/>
          </a:xfrm>
        </p:spPr>
        <p:txBody>
          <a:bodyPr>
            <a:normAutofit/>
          </a:bodyPr>
          <a:lstStyle>
            <a:lvl1pPr marL="0" indent="0">
              <a:lnSpc>
                <a:spcPct val="90000"/>
              </a:lnSpc>
              <a:buNone/>
              <a:defRPr sz="843"/>
            </a:lvl1pPr>
            <a:lvl2pPr marL="240815" indent="0">
              <a:buNone/>
              <a:defRPr sz="632"/>
            </a:lvl2pPr>
            <a:lvl3pPr marL="481628" indent="0">
              <a:buNone/>
              <a:defRPr sz="527"/>
            </a:lvl3pPr>
            <a:lvl4pPr marL="722442" indent="0">
              <a:buNone/>
              <a:defRPr sz="473"/>
            </a:lvl4pPr>
            <a:lvl5pPr marL="963255" indent="0">
              <a:buNone/>
              <a:defRPr sz="473"/>
            </a:lvl5pPr>
            <a:lvl6pPr marL="1204071" indent="0">
              <a:buNone/>
              <a:defRPr sz="473"/>
            </a:lvl6pPr>
            <a:lvl7pPr marL="1444885" indent="0">
              <a:buNone/>
              <a:defRPr sz="473"/>
            </a:lvl7pPr>
            <a:lvl8pPr marL="1685698" indent="0">
              <a:buNone/>
              <a:defRPr sz="473"/>
            </a:lvl8pPr>
            <a:lvl9pPr marL="1926513" indent="0">
              <a:buNone/>
              <a:defRPr sz="473"/>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03A35C5-A4AF-4987-B4C7-6F2DC6E9EF3D}" type="datetimeFigureOut">
              <a:rPr kumimoji="1" lang="ja-JP" altLang="en-US" smtClean="0"/>
              <a:t>2023/12/20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spTree>
    <p:extLst>
      <p:ext uri="{BB962C8B-B14F-4D97-AF65-F5344CB8AC3E}">
        <p14:creationId xmlns:p14="http://schemas.microsoft.com/office/powerpoint/2010/main" val="3427790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96753" y="684002"/>
            <a:ext cx="2321779" cy="2394003"/>
          </a:xfrm>
        </p:spPr>
        <p:txBody>
          <a:bodyPr anchor="b">
            <a:normAutofit/>
          </a:bodyPr>
          <a:lstStyle>
            <a:lvl1pPr>
              <a:defRPr sz="1686" b="0"/>
            </a:lvl1pPr>
          </a:lstStyle>
          <a:p>
            <a:r>
              <a:rPr lang="ja-JP" altLang="en-US"/>
              <a:t>マスター タイトルの書式設定</a:t>
            </a:r>
            <a:endParaRPr lang="en-US" dirty="0"/>
          </a:p>
        </p:txBody>
      </p:sp>
      <p:sp>
        <p:nvSpPr>
          <p:cNvPr id="3" name="Picture Placeholder 2"/>
          <p:cNvSpPr>
            <a:spLocks noGrp="1"/>
          </p:cNvSpPr>
          <p:nvPr>
            <p:ph type="pic" idx="1"/>
          </p:nvPr>
        </p:nvSpPr>
        <p:spPr>
          <a:xfrm>
            <a:off x="3059710" y="1482004"/>
            <a:ext cx="3644652" cy="7296008"/>
          </a:xfrm>
        </p:spPr>
        <p:txBody>
          <a:bodyPr/>
          <a:lstStyle>
            <a:lvl1pPr marL="0" indent="0">
              <a:buNone/>
              <a:defRPr sz="1686"/>
            </a:lvl1pPr>
            <a:lvl2pPr marL="240815" indent="0">
              <a:buNone/>
              <a:defRPr sz="1474"/>
            </a:lvl2pPr>
            <a:lvl3pPr marL="481628" indent="0">
              <a:buNone/>
              <a:defRPr sz="1264"/>
            </a:lvl3pPr>
            <a:lvl4pPr marL="722442" indent="0">
              <a:buNone/>
              <a:defRPr sz="1054"/>
            </a:lvl4pPr>
            <a:lvl5pPr marL="963255" indent="0">
              <a:buNone/>
              <a:defRPr sz="1054"/>
            </a:lvl5pPr>
            <a:lvl6pPr marL="1204071" indent="0">
              <a:buNone/>
              <a:defRPr sz="1054"/>
            </a:lvl6pPr>
            <a:lvl7pPr marL="1444885" indent="0">
              <a:buNone/>
              <a:defRPr sz="1054"/>
            </a:lvl7pPr>
            <a:lvl8pPr marL="1685698" indent="0">
              <a:buNone/>
              <a:defRPr sz="1054"/>
            </a:lvl8pPr>
            <a:lvl9pPr marL="1926513" indent="0">
              <a:buNone/>
              <a:defRPr sz="1054"/>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96753" y="3078008"/>
            <a:ext cx="2321779" cy="5700007"/>
          </a:xfrm>
        </p:spPr>
        <p:txBody>
          <a:bodyPr>
            <a:normAutofit/>
          </a:bodyPr>
          <a:lstStyle>
            <a:lvl1pPr marL="0" indent="0">
              <a:lnSpc>
                <a:spcPct val="90000"/>
              </a:lnSpc>
              <a:buNone/>
              <a:defRPr sz="843"/>
            </a:lvl1pPr>
            <a:lvl2pPr marL="240815" indent="0">
              <a:buNone/>
              <a:defRPr sz="632"/>
            </a:lvl2pPr>
            <a:lvl3pPr marL="481628" indent="0">
              <a:buNone/>
              <a:defRPr sz="527"/>
            </a:lvl3pPr>
            <a:lvl4pPr marL="722442" indent="0">
              <a:buNone/>
              <a:defRPr sz="473"/>
            </a:lvl4pPr>
            <a:lvl5pPr marL="963255" indent="0">
              <a:buNone/>
              <a:defRPr sz="473"/>
            </a:lvl5pPr>
            <a:lvl6pPr marL="1204071" indent="0">
              <a:buNone/>
              <a:defRPr sz="473"/>
            </a:lvl6pPr>
            <a:lvl7pPr marL="1444885" indent="0">
              <a:buNone/>
              <a:defRPr sz="473"/>
            </a:lvl7pPr>
            <a:lvl8pPr marL="1685698" indent="0">
              <a:buNone/>
              <a:defRPr sz="473"/>
            </a:lvl8pPr>
            <a:lvl9pPr marL="1926513" indent="0">
              <a:buNone/>
              <a:defRPr sz="473"/>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03A35C5-A4AF-4987-B4C7-6F2DC6E9EF3D}" type="datetimeFigureOut">
              <a:rPr kumimoji="1" lang="ja-JP" altLang="en-US" smtClean="0"/>
              <a:t>2023/12/20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701737D-05BB-4A5B-A15C-0F3219EB8B7D}" type="slidenum">
              <a:rPr kumimoji="1" lang="ja-JP" altLang="en-US" smtClean="0"/>
              <a:t>‹#›</a:t>
            </a:fld>
            <a:endParaRPr kumimoji="1" lang="ja-JP" altLang="en-US"/>
          </a:p>
        </p:txBody>
      </p:sp>
    </p:spTree>
    <p:extLst>
      <p:ext uri="{BB962C8B-B14F-4D97-AF65-F5344CB8AC3E}">
        <p14:creationId xmlns:p14="http://schemas.microsoft.com/office/powerpoint/2010/main" val="22968608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9045" y="547204"/>
            <a:ext cx="6209407" cy="1983126"/>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99045" y="2736005"/>
            <a:ext cx="6209407" cy="6509882"/>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94955" y="9509514"/>
            <a:ext cx="1619845" cy="546251"/>
          </a:xfrm>
          <a:prstGeom prst="rect">
            <a:avLst/>
          </a:prstGeom>
        </p:spPr>
        <p:txBody>
          <a:bodyPr vert="horz" lIns="91440" tIns="45720" rIns="91440" bIns="45720" rtlCol="0" anchor="ctr"/>
          <a:lstStyle>
            <a:lvl1pPr algn="l">
              <a:defRPr sz="580">
                <a:solidFill>
                  <a:schemeClr val="tx1">
                    <a:lumMod val="65000"/>
                    <a:lumOff val="35000"/>
                  </a:schemeClr>
                </a:solidFill>
              </a:defRPr>
            </a:lvl1pPr>
          </a:lstStyle>
          <a:p>
            <a:fld id="{803A35C5-A4AF-4987-B4C7-6F2DC6E9EF3D}" type="datetimeFigureOut">
              <a:rPr kumimoji="1" lang="ja-JP" altLang="en-US" smtClean="0"/>
              <a:t>2023/12/20</a:t>
            </a:fld>
            <a:endParaRPr kumimoji="1" lang="ja-JP" altLang="en-US"/>
          </a:p>
        </p:txBody>
      </p:sp>
      <p:sp>
        <p:nvSpPr>
          <p:cNvPr id="5" name="Footer Placeholder 4"/>
          <p:cNvSpPr>
            <a:spLocks noGrp="1"/>
          </p:cNvSpPr>
          <p:nvPr>
            <p:ph type="ftr" sz="quarter" idx="3"/>
          </p:nvPr>
        </p:nvSpPr>
        <p:spPr>
          <a:xfrm>
            <a:off x="2384774" y="9509514"/>
            <a:ext cx="2429769" cy="546251"/>
          </a:xfrm>
          <a:prstGeom prst="rect">
            <a:avLst/>
          </a:prstGeom>
        </p:spPr>
        <p:txBody>
          <a:bodyPr vert="horz" lIns="91440" tIns="45720" rIns="91440" bIns="45720" rtlCol="0" anchor="ctr"/>
          <a:lstStyle>
            <a:lvl1pPr algn="ctr">
              <a:defRPr sz="580">
                <a:solidFill>
                  <a:schemeClr val="tx1">
                    <a:lumMod val="65000"/>
                    <a:lumOff val="35000"/>
                  </a:schemeClr>
                </a:solidFill>
              </a:defRPr>
            </a:lvl1pPr>
          </a:lstStyle>
          <a:p>
            <a:endParaRPr kumimoji="1" lang="ja-JP" altLang="en-US"/>
          </a:p>
        </p:txBody>
      </p:sp>
      <p:sp>
        <p:nvSpPr>
          <p:cNvPr id="6" name="Slide Number Placeholder 5"/>
          <p:cNvSpPr>
            <a:spLocks noGrp="1"/>
          </p:cNvSpPr>
          <p:nvPr>
            <p:ph type="sldNum" sz="quarter" idx="4"/>
          </p:nvPr>
        </p:nvSpPr>
        <p:spPr>
          <a:xfrm>
            <a:off x="5088606" y="9509514"/>
            <a:ext cx="1619845" cy="546251"/>
          </a:xfrm>
          <a:prstGeom prst="rect">
            <a:avLst/>
          </a:prstGeom>
        </p:spPr>
        <p:txBody>
          <a:bodyPr vert="horz" lIns="91440" tIns="45720" rIns="91440" bIns="45720" rtlCol="0" anchor="ctr"/>
          <a:lstStyle>
            <a:lvl1pPr algn="r">
              <a:defRPr sz="580">
                <a:solidFill>
                  <a:schemeClr val="tx1">
                    <a:tint val="75000"/>
                  </a:schemeClr>
                </a:solidFill>
              </a:defRPr>
            </a:lvl1pPr>
          </a:lstStyle>
          <a:p>
            <a:fld id="{E701737D-05BB-4A5B-A15C-0F3219EB8B7D}" type="slidenum">
              <a:rPr kumimoji="1" lang="ja-JP" altLang="en-US" smtClean="0"/>
              <a:t>‹#›</a:t>
            </a:fld>
            <a:endParaRPr kumimoji="1" lang="ja-JP" altLang="en-US"/>
          </a:p>
        </p:txBody>
      </p:sp>
    </p:spTree>
    <p:extLst>
      <p:ext uri="{BB962C8B-B14F-4D97-AF65-F5344CB8AC3E}">
        <p14:creationId xmlns:p14="http://schemas.microsoft.com/office/powerpoint/2010/main" val="250791211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481628" rtl="0" eaLnBrk="1" latinLnBrk="0" hangingPunct="1">
        <a:lnSpc>
          <a:spcPct val="90000"/>
        </a:lnSpc>
        <a:spcBef>
          <a:spcPct val="0"/>
        </a:spcBef>
        <a:buNone/>
        <a:defRPr kumimoji="1" sz="2318" kern="1200">
          <a:solidFill>
            <a:schemeClr val="tx1"/>
          </a:solidFill>
          <a:latin typeface="+mj-lt"/>
          <a:ea typeface="+mj-ea"/>
          <a:cs typeface="+mj-cs"/>
        </a:defRPr>
      </a:lvl1pPr>
    </p:titleStyle>
    <p:bodyStyle>
      <a:lvl1pPr marL="120407" indent="-120407" algn="l" defTabSz="481628" rtl="0" eaLnBrk="1" latinLnBrk="0" hangingPunct="1">
        <a:lnSpc>
          <a:spcPct val="90000"/>
        </a:lnSpc>
        <a:spcBef>
          <a:spcPts val="527"/>
        </a:spcBef>
        <a:buFont typeface="Wingdings 2" pitchFamily="18" charset="2"/>
        <a:buChar char=""/>
        <a:defRPr kumimoji="1" sz="1474" kern="1200">
          <a:solidFill>
            <a:schemeClr val="tx1"/>
          </a:solidFill>
          <a:latin typeface="+mn-lt"/>
          <a:ea typeface="+mn-ea"/>
          <a:cs typeface="+mn-cs"/>
        </a:defRPr>
      </a:lvl1pPr>
      <a:lvl2pPr marL="361220" indent="-120407" algn="l" defTabSz="481628" rtl="0" eaLnBrk="1" latinLnBrk="0" hangingPunct="1">
        <a:lnSpc>
          <a:spcPct val="90000"/>
        </a:lnSpc>
        <a:spcBef>
          <a:spcPts val="263"/>
        </a:spcBef>
        <a:buFont typeface="Wingdings 2" pitchFamily="18" charset="2"/>
        <a:buChar char=""/>
        <a:defRPr kumimoji="1" sz="1264" kern="1200">
          <a:solidFill>
            <a:schemeClr val="tx1"/>
          </a:solidFill>
          <a:latin typeface="+mn-lt"/>
          <a:ea typeface="+mn-ea"/>
          <a:cs typeface="+mn-cs"/>
        </a:defRPr>
      </a:lvl2pPr>
      <a:lvl3pPr marL="602035" indent="-120407" algn="l" defTabSz="481628" rtl="0" eaLnBrk="1" latinLnBrk="0" hangingPunct="1">
        <a:lnSpc>
          <a:spcPct val="90000"/>
        </a:lnSpc>
        <a:spcBef>
          <a:spcPts val="263"/>
        </a:spcBef>
        <a:buFont typeface="Wingdings 2" pitchFamily="18" charset="2"/>
        <a:buChar char=""/>
        <a:defRPr kumimoji="1" sz="1054" kern="1200">
          <a:solidFill>
            <a:schemeClr val="tx1"/>
          </a:solidFill>
          <a:latin typeface="+mn-lt"/>
          <a:ea typeface="+mn-ea"/>
          <a:cs typeface="+mn-cs"/>
        </a:defRPr>
      </a:lvl3pPr>
      <a:lvl4pPr marL="842849" indent="-120407" algn="l" defTabSz="481628" rtl="0" eaLnBrk="1" latinLnBrk="0" hangingPunct="1">
        <a:lnSpc>
          <a:spcPct val="90000"/>
        </a:lnSpc>
        <a:spcBef>
          <a:spcPts val="263"/>
        </a:spcBef>
        <a:buFont typeface="Wingdings 2" pitchFamily="18" charset="2"/>
        <a:buChar char=""/>
        <a:defRPr kumimoji="1" sz="948" kern="1200">
          <a:solidFill>
            <a:schemeClr val="tx1"/>
          </a:solidFill>
          <a:latin typeface="+mn-lt"/>
          <a:ea typeface="+mn-ea"/>
          <a:cs typeface="+mn-cs"/>
        </a:defRPr>
      </a:lvl4pPr>
      <a:lvl5pPr marL="1083663" indent="-120407" algn="l" defTabSz="481628" rtl="0" eaLnBrk="1" latinLnBrk="0" hangingPunct="1">
        <a:lnSpc>
          <a:spcPct val="90000"/>
        </a:lnSpc>
        <a:spcBef>
          <a:spcPts val="263"/>
        </a:spcBef>
        <a:buFont typeface="Wingdings 2" pitchFamily="18" charset="2"/>
        <a:buChar char=""/>
        <a:defRPr kumimoji="1" sz="948" kern="1200">
          <a:solidFill>
            <a:schemeClr val="tx1"/>
          </a:solidFill>
          <a:latin typeface="+mn-lt"/>
          <a:ea typeface="+mn-ea"/>
          <a:cs typeface="+mn-cs"/>
        </a:defRPr>
      </a:lvl5pPr>
      <a:lvl6pPr marL="1324477" indent="-120407" algn="l" defTabSz="481628" rtl="0" eaLnBrk="1" latinLnBrk="0" hangingPunct="1">
        <a:spcBef>
          <a:spcPct val="20000"/>
        </a:spcBef>
        <a:buFont typeface="Wingdings 2" pitchFamily="18" charset="2"/>
        <a:buChar char=""/>
        <a:defRPr kumimoji="1" sz="948" kern="1200">
          <a:solidFill>
            <a:schemeClr val="tx1"/>
          </a:solidFill>
          <a:latin typeface="+mn-lt"/>
          <a:ea typeface="+mn-ea"/>
          <a:cs typeface="+mn-cs"/>
        </a:defRPr>
      </a:lvl6pPr>
      <a:lvl7pPr marL="1565291" indent="-120407" algn="l" defTabSz="481628" rtl="0" eaLnBrk="1" latinLnBrk="0" hangingPunct="1">
        <a:spcBef>
          <a:spcPct val="20000"/>
        </a:spcBef>
        <a:buFont typeface="Wingdings 2" pitchFamily="18" charset="2"/>
        <a:buChar char=""/>
        <a:defRPr kumimoji="1" sz="948" kern="1200">
          <a:solidFill>
            <a:schemeClr val="tx1"/>
          </a:solidFill>
          <a:latin typeface="+mn-lt"/>
          <a:ea typeface="+mn-ea"/>
          <a:cs typeface="+mn-cs"/>
        </a:defRPr>
      </a:lvl7pPr>
      <a:lvl8pPr marL="1806106" indent="-120407" algn="l" defTabSz="481628" rtl="0" eaLnBrk="1" latinLnBrk="0" hangingPunct="1">
        <a:spcBef>
          <a:spcPct val="20000"/>
        </a:spcBef>
        <a:buFont typeface="Wingdings 2" pitchFamily="18" charset="2"/>
        <a:buChar char=""/>
        <a:defRPr kumimoji="1" sz="948" kern="1200">
          <a:solidFill>
            <a:schemeClr val="tx1"/>
          </a:solidFill>
          <a:latin typeface="+mn-lt"/>
          <a:ea typeface="+mn-ea"/>
          <a:cs typeface="+mn-cs"/>
        </a:defRPr>
      </a:lvl8pPr>
      <a:lvl9pPr marL="2046920" indent="-120407" algn="l" defTabSz="481628" rtl="0" eaLnBrk="1" latinLnBrk="0" hangingPunct="1">
        <a:spcBef>
          <a:spcPct val="20000"/>
        </a:spcBef>
        <a:buFont typeface="Wingdings 2" pitchFamily="18" charset="2"/>
        <a:buChar char=""/>
        <a:defRPr kumimoji="1" sz="948" kern="1200">
          <a:solidFill>
            <a:schemeClr val="tx1"/>
          </a:solidFill>
          <a:latin typeface="+mn-lt"/>
          <a:ea typeface="+mn-ea"/>
          <a:cs typeface="+mn-cs"/>
        </a:defRPr>
      </a:lvl9pPr>
    </p:bodyStyle>
    <p:otherStyle>
      <a:defPPr>
        <a:defRPr lang="en-US"/>
      </a:defPPr>
      <a:lvl1pPr marL="0" algn="l" defTabSz="481628" rtl="0" eaLnBrk="1" latinLnBrk="0" hangingPunct="1">
        <a:defRPr kumimoji="1" sz="948" kern="1200">
          <a:solidFill>
            <a:schemeClr val="tx1"/>
          </a:solidFill>
          <a:latin typeface="+mn-lt"/>
          <a:ea typeface="+mn-ea"/>
          <a:cs typeface="+mn-cs"/>
        </a:defRPr>
      </a:lvl1pPr>
      <a:lvl2pPr marL="240815" algn="l" defTabSz="481628" rtl="0" eaLnBrk="1" latinLnBrk="0" hangingPunct="1">
        <a:defRPr kumimoji="1" sz="948" kern="1200">
          <a:solidFill>
            <a:schemeClr val="tx1"/>
          </a:solidFill>
          <a:latin typeface="+mn-lt"/>
          <a:ea typeface="+mn-ea"/>
          <a:cs typeface="+mn-cs"/>
        </a:defRPr>
      </a:lvl2pPr>
      <a:lvl3pPr marL="481628" algn="l" defTabSz="481628" rtl="0" eaLnBrk="1" latinLnBrk="0" hangingPunct="1">
        <a:defRPr kumimoji="1" sz="948" kern="1200">
          <a:solidFill>
            <a:schemeClr val="tx1"/>
          </a:solidFill>
          <a:latin typeface="+mn-lt"/>
          <a:ea typeface="+mn-ea"/>
          <a:cs typeface="+mn-cs"/>
        </a:defRPr>
      </a:lvl3pPr>
      <a:lvl4pPr marL="722442" algn="l" defTabSz="481628" rtl="0" eaLnBrk="1" latinLnBrk="0" hangingPunct="1">
        <a:defRPr kumimoji="1" sz="948" kern="1200">
          <a:solidFill>
            <a:schemeClr val="tx1"/>
          </a:solidFill>
          <a:latin typeface="+mn-lt"/>
          <a:ea typeface="+mn-ea"/>
          <a:cs typeface="+mn-cs"/>
        </a:defRPr>
      </a:lvl4pPr>
      <a:lvl5pPr marL="963255" algn="l" defTabSz="481628" rtl="0" eaLnBrk="1" latinLnBrk="0" hangingPunct="1">
        <a:defRPr kumimoji="1" sz="948" kern="1200">
          <a:solidFill>
            <a:schemeClr val="tx1"/>
          </a:solidFill>
          <a:latin typeface="+mn-lt"/>
          <a:ea typeface="+mn-ea"/>
          <a:cs typeface="+mn-cs"/>
        </a:defRPr>
      </a:lvl5pPr>
      <a:lvl6pPr marL="1204071" algn="l" defTabSz="481628" rtl="0" eaLnBrk="1" latinLnBrk="0" hangingPunct="1">
        <a:defRPr kumimoji="1" sz="948" kern="1200">
          <a:solidFill>
            <a:schemeClr val="tx1"/>
          </a:solidFill>
          <a:latin typeface="+mn-lt"/>
          <a:ea typeface="+mn-ea"/>
          <a:cs typeface="+mn-cs"/>
        </a:defRPr>
      </a:lvl6pPr>
      <a:lvl7pPr marL="1444885" algn="l" defTabSz="481628" rtl="0" eaLnBrk="1" latinLnBrk="0" hangingPunct="1">
        <a:defRPr kumimoji="1" sz="948" kern="1200">
          <a:solidFill>
            <a:schemeClr val="tx1"/>
          </a:solidFill>
          <a:latin typeface="+mn-lt"/>
          <a:ea typeface="+mn-ea"/>
          <a:cs typeface="+mn-cs"/>
        </a:defRPr>
      </a:lvl7pPr>
      <a:lvl8pPr marL="1685698" algn="l" defTabSz="481628" rtl="0" eaLnBrk="1" latinLnBrk="0" hangingPunct="1">
        <a:defRPr kumimoji="1" sz="948" kern="1200">
          <a:solidFill>
            <a:schemeClr val="tx1"/>
          </a:solidFill>
          <a:latin typeface="+mn-lt"/>
          <a:ea typeface="+mn-ea"/>
          <a:cs typeface="+mn-cs"/>
        </a:defRPr>
      </a:lvl8pPr>
      <a:lvl9pPr marL="1926513" algn="l" defTabSz="481628" rtl="0" eaLnBrk="1" latinLnBrk="0" hangingPunct="1">
        <a:defRPr kumimoji="1" sz="948"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9576012"/>
            <a:ext cx="7199314" cy="684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9476547"/>
            <a:ext cx="7199314" cy="9873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647938" y="428779"/>
            <a:ext cx="5939433" cy="2170427"/>
          </a:xfrm>
          <a:prstGeom prst="rect">
            <a:avLst/>
          </a:prstGeom>
        </p:spPr>
        <p:txBody>
          <a:bodyPr vert="horz" lIns="91440" tIns="45720" rIns="91440" bIns="45720" rtlCol="0" anchor="b">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47938" y="2761338"/>
            <a:ext cx="5939434" cy="6019208"/>
          </a:xfrm>
          <a:prstGeom prst="rect">
            <a:avLst/>
          </a:prstGeom>
        </p:spPr>
        <p:txBody>
          <a:bodyPr vert="horz" lIns="0" tIns="45720" rIns="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47939" y="9664260"/>
            <a:ext cx="1459863" cy="546251"/>
          </a:xfrm>
          <a:prstGeom prst="rect">
            <a:avLst/>
          </a:prstGeom>
        </p:spPr>
        <p:txBody>
          <a:bodyPr vert="horz" lIns="91440" tIns="45720" rIns="91440" bIns="45720" rtlCol="0" anchor="ctr"/>
          <a:lstStyle>
            <a:lvl1pPr algn="l">
              <a:defRPr sz="709">
                <a:solidFill>
                  <a:srgbClr val="FFFFFF"/>
                </a:solidFill>
              </a:defRPr>
            </a:lvl1pPr>
          </a:lstStyle>
          <a:p>
            <a:fld id="{803A35C5-A4AF-4987-B4C7-6F2DC6E9EF3D}" type="datetimeFigureOut">
              <a:rPr kumimoji="1" lang="ja-JP" altLang="en-US" smtClean="0"/>
              <a:t>2023/12/20</a:t>
            </a:fld>
            <a:endParaRPr kumimoji="1" lang="ja-JP" altLang="en-US"/>
          </a:p>
        </p:txBody>
      </p:sp>
      <p:sp>
        <p:nvSpPr>
          <p:cNvPr id="5" name="Footer Placeholder 4"/>
          <p:cNvSpPr>
            <a:spLocks noGrp="1"/>
          </p:cNvSpPr>
          <p:nvPr>
            <p:ph type="ftr" sz="quarter" idx="3"/>
          </p:nvPr>
        </p:nvSpPr>
        <p:spPr>
          <a:xfrm>
            <a:off x="2176674" y="9664260"/>
            <a:ext cx="2847841" cy="546251"/>
          </a:xfrm>
          <a:prstGeom prst="rect">
            <a:avLst/>
          </a:prstGeom>
        </p:spPr>
        <p:txBody>
          <a:bodyPr vert="horz" lIns="91440" tIns="45720" rIns="91440" bIns="45720" rtlCol="0" anchor="ctr"/>
          <a:lstStyle>
            <a:lvl1pPr algn="ctr">
              <a:defRPr sz="709" cap="all" baseline="0">
                <a:solidFill>
                  <a:srgbClr val="FFFFFF"/>
                </a:solidFill>
              </a:defRPr>
            </a:lvl1pPr>
          </a:lstStyle>
          <a:p>
            <a:endParaRPr kumimoji="1" lang="ja-JP" altLang="en-US"/>
          </a:p>
        </p:txBody>
      </p:sp>
      <p:sp>
        <p:nvSpPr>
          <p:cNvPr id="6" name="Slide Number Placeholder 5"/>
          <p:cNvSpPr>
            <a:spLocks noGrp="1"/>
          </p:cNvSpPr>
          <p:nvPr>
            <p:ph type="sldNum" sz="quarter" idx="4"/>
          </p:nvPr>
        </p:nvSpPr>
        <p:spPr>
          <a:xfrm>
            <a:off x="5846170" y="9664260"/>
            <a:ext cx="774744" cy="546251"/>
          </a:xfrm>
          <a:prstGeom prst="rect">
            <a:avLst/>
          </a:prstGeom>
        </p:spPr>
        <p:txBody>
          <a:bodyPr vert="horz" lIns="91440" tIns="45720" rIns="91440" bIns="45720" rtlCol="0" anchor="ctr"/>
          <a:lstStyle>
            <a:lvl1pPr algn="r">
              <a:defRPr sz="827">
                <a:solidFill>
                  <a:srgbClr val="FFFFFF"/>
                </a:solidFill>
              </a:defRPr>
            </a:lvl1pPr>
          </a:lstStyle>
          <a:p>
            <a:fld id="{E701737D-05BB-4A5B-A15C-0F3219EB8B7D}" type="slidenum">
              <a:rPr kumimoji="1" lang="ja-JP" altLang="en-US" smtClean="0"/>
              <a:t>‹#›</a:t>
            </a:fld>
            <a:endParaRPr kumimoji="1" lang="ja-JP" altLang="en-US"/>
          </a:p>
        </p:txBody>
      </p:sp>
      <p:cxnSp>
        <p:nvCxnSpPr>
          <p:cNvPr id="10" name="Straight Connector 9"/>
          <p:cNvCxnSpPr/>
          <p:nvPr/>
        </p:nvCxnSpPr>
        <p:spPr>
          <a:xfrm>
            <a:off x="704775" y="2599929"/>
            <a:ext cx="5885438"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13094585"/>
      </p:ext>
    </p:extLst>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l" defTabSz="719907" rtl="0" eaLnBrk="1" latinLnBrk="0" hangingPunct="1">
        <a:lnSpc>
          <a:spcPct val="85000"/>
        </a:lnSpc>
        <a:spcBef>
          <a:spcPct val="0"/>
        </a:spcBef>
        <a:buNone/>
        <a:defRPr kumimoji="1" sz="3779" kern="1200" spc="-39" baseline="0">
          <a:solidFill>
            <a:schemeClr val="tx1">
              <a:lumMod val="75000"/>
              <a:lumOff val="25000"/>
            </a:schemeClr>
          </a:solidFill>
          <a:latin typeface="+mj-lt"/>
          <a:ea typeface="+mj-ea"/>
          <a:cs typeface="+mj-cs"/>
        </a:defRPr>
      </a:lvl1pPr>
    </p:titleStyle>
    <p:bodyStyle>
      <a:lvl1pPr marL="71991" indent="-71991" algn="l" defTabSz="719907" rtl="0" eaLnBrk="1" latinLnBrk="0" hangingPunct="1">
        <a:lnSpc>
          <a:spcPct val="90000"/>
        </a:lnSpc>
        <a:spcBef>
          <a:spcPts val="945"/>
        </a:spcBef>
        <a:spcAft>
          <a:spcPts val="157"/>
        </a:spcAft>
        <a:buClr>
          <a:schemeClr val="accent1"/>
        </a:buClr>
        <a:buSzPct val="100000"/>
        <a:buFont typeface="Calibri" panose="020F0502020204030204" pitchFamily="34" charset="0"/>
        <a:buChar char=" "/>
        <a:defRPr kumimoji="1" sz="1575" kern="1200">
          <a:solidFill>
            <a:schemeClr val="tx1">
              <a:lumMod val="75000"/>
              <a:lumOff val="25000"/>
            </a:schemeClr>
          </a:solidFill>
          <a:latin typeface="+mn-lt"/>
          <a:ea typeface="+mn-ea"/>
          <a:cs typeface="+mn-cs"/>
        </a:defRPr>
      </a:lvl1pPr>
      <a:lvl2pPr marL="302361" indent="-143981" algn="l" defTabSz="719907" rtl="0" eaLnBrk="1" latinLnBrk="0" hangingPunct="1">
        <a:lnSpc>
          <a:spcPct val="90000"/>
        </a:lnSpc>
        <a:spcBef>
          <a:spcPts val="157"/>
        </a:spcBef>
        <a:spcAft>
          <a:spcPts val="315"/>
        </a:spcAft>
        <a:buClr>
          <a:schemeClr val="accent1"/>
        </a:buClr>
        <a:buFont typeface="Calibri" pitchFamily="34" charset="0"/>
        <a:buChar char="◦"/>
        <a:defRPr kumimoji="1" sz="1417" kern="1200">
          <a:solidFill>
            <a:schemeClr val="tx1">
              <a:lumMod val="75000"/>
              <a:lumOff val="25000"/>
            </a:schemeClr>
          </a:solidFill>
          <a:latin typeface="+mn-lt"/>
          <a:ea typeface="+mn-ea"/>
          <a:cs typeface="+mn-cs"/>
        </a:defRPr>
      </a:lvl2pPr>
      <a:lvl3pPr marL="446342" indent="-143981" algn="l" defTabSz="719907" rtl="0" eaLnBrk="1" latinLnBrk="0" hangingPunct="1">
        <a:lnSpc>
          <a:spcPct val="90000"/>
        </a:lnSpc>
        <a:spcBef>
          <a:spcPts val="157"/>
        </a:spcBef>
        <a:spcAft>
          <a:spcPts val="315"/>
        </a:spcAft>
        <a:buClr>
          <a:schemeClr val="accent1"/>
        </a:buClr>
        <a:buFont typeface="Calibri" pitchFamily="34" charset="0"/>
        <a:buChar char="◦"/>
        <a:defRPr kumimoji="1" sz="1102" kern="1200">
          <a:solidFill>
            <a:schemeClr val="tx1">
              <a:lumMod val="75000"/>
              <a:lumOff val="25000"/>
            </a:schemeClr>
          </a:solidFill>
          <a:latin typeface="+mn-lt"/>
          <a:ea typeface="+mn-ea"/>
          <a:cs typeface="+mn-cs"/>
        </a:defRPr>
      </a:lvl3pPr>
      <a:lvl4pPr marL="590324" indent="-143981" algn="l" defTabSz="719907" rtl="0" eaLnBrk="1" latinLnBrk="0" hangingPunct="1">
        <a:lnSpc>
          <a:spcPct val="90000"/>
        </a:lnSpc>
        <a:spcBef>
          <a:spcPts val="157"/>
        </a:spcBef>
        <a:spcAft>
          <a:spcPts val="315"/>
        </a:spcAft>
        <a:buClr>
          <a:schemeClr val="accent1"/>
        </a:buClr>
        <a:buFont typeface="Calibri" pitchFamily="34" charset="0"/>
        <a:buChar char="◦"/>
        <a:defRPr kumimoji="1" sz="1102" kern="1200">
          <a:solidFill>
            <a:schemeClr val="tx1">
              <a:lumMod val="75000"/>
              <a:lumOff val="25000"/>
            </a:schemeClr>
          </a:solidFill>
          <a:latin typeface="+mn-lt"/>
          <a:ea typeface="+mn-ea"/>
          <a:cs typeface="+mn-cs"/>
        </a:defRPr>
      </a:lvl4pPr>
      <a:lvl5pPr marL="734305" indent="-143981" algn="l" defTabSz="719907" rtl="0" eaLnBrk="1" latinLnBrk="0" hangingPunct="1">
        <a:lnSpc>
          <a:spcPct val="90000"/>
        </a:lnSpc>
        <a:spcBef>
          <a:spcPts val="157"/>
        </a:spcBef>
        <a:spcAft>
          <a:spcPts val="315"/>
        </a:spcAft>
        <a:buClr>
          <a:schemeClr val="accent1"/>
        </a:buClr>
        <a:buFont typeface="Calibri" pitchFamily="34" charset="0"/>
        <a:buChar char="◦"/>
        <a:defRPr kumimoji="1" sz="1102" kern="1200">
          <a:solidFill>
            <a:schemeClr val="tx1">
              <a:lumMod val="75000"/>
              <a:lumOff val="25000"/>
            </a:schemeClr>
          </a:solidFill>
          <a:latin typeface="+mn-lt"/>
          <a:ea typeface="+mn-ea"/>
          <a:cs typeface="+mn-cs"/>
        </a:defRPr>
      </a:lvl5pPr>
      <a:lvl6pPr marL="866030" indent="-179977" algn="l" defTabSz="719907" rtl="0" eaLnBrk="1" latinLnBrk="0" hangingPunct="1">
        <a:lnSpc>
          <a:spcPct val="90000"/>
        </a:lnSpc>
        <a:spcBef>
          <a:spcPts val="157"/>
        </a:spcBef>
        <a:spcAft>
          <a:spcPts val="315"/>
        </a:spcAft>
        <a:buClr>
          <a:schemeClr val="accent1"/>
        </a:buClr>
        <a:buFont typeface="Calibri" pitchFamily="34" charset="0"/>
        <a:buChar char="◦"/>
        <a:defRPr kumimoji="1" sz="1102" kern="1200">
          <a:solidFill>
            <a:schemeClr val="tx1">
              <a:lumMod val="75000"/>
              <a:lumOff val="25000"/>
            </a:schemeClr>
          </a:solidFill>
          <a:latin typeface="+mn-lt"/>
          <a:ea typeface="+mn-ea"/>
          <a:cs typeface="+mn-cs"/>
        </a:defRPr>
      </a:lvl6pPr>
      <a:lvl7pPr marL="1023490" indent="-179977" algn="l" defTabSz="719907" rtl="0" eaLnBrk="1" latinLnBrk="0" hangingPunct="1">
        <a:lnSpc>
          <a:spcPct val="90000"/>
        </a:lnSpc>
        <a:spcBef>
          <a:spcPts val="157"/>
        </a:spcBef>
        <a:spcAft>
          <a:spcPts val="315"/>
        </a:spcAft>
        <a:buClr>
          <a:schemeClr val="accent1"/>
        </a:buClr>
        <a:buFont typeface="Calibri" pitchFamily="34" charset="0"/>
        <a:buChar char="◦"/>
        <a:defRPr kumimoji="1" sz="1102" kern="1200">
          <a:solidFill>
            <a:schemeClr val="tx1">
              <a:lumMod val="75000"/>
              <a:lumOff val="25000"/>
            </a:schemeClr>
          </a:solidFill>
          <a:latin typeface="+mn-lt"/>
          <a:ea typeface="+mn-ea"/>
          <a:cs typeface="+mn-cs"/>
        </a:defRPr>
      </a:lvl7pPr>
      <a:lvl8pPr marL="1180950" indent="-179977" algn="l" defTabSz="719907" rtl="0" eaLnBrk="1" latinLnBrk="0" hangingPunct="1">
        <a:lnSpc>
          <a:spcPct val="90000"/>
        </a:lnSpc>
        <a:spcBef>
          <a:spcPts val="157"/>
        </a:spcBef>
        <a:spcAft>
          <a:spcPts val="315"/>
        </a:spcAft>
        <a:buClr>
          <a:schemeClr val="accent1"/>
        </a:buClr>
        <a:buFont typeface="Calibri" pitchFamily="34" charset="0"/>
        <a:buChar char="◦"/>
        <a:defRPr kumimoji="1" sz="1102" kern="1200">
          <a:solidFill>
            <a:schemeClr val="tx1">
              <a:lumMod val="75000"/>
              <a:lumOff val="25000"/>
            </a:schemeClr>
          </a:solidFill>
          <a:latin typeface="+mn-lt"/>
          <a:ea typeface="+mn-ea"/>
          <a:cs typeface="+mn-cs"/>
        </a:defRPr>
      </a:lvl8pPr>
      <a:lvl9pPr marL="1338410" indent="-179977" algn="l" defTabSz="719907" rtl="0" eaLnBrk="1" latinLnBrk="0" hangingPunct="1">
        <a:lnSpc>
          <a:spcPct val="90000"/>
        </a:lnSpc>
        <a:spcBef>
          <a:spcPts val="157"/>
        </a:spcBef>
        <a:spcAft>
          <a:spcPts val="315"/>
        </a:spcAft>
        <a:buClr>
          <a:schemeClr val="accent1"/>
        </a:buClr>
        <a:buFont typeface="Calibri" pitchFamily="34" charset="0"/>
        <a:buChar char="◦"/>
        <a:defRPr kumimoji="1" sz="1102" kern="1200">
          <a:solidFill>
            <a:schemeClr val="tx1">
              <a:lumMod val="75000"/>
              <a:lumOff val="25000"/>
            </a:schemeClr>
          </a:solidFill>
          <a:latin typeface="+mn-lt"/>
          <a:ea typeface="+mn-ea"/>
          <a:cs typeface="+mn-cs"/>
        </a:defRPr>
      </a:lvl9pPr>
    </p:bodyStyle>
    <p:otherStyle>
      <a:defPPr>
        <a:defRPr lang="en-US"/>
      </a:defPPr>
      <a:lvl1pPr marL="0" algn="l" defTabSz="719907" rtl="0" eaLnBrk="1" latinLnBrk="0" hangingPunct="1">
        <a:defRPr kumimoji="1" sz="1417" kern="1200">
          <a:solidFill>
            <a:schemeClr val="tx1"/>
          </a:solidFill>
          <a:latin typeface="+mn-lt"/>
          <a:ea typeface="+mn-ea"/>
          <a:cs typeface="+mn-cs"/>
        </a:defRPr>
      </a:lvl1pPr>
      <a:lvl2pPr marL="359954" algn="l" defTabSz="719907" rtl="0" eaLnBrk="1" latinLnBrk="0" hangingPunct="1">
        <a:defRPr kumimoji="1" sz="1417" kern="1200">
          <a:solidFill>
            <a:schemeClr val="tx1"/>
          </a:solidFill>
          <a:latin typeface="+mn-lt"/>
          <a:ea typeface="+mn-ea"/>
          <a:cs typeface="+mn-cs"/>
        </a:defRPr>
      </a:lvl2pPr>
      <a:lvl3pPr marL="719907" algn="l" defTabSz="719907" rtl="0" eaLnBrk="1" latinLnBrk="0" hangingPunct="1">
        <a:defRPr kumimoji="1" sz="1417" kern="1200">
          <a:solidFill>
            <a:schemeClr val="tx1"/>
          </a:solidFill>
          <a:latin typeface="+mn-lt"/>
          <a:ea typeface="+mn-ea"/>
          <a:cs typeface="+mn-cs"/>
        </a:defRPr>
      </a:lvl3pPr>
      <a:lvl4pPr marL="1079861" algn="l" defTabSz="719907" rtl="0" eaLnBrk="1" latinLnBrk="0" hangingPunct="1">
        <a:defRPr kumimoji="1" sz="1417" kern="1200">
          <a:solidFill>
            <a:schemeClr val="tx1"/>
          </a:solidFill>
          <a:latin typeface="+mn-lt"/>
          <a:ea typeface="+mn-ea"/>
          <a:cs typeface="+mn-cs"/>
        </a:defRPr>
      </a:lvl4pPr>
      <a:lvl5pPr marL="1439814" algn="l" defTabSz="719907" rtl="0" eaLnBrk="1" latinLnBrk="0" hangingPunct="1">
        <a:defRPr kumimoji="1" sz="1417" kern="1200">
          <a:solidFill>
            <a:schemeClr val="tx1"/>
          </a:solidFill>
          <a:latin typeface="+mn-lt"/>
          <a:ea typeface="+mn-ea"/>
          <a:cs typeface="+mn-cs"/>
        </a:defRPr>
      </a:lvl5pPr>
      <a:lvl6pPr marL="1799768" algn="l" defTabSz="719907" rtl="0" eaLnBrk="1" latinLnBrk="0" hangingPunct="1">
        <a:defRPr kumimoji="1" sz="1417" kern="1200">
          <a:solidFill>
            <a:schemeClr val="tx1"/>
          </a:solidFill>
          <a:latin typeface="+mn-lt"/>
          <a:ea typeface="+mn-ea"/>
          <a:cs typeface="+mn-cs"/>
        </a:defRPr>
      </a:lvl6pPr>
      <a:lvl7pPr marL="2159721" algn="l" defTabSz="719907" rtl="0" eaLnBrk="1" latinLnBrk="0" hangingPunct="1">
        <a:defRPr kumimoji="1" sz="1417" kern="1200">
          <a:solidFill>
            <a:schemeClr val="tx1"/>
          </a:solidFill>
          <a:latin typeface="+mn-lt"/>
          <a:ea typeface="+mn-ea"/>
          <a:cs typeface="+mn-cs"/>
        </a:defRPr>
      </a:lvl7pPr>
      <a:lvl8pPr marL="2519675" algn="l" defTabSz="719907" rtl="0" eaLnBrk="1" latinLnBrk="0" hangingPunct="1">
        <a:defRPr kumimoji="1" sz="1417" kern="1200">
          <a:solidFill>
            <a:schemeClr val="tx1"/>
          </a:solidFill>
          <a:latin typeface="+mn-lt"/>
          <a:ea typeface="+mn-ea"/>
          <a:cs typeface="+mn-cs"/>
        </a:defRPr>
      </a:lvl8pPr>
      <a:lvl9pPr marL="2879628" algn="l" defTabSz="719907" rtl="0" eaLnBrk="1" latinLnBrk="0" hangingPunct="1">
        <a:defRPr kumimoji="1" sz="141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 Id="rId4" Type="http://schemas.openxmlformats.org/officeDocument/2006/relationships/image" Target="../media/image3.sv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gpos.task-asp.net/cu/270008/ea/residents/procedures/apply/5416d365-4789-441e-99ce-8979fc0f80ab/start" TargetMode="External"/><Relationship Id="rId1" Type="http://schemas.openxmlformats.org/officeDocument/2006/relationships/slideLayout" Target="../slideLayouts/slideLayout18.xml"/><Relationship Id="rId5" Type="http://schemas.openxmlformats.org/officeDocument/2006/relationships/image" Target="../media/image6.png"/><Relationship Id="rId4" Type="http://schemas.openxmlformats.org/officeDocument/2006/relationships/image" Target="../media/image5.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4D93C2D0-B3CC-449D-9B60-4239B76B14FF}"/>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276118" y="194592"/>
            <a:ext cx="1029351" cy="296749"/>
          </a:xfrm>
          <a:prstGeom prst="rect">
            <a:avLst/>
          </a:prstGeom>
        </p:spPr>
      </p:pic>
      <p:sp>
        <p:nvSpPr>
          <p:cNvPr id="6" name="角丸四角形 18">
            <a:extLst>
              <a:ext uri="{FF2B5EF4-FFF2-40B4-BE49-F238E27FC236}">
                <a16:creationId xmlns:a16="http://schemas.microsoft.com/office/drawing/2014/main" id="{B7791B7F-C629-4E46-8B2C-A16765C6929C}"/>
              </a:ext>
            </a:extLst>
          </p:cNvPr>
          <p:cNvSpPr/>
          <p:nvPr/>
        </p:nvSpPr>
        <p:spPr>
          <a:xfrm>
            <a:off x="5915790" y="220264"/>
            <a:ext cx="1029351" cy="296749"/>
          </a:xfrm>
          <a:prstGeom prst="roundRect">
            <a:avLst/>
          </a:prstGeom>
          <a:ln w="19050">
            <a:solidFill>
              <a:schemeClr val="accent2"/>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359" b="1" dirty="0">
                <a:effectLst>
                  <a:outerShdw blurRad="63500" sx="102000" sy="102000" algn="ctr" rotWithShape="0">
                    <a:prstClr val="black">
                      <a:alpha val="40000"/>
                    </a:prstClr>
                  </a:outerShdw>
                </a:effectLst>
                <a:latin typeface="UD デジタル 教科書体 NP-R" panose="02020400000000000000" pitchFamily="18" charset="-128"/>
                <a:ea typeface="UD デジタル 教科書体 NP-R" panose="02020400000000000000" pitchFamily="18" charset="-128"/>
              </a:rPr>
              <a:t>参加無料</a:t>
            </a:r>
            <a:endParaRPr lang="en-US" altLang="ja-JP" sz="1359" b="1" dirty="0">
              <a:effectLst>
                <a:outerShdw blurRad="63500" sx="102000" sy="102000" algn="ctr" rotWithShape="0">
                  <a:prstClr val="black">
                    <a:alpha val="40000"/>
                  </a:prstClr>
                </a:outerShdw>
              </a:effectLst>
              <a:latin typeface="UD デジタル 教科書体 NP-R" panose="02020400000000000000" pitchFamily="18" charset="-128"/>
              <a:ea typeface="UD デジタル 教科書体 NP-R" panose="02020400000000000000" pitchFamily="18" charset="-128"/>
            </a:endParaRPr>
          </a:p>
        </p:txBody>
      </p:sp>
      <p:sp>
        <p:nvSpPr>
          <p:cNvPr id="22" name="テキスト ボックス 21">
            <a:extLst>
              <a:ext uri="{FF2B5EF4-FFF2-40B4-BE49-F238E27FC236}">
                <a16:creationId xmlns:a16="http://schemas.microsoft.com/office/drawing/2014/main" id="{45D02B69-6501-4DA9-A63B-D1A4F3E7F50E}"/>
              </a:ext>
            </a:extLst>
          </p:cNvPr>
          <p:cNvSpPr txBox="1"/>
          <p:nvPr/>
        </p:nvSpPr>
        <p:spPr>
          <a:xfrm>
            <a:off x="528209" y="1897729"/>
            <a:ext cx="6112847" cy="1510771"/>
          </a:xfrm>
          <a:prstGeom prst="rect">
            <a:avLst/>
          </a:prstGeom>
          <a:noFill/>
          <a:ln w="19050">
            <a:solidFill>
              <a:schemeClr val="accent3">
                <a:lumMod val="75000"/>
              </a:schemeClr>
            </a:solidFill>
          </a:ln>
        </p:spPr>
        <p:txBody>
          <a:bodyPr wrap="square" lIns="144000" tIns="108000" rIns="144000" bIns="108000" rtlCol="0" anchor="ctr">
            <a:spAutoFit/>
          </a:bodyPr>
          <a:lstStyle/>
          <a:p>
            <a:pPr>
              <a:spcBef>
                <a:spcPct val="0"/>
              </a:spcBef>
            </a:pPr>
            <a:r>
              <a:rPr lang="ja-JP" altLang="en-US" sz="1200" b="1" dirty="0">
                <a:latin typeface="UD デジタル 教科書体 NP-B" panose="02020700000000000000" pitchFamily="18" charset="-128"/>
                <a:ea typeface="UD デジタル 教科書体 NP-B" panose="02020700000000000000" pitchFamily="18" charset="-128"/>
              </a:rPr>
              <a:t>　</a:t>
            </a:r>
            <a:r>
              <a:rPr lang="ja-JP" altLang="en-US" sz="1200" b="1" dirty="0" err="1">
                <a:latin typeface="UD デジタル 教科書体 NP-B" panose="02020700000000000000" pitchFamily="18" charset="-128"/>
                <a:ea typeface="UD デジタル 教科書体 NP-B" panose="02020700000000000000" pitchFamily="18" charset="-128"/>
              </a:rPr>
              <a:t>障がい</a:t>
            </a:r>
            <a:r>
              <a:rPr lang="ja-JP" altLang="en-US" sz="1200" b="1" dirty="0">
                <a:latin typeface="UD デジタル 教科書体 NP-B" panose="02020700000000000000" pitchFamily="18" charset="-128"/>
                <a:ea typeface="UD デジタル 教科書体 NP-B" panose="02020700000000000000" pitchFamily="18" charset="-128"/>
              </a:rPr>
              <a:t>者の雇用に取り組む事業主の人事・労務担当者の方々を対象に、障がい者の採用や雇用管理・サポートを学んでいただくため、見学セミナーを開催いたします。　</a:t>
            </a:r>
          </a:p>
          <a:p>
            <a:pPr>
              <a:spcBef>
                <a:spcPct val="0"/>
              </a:spcBef>
            </a:pPr>
            <a:r>
              <a:rPr lang="ja-JP" altLang="en-US" sz="1200" b="1" dirty="0">
                <a:latin typeface="UD デジタル 教科書体 NP-B" panose="02020700000000000000" pitchFamily="18" charset="-128"/>
                <a:ea typeface="UD デジタル 教科書体 NP-B" panose="02020700000000000000" pitchFamily="18" charset="-128"/>
              </a:rPr>
              <a:t>　今回見学する「大阪市職業リハビリテーションセンター」では、障がいのある方が就職先で役立つスキルを身につけるため日々訓練に励んでおり、多くの卒業生が様々な職域で活躍しています。</a:t>
            </a:r>
          </a:p>
          <a:p>
            <a:pPr>
              <a:spcBef>
                <a:spcPct val="0"/>
              </a:spcBef>
            </a:pPr>
            <a:r>
              <a:rPr lang="ja-JP" altLang="en-US" sz="1200" b="1" dirty="0">
                <a:latin typeface="UD デジタル 教科書体 NP-B" panose="02020700000000000000" pitchFamily="18" charset="-128"/>
                <a:ea typeface="UD デジタル 教科書体 NP-B" panose="02020700000000000000" pitchFamily="18" charset="-128"/>
              </a:rPr>
              <a:t>　今回は、初めて障がい者を雇用された企業様の事例も紹介します。是非、ご参加下さい。</a:t>
            </a:r>
          </a:p>
        </p:txBody>
      </p:sp>
      <p:sp>
        <p:nvSpPr>
          <p:cNvPr id="23" name="テキスト ボックス 22">
            <a:extLst>
              <a:ext uri="{FF2B5EF4-FFF2-40B4-BE49-F238E27FC236}">
                <a16:creationId xmlns:a16="http://schemas.microsoft.com/office/drawing/2014/main" id="{D6E6C674-B85C-48A6-996C-B04E87E5E92E}"/>
              </a:ext>
            </a:extLst>
          </p:cNvPr>
          <p:cNvSpPr txBox="1"/>
          <p:nvPr/>
        </p:nvSpPr>
        <p:spPr>
          <a:xfrm>
            <a:off x="431374" y="3608800"/>
            <a:ext cx="6513767" cy="1425079"/>
          </a:xfrm>
          <a:prstGeom prst="rect">
            <a:avLst/>
          </a:prstGeom>
          <a:noFill/>
          <a:ln>
            <a:noFill/>
          </a:ln>
        </p:spPr>
        <p:txBody>
          <a:bodyPr wrap="square" lIns="91743" tIns="122325" bIns="91743" numCol="1" rtlCol="0" anchor="ctr" anchorCtr="1">
            <a:spAutoFit/>
          </a:bodyPr>
          <a:lstStyle/>
          <a:p>
            <a:pPr marL="242727" indent="-242727">
              <a:lnSpc>
                <a:spcPts val="1900"/>
              </a:lnSpc>
              <a:buClr>
                <a:schemeClr val="accent5"/>
              </a:buClr>
              <a:buFont typeface="Wingdings" panose="05000000000000000000" pitchFamily="2" charset="2"/>
              <a:buChar char="n"/>
            </a:pPr>
            <a:r>
              <a:rPr lang="ja-JP" altLang="en-US" sz="1400" b="1" dirty="0">
                <a:latin typeface="UD デジタル 教科書体 NK-B" panose="02020700000000000000" pitchFamily="18" charset="-128"/>
                <a:ea typeface="UD デジタル 教科書体 NK-B" panose="02020700000000000000" pitchFamily="18" charset="-128"/>
              </a:rPr>
              <a:t>日　時　　</a:t>
            </a:r>
            <a:r>
              <a:rPr lang="ja-JP" altLang="en-US" sz="2000" b="1" u="sng" dirty="0">
                <a:latin typeface="UD デジタル 教科書体 NK-B" panose="02020700000000000000" pitchFamily="18" charset="-128"/>
                <a:ea typeface="UD デジタル 教科書体 NK-B" panose="02020700000000000000" pitchFamily="18" charset="-128"/>
              </a:rPr>
              <a:t>令和</a:t>
            </a:r>
            <a:r>
              <a:rPr lang="en-US" altLang="ja-JP" sz="2000" b="1" u="sng" dirty="0">
                <a:latin typeface="UD デジタル 教科書体 NK-B" panose="02020700000000000000" pitchFamily="18" charset="-128"/>
                <a:ea typeface="UD デジタル 教科書体 NK-B" panose="02020700000000000000" pitchFamily="18" charset="-128"/>
              </a:rPr>
              <a:t>6</a:t>
            </a:r>
            <a:r>
              <a:rPr lang="ja-JP" altLang="en-US" sz="2000" b="1" u="sng" dirty="0">
                <a:latin typeface="UD デジタル 教科書体 NK-B" panose="02020700000000000000" pitchFamily="18" charset="-128"/>
                <a:ea typeface="UD デジタル 教科書体 NK-B" panose="02020700000000000000" pitchFamily="18" charset="-128"/>
              </a:rPr>
              <a:t>年</a:t>
            </a:r>
            <a:r>
              <a:rPr lang="en-US" altLang="ja-JP" sz="2000" b="1" u="sng" dirty="0">
                <a:latin typeface="UD デジタル 教科書体 NK-B" panose="02020700000000000000" pitchFamily="18" charset="-128"/>
                <a:ea typeface="UD デジタル 教科書体 NK-B" panose="02020700000000000000" pitchFamily="18" charset="-128"/>
              </a:rPr>
              <a:t>2</a:t>
            </a:r>
            <a:r>
              <a:rPr lang="ja-JP" altLang="en-US" sz="2000" b="1" u="sng" dirty="0">
                <a:latin typeface="UD デジタル 教科書体 NK-B" panose="02020700000000000000" pitchFamily="18" charset="-128"/>
                <a:ea typeface="UD デジタル 教科書体 NK-B" panose="02020700000000000000" pitchFamily="18" charset="-128"/>
              </a:rPr>
              <a:t>月</a:t>
            </a:r>
            <a:r>
              <a:rPr lang="en-US" altLang="ja-JP" sz="2000" b="1" u="sng" dirty="0">
                <a:latin typeface="UD デジタル 教科書体 NK-B" panose="02020700000000000000" pitchFamily="18" charset="-128"/>
                <a:ea typeface="UD デジタル 教科書体 NK-B" panose="02020700000000000000" pitchFamily="18" charset="-128"/>
              </a:rPr>
              <a:t>14</a:t>
            </a:r>
            <a:r>
              <a:rPr lang="ja-JP" altLang="en-US" sz="2000" b="1" u="sng" dirty="0">
                <a:latin typeface="UD デジタル 教科書体 NK-B" panose="02020700000000000000" pitchFamily="18" charset="-128"/>
                <a:ea typeface="UD デジタル 教科書体 NK-B" panose="02020700000000000000" pitchFamily="18" charset="-128"/>
              </a:rPr>
              <a:t>日（水）</a:t>
            </a:r>
            <a:r>
              <a:rPr lang="en-US" altLang="ja-JP" sz="1400" dirty="0">
                <a:latin typeface="UD デジタル 教科書体 NK-B" panose="02020700000000000000" pitchFamily="18" charset="-128"/>
                <a:ea typeface="UD デジタル 教科書体 NK-B" panose="02020700000000000000" pitchFamily="18" charset="-128"/>
              </a:rPr>
              <a:t>14:30</a:t>
            </a:r>
            <a:r>
              <a:rPr lang="ja-JP" altLang="en-US" sz="1400" dirty="0">
                <a:latin typeface="UD デジタル 教科書体 NK-B" panose="02020700000000000000" pitchFamily="18" charset="-128"/>
                <a:ea typeface="UD デジタル 教科書体 NK-B" panose="02020700000000000000" pitchFamily="18" charset="-128"/>
              </a:rPr>
              <a:t>～</a:t>
            </a:r>
            <a:r>
              <a:rPr lang="en-US" altLang="ja-JP" sz="1400" dirty="0">
                <a:latin typeface="UD デジタル 教科書体 NK-B" panose="02020700000000000000" pitchFamily="18" charset="-128"/>
                <a:ea typeface="UD デジタル 教科書体 NK-B" panose="02020700000000000000" pitchFamily="18" charset="-128"/>
              </a:rPr>
              <a:t>17:00</a:t>
            </a:r>
            <a:r>
              <a:rPr lang="ja-JP" altLang="en-US" sz="1400" dirty="0">
                <a:latin typeface="UD デジタル 教科書体 NK-B" panose="02020700000000000000" pitchFamily="18" charset="-128"/>
                <a:ea typeface="UD デジタル 教科書体 NK-B" panose="02020700000000000000" pitchFamily="18" charset="-128"/>
              </a:rPr>
              <a:t>（受付開始</a:t>
            </a:r>
            <a:r>
              <a:rPr lang="en-US" altLang="ja-JP" sz="1400" dirty="0">
                <a:latin typeface="UD デジタル 教科書体 NK-B" panose="02020700000000000000" pitchFamily="18" charset="-128"/>
                <a:ea typeface="UD デジタル 教科書体 NK-B" panose="02020700000000000000" pitchFamily="18" charset="-128"/>
              </a:rPr>
              <a:t>1</a:t>
            </a:r>
            <a:r>
              <a:rPr lang="ja-JP" altLang="en-US" sz="1400" dirty="0">
                <a:latin typeface="UD デジタル 教科書体 NK-B" panose="02020700000000000000" pitchFamily="18" charset="-128"/>
                <a:ea typeface="UD デジタル 教科書体 NK-B" panose="02020700000000000000" pitchFamily="18" charset="-128"/>
              </a:rPr>
              <a:t>４：</a:t>
            </a:r>
            <a:r>
              <a:rPr lang="en-US" altLang="ja-JP" sz="1400" dirty="0">
                <a:latin typeface="UD デジタル 教科書体 NK-B" panose="02020700000000000000" pitchFamily="18" charset="-128"/>
                <a:ea typeface="UD デジタル 教科書体 NK-B" panose="02020700000000000000" pitchFamily="18" charset="-128"/>
              </a:rPr>
              <a:t>00</a:t>
            </a:r>
            <a:r>
              <a:rPr lang="ja-JP" altLang="en-US" sz="1400" dirty="0">
                <a:latin typeface="UD デジタル 教科書体 NK-B" panose="02020700000000000000" pitchFamily="18" charset="-128"/>
                <a:ea typeface="UD デジタル 教科書体 NK-B" panose="02020700000000000000" pitchFamily="18" charset="-128"/>
              </a:rPr>
              <a:t>）</a:t>
            </a:r>
            <a:endParaRPr lang="en-US" altLang="ja-JP" sz="1400" dirty="0">
              <a:latin typeface="UD デジタル 教科書体 NK-B" panose="02020700000000000000" pitchFamily="18" charset="-128"/>
              <a:ea typeface="UD デジタル 教科書体 NK-B" panose="02020700000000000000" pitchFamily="18" charset="-128"/>
            </a:endParaRPr>
          </a:p>
          <a:p>
            <a:pPr marL="242727" indent="-242727">
              <a:lnSpc>
                <a:spcPts val="1900"/>
              </a:lnSpc>
              <a:buClr>
                <a:schemeClr val="accent5"/>
              </a:buClr>
              <a:buFont typeface="Wingdings" panose="05000000000000000000" pitchFamily="2" charset="2"/>
              <a:buChar char="n"/>
            </a:pPr>
            <a:r>
              <a:rPr lang="ja-JP" altLang="en-US" sz="1400" b="1" dirty="0">
                <a:latin typeface="UD デジタル 教科書体 NK-B" panose="02020700000000000000" pitchFamily="18" charset="-128"/>
                <a:ea typeface="UD デジタル 教科書体 NK-B" panose="02020700000000000000" pitchFamily="18" charset="-128"/>
              </a:rPr>
              <a:t>対　象</a:t>
            </a:r>
            <a:r>
              <a:rPr lang="ja-JP" altLang="en-US" sz="1400" dirty="0">
                <a:latin typeface="UD デジタル 教科書体 NK-B" panose="02020700000000000000" pitchFamily="18" charset="-128"/>
                <a:ea typeface="UD デジタル 教科書体 NK-B" panose="02020700000000000000" pitchFamily="18" charset="-128"/>
              </a:rPr>
              <a:t>　　企業の方（経営者、人事・労務担当者等）</a:t>
            </a:r>
            <a:endParaRPr lang="en-US" altLang="ja-JP" sz="1400" dirty="0">
              <a:latin typeface="UD デジタル 教科書体 NK-B" panose="02020700000000000000" pitchFamily="18" charset="-128"/>
              <a:ea typeface="UD デジタル 教科書体 NK-B" panose="02020700000000000000" pitchFamily="18" charset="-128"/>
            </a:endParaRPr>
          </a:p>
          <a:p>
            <a:pPr marL="242727" indent="-242727">
              <a:lnSpc>
                <a:spcPts val="1900"/>
              </a:lnSpc>
              <a:buClr>
                <a:schemeClr val="accent5"/>
              </a:buClr>
              <a:buFont typeface="Wingdings" panose="05000000000000000000" pitchFamily="2" charset="2"/>
              <a:buChar char="n"/>
            </a:pPr>
            <a:r>
              <a:rPr lang="ja-JP" altLang="en-US" sz="1400" b="1" dirty="0">
                <a:latin typeface="UD デジタル 教科書体 NK-B" panose="02020700000000000000" pitchFamily="18" charset="-128"/>
                <a:ea typeface="UD デジタル 教科書体 NK-B" panose="02020700000000000000" pitchFamily="18" charset="-128"/>
              </a:rPr>
              <a:t>場　所</a:t>
            </a:r>
            <a:r>
              <a:rPr lang="ja-JP" altLang="en-US" sz="1400" dirty="0">
                <a:latin typeface="UD デジタル 教科書体 NK-B" panose="02020700000000000000" pitchFamily="18" charset="-128"/>
                <a:ea typeface="UD デジタル 教科書体 NK-B" panose="02020700000000000000" pitchFamily="18" charset="-128"/>
              </a:rPr>
              <a:t>　　大阪市職業リハビリテーションセンター</a:t>
            </a:r>
            <a:endParaRPr lang="en-US" altLang="ja-JP" sz="1400" dirty="0">
              <a:latin typeface="UD デジタル 教科書体 NK-B" panose="02020700000000000000" pitchFamily="18" charset="-128"/>
              <a:ea typeface="UD デジタル 教科書体 NK-B" panose="02020700000000000000" pitchFamily="18" charset="-128"/>
            </a:endParaRPr>
          </a:p>
          <a:p>
            <a:pPr marL="242727" indent="-242727">
              <a:lnSpc>
                <a:spcPts val="1900"/>
              </a:lnSpc>
              <a:buClr>
                <a:schemeClr val="accent5"/>
              </a:buClr>
              <a:buFont typeface="Wingdings" panose="05000000000000000000" pitchFamily="2" charset="2"/>
              <a:buChar char="n"/>
            </a:pPr>
            <a:r>
              <a:rPr lang="ja-JP" altLang="en-US" sz="1400" dirty="0">
                <a:latin typeface="UD デジタル 教科書体 NK-B" panose="02020700000000000000" pitchFamily="18" charset="-128"/>
                <a:ea typeface="UD デジタル 教科書体 NK-B" panose="02020700000000000000" pitchFamily="18" charset="-128"/>
              </a:rPr>
              <a:t>定　員　　</a:t>
            </a:r>
            <a:r>
              <a:rPr lang="en-US" altLang="ja-JP" sz="1400" dirty="0">
                <a:latin typeface="UD デジタル 教科書体 NK-B" panose="02020700000000000000" pitchFamily="18" charset="-128"/>
                <a:ea typeface="UD デジタル 教科書体 NK-B" panose="02020700000000000000" pitchFamily="18" charset="-128"/>
              </a:rPr>
              <a:t>20</a:t>
            </a:r>
            <a:r>
              <a:rPr lang="ja-JP" altLang="en-US" sz="1400" dirty="0">
                <a:latin typeface="UD デジタル 教科書体 NK-B" panose="02020700000000000000" pitchFamily="18" charset="-128"/>
                <a:ea typeface="UD デジタル 教科書体 NK-B" panose="02020700000000000000" pitchFamily="18" charset="-128"/>
              </a:rPr>
              <a:t>名（申込先着順）</a:t>
            </a:r>
            <a:endParaRPr lang="en-US" altLang="ja-JP" sz="1400" dirty="0">
              <a:latin typeface="UD デジタル 教科書体 NK-B" panose="02020700000000000000" pitchFamily="18" charset="-128"/>
              <a:ea typeface="UD デジタル 教科書体 NK-B" panose="02020700000000000000" pitchFamily="18" charset="-128"/>
            </a:endParaRPr>
          </a:p>
          <a:p>
            <a:pPr marL="242727" indent="-242727">
              <a:lnSpc>
                <a:spcPts val="1900"/>
              </a:lnSpc>
              <a:buClr>
                <a:schemeClr val="accent5"/>
              </a:buClr>
              <a:buFont typeface="Wingdings" panose="05000000000000000000" pitchFamily="2" charset="2"/>
              <a:buChar char="n"/>
            </a:pPr>
            <a:r>
              <a:rPr lang="ja-JP" altLang="en-US" sz="1400" b="1" dirty="0">
                <a:latin typeface="UD デジタル 教科書体 NK-B" panose="02020700000000000000" pitchFamily="18" charset="-128"/>
                <a:ea typeface="UD デジタル 教科書体 NK-B" panose="02020700000000000000" pitchFamily="18" charset="-128"/>
              </a:rPr>
              <a:t>申込み</a:t>
            </a:r>
            <a:r>
              <a:rPr lang="ja-JP" altLang="en-US" sz="1400" dirty="0">
                <a:latin typeface="UD デジタル 教科書体 NK-B" panose="02020700000000000000" pitchFamily="18" charset="-128"/>
                <a:ea typeface="UD デジタル 教科書体 NK-B" panose="02020700000000000000" pitchFamily="18" charset="-128"/>
              </a:rPr>
              <a:t>　 裏面をご確認のうえ、令和</a:t>
            </a:r>
            <a:r>
              <a:rPr lang="en-US" altLang="ja-JP" sz="1400" dirty="0">
                <a:latin typeface="UD デジタル 教科書体 NK-B" panose="02020700000000000000" pitchFamily="18" charset="-128"/>
                <a:ea typeface="UD デジタル 教科書体 NK-B" panose="02020700000000000000" pitchFamily="18" charset="-128"/>
              </a:rPr>
              <a:t>6</a:t>
            </a:r>
            <a:r>
              <a:rPr lang="ja-JP" altLang="en-US" sz="1400" dirty="0">
                <a:latin typeface="UD デジタル 教科書体 NK-B" panose="02020700000000000000" pitchFamily="18" charset="-128"/>
                <a:ea typeface="UD デジタル 教科書体 NK-B" panose="02020700000000000000" pitchFamily="18" charset="-128"/>
              </a:rPr>
              <a:t>年</a:t>
            </a:r>
            <a:r>
              <a:rPr lang="en-US" altLang="ja-JP" sz="1400" dirty="0">
                <a:latin typeface="UD デジタル 教科書体 NK-B" panose="02020700000000000000" pitchFamily="18" charset="-128"/>
                <a:ea typeface="UD デジタル 教科書体 NK-B" panose="02020700000000000000" pitchFamily="18" charset="-128"/>
              </a:rPr>
              <a:t>2</a:t>
            </a:r>
            <a:r>
              <a:rPr lang="ja-JP" altLang="en-US" sz="1400" dirty="0">
                <a:latin typeface="UD デジタル 教科書体 NK-B" panose="02020700000000000000" pitchFamily="18" charset="-128"/>
                <a:ea typeface="UD デジタル 教科書体 NK-B" panose="02020700000000000000" pitchFamily="18" charset="-128"/>
              </a:rPr>
              <a:t>月</a:t>
            </a:r>
            <a:r>
              <a:rPr lang="en-US" altLang="ja-JP" sz="1400" dirty="0">
                <a:latin typeface="UD デジタル 教科書体 NK-B" panose="02020700000000000000" pitchFamily="18" charset="-128"/>
                <a:ea typeface="UD デジタル 教科書体 NK-B" panose="02020700000000000000" pitchFamily="18" charset="-128"/>
              </a:rPr>
              <a:t>9</a:t>
            </a:r>
            <a:r>
              <a:rPr lang="ja-JP" altLang="en-US" sz="1400" dirty="0">
                <a:latin typeface="UD デジタル 教科書体 NK-B" panose="02020700000000000000" pitchFamily="18" charset="-128"/>
                <a:ea typeface="UD デジタル 教科書体 NK-B" panose="02020700000000000000" pitchFamily="18" charset="-128"/>
              </a:rPr>
              <a:t>日（金）までにお申込みください。</a:t>
            </a:r>
            <a:endParaRPr lang="en-US" altLang="ja-JP" sz="1400" b="1" dirty="0">
              <a:solidFill>
                <a:srgbClr val="000000"/>
              </a:solidFill>
              <a:latin typeface="UD デジタル 教科書体 NK-B" panose="02020700000000000000" pitchFamily="18" charset="-128"/>
              <a:ea typeface="UD デジタル 教科書体 NK-B" panose="02020700000000000000" pitchFamily="18" charset="-128"/>
            </a:endParaRPr>
          </a:p>
        </p:txBody>
      </p:sp>
      <p:grpSp>
        <p:nvGrpSpPr>
          <p:cNvPr id="27" name="グループ化 26">
            <a:extLst>
              <a:ext uri="{FF2B5EF4-FFF2-40B4-BE49-F238E27FC236}">
                <a16:creationId xmlns:a16="http://schemas.microsoft.com/office/drawing/2014/main" id="{56C64844-FB30-4D63-9810-898CCAF4AC0D}"/>
              </a:ext>
            </a:extLst>
          </p:cNvPr>
          <p:cNvGrpSpPr/>
          <p:nvPr/>
        </p:nvGrpSpPr>
        <p:grpSpPr>
          <a:xfrm>
            <a:off x="341813" y="5094369"/>
            <a:ext cx="6500013" cy="3095583"/>
            <a:chOff x="36167" y="43259"/>
            <a:chExt cx="7071217" cy="357103"/>
          </a:xfrm>
          <a:solidFill>
            <a:schemeClr val="accent3">
              <a:lumMod val="20000"/>
              <a:lumOff val="80000"/>
            </a:schemeClr>
          </a:solidFill>
        </p:grpSpPr>
        <p:sp>
          <p:nvSpPr>
            <p:cNvPr id="46" name="四角形: 角を丸くする 45">
              <a:extLst>
                <a:ext uri="{FF2B5EF4-FFF2-40B4-BE49-F238E27FC236}">
                  <a16:creationId xmlns:a16="http://schemas.microsoft.com/office/drawing/2014/main" id="{509FBDB6-BE62-402A-A285-1F6CA9546F99}"/>
                </a:ext>
              </a:extLst>
            </p:cNvPr>
            <p:cNvSpPr/>
            <p:nvPr/>
          </p:nvSpPr>
          <p:spPr>
            <a:xfrm>
              <a:off x="36167" y="43259"/>
              <a:ext cx="7071217" cy="357103"/>
            </a:xfrm>
            <a:prstGeom prst="roundRect">
              <a:avLst/>
            </a:prstGeom>
            <a:solidFill>
              <a:schemeClr val="accent1">
                <a:lumMod val="20000"/>
                <a:lumOff val="80000"/>
              </a:schemeClr>
            </a:solidFill>
            <a:ln/>
          </p:spPr>
          <p:style>
            <a:lnRef idx="3">
              <a:schemeClr val="lt1"/>
            </a:lnRef>
            <a:fillRef idx="1">
              <a:schemeClr val="accent1"/>
            </a:fillRef>
            <a:effectRef idx="1">
              <a:schemeClr val="accent1"/>
            </a:effectRef>
            <a:fontRef idx="minor">
              <a:schemeClr val="lt1"/>
            </a:fontRef>
          </p:style>
        </p:sp>
        <p:sp>
          <p:nvSpPr>
            <p:cNvPr id="47" name="四角形: 角を丸くする 4">
              <a:extLst>
                <a:ext uri="{FF2B5EF4-FFF2-40B4-BE49-F238E27FC236}">
                  <a16:creationId xmlns:a16="http://schemas.microsoft.com/office/drawing/2014/main" id="{442C14E4-4510-4819-9BF5-7F4A4166BA38}"/>
                </a:ext>
              </a:extLst>
            </p:cNvPr>
            <p:cNvSpPr txBox="1"/>
            <p:nvPr/>
          </p:nvSpPr>
          <p:spPr>
            <a:xfrm>
              <a:off x="281669" y="62636"/>
              <a:ext cx="6580211" cy="316234"/>
            </a:xfrm>
            <a:prstGeom prst="rect">
              <a:avLst/>
            </a:prstGeom>
            <a:solidFill>
              <a:schemeClr val="accent1">
                <a:lumMod val="20000"/>
                <a:lumOff val="80000"/>
              </a:schemeClr>
            </a:solidFill>
            <a:ln>
              <a:noFill/>
            </a:ln>
          </p:spPr>
          <p:style>
            <a:lnRef idx="0">
              <a:scrgbClr r="0" g="0" b="0"/>
            </a:lnRef>
            <a:fillRef idx="0">
              <a:scrgbClr r="0" g="0" b="0"/>
            </a:fillRef>
            <a:effectRef idx="0">
              <a:scrgbClr r="0" g="0" b="0"/>
            </a:effectRef>
            <a:fontRef idx="minor">
              <a:schemeClr val="lt1"/>
            </a:fontRef>
          </p:style>
          <p:txBody>
            <a:bodyPr spcFirstLastPara="0" vert="horz" wrap="square" lIns="61173" tIns="252000" rIns="61173" bIns="144000" numCol="1" spcCol="1270" anchor="ctr" anchorCtr="0">
              <a:noAutofit/>
            </a:bodyPr>
            <a:lstStyle/>
            <a:p>
              <a:pPr defTabSz="713674">
                <a:spcBef>
                  <a:spcPct val="0"/>
                </a:spcBef>
                <a:spcAft>
                  <a:spcPct val="35000"/>
                </a:spcAft>
              </a:pPr>
              <a:r>
                <a:rPr lang="ja-JP" altLang="en-US" sz="1600" b="1" dirty="0">
                  <a:solidFill>
                    <a:schemeClr val="tx1"/>
                  </a:solidFill>
                  <a:latin typeface="UD デジタル 教科書体 NP-B" panose="02020700000000000000" pitchFamily="18" charset="-128"/>
                  <a:ea typeface="UD デジタル 教科書体 NP-B" panose="02020700000000000000" pitchFamily="18" charset="-128"/>
                </a:rPr>
                <a:t>プログラム</a:t>
              </a:r>
              <a:endParaRPr lang="en-US" altLang="ja-JP" sz="1600" b="1" dirty="0">
                <a:solidFill>
                  <a:schemeClr val="tx1"/>
                </a:solidFill>
                <a:latin typeface="UD デジタル 教科書体 NP-B" panose="02020700000000000000" pitchFamily="18" charset="-128"/>
                <a:ea typeface="UD デジタル 教科書体 NP-B" panose="02020700000000000000" pitchFamily="18" charset="-128"/>
              </a:endParaRPr>
            </a:p>
            <a:p>
              <a:pPr marL="342900" indent="-342900" defTabSz="713674">
                <a:spcBef>
                  <a:spcPct val="0"/>
                </a:spcBef>
                <a:spcAft>
                  <a:spcPct val="35000"/>
                </a:spcAft>
                <a:buFont typeface="+mj-ea"/>
                <a:buAutoNum type="circleNumDbPlain"/>
              </a:pPr>
              <a:r>
                <a:rPr lang="ja-JP" altLang="en-US" sz="1600" b="1" dirty="0">
                  <a:solidFill>
                    <a:schemeClr val="tx1"/>
                  </a:solidFill>
                  <a:latin typeface="UD デジタル 教科書体 NP-B" panose="02020700000000000000" pitchFamily="18" charset="-128"/>
                  <a:ea typeface="UD デジタル 教科書体 NP-B" panose="02020700000000000000" pitchFamily="18" charset="-128"/>
                </a:rPr>
                <a:t>大阪市職業リハビリテーションセンター概況説明</a:t>
              </a:r>
              <a:endParaRPr lang="en-US" altLang="ja-JP" sz="1600" b="1" dirty="0">
                <a:solidFill>
                  <a:schemeClr val="tx1"/>
                </a:solidFill>
                <a:latin typeface="UD デジタル 教科書体 NP-B" panose="02020700000000000000" pitchFamily="18" charset="-128"/>
                <a:ea typeface="UD デジタル 教科書体 NP-B" panose="02020700000000000000" pitchFamily="18" charset="-128"/>
              </a:endParaRPr>
            </a:p>
            <a:p>
              <a:pPr marL="342900" indent="-342900" defTabSz="713674">
                <a:spcBef>
                  <a:spcPct val="0"/>
                </a:spcBef>
                <a:spcAft>
                  <a:spcPct val="35000"/>
                </a:spcAft>
                <a:buFont typeface="+mj-ea"/>
                <a:buAutoNum type="circleNumDbPlain"/>
              </a:pPr>
              <a:endParaRPr lang="en-US" altLang="ja-JP" sz="1249" b="1" dirty="0">
                <a:solidFill>
                  <a:schemeClr val="tx1"/>
                </a:solidFill>
                <a:latin typeface="UD デジタル 教科書体 NP-B" panose="02020700000000000000" pitchFamily="18" charset="-128"/>
                <a:ea typeface="UD デジタル 教科書体 NP-B" panose="02020700000000000000" pitchFamily="18" charset="-128"/>
              </a:endParaRPr>
            </a:p>
            <a:p>
              <a:pPr marL="342900" indent="-342900" defTabSz="713674">
                <a:spcBef>
                  <a:spcPct val="0"/>
                </a:spcBef>
                <a:spcAft>
                  <a:spcPct val="35000"/>
                </a:spcAft>
                <a:buFont typeface="+mj-ea"/>
                <a:buAutoNum type="circleNumDbPlain"/>
              </a:pPr>
              <a:r>
                <a:rPr lang="ja-JP" altLang="en-US" sz="1600" b="1" dirty="0">
                  <a:solidFill>
                    <a:schemeClr val="tx1"/>
                  </a:solidFill>
                  <a:latin typeface="UD デジタル 教科書体 NP-B" panose="02020700000000000000" pitchFamily="18" charset="-128"/>
                  <a:ea typeface="UD デジタル 教科書体 NP-B" panose="02020700000000000000" pitchFamily="18" charset="-128"/>
                </a:rPr>
                <a:t>大阪市職業リハビリテーションセンター訓練状況見学</a:t>
              </a:r>
              <a:endParaRPr lang="en-US" altLang="ja-JP" sz="1600" b="1" dirty="0">
                <a:solidFill>
                  <a:schemeClr val="tx1"/>
                </a:solidFill>
                <a:latin typeface="UD デジタル 教科書体 NP-B" panose="02020700000000000000" pitchFamily="18" charset="-128"/>
                <a:ea typeface="UD デジタル 教科書体 NP-B" panose="02020700000000000000" pitchFamily="18" charset="-128"/>
              </a:endParaRPr>
            </a:p>
            <a:p>
              <a:pPr marL="342900" indent="-342900" defTabSz="713674">
                <a:spcBef>
                  <a:spcPct val="0"/>
                </a:spcBef>
                <a:spcAft>
                  <a:spcPct val="35000"/>
                </a:spcAft>
                <a:buFont typeface="+mj-ea"/>
                <a:buAutoNum type="circleNumDbPlain"/>
              </a:pPr>
              <a:endParaRPr lang="en-US" altLang="ja-JP" sz="1600" b="1" dirty="0">
                <a:solidFill>
                  <a:schemeClr val="tx1"/>
                </a:solidFill>
                <a:latin typeface="UD デジタル 教科書体 NP-B" panose="02020700000000000000" pitchFamily="18" charset="-128"/>
                <a:ea typeface="UD デジタル 教科書体 NP-B" panose="02020700000000000000" pitchFamily="18" charset="-128"/>
              </a:endParaRPr>
            </a:p>
            <a:p>
              <a:pPr marL="342900" indent="-342900" defTabSz="713674">
                <a:spcBef>
                  <a:spcPct val="0"/>
                </a:spcBef>
                <a:spcAft>
                  <a:spcPct val="35000"/>
                </a:spcAft>
                <a:buFont typeface="+mj-ea"/>
                <a:buAutoNum type="circleNumDbPlain"/>
              </a:pPr>
              <a:r>
                <a:rPr lang="ja-JP" altLang="en-US" sz="1600" b="1" dirty="0">
                  <a:solidFill>
                    <a:schemeClr val="tx1"/>
                  </a:solidFill>
                  <a:latin typeface="UD デジタル 教科書体 NP-B" panose="02020700000000000000" pitchFamily="18" charset="-128"/>
                  <a:ea typeface="UD デジタル 教科書体 NP-B" panose="02020700000000000000" pitchFamily="18" charset="-128"/>
                </a:rPr>
                <a:t>講演「はじめての障がい者雇用の取り組み事例」　  　</a:t>
              </a:r>
              <a:endParaRPr lang="en-US" altLang="ja-JP" sz="1600" b="1" dirty="0">
                <a:solidFill>
                  <a:schemeClr val="tx1"/>
                </a:solidFill>
                <a:latin typeface="UD デジタル 教科書体 NP-B" panose="02020700000000000000" pitchFamily="18" charset="-128"/>
                <a:ea typeface="UD デジタル 教科書体 NP-B" panose="02020700000000000000" pitchFamily="18" charset="-128"/>
              </a:endParaRPr>
            </a:p>
            <a:p>
              <a:pPr defTabSz="713674">
                <a:spcBef>
                  <a:spcPct val="0"/>
                </a:spcBef>
                <a:spcAft>
                  <a:spcPct val="35000"/>
                </a:spcAft>
              </a:pPr>
              <a:r>
                <a:rPr lang="ja-JP" altLang="en-US" sz="1249" b="1" dirty="0">
                  <a:solidFill>
                    <a:schemeClr val="tx1"/>
                  </a:solidFill>
                  <a:latin typeface="UD デジタル 教科書体 NP-B" panose="02020700000000000000" pitchFamily="18" charset="-128"/>
                  <a:ea typeface="UD デジタル 教科書体 NP-B" panose="02020700000000000000" pitchFamily="18" charset="-128"/>
                </a:rPr>
                <a:t>　　　　　　八洲薬品株式会社　執行役員　総務部　部長　　吉岡　利之　　氏　</a:t>
              </a:r>
              <a:endParaRPr lang="en-US" altLang="ja-JP" sz="1249" b="1" dirty="0">
                <a:solidFill>
                  <a:schemeClr val="tx1"/>
                </a:solidFill>
                <a:latin typeface="UD デジタル 教科書体 NP-B" panose="02020700000000000000" pitchFamily="18" charset="-128"/>
                <a:ea typeface="UD デジタル 教科書体 NP-B" panose="02020700000000000000" pitchFamily="18" charset="-128"/>
              </a:endParaRPr>
            </a:p>
            <a:p>
              <a:pPr defTabSz="713674">
                <a:spcBef>
                  <a:spcPct val="0"/>
                </a:spcBef>
                <a:spcAft>
                  <a:spcPct val="35000"/>
                </a:spcAft>
              </a:pPr>
              <a:r>
                <a:rPr lang="ja-JP" altLang="en-US" sz="1249" b="1" dirty="0">
                  <a:solidFill>
                    <a:schemeClr val="tx1"/>
                  </a:solidFill>
                  <a:latin typeface="UD デジタル 教科書体 NP-B" panose="02020700000000000000" pitchFamily="18" charset="-128"/>
                  <a:ea typeface="UD デジタル 教科書体 NP-B" panose="02020700000000000000" pitchFamily="18" charset="-128"/>
                </a:rPr>
                <a:t>　　　　　　　　　　　　　　　　　　　　　　　　　　　　</a:t>
              </a:r>
              <a:endParaRPr lang="en-US" altLang="ja-JP" sz="1249" b="1" dirty="0">
                <a:solidFill>
                  <a:schemeClr val="tx1"/>
                </a:solidFill>
                <a:latin typeface="UD デジタル 教科書体 NP-B" panose="02020700000000000000" pitchFamily="18" charset="-128"/>
                <a:ea typeface="UD デジタル 教科書体 NP-B" panose="02020700000000000000" pitchFamily="18" charset="-128"/>
              </a:endParaRPr>
            </a:p>
          </p:txBody>
        </p:sp>
      </p:grpSp>
      <p:sp>
        <p:nvSpPr>
          <p:cNvPr id="2" name="テキスト ボックス 1">
            <a:extLst>
              <a:ext uri="{FF2B5EF4-FFF2-40B4-BE49-F238E27FC236}">
                <a16:creationId xmlns:a16="http://schemas.microsoft.com/office/drawing/2014/main" id="{1B32C78D-E7E5-4A28-9FC5-0902FA1C58E0}"/>
              </a:ext>
            </a:extLst>
          </p:cNvPr>
          <p:cNvSpPr txBox="1"/>
          <p:nvPr/>
        </p:nvSpPr>
        <p:spPr>
          <a:xfrm>
            <a:off x="1450051" y="9566392"/>
            <a:ext cx="5749262" cy="738664"/>
          </a:xfrm>
          <a:prstGeom prst="rect">
            <a:avLst/>
          </a:prstGeom>
          <a:noFill/>
        </p:spPr>
        <p:txBody>
          <a:bodyPr wrap="square" rtlCol="0">
            <a:spAutoFit/>
          </a:bodyPr>
          <a:lstStyle/>
          <a:p>
            <a:r>
              <a:rPr kumimoji="1" lang="ja-JP" altLang="en-US" sz="1050" b="1" dirty="0">
                <a:solidFill>
                  <a:schemeClr val="bg1"/>
                </a:solidFill>
                <a:latin typeface="UD デジタル 教科書体 NP-B" panose="02020700000000000000" pitchFamily="18" charset="-128"/>
                <a:ea typeface="UD デジタル 教科書体 NP-B" panose="02020700000000000000" pitchFamily="18" charset="-128"/>
              </a:rPr>
              <a:t>問合せ先　</a:t>
            </a:r>
            <a:r>
              <a:rPr kumimoji="1" lang="ja-JP" altLang="en-US" sz="1050" b="1" dirty="0" err="1">
                <a:solidFill>
                  <a:schemeClr val="bg1"/>
                </a:solidFill>
                <a:latin typeface="UD デジタル 教科書体 NP-B" panose="02020700000000000000" pitchFamily="18" charset="-128"/>
                <a:ea typeface="UD デジタル 教科書体 NP-B" panose="02020700000000000000" pitchFamily="18" charset="-128"/>
              </a:rPr>
              <a:t>大阪府障がい</a:t>
            </a:r>
            <a:r>
              <a:rPr kumimoji="1" lang="ja-JP" altLang="en-US" sz="1050" b="1" dirty="0">
                <a:solidFill>
                  <a:schemeClr val="bg1"/>
                </a:solidFill>
                <a:latin typeface="UD デジタル 教科書体 NP-B" panose="02020700000000000000" pitchFamily="18" charset="-128"/>
                <a:ea typeface="UD デジタル 教科書体 NP-B" panose="02020700000000000000" pitchFamily="18" charset="-128"/>
              </a:rPr>
              <a:t>者雇用促進センター</a:t>
            </a:r>
            <a:endParaRPr kumimoji="1" lang="en-US" altLang="ja-JP" sz="1050" b="1" dirty="0">
              <a:solidFill>
                <a:schemeClr val="bg1"/>
              </a:solidFill>
              <a:latin typeface="UD デジタル 教科書体 NP-B" panose="02020700000000000000" pitchFamily="18" charset="-128"/>
              <a:ea typeface="UD デジタル 教科書体 NP-B" panose="02020700000000000000" pitchFamily="18" charset="-128"/>
            </a:endParaRPr>
          </a:p>
          <a:p>
            <a:r>
              <a:rPr kumimoji="1" lang="ja-JP" altLang="en-US" sz="1050" b="1" dirty="0">
                <a:solidFill>
                  <a:schemeClr val="bg1"/>
                </a:solidFill>
                <a:latin typeface="UD デジタル 教科書体 NP-B" panose="02020700000000000000" pitchFamily="18" charset="-128"/>
                <a:ea typeface="UD デジタル 教科書体 NP-B" panose="02020700000000000000" pitchFamily="18" charset="-128"/>
              </a:rPr>
              <a:t>　　　　　（大阪府 商工労働部 雇用推進室 就業促進課 障がい者雇用促進ｸﾞﾙｰﾌﾟ）</a:t>
            </a:r>
          </a:p>
          <a:p>
            <a:r>
              <a:rPr kumimoji="1" lang="ja-JP" altLang="en-US" sz="1050" b="1" dirty="0">
                <a:solidFill>
                  <a:schemeClr val="bg1"/>
                </a:solidFill>
                <a:latin typeface="UD デジタル 教科書体 NP-B" panose="02020700000000000000" pitchFamily="18" charset="-128"/>
                <a:ea typeface="UD デジタル 教科書体 NP-B" panose="02020700000000000000" pitchFamily="18" charset="-128"/>
              </a:rPr>
              <a:t>　　　　　　　</a:t>
            </a:r>
            <a:r>
              <a:rPr kumimoji="1" lang="en-US" altLang="ja-JP" sz="1050" b="1" dirty="0">
                <a:solidFill>
                  <a:schemeClr val="bg1"/>
                </a:solidFill>
                <a:latin typeface="UD デジタル 教科書体 NP-B" panose="02020700000000000000" pitchFamily="18" charset="-128"/>
                <a:ea typeface="UD デジタル 教科書体 NP-B" panose="02020700000000000000" pitchFamily="18" charset="-128"/>
              </a:rPr>
              <a:t>TEL</a:t>
            </a:r>
            <a:r>
              <a:rPr kumimoji="1" lang="ja-JP" altLang="en-US" sz="1050" b="1" dirty="0">
                <a:solidFill>
                  <a:schemeClr val="bg1"/>
                </a:solidFill>
                <a:latin typeface="UD デジタル 教科書体 NP-B" panose="02020700000000000000" pitchFamily="18" charset="-128"/>
                <a:ea typeface="UD デジタル 教科書体 NP-B" panose="02020700000000000000" pitchFamily="18" charset="-128"/>
              </a:rPr>
              <a:t>　</a:t>
            </a:r>
            <a:r>
              <a:rPr kumimoji="1" lang="en-US" altLang="ja-JP" sz="1050" b="1" dirty="0">
                <a:solidFill>
                  <a:schemeClr val="bg1"/>
                </a:solidFill>
                <a:latin typeface="UD デジタル 教科書体 NP-B" panose="02020700000000000000" pitchFamily="18" charset="-128"/>
                <a:ea typeface="UD デジタル 教科書体 NP-B" panose="02020700000000000000" pitchFamily="18" charset="-128"/>
              </a:rPr>
              <a:t>06-6360-9077</a:t>
            </a:r>
            <a:r>
              <a:rPr kumimoji="1" lang="ja-JP" altLang="en-US" sz="1050" b="1" dirty="0">
                <a:solidFill>
                  <a:schemeClr val="bg1"/>
                </a:solidFill>
                <a:latin typeface="UD デジタル 教科書体 NP-B" panose="02020700000000000000" pitchFamily="18" charset="-128"/>
                <a:ea typeface="UD デジタル 教科書体 NP-B" panose="02020700000000000000" pitchFamily="18" charset="-128"/>
              </a:rPr>
              <a:t>　　</a:t>
            </a:r>
            <a:r>
              <a:rPr kumimoji="1" lang="en-US" altLang="ja-JP" sz="1050" b="1" dirty="0">
                <a:solidFill>
                  <a:schemeClr val="bg1"/>
                </a:solidFill>
                <a:latin typeface="UD デジタル 教科書体 NP-B" panose="02020700000000000000" pitchFamily="18" charset="-128"/>
                <a:ea typeface="UD デジタル 教科書体 NP-B" panose="02020700000000000000" pitchFamily="18" charset="-128"/>
              </a:rPr>
              <a:t>FAX</a:t>
            </a:r>
            <a:r>
              <a:rPr kumimoji="1" lang="ja-JP" altLang="en-US" sz="1050" b="1" dirty="0">
                <a:solidFill>
                  <a:schemeClr val="bg1"/>
                </a:solidFill>
                <a:latin typeface="UD デジタル 教科書体 NP-B" panose="02020700000000000000" pitchFamily="18" charset="-128"/>
                <a:ea typeface="UD デジタル 教科書体 NP-B" panose="02020700000000000000" pitchFamily="18" charset="-128"/>
              </a:rPr>
              <a:t>　</a:t>
            </a:r>
            <a:r>
              <a:rPr kumimoji="1" lang="en-US" altLang="ja-JP" sz="1050" b="1" dirty="0">
                <a:solidFill>
                  <a:schemeClr val="bg1"/>
                </a:solidFill>
                <a:latin typeface="UD デジタル 教科書体 NP-B" panose="02020700000000000000" pitchFamily="18" charset="-128"/>
                <a:ea typeface="UD デジタル 教科書体 NP-B" panose="02020700000000000000" pitchFamily="18" charset="-128"/>
              </a:rPr>
              <a:t>06-6360-9079</a:t>
            </a:r>
            <a:r>
              <a:rPr kumimoji="1" lang="ja-JP" altLang="en-US" sz="1050" b="1" dirty="0">
                <a:solidFill>
                  <a:schemeClr val="bg1"/>
                </a:solidFill>
                <a:latin typeface="UD デジタル 教科書体 NP-B" panose="02020700000000000000" pitchFamily="18" charset="-128"/>
                <a:ea typeface="UD デジタル 教科書体 NP-B" panose="02020700000000000000" pitchFamily="18" charset="-128"/>
              </a:rPr>
              <a:t>　</a:t>
            </a:r>
            <a:endParaRPr kumimoji="1" lang="en-US" altLang="ja-JP" sz="1050" b="1" dirty="0">
              <a:solidFill>
                <a:schemeClr val="bg1"/>
              </a:solidFill>
              <a:latin typeface="UD デジタル 教科書体 NP-B" panose="02020700000000000000" pitchFamily="18" charset="-128"/>
              <a:ea typeface="UD デジタル 教科書体 NP-B" panose="02020700000000000000" pitchFamily="18" charset="-128"/>
            </a:endParaRPr>
          </a:p>
          <a:p>
            <a:r>
              <a:rPr kumimoji="1" lang="ja-JP" altLang="en-US" sz="1050" b="1" dirty="0">
                <a:solidFill>
                  <a:schemeClr val="bg1"/>
                </a:solidFill>
                <a:latin typeface="UD デジタル 教科書体 NP-B" panose="02020700000000000000" pitchFamily="18" charset="-128"/>
                <a:ea typeface="UD デジタル 教科書体 NP-B" panose="02020700000000000000" pitchFamily="18" charset="-128"/>
              </a:rPr>
              <a:t>　　　　　　　</a:t>
            </a:r>
            <a:r>
              <a:rPr kumimoji="1" lang="en-US" altLang="ja-JP" sz="1050" b="1" dirty="0">
                <a:solidFill>
                  <a:schemeClr val="bg1"/>
                </a:solidFill>
                <a:latin typeface="UD デジタル 教科書体 NP-B" panose="02020700000000000000" pitchFamily="18" charset="-128"/>
                <a:ea typeface="UD デジタル 教科書体 NP-B" panose="02020700000000000000" pitchFamily="18" charset="-128"/>
              </a:rPr>
              <a:t>E-mail</a:t>
            </a:r>
            <a:r>
              <a:rPr kumimoji="1" lang="ja-JP" altLang="en-US" sz="1050" b="1" dirty="0">
                <a:solidFill>
                  <a:schemeClr val="bg1"/>
                </a:solidFill>
                <a:latin typeface="UD デジタル 教科書体 NP-B" panose="02020700000000000000" pitchFamily="18" charset="-128"/>
                <a:ea typeface="UD デジタル 教科書体 NP-B" panose="02020700000000000000" pitchFamily="18" charset="-128"/>
              </a:rPr>
              <a:t>　 </a:t>
            </a:r>
            <a:r>
              <a:rPr kumimoji="1" lang="en-US" altLang="ja-JP" sz="1050" b="1" dirty="0">
                <a:solidFill>
                  <a:schemeClr val="bg1"/>
                </a:solidFill>
                <a:latin typeface="UD デジタル 教科書体 NP-B" panose="02020700000000000000" pitchFamily="18" charset="-128"/>
                <a:ea typeface="UD デジタル 教科書体 NP-B" panose="02020700000000000000" pitchFamily="18" charset="-128"/>
              </a:rPr>
              <a:t>shugyosokushin-g04@gbox.pref.osaka.lg.jp</a:t>
            </a:r>
            <a:r>
              <a:rPr kumimoji="1" lang="ja-JP" altLang="en-US" sz="1050" b="1" dirty="0">
                <a:solidFill>
                  <a:schemeClr val="bg1"/>
                </a:solidFill>
                <a:latin typeface="UD デジタル 教科書体 NP-B" panose="02020700000000000000" pitchFamily="18" charset="-128"/>
                <a:ea typeface="UD デジタル 教科書体 NP-B" panose="02020700000000000000" pitchFamily="18" charset="-128"/>
              </a:rPr>
              <a:t>　</a:t>
            </a:r>
            <a:r>
              <a:rPr kumimoji="1" lang="ja-JP" altLang="en-US" sz="1050" b="1" dirty="0">
                <a:solidFill>
                  <a:schemeClr val="bg1"/>
                </a:solidFill>
              </a:rPr>
              <a:t>　 　　　　　</a:t>
            </a:r>
            <a:endParaRPr kumimoji="1" lang="en-US" altLang="ja-JP" sz="1050" b="1" dirty="0">
              <a:solidFill>
                <a:schemeClr val="bg1"/>
              </a:solidFill>
            </a:endParaRPr>
          </a:p>
        </p:txBody>
      </p:sp>
      <p:sp>
        <p:nvSpPr>
          <p:cNvPr id="14" name="テキスト ボックス 13">
            <a:extLst>
              <a:ext uri="{FF2B5EF4-FFF2-40B4-BE49-F238E27FC236}">
                <a16:creationId xmlns:a16="http://schemas.microsoft.com/office/drawing/2014/main" id="{42C528E0-B56F-4244-9B67-AC61A2834018}"/>
              </a:ext>
            </a:extLst>
          </p:cNvPr>
          <p:cNvSpPr txBox="1"/>
          <p:nvPr/>
        </p:nvSpPr>
        <p:spPr>
          <a:xfrm>
            <a:off x="161365" y="9540720"/>
            <a:ext cx="2288209" cy="421654"/>
          </a:xfrm>
          <a:prstGeom prst="rect">
            <a:avLst/>
          </a:prstGeom>
          <a:noFill/>
        </p:spPr>
        <p:txBody>
          <a:bodyPr wrap="square" rtlCol="0">
            <a:spAutoFit/>
          </a:bodyPr>
          <a:lstStyle/>
          <a:p>
            <a:r>
              <a:rPr kumimoji="1" lang="ja-JP" altLang="en-US" sz="1050" b="1" dirty="0">
                <a:solidFill>
                  <a:schemeClr val="bg1"/>
                </a:solidFill>
                <a:latin typeface="UD デジタル 教科書体 NP-B" panose="02020700000000000000" pitchFamily="18" charset="-128"/>
                <a:ea typeface="UD デジタル 教科書体 NP-B" panose="02020700000000000000" pitchFamily="18" charset="-128"/>
              </a:rPr>
              <a:t>主催　大阪府</a:t>
            </a:r>
            <a:r>
              <a:rPr kumimoji="1" lang="ja-JP" altLang="en-US" sz="1050" b="1" dirty="0">
                <a:solidFill>
                  <a:schemeClr val="bg1"/>
                </a:solidFill>
                <a:latin typeface="HG丸ｺﾞｼｯｸM-PRO" panose="020F0600000000000000" pitchFamily="50" charset="-128"/>
                <a:ea typeface="HG丸ｺﾞｼｯｸM-PRO" panose="020F0600000000000000" pitchFamily="50" charset="-128"/>
              </a:rPr>
              <a:t>　</a:t>
            </a:r>
            <a:endParaRPr kumimoji="1" lang="en-US" altLang="ja-JP" sz="1050" b="1" dirty="0">
              <a:solidFill>
                <a:schemeClr val="bg1"/>
              </a:solidFill>
              <a:latin typeface="HG丸ｺﾞｼｯｸM-PRO" panose="020F0600000000000000" pitchFamily="50" charset="-128"/>
              <a:ea typeface="HG丸ｺﾞｼｯｸM-PRO" panose="020F0600000000000000" pitchFamily="50" charset="-128"/>
            </a:endParaRPr>
          </a:p>
          <a:p>
            <a:r>
              <a:rPr kumimoji="1" lang="ja-JP" altLang="en-US" sz="1050" b="1" dirty="0">
                <a:solidFill>
                  <a:schemeClr val="bg1"/>
                </a:solidFill>
                <a:latin typeface="HG丸ｺﾞｼｯｸM-PRO" panose="020F0600000000000000" pitchFamily="50" charset="-128"/>
                <a:ea typeface="HG丸ｺﾞｼｯｸM-PRO" panose="020F0600000000000000" pitchFamily="50" charset="-128"/>
              </a:rPr>
              <a:t>　　　</a:t>
            </a:r>
            <a:endParaRPr kumimoji="1" lang="en-US" altLang="ja-JP" sz="1050" b="1" dirty="0">
              <a:solidFill>
                <a:schemeClr val="bg1"/>
              </a:solidFill>
              <a:latin typeface="HG丸ｺﾞｼｯｸM-PRO" panose="020F0600000000000000" pitchFamily="50" charset="-128"/>
              <a:ea typeface="HG丸ｺﾞｼｯｸM-PRO" panose="020F0600000000000000" pitchFamily="50" charset="-128"/>
            </a:endParaRPr>
          </a:p>
        </p:txBody>
      </p:sp>
      <p:sp>
        <p:nvSpPr>
          <p:cNvPr id="18" name="正方形/長方形 18">
            <a:extLst>
              <a:ext uri="{FF2B5EF4-FFF2-40B4-BE49-F238E27FC236}">
                <a16:creationId xmlns:a16="http://schemas.microsoft.com/office/drawing/2014/main" id="{CE2006AA-0BA0-4CFC-99C8-328EA502B717}"/>
              </a:ext>
            </a:extLst>
          </p:cNvPr>
          <p:cNvSpPr>
            <a:spLocks noChangeArrowheads="1"/>
          </p:cNvSpPr>
          <p:nvPr/>
        </p:nvSpPr>
        <p:spPr bwMode="auto">
          <a:xfrm>
            <a:off x="341813" y="8274708"/>
            <a:ext cx="6059935" cy="11387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None/>
            </a:pPr>
            <a:r>
              <a:rPr lang="en-US" altLang="ja-JP" sz="1400" b="1" dirty="0">
                <a:solidFill>
                  <a:srgbClr val="000000"/>
                </a:solidFill>
                <a:latin typeface="UD デジタル 教科書体 NP-B" panose="02020700000000000000" pitchFamily="18" charset="-128"/>
                <a:ea typeface="UD デジタル 教科書体 NP-B" panose="02020700000000000000" pitchFamily="18" charset="-128"/>
              </a:rPr>
              <a:t>《</a:t>
            </a:r>
            <a:r>
              <a:rPr lang="ja-JP" altLang="en-US" sz="1400" b="1" dirty="0">
                <a:solidFill>
                  <a:srgbClr val="000000"/>
                </a:solidFill>
                <a:latin typeface="UD デジタル 教科書体 NP-B" panose="02020700000000000000" pitchFamily="18" charset="-128"/>
                <a:ea typeface="UD デジタル 教科書体 NP-B" panose="02020700000000000000" pitchFamily="18" charset="-128"/>
              </a:rPr>
              <a:t>会場案内</a:t>
            </a:r>
            <a:r>
              <a:rPr lang="en-US" altLang="ja-JP" sz="1400" b="1" dirty="0">
                <a:solidFill>
                  <a:srgbClr val="000000"/>
                </a:solidFill>
                <a:latin typeface="UD デジタル 教科書体 NP-B" panose="02020700000000000000" pitchFamily="18" charset="-128"/>
                <a:ea typeface="UD デジタル 教科書体 NP-B" panose="02020700000000000000" pitchFamily="18" charset="-128"/>
              </a:rPr>
              <a:t>》</a:t>
            </a:r>
          </a:p>
          <a:p>
            <a:pPr>
              <a:spcBef>
                <a:spcPct val="0"/>
              </a:spcBef>
              <a:buNone/>
            </a:pPr>
            <a:r>
              <a:rPr lang="ja-JP" altLang="en-US" sz="1400" b="1" dirty="0">
                <a:solidFill>
                  <a:srgbClr val="000000"/>
                </a:solidFill>
                <a:latin typeface="UD デジタル 教科書体 NP-B" panose="02020700000000000000" pitchFamily="18" charset="-128"/>
                <a:ea typeface="UD デジタル 教科書体 NP-B" panose="02020700000000000000" pitchFamily="18" charset="-128"/>
              </a:rPr>
              <a:t>大阪市職業リハビリテーションセンター（</a:t>
            </a:r>
            <a:r>
              <a:rPr lang="zh-TW" altLang="en-US" sz="1400" b="1" dirty="0">
                <a:solidFill>
                  <a:srgbClr val="000000"/>
                </a:solidFill>
                <a:latin typeface="UD デジタル 教科書体 NP-B" panose="02020700000000000000" pitchFamily="18" charset="-128"/>
                <a:ea typeface="UD デジタル 教科書体 NP-B" panose="02020700000000000000" pitchFamily="18" charset="-128"/>
              </a:rPr>
              <a:t>大阪市平野区喜連西</a:t>
            </a:r>
            <a:r>
              <a:rPr lang="en-US" altLang="zh-TW" sz="1400" b="1" dirty="0">
                <a:solidFill>
                  <a:srgbClr val="000000"/>
                </a:solidFill>
                <a:latin typeface="UD デジタル 教科書体 NP-B" panose="02020700000000000000" pitchFamily="18" charset="-128"/>
                <a:ea typeface="UD デジタル 教科書体 NP-B" panose="02020700000000000000" pitchFamily="18" charset="-128"/>
              </a:rPr>
              <a:t>6-2-55</a:t>
            </a:r>
            <a:r>
              <a:rPr lang="zh-TW" altLang="en-US" sz="1400" b="1" dirty="0">
                <a:solidFill>
                  <a:srgbClr val="000000"/>
                </a:solidFill>
                <a:latin typeface="UD デジタル 教科書体 NP-B" panose="02020700000000000000" pitchFamily="18" charset="-128"/>
                <a:ea typeface="UD デジタル 教科書体 NP-B" panose="02020700000000000000" pitchFamily="18" charset="-128"/>
              </a:rPr>
              <a:t>）</a:t>
            </a:r>
            <a:endParaRPr lang="en-US" altLang="zh-TW" sz="1400" b="1" dirty="0">
              <a:solidFill>
                <a:srgbClr val="000000"/>
              </a:solidFill>
              <a:latin typeface="UD デジタル 教科書体 NP-B" panose="02020700000000000000" pitchFamily="18" charset="-128"/>
              <a:ea typeface="UD デジタル 教科書体 NP-B" panose="02020700000000000000" pitchFamily="18" charset="-128"/>
            </a:endParaRPr>
          </a:p>
          <a:p>
            <a:pPr>
              <a:spcBef>
                <a:spcPct val="0"/>
              </a:spcBef>
              <a:buNone/>
            </a:pPr>
            <a:r>
              <a:rPr lang="en-US" altLang="ja-JP" sz="1400" b="1" dirty="0">
                <a:solidFill>
                  <a:srgbClr val="000000"/>
                </a:solidFill>
                <a:latin typeface="UD デジタル 教科書体 NP-B" panose="02020700000000000000" pitchFamily="18" charset="-128"/>
                <a:ea typeface="UD デジタル 教科書体 NP-B" panose="02020700000000000000" pitchFamily="18" charset="-128"/>
              </a:rPr>
              <a:t>				</a:t>
            </a:r>
            <a:r>
              <a:rPr lang="ja-JP" altLang="en-US" sz="1100" b="1" dirty="0">
                <a:solidFill>
                  <a:srgbClr val="000000"/>
                </a:solidFill>
                <a:latin typeface="UD デジタル 教科書体 NP-B" panose="02020700000000000000" pitchFamily="18" charset="-128"/>
                <a:ea typeface="UD デジタル 教科書体 NP-B" panose="02020700000000000000" pitchFamily="18" charset="-128"/>
              </a:rPr>
              <a:t>（</a:t>
            </a:r>
            <a:r>
              <a:rPr lang="en-US" altLang="ja-JP" sz="1000" b="1" dirty="0">
                <a:solidFill>
                  <a:srgbClr val="000000"/>
                </a:solidFill>
                <a:latin typeface="UD デジタル 教科書体 NP-B" panose="02020700000000000000" pitchFamily="18" charset="-128"/>
                <a:ea typeface="UD デジタル 教科書体 NP-B" panose="02020700000000000000" pitchFamily="18" charset="-128"/>
              </a:rPr>
              <a:t>TEL:</a:t>
            </a:r>
            <a:r>
              <a:rPr lang="ja-JP" altLang="en-US" sz="1000" b="1" dirty="0">
                <a:solidFill>
                  <a:srgbClr val="000000"/>
                </a:solidFill>
                <a:latin typeface="UD デジタル 教科書体 NP-B" panose="02020700000000000000" pitchFamily="18" charset="-128"/>
                <a:ea typeface="UD デジタル 教科書体 NP-B" panose="02020700000000000000" pitchFamily="18" charset="-128"/>
              </a:rPr>
              <a:t>０６－６７０４－７２０１）</a:t>
            </a:r>
            <a:endParaRPr lang="en-US" altLang="ja-JP" sz="1100" b="1" dirty="0">
              <a:solidFill>
                <a:srgbClr val="000000"/>
              </a:solidFill>
              <a:latin typeface="UD デジタル 教科書体 NP-B" panose="02020700000000000000" pitchFamily="18" charset="-128"/>
              <a:ea typeface="UD デジタル 教科書体 NP-B" panose="02020700000000000000" pitchFamily="18" charset="-128"/>
            </a:endParaRPr>
          </a:p>
          <a:p>
            <a:pPr>
              <a:spcBef>
                <a:spcPct val="0"/>
              </a:spcBef>
              <a:buNone/>
            </a:pPr>
            <a:r>
              <a:rPr lang="ja-JP" altLang="en-US" sz="1400" b="1" dirty="0">
                <a:solidFill>
                  <a:srgbClr val="000000"/>
                </a:solidFill>
                <a:latin typeface="UD デジタル 教科書体 NP-B" panose="02020700000000000000" pitchFamily="18" charset="-128"/>
                <a:ea typeface="UD デジタル 教科書体 NP-B" panose="02020700000000000000" pitchFamily="18" charset="-128"/>
              </a:rPr>
              <a:t>　最寄駅　</a:t>
            </a:r>
            <a:r>
              <a:rPr lang="en-US" altLang="ja-JP" sz="1400" b="1" dirty="0">
                <a:solidFill>
                  <a:srgbClr val="000000"/>
                </a:solidFill>
                <a:latin typeface="UD デジタル 教科書体 NP-B" panose="02020700000000000000" pitchFamily="18" charset="-128"/>
                <a:ea typeface="UD デジタル 教科書体 NP-B" panose="02020700000000000000" pitchFamily="18" charset="-128"/>
              </a:rPr>
              <a:t>Osaka Metro</a:t>
            </a:r>
            <a:r>
              <a:rPr lang="ja-JP" altLang="en-US" sz="1400" b="1" dirty="0">
                <a:solidFill>
                  <a:srgbClr val="000000"/>
                </a:solidFill>
                <a:latin typeface="UD デジタル 教科書体 NP-B" panose="02020700000000000000" pitchFamily="18" charset="-128"/>
                <a:ea typeface="UD デジタル 教科書体 NP-B" panose="02020700000000000000" pitchFamily="18" charset="-128"/>
              </a:rPr>
              <a:t>谷町線　喜連瓜破駅　１号出口から西へ</a:t>
            </a:r>
            <a:r>
              <a:rPr lang="en-US" altLang="ja-JP" sz="1400" b="1" dirty="0">
                <a:solidFill>
                  <a:srgbClr val="000000"/>
                </a:solidFill>
                <a:latin typeface="UD デジタル 教科書体 NP-B" panose="02020700000000000000" pitchFamily="18" charset="-128"/>
                <a:ea typeface="UD デジタル 教科書体 NP-B" panose="02020700000000000000" pitchFamily="18" charset="-128"/>
              </a:rPr>
              <a:t>400</a:t>
            </a:r>
            <a:r>
              <a:rPr lang="ja-JP" altLang="en-US" sz="1400" b="1" dirty="0">
                <a:solidFill>
                  <a:srgbClr val="000000"/>
                </a:solidFill>
                <a:latin typeface="UD デジタル 教科書体 NP-B" panose="02020700000000000000" pitchFamily="18" charset="-128"/>
                <a:ea typeface="UD デジタル 教科書体 NP-B" panose="02020700000000000000" pitchFamily="18" charset="-128"/>
              </a:rPr>
              <a:t>ｍ　</a:t>
            </a:r>
            <a:endParaRPr lang="en-US" altLang="ja-JP" sz="1400" b="1" dirty="0">
              <a:solidFill>
                <a:srgbClr val="000000"/>
              </a:solidFill>
              <a:latin typeface="UD デジタル 教科書体 NP-B" panose="02020700000000000000" pitchFamily="18" charset="-128"/>
              <a:ea typeface="UD デジタル 教科書体 NP-B" panose="02020700000000000000" pitchFamily="18" charset="-128"/>
            </a:endParaRPr>
          </a:p>
          <a:p>
            <a:pPr>
              <a:spcBef>
                <a:spcPct val="0"/>
              </a:spcBef>
              <a:buNone/>
            </a:pPr>
            <a:r>
              <a:rPr lang="ja-JP" altLang="en-US" sz="1200" b="1" dirty="0">
                <a:solidFill>
                  <a:srgbClr val="000000"/>
                </a:solidFill>
                <a:latin typeface="UD デジタル 教科書体 NP-B" panose="02020700000000000000" pitchFamily="18" charset="-128"/>
                <a:ea typeface="UD デジタル 教科書体 NP-B" panose="02020700000000000000" pitchFamily="18" charset="-128"/>
              </a:rPr>
              <a:t>　　</a:t>
            </a:r>
            <a:r>
              <a:rPr lang="en-US" altLang="ja-JP" sz="1200" b="1" u="sng" dirty="0">
                <a:solidFill>
                  <a:srgbClr val="000000"/>
                </a:solidFill>
                <a:latin typeface="UD デジタル 教科書体 NP-B" panose="02020700000000000000" pitchFamily="18" charset="-128"/>
                <a:ea typeface="UD デジタル 教科書体 NP-B" panose="02020700000000000000" pitchFamily="18" charset="-128"/>
              </a:rPr>
              <a:t>※</a:t>
            </a:r>
            <a:r>
              <a:rPr lang="ja-JP" altLang="en-US" sz="1200" u="sng" dirty="0">
                <a:latin typeface="UD デジタル 教科書体 NP-B" panose="02020700000000000000" pitchFamily="18" charset="-128"/>
                <a:ea typeface="UD デジタル 教科書体 NP-B" panose="02020700000000000000" pitchFamily="18" charset="-128"/>
              </a:rPr>
              <a:t>公共交通機関をご利用ください。</a:t>
            </a:r>
            <a:endParaRPr lang="en-US" altLang="ja-JP" sz="1200" u="sng" dirty="0">
              <a:latin typeface="UD デジタル 教科書体 NP-B" panose="02020700000000000000" pitchFamily="18" charset="-128"/>
              <a:ea typeface="UD デジタル 教科書体 NP-B" panose="02020700000000000000" pitchFamily="18" charset="-128"/>
            </a:endParaRPr>
          </a:p>
        </p:txBody>
      </p:sp>
      <p:pic>
        <p:nvPicPr>
          <p:cNvPr id="13" name="グラフィックス 12" descr="列車">
            <a:extLst>
              <a:ext uri="{FF2B5EF4-FFF2-40B4-BE49-F238E27FC236}">
                <a16:creationId xmlns:a16="http://schemas.microsoft.com/office/drawing/2014/main" id="{FA00B19A-C1F5-443B-9345-309746B9FBDA}"/>
              </a:ext>
            </a:extLst>
          </p:cNvPr>
          <p:cNvPicPr>
            <a:picLocks noChangeAspect="1"/>
          </p:cNvPicPr>
          <p:nvPr/>
        </p:nvPicPr>
        <p:blipFill>
          <a:blip r:embed="rId3" cstate="hqprint">
            <a:duotone>
              <a:prstClr val="black"/>
              <a:schemeClr val="accent2">
                <a:tint val="45000"/>
                <a:satMod val="400000"/>
              </a:schemeClr>
            </a:duotone>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221184" y="8598335"/>
            <a:ext cx="636814" cy="636814"/>
          </a:xfrm>
          <a:prstGeom prst="rect">
            <a:avLst/>
          </a:prstGeom>
          <a:noFill/>
        </p:spPr>
      </p:pic>
      <p:sp>
        <p:nvSpPr>
          <p:cNvPr id="3" name="正方形/長方形 2"/>
          <p:cNvSpPr/>
          <p:nvPr/>
        </p:nvSpPr>
        <p:spPr>
          <a:xfrm>
            <a:off x="344231" y="681985"/>
            <a:ext cx="6513767" cy="1130510"/>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b="1" dirty="0">
                <a:solidFill>
                  <a:schemeClr val="bg1"/>
                </a:solidFill>
                <a:latin typeface="UD デジタル 教科書体 NP-B" panose="02020700000000000000" pitchFamily="18" charset="-128"/>
                <a:ea typeface="UD デジタル 教科書体 NP-B" panose="02020700000000000000" pitchFamily="18" charset="-128"/>
              </a:rPr>
              <a:t>大阪市職業リハビリテーション</a:t>
            </a:r>
            <a:endParaRPr kumimoji="1" lang="en-US" altLang="ja-JP" sz="3200" b="1" dirty="0">
              <a:solidFill>
                <a:schemeClr val="bg1"/>
              </a:solidFill>
              <a:latin typeface="UD デジタル 教科書体 NP-B" panose="02020700000000000000" pitchFamily="18" charset="-128"/>
              <a:ea typeface="UD デジタル 教科書体 NP-B" panose="02020700000000000000" pitchFamily="18" charset="-128"/>
            </a:endParaRPr>
          </a:p>
          <a:p>
            <a:pPr algn="ctr"/>
            <a:r>
              <a:rPr kumimoji="1" lang="ja-JP" altLang="en-US" sz="3200" b="1" dirty="0">
                <a:solidFill>
                  <a:schemeClr val="bg1"/>
                </a:solidFill>
                <a:latin typeface="UD デジタル 教科書体 NP-B" panose="02020700000000000000" pitchFamily="18" charset="-128"/>
                <a:ea typeface="UD デジタル 教科書体 NP-B" panose="02020700000000000000" pitchFamily="18" charset="-128"/>
              </a:rPr>
              <a:t>センター見学セミナー</a:t>
            </a:r>
          </a:p>
        </p:txBody>
      </p:sp>
    </p:spTree>
    <p:extLst>
      <p:ext uri="{BB962C8B-B14F-4D97-AF65-F5344CB8AC3E}">
        <p14:creationId xmlns:p14="http://schemas.microsoft.com/office/powerpoint/2010/main" val="26643164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 name="テキスト ボックス 6">
            <a:extLst>
              <a:ext uri="{FF2B5EF4-FFF2-40B4-BE49-F238E27FC236}">
                <a16:creationId xmlns:a16="http://schemas.microsoft.com/office/drawing/2014/main" id="{5475EC9F-7A8F-4373-9F00-C088E9497521}"/>
              </a:ext>
            </a:extLst>
          </p:cNvPr>
          <p:cNvSpPr txBox="1">
            <a:spLocks noChangeArrowheads="1"/>
          </p:cNvSpPr>
          <p:nvPr/>
        </p:nvSpPr>
        <p:spPr bwMode="auto">
          <a:xfrm>
            <a:off x="227348" y="191126"/>
            <a:ext cx="6799120" cy="2058128"/>
          </a:xfrm>
          <a:prstGeom prst="rect">
            <a:avLst/>
          </a:prstGeom>
          <a:noFill/>
          <a:ln w="63500" cap="rnd" cmpd="sng">
            <a:solidFill>
              <a:srgbClr val="000000"/>
            </a:solidFill>
            <a:bevel/>
            <a:headEnd/>
            <a:tailEnd/>
          </a:ln>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None/>
            </a:pPr>
            <a:r>
              <a:rPr lang="en-US" altLang="ja-JP" sz="1400" b="1" dirty="0">
                <a:solidFill>
                  <a:srgbClr val="000000"/>
                </a:solidFill>
                <a:latin typeface="UD デジタル 教科書体 NK-B" panose="02020700000000000000" pitchFamily="18" charset="-128"/>
                <a:ea typeface="UD デジタル 教科書体 NK-B" panose="02020700000000000000" pitchFamily="18" charset="-128"/>
              </a:rPr>
              <a:t>《</a:t>
            </a:r>
            <a:r>
              <a:rPr lang="ja-JP" altLang="en-US" sz="1400" b="1" dirty="0">
                <a:solidFill>
                  <a:srgbClr val="000000"/>
                </a:solidFill>
                <a:latin typeface="UD デジタル 教科書体 NK-B" panose="02020700000000000000" pitchFamily="18" charset="-128"/>
                <a:ea typeface="UD デジタル 教科書体 NK-B" panose="02020700000000000000" pitchFamily="18" charset="-128"/>
              </a:rPr>
              <a:t>申込方法</a:t>
            </a:r>
            <a:r>
              <a:rPr lang="en-US" altLang="ja-JP" sz="1400" b="1" dirty="0">
                <a:solidFill>
                  <a:srgbClr val="000000"/>
                </a:solidFill>
                <a:latin typeface="UD デジタル 教科書体 NK-B" panose="02020700000000000000" pitchFamily="18" charset="-128"/>
                <a:ea typeface="UD デジタル 教科書体 NK-B" panose="02020700000000000000" pitchFamily="18" charset="-128"/>
              </a:rPr>
              <a:t>》</a:t>
            </a:r>
            <a:r>
              <a:rPr lang="ja-JP" altLang="en-US" sz="1400" b="1" dirty="0">
                <a:solidFill>
                  <a:srgbClr val="000000"/>
                </a:solidFill>
                <a:latin typeface="UD デジタル 教科書体 NK-B" panose="02020700000000000000" pitchFamily="18" charset="-128"/>
                <a:ea typeface="UD デジタル 教科書体 NK-B" panose="02020700000000000000" pitchFamily="18" charset="-128"/>
              </a:rPr>
              <a:t>　　</a:t>
            </a:r>
            <a:endParaRPr lang="en-US" altLang="ja-JP" sz="1400" b="1" dirty="0">
              <a:solidFill>
                <a:srgbClr val="000000"/>
              </a:solidFill>
              <a:latin typeface="UD デジタル 教科書体 NK-B" panose="02020700000000000000" pitchFamily="18" charset="-128"/>
              <a:ea typeface="UD デジタル 教科書体 NK-B" panose="02020700000000000000" pitchFamily="18" charset="-128"/>
            </a:endParaRPr>
          </a:p>
          <a:p>
            <a:pPr>
              <a:spcBef>
                <a:spcPct val="0"/>
              </a:spcBef>
              <a:buNone/>
            </a:pPr>
            <a:r>
              <a:rPr lang="ja-JP" altLang="en-US" sz="1619" b="1" dirty="0">
                <a:solidFill>
                  <a:srgbClr val="000000"/>
                </a:solidFill>
                <a:latin typeface="UD デジタル 教科書体 NK-B" panose="02020700000000000000" pitchFamily="18" charset="-128"/>
                <a:ea typeface="UD デジタル 教科書体 NK-B" panose="02020700000000000000" pitchFamily="18" charset="-128"/>
              </a:rPr>
              <a:t>　</a:t>
            </a:r>
            <a:r>
              <a:rPr lang="ja-JP" altLang="en-US" sz="1619" b="1" u="sng" dirty="0">
                <a:solidFill>
                  <a:srgbClr val="000000"/>
                </a:solidFill>
                <a:latin typeface="UD デジタル 教科書体 NK-B" panose="02020700000000000000" pitchFamily="18" charset="-128"/>
                <a:ea typeface="UD デジタル 教科書体 NK-B" panose="02020700000000000000" pitchFamily="18" charset="-128"/>
              </a:rPr>
              <a:t>「大阪府インターネット申請・申込みサービス」よりお申込みください。</a:t>
            </a:r>
            <a:endParaRPr lang="en-US" altLang="ja-JP" sz="1619" b="1" u="sng" dirty="0">
              <a:solidFill>
                <a:srgbClr val="000000"/>
              </a:solidFill>
              <a:latin typeface="UD デジタル 教科書体 NK-B" panose="02020700000000000000" pitchFamily="18" charset="-128"/>
              <a:ea typeface="UD デジタル 教科書体 NK-B" panose="02020700000000000000" pitchFamily="18" charset="-128"/>
            </a:endParaRPr>
          </a:p>
          <a:p>
            <a:pPr>
              <a:spcBef>
                <a:spcPct val="0"/>
              </a:spcBef>
              <a:buNone/>
            </a:pPr>
            <a:r>
              <a:rPr lang="ja-JP" altLang="en-US" sz="1259" dirty="0">
                <a:solidFill>
                  <a:srgbClr val="000000"/>
                </a:solidFill>
                <a:latin typeface="UD デジタル 教科書体 NK-B" panose="02020700000000000000" pitchFamily="18" charset="-128"/>
                <a:ea typeface="UD デジタル 教科書体 NK-B" panose="02020700000000000000" pitchFamily="18" charset="-128"/>
              </a:rPr>
              <a:t>（</a:t>
            </a:r>
            <a:r>
              <a:rPr lang="en-US" altLang="ja-JP" sz="1259" dirty="0">
                <a:solidFill>
                  <a:srgbClr val="000000"/>
                </a:solidFill>
                <a:latin typeface="UD デジタル 教科書体 NK-B" panose="02020700000000000000" pitchFamily="18" charset="-128"/>
                <a:ea typeface="UD デジタル 教科書体 NK-B" panose="02020700000000000000" pitchFamily="18" charset="-128"/>
              </a:rPr>
              <a:t>URL</a:t>
            </a:r>
            <a:r>
              <a:rPr lang="ja-JP" altLang="en-US" sz="1259" dirty="0">
                <a:solidFill>
                  <a:srgbClr val="000000"/>
                </a:solidFill>
                <a:latin typeface="UD デジタル 教科書体 NK-B" panose="02020700000000000000" pitchFamily="18" charset="-128"/>
                <a:ea typeface="UD デジタル 教科書体 NK-B" panose="02020700000000000000" pitchFamily="18" charset="-128"/>
              </a:rPr>
              <a:t>）</a:t>
            </a:r>
            <a:endParaRPr lang="en-US" altLang="ja-JP" sz="1259" dirty="0">
              <a:solidFill>
                <a:srgbClr val="000000"/>
              </a:solidFill>
              <a:latin typeface="UD デジタル 教科書体 NK-B" panose="02020700000000000000" pitchFamily="18" charset="-128"/>
              <a:ea typeface="UD デジタル 教科書体 NK-B" panose="02020700000000000000" pitchFamily="18" charset="-128"/>
            </a:endParaRPr>
          </a:p>
          <a:p>
            <a:pPr>
              <a:spcBef>
                <a:spcPct val="0"/>
              </a:spcBef>
              <a:buFontTx/>
              <a:buNone/>
            </a:pPr>
            <a:r>
              <a:rPr lang="en-US" altLang="ja-JP" sz="1100" dirty="0">
                <a:solidFill>
                  <a:srgbClr val="000000"/>
                </a:solidFill>
                <a:latin typeface="UD デジタル 教科書体 NK-B" panose="02020700000000000000" pitchFamily="18" charset="-128"/>
                <a:ea typeface="UD デジタル 教科書体 NK-B" panose="02020700000000000000" pitchFamily="18" charset="-128"/>
                <a:hlinkClick r:id="rId2"/>
              </a:rPr>
              <a:t>https://lgpos.task-asp.net/cu/270008/ea/residents/procedures/apply/5416d365-4789-441e-99ce-8979fc0f80ab/start</a:t>
            </a:r>
            <a:endParaRPr lang="en-US" altLang="ja-JP" sz="1100" dirty="0">
              <a:solidFill>
                <a:srgbClr val="000000"/>
              </a:solidFill>
              <a:latin typeface="UD デジタル 教科書体 NK-B" panose="02020700000000000000" pitchFamily="18" charset="-128"/>
              <a:ea typeface="UD デジタル 教科書体 NK-B" panose="02020700000000000000" pitchFamily="18" charset="-128"/>
            </a:endParaRPr>
          </a:p>
          <a:p>
            <a:pPr>
              <a:spcBef>
                <a:spcPct val="0"/>
              </a:spcBef>
              <a:buFontTx/>
              <a:buNone/>
            </a:pPr>
            <a:r>
              <a:rPr lang="ja-JP" altLang="en-US" sz="1259" dirty="0">
                <a:solidFill>
                  <a:srgbClr val="000000"/>
                </a:solidFill>
                <a:latin typeface="UD デジタル 教科書体 NK-B" panose="02020700000000000000" pitchFamily="18" charset="-128"/>
                <a:ea typeface="UD デジタル 教科書体 NK-B" panose="02020700000000000000" pitchFamily="18" charset="-128"/>
              </a:rPr>
              <a:t>（</a:t>
            </a:r>
            <a:r>
              <a:rPr lang="en-US" altLang="ja-JP" sz="1259" dirty="0">
                <a:solidFill>
                  <a:srgbClr val="000000"/>
                </a:solidFill>
                <a:latin typeface="UD デジタル 教科書体 NK-B" panose="02020700000000000000" pitchFamily="18" charset="-128"/>
                <a:ea typeface="UD デジタル 教科書体 NK-B" panose="02020700000000000000" pitchFamily="18" charset="-128"/>
              </a:rPr>
              <a:t>QR</a:t>
            </a:r>
            <a:r>
              <a:rPr lang="ja-JP" altLang="en-US" sz="1259" dirty="0">
                <a:solidFill>
                  <a:srgbClr val="000000"/>
                </a:solidFill>
                <a:latin typeface="UD デジタル 教科書体 NK-B" panose="02020700000000000000" pitchFamily="18" charset="-128"/>
                <a:ea typeface="UD デジタル 教科書体 NK-B" panose="02020700000000000000" pitchFamily="18" charset="-128"/>
              </a:rPr>
              <a:t>コード）</a:t>
            </a:r>
            <a:endParaRPr lang="en-US" altLang="ja-JP" sz="1259" dirty="0">
              <a:solidFill>
                <a:srgbClr val="000000"/>
              </a:solidFill>
              <a:latin typeface="UD デジタル 教科書体 NK-B" panose="02020700000000000000" pitchFamily="18" charset="-128"/>
              <a:ea typeface="UD デジタル 教科書体 NK-B" panose="02020700000000000000" pitchFamily="18" charset="-128"/>
            </a:endParaRPr>
          </a:p>
          <a:p>
            <a:pPr>
              <a:spcBef>
                <a:spcPct val="0"/>
              </a:spcBef>
              <a:buFontTx/>
              <a:buNone/>
            </a:pPr>
            <a:r>
              <a:rPr lang="ja-JP" altLang="en-US" sz="1259" dirty="0">
                <a:solidFill>
                  <a:srgbClr val="000000"/>
                </a:solidFill>
                <a:latin typeface="HG丸ｺﾞｼｯｸM-PRO" panose="020F0600000000000000" pitchFamily="50" charset="-128"/>
                <a:ea typeface="HG丸ｺﾞｼｯｸM-PRO" panose="020F0600000000000000" pitchFamily="50" charset="-128"/>
              </a:rPr>
              <a:t>　　　　　　　</a:t>
            </a:r>
            <a:endParaRPr lang="en-US" altLang="ja-JP" sz="1259" dirty="0">
              <a:solidFill>
                <a:srgbClr val="000000"/>
              </a:solidFill>
              <a:latin typeface="HG丸ｺﾞｼｯｸM-PRO" panose="020F0600000000000000" pitchFamily="50" charset="-128"/>
              <a:ea typeface="HG丸ｺﾞｼｯｸM-PRO" panose="020F0600000000000000" pitchFamily="50" charset="-128"/>
            </a:endParaRPr>
          </a:p>
          <a:p>
            <a:pPr>
              <a:spcBef>
                <a:spcPct val="0"/>
              </a:spcBef>
              <a:buFontTx/>
              <a:buNone/>
            </a:pPr>
            <a:endParaRPr lang="en-US" altLang="ja-JP" sz="1259" dirty="0">
              <a:solidFill>
                <a:srgbClr val="000000"/>
              </a:solidFill>
              <a:latin typeface="HG丸ｺﾞｼｯｸM-PRO" panose="020F0600000000000000" pitchFamily="50" charset="-128"/>
              <a:ea typeface="HG丸ｺﾞｼｯｸM-PRO" panose="020F0600000000000000" pitchFamily="50" charset="-128"/>
            </a:endParaRPr>
          </a:p>
          <a:p>
            <a:pPr>
              <a:spcBef>
                <a:spcPct val="0"/>
              </a:spcBef>
              <a:buFontTx/>
              <a:buNone/>
            </a:pPr>
            <a:endParaRPr lang="en-US" altLang="ja-JP" sz="1259" dirty="0">
              <a:solidFill>
                <a:srgbClr val="000000"/>
              </a:solidFill>
              <a:latin typeface="HG丸ｺﾞｼｯｸM-PRO" panose="020F0600000000000000" pitchFamily="50" charset="-128"/>
              <a:ea typeface="HG丸ｺﾞｼｯｸM-PRO" panose="020F0600000000000000" pitchFamily="50" charset="-128"/>
            </a:endParaRPr>
          </a:p>
          <a:p>
            <a:pPr>
              <a:spcBef>
                <a:spcPct val="0"/>
              </a:spcBef>
              <a:buFontTx/>
              <a:buNone/>
            </a:pPr>
            <a:endParaRPr lang="en-US" altLang="ja-JP" sz="1259" dirty="0">
              <a:solidFill>
                <a:srgbClr val="000000"/>
              </a:solidFill>
              <a:latin typeface="HG丸ｺﾞｼｯｸM-PRO" panose="020F0600000000000000" pitchFamily="50" charset="-128"/>
              <a:ea typeface="HG丸ｺﾞｼｯｸM-PRO" panose="020F0600000000000000" pitchFamily="50" charset="-128"/>
            </a:endParaRPr>
          </a:p>
        </p:txBody>
      </p:sp>
      <p:sp>
        <p:nvSpPr>
          <p:cNvPr id="18" name="テキスト ボックス 17">
            <a:extLst>
              <a:ext uri="{FF2B5EF4-FFF2-40B4-BE49-F238E27FC236}">
                <a16:creationId xmlns:a16="http://schemas.microsoft.com/office/drawing/2014/main" id="{AF481817-E93C-48C9-9A0E-4678B73E66D7}"/>
              </a:ext>
            </a:extLst>
          </p:cNvPr>
          <p:cNvSpPr txBox="1"/>
          <p:nvPr/>
        </p:nvSpPr>
        <p:spPr>
          <a:xfrm>
            <a:off x="1287307" y="1182699"/>
            <a:ext cx="5680820" cy="1024255"/>
          </a:xfrm>
          <a:prstGeom prst="rect">
            <a:avLst/>
          </a:prstGeom>
          <a:noFill/>
        </p:spPr>
        <p:txBody>
          <a:bodyPr wrap="square" rtlCol="0">
            <a:spAutoFit/>
          </a:bodyPr>
          <a:lstStyle/>
          <a:p>
            <a:r>
              <a:rPr lang="ja-JP" altLang="en-US" sz="1100" dirty="0">
                <a:latin typeface="UD デジタル 教科書体 NK-B" panose="02020700000000000000" pitchFamily="18" charset="-128"/>
                <a:ea typeface="UD デジタル 教科書体 NK-B" panose="02020700000000000000" pitchFamily="18" charset="-128"/>
              </a:rPr>
              <a:t>■お申し込みいただいた個人情報は、本セミナーの運営にのみ利用させていただきます。</a:t>
            </a:r>
            <a:endParaRPr lang="en-US" altLang="ja-JP" sz="1100" dirty="0">
              <a:latin typeface="UD デジタル 教科書体 NK-B" panose="02020700000000000000" pitchFamily="18" charset="-128"/>
              <a:ea typeface="UD デジタル 教科書体 NK-B" panose="02020700000000000000" pitchFamily="18" charset="-128"/>
            </a:endParaRPr>
          </a:p>
          <a:p>
            <a:r>
              <a:rPr lang="ja-JP" altLang="en-US" sz="1100" dirty="0">
                <a:solidFill>
                  <a:srgbClr val="000000"/>
                </a:solidFill>
                <a:latin typeface="UD デジタル 教科書体 NK-B" panose="02020700000000000000" pitchFamily="18" charset="-128"/>
                <a:ea typeface="UD デジタル 教科書体 NK-B" panose="02020700000000000000" pitchFamily="18" charset="-128"/>
              </a:rPr>
              <a:t>■</a:t>
            </a:r>
            <a:r>
              <a:rPr lang="ja-JP" altLang="en-US" sz="1100" dirty="0">
                <a:latin typeface="UD デジタル 教科書体 NK-B" panose="02020700000000000000" pitchFamily="18" charset="-128"/>
                <a:ea typeface="UD デジタル 教科書体 NK-B" panose="02020700000000000000" pitchFamily="18" charset="-128"/>
              </a:rPr>
              <a:t>手話通訳が必要な場合や車椅子でご参加される場合等は、事前にお申出ください。</a:t>
            </a:r>
            <a:endParaRPr lang="en-US" altLang="ja-JP" sz="1100" dirty="0">
              <a:latin typeface="UD デジタル 教科書体 NK-B" panose="02020700000000000000" pitchFamily="18" charset="-128"/>
              <a:ea typeface="UD デジタル 教科書体 NK-B" panose="02020700000000000000" pitchFamily="18" charset="-128"/>
            </a:endParaRPr>
          </a:p>
          <a:p>
            <a:r>
              <a:rPr lang="ja-JP" altLang="en-US" sz="1100" dirty="0">
                <a:latin typeface="UD デジタル 教科書体 NK-B" panose="02020700000000000000" pitchFamily="18" charset="-128"/>
                <a:ea typeface="UD デジタル 教科書体 NK-B" panose="02020700000000000000" pitchFamily="18" charset="-128"/>
              </a:rPr>
              <a:t>■インターネットによる申込みが難しい場合は、下記「参加申込書」に記入のうえ、</a:t>
            </a:r>
            <a:endParaRPr lang="en-US" altLang="ja-JP" sz="1100" dirty="0">
              <a:latin typeface="UD デジタル 教科書体 NK-B" panose="02020700000000000000" pitchFamily="18" charset="-128"/>
              <a:ea typeface="UD デジタル 教科書体 NK-B" panose="02020700000000000000" pitchFamily="18" charset="-128"/>
            </a:endParaRPr>
          </a:p>
          <a:p>
            <a:pPr>
              <a:defRPr/>
            </a:pPr>
            <a:r>
              <a:rPr lang="ja-JP" altLang="en-US" sz="1100" dirty="0">
                <a:latin typeface="UD デジタル 教科書体 NK-B" panose="02020700000000000000" pitchFamily="18" charset="-128"/>
                <a:ea typeface="UD デジタル 教科書体 NK-B" panose="02020700000000000000" pitchFamily="18" charset="-128"/>
              </a:rPr>
              <a:t>　 問合せ先（表面）あてに</a:t>
            </a:r>
            <a:r>
              <a:rPr lang="en-US" altLang="ja-JP" sz="1100" dirty="0">
                <a:latin typeface="UD デジタル 教科書体 NK-B" panose="02020700000000000000" pitchFamily="18" charset="-128"/>
                <a:ea typeface="UD デジタル 教科書体 NK-B" panose="02020700000000000000" pitchFamily="18" charset="-128"/>
              </a:rPr>
              <a:t>FAX</a:t>
            </a:r>
            <a:r>
              <a:rPr lang="ja-JP" altLang="en-US" sz="1100" dirty="0">
                <a:latin typeface="UD デジタル 教科書体 NK-B" panose="02020700000000000000" pitchFamily="18" charset="-128"/>
                <a:ea typeface="UD デジタル 教科書体 NK-B" panose="02020700000000000000" pitchFamily="18" charset="-128"/>
              </a:rPr>
              <a:t>または</a:t>
            </a:r>
            <a:r>
              <a:rPr lang="en-US" altLang="ja-JP" sz="1100" dirty="0">
                <a:latin typeface="UD デジタル 教科書体 NK-B" panose="02020700000000000000" pitchFamily="18" charset="-128"/>
                <a:ea typeface="UD デジタル 教科書体 NK-B" panose="02020700000000000000" pitchFamily="18" charset="-128"/>
              </a:rPr>
              <a:t>E-mail</a:t>
            </a:r>
            <a:r>
              <a:rPr lang="ja-JP" altLang="en-US" sz="1100" dirty="0">
                <a:latin typeface="UD デジタル 教科書体 NK-B" panose="02020700000000000000" pitchFamily="18" charset="-128"/>
                <a:ea typeface="UD デジタル 教科書体 NK-B" panose="02020700000000000000" pitchFamily="18" charset="-128"/>
              </a:rPr>
              <a:t>でお申込みください。</a:t>
            </a:r>
            <a:endParaRPr lang="en-US" altLang="ja-JP" sz="1100" dirty="0">
              <a:latin typeface="UD デジタル 教科書体 NK-B" panose="02020700000000000000" pitchFamily="18" charset="-128"/>
              <a:ea typeface="UD デジタル 教科書体 NK-B" panose="02020700000000000000" pitchFamily="18" charset="-128"/>
            </a:endParaRPr>
          </a:p>
          <a:p>
            <a:endParaRPr lang="ja-JP" altLang="en-US" sz="1656" dirty="0"/>
          </a:p>
        </p:txBody>
      </p:sp>
      <p:grpSp>
        <p:nvGrpSpPr>
          <p:cNvPr id="20" name="グループ化 20">
            <a:extLst>
              <a:ext uri="{FF2B5EF4-FFF2-40B4-BE49-F238E27FC236}">
                <a16:creationId xmlns:a16="http://schemas.microsoft.com/office/drawing/2014/main" id="{94665B27-D0D1-477A-B4C9-9706B343234B}"/>
              </a:ext>
            </a:extLst>
          </p:cNvPr>
          <p:cNvGrpSpPr>
            <a:grpSpLocks/>
          </p:cNvGrpSpPr>
          <p:nvPr/>
        </p:nvGrpSpPr>
        <p:grpSpPr bwMode="auto">
          <a:xfrm>
            <a:off x="4302740" y="1897682"/>
            <a:ext cx="2574687" cy="260670"/>
            <a:chOff x="1425921" y="7779450"/>
            <a:chExt cx="2673837" cy="216924"/>
          </a:xfrm>
        </p:grpSpPr>
        <p:sp>
          <p:nvSpPr>
            <p:cNvPr id="22" name="正方形/長方形 21">
              <a:extLst>
                <a:ext uri="{FF2B5EF4-FFF2-40B4-BE49-F238E27FC236}">
                  <a16:creationId xmlns:a16="http://schemas.microsoft.com/office/drawing/2014/main" id="{BC0FFD22-04C0-4C57-A945-95BFE24D198F}"/>
                </a:ext>
              </a:extLst>
            </p:cNvPr>
            <p:cNvSpPr/>
            <p:nvPr/>
          </p:nvSpPr>
          <p:spPr>
            <a:xfrm>
              <a:off x="1425921" y="7779450"/>
              <a:ext cx="2177597" cy="216924"/>
            </a:xfrm>
            <a:prstGeom prst="rect">
              <a:avLst/>
            </a:prstGeom>
            <a:solidFill>
              <a:sysClr val="window" lastClr="FFFFFF"/>
            </a:solidFill>
            <a:ln w="12700" cap="flat" cmpd="sng" algn="ctr">
              <a:solidFill>
                <a:sysClr val="windowText" lastClr="000000"/>
              </a:solidFill>
              <a:prstDash val="solid"/>
              <a:miter lim="800000"/>
            </a:ln>
            <a:effectLst/>
          </p:spPr>
          <p:txBody>
            <a:bodyPr anchor="ctr"/>
            <a:lstStyle/>
            <a:p>
              <a:pPr algn="ctr" defTabSz="411287">
                <a:lnSpc>
                  <a:spcPct val="150000"/>
                </a:lnSpc>
                <a:defRPr/>
              </a:pPr>
              <a:r>
                <a:rPr lang="ja-JP" altLang="en-US" sz="1080" kern="0" dirty="0">
                  <a:solidFill>
                    <a:prstClr val="black"/>
                  </a:solidFill>
                  <a:latin typeface="UD デジタル 教科書体 NK-B" panose="02020700000000000000" pitchFamily="18" charset="-128"/>
                  <a:ea typeface="UD デジタル 教科書体 NK-B" panose="02020700000000000000" pitchFamily="18" charset="-128"/>
                </a:rPr>
                <a:t>大阪府　</a:t>
              </a:r>
              <a:r>
                <a:rPr lang="ja-JP" altLang="en-US" sz="1080" kern="0" dirty="0" err="1">
                  <a:solidFill>
                    <a:prstClr val="black"/>
                  </a:solidFill>
                  <a:latin typeface="UD デジタル 教科書体 NK-B" panose="02020700000000000000" pitchFamily="18" charset="-128"/>
                  <a:ea typeface="UD デジタル 教科書体 NK-B" panose="02020700000000000000" pitchFamily="18" charset="-128"/>
                </a:rPr>
                <a:t>障がい</a:t>
              </a:r>
              <a:r>
                <a:rPr lang="ja-JP" altLang="en-US" sz="1080" kern="0" dirty="0">
                  <a:solidFill>
                    <a:prstClr val="black"/>
                  </a:solidFill>
                  <a:latin typeface="UD デジタル 教科書体 NK-B" panose="02020700000000000000" pitchFamily="18" charset="-128"/>
                  <a:ea typeface="UD デジタル 教科書体 NK-B" panose="02020700000000000000" pitchFamily="18" charset="-128"/>
                </a:rPr>
                <a:t>者雇用セミナー</a:t>
              </a:r>
            </a:p>
          </p:txBody>
        </p:sp>
        <p:sp>
          <p:nvSpPr>
            <p:cNvPr id="23" name="正方形/長方形 22">
              <a:extLst>
                <a:ext uri="{FF2B5EF4-FFF2-40B4-BE49-F238E27FC236}">
                  <a16:creationId xmlns:a16="http://schemas.microsoft.com/office/drawing/2014/main" id="{3D752AA2-6B41-4D4C-B3D8-0277BA6B646C}"/>
                </a:ext>
              </a:extLst>
            </p:cNvPr>
            <p:cNvSpPr/>
            <p:nvPr/>
          </p:nvSpPr>
          <p:spPr>
            <a:xfrm>
              <a:off x="3597236" y="7779450"/>
              <a:ext cx="502522" cy="216924"/>
            </a:xfrm>
            <a:prstGeom prst="rect">
              <a:avLst/>
            </a:prstGeom>
            <a:solidFill>
              <a:srgbClr val="5B9BD5"/>
            </a:solidFill>
            <a:ln w="12700" cap="flat" cmpd="sng" algn="ctr">
              <a:solidFill>
                <a:sysClr val="windowText" lastClr="000000"/>
              </a:solidFill>
              <a:prstDash val="solid"/>
              <a:miter lim="800000"/>
            </a:ln>
            <a:effectLst/>
          </p:spPr>
          <p:txBody>
            <a:bodyPr anchor="ctr"/>
            <a:lstStyle/>
            <a:p>
              <a:pPr algn="ctr" defTabSz="411287">
                <a:defRPr/>
              </a:pPr>
              <a:r>
                <a:rPr lang="ja-JP" altLang="en-US" sz="1080" b="1" kern="0" dirty="0">
                  <a:solidFill>
                    <a:prstClr val="white"/>
                  </a:solidFill>
                  <a:effectLst>
                    <a:outerShdw blurRad="38100" dist="38100" dir="2700000" algn="tl">
                      <a:srgbClr val="000000">
                        <a:alpha val="43137"/>
                      </a:srgbClr>
                    </a:outerShdw>
                  </a:effectLst>
                  <a:latin typeface="UD デジタル 教科書体 NK-B" panose="02020700000000000000" pitchFamily="18" charset="-128"/>
                  <a:ea typeface="UD デジタル 教科書体 NK-B" panose="02020700000000000000" pitchFamily="18" charset="-128"/>
                </a:rPr>
                <a:t>検索</a:t>
              </a:r>
            </a:p>
          </p:txBody>
        </p:sp>
      </p:grpSp>
      <p:graphicFrame>
        <p:nvGraphicFramePr>
          <p:cNvPr id="24" name="表 23">
            <a:extLst>
              <a:ext uri="{FF2B5EF4-FFF2-40B4-BE49-F238E27FC236}">
                <a16:creationId xmlns:a16="http://schemas.microsoft.com/office/drawing/2014/main" id="{5577E51C-0F85-4C29-8474-53C66FD738AA}"/>
              </a:ext>
            </a:extLst>
          </p:cNvPr>
          <p:cNvGraphicFramePr>
            <a:graphicFrameLocks noGrp="1"/>
          </p:cNvGraphicFramePr>
          <p:nvPr>
            <p:extLst>
              <p:ext uri="{D42A27DB-BD31-4B8C-83A1-F6EECF244321}">
                <p14:modId xmlns:p14="http://schemas.microsoft.com/office/powerpoint/2010/main" val="1458623305"/>
              </p:ext>
            </p:extLst>
          </p:nvPr>
        </p:nvGraphicFramePr>
        <p:xfrm>
          <a:off x="414857" y="8008981"/>
          <a:ext cx="6493051" cy="2082408"/>
        </p:xfrm>
        <a:graphic>
          <a:graphicData uri="http://schemas.openxmlformats.org/drawingml/2006/table">
            <a:tbl>
              <a:tblPr firstRow="1" bandRow="1"/>
              <a:tblGrid>
                <a:gridCol w="1307225">
                  <a:extLst>
                    <a:ext uri="{9D8B030D-6E8A-4147-A177-3AD203B41FA5}">
                      <a16:colId xmlns:a16="http://schemas.microsoft.com/office/drawing/2014/main" val="3116507931"/>
                    </a:ext>
                  </a:extLst>
                </a:gridCol>
                <a:gridCol w="5185826">
                  <a:extLst>
                    <a:ext uri="{9D8B030D-6E8A-4147-A177-3AD203B41FA5}">
                      <a16:colId xmlns:a16="http://schemas.microsoft.com/office/drawing/2014/main" val="3083657349"/>
                    </a:ext>
                  </a:extLst>
                </a:gridCol>
              </a:tblGrid>
              <a:tr h="253150">
                <a:tc>
                  <a:txBody>
                    <a:bodyPr/>
                    <a:lstStyle/>
                    <a:p>
                      <a:pPr algn="ctr"/>
                      <a:r>
                        <a:rPr kumimoji="1" lang="ja-JP" altLang="en-US" sz="1100" b="1" dirty="0">
                          <a:latin typeface="UD デジタル 教科書体 NP-B" panose="02020700000000000000" pitchFamily="18" charset="-128"/>
                          <a:ea typeface="UD デジタル 教科書体 NP-B" panose="02020700000000000000" pitchFamily="18" charset="-128"/>
                        </a:rPr>
                        <a:t>企業名</a:t>
                      </a:r>
                    </a:p>
                  </a:txBody>
                  <a:tcPr marL="82257" marR="82257" marT="41128" marB="41128"/>
                </a:tc>
                <a:tc>
                  <a:txBody>
                    <a:bodyPr/>
                    <a:lstStyle/>
                    <a:p>
                      <a:endParaRPr kumimoji="1" lang="ja-JP" altLang="en-US" sz="1100" b="1" dirty="0">
                        <a:latin typeface="UD デジタル 教科書体 NP-B" panose="02020700000000000000" pitchFamily="18" charset="-128"/>
                        <a:ea typeface="UD デジタル 教科書体 NP-B" panose="02020700000000000000" pitchFamily="18" charset="-128"/>
                      </a:endParaRPr>
                    </a:p>
                  </a:txBody>
                  <a:tcPr marL="82257" marR="82257" marT="41128" marB="41128"/>
                </a:tc>
                <a:extLst>
                  <a:ext uri="{0D108BD9-81ED-4DB2-BD59-A6C34878D82A}">
                    <a16:rowId xmlns:a16="http://schemas.microsoft.com/office/drawing/2014/main" val="3928479114"/>
                  </a:ext>
                </a:extLst>
              </a:tr>
              <a:tr h="407851">
                <a:tc>
                  <a:txBody>
                    <a:bodyPr/>
                    <a:lstStyle/>
                    <a:p>
                      <a:pPr algn="ctr">
                        <a:lnSpc>
                          <a:spcPct val="150000"/>
                        </a:lnSpc>
                      </a:pPr>
                      <a:r>
                        <a:rPr kumimoji="1" lang="ja-JP" altLang="en-US" sz="1100" b="1" dirty="0">
                          <a:latin typeface="UD デジタル 教科書体 NP-B" panose="02020700000000000000" pitchFamily="18" charset="-128"/>
                          <a:ea typeface="UD デジタル 教科書体 NP-B" panose="02020700000000000000" pitchFamily="18" charset="-128"/>
                        </a:rPr>
                        <a:t>所在地</a:t>
                      </a:r>
                    </a:p>
                  </a:txBody>
                  <a:tcPr marL="82257" marR="82257" marT="41128" marB="41128" anchor="ctr"/>
                </a:tc>
                <a:tc>
                  <a:txBody>
                    <a:bodyPr/>
                    <a:lstStyle/>
                    <a:p>
                      <a:r>
                        <a:rPr kumimoji="1" lang="ja-JP" altLang="en-US" sz="1000" b="1" dirty="0">
                          <a:latin typeface="UD デジタル 教科書体 NP-B" panose="02020700000000000000" pitchFamily="18" charset="-128"/>
                          <a:ea typeface="UD デジタル 教科書体 NP-B" panose="02020700000000000000" pitchFamily="18" charset="-128"/>
                        </a:rPr>
                        <a:t>（〒　　　</a:t>
                      </a:r>
                      <a:r>
                        <a:rPr kumimoji="1" lang="en-US" altLang="ja-JP" sz="1000" b="1" dirty="0">
                          <a:latin typeface="UD デジタル 教科書体 NP-B" panose="02020700000000000000" pitchFamily="18" charset="-128"/>
                          <a:ea typeface="UD デジタル 教科書体 NP-B" panose="02020700000000000000" pitchFamily="18" charset="-128"/>
                        </a:rPr>
                        <a:t>-</a:t>
                      </a:r>
                      <a:r>
                        <a:rPr kumimoji="1" lang="ja-JP" altLang="en-US" sz="1000" b="1" dirty="0">
                          <a:latin typeface="UD デジタル 教科書体 NP-B" panose="02020700000000000000" pitchFamily="18" charset="-128"/>
                          <a:ea typeface="UD デジタル 教科書体 NP-B" panose="02020700000000000000" pitchFamily="18" charset="-128"/>
                        </a:rPr>
                        <a:t>　　　　）</a:t>
                      </a:r>
                      <a:endParaRPr kumimoji="1" lang="en-US" altLang="ja-JP" sz="1000" b="1" dirty="0">
                        <a:latin typeface="UD デジタル 教科書体 NP-B" panose="02020700000000000000" pitchFamily="18" charset="-128"/>
                        <a:ea typeface="UD デジタル 教科書体 NP-B" panose="02020700000000000000" pitchFamily="18" charset="-128"/>
                      </a:endParaRPr>
                    </a:p>
                    <a:p>
                      <a:endParaRPr kumimoji="1" lang="en-US" altLang="ja-JP" sz="1100" b="1" dirty="0">
                        <a:latin typeface="UD デジタル 教科書体 NP-B" panose="02020700000000000000" pitchFamily="18" charset="-128"/>
                        <a:ea typeface="UD デジタル 教科書体 NP-B" panose="02020700000000000000" pitchFamily="18" charset="-128"/>
                      </a:endParaRPr>
                    </a:p>
                  </a:txBody>
                  <a:tcPr marL="82257" marR="82257" marT="41128" marB="41128"/>
                </a:tc>
                <a:extLst>
                  <a:ext uri="{0D108BD9-81ED-4DB2-BD59-A6C34878D82A}">
                    <a16:rowId xmlns:a16="http://schemas.microsoft.com/office/drawing/2014/main" val="926892271"/>
                  </a:ext>
                </a:extLst>
              </a:tr>
              <a:tr h="212761">
                <a:tc>
                  <a:txBody>
                    <a:bodyPr/>
                    <a:lstStyle/>
                    <a:p>
                      <a:pPr algn="ctr"/>
                      <a:r>
                        <a:rPr kumimoji="1" lang="ja-JP" altLang="en-US" sz="1100" b="1" dirty="0">
                          <a:latin typeface="UD デジタル 教科書体 NP-B" panose="02020700000000000000" pitchFamily="18" charset="-128"/>
                          <a:ea typeface="UD デジタル 教科書体 NP-B" panose="02020700000000000000" pitchFamily="18" charset="-128"/>
                        </a:rPr>
                        <a:t>連絡先</a:t>
                      </a:r>
                    </a:p>
                  </a:txBody>
                  <a:tcPr marL="82257" marR="82257" marT="41128" marB="41128"/>
                </a:tc>
                <a:tc>
                  <a:txBody>
                    <a:bodyPr/>
                    <a:lstStyle/>
                    <a:p>
                      <a:r>
                        <a:rPr kumimoji="1" lang="en-US" altLang="ja-JP" sz="1100" b="1" dirty="0">
                          <a:latin typeface="UD デジタル 教科書体 NP-B" panose="02020700000000000000" pitchFamily="18" charset="-128"/>
                          <a:ea typeface="UD デジタル 教科書体 NP-B" panose="02020700000000000000" pitchFamily="18" charset="-128"/>
                        </a:rPr>
                        <a:t>TEL</a:t>
                      </a:r>
                      <a:endParaRPr kumimoji="1" lang="ja-JP" altLang="en-US" sz="1100" b="1" dirty="0">
                        <a:latin typeface="UD デジタル 教科書体 NP-B" panose="02020700000000000000" pitchFamily="18" charset="-128"/>
                        <a:ea typeface="UD デジタル 教科書体 NP-B" panose="02020700000000000000" pitchFamily="18" charset="-128"/>
                      </a:endParaRPr>
                    </a:p>
                  </a:txBody>
                  <a:tcPr marL="82257" marR="82257" marT="41128" marB="41128"/>
                </a:tc>
                <a:extLst>
                  <a:ext uri="{0D108BD9-81ED-4DB2-BD59-A6C34878D82A}">
                    <a16:rowId xmlns:a16="http://schemas.microsoft.com/office/drawing/2014/main" val="3022298478"/>
                  </a:ext>
                </a:extLst>
              </a:tr>
              <a:tr h="26439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dirty="0">
                          <a:latin typeface="UD デジタル 教科書体 NP-B" panose="02020700000000000000" pitchFamily="18" charset="-128"/>
                          <a:ea typeface="UD デジタル 教科書体 NP-B" panose="02020700000000000000" pitchFamily="18" charset="-128"/>
                        </a:rPr>
                        <a:t>所属・役職</a:t>
                      </a:r>
                    </a:p>
                  </a:txBody>
                  <a:tcPr marL="82257" marR="82257" marT="41128" marB="41128"/>
                </a:tc>
                <a:tc>
                  <a:txBody>
                    <a:bodyPr/>
                    <a:lstStyle/>
                    <a:p>
                      <a:endParaRPr kumimoji="1" lang="ja-JP" altLang="en-US" sz="1100" b="1" dirty="0">
                        <a:latin typeface="UD デジタル 教科書体 NP-B" panose="02020700000000000000" pitchFamily="18" charset="-128"/>
                        <a:ea typeface="UD デジタル 教科書体 NP-B" panose="02020700000000000000" pitchFamily="18" charset="-128"/>
                      </a:endParaRPr>
                    </a:p>
                  </a:txBody>
                  <a:tcPr marL="82257" marR="82257" marT="41128" marB="41128"/>
                </a:tc>
                <a:extLst>
                  <a:ext uri="{0D108BD9-81ED-4DB2-BD59-A6C34878D82A}">
                    <a16:rowId xmlns:a16="http://schemas.microsoft.com/office/drawing/2014/main" val="4111575014"/>
                  </a:ext>
                </a:extLst>
              </a:tr>
              <a:tr h="253150">
                <a:tc>
                  <a:txBody>
                    <a:bodyPr/>
                    <a:lstStyle/>
                    <a:p>
                      <a:pPr algn="ctr"/>
                      <a:r>
                        <a:rPr kumimoji="1" lang="ja-JP" altLang="en-US" sz="1100" b="1" dirty="0">
                          <a:latin typeface="UD デジタル 教科書体 NP-B" panose="02020700000000000000" pitchFamily="18" charset="-128"/>
                          <a:ea typeface="UD デジタル 教科書体 NP-B" panose="02020700000000000000" pitchFamily="18" charset="-128"/>
                        </a:rPr>
                        <a:t>参加者氏名</a:t>
                      </a:r>
                    </a:p>
                  </a:txBody>
                  <a:tcPr marL="82257" marR="82257" marT="41128" marB="41128"/>
                </a:tc>
                <a:tc>
                  <a:txBody>
                    <a:bodyPr/>
                    <a:lstStyle/>
                    <a:p>
                      <a:endParaRPr kumimoji="1" lang="ja-JP" altLang="en-US" sz="1100" b="1" dirty="0">
                        <a:latin typeface="UD デジタル 教科書体 NP-B" panose="02020700000000000000" pitchFamily="18" charset="-128"/>
                        <a:ea typeface="UD デジタル 教科書体 NP-B" panose="02020700000000000000" pitchFamily="18" charset="-128"/>
                      </a:endParaRPr>
                    </a:p>
                  </a:txBody>
                  <a:tcPr marL="82257" marR="82257" marT="41128" marB="41128"/>
                </a:tc>
                <a:extLst>
                  <a:ext uri="{0D108BD9-81ED-4DB2-BD59-A6C34878D82A}">
                    <a16:rowId xmlns:a16="http://schemas.microsoft.com/office/drawing/2014/main" val="960803219"/>
                  </a:ext>
                </a:extLst>
              </a:tr>
              <a:tr h="253150">
                <a:tc>
                  <a:txBody>
                    <a:bodyPr/>
                    <a:lstStyle/>
                    <a:p>
                      <a:pPr algn="ctr"/>
                      <a:r>
                        <a:rPr kumimoji="1" lang="en-US" altLang="ja-JP" sz="1100" b="1" dirty="0">
                          <a:latin typeface="UD デジタル 教科書体 NP-B" panose="02020700000000000000" pitchFamily="18" charset="-128"/>
                          <a:ea typeface="UD デジタル 教科書体 NP-B" panose="02020700000000000000" pitchFamily="18" charset="-128"/>
                        </a:rPr>
                        <a:t>E-mail</a:t>
                      </a:r>
                      <a:endParaRPr kumimoji="1" lang="ja-JP" altLang="en-US" sz="1100" b="1" dirty="0">
                        <a:latin typeface="UD デジタル 教科書体 NP-B" panose="02020700000000000000" pitchFamily="18" charset="-128"/>
                        <a:ea typeface="UD デジタル 教科書体 NP-B" panose="02020700000000000000" pitchFamily="18" charset="-128"/>
                      </a:endParaRPr>
                    </a:p>
                  </a:txBody>
                  <a:tcPr marL="82257" marR="82257" marT="41128" marB="41128"/>
                </a:tc>
                <a:tc>
                  <a:txBody>
                    <a:bodyPr/>
                    <a:lstStyle/>
                    <a:p>
                      <a:endParaRPr kumimoji="1" lang="ja-JP" altLang="en-US" sz="1100" b="1" dirty="0">
                        <a:latin typeface="UD デジタル 教科書体 NP-B" panose="02020700000000000000" pitchFamily="18" charset="-128"/>
                        <a:ea typeface="UD デジタル 教科書体 NP-B" panose="02020700000000000000" pitchFamily="18" charset="-128"/>
                      </a:endParaRPr>
                    </a:p>
                  </a:txBody>
                  <a:tcPr marL="82257" marR="82257" marT="41128" marB="41128"/>
                </a:tc>
                <a:extLst>
                  <a:ext uri="{0D108BD9-81ED-4DB2-BD59-A6C34878D82A}">
                    <a16:rowId xmlns:a16="http://schemas.microsoft.com/office/drawing/2014/main" val="745912118"/>
                  </a:ext>
                </a:extLst>
              </a:tr>
              <a:tr h="400820">
                <a:tc>
                  <a:txBody>
                    <a:bodyPr/>
                    <a:lstStyle/>
                    <a:p>
                      <a:pPr algn="ctr"/>
                      <a:r>
                        <a:rPr kumimoji="1" lang="ja-JP" altLang="en-US" sz="1100" b="1" dirty="0">
                          <a:latin typeface="UD デジタル 教科書体 NP-B" panose="02020700000000000000" pitchFamily="18" charset="-128"/>
                          <a:ea typeface="UD デジタル 教科書体 NP-B" panose="02020700000000000000" pitchFamily="18" charset="-128"/>
                        </a:rPr>
                        <a:t>配慮事項</a:t>
                      </a:r>
                    </a:p>
                    <a:p>
                      <a:pPr algn="ctr"/>
                      <a:r>
                        <a:rPr kumimoji="1" lang="ja-JP" altLang="en-US" sz="900" b="1" dirty="0">
                          <a:latin typeface="UD デジタル 教科書体 NP-B" panose="02020700000000000000" pitchFamily="18" charset="-128"/>
                          <a:ea typeface="UD デジタル 教科書体 NP-B" panose="02020700000000000000" pitchFamily="18" charset="-128"/>
                        </a:rPr>
                        <a:t>（手話通訳等）</a:t>
                      </a:r>
                    </a:p>
                  </a:txBody>
                  <a:tcPr marL="82257" marR="82257" marT="41128" marB="41128"/>
                </a:tc>
                <a:tc>
                  <a:txBody>
                    <a:bodyPr/>
                    <a:lstStyle/>
                    <a:p>
                      <a:endParaRPr kumimoji="1" lang="ja-JP" altLang="en-US" sz="1100" b="1" dirty="0">
                        <a:latin typeface="UD デジタル 教科書体 NP-B" panose="02020700000000000000" pitchFamily="18" charset="-128"/>
                        <a:ea typeface="UD デジタル 教科書体 NP-B" panose="02020700000000000000" pitchFamily="18" charset="-128"/>
                      </a:endParaRPr>
                    </a:p>
                  </a:txBody>
                  <a:tcPr marL="82257" marR="82257" marT="41128" marB="41128"/>
                </a:tc>
                <a:extLst>
                  <a:ext uri="{0D108BD9-81ED-4DB2-BD59-A6C34878D82A}">
                    <a16:rowId xmlns:a16="http://schemas.microsoft.com/office/drawing/2014/main" val="4097108458"/>
                  </a:ext>
                </a:extLst>
              </a:tr>
            </a:tbl>
          </a:graphicData>
        </a:graphic>
      </p:graphicFrame>
      <p:cxnSp>
        <p:nvCxnSpPr>
          <p:cNvPr id="25" name="直線コネクタ 24">
            <a:extLst>
              <a:ext uri="{FF2B5EF4-FFF2-40B4-BE49-F238E27FC236}">
                <a16:creationId xmlns:a16="http://schemas.microsoft.com/office/drawing/2014/main" id="{41A5B888-0512-44EC-A2CA-C0BEDF9A7FF4}"/>
              </a:ext>
            </a:extLst>
          </p:cNvPr>
          <p:cNvCxnSpPr>
            <a:cxnSpLocks/>
          </p:cNvCxnSpPr>
          <p:nvPr/>
        </p:nvCxnSpPr>
        <p:spPr>
          <a:xfrm flipV="1">
            <a:off x="-139453" y="7663283"/>
            <a:ext cx="7532722" cy="6186"/>
          </a:xfrm>
          <a:prstGeom prst="line">
            <a:avLst/>
          </a:prstGeom>
          <a:ln w="1587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6" name="テキスト ボックス 25">
            <a:extLst>
              <a:ext uri="{FF2B5EF4-FFF2-40B4-BE49-F238E27FC236}">
                <a16:creationId xmlns:a16="http://schemas.microsoft.com/office/drawing/2014/main" id="{34932B81-720B-4A87-8494-9244CF5F9116}"/>
              </a:ext>
            </a:extLst>
          </p:cNvPr>
          <p:cNvSpPr txBox="1"/>
          <p:nvPr/>
        </p:nvSpPr>
        <p:spPr>
          <a:xfrm>
            <a:off x="963115" y="7731982"/>
            <a:ext cx="5305604" cy="276999"/>
          </a:xfrm>
          <a:prstGeom prst="rect">
            <a:avLst/>
          </a:prstGeom>
          <a:noFill/>
          <a:ln>
            <a:noFill/>
          </a:ln>
        </p:spPr>
        <p:txBody>
          <a:bodyPr wrap="square" rtlCol="0">
            <a:spAutoFit/>
          </a:bodyPr>
          <a:lstStyle/>
          <a:p>
            <a:pPr algn="ctr"/>
            <a:r>
              <a:rPr lang="ja-JP" altLang="en-US" sz="1200" b="1" dirty="0">
                <a:latin typeface="UD デジタル 教科書体 NP-B" panose="02020700000000000000" pitchFamily="18" charset="-128"/>
                <a:ea typeface="UD デジタル 教科書体 NP-B" panose="02020700000000000000" pitchFamily="18" charset="-128"/>
              </a:rPr>
              <a:t>「大阪市職業リハビリテーションセンター（</a:t>
            </a:r>
            <a:r>
              <a:rPr lang="en-US" altLang="ja-JP" sz="1200" b="1" dirty="0">
                <a:latin typeface="UD デジタル 教科書体 NP-B" panose="02020700000000000000" pitchFamily="18" charset="-128"/>
                <a:ea typeface="UD デジタル 教科書体 NP-B" panose="02020700000000000000" pitchFamily="18" charset="-128"/>
              </a:rPr>
              <a:t>2</a:t>
            </a:r>
            <a:r>
              <a:rPr lang="ja-JP" altLang="en-US" sz="1200" b="1" dirty="0">
                <a:latin typeface="UD デジタル 教科書体 NP-B" panose="02020700000000000000" pitchFamily="18" charset="-128"/>
                <a:ea typeface="UD デジタル 教科書体 NP-B" panose="02020700000000000000" pitchFamily="18" charset="-128"/>
              </a:rPr>
              <a:t>月</a:t>
            </a:r>
            <a:r>
              <a:rPr lang="en-US" altLang="ja-JP" sz="1200" b="1" dirty="0">
                <a:latin typeface="UD デジタル 教科書体 NP-B" panose="02020700000000000000" pitchFamily="18" charset="-128"/>
                <a:ea typeface="UD デジタル 教科書体 NP-B" panose="02020700000000000000" pitchFamily="18" charset="-128"/>
              </a:rPr>
              <a:t>14</a:t>
            </a:r>
            <a:r>
              <a:rPr lang="ja-JP" altLang="en-US" sz="1200" b="1" dirty="0">
                <a:latin typeface="UD デジタル 教科書体 NP-B" panose="02020700000000000000" pitchFamily="18" charset="-128"/>
                <a:ea typeface="UD デジタル 教科書体 NP-B" panose="02020700000000000000" pitchFamily="18" charset="-128"/>
              </a:rPr>
              <a:t>日）」　参加申込書</a:t>
            </a:r>
          </a:p>
        </p:txBody>
      </p:sp>
      <p:pic>
        <p:nvPicPr>
          <p:cNvPr id="45" name="グラフィックス 50" descr="カーソル">
            <a:extLst>
              <a:ext uri="{FF2B5EF4-FFF2-40B4-BE49-F238E27FC236}">
                <a16:creationId xmlns:a16="http://schemas.microsoft.com/office/drawing/2014/main" id="{AEB4F341-F0D2-442C-BEBB-4D1DBB612694}"/>
              </a:ext>
            </a:extLst>
          </p:cNvPr>
          <p:cNvPicPr>
            <a:picLocks noChangeAspect="1"/>
          </p:cNvPicPr>
          <p:nvPr/>
        </p:nvPicPr>
        <p:blipFill>
          <a:blip r:embed="rId3" cstate="hq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646993" y="1990489"/>
            <a:ext cx="343178" cy="343178"/>
          </a:xfrm>
          <a:prstGeom prst="rect">
            <a:avLst/>
          </a:prstGeom>
        </p:spPr>
      </p:pic>
      <p:sp>
        <p:nvSpPr>
          <p:cNvPr id="28" name="Rectangle 139"/>
          <p:cNvSpPr>
            <a:spLocks noChangeArrowheads="1"/>
          </p:cNvSpPr>
          <p:nvPr/>
        </p:nvSpPr>
        <p:spPr bwMode="auto">
          <a:xfrm>
            <a:off x="258543" y="2366229"/>
            <a:ext cx="6726229" cy="5201259"/>
          </a:xfrm>
          <a:prstGeom prst="rect">
            <a:avLst/>
          </a:prstGeom>
          <a:solidFill>
            <a:schemeClr val="bg1"/>
          </a:solidFill>
          <a:ln>
            <a:noFill/>
          </a:ln>
          <a:effectLst>
            <a:glow rad="139700">
              <a:schemeClr val="accent2">
                <a:satMod val="175000"/>
                <a:alpha val="40000"/>
              </a:schemeClr>
            </a:glow>
            <a:outerShdw dist="107763" dir="2700000" algn="ctr" rotWithShape="0">
              <a:schemeClr val="bg2">
                <a:alpha val="50000"/>
              </a:schemeClr>
            </a:outerShdw>
          </a:effectLst>
        </p:spPr>
        <p:txBody>
          <a:bodyPr lIns="180000" tIns="72000" rIns="180000" bIns="72000" anchor="ctr"/>
          <a:lstStyle/>
          <a:p>
            <a:pPr eaLnBrk="1" hangingPunct="1">
              <a:defRPr/>
            </a:pPr>
            <a:endParaRPr lang="en-US" altLang="ja-JP" sz="1050" b="1" dirty="0">
              <a:latin typeface="HG丸ｺﾞｼｯｸM-PRO" pitchFamily="50" charset="-128"/>
              <a:ea typeface="HG丸ｺﾞｼｯｸM-PRO" pitchFamily="50" charset="-128"/>
            </a:endParaRPr>
          </a:p>
        </p:txBody>
      </p:sp>
      <p:sp>
        <p:nvSpPr>
          <p:cNvPr id="33" name="AutoShape 3">
            <a:extLst>
              <a:ext uri="{FF2B5EF4-FFF2-40B4-BE49-F238E27FC236}">
                <a16:creationId xmlns:a16="http://schemas.microsoft.com/office/drawing/2014/main" id="{CD6595DB-3ABC-4413-9F0A-0F6EA474305A}"/>
              </a:ext>
            </a:extLst>
          </p:cNvPr>
          <p:cNvSpPr>
            <a:spLocks noChangeArrowheads="1"/>
          </p:cNvSpPr>
          <p:nvPr/>
        </p:nvSpPr>
        <p:spPr bwMode="auto">
          <a:xfrm>
            <a:off x="343391" y="2379809"/>
            <a:ext cx="6057900" cy="313313"/>
          </a:xfrm>
          <a:prstGeom prst="roundRect">
            <a:avLst>
              <a:gd name="adj"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lnSpc>
                <a:spcPct val="80000"/>
              </a:lnSpc>
              <a:spcBef>
                <a:spcPct val="20000"/>
              </a:spcBef>
              <a:defRPr/>
            </a:pPr>
            <a:r>
              <a:rPr lang="ja-JP" altLang="en-US" sz="1600" b="1" dirty="0">
                <a:solidFill>
                  <a:schemeClr val="tx1"/>
                </a:solidFill>
                <a:latin typeface="HG丸ｺﾞｼｯｸM-PRO" pitchFamily="50" charset="-128"/>
                <a:ea typeface="HG丸ｺﾞｼｯｸM-PRO" pitchFamily="50" charset="-128"/>
              </a:rPr>
              <a:t>大阪市職業リハビリテーションセンターのご紹介</a:t>
            </a:r>
          </a:p>
        </p:txBody>
      </p:sp>
      <p:sp>
        <p:nvSpPr>
          <p:cNvPr id="34" name="Rectangle 356"/>
          <p:cNvSpPr>
            <a:spLocks noChangeArrowheads="1"/>
          </p:cNvSpPr>
          <p:nvPr/>
        </p:nvSpPr>
        <p:spPr bwMode="auto">
          <a:xfrm>
            <a:off x="620311" y="2811546"/>
            <a:ext cx="6535738" cy="47027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200" b="1" dirty="0">
              <a:latin typeface="HG丸ｺﾞｼｯｸM-PRO" panose="020F0600000000000000" pitchFamily="50" charset="-128"/>
              <a:ea typeface="HG丸ｺﾞｼｯｸM-PRO" panose="020F0600000000000000" pitchFamily="50" charset="-128"/>
            </a:endParaRPr>
          </a:p>
        </p:txBody>
      </p:sp>
      <p:sp>
        <p:nvSpPr>
          <p:cNvPr id="35" name="Rectangle 359">
            <a:extLst>
              <a:ext uri="{FF2B5EF4-FFF2-40B4-BE49-F238E27FC236}">
                <a16:creationId xmlns:a16="http://schemas.microsoft.com/office/drawing/2014/main" id="{0C2D4025-E20E-4C4A-97BB-283FCE1096ED}"/>
              </a:ext>
            </a:extLst>
          </p:cNvPr>
          <p:cNvSpPr>
            <a:spLocks noChangeArrowheads="1"/>
          </p:cNvSpPr>
          <p:nvPr/>
        </p:nvSpPr>
        <p:spPr bwMode="auto">
          <a:xfrm>
            <a:off x="521102" y="3035829"/>
            <a:ext cx="6057900" cy="3097068"/>
          </a:xfrm>
          <a:prstGeom prst="rect">
            <a:avLst/>
          </a:prstGeom>
          <a:noFill/>
          <a:ln>
            <a:noFill/>
          </a:ln>
          <a:effectLst/>
        </p:spPr>
        <p:txBody>
          <a:bodyPr wrap="none"/>
          <a:lstStyle/>
          <a:p>
            <a:pPr eaLnBrk="1" hangingPunct="1">
              <a:defRPr/>
            </a:pPr>
            <a:r>
              <a:rPr lang="ja-JP" altLang="en-US" sz="1050" dirty="0">
                <a:latin typeface="HG丸ｺﾞｼｯｸM-PRO" pitchFamily="50" charset="-128"/>
                <a:ea typeface="HG丸ｺﾞｼｯｸM-PRO" pitchFamily="50" charset="-128"/>
              </a:rPr>
              <a:t>◆オフィス実務科（身体障がい）　　　　　　　　　　　</a:t>
            </a:r>
            <a:r>
              <a:rPr lang="en-US" altLang="ja-JP" sz="1050" dirty="0">
                <a:latin typeface="HG丸ｺﾞｼｯｸM-PRO" pitchFamily="50" charset="-128"/>
                <a:ea typeface="HG丸ｺﾞｼｯｸM-PRO" pitchFamily="50" charset="-128"/>
              </a:rPr>
              <a:t>	</a:t>
            </a:r>
            <a:r>
              <a:rPr lang="ja-JP" altLang="en-US" sz="1050" dirty="0">
                <a:latin typeface="HG丸ｺﾞｼｯｸM-PRO" pitchFamily="50" charset="-128"/>
                <a:ea typeface="HG丸ｺﾞｼｯｸM-PRO" pitchFamily="50" charset="-128"/>
              </a:rPr>
              <a:t>　　　訓練期間１年　　定員</a:t>
            </a:r>
            <a:r>
              <a:rPr lang="en-US" altLang="ja-JP" sz="1050" dirty="0">
                <a:latin typeface="HG丸ｺﾞｼｯｸM-PRO" pitchFamily="50" charset="-128"/>
                <a:ea typeface="HG丸ｺﾞｼｯｸM-PRO" pitchFamily="50" charset="-128"/>
              </a:rPr>
              <a:t>10</a:t>
            </a:r>
            <a:r>
              <a:rPr lang="ja-JP" altLang="en-US" sz="1050" dirty="0">
                <a:latin typeface="HG丸ｺﾞｼｯｸM-PRO" pitchFamily="50" charset="-128"/>
                <a:ea typeface="HG丸ｺﾞｼｯｸM-PRO" pitchFamily="50" charset="-128"/>
              </a:rPr>
              <a:t>名</a:t>
            </a:r>
          </a:p>
          <a:p>
            <a:pPr eaLnBrk="1" hangingPunct="1">
              <a:defRPr/>
            </a:pPr>
            <a:r>
              <a:rPr lang="ja-JP" altLang="en-US" sz="1050" dirty="0">
                <a:latin typeface="HG丸ｺﾞｼｯｸM-PRO" pitchFamily="50" charset="-128"/>
                <a:ea typeface="HG丸ｺﾞｼｯｸM-PRO" pitchFamily="50" charset="-128"/>
              </a:rPr>
              <a:t>　　　　　＊簿記会計に加え、</a:t>
            </a:r>
            <a:r>
              <a:rPr lang="en-US" altLang="ja-JP" sz="1050" dirty="0">
                <a:latin typeface="HG丸ｺﾞｼｯｸM-PRO" pitchFamily="50" charset="-128"/>
                <a:ea typeface="HG丸ｺﾞｼｯｸM-PRO" pitchFamily="50" charset="-128"/>
              </a:rPr>
              <a:t>WE</a:t>
            </a:r>
            <a:r>
              <a:rPr lang="ja-JP" altLang="en-US" sz="1050" dirty="0">
                <a:latin typeface="HG丸ｺﾞｼｯｸM-PRO" pitchFamily="50" charset="-128"/>
                <a:ea typeface="HG丸ｺﾞｼｯｸM-PRO" pitchFamily="50" charset="-128"/>
              </a:rPr>
              <a:t>Ｂデザインや</a:t>
            </a:r>
            <a:r>
              <a:rPr lang="en-US" altLang="ja-JP" sz="1050" dirty="0">
                <a:latin typeface="HG丸ｺﾞｼｯｸM-PRO" pitchFamily="50" charset="-128"/>
                <a:ea typeface="HG丸ｺﾞｼｯｸM-PRO" pitchFamily="50" charset="-128"/>
              </a:rPr>
              <a:t>DTP</a:t>
            </a:r>
            <a:r>
              <a:rPr lang="ja-JP" altLang="en-US" sz="1050" dirty="0">
                <a:latin typeface="HG丸ｺﾞｼｯｸM-PRO" pitchFamily="50" charset="-128"/>
                <a:ea typeface="HG丸ｺﾞｼｯｸM-PRO" pitchFamily="50" charset="-128"/>
              </a:rPr>
              <a:t>の技能習得やビジネス社会で必要とされる</a:t>
            </a:r>
            <a:endParaRPr lang="en-US" altLang="ja-JP" sz="1050" dirty="0">
              <a:latin typeface="HG丸ｺﾞｼｯｸM-PRO" pitchFamily="50" charset="-128"/>
              <a:ea typeface="HG丸ｺﾞｼｯｸM-PRO" pitchFamily="50" charset="-128"/>
            </a:endParaRPr>
          </a:p>
          <a:p>
            <a:pPr eaLnBrk="1" hangingPunct="1">
              <a:defRPr/>
            </a:pPr>
            <a:r>
              <a:rPr lang="ja-JP" altLang="en-US" sz="1050" dirty="0">
                <a:latin typeface="HG丸ｺﾞｼｯｸM-PRO" pitchFamily="50" charset="-128"/>
                <a:ea typeface="HG丸ｺﾞｼｯｸM-PRO" pitchFamily="50" charset="-128"/>
              </a:rPr>
              <a:t>　　　　　　職業知識や技能の獲得、業務遂行能力の養成を目指す。</a:t>
            </a:r>
            <a:endParaRPr lang="en-US" altLang="ja-JP" sz="1050" dirty="0">
              <a:latin typeface="HG丸ｺﾞｼｯｸM-PRO" pitchFamily="50" charset="-128"/>
              <a:ea typeface="HG丸ｺﾞｼｯｸM-PRO" pitchFamily="50" charset="-128"/>
            </a:endParaRPr>
          </a:p>
          <a:p>
            <a:pPr eaLnBrk="1" hangingPunct="1">
              <a:defRPr/>
            </a:pPr>
            <a:endParaRPr lang="en-US" altLang="ja-JP" sz="200" dirty="0">
              <a:latin typeface="HG丸ｺﾞｼｯｸM-PRO" pitchFamily="50" charset="-128"/>
              <a:ea typeface="HG丸ｺﾞｼｯｸM-PRO" pitchFamily="50" charset="-128"/>
            </a:endParaRPr>
          </a:p>
          <a:p>
            <a:pPr eaLnBrk="1" hangingPunct="1">
              <a:defRPr/>
            </a:pPr>
            <a:r>
              <a:rPr lang="ja-JP" altLang="en-US" sz="1050" dirty="0">
                <a:latin typeface="HG丸ｺﾞｼｯｸM-PRO" pitchFamily="50" charset="-128"/>
                <a:ea typeface="HG丸ｺﾞｼｯｸM-PRO" pitchFamily="50" charset="-128"/>
              </a:rPr>
              <a:t>◆ビジネスパートナー科（知的障がい）　　　　　　</a:t>
            </a:r>
            <a:r>
              <a:rPr lang="en-US" altLang="ja-JP" sz="1050" dirty="0">
                <a:latin typeface="HG丸ｺﾞｼｯｸM-PRO" pitchFamily="50" charset="-128"/>
                <a:ea typeface="HG丸ｺﾞｼｯｸM-PRO" pitchFamily="50" charset="-128"/>
              </a:rPr>
              <a:t>	</a:t>
            </a:r>
            <a:r>
              <a:rPr lang="ja-JP" altLang="en-US" sz="1050" dirty="0">
                <a:latin typeface="HG丸ｺﾞｼｯｸM-PRO" pitchFamily="50" charset="-128"/>
                <a:ea typeface="HG丸ｺﾞｼｯｸM-PRO" pitchFamily="50" charset="-128"/>
              </a:rPr>
              <a:t>　　　訓練期間</a:t>
            </a:r>
            <a:r>
              <a:rPr lang="en-US" altLang="ja-JP" sz="1050" dirty="0">
                <a:latin typeface="HG丸ｺﾞｼｯｸM-PRO" pitchFamily="50" charset="-128"/>
                <a:ea typeface="HG丸ｺﾞｼｯｸM-PRO" pitchFamily="50" charset="-128"/>
              </a:rPr>
              <a:t>1</a:t>
            </a:r>
            <a:r>
              <a:rPr lang="ja-JP" altLang="en-US" sz="1050" dirty="0">
                <a:latin typeface="HG丸ｺﾞｼｯｸM-PRO" pitchFamily="50" charset="-128"/>
                <a:ea typeface="HG丸ｺﾞｼｯｸM-PRO" pitchFamily="50" charset="-128"/>
              </a:rPr>
              <a:t>年　　定員</a:t>
            </a:r>
            <a:r>
              <a:rPr lang="en-US" altLang="ja-JP" sz="1050" dirty="0">
                <a:latin typeface="HG丸ｺﾞｼｯｸM-PRO" pitchFamily="50" charset="-128"/>
                <a:ea typeface="HG丸ｺﾞｼｯｸM-PRO" pitchFamily="50" charset="-128"/>
              </a:rPr>
              <a:t>10</a:t>
            </a:r>
            <a:r>
              <a:rPr lang="ja-JP" altLang="en-US" sz="1050" dirty="0">
                <a:latin typeface="HG丸ｺﾞｼｯｸM-PRO" pitchFamily="50" charset="-128"/>
                <a:ea typeface="HG丸ｺﾞｼｯｸM-PRO" pitchFamily="50" charset="-128"/>
              </a:rPr>
              <a:t>名</a:t>
            </a:r>
          </a:p>
          <a:p>
            <a:pPr eaLnBrk="1" hangingPunct="1">
              <a:defRPr/>
            </a:pPr>
            <a:r>
              <a:rPr lang="ja-JP" altLang="en-US" sz="1050" dirty="0">
                <a:latin typeface="HG丸ｺﾞｼｯｸM-PRO" pitchFamily="50" charset="-128"/>
                <a:ea typeface="HG丸ｺﾞｼｯｸM-PRO" pitchFamily="50" charset="-128"/>
              </a:rPr>
              <a:t>　　　　　＊</a:t>
            </a:r>
            <a:r>
              <a:rPr lang="en-US" altLang="ja-JP" sz="1050" dirty="0">
                <a:latin typeface="HG丸ｺﾞｼｯｸM-PRO" pitchFamily="50" charset="-128"/>
                <a:ea typeface="HG丸ｺﾞｼｯｸM-PRO" pitchFamily="50" charset="-128"/>
              </a:rPr>
              <a:t>IT</a:t>
            </a:r>
            <a:r>
              <a:rPr lang="ja-JP" altLang="en-US" sz="1050" dirty="0">
                <a:latin typeface="HG丸ｺﾞｼｯｸM-PRO" pitchFamily="50" charset="-128"/>
                <a:ea typeface="HG丸ｺﾞｼｯｸM-PRO" pitchFamily="50" charset="-128"/>
              </a:rPr>
              <a:t>をツールとした事務系の訓練を実施し、事務職やサービス職で必要なパソコン</a:t>
            </a:r>
            <a:endParaRPr lang="en-US" altLang="ja-JP" sz="1050" dirty="0">
              <a:latin typeface="HG丸ｺﾞｼｯｸM-PRO" pitchFamily="50" charset="-128"/>
              <a:ea typeface="HG丸ｺﾞｼｯｸM-PRO" pitchFamily="50" charset="-128"/>
            </a:endParaRPr>
          </a:p>
          <a:p>
            <a:pPr eaLnBrk="1" hangingPunct="1">
              <a:defRPr/>
            </a:pPr>
            <a:r>
              <a:rPr lang="ja-JP" altLang="en-US" sz="1050" dirty="0">
                <a:latin typeface="HG丸ｺﾞｼｯｸM-PRO" pitchFamily="50" charset="-128"/>
                <a:ea typeface="HG丸ｺﾞｼｯｸM-PRO" pitchFamily="50" charset="-128"/>
              </a:rPr>
              <a:t>　　　　　　スキルの習得や実務作業を取り入れた</a:t>
            </a:r>
            <a:r>
              <a:rPr lang="en-US" altLang="ja-JP" sz="1050" dirty="0">
                <a:latin typeface="HG丸ｺﾞｼｯｸM-PRO" pitchFamily="50" charset="-128"/>
                <a:ea typeface="HG丸ｺﾞｼｯｸM-PRO" pitchFamily="50" charset="-128"/>
              </a:rPr>
              <a:t>OJT</a:t>
            </a:r>
            <a:r>
              <a:rPr lang="ja-JP" altLang="en-US" sz="1050" dirty="0">
                <a:latin typeface="HG丸ｺﾞｼｯｸM-PRO" pitchFamily="50" charset="-128"/>
                <a:ea typeface="HG丸ｺﾞｼｯｸM-PRO" pitchFamily="50" charset="-128"/>
              </a:rPr>
              <a:t>訓練を行う。</a:t>
            </a:r>
          </a:p>
          <a:p>
            <a:pPr eaLnBrk="1" hangingPunct="1">
              <a:defRPr/>
            </a:pPr>
            <a:endParaRPr lang="en-US" altLang="ja-JP" sz="200" dirty="0">
              <a:latin typeface="HG丸ｺﾞｼｯｸM-PRO" pitchFamily="50" charset="-128"/>
              <a:ea typeface="HG丸ｺﾞｼｯｸM-PRO" pitchFamily="50" charset="-128"/>
            </a:endParaRPr>
          </a:p>
          <a:p>
            <a:pPr eaLnBrk="1" hangingPunct="1">
              <a:defRPr/>
            </a:pPr>
            <a:endParaRPr lang="en-US" altLang="ja-JP" sz="200" dirty="0">
              <a:latin typeface="HG丸ｺﾞｼｯｸM-PRO" pitchFamily="50" charset="-128"/>
              <a:ea typeface="HG丸ｺﾞｼｯｸM-PRO" pitchFamily="50" charset="-128"/>
            </a:endParaRPr>
          </a:p>
          <a:p>
            <a:pPr eaLnBrk="1" hangingPunct="1">
              <a:defRPr/>
            </a:pPr>
            <a:r>
              <a:rPr lang="ja-JP" altLang="en-US" sz="1050" dirty="0">
                <a:latin typeface="HG丸ｺﾞｼｯｸM-PRO" pitchFamily="50" charset="-128"/>
                <a:ea typeface="HG丸ｺﾞｼｯｸM-PRO" pitchFamily="50" charset="-128"/>
              </a:rPr>
              <a:t>◆ワーキングスキル科（知的障がい）　　　　　　　　　　　　　　訓練期間</a:t>
            </a:r>
            <a:r>
              <a:rPr lang="en-US" altLang="ja-JP" sz="1050" dirty="0">
                <a:latin typeface="HG丸ｺﾞｼｯｸM-PRO" pitchFamily="50" charset="-128"/>
                <a:ea typeface="HG丸ｺﾞｼｯｸM-PRO" pitchFamily="50" charset="-128"/>
              </a:rPr>
              <a:t>1</a:t>
            </a:r>
            <a:r>
              <a:rPr lang="ja-JP" altLang="en-US" sz="1050" dirty="0">
                <a:latin typeface="HG丸ｺﾞｼｯｸM-PRO" pitchFamily="50" charset="-128"/>
                <a:ea typeface="HG丸ｺﾞｼｯｸM-PRO" pitchFamily="50" charset="-128"/>
              </a:rPr>
              <a:t>年　　定員</a:t>
            </a:r>
            <a:r>
              <a:rPr lang="en-US" altLang="ja-JP" sz="1050" dirty="0">
                <a:latin typeface="HG丸ｺﾞｼｯｸM-PRO" pitchFamily="50" charset="-128"/>
                <a:ea typeface="HG丸ｺﾞｼｯｸM-PRO" pitchFamily="50" charset="-128"/>
              </a:rPr>
              <a:t>15</a:t>
            </a:r>
            <a:r>
              <a:rPr lang="ja-JP" altLang="en-US" sz="1050" dirty="0">
                <a:latin typeface="HG丸ｺﾞｼｯｸM-PRO" pitchFamily="50" charset="-128"/>
                <a:ea typeface="HG丸ｺﾞｼｯｸM-PRO" pitchFamily="50" charset="-128"/>
              </a:rPr>
              <a:t>名</a:t>
            </a:r>
          </a:p>
          <a:p>
            <a:pPr eaLnBrk="1" hangingPunct="1">
              <a:defRPr/>
            </a:pPr>
            <a:r>
              <a:rPr lang="ja-JP" altLang="en-US" sz="1050" dirty="0">
                <a:latin typeface="HG丸ｺﾞｼｯｸM-PRO" pitchFamily="50" charset="-128"/>
                <a:ea typeface="HG丸ｺﾞｼｯｸM-PRO" pitchFamily="50" charset="-128"/>
              </a:rPr>
              <a:t>　　　　　＊ピッキング作業や組立作業、清掃作業等で職業技能を習得し、本人の</a:t>
            </a:r>
            <a:r>
              <a:rPr lang="en-US" altLang="ja-JP" sz="1050" dirty="0">
                <a:latin typeface="HG丸ｺﾞｼｯｸM-PRO" pitchFamily="50" charset="-128"/>
                <a:ea typeface="HG丸ｺﾞｼｯｸM-PRO" pitchFamily="50" charset="-128"/>
              </a:rPr>
              <a:t>｢</a:t>
            </a:r>
            <a:r>
              <a:rPr lang="ja-JP" altLang="en-US" sz="1050" dirty="0">
                <a:latin typeface="HG丸ｺﾞｼｯｸM-PRO" pitchFamily="50" charset="-128"/>
                <a:ea typeface="HG丸ｺﾞｼｯｸM-PRO" pitchFamily="50" charset="-128"/>
              </a:rPr>
              <a:t>得意な分野</a:t>
            </a:r>
            <a:r>
              <a:rPr lang="en-US" altLang="ja-JP" sz="1050" dirty="0">
                <a:latin typeface="HG丸ｺﾞｼｯｸM-PRO" pitchFamily="50" charset="-128"/>
                <a:ea typeface="HG丸ｺﾞｼｯｸM-PRO" pitchFamily="50" charset="-128"/>
              </a:rPr>
              <a:t>｣</a:t>
            </a:r>
          </a:p>
          <a:p>
            <a:pPr eaLnBrk="1" hangingPunct="1">
              <a:defRPr/>
            </a:pPr>
            <a:r>
              <a:rPr lang="ja-JP" altLang="en-US" sz="1050" dirty="0">
                <a:latin typeface="HG丸ｺﾞｼｯｸM-PRO" pitchFamily="50" charset="-128"/>
                <a:ea typeface="HG丸ｺﾞｼｯｸM-PRO" pitchFamily="50" charset="-128"/>
              </a:rPr>
              <a:t>　　　　　　を伸ばし就労意欲を高めます。資格取得を目指した講習を行う。</a:t>
            </a:r>
            <a:endParaRPr lang="en-US" altLang="ja-JP" sz="1050" dirty="0">
              <a:latin typeface="HG丸ｺﾞｼｯｸM-PRO" pitchFamily="50" charset="-128"/>
              <a:ea typeface="HG丸ｺﾞｼｯｸM-PRO" pitchFamily="50" charset="-128"/>
            </a:endParaRPr>
          </a:p>
          <a:p>
            <a:pPr>
              <a:defRPr/>
            </a:pPr>
            <a:r>
              <a:rPr lang="ja-JP" altLang="en-US" sz="1050" dirty="0">
                <a:latin typeface="HG丸ｺﾞｼｯｸM-PRO" pitchFamily="50" charset="-128"/>
                <a:ea typeface="HG丸ｺﾞｼｯｸM-PRO" pitchFamily="50" charset="-128"/>
              </a:rPr>
              <a:t>◆ワークアドバンスト科（精神障がい）　　　　　　　　　　　   　訓練期間</a:t>
            </a:r>
            <a:r>
              <a:rPr lang="en-US" altLang="ja-JP" sz="1050" dirty="0">
                <a:latin typeface="HG丸ｺﾞｼｯｸM-PRO" pitchFamily="50" charset="-128"/>
                <a:ea typeface="HG丸ｺﾞｼｯｸM-PRO" pitchFamily="50" charset="-128"/>
              </a:rPr>
              <a:t>1</a:t>
            </a:r>
            <a:r>
              <a:rPr lang="ja-JP" altLang="en-US" sz="1050" dirty="0">
                <a:latin typeface="HG丸ｺﾞｼｯｸM-PRO" pitchFamily="50" charset="-128"/>
                <a:ea typeface="HG丸ｺﾞｼｯｸM-PRO" pitchFamily="50" charset="-128"/>
              </a:rPr>
              <a:t>年　　定員  </a:t>
            </a:r>
            <a:r>
              <a:rPr lang="en-US" altLang="ja-JP" sz="1050" dirty="0">
                <a:latin typeface="HG丸ｺﾞｼｯｸM-PRO" pitchFamily="50" charset="-128"/>
                <a:ea typeface="HG丸ｺﾞｼｯｸM-PRO" pitchFamily="50" charset="-128"/>
              </a:rPr>
              <a:t>7</a:t>
            </a:r>
            <a:r>
              <a:rPr lang="ja-JP" altLang="en-US" sz="1050" dirty="0">
                <a:latin typeface="HG丸ｺﾞｼｯｸM-PRO" pitchFamily="50" charset="-128"/>
                <a:ea typeface="HG丸ｺﾞｼｯｸM-PRO" pitchFamily="50" charset="-128"/>
              </a:rPr>
              <a:t>名</a:t>
            </a:r>
            <a:endParaRPr lang="en-US" altLang="ja-JP" sz="1050" dirty="0">
              <a:latin typeface="HG丸ｺﾞｼｯｸM-PRO" pitchFamily="50" charset="-128"/>
              <a:ea typeface="HG丸ｺﾞｼｯｸM-PRO" pitchFamily="50" charset="-128"/>
            </a:endParaRPr>
          </a:p>
          <a:p>
            <a:pPr>
              <a:defRPr/>
            </a:pPr>
            <a:r>
              <a:rPr lang="ja-JP" altLang="en-US" sz="1050" dirty="0">
                <a:latin typeface="HG丸ｺﾞｼｯｸM-PRO" pitchFamily="50" charset="-128"/>
                <a:ea typeface="HG丸ｺﾞｼｯｸM-PRO" pitchFamily="50" charset="-128"/>
              </a:rPr>
              <a:t>　　　　　＊投薬管理や体調管理を基礎にプログラム（</a:t>
            </a:r>
            <a:r>
              <a:rPr lang="en-US" altLang="ja-JP" sz="1050" dirty="0">
                <a:latin typeface="HG丸ｺﾞｼｯｸM-PRO" pitchFamily="50" charset="-128"/>
                <a:ea typeface="HG丸ｺﾞｼｯｸM-PRO" pitchFamily="50" charset="-128"/>
              </a:rPr>
              <a:t>GW</a:t>
            </a:r>
            <a:r>
              <a:rPr lang="ja-JP" altLang="en-US" sz="1050" dirty="0">
                <a:latin typeface="HG丸ｺﾞｼｯｸM-PRO" pitchFamily="50" charset="-128"/>
                <a:ea typeface="HG丸ｺﾞｼｯｸM-PRO" pitchFamily="50" charset="-128"/>
              </a:rPr>
              <a:t>・</a:t>
            </a:r>
            <a:r>
              <a:rPr lang="en-US" altLang="ja-JP" sz="1050" dirty="0">
                <a:latin typeface="HG丸ｺﾞｼｯｸM-PRO" pitchFamily="50" charset="-128"/>
                <a:ea typeface="HG丸ｺﾞｼｯｸM-PRO" pitchFamily="50" charset="-128"/>
              </a:rPr>
              <a:t>SST</a:t>
            </a:r>
            <a:r>
              <a:rPr lang="ja-JP" altLang="en-US" sz="1050" dirty="0">
                <a:latin typeface="HG丸ｺﾞｼｯｸM-PRO" pitchFamily="50" charset="-128"/>
                <a:ea typeface="HG丸ｺﾞｼｯｸM-PRO" pitchFamily="50" charset="-128"/>
              </a:rPr>
              <a:t>等）を実施し、物流作業や</a:t>
            </a:r>
            <a:endParaRPr lang="en-US" altLang="ja-JP" sz="1050" dirty="0">
              <a:latin typeface="HG丸ｺﾞｼｯｸM-PRO" pitchFamily="50" charset="-128"/>
              <a:ea typeface="HG丸ｺﾞｼｯｸM-PRO" pitchFamily="50" charset="-128"/>
            </a:endParaRPr>
          </a:p>
          <a:p>
            <a:pPr>
              <a:defRPr/>
            </a:pPr>
            <a:r>
              <a:rPr lang="ja-JP" altLang="en-US" sz="1050" dirty="0">
                <a:latin typeface="HG丸ｺﾞｼｯｸM-PRO" pitchFamily="50" charset="-128"/>
                <a:ea typeface="HG丸ｺﾞｼｯｸM-PRO" pitchFamily="50" charset="-128"/>
              </a:rPr>
              <a:t>　　　　　　清掃作業等の軽作業、事務系のパソコン技能の習得を目指す。</a:t>
            </a:r>
            <a:endParaRPr lang="en-US" altLang="ja-JP" sz="1050" dirty="0">
              <a:latin typeface="HG丸ｺﾞｼｯｸM-PRO" pitchFamily="50" charset="-128"/>
              <a:ea typeface="HG丸ｺﾞｼｯｸM-PRO" pitchFamily="50" charset="-128"/>
            </a:endParaRPr>
          </a:p>
          <a:p>
            <a:pPr eaLnBrk="1" hangingPunct="1">
              <a:defRPr/>
            </a:pPr>
            <a:endParaRPr lang="en-US" altLang="ja-JP" sz="200" dirty="0">
              <a:latin typeface="HG丸ｺﾞｼｯｸM-PRO" pitchFamily="50" charset="-128"/>
              <a:ea typeface="HG丸ｺﾞｼｯｸM-PRO" pitchFamily="50" charset="-128"/>
            </a:endParaRPr>
          </a:p>
          <a:p>
            <a:pPr eaLnBrk="1" hangingPunct="1">
              <a:defRPr/>
            </a:pPr>
            <a:r>
              <a:rPr lang="ja-JP" altLang="en-US" sz="1050" dirty="0">
                <a:latin typeface="HG丸ｺﾞｼｯｸM-PRO" pitchFamily="50" charset="-128"/>
                <a:ea typeface="HG丸ｺﾞｼｯｸM-PRO" pitchFamily="50" charset="-128"/>
              </a:rPr>
              <a:t>◆ジョブ・コミュニケーション科（発達障がい）　　　　　　　　　訓練期間</a:t>
            </a:r>
            <a:r>
              <a:rPr lang="en-US" altLang="ja-JP" sz="1050" dirty="0">
                <a:latin typeface="HG丸ｺﾞｼｯｸM-PRO" pitchFamily="50" charset="-128"/>
                <a:ea typeface="HG丸ｺﾞｼｯｸM-PRO" pitchFamily="50" charset="-128"/>
              </a:rPr>
              <a:t>1</a:t>
            </a:r>
            <a:r>
              <a:rPr lang="ja-JP" altLang="en-US" sz="1050" dirty="0">
                <a:latin typeface="HG丸ｺﾞｼｯｸM-PRO" pitchFamily="50" charset="-128"/>
                <a:ea typeface="HG丸ｺﾞｼｯｸM-PRO" pitchFamily="50" charset="-128"/>
              </a:rPr>
              <a:t>年　　定員  </a:t>
            </a:r>
            <a:r>
              <a:rPr lang="en-US" altLang="ja-JP" sz="1050" dirty="0">
                <a:latin typeface="HG丸ｺﾞｼｯｸM-PRO" pitchFamily="50" charset="-128"/>
                <a:ea typeface="HG丸ｺﾞｼｯｸM-PRO" pitchFamily="50" charset="-128"/>
              </a:rPr>
              <a:t>5</a:t>
            </a:r>
            <a:r>
              <a:rPr lang="ja-JP" altLang="en-US" sz="1050" dirty="0">
                <a:latin typeface="HG丸ｺﾞｼｯｸM-PRO" pitchFamily="50" charset="-128"/>
                <a:ea typeface="HG丸ｺﾞｼｯｸM-PRO" pitchFamily="50" charset="-128"/>
              </a:rPr>
              <a:t>名</a:t>
            </a:r>
          </a:p>
          <a:p>
            <a:pPr eaLnBrk="1" hangingPunct="1">
              <a:defRPr/>
            </a:pPr>
            <a:r>
              <a:rPr lang="ja-JP" altLang="en-US" sz="1050" dirty="0">
                <a:latin typeface="HG丸ｺﾞｼｯｸM-PRO" pitchFamily="50" charset="-128"/>
                <a:ea typeface="HG丸ｺﾞｼｯｸM-PRO" pitchFamily="50" charset="-128"/>
              </a:rPr>
              <a:t>　　　　　＊資格取得を目指した職業指導を実施するとともに、</a:t>
            </a:r>
            <a:r>
              <a:rPr lang="en-US" altLang="ja-JP" sz="1050" dirty="0">
                <a:latin typeface="HG丸ｺﾞｼｯｸM-PRO" pitchFamily="50" charset="-128"/>
                <a:ea typeface="HG丸ｺﾞｼｯｸM-PRO" pitchFamily="50" charset="-128"/>
              </a:rPr>
              <a:t>SST(</a:t>
            </a:r>
            <a:r>
              <a:rPr lang="ja-JP" altLang="en-US" sz="1050" dirty="0">
                <a:latin typeface="HG丸ｺﾞｼｯｸM-PRO" pitchFamily="50" charset="-128"/>
                <a:ea typeface="HG丸ｺﾞｼｯｸM-PRO" pitchFamily="50" charset="-128"/>
              </a:rPr>
              <a:t>社会生活技能訓練</a:t>
            </a:r>
            <a:r>
              <a:rPr lang="en-US" altLang="ja-JP" sz="1050" dirty="0">
                <a:latin typeface="HG丸ｺﾞｼｯｸM-PRO" pitchFamily="50" charset="-128"/>
                <a:ea typeface="HG丸ｺﾞｼｯｸM-PRO" pitchFamily="50" charset="-128"/>
              </a:rPr>
              <a:t>)</a:t>
            </a:r>
            <a:r>
              <a:rPr lang="ja-JP" altLang="en-US" sz="1050" dirty="0">
                <a:latin typeface="HG丸ｺﾞｼｯｸM-PRO" pitchFamily="50" charset="-128"/>
                <a:ea typeface="HG丸ｺﾞｼｯｸM-PRO" pitchFamily="50" charset="-128"/>
              </a:rPr>
              <a:t>などを通</a:t>
            </a:r>
            <a:endParaRPr lang="en-US" altLang="ja-JP" sz="1050" dirty="0">
              <a:latin typeface="HG丸ｺﾞｼｯｸM-PRO" pitchFamily="50" charset="-128"/>
              <a:ea typeface="HG丸ｺﾞｼｯｸM-PRO" pitchFamily="50" charset="-128"/>
            </a:endParaRPr>
          </a:p>
          <a:p>
            <a:pPr eaLnBrk="1" hangingPunct="1">
              <a:defRPr/>
            </a:pPr>
            <a:r>
              <a:rPr lang="ja-JP" altLang="en-US" sz="1050" dirty="0">
                <a:latin typeface="HG丸ｺﾞｼｯｸM-PRO" pitchFamily="50" charset="-128"/>
                <a:ea typeface="HG丸ｺﾞｼｯｸM-PRO" pitchFamily="50" charset="-128"/>
              </a:rPr>
              <a:t>　　　　　　して、感情のコントロール方法やコミュニケーションスキルなどの社会適応力を養う。</a:t>
            </a:r>
            <a:endParaRPr lang="en-US" altLang="ja-JP" sz="1050" dirty="0">
              <a:latin typeface="HG丸ｺﾞｼｯｸM-PRO" pitchFamily="50" charset="-128"/>
              <a:ea typeface="HG丸ｺﾞｼｯｸM-PRO" pitchFamily="50" charset="-128"/>
            </a:endParaRPr>
          </a:p>
          <a:p>
            <a:pPr eaLnBrk="1" hangingPunct="1">
              <a:defRPr/>
            </a:pPr>
            <a:endParaRPr lang="en-US" altLang="ja-JP" sz="200" dirty="0">
              <a:latin typeface="HG丸ｺﾞｼｯｸM-PRO" pitchFamily="50" charset="-128"/>
              <a:ea typeface="HG丸ｺﾞｼｯｸM-PRO" pitchFamily="50" charset="-128"/>
            </a:endParaRPr>
          </a:p>
          <a:p>
            <a:pPr eaLnBrk="1" hangingPunct="1">
              <a:defRPr/>
            </a:pPr>
            <a:r>
              <a:rPr lang="ja-JP" altLang="en-US" sz="1050" dirty="0">
                <a:latin typeface="HG丸ｺﾞｼｯｸM-PRO" pitchFamily="50" charset="-128"/>
                <a:ea typeface="HG丸ｺﾞｼｯｸM-PRO" pitchFamily="50" charset="-128"/>
              </a:rPr>
              <a:t>◆ＩＣＴテレワーク科（障がいのある方</a:t>
            </a:r>
            <a:r>
              <a:rPr lang="en-US" altLang="ja-JP" sz="1050" dirty="0">
                <a:latin typeface="HG丸ｺﾞｼｯｸM-PRO" pitchFamily="50" charset="-128"/>
                <a:ea typeface="HG丸ｺﾞｼｯｸM-PRO" pitchFamily="50" charset="-128"/>
              </a:rPr>
              <a:t>[</a:t>
            </a:r>
            <a:r>
              <a:rPr lang="ja-JP" altLang="en-US" sz="1050" dirty="0">
                <a:latin typeface="HG丸ｺﾞｼｯｸM-PRO" pitchFamily="50" charset="-128"/>
                <a:ea typeface="HG丸ｺﾞｼｯｸM-PRO" pitchFamily="50" charset="-128"/>
              </a:rPr>
              <a:t>障がいの種別を問わない</a:t>
            </a:r>
            <a:r>
              <a:rPr lang="en-US" altLang="ja-JP" sz="1050" dirty="0">
                <a:latin typeface="HG丸ｺﾞｼｯｸM-PRO" pitchFamily="50" charset="-128"/>
                <a:ea typeface="HG丸ｺﾞｼｯｸM-PRO" pitchFamily="50" charset="-128"/>
              </a:rPr>
              <a:t>]</a:t>
            </a:r>
            <a:r>
              <a:rPr lang="ja-JP" altLang="en-US" sz="1050" dirty="0">
                <a:latin typeface="HG丸ｺﾞｼｯｸM-PRO" pitchFamily="50" charset="-128"/>
                <a:ea typeface="HG丸ｺﾞｼｯｸM-PRO" pitchFamily="50" charset="-128"/>
              </a:rPr>
              <a:t>） 訓練期間</a:t>
            </a:r>
            <a:r>
              <a:rPr lang="en-US" altLang="ja-JP" sz="1050" dirty="0">
                <a:latin typeface="HG丸ｺﾞｼｯｸM-PRO" pitchFamily="50" charset="-128"/>
                <a:ea typeface="HG丸ｺﾞｼｯｸM-PRO" pitchFamily="50" charset="-128"/>
              </a:rPr>
              <a:t>1</a:t>
            </a:r>
            <a:r>
              <a:rPr lang="ja-JP" altLang="en-US" sz="1050" dirty="0">
                <a:latin typeface="HG丸ｺﾞｼｯｸM-PRO" pitchFamily="50" charset="-128"/>
                <a:ea typeface="HG丸ｺﾞｼｯｸM-PRO" pitchFamily="50" charset="-128"/>
              </a:rPr>
              <a:t>年　　定員  </a:t>
            </a:r>
            <a:r>
              <a:rPr lang="en-US" altLang="ja-JP" sz="1050" dirty="0">
                <a:latin typeface="HG丸ｺﾞｼｯｸM-PRO" pitchFamily="50" charset="-128"/>
                <a:ea typeface="HG丸ｺﾞｼｯｸM-PRO" pitchFamily="50" charset="-128"/>
              </a:rPr>
              <a:t>5</a:t>
            </a:r>
            <a:r>
              <a:rPr lang="ja-JP" altLang="en-US" sz="1050" dirty="0">
                <a:latin typeface="HG丸ｺﾞｼｯｸM-PRO" pitchFamily="50" charset="-128"/>
                <a:ea typeface="HG丸ｺﾞｼｯｸM-PRO" pitchFamily="50" charset="-128"/>
              </a:rPr>
              <a:t>名</a:t>
            </a:r>
            <a:endParaRPr lang="en-US" altLang="ja-JP" sz="1050" dirty="0">
              <a:latin typeface="HG丸ｺﾞｼｯｸM-PRO" pitchFamily="50" charset="-128"/>
              <a:ea typeface="HG丸ｺﾞｼｯｸM-PRO" pitchFamily="50" charset="-128"/>
            </a:endParaRPr>
          </a:p>
          <a:p>
            <a:pPr eaLnBrk="1" hangingPunct="1">
              <a:defRPr/>
            </a:pPr>
            <a:r>
              <a:rPr lang="ja-JP" altLang="en-US" sz="1050" dirty="0">
                <a:latin typeface="HG丸ｺﾞｼｯｸM-PRO" pitchFamily="50" charset="-128"/>
                <a:ea typeface="HG丸ｺﾞｼｯｸM-PRO" pitchFamily="50" charset="-128"/>
              </a:rPr>
              <a:t>　　　　　＊主に在宅での訓練を基本とし、</a:t>
            </a:r>
            <a:r>
              <a:rPr lang="en-US" altLang="ja-JP" sz="1050" dirty="0">
                <a:latin typeface="HG丸ｺﾞｼｯｸM-PRO" pitchFamily="50" charset="-128"/>
                <a:ea typeface="HG丸ｺﾞｼｯｸM-PRO" pitchFamily="50" charset="-128"/>
              </a:rPr>
              <a:t>Office</a:t>
            </a:r>
            <a:r>
              <a:rPr lang="ja-JP" altLang="en-US" sz="1050" dirty="0">
                <a:latin typeface="HG丸ｺﾞｼｯｸM-PRO" pitchFamily="50" charset="-128"/>
                <a:ea typeface="HG丸ｺﾞｼｯｸM-PRO" pitchFamily="50" charset="-128"/>
              </a:rPr>
              <a:t>系アプリから</a:t>
            </a:r>
            <a:r>
              <a:rPr lang="en-US" altLang="ja-JP" sz="1050" dirty="0">
                <a:latin typeface="HG丸ｺﾞｼｯｸM-PRO" pitchFamily="50" charset="-128"/>
                <a:ea typeface="HG丸ｺﾞｼｯｸM-PRO" pitchFamily="50" charset="-128"/>
              </a:rPr>
              <a:t>DTP</a:t>
            </a:r>
            <a:r>
              <a:rPr lang="ja-JP" altLang="en-US" sz="1050" dirty="0" err="1">
                <a:latin typeface="HG丸ｺﾞｼｯｸM-PRO" pitchFamily="50" charset="-128"/>
                <a:ea typeface="HG丸ｺﾞｼｯｸM-PRO" pitchFamily="50" charset="-128"/>
              </a:rPr>
              <a:t>、</a:t>
            </a:r>
            <a:r>
              <a:rPr lang="en-US" altLang="ja-JP" sz="1050" dirty="0">
                <a:latin typeface="HG丸ｺﾞｼｯｸM-PRO" pitchFamily="50" charset="-128"/>
                <a:ea typeface="HG丸ｺﾞｼｯｸM-PRO" pitchFamily="50" charset="-128"/>
              </a:rPr>
              <a:t>Web</a:t>
            </a:r>
            <a:r>
              <a:rPr lang="ja-JP" altLang="en-US" sz="1050" dirty="0">
                <a:latin typeface="HG丸ｺﾞｼｯｸM-PRO" pitchFamily="50" charset="-128"/>
                <a:ea typeface="HG丸ｺﾞｼｯｸM-PRO" pitchFamily="50" charset="-128"/>
              </a:rPr>
              <a:t>制作等に関する知識</a:t>
            </a:r>
            <a:endParaRPr lang="en-US" altLang="ja-JP" sz="1050" dirty="0">
              <a:latin typeface="HG丸ｺﾞｼｯｸM-PRO" pitchFamily="50" charset="-128"/>
              <a:ea typeface="HG丸ｺﾞｼｯｸM-PRO" pitchFamily="50" charset="-128"/>
            </a:endParaRPr>
          </a:p>
          <a:p>
            <a:pPr eaLnBrk="1" hangingPunct="1">
              <a:defRPr/>
            </a:pPr>
            <a:r>
              <a:rPr lang="ja-JP" altLang="en-US" sz="1050" dirty="0">
                <a:latin typeface="HG丸ｺﾞｼｯｸM-PRO" pitchFamily="50" charset="-128"/>
                <a:ea typeface="HG丸ｺﾞｼｯｸM-PRO" pitchFamily="50" charset="-128"/>
              </a:rPr>
              <a:t>　　　　　　や技術の習得、在宅業務を想定した労働習慣や職務遂行能力等の養成を目指す。</a:t>
            </a:r>
            <a:endParaRPr lang="en-US" altLang="ja-JP" sz="1050" dirty="0">
              <a:latin typeface="HG丸ｺﾞｼｯｸM-PRO" pitchFamily="50" charset="-128"/>
              <a:ea typeface="HG丸ｺﾞｼｯｸM-PRO" pitchFamily="50" charset="-128"/>
            </a:endParaRPr>
          </a:p>
          <a:p>
            <a:pPr eaLnBrk="1" hangingPunct="1">
              <a:defRPr/>
            </a:pPr>
            <a:endParaRPr lang="en-US" altLang="ja-JP" sz="200" dirty="0">
              <a:latin typeface="HG丸ｺﾞｼｯｸM-PRO" pitchFamily="50" charset="-128"/>
              <a:ea typeface="HG丸ｺﾞｼｯｸM-PRO" pitchFamily="50" charset="-128"/>
            </a:endParaRPr>
          </a:p>
        </p:txBody>
      </p:sp>
      <p:sp>
        <p:nvSpPr>
          <p:cNvPr id="21" name="AutoShape 3">
            <a:extLst>
              <a:ext uri="{FF2B5EF4-FFF2-40B4-BE49-F238E27FC236}">
                <a16:creationId xmlns:a16="http://schemas.microsoft.com/office/drawing/2014/main" id="{CD6595DB-3ABC-4413-9F0A-0F6EA474305A}"/>
              </a:ext>
            </a:extLst>
          </p:cNvPr>
          <p:cNvSpPr>
            <a:spLocks noChangeArrowheads="1"/>
          </p:cNvSpPr>
          <p:nvPr/>
        </p:nvSpPr>
        <p:spPr bwMode="auto">
          <a:xfrm>
            <a:off x="343391" y="6227153"/>
            <a:ext cx="6057900" cy="297099"/>
          </a:xfrm>
          <a:prstGeom prst="roundRect">
            <a:avLst>
              <a:gd name="adj"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80000"/>
              </a:lnSpc>
              <a:spcBef>
                <a:spcPct val="20000"/>
              </a:spcBef>
              <a:defRPr/>
            </a:pPr>
            <a:r>
              <a:rPr lang="ja-JP" altLang="en-US" sz="1600" b="1" dirty="0">
                <a:solidFill>
                  <a:schemeClr val="tx1"/>
                </a:solidFill>
                <a:latin typeface="HG丸ｺﾞｼｯｸM-PRO" pitchFamily="50" charset="-128"/>
                <a:ea typeface="HG丸ｺﾞｼｯｸM-PRO" pitchFamily="50" charset="-128"/>
              </a:rPr>
              <a:t>事例紹介企業のご紹介　～八洲薬品株式会社～</a:t>
            </a:r>
          </a:p>
        </p:txBody>
      </p:sp>
      <p:sp>
        <p:nvSpPr>
          <p:cNvPr id="27" name="Rectangle 359">
            <a:extLst>
              <a:ext uri="{FF2B5EF4-FFF2-40B4-BE49-F238E27FC236}">
                <a16:creationId xmlns:a16="http://schemas.microsoft.com/office/drawing/2014/main" id="{0C2D4025-E20E-4C4A-97BB-283FCE1096ED}"/>
              </a:ext>
            </a:extLst>
          </p:cNvPr>
          <p:cNvSpPr>
            <a:spLocks noChangeArrowheads="1"/>
          </p:cNvSpPr>
          <p:nvPr/>
        </p:nvSpPr>
        <p:spPr bwMode="auto">
          <a:xfrm>
            <a:off x="214541" y="6486257"/>
            <a:ext cx="6558894" cy="1110128"/>
          </a:xfrm>
          <a:prstGeom prst="rect">
            <a:avLst/>
          </a:prstGeom>
          <a:noFill/>
          <a:ln>
            <a:noFill/>
          </a:ln>
          <a:effectLst/>
        </p:spPr>
        <p:txBody>
          <a:bodyPr wrap="none"/>
          <a:lstStyle/>
          <a:p>
            <a:pPr>
              <a:lnSpc>
                <a:spcPts val="1400"/>
              </a:lnSpc>
            </a:pPr>
            <a:r>
              <a:rPr lang="ja-JP" altLang="en-US" sz="1050" dirty="0">
                <a:latin typeface="HG丸ｺﾞｼｯｸM-PRO" pitchFamily="50" charset="-128"/>
                <a:ea typeface="HG丸ｺﾞｼｯｸM-PRO" pitchFamily="50" charset="-128"/>
              </a:rPr>
              <a:t>●本社所在地：大阪府茨木市彩都あさぎ７丁目７番１８号　彩都バイオヒルズセンター</a:t>
            </a:r>
            <a:endParaRPr lang="en-US" altLang="ja-JP" sz="1050" dirty="0">
              <a:latin typeface="HG丸ｺﾞｼｯｸM-PRO" pitchFamily="50" charset="-128"/>
              <a:ea typeface="HG丸ｺﾞｼｯｸM-PRO" pitchFamily="50" charset="-128"/>
            </a:endParaRPr>
          </a:p>
          <a:p>
            <a:pPr algn="dist">
              <a:lnSpc>
                <a:spcPts val="1400"/>
              </a:lnSpc>
            </a:pPr>
            <a:r>
              <a:rPr lang="ja-JP" altLang="en-US" sz="1050" dirty="0">
                <a:latin typeface="HG丸ｺﾞｼｯｸM-PRO" pitchFamily="50" charset="-128"/>
                <a:ea typeface="HG丸ｺﾞｼｯｸM-PRO" pitchFamily="50" charset="-128"/>
              </a:rPr>
              <a:t>●事業内容：大学、研究機関や病院等で使用される研究用試薬・臨床検査用試薬・理化学用機器具等の卸売販売</a:t>
            </a:r>
            <a:endParaRPr lang="en-US" altLang="ja-JP" sz="1050" dirty="0">
              <a:latin typeface="HG丸ｺﾞｼｯｸM-PRO" pitchFamily="50" charset="-128"/>
              <a:ea typeface="HG丸ｺﾞｼｯｸM-PRO" pitchFamily="50" charset="-128"/>
            </a:endParaRPr>
          </a:p>
          <a:p>
            <a:pPr>
              <a:lnSpc>
                <a:spcPts val="1400"/>
              </a:lnSpc>
            </a:pPr>
            <a:r>
              <a:rPr lang="ja-JP" altLang="en-US" sz="1050" dirty="0">
                <a:latin typeface="HG丸ｺﾞｼｯｸM-PRO" pitchFamily="50" charset="-128"/>
                <a:ea typeface="HG丸ｺﾞｼｯｸM-PRO" pitchFamily="50" charset="-128"/>
              </a:rPr>
              <a:t>●従業員数：１５７名（令和５年１月現在）</a:t>
            </a:r>
            <a:endParaRPr lang="en-US" altLang="ja-JP" sz="1050" dirty="0">
              <a:latin typeface="HG丸ｺﾞｼｯｸM-PRO" pitchFamily="50" charset="-128"/>
              <a:ea typeface="HG丸ｺﾞｼｯｸM-PRO" pitchFamily="50" charset="-128"/>
            </a:endParaRPr>
          </a:p>
          <a:p>
            <a:pPr>
              <a:lnSpc>
                <a:spcPts val="1400"/>
              </a:lnSpc>
            </a:pPr>
            <a:r>
              <a:rPr lang="ja-JP" altLang="en-US" sz="1050" dirty="0">
                <a:latin typeface="HG丸ｺﾞｼｯｸM-PRO" pitchFamily="50" charset="-128"/>
                <a:ea typeface="HG丸ｺﾞｼｯｸM-PRO" pitchFamily="50" charset="-128"/>
              </a:rPr>
              <a:t>●障がい者雇用のきっかけ：大阪府主催の「大阪市職業リハビリテーションセンター見学セミナー」に参加し、</a:t>
            </a:r>
            <a:endParaRPr lang="en-US" altLang="ja-JP" sz="1050" dirty="0">
              <a:latin typeface="HG丸ｺﾞｼｯｸM-PRO" pitchFamily="50" charset="-128"/>
              <a:ea typeface="HG丸ｺﾞｼｯｸM-PRO" pitchFamily="50" charset="-128"/>
            </a:endParaRPr>
          </a:p>
          <a:p>
            <a:pPr>
              <a:lnSpc>
                <a:spcPts val="1400"/>
              </a:lnSpc>
            </a:pPr>
            <a:r>
              <a:rPr lang="ja-JP" altLang="en-US" sz="1050" dirty="0">
                <a:latin typeface="HG丸ｺﾞｼｯｸM-PRO" pitchFamily="50" charset="-128"/>
                <a:ea typeface="HG丸ｺﾞｼｯｸM-PRO" pitchFamily="50" charset="-128"/>
              </a:rPr>
              <a:t>　　　　　　　　　　　　法定雇用率達成を目標に障がい者雇用を始めた。　　　　</a:t>
            </a:r>
            <a:endParaRPr lang="en-US" altLang="ja-JP" sz="200" dirty="0">
              <a:latin typeface="HG丸ｺﾞｼｯｸM-PRO" pitchFamily="50" charset="-128"/>
              <a:ea typeface="HG丸ｺﾞｼｯｸM-PRO" pitchFamily="50" charset="-128"/>
            </a:endParaRPr>
          </a:p>
        </p:txBody>
      </p:sp>
      <p:sp>
        <p:nvSpPr>
          <p:cNvPr id="30" name="AutoShape 3">
            <a:extLst>
              <a:ext uri="{FF2B5EF4-FFF2-40B4-BE49-F238E27FC236}">
                <a16:creationId xmlns:a16="http://schemas.microsoft.com/office/drawing/2014/main" id="{CD6595DB-3ABC-4413-9F0A-0F6EA474305A}"/>
              </a:ext>
            </a:extLst>
          </p:cNvPr>
          <p:cNvSpPr>
            <a:spLocks noChangeArrowheads="1"/>
          </p:cNvSpPr>
          <p:nvPr/>
        </p:nvSpPr>
        <p:spPr bwMode="auto">
          <a:xfrm>
            <a:off x="313046" y="2653780"/>
            <a:ext cx="6627724" cy="421698"/>
          </a:xfrm>
          <a:prstGeom prst="roundRect">
            <a:avLst>
              <a:gd name="adj" fmla="val 1666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spcBef>
                <a:spcPct val="20000"/>
              </a:spcBef>
              <a:defRPr/>
            </a:pPr>
            <a:r>
              <a:rPr lang="ja-JP" altLang="en-US" sz="1200" b="1" dirty="0">
                <a:solidFill>
                  <a:schemeClr val="tx1"/>
                </a:solidFill>
                <a:latin typeface="HG丸ｺﾞｼｯｸM-PRO" pitchFamily="50" charset="-128"/>
                <a:ea typeface="HG丸ｺﾞｼｯｸM-PRO" pitchFamily="50" charset="-128"/>
              </a:rPr>
              <a:t>障がいのある方々が職業知識や技能を修得し、職業人として社会参加できるよう支援する職業能力開発施設</a:t>
            </a:r>
            <a:endParaRPr lang="en-US" altLang="ja-JP" sz="1200" b="1" dirty="0">
              <a:solidFill>
                <a:schemeClr val="tx1"/>
              </a:solidFill>
              <a:latin typeface="HG丸ｺﾞｼｯｸM-PRO" pitchFamily="50" charset="-128"/>
              <a:ea typeface="HG丸ｺﾞｼｯｸM-PRO" pitchFamily="50" charset="-128"/>
            </a:endParaRPr>
          </a:p>
        </p:txBody>
      </p:sp>
      <p:pic>
        <p:nvPicPr>
          <p:cNvPr id="4" name="図 3">
            <a:extLst>
              <a:ext uri="{FF2B5EF4-FFF2-40B4-BE49-F238E27FC236}">
                <a16:creationId xmlns:a16="http://schemas.microsoft.com/office/drawing/2014/main" id="{3E00EF4A-B2F5-43F6-AEFE-0E0A0FAE20B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99442" y="1437628"/>
            <a:ext cx="697838" cy="697838"/>
          </a:xfrm>
          <a:prstGeom prst="rect">
            <a:avLst/>
          </a:prstGeom>
        </p:spPr>
      </p:pic>
    </p:spTree>
    <p:extLst>
      <p:ext uri="{BB962C8B-B14F-4D97-AF65-F5344CB8AC3E}">
        <p14:creationId xmlns:p14="http://schemas.microsoft.com/office/powerpoint/2010/main" val="4219599938"/>
      </p:ext>
    </p:extLst>
  </p:cSld>
  <p:clrMapOvr>
    <a:masterClrMapping/>
  </p:clrMapOvr>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レトロスペクト">
  <a:themeElements>
    <a:clrScheme name="青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レトロスペクト">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docProps/app.xml><?xml version="1.0" encoding="utf-8"?>
<Properties xmlns="http://schemas.openxmlformats.org/officeDocument/2006/extended-properties" xmlns:vt="http://schemas.openxmlformats.org/officeDocument/2006/docPropsVTypes">
  <Template>TM02892315[[fn=ウィスプ]]</Template>
  <TotalTime>658</TotalTime>
  <Words>1083</Words>
  <Application>Microsoft Office PowerPoint</Application>
  <PresentationFormat>ユーザー設定</PresentationFormat>
  <Paragraphs>85</Paragraphs>
  <Slides>2</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2</vt:i4>
      </vt:variant>
      <vt:variant>
        <vt:lpstr>スライド タイトル</vt:lpstr>
      </vt:variant>
      <vt:variant>
        <vt:i4>2</vt:i4>
      </vt:variant>
    </vt:vector>
  </HeadingPairs>
  <TitlesOfParts>
    <vt:vector size="12" baseType="lpstr">
      <vt:lpstr>HG丸ｺﾞｼｯｸM-PRO</vt:lpstr>
      <vt:lpstr>UD デジタル 教科書体 NK-B</vt:lpstr>
      <vt:lpstr>UD デジタル 教科書体 NP-B</vt:lpstr>
      <vt:lpstr>UD デジタル 教科書体 NP-R</vt:lpstr>
      <vt:lpstr>Calibri</vt:lpstr>
      <vt:lpstr>Calibri Light</vt:lpstr>
      <vt:lpstr>Wingdings</vt:lpstr>
      <vt:lpstr>Wingdings 2</vt:lpstr>
      <vt:lpstr>HDOfficeLightV0</vt:lpstr>
      <vt:lpstr>レトロスペクト</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sakai</dc:creator>
  <cp:lastModifiedBy>西川　耕平</cp:lastModifiedBy>
  <cp:revision>102</cp:revision>
  <cp:lastPrinted>2023-12-19T07:24:18Z</cp:lastPrinted>
  <dcterms:created xsi:type="dcterms:W3CDTF">2021-10-19T07:53:43Z</dcterms:created>
  <dcterms:modified xsi:type="dcterms:W3CDTF">2023-12-20T05:10:55Z</dcterms:modified>
</cp:coreProperties>
</file>