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864" r:id="rId2"/>
  </p:sldMasterIdLst>
  <p:sldIdLst>
    <p:sldId id="256" r:id="rId3"/>
    <p:sldId id="257" r:id="rId4"/>
  </p:sldIdLst>
  <p:sldSz cx="7199313" cy="10260013"/>
  <p:notesSz cx="6807200" cy="9939338"/>
  <p:defaultTextStyle>
    <a:defPPr>
      <a:defRPr lang="en-US"/>
    </a:defPPr>
    <a:lvl1pPr marL="0" algn="l" defTabSz="925561" rtl="0" eaLnBrk="1" latinLnBrk="0" hangingPunct="1">
      <a:defRPr sz="1822" kern="1200">
        <a:solidFill>
          <a:schemeClr val="tx1"/>
        </a:solidFill>
        <a:latin typeface="+mn-lt"/>
        <a:ea typeface="+mn-ea"/>
        <a:cs typeface="+mn-cs"/>
      </a:defRPr>
    </a:lvl1pPr>
    <a:lvl2pPr marL="462780" algn="l" defTabSz="925561" rtl="0" eaLnBrk="1" latinLnBrk="0" hangingPunct="1">
      <a:defRPr sz="1822" kern="1200">
        <a:solidFill>
          <a:schemeClr val="tx1"/>
        </a:solidFill>
        <a:latin typeface="+mn-lt"/>
        <a:ea typeface="+mn-ea"/>
        <a:cs typeface="+mn-cs"/>
      </a:defRPr>
    </a:lvl2pPr>
    <a:lvl3pPr marL="925561" algn="l" defTabSz="925561" rtl="0" eaLnBrk="1" latinLnBrk="0" hangingPunct="1">
      <a:defRPr sz="1822" kern="1200">
        <a:solidFill>
          <a:schemeClr val="tx1"/>
        </a:solidFill>
        <a:latin typeface="+mn-lt"/>
        <a:ea typeface="+mn-ea"/>
        <a:cs typeface="+mn-cs"/>
      </a:defRPr>
    </a:lvl3pPr>
    <a:lvl4pPr marL="1388340" algn="l" defTabSz="925561" rtl="0" eaLnBrk="1" latinLnBrk="0" hangingPunct="1">
      <a:defRPr sz="1822" kern="1200">
        <a:solidFill>
          <a:schemeClr val="tx1"/>
        </a:solidFill>
        <a:latin typeface="+mn-lt"/>
        <a:ea typeface="+mn-ea"/>
        <a:cs typeface="+mn-cs"/>
      </a:defRPr>
    </a:lvl4pPr>
    <a:lvl5pPr marL="1851120" algn="l" defTabSz="925561" rtl="0" eaLnBrk="1" latinLnBrk="0" hangingPunct="1">
      <a:defRPr sz="1822" kern="1200">
        <a:solidFill>
          <a:schemeClr val="tx1"/>
        </a:solidFill>
        <a:latin typeface="+mn-lt"/>
        <a:ea typeface="+mn-ea"/>
        <a:cs typeface="+mn-cs"/>
      </a:defRPr>
    </a:lvl5pPr>
    <a:lvl6pPr marL="2313901" algn="l" defTabSz="925561" rtl="0" eaLnBrk="1" latinLnBrk="0" hangingPunct="1">
      <a:defRPr sz="1822" kern="1200">
        <a:solidFill>
          <a:schemeClr val="tx1"/>
        </a:solidFill>
        <a:latin typeface="+mn-lt"/>
        <a:ea typeface="+mn-ea"/>
        <a:cs typeface="+mn-cs"/>
      </a:defRPr>
    </a:lvl6pPr>
    <a:lvl7pPr marL="2776682" algn="l" defTabSz="925561" rtl="0" eaLnBrk="1" latinLnBrk="0" hangingPunct="1">
      <a:defRPr sz="1822" kern="1200">
        <a:solidFill>
          <a:schemeClr val="tx1"/>
        </a:solidFill>
        <a:latin typeface="+mn-lt"/>
        <a:ea typeface="+mn-ea"/>
        <a:cs typeface="+mn-cs"/>
      </a:defRPr>
    </a:lvl7pPr>
    <a:lvl8pPr marL="3239461" algn="l" defTabSz="925561" rtl="0" eaLnBrk="1" latinLnBrk="0" hangingPunct="1">
      <a:defRPr sz="1822" kern="1200">
        <a:solidFill>
          <a:schemeClr val="tx1"/>
        </a:solidFill>
        <a:latin typeface="+mn-lt"/>
        <a:ea typeface="+mn-ea"/>
        <a:cs typeface="+mn-cs"/>
      </a:defRPr>
    </a:lvl8pPr>
    <a:lvl9pPr marL="3702241" algn="l" defTabSz="925561" rtl="0" eaLnBrk="1" latinLnBrk="0" hangingPunct="1">
      <a:defRPr sz="182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69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p:scale>
          <a:sx n="75" d="100"/>
          <a:sy n="75" d="100"/>
        </p:scale>
        <p:origin x="192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9916" y="1682372"/>
            <a:ext cx="5399485" cy="3572005"/>
          </a:xfrm>
        </p:spPr>
        <p:txBody>
          <a:bodyPr anchor="b">
            <a:normAutofit/>
          </a:bodyPr>
          <a:lstStyle>
            <a:lvl1pPr algn="ctr">
              <a:defRPr sz="3160"/>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6" y="5388885"/>
            <a:ext cx="5399485" cy="2477127"/>
          </a:xfrm>
        </p:spPr>
        <p:txBody>
          <a:bodyPr>
            <a:normAutofit/>
          </a:bodyPr>
          <a:lstStyle>
            <a:lvl1pPr marL="0" indent="0" algn="ctr">
              <a:buNone/>
              <a:defRPr sz="1264">
                <a:solidFill>
                  <a:schemeClr val="tx1">
                    <a:lumMod val="75000"/>
                    <a:lumOff val="25000"/>
                  </a:schemeClr>
                </a:solidFill>
              </a:defRPr>
            </a:lvl1pPr>
            <a:lvl2pPr marL="240815" indent="0" algn="ctr">
              <a:buNone/>
              <a:defRPr sz="1474"/>
            </a:lvl2pPr>
            <a:lvl3pPr marL="481628" indent="0" algn="ctr">
              <a:buNone/>
              <a:defRPr sz="1264"/>
            </a:lvl3pPr>
            <a:lvl4pPr marL="722442" indent="0" algn="ctr">
              <a:buNone/>
              <a:defRPr sz="1054"/>
            </a:lvl4pPr>
            <a:lvl5pPr marL="963255" indent="0" algn="ctr">
              <a:buNone/>
              <a:defRPr sz="1054"/>
            </a:lvl5pPr>
            <a:lvl6pPr marL="1204071" indent="0" algn="ctr">
              <a:buNone/>
              <a:defRPr sz="1054"/>
            </a:lvl6pPr>
            <a:lvl7pPr marL="1444885" indent="0" algn="ctr">
              <a:buNone/>
              <a:defRPr sz="1054"/>
            </a:lvl7pPr>
            <a:lvl8pPr marL="1685698" indent="0" algn="ctr">
              <a:buNone/>
              <a:defRPr sz="1054"/>
            </a:lvl8pPr>
            <a:lvl9pPr marL="1926513" indent="0" algn="ctr">
              <a:buNone/>
              <a:defRPr sz="10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05654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42261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8" y="539125"/>
            <a:ext cx="1552352" cy="869488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4953" y="539126"/>
            <a:ext cx="4567064" cy="86948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62636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47938" y="1135441"/>
            <a:ext cx="5939433" cy="5335207"/>
          </a:xfrm>
        </p:spPr>
        <p:txBody>
          <a:bodyPr anchor="b">
            <a:normAutofit/>
          </a:bodyPr>
          <a:lstStyle>
            <a:lvl1pPr algn="l">
              <a:lnSpc>
                <a:spcPct val="85000"/>
              </a:lnSpc>
              <a:defRPr sz="6298" spc="-39"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49574" y="6665898"/>
            <a:ext cx="5939433" cy="1710002"/>
          </a:xfrm>
        </p:spPr>
        <p:txBody>
          <a:bodyPr lIns="91440" rIns="91440">
            <a:normAutofit/>
          </a:bodyPr>
          <a:lstStyle>
            <a:lvl1pPr marL="0" indent="0" algn="l">
              <a:buNone/>
              <a:defRPr sz="1890" cap="all" spc="157" baseline="0">
                <a:solidFill>
                  <a:schemeClr val="tx2"/>
                </a:solidFill>
                <a:latin typeface="+mj-lt"/>
              </a:defRPr>
            </a:lvl1pPr>
            <a:lvl2pPr marL="359954" indent="0" algn="ctr">
              <a:buNone/>
              <a:defRPr sz="1890"/>
            </a:lvl2pPr>
            <a:lvl3pPr marL="719907" indent="0" algn="ctr">
              <a:buNone/>
              <a:defRPr sz="1890"/>
            </a:lvl3pPr>
            <a:lvl4pPr marL="1079861" indent="0" algn="ctr">
              <a:buNone/>
              <a:defRPr sz="1575"/>
            </a:lvl4pPr>
            <a:lvl5pPr marL="1439814" indent="0" algn="ctr">
              <a:buNone/>
              <a:defRPr sz="1575"/>
            </a:lvl5pPr>
            <a:lvl6pPr marL="1799768" indent="0" algn="ctr">
              <a:buNone/>
              <a:defRPr sz="1575"/>
            </a:lvl6pPr>
            <a:lvl7pPr marL="2159721" indent="0" algn="ctr">
              <a:buNone/>
              <a:defRPr sz="1575"/>
            </a:lvl7pPr>
            <a:lvl8pPr marL="2519675" indent="0" algn="ctr">
              <a:buNone/>
              <a:defRPr sz="1575"/>
            </a:lvl8pPr>
            <a:lvl9pPr marL="2879628" indent="0" algn="ctr">
              <a:buNone/>
              <a:defRPr sz="157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9353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814611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1135441"/>
            <a:ext cx="5939433" cy="5335207"/>
          </a:xfrm>
        </p:spPr>
        <p:txBody>
          <a:bodyPr anchor="b" anchorCtr="0">
            <a:normAutofit/>
          </a:bodyPr>
          <a:lstStyle>
            <a:lvl1pPr>
              <a:lnSpc>
                <a:spcPct val="85000"/>
              </a:lnSpc>
              <a:defRPr sz="6298"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6662169"/>
            <a:ext cx="5939433" cy="1710002"/>
          </a:xfrm>
        </p:spPr>
        <p:txBody>
          <a:bodyPr lIns="91440" rIns="91440" anchor="t" anchorCtr="0">
            <a:normAutofit/>
          </a:bodyPr>
          <a:lstStyle>
            <a:lvl1pPr marL="0" indent="0">
              <a:buNone/>
              <a:defRPr sz="1890" cap="all" spc="157" baseline="0">
                <a:solidFill>
                  <a:schemeClr val="tx2"/>
                </a:solidFill>
                <a:latin typeface="+mj-lt"/>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9515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7938" y="2761340"/>
            <a:ext cx="2915722" cy="60192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71650" y="2761339"/>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259987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647938" y="3863341"/>
            <a:ext cx="2915722" cy="49172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71650"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71650" y="3863339"/>
            <a:ext cx="2915722" cy="49172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12015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051035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920796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1" y="0"/>
            <a:ext cx="2391971" cy="102600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385641" y="0"/>
            <a:ext cx="37796" cy="10260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9974" y="889200"/>
            <a:ext cx="1889820" cy="3420004"/>
          </a:xfrm>
        </p:spPr>
        <p:txBody>
          <a:bodyPr anchor="b">
            <a:normAutofit/>
          </a:bodyPr>
          <a:lstStyle>
            <a:lvl1pPr>
              <a:defRPr sz="2834"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834730" y="1094401"/>
            <a:ext cx="3833634" cy="7866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69974" y="4377605"/>
            <a:ext cx="1889820" cy="5055389"/>
          </a:xfrm>
        </p:spPr>
        <p:txBody>
          <a:bodyPr lIns="91440" rIns="91440">
            <a:normAutofit/>
          </a:bodyPr>
          <a:lstStyle>
            <a:lvl1pPr marL="0" indent="0">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a:xfrm>
            <a:off x="274883" y="9664260"/>
            <a:ext cx="1546217" cy="546251"/>
          </a:xfrm>
        </p:spPr>
        <p:txBody>
          <a:bodyPr/>
          <a:lstStyle>
            <a:lvl1pPr algn="l">
              <a:defRPr/>
            </a:lvl1p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a:xfrm>
            <a:off x="2834730" y="9664260"/>
            <a:ext cx="2744738" cy="546251"/>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05135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8761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410009"/>
            <a:ext cx="7197438" cy="2850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353273"/>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7592409"/>
            <a:ext cx="5975430" cy="1231202"/>
          </a:xfrm>
        </p:spPr>
        <p:txBody>
          <a:bodyPr tIns="0" bIns="0" anchor="b">
            <a:noAutofit/>
          </a:bodyPr>
          <a:lstStyle>
            <a:lvl1pPr>
              <a:defRPr sz="2834"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0" y="0"/>
            <a:ext cx="7199304" cy="7353273"/>
          </a:xfrm>
          <a:solidFill>
            <a:schemeClr val="bg2">
              <a:lumMod val="90000"/>
            </a:schemeClr>
          </a:solidFill>
        </p:spPr>
        <p:txBody>
          <a:bodyPr lIns="457200" tIns="457200"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647938" y="8837291"/>
            <a:ext cx="5975430" cy="889201"/>
          </a:xfrm>
        </p:spPr>
        <p:txBody>
          <a:bodyPr lIns="91440" tIns="0" rIns="91440" bIns="0">
            <a:normAutofit/>
          </a:bodyPr>
          <a:lstStyle>
            <a:lvl1pPr marL="0" indent="0">
              <a:spcBef>
                <a:spcPts val="0"/>
              </a:spcBef>
              <a:spcAft>
                <a:spcPts val="472"/>
              </a:spcAft>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60214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5351503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152009" y="616831"/>
            <a:ext cx="1552352" cy="861718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616831"/>
            <a:ext cx="4567064" cy="8617181"/>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505134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61897"/>
            <a:ext cx="6209407" cy="4265593"/>
          </a:xfrm>
        </p:spPr>
        <p:txBody>
          <a:bodyPr anchor="b">
            <a:normAutofit/>
          </a:bodyPr>
          <a:lstStyle>
            <a:lvl1pPr>
              <a:defRPr sz="316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811036"/>
            <a:ext cx="6209407" cy="2244377"/>
          </a:xfrm>
        </p:spPr>
        <p:txBody>
          <a:bodyPr anchor="t">
            <a:normAutofit/>
          </a:bodyPr>
          <a:lstStyle>
            <a:lvl1pPr marL="0" indent="0">
              <a:buNone/>
              <a:defRPr sz="1264">
                <a:solidFill>
                  <a:schemeClr val="tx1">
                    <a:lumMod val="75000"/>
                    <a:lumOff val="25000"/>
                  </a:schemeClr>
                </a:solidFill>
              </a:defRPr>
            </a:lvl1pPr>
            <a:lvl2pPr marL="240815" indent="0">
              <a:buNone/>
              <a:defRPr sz="948">
                <a:solidFill>
                  <a:schemeClr val="tx1">
                    <a:tint val="75000"/>
                  </a:schemeClr>
                </a:solidFill>
              </a:defRPr>
            </a:lvl2pPr>
            <a:lvl3pPr marL="481628" indent="0">
              <a:buNone/>
              <a:defRPr sz="843">
                <a:solidFill>
                  <a:schemeClr val="tx1">
                    <a:tint val="75000"/>
                  </a:schemeClr>
                </a:solidFill>
              </a:defRPr>
            </a:lvl3pPr>
            <a:lvl4pPr marL="722442" indent="0">
              <a:buNone/>
              <a:defRPr sz="738">
                <a:solidFill>
                  <a:schemeClr val="tx1">
                    <a:tint val="75000"/>
                  </a:schemeClr>
                </a:solidFill>
              </a:defRPr>
            </a:lvl4pPr>
            <a:lvl5pPr marL="963255" indent="0">
              <a:buNone/>
              <a:defRPr sz="738">
                <a:solidFill>
                  <a:schemeClr val="tx1">
                    <a:tint val="75000"/>
                  </a:schemeClr>
                </a:solidFill>
              </a:defRPr>
            </a:lvl5pPr>
            <a:lvl6pPr marL="1204071" indent="0">
              <a:buNone/>
              <a:defRPr sz="738">
                <a:solidFill>
                  <a:schemeClr val="tx1">
                    <a:tint val="75000"/>
                  </a:schemeClr>
                </a:solidFill>
              </a:defRPr>
            </a:lvl6pPr>
            <a:lvl7pPr marL="1444885" indent="0">
              <a:buNone/>
              <a:defRPr sz="738">
                <a:solidFill>
                  <a:schemeClr val="tx1">
                    <a:tint val="75000"/>
                  </a:schemeClr>
                </a:solidFill>
              </a:defRPr>
            </a:lvl7pPr>
            <a:lvl8pPr marL="1685698" indent="0">
              <a:buNone/>
              <a:defRPr sz="738">
                <a:solidFill>
                  <a:schemeClr val="tx1">
                    <a:tint val="75000"/>
                  </a:schemeClr>
                </a:solidFill>
              </a:defRPr>
            </a:lvl8pPr>
            <a:lvl9pPr marL="1926513" indent="0">
              <a:buNone/>
              <a:defRPr sz="7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6487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904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409927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9045" y="2516162"/>
            <a:ext cx="3044709" cy="1235300"/>
          </a:xfrm>
        </p:spPr>
        <p:txBody>
          <a:bodyPr anchor="b">
            <a:normAutofit/>
          </a:bodyPr>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4" name="Content Placeholder 3"/>
          <p:cNvSpPr>
            <a:spLocks noGrp="1"/>
          </p:cNvSpPr>
          <p:nvPr>
            <p:ph sz="half" idx="2"/>
          </p:nvPr>
        </p:nvSpPr>
        <p:spPr>
          <a:xfrm>
            <a:off x="499045" y="3751461"/>
            <a:ext cx="3044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5" y="2516158"/>
            <a:ext cx="3059709" cy="1235299"/>
          </a:xfrm>
        </p:spPr>
        <p:txBody>
          <a:bodyPr anchor="b"/>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6" name="Content Placeholder 5"/>
          <p:cNvSpPr>
            <a:spLocks noGrp="1"/>
          </p:cNvSpPr>
          <p:nvPr>
            <p:ph sz="quarter" idx="4"/>
          </p:nvPr>
        </p:nvSpPr>
        <p:spPr>
          <a:xfrm>
            <a:off x="3644655" y="3751461"/>
            <a:ext cx="3059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6456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4820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093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5"/>
            <a:ext cx="2321779" cy="2393998"/>
          </a:xfrm>
        </p:spPr>
        <p:txBody>
          <a:bodyPr anchor="b">
            <a:normAutofit/>
          </a:bodyPr>
          <a:lstStyle>
            <a:lvl1pPr>
              <a:defRPr sz="1686" b="0"/>
            </a:lvl1pPr>
          </a:lstStyle>
          <a:p>
            <a:r>
              <a:rPr lang="ja-JP" altLang="en-US"/>
              <a:t>マスター タイトルの書式設定</a:t>
            </a:r>
            <a:endParaRPr lang="en-US" dirty="0"/>
          </a:p>
        </p:txBody>
      </p:sp>
      <p:sp>
        <p:nvSpPr>
          <p:cNvPr id="3" name="Content Placeholder 2"/>
          <p:cNvSpPr>
            <a:spLocks noGrp="1"/>
          </p:cNvSpPr>
          <p:nvPr>
            <p:ph idx="1"/>
          </p:nvPr>
        </p:nvSpPr>
        <p:spPr>
          <a:xfrm>
            <a:off x="3059710" y="1482004"/>
            <a:ext cx="3644652" cy="7296008"/>
          </a:xfrm>
        </p:spPr>
        <p:txBody>
          <a:bodyPr/>
          <a:lstStyle>
            <a:lvl1pPr>
              <a:defRPr sz="1686"/>
            </a:lvl1pPr>
            <a:lvl2pPr>
              <a:defRPr sz="1474"/>
            </a:lvl2pPr>
            <a:lvl3pPr>
              <a:defRPr sz="1264"/>
            </a:lvl3pPr>
            <a:lvl4pPr>
              <a:defRPr sz="1054"/>
            </a:lvl4pPr>
            <a:lvl5pPr>
              <a:defRPr sz="1054"/>
            </a:lvl5pPr>
            <a:lvl6pPr>
              <a:defRPr sz="1054"/>
            </a:lvl6pPr>
            <a:lvl7pPr>
              <a:defRPr sz="1054"/>
            </a:lvl7pPr>
            <a:lvl8pPr>
              <a:defRPr sz="1054"/>
            </a:lvl8pPr>
            <a:lvl9pPr>
              <a:defRPr sz="10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753" y="3078007"/>
            <a:ext cx="2321779" cy="5700009"/>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277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2"/>
            <a:ext cx="2321779" cy="2394003"/>
          </a:xfrm>
        </p:spPr>
        <p:txBody>
          <a:bodyPr anchor="b">
            <a:normAutofit/>
          </a:bodyPr>
          <a:lstStyle>
            <a:lvl1pPr>
              <a:defRPr sz="1686"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059710" y="1482004"/>
            <a:ext cx="3644652" cy="7296008"/>
          </a:xfrm>
        </p:spPr>
        <p:txBody>
          <a:bodyPr/>
          <a:lstStyle>
            <a:lvl1pPr marL="0" indent="0">
              <a:buNone/>
              <a:defRPr sz="1686"/>
            </a:lvl1pPr>
            <a:lvl2pPr marL="240815" indent="0">
              <a:buNone/>
              <a:defRPr sz="1474"/>
            </a:lvl2pPr>
            <a:lvl3pPr marL="481628" indent="0">
              <a:buNone/>
              <a:defRPr sz="1264"/>
            </a:lvl3pPr>
            <a:lvl4pPr marL="722442" indent="0">
              <a:buNone/>
              <a:defRPr sz="1054"/>
            </a:lvl4pPr>
            <a:lvl5pPr marL="963255" indent="0">
              <a:buNone/>
              <a:defRPr sz="1054"/>
            </a:lvl5pPr>
            <a:lvl6pPr marL="1204071" indent="0">
              <a:buNone/>
              <a:defRPr sz="1054"/>
            </a:lvl6pPr>
            <a:lvl7pPr marL="1444885" indent="0">
              <a:buNone/>
              <a:defRPr sz="1054"/>
            </a:lvl7pPr>
            <a:lvl8pPr marL="1685698" indent="0">
              <a:buNone/>
              <a:defRPr sz="1054"/>
            </a:lvl8pPr>
            <a:lvl9pPr marL="1926513" indent="0">
              <a:buNone/>
              <a:defRPr sz="10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6753" y="3078008"/>
            <a:ext cx="2321779" cy="5700007"/>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9686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9045" y="547204"/>
            <a:ext cx="6209407" cy="1983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9045" y="2736005"/>
            <a:ext cx="6209407" cy="65098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5" y="9509514"/>
            <a:ext cx="1619845" cy="546251"/>
          </a:xfrm>
          <a:prstGeom prst="rect">
            <a:avLst/>
          </a:prstGeom>
        </p:spPr>
        <p:txBody>
          <a:bodyPr vert="horz" lIns="91440" tIns="45720" rIns="91440" bIns="45720" rtlCol="0" anchor="ctr"/>
          <a:lstStyle>
            <a:lvl1pPr algn="l">
              <a:defRPr sz="580">
                <a:solidFill>
                  <a:schemeClr val="tx1">
                    <a:lumMod val="65000"/>
                    <a:lumOff val="35000"/>
                  </a:schemeClr>
                </a:solidFill>
              </a:defRPr>
            </a:lvl1p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3"/>
          </p:nvPr>
        </p:nvSpPr>
        <p:spPr>
          <a:xfrm>
            <a:off x="2384774" y="9509514"/>
            <a:ext cx="2429769" cy="546251"/>
          </a:xfrm>
          <a:prstGeom prst="rect">
            <a:avLst/>
          </a:prstGeom>
        </p:spPr>
        <p:txBody>
          <a:bodyPr vert="horz" lIns="91440" tIns="45720" rIns="91440" bIns="45720" rtlCol="0" anchor="ctr"/>
          <a:lstStyle>
            <a:lvl1pPr algn="ctr">
              <a:defRPr sz="58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088606" y="9509514"/>
            <a:ext cx="1619845" cy="546251"/>
          </a:xfrm>
          <a:prstGeom prst="rect">
            <a:avLst/>
          </a:prstGeom>
        </p:spPr>
        <p:txBody>
          <a:bodyPr vert="horz" lIns="91440" tIns="45720" rIns="91440" bIns="45720" rtlCol="0" anchor="ctr"/>
          <a:lstStyle>
            <a:lvl1pPr algn="r">
              <a:defRPr sz="580">
                <a:solidFill>
                  <a:schemeClr val="tx1">
                    <a:tint val="75000"/>
                  </a:schemeClr>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07912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1628" rtl="0" eaLnBrk="1" latinLnBrk="0" hangingPunct="1">
        <a:lnSpc>
          <a:spcPct val="90000"/>
        </a:lnSpc>
        <a:spcBef>
          <a:spcPct val="0"/>
        </a:spcBef>
        <a:buNone/>
        <a:defRPr kumimoji="1" sz="2318" kern="1200">
          <a:solidFill>
            <a:schemeClr val="tx1"/>
          </a:solidFill>
          <a:latin typeface="+mj-lt"/>
          <a:ea typeface="+mj-ea"/>
          <a:cs typeface="+mj-cs"/>
        </a:defRPr>
      </a:lvl1pPr>
    </p:titleStyle>
    <p:bodyStyle>
      <a:lvl1pPr marL="120407" indent="-120407" algn="l" defTabSz="481628" rtl="0" eaLnBrk="1" latinLnBrk="0" hangingPunct="1">
        <a:lnSpc>
          <a:spcPct val="90000"/>
        </a:lnSpc>
        <a:spcBef>
          <a:spcPts val="527"/>
        </a:spcBef>
        <a:buFont typeface="Wingdings 2" pitchFamily="18" charset="2"/>
        <a:buChar char=""/>
        <a:defRPr kumimoji="1" sz="1474" kern="1200">
          <a:solidFill>
            <a:schemeClr val="tx1"/>
          </a:solidFill>
          <a:latin typeface="+mn-lt"/>
          <a:ea typeface="+mn-ea"/>
          <a:cs typeface="+mn-cs"/>
        </a:defRPr>
      </a:lvl1pPr>
      <a:lvl2pPr marL="361220" indent="-120407" algn="l" defTabSz="481628" rtl="0" eaLnBrk="1" latinLnBrk="0" hangingPunct="1">
        <a:lnSpc>
          <a:spcPct val="90000"/>
        </a:lnSpc>
        <a:spcBef>
          <a:spcPts val="263"/>
        </a:spcBef>
        <a:buFont typeface="Wingdings 2" pitchFamily="18" charset="2"/>
        <a:buChar char=""/>
        <a:defRPr kumimoji="1" sz="1264" kern="1200">
          <a:solidFill>
            <a:schemeClr val="tx1"/>
          </a:solidFill>
          <a:latin typeface="+mn-lt"/>
          <a:ea typeface="+mn-ea"/>
          <a:cs typeface="+mn-cs"/>
        </a:defRPr>
      </a:lvl2pPr>
      <a:lvl3pPr marL="602035" indent="-120407" algn="l" defTabSz="481628" rtl="0" eaLnBrk="1" latinLnBrk="0" hangingPunct="1">
        <a:lnSpc>
          <a:spcPct val="90000"/>
        </a:lnSpc>
        <a:spcBef>
          <a:spcPts val="263"/>
        </a:spcBef>
        <a:buFont typeface="Wingdings 2" pitchFamily="18" charset="2"/>
        <a:buChar char=""/>
        <a:defRPr kumimoji="1" sz="1054" kern="1200">
          <a:solidFill>
            <a:schemeClr val="tx1"/>
          </a:solidFill>
          <a:latin typeface="+mn-lt"/>
          <a:ea typeface="+mn-ea"/>
          <a:cs typeface="+mn-cs"/>
        </a:defRPr>
      </a:lvl3pPr>
      <a:lvl4pPr marL="842849"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4pPr>
      <a:lvl5pPr marL="1083663"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5pPr>
      <a:lvl6pPr marL="1324477"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6pPr>
      <a:lvl7pPr marL="1565291"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7pPr>
      <a:lvl8pPr marL="1806106"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8pPr>
      <a:lvl9pPr marL="2046920"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9pPr>
    </p:bodyStyle>
    <p:otherStyle>
      <a:defPPr>
        <a:defRPr lang="en-US"/>
      </a:defPPr>
      <a:lvl1pPr marL="0" algn="l" defTabSz="481628" rtl="0" eaLnBrk="1" latinLnBrk="0" hangingPunct="1">
        <a:defRPr kumimoji="1" sz="948" kern="1200">
          <a:solidFill>
            <a:schemeClr val="tx1"/>
          </a:solidFill>
          <a:latin typeface="+mn-lt"/>
          <a:ea typeface="+mn-ea"/>
          <a:cs typeface="+mn-cs"/>
        </a:defRPr>
      </a:lvl1pPr>
      <a:lvl2pPr marL="240815" algn="l" defTabSz="481628" rtl="0" eaLnBrk="1" latinLnBrk="0" hangingPunct="1">
        <a:defRPr kumimoji="1" sz="948" kern="1200">
          <a:solidFill>
            <a:schemeClr val="tx1"/>
          </a:solidFill>
          <a:latin typeface="+mn-lt"/>
          <a:ea typeface="+mn-ea"/>
          <a:cs typeface="+mn-cs"/>
        </a:defRPr>
      </a:lvl2pPr>
      <a:lvl3pPr marL="481628" algn="l" defTabSz="481628" rtl="0" eaLnBrk="1" latinLnBrk="0" hangingPunct="1">
        <a:defRPr kumimoji="1" sz="948" kern="1200">
          <a:solidFill>
            <a:schemeClr val="tx1"/>
          </a:solidFill>
          <a:latin typeface="+mn-lt"/>
          <a:ea typeface="+mn-ea"/>
          <a:cs typeface="+mn-cs"/>
        </a:defRPr>
      </a:lvl3pPr>
      <a:lvl4pPr marL="722442" algn="l" defTabSz="481628" rtl="0" eaLnBrk="1" latinLnBrk="0" hangingPunct="1">
        <a:defRPr kumimoji="1" sz="948" kern="1200">
          <a:solidFill>
            <a:schemeClr val="tx1"/>
          </a:solidFill>
          <a:latin typeface="+mn-lt"/>
          <a:ea typeface="+mn-ea"/>
          <a:cs typeface="+mn-cs"/>
        </a:defRPr>
      </a:lvl4pPr>
      <a:lvl5pPr marL="963255" algn="l" defTabSz="481628" rtl="0" eaLnBrk="1" latinLnBrk="0" hangingPunct="1">
        <a:defRPr kumimoji="1" sz="948" kern="1200">
          <a:solidFill>
            <a:schemeClr val="tx1"/>
          </a:solidFill>
          <a:latin typeface="+mn-lt"/>
          <a:ea typeface="+mn-ea"/>
          <a:cs typeface="+mn-cs"/>
        </a:defRPr>
      </a:lvl5pPr>
      <a:lvl6pPr marL="1204071" algn="l" defTabSz="481628" rtl="0" eaLnBrk="1" latinLnBrk="0" hangingPunct="1">
        <a:defRPr kumimoji="1" sz="948" kern="1200">
          <a:solidFill>
            <a:schemeClr val="tx1"/>
          </a:solidFill>
          <a:latin typeface="+mn-lt"/>
          <a:ea typeface="+mn-ea"/>
          <a:cs typeface="+mn-cs"/>
        </a:defRPr>
      </a:lvl6pPr>
      <a:lvl7pPr marL="1444885" algn="l" defTabSz="481628" rtl="0" eaLnBrk="1" latinLnBrk="0" hangingPunct="1">
        <a:defRPr kumimoji="1" sz="948" kern="1200">
          <a:solidFill>
            <a:schemeClr val="tx1"/>
          </a:solidFill>
          <a:latin typeface="+mn-lt"/>
          <a:ea typeface="+mn-ea"/>
          <a:cs typeface="+mn-cs"/>
        </a:defRPr>
      </a:lvl7pPr>
      <a:lvl8pPr marL="1685698" algn="l" defTabSz="481628" rtl="0" eaLnBrk="1" latinLnBrk="0" hangingPunct="1">
        <a:defRPr kumimoji="1" sz="948" kern="1200">
          <a:solidFill>
            <a:schemeClr val="tx1"/>
          </a:solidFill>
          <a:latin typeface="+mn-lt"/>
          <a:ea typeface="+mn-ea"/>
          <a:cs typeface="+mn-cs"/>
        </a:defRPr>
      </a:lvl8pPr>
      <a:lvl9pPr marL="1926513" algn="l" defTabSz="481628" rtl="0" eaLnBrk="1" latinLnBrk="0" hangingPunct="1">
        <a:defRPr kumimoji="1" sz="9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576012"/>
            <a:ext cx="7199314"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476548"/>
            <a:ext cx="7199314" cy="994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7938" y="428779"/>
            <a:ext cx="5939433" cy="217042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338"/>
            <a:ext cx="5939434" cy="6019208"/>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7939" y="9664260"/>
            <a:ext cx="1459863" cy="546251"/>
          </a:xfrm>
          <a:prstGeom prst="rect">
            <a:avLst/>
          </a:prstGeom>
        </p:spPr>
        <p:txBody>
          <a:bodyPr vert="horz" lIns="91440" tIns="45720" rIns="91440" bIns="45720" rtlCol="0" anchor="ctr"/>
          <a:lstStyle>
            <a:lvl1pPr algn="l">
              <a:defRPr sz="709">
                <a:solidFill>
                  <a:srgbClr val="FFFFFF"/>
                </a:solidFill>
              </a:defRPr>
            </a:lvl1pPr>
          </a:lstStyle>
          <a:p>
            <a:fld id="{803A35C5-A4AF-4987-B4C7-6F2DC6E9EF3D}" type="datetimeFigureOut">
              <a:rPr kumimoji="1" lang="ja-JP" altLang="en-US" smtClean="0"/>
              <a:t>2023/12/8</a:t>
            </a:fld>
            <a:endParaRPr kumimoji="1" lang="ja-JP" altLang="en-US"/>
          </a:p>
        </p:txBody>
      </p:sp>
      <p:sp>
        <p:nvSpPr>
          <p:cNvPr id="5" name="Footer Placeholder 4"/>
          <p:cNvSpPr>
            <a:spLocks noGrp="1"/>
          </p:cNvSpPr>
          <p:nvPr>
            <p:ph type="ftr" sz="quarter" idx="3"/>
          </p:nvPr>
        </p:nvSpPr>
        <p:spPr>
          <a:xfrm>
            <a:off x="2176674" y="9664260"/>
            <a:ext cx="2847841" cy="546251"/>
          </a:xfrm>
          <a:prstGeom prst="rect">
            <a:avLst/>
          </a:prstGeom>
        </p:spPr>
        <p:txBody>
          <a:bodyPr vert="horz" lIns="91440" tIns="45720" rIns="91440" bIns="45720" rtlCol="0" anchor="ctr"/>
          <a:lstStyle>
            <a:lvl1pPr algn="ctr">
              <a:defRPr sz="709"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846170" y="9664260"/>
            <a:ext cx="774744" cy="546251"/>
          </a:xfrm>
          <a:prstGeom prst="rect">
            <a:avLst/>
          </a:prstGeom>
        </p:spPr>
        <p:txBody>
          <a:bodyPr vert="horz" lIns="91440" tIns="45720" rIns="91440" bIns="45720" rtlCol="0" anchor="ctr"/>
          <a:lstStyle>
            <a:lvl1pPr algn="r">
              <a:defRPr sz="827">
                <a:solidFill>
                  <a:srgbClr val="FFFFFF"/>
                </a:solidFill>
              </a:defRPr>
            </a:lvl1pPr>
          </a:lstStyle>
          <a:p>
            <a:fld id="{E701737D-05BB-4A5B-A15C-0F3219EB8B7D}" type="slidenum">
              <a:rPr kumimoji="1" lang="ja-JP" altLang="en-US" smtClean="0"/>
              <a:t>‹#›</a:t>
            </a:fld>
            <a:endParaRPr kumimoji="1" lang="ja-JP" altLang="en-US"/>
          </a:p>
        </p:txBody>
      </p:sp>
      <p:cxnSp>
        <p:nvCxnSpPr>
          <p:cNvPr id="10" name="Straight Connector 9"/>
          <p:cNvCxnSpPr/>
          <p:nvPr/>
        </p:nvCxnSpPr>
        <p:spPr>
          <a:xfrm>
            <a:off x="704775" y="2599929"/>
            <a:ext cx="58854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145766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719907" rtl="0" eaLnBrk="1" latinLnBrk="0" hangingPunct="1">
        <a:lnSpc>
          <a:spcPct val="85000"/>
        </a:lnSpc>
        <a:spcBef>
          <a:spcPct val="0"/>
        </a:spcBef>
        <a:buNone/>
        <a:defRPr kumimoji="1" sz="3779" kern="1200" spc="-39" baseline="0">
          <a:solidFill>
            <a:schemeClr val="tx1">
              <a:lumMod val="75000"/>
              <a:lumOff val="25000"/>
            </a:schemeClr>
          </a:solidFill>
          <a:latin typeface="+mj-lt"/>
          <a:ea typeface="+mj-ea"/>
          <a:cs typeface="+mj-cs"/>
        </a:defRPr>
      </a:lvl1pPr>
    </p:titleStyle>
    <p:bodyStyle>
      <a:lvl1pPr marL="71991" indent="-71991" algn="l" defTabSz="719907" rtl="0" eaLnBrk="1" latinLnBrk="0" hangingPunct="1">
        <a:lnSpc>
          <a:spcPct val="90000"/>
        </a:lnSpc>
        <a:spcBef>
          <a:spcPts val="945"/>
        </a:spcBef>
        <a:spcAft>
          <a:spcPts val="157"/>
        </a:spcAft>
        <a:buClr>
          <a:schemeClr val="accent1"/>
        </a:buClr>
        <a:buSzPct val="100000"/>
        <a:buFont typeface="Calibri" panose="020F0502020204030204" pitchFamily="34" charset="0"/>
        <a:buChar char=" "/>
        <a:defRPr kumimoji="1" sz="1575" kern="1200">
          <a:solidFill>
            <a:schemeClr val="tx1">
              <a:lumMod val="75000"/>
              <a:lumOff val="25000"/>
            </a:schemeClr>
          </a:solidFill>
          <a:latin typeface="+mn-lt"/>
          <a:ea typeface="+mn-ea"/>
          <a:cs typeface="+mn-cs"/>
        </a:defRPr>
      </a:lvl1pPr>
      <a:lvl2pPr marL="302361"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417" kern="1200">
          <a:solidFill>
            <a:schemeClr val="tx1">
              <a:lumMod val="75000"/>
              <a:lumOff val="25000"/>
            </a:schemeClr>
          </a:solidFill>
          <a:latin typeface="+mn-lt"/>
          <a:ea typeface="+mn-ea"/>
          <a:cs typeface="+mn-cs"/>
        </a:defRPr>
      </a:lvl2pPr>
      <a:lvl3pPr marL="446342"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3pPr>
      <a:lvl4pPr marL="590324"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4pPr>
      <a:lvl5pPr marL="734305"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5pPr>
      <a:lvl6pPr marL="86603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6pPr>
      <a:lvl7pPr marL="102349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7pPr>
      <a:lvl8pPr marL="118095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8pPr>
      <a:lvl9pPr marL="133841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18.xml"/><Relationship Id="rId6" Type="http://schemas.openxmlformats.org/officeDocument/2006/relationships/image" Target="../media/image8.jpe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93C2D0-B3CC-449D-9B60-4239B76B14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760" y="24759"/>
            <a:ext cx="1029351" cy="296749"/>
          </a:xfrm>
          <a:prstGeom prst="rect">
            <a:avLst/>
          </a:prstGeom>
        </p:spPr>
      </p:pic>
      <p:sp>
        <p:nvSpPr>
          <p:cNvPr id="6" name="角丸四角形 18">
            <a:extLst>
              <a:ext uri="{FF2B5EF4-FFF2-40B4-BE49-F238E27FC236}">
                <a16:creationId xmlns:a16="http://schemas.microsoft.com/office/drawing/2014/main" id="{B7791B7F-C629-4E46-8B2C-A16765C6929C}"/>
              </a:ext>
            </a:extLst>
          </p:cNvPr>
          <p:cNvSpPr/>
          <p:nvPr/>
        </p:nvSpPr>
        <p:spPr>
          <a:xfrm>
            <a:off x="6110681" y="65802"/>
            <a:ext cx="1029351" cy="296749"/>
          </a:xfrm>
          <a:prstGeom prst="roundRect">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rPr>
              <a:t>参加無料</a:t>
            </a:r>
            <a:endParaRPr lang="en-US" altLang="ja-JP"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endParaRPr>
          </a:p>
        </p:txBody>
      </p:sp>
      <p:sp>
        <p:nvSpPr>
          <p:cNvPr id="16" name="タイトル 1">
            <a:extLst>
              <a:ext uri="{FF2B5EF4-FFF2-40B4-BE49-F238E27FC236}">
                <a16:creationId xmlns:a16="http://schemas.microsoft.com/office/drawing/2014/main" id="{CC1DF68F-0334-45BB-9EB7-264F879FB460}"/>
              </a:ext>
            </a:extLst>
          </p:cNvPr>
          <p:cNvSpPr txBox="1">
            <a:spLocks/>
          </p:cNvSpPr>
          <p:nvPr/>
        </p:nvSpPr>
        <p:spPr>
          <a:xfrm>
            <a:off x="0" y="467873"/>
            <a:ext cx="7199313" cy="900899"/>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anchor="ct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dist">
              <a:lnSpc>
                <a:spcPct val="150000"/>
              </a:lnSpc>
            </a:pPr>
            <a:r>
              <a:rPr lang="ja-JP" altLang="en-US" sz="3738" b="1" kern="0" dirty="0">
                <a:solidFill>
                  <a:schemeClr val="bg1"/>
                </a:solidFill>
                <a:latin typeface="UD デジタル 教科書体 NP-B" panose="02020700000000000000" pitchFamily="18" charset="-128"/>
                <a:ea typeface="UD デジタル 教科書体 NP-B" panose="02020700000000000000" pitchFamily="18" charset="-128"/>
              </a:rPr>
              <a:t>知的障がい者雇用セミナー</a:t>
            </a:r>
            <a:endParaRPr lang="en-US" altLang="ja-JP" sz="3738" b="1" kern="0"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22" name="テキスト ボックス 21">
            <a:extLst>
              <a:ext uri="{FF2B5EF4-FFF2-40B4-BE49-F238E27FC236}">
                <a16:creationId xmlns:a16="http://schemas.microsoft.com/office/drawing/2014/main" id="{45D02B69-6501-4DA9-A63B-D1A4F3E7F50E}"/>
              </a:ext>
            </a:extLst>
          </p:cNvPr>
          <p:cNvSpPr txBox="1"/>
          <p:nvPr/>
        </p:nvSpPr>
        <p:spPr>
          <a:xfrm>
            <a:off x="198161" y="1494415"/>
            <a:ext cx="6863039" cy="1359924"/>
          </a:xfrm>
          <a:prstGeom prst="rect">
            <a:avLst/>
          </a:prstGeom>
          <a:noFill/>
          <a:ln>
            <a:solidFill>
              <a:srgbClr val="0070C0"/>
            </a:solidFill>
          </a:ln>
        </p:spPr>
        <p:txBody>
          <a:bodyPr wrap="square" lIns="72000" tIns="0" rIns="72000" bIns="0" rtlCol="0" anchor="t">
            <a:spAutoFit/>
          </a:bodyPr>
          <a:lstStyle/>
          <a:p>
            <a:pPr>
              <a:lnSpc>
                <a:spcPct val="150000"/>
              </a:lnSpc>
            </a:pPr>
            <a:r>
              <a:rPr lang="ja-JP" altLang="en-US" sz="1200" dirty="0">
                <a:latin typeface="UD デジタル 教科書体 NK-B" panose="02020700000000000000" pitchFamily="18" charset="-128"/>
                <a:ea typeface="UD デジタル 教科書体 NK-B" panose="02020700000000000000" pitchFamily="18" charset="-128"/>
              </a:rPr>
              <a:t>　</a:t>
            </a:r>
            <a:r>
              <a:rPr lang="ja-JP" altLang="en-US" sz="1200" dirty="0" err="1">
                <a:latin typeface="UD デジタル 教科書体 NK-B" panose="02020700000000000000" pitchFamily="18" charset="-128"/>
                <a:ea typeface="UD デジタル 教科書体 NK-B" panose="02020700000000000000" pitchFamily="18" charset="-128"/>
              </a:rPr>
              <a:t>障がい</a:t>
            </a:r>
            <a:r>
              <a:rPr lang="ja-JP" altLang="en-US" sz="1200" dirty="0">
                <a:latin typeface="UD デジタル 教科書体 NK-B" panose="02020700000000000000" pitchFamily="18" charset="-128"/>
                <a:ea typeface="UD デジタル 教科書体 NK-B" panose="02020700000000000000" pitchFamily="18" charset="-128"/>
              </a:rPr>
              <a:t>者雇用に取り組む企業の方を対象に「知的障がい者の雇用」をテーマとしたセミナーを開催します。知的障がい者の雇用管理についての講演や「ハートフルオフィス」で働く知的障がいのある職員への就労支援をご紹介し、そこで働く知的障がいのある職員から、日々の業務内容の説明や一般企業への就労に向けての取組みを発表します。また、実際に「ハートフルオフィス」の様子や支援学校生徒が大阪府公館で行う「職場体験実習」の様子を見学いただきます。是非、ご参加ください。</a:t>
            </a:r>
          </a:p>
        </p:txBody>
      </p:sp>
      <p:sp>
        <p:nvSpPr>
          <p:cNvPr id="23" name="テキスト ボックス 22">
            <a:extLst>
              <a:ext uri="{FF2B5EF4-FFF2-40B4-BE49-F238E27FC236}">
                <a16:creationId xmlns:a16="http://schemas.microsoft.com/office/drawing/2014/main" id="{D6E6C674-B85C-48A6-996C-B04E87E5E92E}"/>
              </a:ext>
            </a:extLst>
          </p:cNvPr>
          <p:cNvSpPr txBox="1"/>
          <p:nvPr/>
        </p:nvSpPr>
        <p:spPr>
          <a:xfrm>
            <a:off x="446685" y="2817611"/>
            <a:ext cx="6513767" cy="1895080"/>
          </a:xfrm>
          <a:prstGeom prst="rect">
            <a:avLst/>
          </a:prstGeom>
          <a:noFill/>
          <a:ln>
            <a:noFill/>
          </a:ln>
        </p:spPr>
        <p:txBody>
          <a:bodyPr wrap="square" lIns="91743" tIns="122325" bIns="91743" numCol="1" rtlCol="0" anchor="ctr" anchorCtr="1">
            <a:spAutoFit/>
          </a:bodyPr>
          <a:lstStyle/>
          <a:p>
            <a:pPr marL="285750" indent="-285750">
              <a:lnSpc>
                <a:spcPct val="150000"/>
              </a:lnSpc>
              <a:buClr>
                <a:srgbClr val="0070C0"/>
              </a:buClr>
              <a:buFont typeface="Wingdings" panose="05000000000000000000" pitchFamily="2" charset="2"/>
              <a:buChar char="u"/>
            </a:pPr>
            <a:r>
              <a:rPr lang="ja-JP" altLang="en-US" sz="1249" b="1" dirty="0">
                <a:latin typeface="UD デジタル 教科書体 NK-B" panose="02020700000000000000" pitchFamily="18" charset="-128"/>
                <a:ea typeface="UD デジタル 教科書体 NK-B" panose="02020700000000000000" pitchFamily="18" charset="-128"/>
              </a:rPr>
              <a:t>日　時　　</a:t>
            </a:r>
            <a:r>
              <a:rPr lang="ja-JP" altLang="en-US" sz="1400" b="1" dirty="0">
                <a:latin typeface="UD デジタル 教科書体 NK-B" panose="02020700000000000000" pitchFamily="18" charset="-128"/>
                <a:ea typeface="UD デジタル 教科書体 NK-B" panose="02020700000000000000" pitchFamily="18" charset="-128"/>
              </a:rPr>
              <a:t>令和</a:t>
            </a:r>
            <a:r>
              <a:rPr lang="en-US" altLang="ja-JP" sz="1400" b="1" dirty="0">
                <a:latin typeface="UD デジタル 教科書体 NK-B" panose="02020700000000000000" pitchFamily="18" charset="-128"/>
                <a:ea typeface="UD デジタル 教科書体 NK-B" panose="02020700000000000000" pitchFamily="18" charset="-128"/>
              </a:rPr>
              <a:t>6</a:t>
            </a:r>
            <a:r>
              <a:rPr lang="ja-JP" altLang="en-US" sz="1400" b="1" dirty="0">
                <a:latin typeface="UD デジタル 教科書体 NK-B" panose="02020700000000000000" pitchFamily="18" charset="-128"/>
                <a:ea typeface="UD デジタル 教科書体 NK-B" panose="02020700000000000000" pitchFamily="18" charset="-128"/>
              </a:rPr>
              <a:t>年</a:t>
            </a:r>
            <a:r>
              <a:rPr lang="en-US" altLang="ja-JP" sz="1800" b="1" dirty="0">
                <a:latin typeface="UD デジタル 教科書体 NK-B" panose="02020700000000000000" pitchFamily="18" charset="-128"/>
                <a:ea typeface="UD デジタル 教科書体 NK-B" panose="02020700000000000000" pitchFamily="18" charset="-128"/>
              </a:rPr>
              <a:t>1</a:t>
            </a:r>
            <a:r>
              <a:rPr lang="ja-JP" altLang="en-US" sz="1250" b="1" dirty="0">
                <a:latin typeface="UD デジタル 教科書体 NK-B" panose="02020700000000000000" pitchFamily="18" charset="-128"/>
                <a:ea typeface="UD デジタル 教科書体 NK-B" panose="02020700000000000000" pitchFamily="18" charset="-128"/>
              </a:rPr>
              <a:t>月</a:t>
            </a:r>
            <a:r>
              <a:rPr lang="en-US" altLang="ja-JP" sz="1800" b="1" dirty="0">
                <a:latin typeface="UD デジタル 教科書体 NK-B" panose="02020700000000000000" pitchFamily="18" charset="-128"/>
                <a:ea typeface="UD デジタル 教科書体 NK-B" panose="02020700000000000000" pitchFamily="18" charset="-128"/>
              </a:rPr>
              <a:t>25</a:t>
            </a:r>
            <a:r>
              <a:rPr lang="ja-JP" altLang="en-US" sz="1400" b="1" dirty="0">
                <a:latin typeface="UD デジタル 教科書体 NK-B" panose="02020700000000000000" pitchFamily="18" charset="-128"/>
                <a:ea typeface="UD デジタル 教科書体 NK-B" panose="02020700000000000000" pitchFamily="18" charset="-128"/>
              </a:rPr>
              <a:t>日（木）</a:t>
            </a:r>
            <a:r>
              <a:rPr lang="en-US" altLang="ja-JP" sz="1400" dirty="0">
                <a:latin typeface="UD デジタル 教科書体 NK-B" panose="02020700000000000000" pitchFamily="18" charset="-128"/>
                <a:ea typeface="UD デジタル 教科書体 NK-B" panose="02020700000000000000" pitchFamily="18" charset="-128"/>
              </a:rPr>
              <a:t>13</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30</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16</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30</a:t>
            </a:r>
            <a:r>
              <a:rPr lang="ja-JP" altLang="en-US" sz="1400" dirty="0">
                <a:latin typeface="UD デジタル 教科書体 NK-B" panose="02020700000000000000" pitchFamily="18" charset="-128"/>
                <a:ea typeface="UD デジタル 教科書体 NK-B" panose="02020700000000000000" pitchFamily="18" charset="-128"/>
              </a:rPr>
              <a:t>　（受付開始</a:t>
            </a:r>
            <a:r>
              <a:rPr lang="en-US" altLang="ja-JP" sz="1400" dirty="0">
                <a:latin typeface="UD デジタル 教科書体 NK-B" panose="02020700000000000000" pitchFamily="18" charset="-128"/>
                <a:ea typeface="UD デジタル 教科書体 NK-B" panose="02020700000000000000" pitchFamily="18" charset="-128"/>
              </a:rPr>
              <a:t>13</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00</a:t>
            </a:r>
            <a:r>
              <a:rPr lang="ja-JP" altLang="en-US" sz="1400" dirty="0">
                <a:latin typeface="UD デジタル 教科書体 NK-B" panose="02020700000000000000" pitchFamily="18" charset="-128"/>
                <a:ea typeface="UD デジタル 教科書体 NK-B" panose="02020700000000000000" pitchFamily="18" charset="-128"/>
              </a:rPr>
              <a:t>）</a:t>
            </a:r>
            <a:endParaRPr lang="en-US" altLang="ja-JP" sz="1400" dirty="0">
              <a:latin typeface="UD デジタル 教科書体 NK-B" panose="02020700000000000000" pitchFamily="18" charset="-128"/>
              <a:ea typeface="UD デジタル 教科書体 NK-B" panose="02020700000000000000" pitchFamily="18" charset="-128"/>
            </a:endParaRPr>
          </a:p>
          <a:p>
            <a:pPr marL="285750" indent="-285750">
              <a:lnSpc>
                <a:spcPct val="150000"/>
              </a:lnSpc>
              <a:buClr>
                <a:schemeClr val="accent2"/>
              </a:buClr>
              <a:buFont typeface="Wingdings" panose="05000000000000000000" pitchFamily="2" charset="2"/>
              <a:buChar char="u"/>
            </a:pPr>
            <a:r>
              <a:rPr lang="ja-JP" altLang="en-US" sz="1249" b="1" dirty="0">
                <a:latin typeface="UD デジタル 教科書体 NK-B" panose="02020700000000000000" pitchFamily="18" charset="-128"/>
                <a:ea typeface="UD デジタル 教科書体 NK-B" panose="02020700000000000000" pitchFamily="18" charset="-128"/>
              </a:rPr>
              <a:t>対　象</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400" dirty="0">
                <a:latin typeface="UD デジタル 教科書体 NK-B" panose="02020700000000000000" pitchFamily="18" charset="-128"/>
                <a:ea typeface="UD デジタル 教科書体 NK-B" panose="02020700000000000000" pitchFamily="18" charset="-128"/>
              </a:rPr>
              <a:t>企業の方（経営者、人事・労務担当者等）</a:t>
            </a:r>
            <a:endParaRPr lang="en-US" altLang="ja-JP" sz="1400" dirty="0">
              <a:latin typeface="UD デジタル 教科書体 NK-B" panose="02020700000000000000" pitchFamily="18" charset="-128"/>
              <a:ea typeface="UD デジタル 教科書体 NK-B" panose="02020700000000000000" pitchFamily="18" charset="-128"/>
            </a:endParaRPr>
          </a:p>
          <a:p>
            <a:pPr marL="285750" indent="-285750">
              <a:lnSpc>
                <a:spcPct val="150000"/>
              </a:lnSpc>
              <a:buClr>
                <a:srgbClr val="5669CA"/>
              </a:buClr>
              <a:buFont typeface="Wingdings" panose="05000000000000000000" pitchFamily="2" charset="2"/>
              <a:buChar char="u"/>
            </a:pPr>
            <a:r>
              <a:rPr lang="ja-JP" altLang="en-US" sz="1249" b="1" dirty="0">
                <a:latin typeface="UD デジタル 教科書体 NK-B" panose="02020700000000000000" pitchFamily="18" charset="-128"/>
                <a:ea typeface="UD デジタル 教科書体 NK-B" panose="02020700000000000000" pitchFamily="18" charset="-128"/>
              </a:rPr>
              <a:t>場　所</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400" dirty="0">
                <a:latin typeface="UD デジタル 教科書体 NK-B" panose="02020700000000000000" pitchFamily="18" charset="-128"/>
                <a:ea typeface="UD デジタル 教科書体 NK-B" panose="02020700000000000000" pitchFamily="18" charset="-128"/>
              </a:rPr>
              <a:t>大阪府公館</a:t>
            </a:r>
            <a:endParaRPr lang="en-US" altLang="ja-JP" sz="1400" dirty="0">
              <a:latin typeface="UD デジタル 教科書体 NK-B" panose="02020700000000000000" pitchFamily="18" charset="-128"/>
              <a:ea typeface="UD デジタル 教科書体 NK-B" panose="02020700000000000000" pitchFamily="18" charset="-128"/>
            </a:endParaRPr>
          </a:p>
          <a:p>
            <a:pPr marL="285750" indent="-285750">
              <a:lnSpc>
                <a:spcPct val="150000"/>
              </a:lnSpc>
              <a:buClr>
                <a:srgbClr val="5669CA"/>
              </a:buClr>
              <a:buFont typeface="Wingdings" panose="05000000000000000000" pitchFamily="2" charset="2"/>
              <a:buChar char="u"/>
            </a:pPr>
            <a:r>
              <a:rPr lang="ja-JP" altLang="en-US" sz="1249" b="1" dirty="0">
                <a:latin typeface="UD デジタル 教科書体 NK-B" panose="02020700000000000000" pitchFamily="18" charset="-128"/>
                <a:ea typeface="UD デジタル 教科書体 NK-B" panose="02020700000000000000" pitchFamily="18" charset="-128"/>
              </a:rPr>
              <a:t>定　員</a:t>
            </a:r>
            <a:r>
              <a:rPr lang="ja-JP" altLang="en-US" sz="1249" dirty="0">
                <a:latin typeface="UD デジタル 教科書体 NK-B" panose="02020700000000000000" pitchFamily="18" charset="-128"/>
                <a:ea typeface="UD デジタル 教科書体 NK-B" panose="02020700000000000000" pitchFamily="18" charset="-128"/>
              </a:rPr>
              <a:t>　　</a:t>
            </a:r>
            <a:r>
              <a:rPr lang="en-US" altLang="ja-JP" sz="1400" dirty="0">
                <a:latin typeface="UD デジタル 教科書体 NK-B" panose="02020700000000000000" pitchFamily="18" charset="-128"/>
                <a:ea typeface="UD デジタル 教科書体 NK-B" panose="02020700000000000000" pitchFamily="18" charset="-128"/>
              </a:rPr>
              <a:t>20</a:t>
            </a:r>
            <a:r>
              <a:rPr lang="ja-JP" altLang="en-US" sz="1400" dirty="0">
                <a:latin typeface="UD デジタル 教科書体 NK-B" panose="02020700000000000000" pitchFamily="18" charset="-128"/>
                <a:ea typeface="UD デジタル 教科書体 NK-B" panose="02020700000000000000" pitchFamily="18" charset="-128"/>
              </a:rPr>
              <a:t>名（申込先着順）</a:t>
            </a:r>
            <a:endParaRPr lang="en-US" altLang="ja-JP" sz="1400" dirty="0">
              <a:latin typeface="UD デジタル 教科書体 NK-B" panose="02020700000000000000" pitchFamily="18" charset="-128"/>
              <a:ea typeface="UD デジタル 教科書体 NK-B" panose="02020700000000000000" pitchFamily="18" charset="-128"/>
            </a:endParaRPr>
          </a:p>
          <a:p>
            <a:pPr marL="285750" indent="-285750">
              <a:lnSpc>
                <a:spcPct val="150000"/>
              </a:lnSpc>
              <a:buClr>
                <a:srgbClr val="5669CA"/>
              </a:buClr>
              <a:buFont typeface="Wingdings" panose="05000000000000000000" pitchFamily="2" charset="2"/>
              <a:buChar char="u"/>
            </a:pPr>
            <a:r>
              <a:rPr lang="ja-JP" altLang="en-US" sz="1249" b="1" dirty="0">
                <a:latin typeface="UD デジタル 教科書体 NK-B" panose="02020700000000000000" pitchFamily="18" charset="-128"/>
                <a:ea typeface="UD デジタル 教科書体 NK-B" panose="02020700000000000000" pitchFamily="18" charset="-128"/>
              </a:rPr>
              <a:t>申込み</a:t>
            </a:r>
            <a:r>
              <a:rPr lang="ja-JP" altLang="en-US" sz="1249" dirty="0">
                <a:latin typeface="UD デジタル 教科書体 NK-B" panose="02020700000000000000" pitchFamily="18" charset="-128"/>
                <a:ea typeface="UD デジタル 教科書体 NK-B" panose="02020700000000000000" pitchFamily="18" charset="-128"/>
              </a:rPr>
              <a:t>　</a:t>
            </a:r>
            <a:r>
              <a:rPr lang="ja-JP" altLang="en-US" sz="1400" dirty="0">
                <a:latin typeface="UD デジタル 教科書体 NK-B" panose="02020700000000000000" pitchFamily="18" charset="-128"/>
                <a:ea typeface="UD デジタル 教科書体 NK-B" panose="02020700000000000000" pitchFamily="18" charset="-128"/>
              </a:rPr>
              <a:t>裏面をご確認のうえ、令和</a:t>
            </a:r>
            <a:r>
              <a:rPr lang="en-US" altLang="ja-JP" sz="1400" dirty="0">
                <a:latin typeface="UD デジタル 教科書体 NK-B" panose="02020700000000000000" pitchFamily="18" charset="-128"/>
                <a:ea typeface="UD デジタル 教科書体 NK-B" panose="02020700000000000000" pitchFamily="18" charset="-128"/>
              </a:rPr>
              <a:t>6</a:t>
            </a:r>
            <a:r>
              <a:rPr lang="ja-JP" altLang="en-US" sz="1400" dirty="0">
                <a:latin typeface="UD デジタル 教科書体 NK-B" panose="02020700000000000000" pitchFamily="18" charset="-128"/>
                <a:ea typeface="UD デジタル 教科書体 NK-B" panose="02020700000000000000" pitchFamily="18" charset="-128"/>
              </a:rPr>
              <a:t>年１月</a:t>
            </a:r>
            <a:r>
              <a:rPr lang="en-US" altLang="ja-JP" sz="1400" dirty="0">
                <a:latin typeface="UD デジタル 教科書体 NK-B" panose="02020700000000000000" pitchFamily="18" charset="-128"/>
                <a:ea typeface="UD デジタル 教科書体 NK-B" panose="02020700000000000000" pitchFamily="18" charset="-128"/>
              </a:rPr>
              <a:t>24</a:t>
            </a:r>
            <a:r>
              <a:rPr lang="ja-JP" altLang="en-US" sz="1400" dirty="0">
                <a:latin typeface="UD デジタル 教科書体 NK-B" panose="02020700000000000000" pitchFamily="18" charset="-128"/>
                <a:ea typeface="UD デジタル 教科書体 NK-B" panose="02020700000000000000" pitchFamily="18" charset="-128"/>
              </a:rPr>
              <a:t>日（水）までにお申込みください。</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p:txBody>
      </p:sp>
      <p:sp>
        <p:nvSpPr>
          <p:cNvPr id="46" name="四角形: 角を丸くする 45">
            <a:extLst>
              <a:ext uri="{FF2B5EF4-FFF2-40B4-BE49-F238E27FC236}">
                <a16:creationId xmlns:a16="http://schemas.microsoft.com/office/drawing/2014/main" id="{509FBDB6-BE62-402A-A285-1F6CA9546F99}"/>
              </a:ext>
            </a:extLst>
          </p:cNvPr>
          <p:cNvSpPr/>
          <p:nvPr/>
        </p:nvSpPr>
        <p:spPr>
          <a:xfrm>
            <a:off x="250348" y="4790007"/>
            <a:ext cx="6593836" cy="3248996"/>
          </a:xfrm>
          <a:prstGeom prst="roundRect">
            <a:avLst/>
          </a:prstGeom>
          <a:solidFill>
            <a:schemeClr val="bg1"/>
          </a:solidFill>
          <a:ln>
            <a:solidFill>
              <a:schemeClr val="accent3">
                <a:lumMod val="7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7" name="四角形: 角を丸くする 4">
            <a:extLst>
              <a:ext uri="{FF2B5EF4-FFF2-40B4-BE49-F238E27FC236}">
                <a16:creationId xmlns:a16="http://schemas.microsoft.com/office/drawing/2014/main" id="{442C14E4-4510-4819-9BF5-7F4A4166BA38}"/>
              </a:ext>
            </a:extLst>
          </p:cNvPr>
          <p:cNvSpPr txBox="1"/>
          <p:nvPr/>
        </p:nvSpPr>
        <p:spPr>
          <a:xfrm>
            <a:off x="198161" y="5033585"/>
            <a:ext cx="6662941" cy="2908996"/>
          </a:xfrm>
          <a:prstGeom prst="rect">
            <a:avLst/>
          </a:prstGeom>
          <a:ln>
            <a:noFill/>
          </a:ln>
        </p:spPr>
        <p:style>
          <a:lnRef idx="0">
            <a:scrgbClr r="0" g="0" b="0"/>
          </a:lnRef>
          <a:fillRef idx="0">
            <a:scrgbClr r="0" g="0" b="0"/>
          </a:fillRef>
          <a:effectRef idx="0">
            <a:scrgbClr r="0" g="0" b="0"/>
          </a:effectRef>
          <a:fontRef idx="minor">
            <a:schemeClr val="lt1"/>
          </a:fontRef>
        </p:style>
        <p:txBody>
          <a:bodyPr spcFirstLastPara="0" vert="horz" wrap="square" lIns="61173" tIns="61173" rIns="61173" bIns="61173" numCol="1" spcCol="1270" anchor="ctr" anchorCtr="0">
            <a:noAutofit/>
          </a:bodyPr>
          <a:lstStyle/>
          <a:p>
            <a:pPr defTabSz="713674">
              <a:spcBef>
                <a:spcPct val="0"/>
              </a:spcBef>
              <a:spcAft>
                <a:spcPct val="35000"/>
              </a:spcAft>
            </a:pPr>
            <a:r>
              <a:rPr lang="ja-JP" altLang="en-US" sz="1400" b="1" dirty="0">
                <a:solidFill>
                  <a:schemeClr val="tx1"/>
                </a:solidFill>
                <a:latin typeface="UD デジタル 教科書体 NP-B" panose="02020700000000000000" pitchFamily="18" charset="-128"/>
                <a:ea typeface="UD デジタル 教科書体 NP-B" panose="02020700000000000000" pitchFamily="18" charset="-128"/>
              </a:rPr>
              <a:t>　</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プログラム</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ja-JP" sz="14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○大阪府公館での府内支援学校に在籍する生徒の職場体験実習見学と概要説明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○大阪府ハートフルオフィスにおける知的障がいのある職員への就労支援</a:t>
            </a: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1249" b="1" dirty="0" err="1">
                <a:solidFill>
                  <a:schemeClr val="tx1"/>
                </a:solidFill>
                <a:latin typeface="UD デジタル 教科書体 NP-B" panose="02020700000000000000" pitchFamily="18" charset="-128"/>
                <a:ea typeface="UD デジタル 教科書体 NP-B" panose="02020700000000000000" pitchFamily="18" charset="-128"/>
              </a:rPr>
              <a:t>大阪府福祉部障がい</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福祉室自立支援課　職員</a:t>
            </a: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ハートフルオフィス作業員</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○大阪府ハートフルオフィス大手前での</a:t>
            </a:r>
            <a:r>
              <a:rPr lang="ja-JP" altLang="en-US" sz="1249" b="1" dirty="0">
                <a:solidFill>
                  <a:schemeClr val="tx1"/>
                </a:solidFill>
                <a:latin typeface="UD デジタル 教科書体 NK-B" panose="02020700000000000000" pitchFamily="18" charset="-128"/>
                <a:ea typeface="UD デジタル 教科書体 NK-B" panose="02020700000000000000" pitchFamily="18" charset="-128"/>
              </a:rPr>
              <a:t>就業風景の見学</a:t>
            </a:r>
            <a:endParaRPr lang="en-US" altLang="ja-JP" sz="1249" b="1" dirty="0">
              <a:solidFill>
                <a:schemeClr val="tx1"/>
              </a:solidFill>
              <a:latin typeface="UD デジタル 教科書体 NK-B" panose="02020700000000000000" pitchFamily="18" charset="-128"/>
              <a:ea typeface="UD デジタル 教科書体 NK-B" panose="02020700000000000000" pitchFamily="18" charset="-128"/>
            </a:endParaRPr>
          </a:p>
          <a:p>
            <a:pPr defTabSz="713674">
              <a:spcBef>
                <a:spcPct val="0"/>
              </a:spcBef>
              <a:spcAft>
                <a:spcPct val="35000"/>
              </a:spcAft>
            </a:pPr>
            <a:endParaRPr lang="en-US" altLang="ja-JP" sz="1249" b="1" dirty="0">
              <a:solidFill>
                <a:schemeClr val="tx1"/>
              </a:solidFill>
              <a:latin typeface="HG丸ｺﾞｼｯｸM-PRO" panose="020F0600000000000000" pitchFamily="50" charset="-128"/>
              <a:ea typeface="HG丸ｺﾞｼｯｸM-PRO" panose="020F0600000000000000" pitchFamily="50"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○知的</a:t>
            </a:r>
            <a:r>
              <a:rPr lang="ja-JP" altLang="en-US" sz="1249" b="1" dirty="0" err="1">
                <a:solidFill>
                  <a:schemeClr val="tx1"/>
                </a:solidFill>
                <a:latin typeface="UD デジタル 教科書体 NP-B" panose="02020700000000000000" pitchFamily="18" charset="-128"/>
                <a:ea typeface="UD デジタル 教科書体 NP-B" panose="02020700000000000000" pitchFamily="18" charset="-128"/>
              </a:rPr>
              <a:t>障がい</a:t>
            </a: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者の採用から雇用管理、定着管理まで</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大阪府障がい者雇用促進センター　上席調査役　松田達久</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 name="テキスト ボックス 1">
            <a:extLst>
              <a:ext uri="{FF2B5EF4-FFF2-40B4-BE49-F238E27FC236}">
                <a16:creationId xmlns:a16="http://schemas.microsoft.com/office/drawing/2014/main" id="{1B32C78D-E7E5-4A28-9FC5-0902FA1C58E0}"/>
              </a:ext>
            </a:extLst>
          </p:cNvPr>
          <p:cNvSpPr txBox="1"/>
          <p:nvPr/>
        </p:nvSpPr>
        <p:spPr>
          <a:xfrm>
            <a:off x="1450051" y="9540720"/>
            <a:ext cx="5749262" cy="750975"/>
          </a:xfrm>
          <a:prstGeom prst="rect">
            <a:avLst/>
          </a:prstGeom>
          <a:noFill/>
        </p:spPr>
        <p:txBody>
          <a:bodyPr wrap="square" rtlCol="0">
            <a:spAutoFit/>
          </a:bodyPr>
          <a:lstStyle/>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お問合せ先　</a:t>
            </a:r>
            <a:r>
              <a:rPr kumimoji="1" lang="ja-JP" altLang="en-US" sz="1070" b="1" dirty="0" err="1">
                <a:solidFill>
                  <a:schemeClr val="bg1"/>
                </a:solidFill>
                <a:latin typeface="UD デジタル 教科書体 NP-B" panose="02020700000000000000" pitchFamily="18" charset="-128"/>
                <a:ea typeface="UD デジタル 教科書体 NP-B" panose="02020700000000000000" pitchFamily="18" charset="-128"/>
              </a:rPr>
              <a:t>大阪府障がい</a:t>
            </a:r>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者雇用促進センター</a:t>
            </a:r>
            <a:endParaRPr kumimoji="1" lang="en-US" altLang="ja-JP" sz="107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00" b="1" dirty="0">
                <a:solidFill>
                  <a:schemeClr val="bg1"/>
                </a:solidFill>
                <a:latin typeface="UD デジタル 教科書体 NP-B" panose="02020700000000000000" pitchFamily="18" charset="-128"/>
                <a:ea typeface="UD デジタル 教科書体 NP-B" panose="02020700000000000000" pitchFamily="18" charset="-128"/>
              </a:rPr>
              <a:t>（大阪府 商工労働部 雇用推進室 就業促進課 障がい者雇用促進グループ）</a:t>
            </a:r>
            <a:endPar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TEL</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06-6360-9077</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FAX</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06-6360-9079</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endPar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E-mail</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893" b="1" dirty="0">
                <a:solidFill>
                  <a:schemeClr val="bg1"/>
                </a:solidFill>
                <a:latin typeface="UD デジタル 教科書体 NP-B" panose="02020700000000000000" pitchFamily="18" charset="-128"/>
                <a:ea typeface="UD デジタル 教科書体 NP-B" panose="02020700000000000000" pitchFamily="18" charset="-128"/>
              </a:rPr>
              <a:t>shugyosokushin-g04@gbox.pref.osaka.lg.jp</a:t>
            </a:r>
            <a:r>
              <a:rPr kumimoji="1" lang="ja-JP" altLang="en-US" sz="893"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893" b="1" dirty="0">
                <a:solidFill>
                  <a:schemeClr val="bg1"/>
                </a:solidFill>
              </a:rPr>
              <a:t>　 　</a:t>
            </a:r>
            <a:r>
              <a:rPr kumimoji="1" lang="ja-JP" altLang="en-US" sz="1070" b="1" dirty="0">
                <a:solidFill>
                  <a:schemeClr val="bg1"/>
                </a:solidFill>
              </a:rPr>
              <a:t>　　　　</a:t>
            </a:r>
            <a:endParaRPr kumimoji="1" lang="en-US" altLang="ja-JP" sz="1070" b="1" dirty="0">
              <a:solidFill>
                <a:schemeClr val="bg1"/>
              </a:solidFill>
            </a:endParaRPr>
          </a:p>
        </p:txBody>
      </p:sp>
      <p:sp>
        <p:nvSpPr>
          <p:cNvPr id="14" name="テキスト ボックス 13">
            <a:extLst>
              <a:ext uri="{FF2B5EF4-FFF2-40B4-BE49-F238E27FC236}">
                <a16:creationId xmlns:a16="http://schemas.microsoft.com/office/drawing/2014/main" id="{42C528E0-B56F-4244-9B67-AC61A2834018}"/>
              </a:ext>
            </a:extLst>
          </p:cNvPr>
          <p:cNvSpPr txBox="1"/>
          <p:nvPr/>
        </p:nvSpPr>
        <p:spPr>
          <a:xfrm>
            <a:off x="161365" y="9540720"/>
            <a:ext cx="2288209" cy="421654"/>
          </a:xfrm>
          <a:prstGeom prst="rect">
            <a:avLst/>
          </a:prstGeom>
          <a:noFill/>
        </p:spPr>
        <p:txBody>
          <a:bodyPr wrap="square" rtlCol="0">
            <a:spAutoFit/>
          </a:bodyPr>
          <a:lstStyle/>
          <a:p>
            <a:r>
              <a:rPr kumimoji="1" lang="ja-JP" altLang="en-US" sz="1070" b="1" dirty="0">
                <a:solidFill>
                  <a:schemeClr val="bg1"/>
                </a:solidFill>
                <a:latin typeface="UD デジタル 教科書体 NP-B" panose="02020700000000000000" pitchFamily="18" charset="-128"/>
                <a:ea typeface="UD デジタル 教科書体 NP-B" panose="02020700000000000000" pitchFamily="18" charset="-128"/>
              </a:rPr>
              <a:t>主催　大阪府</a:t>
            </a:r>
            <a:r>
              <a:rPr kumimoji="1" lang="ja-JP" altLang="en-US" sz="107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70" b="1"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07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7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8" name="正方形/長方形 18">
            <a:extLst>
              <a:ext uri="{FF2B5EF4-FFF2-40B4-BE49-F238E27FC236}">
                <a16:creationId xmlns:a16="http://schemas.microsoft.com/office/drawing/2014/main" id="{CE2006AA-0BA0-4CFC-99C8-328EA502B717}"/>
              </a:ext>
            </a:extLst>
          </p:cNvPr>
          <p:cNvSpPr>
            <a:spLocks noChangeArrowheads="1"/>
          </p:cNvSpPr>
          <p:nvPr/>
        </p:nvSpPr>
        <p:spPr bwMode="auto">
          <a:xfrm>
            <a:off x="338211" y="8052255"/>
            <a:ext cx="5689129" cy="1392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50000"/>
              </a:lnSpc>
              <a:spcBef>
                <a:spcPct val="0"/>
              </a:spcBef>
              <a:buNone/>
            </a:pPr>
            <a:r>
              <a:rPr lang="en-US" altLang="ja-JP" sz="1253"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253" b="1" dirty="0">
                <a:solidFill>
                  <a:srgbClr val="000000"/>
                </a:solidFill>
                <a:latin typeface="UD デジタル 教科書体 NP-B" panose="02020700000000000000" pitchFamily="18" charset="-128"/>
                <a:ea typeface="UD デジタル 教科書体 NP-B" panose="02020700000000000000" pitchFamily="18" charset="-128"/>
              </a:rPr>
              <a:t>会場案内</a:t>
            </a:r>
            <a:r>
              <a:rPr lang="en-US" altLang="ja-JP" sz="1253" b="1" dirty="0">
                <a:solidFill>
                  <a:srgbClr val="000000"/>
                </a:solidFill>
                <a:latin typeface="UD デジタル 教科書体 NP-B" panose="02020700000000000000" pitchFamily="18" charset="-128"/>
                <a:ea typeface="UD デジタル 教科書体 NP-B" panose="02020700000000000000" pitchFamily="18" charset="-128"/>
              </a:rPr>
              <a:t>》</a:t>
            </a:r>
          </a:p>
          <a:p>
            <a:pPr>
              <a:lnSpc>
                <a:spcPct val="150000"/>
              </a:lnSpc>
              <a:spcBef>
                <a:spcPct val="0"/>
              </a:spcBef>
              <a:buNone/>
            </a:pPr>
            <a:r>
              <a:rPr lang="en-US" altLang="ja-JP" sz="1253" dirty="0">
                <a:latin typeface="UD デジタル 教科書体 NP-B" panose="02020700000000000000" pitchFamily="18" charset="-128"/>
                <a:ea typeface="UD デジタル 教科書体 NP-B" panose="02020700000000000000" pitchFamily="18" charset="-128"/>
              </a:rPr>
              <a:t> </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200" b="1" dirty="0">
                <a:latin typeface="UD デジタル 教科書体 NP-B" panose="02020700000000000000" pitchFamily="18" charset="-128"/>
                <a:ea typeface="UD デジタル 教科書体 NP-B" panose="02020700000000000000" pitchFamily="18" charset="-128"/>
              </a:rPr>
              <a:t>大阪府公館（</a:t>
            </a:r>
            <a:r>
              <a:rPr lang="zh-CN" altLang="en-US" sz="1200" b="1" dirty="0">
                <a:latin typeface="UD デジタル 教科書体 NP-B" panose="02020700000000000000" pitchFamily="18" charset="-128"/>
                <a:ea typeface="UD デジタル 教科書体 NP-B" panose="02020700000000000000" pitchFamily="18" charset="-128"/>
              </a:rPr>
              <a:t>大阪市中央区大手前</a:t>
            </a:r>
            <a:r>
              <a:rPr lang="en-US" altLang="ja-JP" sz="1200" b="1" dirty="0">
                <a:latin typeface="UD デジタル 教科書体 NP-B" panose="02020700000000000000" pitchFamily="18" charset="-128"/>
                <a:ea typeface="UD デジタル 教科書体 NP-B" panose="02020700000000000000" pitchFamily="18" charset="-128"/>
              </a:rPr>
              <a:t>2</a:t>
            </a:r>
            <a:r>
              <a:rPr lang="ja-JP" altLang="en-US" sz="1200" b="1" dirty="0">
                <a:latin typeface="UD デジタル 教科書体 NP-B" panose="02020700000000000000" pitchFamily="18" charset="-128"/>
                <a:ea typeface="UD デジタル 教科書体 NP-B" panose="02020700000000000000" pitchFamily="18" charset="-128"/>
              </a:rPr>
              <a:t>－</a:t>
            </a:r>
            <a:r>
              <a:rPr lang="zh-CN" altLang="en-US" sz="1200" b="1" dirty="0">
                <a:latin typeface="UD デジタル 教科書体 NP-B" panose="02020700000000000000" pitchFamily="18" charset="-128"/>
                <a:ea typeface="UD デジタル 教科書体 NP-B" panose="02020700000000000000" pitchFamily="18" charset="-128"/>
              </a:rPr>
              <a:t>１</a:t>
            </a:r>
            <a:r>
              <a:rPr lang="ja-JP" altLang="en-US" sz="1200" b="1" dirty="0">
                <a:latin typeface="UD デジタル 教科書体 NP-B" panose="02020700000000000000" pitchFamily="18" charset="-128"/>
                <a:ea typeface="UD デジタル 教科書体 NP-B" panose="02020700000000000000" pitchFamily="18" charset="-128"/>
              </a:rPr>
              <a:t>－</a:t>
            </a:r>
            <a:r>
              <a:rPr lang="en-US" altLang="ja-JP" sz="1200" b="1" dirty="0">
                <a:latin typeface="UD デジタル 教科書体 NP-B" panose="02020700000000000000" pitchFamily="18" charset="-128"/>
                <a:ea typeface="UD デジタル 教科書体 NP-B" panose="02020700000000000000" pitchFamily="18" charset="-128"/>
              </a:rPr>
              <a:t>46</a:t>
            </a: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a:solidFill>
                  <a:srgbClr val="000000"/>
                </a:solidFill>
                <a:latin typeface="UD デジタル 教科書体 NP-B" panose="02020700000000000000" pitchFamily="18" charset="-128"/>
                <a:ea typeface="UD デジタル 教科書体 NP-B" panose="02020700000000000000" pitchFamily="18" charset="-128"/>
              </a:rPr>
              <a:t>　</a:t>
            </a:r>
            <a:endParaRPr lang="en-US" altLang="ja-JP" sz="1074" dirty="0">
              <a:solidFill>
                <a:srgbClr val="000000"/>
              </a:solidFill>
              <a:latin typeface="UD デジタル 教科書体 NP-B" panose="02020700000000000000" pitchFamily="18" charset="-128"/>
              <a:ea typeface="UD デジタル 教科書体 NP-B" panose="02020700000000000000" pitchFamily="18" charset="-128"/>
            </a:endParaRPr>
          </a:p>
          <a:p>
            <a:pPr>
              <a:lnSpc>
                <a:spcPct val="150000"/>
              </a:lnSpc>
              <a:spcBef>
                <a:spcPct val="0"/>
              </a:spcBef>
              <a:buNone/>
            </a:pP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Osaka Metro</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谷町線・中央線「谷町四丁目駅」</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1A</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番出口から約</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370</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メートル　　</a:t>
            </a:r>
            <a:endParaRPr lang="en-US" altLang="ja-JP" sz="1074" dirty="0">
              <a:solidFill>
                <a:srgbClr val="000000"/>
              </a:solidFill>
              <a:latin typeface="UD デジタル 教科書体 NP-B" panose="02020700000000000000" pitchFamily="18" charset="-128"/>
              <a:ea typeface="UD デジタル 教科書体 NP-B" panose="02020700000000000000" pitchFamily="18" charset="-128"/>
            </a:endParaRPr>
          </a:p>
          <a:p>
            <a:pPr>
              <a:lnSpc>
                <a:spcPct val="150000"/>
              </a:lnSpc>
              <a:spcBef>
                <a:spcPct val="0"/>
              </a:spcBef>
              <a:buNone/>
            </a:pP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Osaka Metro</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谷町線・京阪「天満橋駅」</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3</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番出口から約</a:t>
            </a: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500</a:t>
            </a:r>
            <a:r>
              <a:rPr lang="ja-JP" altLang="en-US" sz="1074" dirty="0">
                <a:solidFill>
                  <a:srgbClr val="000000"/>
                </a:solidFill>
                <a:latin typeface="UD デジタル 教科書体 NP-B" panose="02020700000000000000" pitchFamily="18" charset="-128"/>
                <a:ea typeface="UD デジタル 教科書体 NP-B" panose="02020700000000000000" pitchFamily="18" charset="-128"/>
              </a:rPr>
              <a:t>メートル</a:t>
            </a:r>
            <a:endParaRPr lang="en-US" altLang="ja-JP" sz="1074" dirty="0">
              <a:solidFill>
                <a:srgbClr val="000000"/>
              </a:solidFill>
              <a:latin typeface="UD デジタル 教科書体 NP-B" panose="02020700000000000000" pitchFamily="18" charset="-128"/>
              <a:ea typeface="UD デジタル 教科書体 NP-B" panose="02020700000000000000" pitchFamily="18" charset="-128"/>
            </a:endParaRPr>
          </a:p>
          <a:p>
            <a:pPr>
              <a:lnSpc>
                <a:spcPct val="150000"/>
              </a:lnSpc>
              <a:spcBef>
                <a:spcPct val="0"/>
              </a:spcBef>
              <a:buNone/>
            </a:pPr>
            <a:r>
              <a:rPr lang="en-US" altLang="ja-JP" sz="1074"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074" u="sng" dirty="0">
                <a:latin typeface="UD デジタル 教科書体 NP-B" panose="02020700000000000000" pitchFamily="18" charset="-128"/>
                <a:ea typeface="UD デジタル 教科書体 NP-B" panose="02020700000000000000" pitchFamily="18" charset="-128"/>
              </a:rPr>
              <a:t>ご来場の際は、公共交通機関をご利用ください。</a:t>
            </a:r>
            <a:endParaRPr lang="en-US" altLang="ja-JP" sz="1074" b="1" u="sng" dirty="0">
              <a:solidFill>
                <a:srgbClr val="000000"/>
              </a:solidFill>
              <a:latin typeface="UD デジタル 教科書体 NP-B" panose="02020700000000000000" pitchFamily="18" charset="-128"/>
              <a:ea typeface="UD デジタル 教科書体 NP-B" panose="02020700000000000000" pitchFamily="18" charset="-128"/>
            </a:endParaRPr>
          </a:p>
        </p:txBody>
      </p:sp>
      <p:pic>
        <p:nvPicPr>
          <p:cNvPr id="13"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27340" y="8430000"/>
            <a:ext cx="636814" cy="636814"/>
          </a:xfrm>
          <a:prstGeom prst="rect">
            <a:avLst/>
          </a:prstGeom>
        </p:spPr>
      </p:pic>
    </p:spTree>
    <p:extLst>
      <p:ext uri="{BB962C8B-B14F-4D97-AF65-F5344CB8AC3E}">
        <p14:creationId xmlns:p14="http://schemas.microsoft.com/office/powerpoint/2010/main" val="266431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27261" y="168722"/>
            <a:ext cx="6799120" cy="2681183"/>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50000"/>
              </a:lnSpc>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lnSpc>
                <a:spcPct val="150000"/>
              </a:lnSpc>
              <a:spcBef>
                <a:spcPct val="0"/>
              </a:spcBef>
              <a:buNone/>
            </a:pP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下記</a:t>
            </a:r>
            <a:r>
              <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又は</a:t>
            </a:r>
            <a:r>
              <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コードよりお申込みください。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en-US" altLang="ja-JP" sz="1200" u="sng" dirty="0">
                <a:solidFill>
                  <a:srgbClr val="000000"/>
                </a:solidFill>
                <a:latin typeface="Meiryo UI" panose="020B0604030504040204" pitchFamily="50" charset="-128"/>
                <a:ea typeface="Meiryo UI" panose="020B0604030504040204" pitchFamily="50" charset="-128"/>
              </a:rPr>
              <a:t>https://lgpos.task-asp.net/cu/270008/ea/residents/procedures/apply/460ffca2-155b-4340-9244-2e75dab312fe/start</a:t>
            </a:r>
            <a:endParaRPr lang="en-US" altLang="ja-JP" sz="1200" u="sng" dirty="0">
              <a:solidFill>
                <a:srgbClr val="000000"/>
              </a:solidFill>
              <a:highlight>
                <a:srgbClr val="FFFF00"/>
              </a:highlight>
              <a:latin typeface="UD デジタル 教科書体 NK-B" panose="02020700000000000000" pitchFamily="18" charset="-128"/>
              <a:ea typeface="UD デジタル 教科書体 NK-B" panose="02020700000000000000" pitchFamily="18" charset="-128"/>
            </a:endParaRPr>
          </a:p>
          <a:p>
            <a:pPr>
              <a:spcBef>
                <a:spcPct val="0"/>
              </a:spcBef>
              <a:buFontTx/>
              <a:buNone/>
            </a:pPr>
            <a:endParaRPr lang="en-US" altLang="ja-JP" sz="1080" dirty="0">
              <a:solidFill>
                <a:srgbClr val="000000"/>
              </a:solidFill>
              <a:highlight>
                <a:srgbClr val="FFFF00"/>
              </a:highlight>
              <a:latin typeface="Meiryo UI" panose="020B0604030504040204" pitchFamily="50" charset="-128"/>
              <a:ea typeface="Meiryo UI" panose="020B0604030504040204" pitchFamily="50" charset="-128"/>
            </a:endParaRP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AF481817-E93C-48C9-9A0E-4678B73E66D7}"/>
              </a:ext>
            </a:extLst>
          </p:cNvPr>
          <p:cNvSpPr txBox="1"/>
          <p:nvPr/>
        </p:nvSpPr>
        <p:spPr>
          <a:xfrm>
            <a:off x="1521909" y="1612434"/>
            <a:ext cx="5099036" cy="993477"/>
          </a:xfrm>
          <a:prstGeom prst="rect">
            <a:avLst/>
          </a:prstGeom>
          <a:noFill/>
        </p:spPr>
        <p:txBody>
          <a:bodyPr wrap="square" rtlCol="0">
            <a:spAutoFit/>
          </a:bodyPr>
          <a:lstStyle/>
          <a:p>
            <a:r>
              <a:rPr lang="ja-JP" altLang="en-US" sz="105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050" dirty="0">
              <a:latin typeface="UD デジタル 教科書体 NK-B" panose="02020700000000000000" pitchFamily="18" charset="-128"/>
              <a:ea typeface="UD デジタル 教科書体 NK-B" panose="02020700000000000000" pitchFamily="18" charset="-128"/>
            </a:endParaRPr>
          </a:p>
          <a:p>
            <a:r>
              <a:rPr lang="ja-JP" altLang="en-US" sz="105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05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050" dirty="0">
              <a:latin typeface="UD デジタル 教科書体 NK-B" panose="02020700000000000000" pitchFamily="18" charset="-128"/>
              <a:ea typeface="UD デジタル 教科書体 NK-B" panose="02020700000000000000" pitchFamily="18" charset="-128"/>
            </a:endParaRPr>
          </a:p>
          <a:p>
            <a:r>
              <a:rPr lang="ja-JP" altLang="en-US" sz="105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050" dirty="0">
              <a:latin typeface="UD デジタル 教科書体 NK-B" panose="02020700000000000000" pitchFamily="18" charset="-128"/>
              <a:ea typeface="UD デジタル 教科書体 NK-B" panose="02020700000000000000" pitchFamily="18" charset="-128"/>
            </a:endParaRPr>
          </a:p>
          <a:p>
            <a:pPr>
              <a:defRPr/>
            </a:pPr>
            <a:r>
              <a:rPr lang="ja-JP" altLang="en-US" sz="1050" dirty="0">
                <a:latin typeface="UD デジタル 教科書体 NK-B" panose="02020700000000000000" pitchFamily="18" charset="-128"/>
                <a:ea typeface="UD デジタル 教科書体 NK-B" panose="02020700000000000000" pitchFamily="18" charset="-128"/>
              </a:rPr>
              <a:t>　 お問合せ（表面）あてに</a:t>
            </a:r>
            <a:r>
              <a:rPr lang="en-US" altLang="ja-JP" sz="1050" dirty="0">
                <a:latin typeface="UD デジタル 教科書体 NK-B" panose="02020700000000000000" pitchFamily="18" charset="-128"/>
                <a:ea typeface="UD デジタル 教科書体 NK-B" panose="02020700000000000000" pitchFamily="18" charset="-128"/>
              </a:rPr>
              <a:t>FAX</a:t>
            </a:r>
            <a:r>
              <a:rPr lang="ja-JP" altLang="en-US" sz="1050" dirty="0">
                <a:latin typeface="UD デジタル 教科書体 NK-B" panose="02020700000000000000" pitchFamily="18" charset="-128"/>
                <a:ea typeface="UD デジタル 教科書体 NK-B" panose="02020700000000000000" pitchFamily="18" charset="-128"/>
              </a:rPr>
              <a:t>または</a:t>
            </a:r>
            <a:r>
              <a:rPr lang="en-US" altLang="ja-JP" sz="1050" dirty="0">
                <a:latin typeface="UD デジタル 教科書体 NK-B" panose="02020700000000000000" pitchFamily="18" charset="-128"/>
                <a:ea typeface="UD デジタル 教科書体 NK-B" panose="02020700000000000000" pitchFamily="18" charset="-128"/>
              </a:rPr>
              <a:t>E-mail</a:t>
            </a:r>
            <a:r>
              <a:rPr lang="ja-JP" altLang="en-US" sz="105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05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046258" y="2338671"/>
            <a:ext cx="2574687" cy="260670"/>
            <a:chOff x="1425921" y="7779450"/>
            <a:chExt cx="2673837" cy="216924"/>
          </a:xfrm>
        </p:grpSpPr>
        <p:sp>
          <p:nvSpPr>
            <p:cNvPr id="22" name="正方形/長方形 21">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3" name="正方形/長方形 22">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graphicFrame>
        <p:nvGraphicFramePr>
          <p:cNvPr id="24" name="表 23">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2952254278"/>
              </p:ext>
            </p:extLst>
          </p:nvPr>
        </p:nvGraphicFramePr>
        <p:xfrm>
          <a:off x="407983" y="7828795"/>
          <a:ext cx="6383348" cy="2119216"/>
        </p:xfrm>
        <a:graphic>
          <a:graphicData uri="http://schemas.openxmlformats.org/drawingml/2006/table">
            <a:tbl>
              <a:tblPr firstRow="1" bandRow="1"/>
              <a:tblGrid>
                <a:gridCol w="1285139">
                  <a:extLst>
                    <a:ext uri="{9D8B030D-6E8A-4147-A177-3AD203B41FA5}">
                      <a16:colId xmlns:a16="http://schemas.microsoft.com/office/drawing/2014/main" val="3116507931"/>
                    </a:ext>
                  </a:extLst>
                </a:gridCol>
                <a:gridCol w="2646870">
                  <a:extLst>
                    <a:ext uri="{9D8B030D-6E8A-4147-A177-3AD203B41FA5}">
                      <a16:colId xmlns:a16="http://schemas.microsoft.com/office/drawing/2014/main" val="3083657349"/>
                    </a:ext>
                  </a:extLst>
                </a:gridCol>
                <a:gridCol w="2451339">
                  <a:extLst>
                    <a:ext uri="{9D8B030D-6E8A-4147-A177-3AD203B41FA5}">
                      <a16:colId xmlns:a16="http://schemas.microsoft.com/office/drawing/2014/main" val="2337899485"/>
                    </a:ext>
                  </a:extLst>
                </a:gridCol>
              </a:tblGrid>
              <a:tr h="253150">
                <a:tc>
                  <a:txBody>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gridSpan="2">
                  <a:txBody>
                    <a:bodyPr/>
                    <a:lstStyle/>
                    <a:p>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dirty="0">
                          <a:latin typeface="UD デジタル 教科書体 NP-B" panose="02020700000000000000" pitchFamily="18" charset="-128"/>
                          <a:ea typeface="UD デジタル 教科書体 NP-B" panose="02020700000000000000" pitchFamily="18" charset="-128"/>
                        </a:rPr>
                        <a:t>所在地</a:t>
                      </a:r>
                    </a:p>
                  </a:txBody>
                  <a:tcPr marL="82257" marR="82257" marT="41128" marB="41128" anchor="ctr"/>
                </a:tc>
                <a:tc gridSpan="2">
                  <a:txBody>
                    <a:bodyPr/>
                    <a:lstStyle/>
                    <a:p>
                      <a:r>
                        <a:rPr kumimoji="1" lang="ja-JP" altLang="en-US" sz="1000" dirty="0">
                          <a:latin typeface="UD デジタル 教科書体 NP-B" panose="02020700000000000000" pitchFamily="18" charset="-128"/>
                          <a:ea typeface="UD デジタル 教科書体 NP-B" panose="02020700000000000000" pitchFamily="18" charset="-128"/>
                        </a:rPr>
                        <a:t>（〒　　　</a:t>
                      </a:r>
                      <a:r>
                        <a:rPr kumimoji="1" lang="en-US" altLang="ja-JP" sz="1000" dirty="0">
                          <a:latin typeface="UD デジタル 教科書体 NP-B" panose="02020700000000000000" pitchFamily="18" charset="-128"/>
                          <a:ea typeface="UD デジタル 教科書体 NP-B" panose="02020700000000000000" pitchFamily="18" charset="-128"/>
                        </a:rPr>
                        <a:t>-</a:t>
                      </a:r>
                      <a:r>
                        <a:rPr kumimoji="1" lang="ja-JP" altLang="en-US" sz="1000" dirty="0">
                          <a:latin typeface="UD デジタル 教科書体 NP-B" panose="02020700000000000000" pitchFamily="18" charset="-128"/>
                          <a:ea typeface="UD デジタル 教科書体 NP-B" panose="02020700000000000000" pitchFamily="18" charset="-128"/>
                        </a:rPr>
                        <a:t>　　　　）</a:t>
                      </a:r>
                      <a:endParaRPr kumimoji="1" lang="en-US" altLang="ja-JP" sz="1000" dirty="0">
                        <a:latin typeface="UD デジタル 教科書体 NP-B" panose="02020700000000000000" pitchFamily="18" charset="-128"/>
                        <a:ea typeface="UD デジタル 教科書体 NP-B" panose="02020700000000000000" pitchFamily="18" charset="-128"/>
                      </a:endParaRPr>
                    </a:p>
                    <a:p>
                      <a:endParaRPr kumimoji="1" lang="en-US" altLang="ja-JP" sz="1100"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926892271"/>
                  </a:ext>
                </a:extLst>
              </a:tr>
              <a:tr h="286704">
                <a:tc>
                  <a:txBody>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dirty="0">
                          <a:latin typeface="UD デジタル 教科書体 NP-B" panose="02020700000000000000" pitchFamily="18" charset="-128"/>
                          <a:ea typeface="UD デジタル 教科書体 NP-B" panose="02020700000000000000" pitchFamily="18" charset="-128"/>
                        </a:rPr>
                        <a:t>TEL</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r>
                        <a:rPr kumimoji="1" lang="en-US" altLang="ja-JP" sz="1100" dirty="0">
                          <a:latin typeface="UD デジタル 教科書体 NP-B" panose="02020700000000000000" pitchFamily="18" charset="-128"/>
                          <a:ea typeface="UD デジタル 教科書体 NP-B" panose="02020700000000000000" pitchFamily="18" charset="-128"/>
                        </a:rPr>
                        <a:t>FAX</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gridSpan="2">
                  <a:txBody>
                    <a:bodyPr/>
                    <a:lstStyle/>
                    <a:p>
                      <a:endParaRPr kumimoji="1" lang="ja-JP" altLang="en-US" sz="1100" dirty="0">
                        <a:latin typeface="Meiryo UI" panose="020B0604030504040204" pitchFamily="50" charset="-128"/>
                        <a:ea typeface="Meiryo UI" panose="020B0604030504040204" pitchFamily="50"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4111575014"/>
                  </a:ext>
                </a:extLst>
              </a:tr>
              <a:tr h="253150">
                <a:tc>
                  <a:txBody>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gridSpan="2">
                  <a:txBody>
                    <a:bodyPr/>
                    <a:lstStyle/>
                    <a:p>
                      <a:endParaRPr kumimoji="1" lang="ja-JP" altLang="en-US" sz="1100" dirty="0">
                        <a:latin typeface="Meiryo UI" panose="020B0604030504040204" pitchFamily="50" charset="-128"/>
                        <a:ea typeface="Meiryo UI" panose="020B0604030504040204" pitchFamily="50"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960803219"/>
                  </a:ext>
                </a:extLst>
              </a:tr>
              <a:tr h="253150">
                <a:tc>
                  <a:txBody>
                    <a:bodyPr/>
                    <a:lstStyle/>
                    <a:p>
                      <a:pPr algn="ctr"/>
                      <a:r>
                        <a:rPr kumimoji="1" lang="en-US" altLang="ja-JP" sz="1100" dirty="0">
                          <a:latin typeface="UD デジタル 教科書体 NP-B" panose="02020700000000000000" pitchFamily="18" charset="-128"/>
                          <a:ea typeface="UD デジタル 教科書体 NP-B" panose="02020700000000000000" pitchFamily="18" charset="-128"/>
                        </a:rPr>
                        <a:t>E-mail</a:t>
                      </a:r>
                      <a:endParaRPr kumimoji="1" lang="ja-JP" altLang="en-US" sz="1100"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gridSpan="2">
                  <a:txBody>
                    <a:bodyPr/>
                    <a:lstStyle/>
                    <a:p>
                      <a:endParaRPr kumimoji="1" lang="ja-JP" altLang="en-US" sz="1100" dirty="0">
                        <a:latin typeface="Meiryo UI" panose="020B0604030504040204" pitchFamily="50" charset="-128"/>
                        <a:ea typeface="Meiryo UI" panose="020B0604030504040204" pitchFamily="50"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745912118"/>
                  </a:ext>
                </a:extLst>
              </a:tr>
              <a:tr h="400820">
                <a:tc>
                  <a:txBody>
                    <a:bodyPr/>
                    <a:lstStyle/>
                    <a:p>
                      <a:pPr algn="ctr"/>
                      <a:r>
                        <a:rPr kumimoji="1" lang="ja-JP" altLang="en-US" sz="1100" dirty="0">
                          <a:latin typeface="UD デジタル 教科書体 NP-B" panose="02020700000000000000" pitchFamily="18" charset="-128"/>
                          <a:ea typeface="UD デジタル 教科書体 NP-B" panose="02020700000000000000" pitchFamily="18" charset="-128"/>
                        </a:rPr>
                        <a:t>配慮事項</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gn="ctr"/>
                      <a:r>
                        <a:rPr kumimoji="1" lang="ja-JP" altLang="en-US" sz="900" dirty="0">
                          <a:latin typeface="UD デジタル 教科書体 NP-B" panose="02020700000000000000" pitchFamily="18" charset="-128"/>
                          <a:ea typeface="UD デジタル 教科書体 NP-B" panose="02020700000000000000" pitchFamily="18" charset="-128"/>
                        </a:rPr>
                        <a:t>（手話通訳等）</a:t>
                      </a:r>
                    </a:p>
                  </a:txBody>
                  <a:tcPr marL="82257" marR="82257" marT="41128" marB="41128"/>
                </a:tc>
                <a:tc gridSpan="2">
                  <a:txBody>
                    <a:bodyPr/>
                    <a:lstStyle/>
                    <a:p>
                      <a:endParaRPr kumimoji="1" lang="ja-JP" altLang="en-US" sz="1100" dirty="0">
                        <a:latin typeface="Meiryo UI" panose="020B0604030504040204" pitchFamily="50" charset="-128"/>
                        <a:ea typeface="Meiryo UI" panose="020B0604030504040204" pitchFamily="50" charset="-128"/>
                      </a:endParaRPr>
                    </a:p>
                  </a:txBody>
                  <a:tcPr marL="82257" marR="82257" marT="41128" marB="41128"/>
                </a:tc>
                <a:tc hMerge="1">
                  <a:txBody>
                    <a:bodyPr/>
                    <a:lstStyle/>
                    <a:p>
                      <a:endParaRPr kumimoji="1" lang="ja-JP" altLang="en-US"/>
                    </a:p>
                  </a:txBody>
                  <a:tcPr/>
                </a:tc>
                <a:extLst>
                  <a:ext uri="{0D108BD9-81ED-4DB2-BD59-A6C34878D82A}">
                    <a16:rowId xmlns:a16="http://schemas.microsoft.com/office/drawing/2014/main" val="4097108458"/>
                  </a:ext>
                </a:extLst>
              </a:tr>
            </a:tbl>
          </a:graphicData>
        </a:graphic>
      </p:graphicFrame>
      <p:cxnSp>
        <p:nvCxnSpPr>
          <p:cNvPr id="25" name="直線コネクタ 24">
            <a:extLst>
              <a:ext uri="{FF2B5EF4-FFF2-40B4-BE49-F238E27FC236}">
                <a16:creationId xmlns:a16="http://schemas.microsoft.com/office/drawing/2014/main" id="{41A5B888-0512-44EC-A2CA-C0BEDF9A7FF4}"/>
              </a:ext>
            </a:extLst>
          </p:cNvPr>
          <p:cNvCxnSpPr>
            <a:cxnSpLocks/>
          </p:cNvCxnSpPr>
          <p:nvPr/>
        </p:nvCxnSpPr>
        <p:spPr>
          <a:xfrm flipV="1">
            <a:off x="-139540" y="7509008"/>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4932B81-720B-4A87-8494-9244CF5F9116}"/>
              </a:ext>
            </a:extLst>
          </p:cNvPr>
          <p:cNvSpPr txBox="1"/>
          <p:nvPr/>
        </p:nvSpPr>
        <p:spPr>
          <a:xfrm>
            <a:off x="989055" y="7570263"/>
            <a:ext cx="5305604" cy="258532"/>
          </a:xfrm>
          <a:prstGeom prst="rect">
            <a:avLst/>
          </a:prstGeom>
          <a:noFill/>
          <a:ln>
            <a:noFill/>
          </a:ln>
        </p:spPr>
        <p:txBody>
          <a:bodyPr wrap="square" rtlCol="0">
            <a:spAutoFit/>
          </a:bodyPr>
          <a:lstStyle/>
          <a:p>
            <a:pPr algn="ctr"/>
            <a:r>
              <a:rPr lang="ja-JP" altLang="en-US" sz="1080" dirty="0">
                <a:latin typeface="UD デジタル 教科書体 NP-B" panose="02020700000000000000" pitchFamily="18" charset="-128"/>
                <a:ea typeface="UD デジタル 教科書体 NP-B" panose="02020700000000000000" pitchFamily="18" charset="-128"/>
              </a:rPr>
              <a:t>「知的障がい者雇用セミナー（</a:t>
            </a:r>
            <a:r>
              <a:rPr lang="en-US" altLang="ja-JP" sz="1080" dirty="0">
                <a:latin typeface="UD デジタル 教科書体 NP-B" panose="02020700000000000000" pitchFamily="18" charset="-128"/>
                <a:ea typeface="UD デジタル 教科書体 NP-B" panose="02020700000000000000" pitchFamily="18" charset="-128"/>
              </a:rPr>
              <a:t>1</a:t>
            </a:r>
            <a:r>
              <a:rPr lang="ja-JP" altLang="en-US" sz="1080" dirty="0">
                <a:latin typeface="UD デジタル 教科書体 NP-B" panose="02020700000000000000" pitchFamily="18" charset="-128"/>
                <a:ea typeface="UD デジタル 教科書体 NP-B" panose="02020700000000000000" pitchFamily="18" charset="-128"/>
              </a:rPr>
              <a:t>月</a:t>
            </a:r>
            <a:r>
              <a:rPr lang="en-US" altLang="ja-JP" sz="1080" dirty="0">
                <a:latin typeface="UD デジタル 教科書体 NP-B" panose="02020700000000000000" pitchFamily="18" charset="-128"/>
                <a:ea typeface="UD デジタル 教科書体 NP-B" panose="02020700000000000000" pitchFamily="18" charset="-128"/>
              </a:rPr>
              <a:t>25</a:t>
            </a:r>
            <a:r>
              <a:rPr lang="ja-JP" altLang="en-US" sz="1080" dirty="0">
                <a:latin typeface="UD デジタル 教科書体 NP-B" panose="02020700000000000000" pitchFamily="18" charset="-128"/>
                <a:ea typeface="UD デジタル 教科書体 NP-B" panose="02020700000000000000" pitchFamily="18" charset="-128"/>
              </a:rPr>
              <a:t>日）」　参加申込書</a:t>
            </a:r>
          </a:p>
        </p:txBody>
      </p:sp>
      <p:grpSp>
        <p:nvGrpSpPr>
          <p:cNvPr id="44" name="グループ化 43">
            <a:extLst>
              <a:ext uri="{FF2B5EF4-FFF2-40B4-BE49-F238E27FC236}">
                <a16:creationId xmlns:a16="http://schemas.microsoft.com/office/drawing/2014/main" id="{4AD1479D-8246-4994-996D-C627A83C05A9}"/>
              </a:ext>
            </a:extLst>
          </p:cNvPr>
          <p:cNvGrpSpPr/>
          <p:nvPr/>
        </p:nvGrpSpPr>
        <p:grpSpPr>
          <a:xfrm>
            <a:off x="476384" y="2803746"/>
            <a:ext cx="5964096" cy="4519060"/>
            <a:chOff x="559384" y="2680256"/>
            <a:chExt cx="6599730" cy="4803040"/>
          </a:xfrm>
        </p:grpSpPr>
        <p:sp>
          <p:nvSpPr>
            <p:cNvPr id="43" name="正方形/長方形 42">
              <a:extLst>
                <a:ext uri="{FF2B5EF4-FFF2-40B4-BE49-F238E27FC236}">
                  <a16:creationId xmlns:a16="http://schemas.microsoft.com/office/drawing/2014/main" id="{4A83028E-1DDC-4521-B48F-F168199057A8}"/>
                </a:ext>
              </a:extLst>
            </p:cNvPr>
            <p:cNvSpPr/>
            <p:nvPr/>
          </p:nvSpPr>
          <p:spPr>
            <a:xfrm>
              <a:off x="3844415" y="2801758"/>
              <a:ext cx="3314699" cy="4681538"/>
            </a:xfrm>
            <a:prstGeom prst="rect">
              <a:avLst/>
            </a:prstGeom>
            <a:solidFill>
              <a:schemeClr val="accent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1698">
                <a:solidFill>
                  <a:srgbClr val="FFFFFF"/>
                </a:solidFill>
              </a:endParaRPr>
            </a:p>
          </p:txBody>
        </p:sp>
        <p:sp>
          <p:nvSpPr>
            <p:cNvPr id="32" name="正方形/長方形 31">
              <a:extLst>
                <a:ext uri="{FF2B5EF4-FFF2-40B4-BE49-F238E27FC236}">
                  <a16:creationId xmlns:a16="http://schemas.microsoft.com/office/drawing/2014/main" id="{872C8658-EB37-4C18-AB60-BFBE35633D9D}"/>
                </a:ext>
              </a:extLst>
            </p:cNvPr>
            <p:cNvSpPr/>
            <p:nvPr/>
          </p:nvSpPr>
          <p:spPr>
            <a:xfrm>
              <a:off x="559384" y="2801758"/>
              <a:ext cx="3273425" cy="4681538"/>
            </a:xfrm>
            <a:prstGeom prst="rect">
              <a:avLst/>
            </a:prstGeom>
            <a:solidFill>
              <a:schemeClr val="accent2">
                <a:lumMod val="40000"/>
                <a:lumOff val="6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sz="1698">
                <a:solidFill>
                  <a:srgbClr val="FFFFFF"/>
                </a:solidFill>
              </a:endParaRPr>
            </a:p>
          </p:txBody>
        </p:sp>
        <p:sp>
          <p:nvSpPr>
            <p:cNvPr id="33" name="テキスト ボックス 11">
              <a:extLst>
                <a:ext uri="{FF2B5EF4-FFF2-40B4-BE49-F238E27FC236}">
                  <a16:creationId xmlns:a16="http://schemas.microsoft.com/office/drawing/2014/main" id="{5D2EB6AE-AD20-443D-8A27-0F24A6BE986B}"/>
                </a:ext>
              </a:extLst>
            </p:cNvPr>
            <p:cNvSpPr txBox="1"/>
            <p:nvPr/>
          </p:nvSpPr>
          <p:spPr>
            <a:xfrm>
              <a:off x="619709" y="3224317"/>
              <a:ext cx="3140075" cy="1997098"/>
            </a:xfrm>
            <a:prstGeom prst="roundRect">
              <a:avLst/>
            </a:prstGeom>
            <a:solidFill>
              <a:schemeClr val="bg2">
                <a:lumMod val="20000"/>
                <a:lumOff val="80000"/>
              </a:schemeClr>
            </a:solidFill>
            <a:ln w="12700">
              <a:solidFill>
                <a:srgbClr val="002060"/>
              </a:solidFill>
              <a:prstDash val="solid"/>
            </a:ln>
            <a:effectLst>
              <a:outerShdw blurRad="40000" dist="20000" dir="5400000" rotWithShape="0">
                <a:srgbClr val="000000">
                  <a:alpha val="38000"/>
                </a:srgbClr>
              </a:outerShdw>
            </a:effectLst>
          </p:spPr>
          <p:style>
            <a:lnRef idx="3">
              <a:schemeClr val="lt1"/>
            </a:lnRef>
            <a:fillRef idx="1">
              <a:schemeClr val="accent4"/>
            </a:fillRef>
            <a:effectRef idx="1">
              <a:schemeClr val="accent4"/>
            </a:effectRef>
            <a:fontRef idx="minor">
              <a:schemeClr val="lt1"/>
            </a:fontRef>
          </p:style>
          <p:txBody>
            <a:bodyPr tIns="36000" bIns="36000">
              <a:spAutoFit/>
            </a:bodyP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nSpc>
                  <a:spcPts val="1432"/>
                </a:lnSpc>
                <a:defRPr/>
              </a:pPr>
              <a:r>
                <a:rPr lang="ja-JP" altLang="en-US" sz="1074" b="1"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895" b="1" dirty="0">
                  <a:solidFill>
                    <a:srgbClr val="000000"/>
                  </a:solidFill>
                  <a:latin typeface="UD デジタル 教科書体 NP-B" panose="02020700000000000000" pitchFamily="18" charset="-128"/>
                  <a:ea typeface="UD デジタル 教科書体 NP-B" panose="02020700000000000000" pitchFamily="18" charset="-128"/>
                </a:rPr>
                <a:t>大阪府では、知的障がい者、精神障がい者を非常勤職員として雇用し、その業務経験を活かして、企業等への就職につなげる「ハートフルオフィス推進事業」を実施しています。</a:t>
              </a:r>
            </a:p>
            <a:p>
              <a:pPr>
                <a:lnSpc>
                  <a:spcPts val="1432"/>
                </a:lnSpc>
                <a:defRPr/>
              </a:pPr>
              <a:r>
                <a:rPr lang="ja-JP" altLang="en-US" sz="895" b="1" dirty="0">
                  <a:solidFill>
                    <a:srgbClr val="000000"/>
                  </a:solidFill>
                  <a:latin typeface="UD デジタル 教科書体 NP-B" panose="02020700000000000000" pitchFamily="18" charset="-128"/>
                  <a:ea typeface="UD デジタル 教科書体 NP-B" panose="02020700000000000000" pitchFamily="18" charset="-128"/>
                </a:rPr>
                <a:t>　ハートフルオフィス推進事業では、知的</a:t>
              </a:r>
              <a:r>
                <a:rPr lang="ja-JP" altLang="en-US" sz="895" b="1" dirty="0" err="1">
                  <a:solidFill>
                    <a:srgbClr val="000000"/>
                  </a:solidFill>
                  <a:latin typeface="UD デジタル 教科書体 NP-B" panose="02020700000000000000" pitchFamily="18" charset="-128"/>
                  <a:ea typeface="UD デジタル 教科書体 NP-B" panose="02020700000000000000" pitchFamily="18" charset="-128"/>
                </a:rPr>
                <a:t>障がい</a:t>
              </a:r>
              <a:r>
                <a:rPr lang="ja-JP" altLang="en-US" sz="895" b="1" dirty="0">
                  <a:solidFill>
                    <a:srgbClr val="000000"/>
                  </a:solidFill>
                  <a:latin typeface="UD デジタル 教科書体 NP-B" panose="02020700000000000000" pitchFamily="18" charset="-128"/>
                  <a:ea typeface="UD デジタル 教科書体 NP-B" panose="02020700000000000000" pitchFamily="18" charset="-128"/>
                </a:rPr>
                <a:t>者と精神障がい者が必要なビジネスマナーや業務処理能力を身につけることにより、企業において戦力になれるように訓練を積み、就職を</a:t>
              </a:r>
              <a:r>
                <a:rPr lang="ja-JP" altLang="en-US" sz="895" b="1" dirty="0">
                  <a:solidFill>
                    <a:schemeClr val="tx1"/>
                  </a:solidFill>
                  <a:latin typeface="UD デジタル 教科書体 NP-B" panose="02020700000000000000" pitchFamily="18" charset="-128"/>
                  <a:ea typeface="UD デジタル 教科書体 NP-B" panose="02020700000000000000" pitchFamily="18" charset="-128"/>
                </a:rPr>
                <a:t>めざし</a:t>
              </a:r>
              <a:r>
                <a:rPr lang="ja-JP" altLang="en-US" sz="895" b="1" dirty="0">
                  <a:solidFill>
                    <a:srgbClr val="000000"/>
                  </a:solidFill>
                  <a:latin typeface="UD デジタル 教科書体 NP-B" panose="02020700000000000000" pitchFamily="18" charset="-128"/>
                  <a:ea typeface="UD デジタル 教科書体 NP-B" panose="02020700000000000000" pitchFamily="18" charset="-128"/>
                </a:rPr>
                <a:t>ています。</a:t>
              </a:r>
            </a:p>
          </p:txBody>
        </p:sp>
        <p:sp>
          <p:nvSpPr>
            <p:cNvPr id="34" name="Rectangle 20">
              <a:extLst>
                <a:ext uri="{FF2B5EF4-FFF2-40B4-BE49-F238E27FC236}">
                  <a16:creationId xmlns:a16="http://schemas.microsoft.com/office/drawing/2014/main" id="{D1536C1C-65F0-4A0D-8BD5-589BB0663BC7}"/>
                </a:ext>
              </a:extLst>
            </p:cNvPr>
            <p:cNvSpPr>
              <a:spLocks noChangeArrowheads="1"/>
            </p:cNvSpPr>
            <p:nvPr/>
          </p:nvSpPr>
          <p:spPr bwMode="auto">
            <a:xfrm>
              <a:off x="1055206" y="2876854"/>
              <a:ext cx="2049462" cy="279401"/>
            </a:xfrm>
            <a:prstGeom prst="roundRect">
              <a:avLst>
                <a:gd name="adj" fmla="val 35773"/>
              </a:avLst>
            </a:prstGeom>
            <a:solidFill>
              <a:schemeClr val="tx1"/>
            </a:solidFill>
            <a:ln w="9525">
              <a:solidFill>
                <a:schemeClr val="tx1"/>
              </a:solidFill>
              <a:round/>
              <a:headEnd/>
              <a:tailEnd/>
            </a:ln>
          </p:spPr>
          <p:txBody>
            <a:bodyPr wrap="none" tIns="9666"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1432"/>
                </a:lnSpc>
                <a:spcBef>
                  <a:spcPct val="0"/>
                </a:spcBef>
                <a:buNone/>
              </a:pPr>
              <a:r>
                <a:rPr lang="ja-JP" altLang="en-US" sz="1074" b="1" dirty="0">
                  <a:solidFill>
                    <a:schemeClr val="bg1"/>
                  </a:solidFill>
                  <a:latin typeface="UD デジタル 教科書体 NK-B" panose="02020700000000000000" pitchFamily="18" charset="-128"/>
                  <a:ea typeface="UD デジタル 教科書体 NK-B" panose="02020700000000000000" pitchFamily="18" charset="-128"/>
                </a:rPr>
                <a:t>　ハートフルオフィスの概要</a:t>
              </a:r>
            </a:p>
          </p:txBody>
        </p:sp>
        <p:sp>
          <p:nvSpPr>
            <p:cNvPr id="35" name="テキスト ボックス 11">
              <a:extLst>
                <a:ext uri="{FF2B5EF4-FFF2-40B4-BE49-F238E27FC236}">
                  <a16:creationId xmlns:a16="http://schemas.microsoft.com/office/drawing/2014/main" id="{F5F7AFAB-2156-4F46-8ABA-8542F386A573}"/>
                </a:ext>
              </a:extLst>
            </p:cNvPr>
            <p:cNvSpPr txBox="1"/>
            <p:nvPr/>
          </p:nvSpPr>
          <p:spPr>
            <a:xfrm>
              <a:off x="3936060" y="3235858"/>
              <a:ext cx="3211513" cy="1985556"/>
            </a:xfrm>
            <a:prstGeom prst="roundRect">
              <a:avLst/>
            </a:prstGeom>
            <a:solidFill>
              <a:schemeClr val="bg1"/>
            </a:solidFill>
            <a:ln w="12700">
              <a:solidFill>
                <a:srgbClr val="002060"/>
              </a:solidFill>
              <a:prstDash val="solid"/>
            </a:ln>
            <a:effectLst>
              <a:outerShdw blurRad="40000" dist="20000" dir="5400000" rotWithShape="0">
                <a:srgbClr val="000000">
                  <a:alpha val="38000"/>
                </a:srgbClr>
              </a:outerShdw>
            </a:effectLst>
          </p:spPr>
          <p:style>
            <a:lnRef idx="3">
              <a:schemeClr val="lt1"/>
            </a:lnRef>
            <a:fillRef idx="1">
              <a:schemeClr val="accent4"/>
            </a:fillRef>
            <a:effectRef idx="1">
              <a:schemeClr val="accent4"/>
            </a:effectRef>
            <a:fontRef idx="minor">
              <a:schemeClr val="lt1"/>
            </a:fontRef>
          </p:style>
          <p:txBody>
            <a:bodyPr tIns="36000" bIns="36000">
              <a:spAutoFit/>
            </a:bodyPr>
            <a:lstStyle>
              <a:defPPr>
                <a:defRPr lang="ja-JP"/>
              </a:defPPr>
              <a:lvl1pPr algn="l" rtl="0" fontAlgn="base">
                <a:spcBef>
                  <a:spcPct val="0"/>
                </a:spcBef>
                <a:spcAft>
                  <a:spcPct val="0"/>
                </a:spcAft>
                <a:defRPr kumimoji="1" sz="900" kern="1200">
                  <a:solidFill>
                    <a:schemeClr val="lt1"/>
                  </a:solidFill>
                  <a:latin typeface="+mn-lt"/>
                  <a:ea typeface="+mn-ea"/>
                  <a:cs typeface="+mn-cs"/>
                </a:defRPr>
              </a:lvl1pPr>
              <a:lvl2pPr marL="457200" algn="l" rtl="0" fontAlgn="base">
                <a:spcBef>
                  <a:spcPct val="0"/>
                </a:spcBef>
                <a:spcAft>
                  <a:spcPct val="0"/>
                </a:spcAft>
                <a:defRPr kumimoji="1" sz="900" kern="1200">
                  <a:solidFill>
                    <a:schemeClr val="lt1"/>
                  </a:solidFill>
                  <a:latin typeface="+mn-lt"/>
                  <a:ea typeface="+mn-ea"/>
                  <a:cs typeface="+mn-cs"/>
                </a:defRPr>
              </a:lvl2pPr>
              <a:lvl3pPr marL="914400" algn="l" rtl="0" fontAlgn="base">
                <a:spcBef>
                  <a:spcPct val="0"/>
                </a:spcBef>
                <a:spcAft>
                  <a:spcPct val="0"/>
                </a:spcAft>
                <a:defRPr kumimoji="1" sz="900" kern="1200">
                  <a:solidFill>
                    <a:schemeClr val="lt1"/>
                  </a:solidFill>
                  <a:latin typeface="+mn-lt"/>
                  <a:ea typeface="+mn-ea"/>
                  <a:cs typeface="+mn-cs"/>
                </a:defRPr>
              </a:lvl3pPr>
              <a:lvl4pPr marL="1371600" algn="l" rtl="0" fontAlgn="base">
                <a:spcBef>
                  <a:spcPct val="0"/>
                </a:spcBef>
                <a:spcAft>
                  <a:spcPct val="0"/>
                </a:spcAft>
                <a:defRPr kumimoji="1" sz="900" kern="1200">
                  <a:solidFill>
                    <a:schemeClr val="lt1"/>
                  </a:solidFill>
                  <a:latin typeface="+mn-lt"/>
                  <a:ea typeface="+mn-ea"/>
                  <a:cs typeface="+mn-cs"/>
                </a:defRPr>
              </a:lvl4pPr>
              <a:lvl5pPr marL="1828800" algn="l" rtl="0" fontAlgn="base">
                <a:spcBef>
                  <a:spcPct val="0"/>
                </a:spcBef>
                <a:spcAft>
                  <a:spcPct val="0"/>
                </a:spcAft>
                <a:defRPr kumimoji="1" sz="900" kern="1200">
                  <a:solidFill>
                    <a:schemeClr val="lt1"/>
                  </a:solidFill>
                  <a:latin typeface="+mn-lt"/>
                  <a:ea typeface="+mn-ea"/>
                  <a:cs typeface="+mn-cs"/>
                </a:defRPr>
              </a:lvl5pPr>
              <a:lvl6pPr marL="2286000" algn="l" defTabSz="914400" rtl="0" eaLnBrk="1" latinLnBrk="0" hangingPunct="1">
                <a:defRPr kumimoji="1" sz="900" kern="1200">
                  <a:solidFill>
                    <a:schemeClr val="lt1"/>
                  </a:solidFill>
                  <a:latin typeface="+mn-lt"/>
                  <a:ea typeface="+mn-ea"/>
                  <a:cs typeface="+mn-cs"/>
                </a:defRPr>
              </a:lvl6pPr>
              <a:lvl7pPr marL="2743200" algn="l" defTabSz="914400" rtl="0" eaLnBrk="1" latinLnBrk="0" hangingPunct="1">
                <a:defRPr kumimoji="1" sz="900" kern="1200">
                  <a:solidFill>
                    <a:schemeClr val="lt1"/>
                  </a:solidFill>
                  <a:latin typeface="+mn-lt"/>
                  <a:ea typeface="+mn-ea"/>
                  <a:cs typeface="+mn-cs"/>
                </a:defRPr>
              </a:lvl7pPr>
              <a:lvl8pPr marL="3200400" algn="l" defTabSz="914400" rtl="0" eaLnBrk="1" latinLnBrk="0" hangingPunct="1">
                <a:defRPr kumimoji="1" sz="900" kern="1200">
                  <a:solidFill>
                    <a:schemeClr val="lt1"/>
                  </a:solidFill>
                  <a:latin typeface="+mn-lt"/>
                  <a:ea typeface="+mn-ea"/>
                  <a:cs typeface="+mn-cs"/>
                </a:defRPr>
              </a:lvl8pPr>
              <a:lvl9pPr marL="3657600" algn="l" defTabSz="914400" rtl="0" eaLnBrk="1" latinLnBrk="0" hangingPunct="1">
                <a:defRPr kumimoji="1" sz="900" kern="1200">
                  <a:solidFill>
                    <a:schemeClr val="lt1"/>
                  </a:solidFill>
                  <a:latin typeface="+mn-lt"/>
                  <a:ea typeface="+mn-ea"/>
                  <a:cs typeface="+mn-cs"/>
                </a:defRPr>
              </a:lvl9pPr>
            </a:lstStyle>
            <a:p>
              <a:pPr>
                <a:lnSpc>
                  <a:spcPts val="1432"/>
                </a:lnSpc>
                <a:defRPr/>
              </a:pPr>
              <a:r>
                <a:rPr lang="ja-JP" altLang="en-US" sz="895" b="1" dirty="0">
                  <a:solidFill>
                    <a:srgbClr val="000000"/>
                  </a:solidFill>
                  <a:latin typeface="UD デジタル 教科書体 NP-B" panose="02020700000000000000" pitchFamily="18" charset="-128"/>
                  <a:ea typeface="UD デジタル 教科書体 NP-B" panose="02020700000000000000" pitchFamily="18" charset="-128"/>
                </a:rPr>
                <a:t>　総務部 庁舎室 庁舎管理課の守衛が実施している職場体験実習は、府内支援学校等に在籍する高校生等を対象としています。生徒たちの職業観の拡大、就業意欲の促進、高揚を第一の目的として実施するのに加え、自らの人生を考えてもらう一つの契機になればと考えています。また、守衛業務、剪定作業等を通じて、彼らの持つ潜在能力が顕在化していく機会となり、就労に向けた準備段階の一助となるよう取り組んでいます。</a:t>
              </a:r>
              <a:endParaRPr lang="ja-JP" altLang="en-US" sz="895" b="1" dirty="0">
                <a:solidFill>
                  <a:srgbClr val="FF0000"/>
                </a:solidFill>
                <a:latin typeface="UD デジタル 教科書体 NP-B" panose="02020700000000000000" pitchFamily="18" charset="-128"/>
                <a:ea typeface="UD デジタル 教科書体 NP-B" panose="02020700000000000000" pitchFamily="18" charset="-128"/>
              </a:endParaRPr>
            </a:p>
          </p:txBody>
        </p:sp>
        <p:sp>
          <p:nvSpPr>
            <p:cNvPr id="36" name="Rectangle 20">
              <a:extLst>
                <a:ext uri="{FF2B5EF4-FFF2-40B4-BE49-F238E27FC236}">
                  <a16:creationId xmlns:a16="http://schemas.microsoft.com/office/drawing/2014/main" id="{69302DE9-3488-4CBB-8CD4-925F88CC763F}"/>
                </a:ext>
              </a:extLst>
            </p:cNvPr>
            <p:cNvSpPr>
              <a:spLocks noChangeArrowheads="1"/>
            </p:cNvSpPr>
            <p:nvPr/>
          </p:nvSpPr>
          <p:spPr bwMode="auto">
            <a:xfrm>
              <a:off x="4590046" y="2887701"/>
              <a:ext cx="1943100" cy="279400"/>
            </a:xfrm>
            <a:prstGeom prst="roundRect">
              <a:avLst>
                <a:gd name="adj" fmla="val 41463"/>
              </a:avLst>
            </a:prstGeom>
            <a:solidFill>
              <a:schemeClr val="tx1"/>
            </a:solidFill>
            <a:ln w="9525">
              <a:solidFill>
                <a:srgbClr val="002060"/>
              </a:solidFill>
              <a:round/>
              <a:headEnd/>
              <a:tailEnd/>
            </a:ln>
          </p:spPr>
          <p:txBody>
            <a:bodyPr wrap="none" tIns="9666"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1432"/>
                </a:lnSpc>
                <a:spcBef>
                  <a:spcPct val="0"/>
                </a:spcBef>
                <a:buNone/>
              </a:pPr>
              <a:r>
                <a:rPr lang="ja-JP" altLang="en-US" sz="1074" b="1" dirty="0">
                  <a:solidFill>
                    <a:schemeClr val="bg1"/>
                  </a:solidFill>
                  <a:latin typeface="UD デジタル 教科書体 NK-B" panose="02020700000000000000" pitchFamily="18" charset="-128"/>
                  <a:ea typeface="UD デジタル 教科書体 NK-B" panose="02020700000000000000" pitchFamily="18" charset="-128"/>
                </a:rPr>
                <a:t>守衛職場体験実習の概要</a:t>
              </a:r>
            </a:p>
          </p:txBody>
        </p:sp>
        <p:sp>
          <p:nvSpPr>
            <p:cNvPr id="37" name="テキスト ボックス 7">
              <a:extLst>
                <a:ext uri="{FF2B5EF4-FFF2-40B4-BE49-F238E27FC236}">
                  <a16:creationId xmlns:a16="http://schemas.microsoft.com/office/drawing/2014/main" id="{7C65950E-8223-408F-88AD-19E12B5B541D}"/>
                </a:ext>
              </a:extLst>
            </p:cNvPr>
            <p:cNvSpPr txBox="1">
              <a:spLocks noChangeArrowheads="1"/>
            </p:cNvSpPr>
            <p:nvPr/>
          </p:nvSpPr>
          <p:spPr bwMode="auto">
            <a:xfrm>
              <a:off x="3192682" y="2680256"/>
              <a:ext cx="1397364" cy="303062"/>
            </a:xfrm>
            <a:prstGeom prst="rect">
              <a:avLst/>
            </a:prstGeom>
            <a:solidFill>
              <a:schemeClr val="bg1"/>
            </a:solidFill>
            <a:ln w="28575">
              <a:solidFill>
                <a:srgbClr val="002060"/>
              </a:solidFill>
            </a:ln>
          </p:spPr>
          <p:txBody>
            <a:bodyPr wrap="square" lIns="32221" rIns="32221">
              <a:spAutoFit/>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eaLnBrk="1" hangingPunct="1">
                <a:defRPr/>
              </a:pPr>
              <a:r>
                <a:rPr lang="ja-JP" altLang="en-US" sz="1253" dirty="0">
                  <a:solidFill>
                    <a:srgbClr val="000000"/>
                  </a:solidFill>
                  <a:latin typeface="UD デジタル 教科書体 NK-B" panose="02020700000000000000" pitchFamily="18" charset="-128"/>
                  <a:ea typeface="UD デジタル 教科書体 NK-B" panose="02020700000000000000" pitchFamily="18" charset="-128"/>
                </a:rPr>
                <a:t>取組のご紹介</a:t>
              </a:r>
            </a:p>
          </p:txBody>
        </p:sp>
        <p:grpSp>
          <p:nvGrpSpPr>
            <p:cNvPr id="38" name="グループ化 20">
              <a:extLst>
                <a:ext uri="{FF2B5EF4-FFF2-40B4-BE49-F238E27FC236}">
                  <a16:creationId xmlns:a16="http://schemas.microsoft.com/office/drawing/2014/main" id="{1ADC44C4-E3E3-461A-8AE7-F36B7497ABC5}"/>
                </a:ext>
              </a:extLst>
            </p:cNvPr>
            <p:cNvGrpSpPr>
              <a:grpSpLocks/>
            </p:cNvGrpSpPr>
            <p:nvPr/>
          </p:nvGrpSpPr>
          <p:grpSpPr bwMode="auto">
            <a:xfrm>
              <a:off x="629235" y="5307136"/>
              <a:ext cx="3130549" cy="1960902"/>
              <a:chOff x="224633" y="6075652"/>
              <a:chExt cx="3131342" cy="1960596"/>
            </a:xfrm>
          </p:grpSpPr>
          <p:pic>
            <p:nvPicPr>
              <p:cNvPr id="40" name="Picture 3" descr="Z:\就労・IT支援グループ\　002_公務労働関係\ハートフルオフィス推進事業\01：運営全般\オフィス概要\写真\H28.10.17写真\IMG_1796A.jpg">
                <a:extLst>
                  <a:ext uri="{FF2B5EF4-FFF2-40B4-BE49-F238E27FC236}">
                    <a16:creationId xmlns:a16="http://schemas.microsoft.com/office/drawing/2014/main" id="{8528B422-F516-4F27-9C68-5D4129F2F1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633" y="6099469"/>
                <a:ext cx="1863552" cy="1936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 descr="Z:\就労・IT支援グループ\　002_公務労働関係\ハートフルオフィス推進事業\01：運営全般\オフィス概要\写真\IMG_1494.JPG">
                <a:extLst>
                  <a:ext uri="{FF2B5EF4-FFF2-40B4-BE49-F238E27FC236}">
                    <a16:creationId xmlns:a16="http://schemas.microsoft.com/office/drawing/2014/main" id="{425A742A-E253-44FD-B47A-5685670681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8185" y="6075652"/>
                <a:ext cx="1267790" cy="1739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テキスト ボックス 7">
                <a:extLst>
                  <a:ext uri="{FF2B5EF4-FFF2-40B4-BE49-F238E27FC236}">
                    <a16:creationId xmlns:a16="http://schemas.microsoft.com/office/drawing/2014/main" id="{42DBFEA7-7285-4DAE-A070-71F05E148E08}"/>
                  </a:ext>
                </a:extLst>
              </p:cNvPr>
              <p:cNvSpPr txBox="1">
                <a:spLocks noChangeArrowheads="1"/>
              </p:cNvSpPr>
              <p:nvPr/>
            </p:nvSpPr>
            <p:spPr bwMode="auto">
              <a:xfrm>
                <a:off x="2076577" y="7781954"/>
                <a:ext cx="1267145" cy="254294"/>
              </a:xfrm>
              <a:prstGeom prst="rect">
                <a:avLst/>
              </a:prstGeom>
              <a:solidFill>
                <a:schemeClr val="bg1"/>
              </a:solidFill>
              <a:ln>
                <a:solidFill>
                  <a:srgbClr val="5669CA"/>
                </a:solidFill>
              </a:ln>
            </p:spPr>
            <p:txBody>
              <a:bodyPr lIns="32221" rIns="32221">
                <a:spAutoFit/>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eaLnBrk="1" hangingPunct="1">
                  <a:lnSpc>
                    <a:spcPct val="150000"/>
                  </a:lnSpc>
                  <a:defRPr/>
                </a:pPr>
                <a:r>
                  <a:rPr lang="ja-JP" altLang="en-US" sz="700" dirty="0">
                    <a:solidFill>
                      <a:srgbClr val="000000"/>
                    </a:solidFill>
                    <a:latin typeface="UD デジタル 教科書体 NP-B" panose="02020700000000000000" pitchFamily="18" charset="-128"/>
                    <a:ea typeface="UD デジタル 教科書体 NP-B" panose="02020700000000000000" pitchFamily="18" charset="-128"/>
                  </a:rPr>
                  <a:t>咲洲文書集配室</a:t>
                </a:r>
              </a:p>
            </p:txBody>
          </p:sp>
          <p:sp>
            <p:nvSpPr>
              <p:cNvPr id="41" name="テキスト ボックス 7">
                <a:extLst>
                  <a:ext uri="{FF2B5EF4-FFF2-40B4-BE49-F238E27FC236}">
                    <a16:creationId xmlns:a16="http://schemas.microsoft.com/office/drawing/2014/main" id="{3E33D50F-BF00-4B7F-890D-64F38F969899}"/>
                  </a:ext>
                </a:extLst>
              </p:cNvPr>
              <p:cNvSpPr txBox="1">
                <a:spLocks noChangeArrowheads="1"/>
              </p:cNvSpPr>
              <p:nvPr/>
            </p:nvSpPr>
            <p:spPr bwMode="auto">
              <a:xfrm>
                <a:off x="224633" y="6075652"/>
                <a:ext cx="1859559" cy="212595"/>
              </a:xfrm>
              <a:prstGeom prst="rect">
                <a:avLst/>
              </a:prstGeom>
              <a:solidFill>
                <a:schemeClr val="bg1"/>
              </a:solidFill>
              <a:ln>
                <a:solidFill>
                  <a:srgbClr val="5669CA"/>
                </a:solidFill>
              </a:ln>
            </p:spPr>
            <p:txBody>
              <a:bodyPr wrap="square" lIns="32221" rIns="32221">
                <a:spAutoFit/>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eaLnBrk="1" hangingPunct="1">
                  <a:defRPr/>
                </a:pPr>
                <a:r>
                  <a:rPr lang="ja-JP" altLang="en-US" sz="700" dirty="0">
                    <a:solidFill>
                      <a:srgbClr val="000000"/>
                    </a:solidFill>
                    <a:latin typeface="UD デジタル 教科書体 NP-B" panose="02020700000000000000" pitchFamily="18" charset="-128"/>
                    <a:ea typeface="UD デジタル 教科書体 NP-B" panose="02020700000000000000" pitchFamily="18" charset="-128"/>
                  </a:rPr>
                  <a:t>ハートフルオフィス大手前の職場風景</a:t>
                </a:r>
              </a:p>
            </p:txBody>
          </p:sp>
        </p:grpSp>
      </p:grpSp>
      <p:pic>
        <p:nvPicPr>
          <p:cNvPr id="45"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476675" y="2188920"/>
            <a:ext cx="343178" cy="343178"/>
          </a:xfrm>
          <a:prstGeom prst="rect">
            <a:avLst/>
          </a:prstGeom>
        </p:spPr>
      </p:pic>
      <p:pic>
        <p:nvPicPr>
          <p:cNvPr id="28" name="図 1">
            <a:extLst>
              <a:ext uri="{FF2B5EF4-FFF2-40B4-BE49-F238E27FC236}">
                <a16:creationId xmlns:a16="http://schemas.microsoft.com/office/drawing/2014/main" id="{3B012690-9142-45B9-8386-FAE3836AD06D}"/>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r="8740"/>
          <a:stretch/>
        </p:blipFill>
        <p:spPr bwMode="auto">
          <a:xfrm rot="16200000">
            <a:off x="3359335" y="5666749"/>
            <a:ext cx="1808835" cy="1392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2">
            <a:extLst>
              <a:ext uri="{FF2B5EF4-FFF2-40B4-BE49-F238E27FC236}">
                <a16:creationId xmlns:a16="http://schemas.microsoft.com/office/drawing/2014/main" id="{AC8D2557-8C14-4D4B-B443-6442B16C7F55}"/>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bwMode="auto">
          <a:xfrm>
            <a:off x="4963512" y="5265152"/>
            <a:ext cx="1445097" cy="1014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図 3">
            <a:extLst>
              <a:ext uri="{FF2B5EF4-FFF2-40B4-BE49-F238E27FC236}">
                <a16:creationId xmlns:a16="http://schemas.microsoft.com/office/drawing/2014/main" id="{AF1DEB15-07B8-4636-915E-2AAB8441C0F1}"/>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bwMode="auto">
          <a:xfrm>
            <a:off x="4959904" y="6283497"/>
            <a:ext cx="1457051" cy="979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テキスト ボックス 7">
            <a:extLst>
              <a:ext uri="{FF2B5EF4-FFF2-40B4-BE49-F238E27FC236}">
                <a16:creationId xmlns:a16="http://schemas.microsoft.com/office/drawing/2014/main" id="{3E33D50F-BF00-4B7F-890D-64F38F969899}"/>
              </a:ext>
            </a:extLst>
          </p:cNvPr>
          <p:cNvSpPr txBox="1">
            <a:spLocks noChangeArrowheads="1"/>
          </p:cNvSpPr>
          <p:nvPr/>
        </p:nvSpPr>
        <p:spPr bwMode="auto">
          <a:xfrm>
            <a:off x="3568981" y="5258328"/>
            <a:ext cx="1398652" cy="200055"/>
          </a:xfrm>
          <a:prstGeom prst="rect">
            <a:avLst/>
          </a:prstGeom>
          <a:solidFill>
            <a:schemeClr val="bg1"/>
          </a:solidFill>
          <a:ln>
            <a:solidFill>
              <a:srgbClr val="002060"/>
            </a:solidFill>
          </a:ln>
        </p:spPr>
        <p:txBody>
          <a:bodyPr wrap="square" lIns="32221" rIns="32221">
            <a:spAutoFit/>
          </a:bodyPr>
          <a:lstStyle>
            <a:lvl1pPr eaLnBrk="0" hangingPunct="0">
              <a:defRPr kumimoji="1" sz="900">
                <a:solidFill>
                  <a:schemeClr val="tx1"/>
                </a:solidFill>
                <a:latin typeface="Arial" charset="0"/>
                <a:ea typeface="ＭＳ Ｐゴシック" pitchFamily="50" charset="-128"/>
              </a:defRPr>
            </a:lvl1pPr>
            <a:lvl2pPr marL="742950" indent="-285750" eaLnBrk="0" hangingPunct="0">
              <a:defRPr kumimoji="1" sz="900">
                <a:solidFill>
                  <a:schemeClr val="tx1"/>
                </a:solidFill>
                <a:latin typeface="Arial" charset="0"/>
                <a:ea typeface="ＭＳ Ｐゴシック" pitchFamily="50" charset="-128"/>
              </a:defRPr>
            </a:lvl2pPr>
            <a:lvl3pPr marL="1143000" indent="-228600" eaLnBrk="0" hangingPunct="0">
              <a:defRPr kumimoji="1" sz="900">
                <a:solidFill>
                  <a:schemeClr val="tx1"/>
                </a:solidFill>
                <a:latin typeface="Arial" charset="0"/>
                <a:ea typeface="ＭＳ Ｐゴシック" pitchFamily="50" charset="-128"/>
              </a:defRPr>
            </a:lvl3pPr>
            <a:lvl4pPr marL="1600200" indent="-228600" eaLnBrk="0" hangingPunct="0">
              <a:defRPr kumimoji="1" sz="900">
                <a:solidFill>
                  <a:schemeClr val="tx1"/>
                </a:solidFill>
                <a:latin typeface="Arial" charset="0"/>
                <a:ea typeface="ＭＳ Ｐゴシック" pitchFamily="50" charset="-128"/>
              </a:defRPr>
            </a:lvl4pPr>
            <a:lvl5pPr marL="2057400" indent="-228600" eaLnBrk="0" hangingPunct="0">
              <a:defRPr kumimoji="1" sz="900">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sz="900">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sz="900">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sz="900">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sz="900">
                <a:solidFill>
                  <a:schemeClr val="tx1"/>
                </a:solidFill>
                <a:latin typeface="Arial" charset="0"/>
                <a:ea typeface="ＭＳ Ｐゴシック" pitchFamily="50" charset="-128"/>
              </a:defRPr>
            </a:lvl9pPr>
          </a:lstStyle>
          <a:p>
            <a:pPr algn="ctr" eaLnBrk="1" hangingPunct="1">
              <a:defRPr/>
            </a:pPr>
            <a:r>
              <a:rPr lang="ja-JP" altLang="en-US" sz="700" dirty="0">
                <a:solidFill>
                  <a:srgbClr val="000000"/>
                </a:solidFill>
                <a:latin typeface="UD デジタル 教科書体 NP-B" panose="02020700000000000000" pitchFamily="18" charset="-128"/>
                <a:ea typeface="UD デジタル 教科書体 NP-B" panose="02020700000000000000" pitchFamily="18" charset="-128"/>
              </a:rPr>
              <a:t>守衛職場体験実習の風景</a:t>
            </a:r>
          </a:p>
        </p:txBody>
      </p:sp>
      <p:pic>
        <p:nvPicPr>
          <p:cNvPr id="7" name="図 6">
            <a:extLst>
              <a:ext uri="{FF2B5EF4-FFF2-40B4-BE49-F238E27FC236}">
                <a16:creationId xmlns:a16="http://schemas.microsoft.com/office/drawing/2014/main" id="{98A4DEE5-2C83-419D-AAFC-B648EF9CEC2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60405" y="1819875"/>
            <a:ext cx="827935" cy="827935"/>
          </a:xfrm>
          <a:prstGeom prst="rect">
            <a:avLst/>
          </a:prstGeom>
        </p:spPr>
      </p:pic>
    </p:spTree>
    <p:extLst>
      <p:ext uri="{BB962C8B-B14F-4D97-AF65-F5344CB8AC3E}">
        <p14:creationId xmlns:p14="http://schemas.microsoft.com/office/powerpoint/2010/main" val="421959993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レトロスペクト">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TM02892315[[fn=ウィスプ]]</Template>
  <TotalTime>508</TotalTime>
  <Words>879</Words>
  <Application>Microsoft Office PowerPoint</Application>
  <PresentationFormat>ユーザー設定</PresentationFormat>
  <Paragraphs>66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HG丸ｺﾞｼｯｸM-PRO</vt:lpstr>
      <vt:lpstr>Meiryo UI</vt:lpstr>
      <vt:lpstr>UD デジタル 教科書体 NK-B</vt:lpstr>
      <vt:lpstr>UD デジタル 教科書体 NP-B</vt:lpstr>
      <vt:lpstr>UD デジタル 教科書体 NP-R</vt:lpstr>
      <vt:lpstr>Calibri</vt:lpstr>
      <vt:lpstr>Calibri Light</vt:lpstr>
      <vt:lpstr>Wingdings</vt:lpstr>
      <vt:lpstr>Wingdings 2</vt:lpstr>
      <vt:lpstr>HDOfficeLightV0</vt:lpstr>
      <vt:lpstr>レトロスペクト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坂下　幸子</dc:creator>
  <cp:lastModifiedBy>坂下　幸子</cp:lastModifiedBy>
  <cp:revision>70</cp:revision>
  <cp:lastPrinted>2023-12-08T06:04:07Z</cp:lastPrinted>
  <dcterms:created xsi:type="dcterms:W3CDTF">2021-10-19T07:53:43Z</dcterms:created>
  <dcterms:modified xsi:type="dcterms:W3CDTF">2023-12-08T06:04:53Z</dcterms:modified>
</cp:coreProperties>
</file>