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79" r:id="rId1"/>
  </p:sldMasterIdLst>
  <p:notesMasterIdLst>
    <p:notesMasterId r:id="rId4"/>
  </p:notesMasterIdLst>
  <p:handoutMasterIdLst>
    <p:handoutMasterId r:id="rId5"/>
  </p:handoutMasterIdLst>
  <p:sldIdLst>
    <p:sldId id="258" r:id="rId2"/>
    <p:sldId id="259" r:id="rId3"/>
  </p:sldIdLst>
  <p:sldSz cx="7235825" cy="104394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37" userDrawn="1">
          <p15:clr>
            <a:srgbClr val="A4A3A4"/>
          </p15:clr>
        </p15:guide>
        <p15:guide id="2" pos="2280" userDrawn="1">
          <p15:clr>
            <a:srgbClr val="A4A3A4"/>
          </p15:clr>
        </p15:guide>
      </p15:sldGuideLst>
    </p:ext>
    <p:ext uri="{2D200454-40CA-4A62-9FC3-DE9A4176ACB9}">
      <p15:notesGuideLst xmlns:p15="http://schemas.microsoft.com/office/powerpoint/2012/main">
        <p15:guide id="1" orient="horz" pos="3131" userDrawn="1">
          <p15:clr>
            <a:srgbClr val="A4A3A4"/>
          </p15:clr>
        </p15:guide>
        <p15:guide id="2" pos="214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山脇　真奈美" initials="山脇　真奈美" lastIdx="1" clrIdx="0">
    <p:extLst>
      <p:ext uri="{19B8F6BF-5375-455C-9EA6-DF929625EA0E}">
        <p15:presenceInfo xmlns:p15="http://schemas.microsoft.com/office/powerpoint/2012/main" userId="S-1-5-21-161959346-1900351369-444732941-263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FF"/>
    <a:srgbClr val="CCFFFF"/>
    <a:srgbClr val="CC9900"/>
    <a:srgbClr val="DDDDDD"/>
    <a:srgbClr val="FFCCFF"/>
    <a:srgbClr val="FFCC99"/>
    <a:srgbClr val="FFCCCC"/>
    <a:srgbClr val="FF66FF"/>
    <a:srgbClr val="FFFFCC"/>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675" autoAdjust="0"/>
    <p:restoredTop sz="97662" autoAdjust="0"/>
  </p:normalViewPr>
  <p:slideViewPr>
    <p:cSldViewPr>
      <p:cViewPr varScale="1">
        <p:scale>
          <a:sx n="66" d="100"/>
          <a:sy n="66" d="100"/>
        </p:scale>
        <p:origin x="2736" y="58"/>
      </p:cViewPr>
      <p:guideLst>
        <p:guide orient="horz" pos="3237"/>
        <p:guide pos="22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1854" y="-84"/>
      </p:cViewPr>
      <p:guideLst>
        <p:guide orient="horz" pos="3131"/>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7" y="0"/>
            <a:ext cx="2949575" cy="496888"/>
          </a:xfrm>
          <a:prstGeom prst="rect">
            <a:avLst/>
          </a:prstGeom>
          <a:noFill/>
          <a:ln w="9525">
            <a:noFill/>
            <a:miter lim="800000"/>
            <a:headEnd/>
            <a:tailEnd/>
          </a:ln>
          <a:effectLst/>
        </p:spPr>
        <p:txBody>
          <a:bodyPr vert="horz" wrap="square" lIns="91380" tIns="45691" rIns="91380" bIns="45691" numCol="1" anchor="t" anchorCtr="0" compatLnSpc="1">
            <a:prstTxWarp prst="textNoShape">
              <a:avLst/>
            </a:prstTxWarp>
          </a:bodyPr>
          <a:lstStyle>
            <a:lvl1pPr>
              <a:defRPr sz="1200">
                <a:ea typeface="ＭＳ Ｐゴシック" charset="-128"/>
              </a:defRPr>
            </a:lvl1pPr>
          </a:lstStyle>
          <a:p>
            <a:pPr>
              <a:defRPr/>
            </a:pPr>
            <a:endParaRPr lang="en-US" altLang="ja-JP"/>
          </a:p>
        </p:txBody>
      </p:sp>
      <p:sp>
        <p:nvSpPr>
          <p:cNvPr id="3075" name="Rectangle 3"/>
          <p:cNvSpPr>
            <a:spLocks noGrp="1" noChangeArrowheads="1"/>
          </p:cNvSpPr>
          <p:nvPr>
            <p:ph type="dt" sz="quarter" idx="1"/>
          </p:nvPr>
        </p:nvSpPr>
        <p:spPr bwMode="auto">
          <a:xfrm>
            <a:off x="3856039" y="0"/>
            <a:ext cx="2949575" cy="496888"/>
          </a:xfrm>
          <a:prstGeom prst="rect">
            <a:avLst/>
          </a:prstGeom>
          <a:noFill/>
          <a:ln w="9525">
            <a:noFill/>
            <a:miter lim="800000"/>
            <a:headEnd/>
            <a:tailEnd/>
          </a:ln>
          <a:effectLst/>
        </p:spPr>
        <p:txBody>
          <a:bodyPr vert="horz" wrap="square" lIns="91380" tIns="45691" rIns="91380" bIns="45691" numCol="1" anchor="t" anchorCtr="0" compatLnSpc="1">
            <a:prstTxWarp prst="textNoShape">
              <a:avLst/>
            </a:prstTxWarp>
          </a:bodyPr>
          <a:lstStyle>
            <a:lvl1pPr algn="r">
              <a:defRPr sz="1200">
                <a:ea typeface="ＭＳ Ｐゴシック" charset="-128"/>
              </a:defRPr>
            </a:lvl1pPr>
          </a:lstStyle>
          <a:p>
            <a:pPr>
              <a:defRPr/>
            </a:pPr>
            <a:endParaRPr lang="en-US" altLang="ja-JP"/>
          </a:p>
        </p:txBody>
      </p:sp>
      <p:sp>
        <p:nvSpPr>
          <p:cNvPr id="3076" name="Rectangle 4"/>
          <p:cNvSpPr>
            <a:spLocks noGrp="1" noChangeArrowheads="1"/>
          </p:cNvSpPr>
          <p:nvPr>
            <p:ph type="ftr" sz="quarter" idx="2"/>
          </p:nvPr>
        </p:nvSpPr>
        <p:spPr bwMode="auto">
          <a:xfrm>
            <a:off x="7" y="9440864"/>
            <a:ext cx="2949575" cy="496887"/>
          </a:xfrm>
          <a:prstGeom prst="rect">
            <a:avLst/>
          </a:prstGeom>
          <a:noFill/>
          <a:ln w="9525">
            <a:noFill/>
            <a:miter lim="800000"/>
            <a:headEnd/>
            <a:tailEnd/>
          </a:ln>
          <a:effectLst/>
        </p:spPr>
        <p:txBody>
          <a:bodyPr vert="horz" wrap="square" lIns="91380" tIns="45691" rIns="91380" bIns="45691" numCol="1" anchor="b" anchorCtr="0" compatLnSpc="1">
            <a:prstTxWarp prst="textNoShape">
              <a:avLst/>
            </a:prstTxWarp>
          </a:bodyPr>
          <a:lstStyle>
            <a:lvl1pPr>
              <a:defRPr sz="1200">
                <a:ea typeface="ＭＳ Ｐゴシック" charset="-128"/>
              </a:defRPr>
            </a:lvl1pPr>
          </a:lstStyle>
          <a:p>
            <a:pPr>
              <a:defRPr/>
            </a:pPr>
            <a:endParaRPr lang="en-US" altLang="ja-JP"/>
          </a:p>
        </p:txBody>
      </p:sp>
      <p:sp>
        <p:nvSpPr>
          <p:cNvPr id="3077" name="Rectangle 5"/>
          <p:cNvSpPr>
            <a:spLocks noGrp="1" noChangeArrowheads="1"/>
          </p:cNvSpPr>
          <p:nvPr>
            <p:ph type="sldNum" sz="quarter" idx="3"/>
          </p:nvPr>
        </p:nvSpPr>
        <p:spPr bwMode="auto">
          <a:xfrm>
            <a:off x="3856039" y="9440864"/>
            <a:ext cx="2949575" cy="496887"/>
          </a:xfrm>
          <a:prstGeom prst="rect">
            <a:avLst/>
          </a:prstGeom>
          <a:noFill/>
          <a:ln w="9525">
            <a:noFill/>
            <a:miter lim="800000"/>
            <a:headEnd/>
            <a:tailEnd/>
          </a:ln>
          <a:effectLst/>
        </p:spPr>
        <p:txBody>
          <a:bodyPr vert="horz" wrap="square" lIns="91380" tIns="45691" rIns="91380" bIns="45691" numCol="1" anchor="b" anchorCtr="0" compatLnSpc="1">
            <a:prstTxWarp prst="textNoShape">
              <a:avLst/>
            </a:prstTxWarp>
          </a:bodyPr>
          <a:lstStyle>
            <a:lvl1pPr algn="r">
              <a:defRPr sz="1200">
                <a:ea typeface="ＭＳ Ｐゴシック" charset="-128"/>
              </a:defRPr>
            </a:lvl1pPr>
          </a:lstStyle>
          <a:p>
            <a:pPr>
              <a:defRPr/>
            </a:pPr>
            <a:fld id="{23F0B749-3602-4A1C-8741-133FCE7A0723}" type="slidenum">
              <a:rPr lang="en-US" altLang="ja-JP"/>
              <a:pPr>
                <a:defRPr/>
              </a:pPr>
              <a:t>‹#›</a:t>
            </a:fld>
            <a:endParaRPr lang="en-US" altLang="ja-JP"/>
          </a:p>
        </p:txBody>
      </p:sp>
    </p:spTree>
    <p:extLst>
      <p:ext uri="{BB962C8B-B14F-4D97-AF65-F5344CB8AC3E}">
        <p14:creationId xmlns:p14="http://schemas.microsoft.com/office/powerpoint/2010/main" val="5433325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7" y="0"/>
            <a:ext cx="2949575" cy="496888"/>
          </a:xfrm>
          <a:prstGeom prst="rect">
            <a:avLst/>
          </a:prstGeom>
          <a:noFill/>
          <a:ln w="9525">
            <a:noFill/>
            <a:miter lim="800000"/>
            <a:headEnd/>
            <a:tailEnd/>
          </a:ln>
          <a:effectLst/>
        </p:spPr>
        <p:txBody>
          <a:bodyPr vert="horz" wrap="square" lIns="91380" tIns="45691" rIns="91380" bIns="45691" numCol="1" anchor="t" anchorCtr="0" compatLnSpc="1">
            <a:prstTxWarp prst="textNoShape">
              <a:avLst/>
            </a:prstTxWarp>
          </a:bodyPr>
          <a:lstStyle>
            <a:lvl1pPr>
              <a:defRPr sz="1200">
                <a:ea typeface="ＭＳ Ｐゴシック" charset="-128"/>
              </a:defRPr>
            </a:lvl1pPr>
          </a:lstStyle>
          <a:p>
            <a:pPr>
              <a:defRPr/>
            </a:pPr>
            <a:endParaRPr lang="en-US" altLang="ja-JP"/>
          </a:p>
        </p:txBody>
      </p:sp>
      <p:sp>
        <p:nvSpPr>
          <p:cNvPr id="5123" name="Rectangle 3"/>
          <p:cNvSpPr>
            <a:spLocks noGrp="1" noChangeArrowheads="1"/>
          </p:cNvSpPr>
          <p:nvPr>
            <p:ph type="dt" idx="1"/>
          </p:nvPr>
        </p:nvSpPr>
        <p:spPr bwMode="auto">
          <a:xfrm>
            <a:off x="3856039" y="0"/>
            <a:ext cx="2949575" cy="496888"/>
          </a:xfrm>
          <a:prstGeom prst="rect">
            <a:avLst/>
          </a:prstGeom>
          <a:noFill/>
          <a:ln w="9525">
            <a:noFill/>
            <a:miter lim="800000"/>
            <a:headEnd/>
            <a:tailEnd/>
          </a:ln>
          <a:effectLst/>
        </p:spPr>
        <p:txBody>
          <a:bodyPr vert="horz" wrap="square" lIns="91380" tIns="45691" rIns="91380" bIns="45691" numCol="1" anchor="t" anchorCtr="0" compatLnSpc="1">
            <a:prstTxWarp prst="textNoShape">
              <a:avLst/>
            </a:prstTxWarp>
          </a:bodyPr>
          <a:lstStyle>
            <a:lvl1pPr algn="r">
              <a:defRPr sz="1200">
                <a:ea typeface="ＭＳ Ｐゴシック" charset="-128"/>
              </a:defRPr>
            </a:lvl1pPr>
          </a:lstStyle>
          <a:p>
            <a:pPr>
              <a:defRPr/>
            </a:pPr>
            <a:endParaRPr lang="en-US" altLang="ja-JP"/>
          </a:p>
        </p:txBody>
      </p:sp>
      <p:sp>
        <p:nvSpPr>
          <p:cNvPr id="4100" name="Rectangle 4"/>
          <p:cNvSpPr>
            <a:spLocks noGrp="1" noRot="1" noChangeAspect="1" noChangeArrowheads="1" noTextEdit="1"/>
          </p:cNvSpPr>
          <p:nvPr>
            <p:ph type="sldImg" idx="2"/>
          </p:nvPr>
        </p:nvSpPr>
        <p:spPr bwMode="auto">
          <a:xfrm>
            <a:off x="2112963" y="746125"/>
            <a:ext cx="2581275" cy="37258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681044" y="4721231"/>
            <a:ext cx="5445125" cy="4471988"/>
          </a:xfrm>
          <a:prstGeom prst="rect">
            <a:avLst/>
          </a:prstGeom>
          <a:noFill/>
          <a:ln w="9525">
            <a:noFill/>
            <a:miter lim="800000"/>
            <a:headEnd/>
            <a:tailEnd/>
          </a:ln>
          <a:effectLst/>
        </p:spPr>
        <p:txBody>
          <a:bodyPr vert="horz" wrap="square" lIns="91380" tIns="45691" rIns="91380" bIns="45691"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5126" name="Rectangle 6"/>
          <p:cNvSpPr>
            <a:spLocks noGrp="1" noChangeArrowheads="1"/>
          </p:cNvSpPr>
          <p:nvPr>
            <p:ph type="ftr" sz="quarter" idx="4"/>
          </p:nvPr>
        </p:nvSpPr>
        <p:spPr bwMode="auto">
          <a:xfrm>
            <a:off x="7" y="9440864"/>
            <a:ext cx="2949575" cy="496887"/>
          </a:xfrm>
          <a:prstGeom prst="rect">
            <a:avLst/>
          </a:prstGeom>
          <a:noFill/>
          <a:ln w="9525">
            <a:noFill/>
            <a:miter lim="800000"/>
            <a:headEnd/>
            <a:tailEnd/>
          </a:ln>
          <a:effectLst/>
        </p:spPr>
        <p:txBody>
          <a:bodyPr vert="horz" wrap="square" lIns="91380" tIns="45691" rIns="91380" bIns="45691" numCol="1" anchor="b" anchorCtr="0" compatLnSpc="1">
            <a:prstTxWarp prst="textNoShape">
              <a:avLst/>
            </a:prstTxWarp>
          </a:bodyPr>
          <a:lstStyle>
            <a:lvl1pPr>
              <a:defRPr sz="1200">
                <a:ea typeface="ＭＳ Ｐゴシック" charset="-128"/>
              </a:defRPr>
            </a:lvl1pPr>
          </a:lstStyle>
          <a:p>
            <a:pPr>
              <a:defRPr/>
            </a:pPr>
            <a:endParaRPr lang="en-US" altLang="ja-JP"/>
          </a:p>
        </p:txBody>
      </p:sp>
      <p:sp>
        <p:nvSpPr>
          <p:cNvPr id="5127" name="Rectangle 7"/>
          <p:cNvSpPr>
            <a:spLocks noGrp="1" noChangeArrowheads="1"/>
          </p:cNvSpPr>
          <p:nvPr>
            <p:ph type="sldNum" sz="quarter" idx="5"/>
          </p:nvPr>
        </p:nvSpPr>
        <p:spPr bwMode="auto">
          <a:xfrm>
            <a:off x="3856039" y="9440864"/>
            <a:ext cx="2949575" cy="496887"/>
          </a:xfrm>
          <a:prstGeom prst="rect">
            <a:avLst/>
          </a:prstGeom>
          <a:noFill/>
          <a:ln w="9525">
            <a:noFill/>
            <a:miter lim="800000"/>
            <a:headEnd/>
            <a:tailEnd/>
          </a:ln>
          <a:effectLst/>
        </p:spPr>
        <p:txBody>
          <a:bodyPr vert="horz" wrap="square" lIns="91380" tIns="45691" rIns="91380" bIns="45691" numCol="1" anchor="b" anchorCtr="0" compatLnSpc="1">
            <a:prstTxWarp prst="textNoShape">
              <a:avLst/>
            </a:prstTxWarp>
          </a:bodyPr>
          <a:lstStyle>
            <a:lvl1pPr algn="r">
              <a:defRPr sz="1200">
                <a:ea typeface="ＭＳ Ｐゴシック" charset="-128"/>
              </a:defRPr>
            </a:lvl1pPr>
          </a:lstStyle>
          <a:p>
            <a:pPr>
              <a:defRPr/>
            </a:pPr>
            <a:fld id="{93FF6CC0-232D-4159-BED6-36C7BDA70979}" type="slidenum">
              <a:rPr lang="en-US" altLang="ja-JP"/>
              <a:pPr>
                <a:defRPr/>
              </a:pPr>
              <a:t>‹#›</a:t>
            </a:fld>
            <a:endParaRPr lang="en-US" altLang="ja-JP"/>
          </a:p>
        </p:txBody>
      </p:sp>
    </p:spTree>
    <p:extLst>
      <p:ext uri="{BB962C8B-B14F-4D97-AF65-F5344CB8AC3E}">
        <p14:creationId xmlns:p14="http://schemas.microsoft.com/office/powerpoint/2010/main" val="321277002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98" kern="1200">
        <a:solidFill>
          <a:schemeClr val="tx1"/>
        </a:solidFill>
        <a:latin typeface="Arial" charset="0"/>
        <a:ea typeface="ＭＳ Ｐ明朝" charset="-128"/>
        <a:cs typeface="+mn-cs"/>
      </a:defRPr>
    </a:lvl1pPr>
    <a:lvl2pPr marL="494372" algn="l" rtl="0" eaLnBrk="0" fontAlgn="base" hangingPunct="0">
      <a:spcBef>
        <a:spcPct val="30000"/>
      </a:spcBef>
      <a:spcAft>
        <a:spcPct val="0"/>
      </a:spcAft>
      <a:defRPr kumimoji="1" sz="1298" kern="1200">
        <a:solidFill>
          <a:schemeClr val="tx1"/>
        </a:solidFill>
        <a:latin typeface="Arial" charset="0"/>
        <a:ea typeface="ＭＳ Ｐ明朝" charset="-128"/>
        <a:cs typeface="+mn-cs"/>
      </a:defRPr>
    </a:lvl2pPr>
    <a:lvl3pPr marL="988744" algn="l" rtl="0" eaLnBrk="0" fontAlgn="base" hangingPunct="0">
      <a:spcBef>
        <a:spcPct val="30000"/>
      </a:spcBef>
      <a:spcAft>
        <a:spcPct val="0"/>
      </a:spcAft>
      <a:defRPr kumimoji="1" sz="1298" kern="1200">
        <a:solidFill>
          <a:schemeClr val="tx1"/>
        </a:solidFill>
        <a:latin typeface="Arial" charset="0"/>
        <a:ea typeface="ＭＳ Ｐ明朝" charset="-128"/>
        <a:cs typeface="+mn-cs"/>
      </a:defRPr>
    </a:lvl3pPr>
    <a:lvl4pPr marL="1483116" algn="l" rtl="0" eaLnBrk="0" fontAlgn="base" hangingPunct="0">
      <a:spcBef>
        <a:spcPct val="30000"/>
      </a:spcBef>
      <a:spcAft>
        <a:spcPct val="0"/>
      </a:spcAft>
      <a:defRPr kumimoji="1" sz="1298" kern="1200">
        <a:solidFill>
          <a:schemeClr val="tx1"/>
        </a:solidFill>
        <a:latin typeface="Arial" charset="0"/>
        <a:ea typeface="ＭＳ Ｐ明朝" charset="-128"/>
        <a:cs typeface="+mn-cs"/>
      </a:defRPr>
    </a:lvl4pPr>
    <a:lvl5pPr marL="1977488" algn="l" rtl="0" eaLnBrk="0" fontAlgn="base" hangingPunct="0">
      <a:spcBef>
        <a:spcPct val="30000"/>
      </a:spcBef>
      <a:spcAft>
        <a:spcPct val="0"/>
      </a:spcAft>
      <a:defRPr kumimoji="1" sz="1298" kern="1200">
        <a:solidFill>
          <a:schemeClr val="tx1"/>
        </a:solidFill>
        <a:latin typeface="Arial" charset="0"/>
        <a:ea typeface="ＭＳ Ｐ明朝" charset="-128"/>
        <a:cs typeface="+mn-cs"/>
      </a:defRPr>
    </a:lvl5pPr>
    <a:lvl6pPr marL="2471860" algn="l" defTabSz="988744" rtl="0" eaLnBrk="1" latinLnBrk="0" hangingPunct="1">
      <a:defRPr kumimoji="1" sz="1298" kern="1200">
        <a:solidFill>
          <a:schemeClr val="tx1"/>
        </a:solidFill>
        <a:latin typeface="+mn-lt"/>
        <a:ea typeface="+mn-ea"/>
        <a:cs typeface="+mn-cs"/>
      </a:defRPr>
    </a:lvl6pPr>
    <a:lvl7pPr marL="2966230" algn="l" defTabSz="988744" rtl="0" eaLnBrk="1" latinLnBrk="0" hangingPunct="1">
      <a:defRPr kumimoji="1" sz="1298" kern="1200">
        <a:solidFill>
          <a:schemeClr val="tx1"/>
        </a:solidFill>
        <a:latin typeface="+mn-lt"/>
        <a:ea typeface="+mn-ea"/>
        <a:cs typeface="+mn-cs"/>
      </a:defRPr>
    </a:lvl7pPr>
    <a:lvl8pPr marL="3460603" algn="l" defTabSz="988744" rtl="0" eaLnBrk="1" latinLnBrk="0" hangingPunct="1">
      <a:defRPr kumimoji="1" sz="1298" kern="1200">
        <a:solidFill>
          <a:schemeClr val="tx1"/>
        </a:solidFill>
        <a:latin typeface="+mn-lt"/>
        <a:ea typeface="+mn-ea"/>
        <a:cs typeface="+mn-cs"/>
      </a:defRPr>
    </a:lvl8pPr>
    <a:lvl9pPr marL="3954974" algn="l" defTabSz="988744" rtl="0" eaLnBrk="1" latinLnBrk="0" hangingPunct="1">
      <a:defRPr kumimoji="1" sz="1298"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txBox="1">
            <a:spLocks noGrp="1" noChangeArrowheads="1"/>
          </p:cNvSpPr>
          <p:nvPr/>
        </p:nvSpPr>
        <p:spPr bwMode="auto">
          <a:xfrm>
            <a:off x="3856039" y="9440864"/>
            <a:ext cx="2949575"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80" tIns="45691" rIns="91380" bIns="45691" anchor="b"/>
          <a:lstStyle>
            <a:lvl1pPr eaLnBrk="0" hangingPunct="0">
              <a:spcBef>
                <a:spcPct val="30000"/>
              </a:spcBef>
              <a:defRPr kumimoji="1" sz="1200">
                <a:solidFill>
                  <a:schemeClr val="tx1"/>
                </a:solidFill>
                <a:latin typeface="Arial" charset="0"/>
                <a:ea typeface="ＭＳ Ｐ明朝" pitchFamily="18" charset="-128"/>
              </a:defRPr>
            </a:lvl1pPr>
            <a:lvl2pPr marL="742950" indent="-285750" eaLnBrk="0" hangingPunct="0">
              <a:spcBef>
                <a:spcPct val="30000"/>
              </a:spcBef>
              <a:defRPr kumimoji="1" sz="1200">
                <a:solidFill>
                  <a:schemeClr val="tx1"/>
                </a:solidFill>
                <a:latin typeface="Arial" charset="0"/>
                <a:ea typeface="ＭＳ Ｐ明朝" pitchFamily="18" charset="-128"/>
              </a:defRPr>
            </a:lvl2pPr>
            <a:lvl3pPr marL="1143000" indent="-228600" eaLnBrk="0" hangingPunct="0">
              <a:spcBef>
                <a:spcPct val="30000"/>
              </a:spcBef>
              <a:defRPr kumimoji="1" sz="1200">
                <a:solidFill>
                  <a:schemeClr val="tx1"/>
                </a:solidFill>
                <a:latin typeface="Arial" charset="0"/>
                <a:ea typeface="ＭＳ Ｐ明朝" pitchFamily="18" charset="-128"/>
              </a:defRPr>
            </a:lvl3pPr>
            <a:lvl4pPr marL="1600200" indent="-228600" eaLnBrk="0" hangingPunct="0">
              <a:spcBef>
                <a:spcPct val="30000"/>
              </a:spcBef>
              <a:defRPr kumimoji="1" sz="1200">
                <a:solidFill>
                  <a:schemeClr val="tx1"/>
                </a:solidFill>
                <a:latin typeface="Arial" charset="0"/>
                <a:ea typeface="ＭＳ Ｐ明朝" pitchFamily="18" charset="-128"/>
              </a:defRPr>
            </a:lvl4pPr>
            <a:lvl5pPr marL="2057400" indent="-228600" eaLnBrk="0" hangingPunct="0">
              <a:spcBef>
                <a:spcPct val="30000"/>
              </a:spcBef>
              <a:defRPr kumimoji="1" sz="1200">
                <a:solidFill>
                  <a:schemeClr val="tx1"/>
                </a:solidFill>
                <a:latin typeface="Arial" charset="0"/>
                <a:ea typeface="ＭＳ Ｐ明朝" pitchFamily="18" charset="-128"/>
              </a:defRPr>
            </a:lvl5pPr>
            <a:lvl6pPr marL="2514600" indent="-228600" eaLnBrk="0" fontAlgn="base" hangingPunct="0">
              <a:spcBef>
                <a:spcPct val="30000"/>
              </a:spcBef>
              <a:spcAft>
                <a:spcPct val="0"/>
              </a:spcAft>
              <a:defRPr kumimoji="1" sz="1200">
                <a:solidFill>
                  <a:schemeClr val="tx1"/>
                </a:solidFill>
                <a:latin typeface="Arial" charset="0"/>
                <a:ea typeface="ＭＳ Ｐ明朝" pitchFamily="18" charset="-128"/>
              </a:defRPr>
            </a:lvl6pPr>
            <a:lvl7pPr marL="2971800" indent="-228600" eaLnBrk="0" fontAlgn="base" hangingPunct="0">
              <a:spcBef>
                <a:spcPct val="30000"/>
              </a:spcBef>
              <a:spcAft>
                <a:spcPct val="0"/>
              </a:spcAft>
              <a:defRPr kumimoji="1" sz="1200">
                <a:solidFill>
                  <a:schemeClr val="tx1"/>
                </a:solidFill>
                <a:latin typeface="Arial" charset="0"/>
                <a:ea typeface="ＭＳ Ｐ明朝" pitchFamily="18" charset="-128"/>
              </a:defRPr>
            </a:lvl7pPr>
            <a:lvl8pPr marL="3429000" indent="-228600" eaLnBrk="0" fontAlgn="base" hangingPunct="0">
              <a:spcBef>
                <a:spcPct val="30000"/>
              </a:spcBef>
              <a:spcAft>
                <a:spcPct val="0"/>
              </a:spcAft>
              <a:defRPr kumimoji="1" sz="1200">
                <a:solidFill>
                  <a:schemeClr val="tx1"/>
                </a:solidFill>
                <a:latin typeface="Arial" charset="0"/>
                <a:ea typeface="ＭＳ Ｐ明朝" pitchFamily="18" charset="-128"/>
              </a:defRPr>
            </a:lvl8pPr>
            <a:lvl9pPr marL="3886200" indent="-228600" eaLnBrk="0" fontAlgn="base" hangingPunct="0">
              <a:spcBef>
                <a:spcPct val="30000"/>
              </a:spcBef>
              <a:spcAft>
                <a:spcPct val="0"/>
              </a:spcAft>
              <a:defRPr kumimoji="1" sz="1200">
                <a:solidFill>
                  <a:schemeClr val="tx1"/>
                </a:solidFill>
                <a:latin typeface="Arial" charset="0"/>
                <a:ea typeface="ＭＳ Ｐ明朝" pitchFamily="18" charset="-128"/>
              </a:defRPr>
            </a:lvl9pPr>
          </a:lstStyle>
          <a:p>
            <a:pPr algn="r" eaLnBrk="1" hangingPunct="1">
              <a:spcBef>
                <a:spcPct val="0"/>
              </a:spcBef>
            </a:pPr>
            <a:fld id="{C084D724-93DE-4093-A17F-1E208E23FA5C}" type="slidenum">
              <a:rPr lang="en-US" altLang="ja-JP">
                <a:ea typeface="ＭＳ Ｐゴシック" pitchFamily="50" charset="-128"/>
              </a:rPr>
              <a:pPr algn="r" eaLnBrk="1" hangingPunct="1">
                <a:spcBef>
                  <a:spcPct val="0"/>
                </a:spcBef>
              </a:pPr>
              <a:t>1</a:t>
            </a:fld>
            <a:endParaRPr lang="en-US" altLang="ja-JP" dirty="0">
              <a:ea typeface="ＭＳ Ｐゴシック" pitchFamily="50" charset="-128"/>
            </a:endParaRPr>
          </a:p>
        </p:txBody>
      </p:sp>
      <p:sp>
        <p:nvSpPr>
          <p:cNvPr id="5123" name="Rectangle 2"/>
          <p:cNvSpPr>
            <a:spLocks noGrp="1" noRot="1" noChangeAspect="1" noChangeArrowheads="1" noTextEdit="1"/>
          </p:cNvSpPr>
          <p:nvPr>
            <p:ph type="sldImg"/>
          </p:nvPr>
        </p:nvSpPr>
        <p:spPr>
          <a:xfrm>
            <a:off x="2112963" y="746125"/>
            <a:ext cx="2581275" cy="3725863"/>
          </a:xfrm>
          <a:ln/>
        </p:spPr>
      </p:sp>
      <p:sp>
        <p:nvSpPr>
          <p:cNvPr id="51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dirty="0">
              <a:ea typeface="ＭＳ Ｐ明朝" pitchFamily="18"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42687" y="1708486"/>
            <a:ext cx="6150451" cy="3634458"/>
          </a:xfrm>
        </p:spPr>
        <p:txBody>
          <a:bodyPr anchor="b"/>
          <a:lstStyle>
            <a:lvl1pPr algn="ctr">
              <a:defRPr sz="4748"/>
            </a:lvl1pPr>
          </a:lstStyle>
          <a:p>
            <a:r>
              <a:rPr lang="ja-JP" altLang="en-US"/>
              <a:t>マスター タイトルの書式設定</a:t>
            </a:r>
            <a:endParaRPr lang="en-US" dirty="0"/>
          </a:p>
        </p:txBody>
      </p:sp>
      <p:sp>
        <p:nvSpPr>
          <p:cNvPr id="3" name="Subtitle 2"/>
          <p:cNvSpPr>
            <a:spLocks noGrp="1"/>
          </p:cNvSpPr>
          <p:nvPr>
            <p:ph type="subTitle" idx="1"/>
          </p:nvPr>
        </p:nvSpPr>
        <p:spPr>
          <a:xfrm>
            <a:off x="904478" y="5483102"/>
            <a:ext cx="5426869" cy="2520438"/>
          </a:xfrm>
        </p:spPr>
        <p:txBody>
          <a:bodyPr/>
          <a:lstStyle>
            <a:lvl1pPr marL="0" indent="0" algn="ctr">
              <a:buNone/>
              <a:defRPr sz="1899"/>
            </a:lvl1pPr>
            <a:lvl2pPr marL="361782" indent="0" algn="ctr">
              <a:buNone/>
              <a:defRPr sz="1583"/>
            </a:lvl2pPr>
            <a:lvl3pPr marL="723565" indent="0" algn="ctr">
              <a:buNone/>
              <a:defRPr sz="1424"/>
            </a:lvl3pPr>
            <a:lvl4pPr marL="1085347" indent="0" algn="ctr">
              <a:buNone/>
              <a:defRPr sz="1266"/>
            </a:lvl4pPr>
            <a:lvl5pPr marL="1447129" indent="0" algn="ctr">
              <a:buNone/>
              <a:defRPr sz="1266"/>
            </a:lvl5pPr>
            <a:lvl6pPr marL="1808912" indent="0" algn="ctr">
              <a:buNone/>
              <a:defRPr sz="1266"/>
            </a:lvl6pPr>
            <a:lvl7pPr marL="2170694" indent="0" algn="ctr">
              <a:buNone/>
              <a:defRPr sz="1266"/>
            </a:lvl7pPr>
            <a:lvl8pPr marL="2532477" indent="0" algn="ctr">
              <a:buNone/>
              <a:defRPr sz="1266"/>
            </a:lvl8pPr>
            <a:lvl9pPr marL="2894259" indent="0" algn="ctr">
              <a:buNone/>
              <a:defRPr sz="1266"/>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41EA6BCA-3CCA-4D34-A236-328BF7EF964D}" type="slidenum">
              <a:rPr lang="en-US" altLang="ja-JP" smtClean="0"/>
              <a:pPr>
                <a:defRPr/>
              </a:pPr>
              <a:t>‹#›</a:t>
            </a:fld>
            <a:endParaRPr lang="en-US" altLang="ja-JP"/>
          </a:p>
        </p:txBody>
      </p:sp>
    </p:spTree>
    <p:extLst>
      <p:ext uri="{BB962C8B-B14F-4D97-AF65-F5344CB8AC3E}">
        <p14:creationId xmlns:p14="http://schemas.microsoft.com/office/powerpoint/2010/main" val="2544550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18841781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178138" y="555801"/>
            <a:ext cx="1560225" cy="8846909"/>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97464" y="555801"/>
            <a:ext cx="4590226" cy="8846909"/>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4126343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3873268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93695" y="2602603"/>
            <a:ext cx="6240899" cy="4342500"/>
          </a:xfrm>
        </p:spPr>
        <p:txBody>
          <a:bodyPr anchor="b"/>
          <a:lstStyle>
            <a:lvl1pPr>
              <a:defRPr sz="4748"/>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93695" y="6986185"/>
            <a:ext cx="6240899" cy="2283618"/>
          </a:xfrm>
        </p:spPr>
        <p:txBody>
          <a:bodyPr/>
          <a:lstStyle>
            <a:lvl1pPr marL="0" indent="0">
              <a:buNone/>
              <a:defRPr sz="1899">
                <a:solidFill>
                  <a:schemeClr val="tx1"/>
                </a:solidFill>
              </a:defRPr>
            </a:lvl1pPr>
            <a:lvl2pPr marL="361782" indent="0">
              <a:buNone/>
              <a:defRPr sz="1583">
                <a:solidFill>
                  <a:schemeClr val="tx1">
                    <a:tint val="75000"/>
                  </a:schemeClr>
                </a:solidFill>
              </a:defRPr>
            </a:lvl2pPr>
            <a:lvl3pPr marL="723565" indent="0">
              <a:buNone/>
              <a:defRPr sz="1424">
                <a:solidFill>
                  <a:schemeClr val="tx1">
                    <a:tint val="75000"/>
                  </a:schemeClr>
                </a:solidFill>
              </a:defRPr>
            </a:lvl3pPr>
            <a:lvl4pPr marL="1085347" indent="0">
              <a:buNone/>
              <a:defRPr sz="1266">
                <a:solidFill>
                  <a:schemeClr val="tx1">
                    <a:tint val="75000"/>
                  </a:schemeClr>
                </a:solidFill>
              </a:defRPr>
            </a:lvl4pPr>
            <a:lvl5pPr marL="1447129" indent="0">
              <a:buNone/>
              <a:defRPr sz="1266">
                <a:solidFill>
                  <a:schemeClr val="tx1">
                    <a:tint val="75000"/>
                  </a:schemeClr>
                </a:solidFill>
              </a:defRPr>
            </a:lvl5pPr>
            <a:lvl6pPr marL="1808912" indent="0">
              <a:buNone/>
              <a:defRPr sz="1266">
                <a:solidFill>
                  <a:schemeClr val="tx1">
                    <a:tint val="75000"/>
                  </a:schemeClr>
                </a:solidFill>
              </a:defRPr>
            </a:lvl6pPr>
            <a:lvl7pPr marL="2170694" indent="0">
              <a:buNone/>
              <a:defRPr sz="1266">
                <a:solidFill>
                  <a:schemeClr val="tx1">
                    <a:tint val="75000"/>
                  </a:schemeClr>
                </a:solidFill>
              </a:defRPr>
            </a:lvl7pPr>
            <a:lvl8pPr marL="2532477" indent="0">
              <a:buNone/>
              <a:defRPr sz="1266">
                <a:solidFill>
                  <a:schemeClr val="tx1">
                    <a:tint val="75000"/>
                  </a:schemeClr>
                </a:solidFill>
              </a:defRPr>
            </a:lvl8pPr>
            <a:lvl9pPr marL="2894259" indent="0">
              <a:buNone/>
              <a:defRPr sz="1266">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E0A406FA-3F5F-4B14-817D-991326D3A807}" type="slidenum">
              <a:rPr lang="en-US" altLang="ja-JP" smtClean="0"/>
              <a:pPr>
                <a:defRPr/>
              </a:pPr>
              <a:t>‹#›</a:t>
            </a:fld>
            <a:endParaRPr lang="en-US" altLang="ja-JP"/>
          </a:p>
        </p:txBody>
      </p:sp>
    </p:spTree>
    <p:extLst>
      <p:ext uri="{BB962C8B-B14F-4D97-AF65-F5344CB8AC3E}">
        <p14:creationId xmlns:p14="http://schemas.microsoft.com/office/powerpoint/2010/main" val="890175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97463" y="2779007"/>
            <a:ext cx="3075226" cy="662370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663136" y="2779007"/>
            <a:ext cx="3075226" cy="662370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pPr>
              <a:defRPr/>
            </a:pPr>
            <a:endParaRPr lang="en-US" altLang="ja-JP"/>
          </a:p>
        </p:txBody>
      </p:sp>
      <p:sp>
        <p:nvSpPr>
          <p:cNvPr id="6" name="Footer Placeholder 5"/>
          <p:cNvSpPr>
            <a:spLocks noGrp="1"/>
          </p:cNvSpPr>
          <p:nvPr>
            <p:ph type="ftr" sz="quarter" idx="11"/>
          </p:nvPr>
        </p:nvSpPr>
        <p:spPr/>
        <p:txBody>
          <a:bodyPr/>
          <a:lstStyle/>
          <a:p>
            <a:pPr>
              <a:defRPr/>
            </a:pPr>
            <a:endParaRPr lang="en-US" altLang="ja-JP"/>
          </a:p>
        </p:txBody>
      </p:sp>
      <p:sp>
        <p:nvSpPr>
          <p:cNvPr id="7" name="Slide Number Placeholder 6"/>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19869247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98405" y="555804"/>
            <a:ext cx="6240899" cy="2017801"/>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98406" y="2559104"/>
            <a:ext cx="3061093" cy="1254177"/>
          </a:xfrm>
        </p:spPr>
        <p:txBody>
          <a:bodyPr anchor="b"/>
          <a:lstStyle>
            <a:lvl1pPr marL="0" indent="0">
              <a:buNone/>
              <a:defRPr sz="1899" b="1"/>
            </a:lvl1pPr>
            <a:lvl2pPr marL="361782" indent="0">
              <a:buNone/>
              <a:defRPr sz="1583" b="1"/>
            </a:lvl2pPr>
            <a:lvl3pPr marL="723565" indent="0">
              <a:buNone/>
              <a:defRPr sz="1424" b="1"/>
            </a:lvl3pPr>
            <a:lvl4pPr marL="1085347" indent="0">
              <a:buNone/>
              <a:defRPr sz="1266" b="1"/>
            </a:lvl4pPr>
            <a:lvl5pPr marL="1447129" indent="0">
              <a:buNone/>
              <a:defRPr sz="1266" b="1"/>
            </a:lvl5pPr>
            <a:lvl6pPr marL="1808912" indent="0">
              <a:buNone/>
              <a:defRPr sz="1266" b="1"/>
            </a:lvl6pPr>
            <a:lvl7pPr marL="2170694" indent="0">
              <a:buNone/>
              <a:defRPr sz="1266" b="1"/>
            </a:lvl7pPr>
            <a:lvl8pPr marL="2532477" indent="0">
              <a:buNone/>
              <a:defRPr sz="1266" b="1"/>
            </a:lvl8pPr>
            <a:lvl9pPr marL="2894259" indent="0">
              <a:buNone/>
              <a:defRPr sz="1266" b="1"/>
            </a:lvl9pPr>
          </a:lstStyle>
          <a:p>
            <a:pPr lvl="0"/>
            <a:r>
              <a:rPr lang="ja-JP" altLang="en-US"/>
              <a:t>マスター テキストの書式設定</a:t>
            </a:r>
          </a:p>
        </p:txBody>
      </p:sp>
      <p:sp>
        <p:nvSpPr>
          <p:cNvPr id="4" name="Content Placeholder 3"/>
          <p:cNvSpPr>
            <a:spLocks noGrp="1"/>
          </p:cNvSpPr>
          <p:nvPr>
            <p:ph sz="half" idx="2"/>
          </p:nvPr>
        </p:nvSpPr>
        <p:spPr>
          <a:xfrm>
            <a:off x="498406" y="3813281"/>
            <a:ext cx="3061093" cy="560876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663137" y="2559104"/>
            <a:ext cx="3076168" cy="1254177"/>
          </a:xfrm>
        </p:spPr>
        <p:txBody>
          <a:bodyPr anchor="b"/>
          <a:lstStyle>
            <a:lvl1pPr marL="0" indent="0">
              <a:buNone/>
              <a:defRPr sz="1899" b="1"/>
            </a:lvl1pPr>
            <a:lvl2pPr marL="361782" indent="0">
              <a:buNone/>
              <a:defRPr sz="1583" b="1"/>
            </a:lvl2pPr>
            <a:lvl3pPr marL="723565" indent="0">
              <a:buNone/>
              <a:defRPr sz="1424" b="1"/>
            </a:lvl3pPr>
            <a:lvl4pPr marL="1085347" indent="0">
              <a:buNone/>
              <a:defRPr sz="1266" b="1"/>
            </a:lvl4pPr>
            <a:lvl5pPr marL="1447129" indent="0">
              <a:buNone/>
              <a:defRPr sz="1266" b="1"/>
            </a:lvl5pPr>
            <a:lvl6pPr marL="1808912" indent="0">
              <a:buNone/>
              <a:defRPr sz="1266" b="1"/>
            </a:lvl6pPr>
            <a:lvl7pPr marL="2170694" indent="0">
              <a:buNone/>
              <a:defRPr sz="1266" b="1"/>
            </a:lvl7pPr>
            <a:lvl8pPr marL="2532477" indent="0">
              <a:buNone/>
              <a:defRPr sz="1266" b="1"/>
            </a:lvl8pPr>
            <a:lvl9pPr marL="2894259" indent="0">
              <a:buNone/>
              <a:defRPr sz="1266" b="1"/>
            </a:lvl9pPr>
          </a:lstStyle>
          <a:p>
            <a:pPr lvl="0"/>
            <a:r>
              <a:rPr lang="ja-JP" altLang="en-US"/>
              <a:t>マスター テキストの書式設定</a:t>
            </a:r>
          </a:p>
        </p:txBody>
      </p:sp>
      <p:sp>
        <p:nvSpPr>
          <p:cNvPr id="6" name="Content Placeholder 5"/>
          <p:cNvSpPr>
            <a:spLocks noGrp="1"/>
          </p:cNvSpPr>
          <p:nvPr>
            <p:ph sz="quarter" idx="4"/>
          </p:nvPr>
        </p:nvSpPr>
        <p:spPr>
          <a:xfrm>
            <a:off x="3663137" y="3813281"/>
            <a:ext cx="3076168" cy="560876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pPr>
              <a:defRPr/>
            </a:pPr>
            <a:endParaRPr lang="en-US" altLang="ja-JP"/>
          </a:p>
        </p:txBody>
      </p:sp>
      <p:sp>
        <p:nvSpPr>
          <p:cNvPr id="8" name="Footer Placeholder 7"/>
          <p:cNvSpPr>
            <a:spLocks noGrp="1"/>
          </p:cNvSpPr>
          <p:nvPr>
            <p:ph type="ftr" sz="quarter" idx="11"/>
          </p:nvPr>
        </p:nvSpPr>
        <p:spPr/>
        <p:txBody>
          <a:bodyPr/>
          <a:lstStyle/>
          <a:p>
            <a:pPr>
              <a:defRPr/>
            </a:pPr>
            <a:endParaRPr lang="en-US" altLang="ja-JP"/>
          </a:p>
        </p:txBody>
      </p:sp>
      <p:sp>
        <p:nvSpPr>
          <p:cNvPr id="9" name="Slide Number Placeholder 8"/>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37743856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pPr>
              <a:defRPr/>
            </a:pPr>
            <a:endParaRPr lang="en-US" altLang="ja-JP"/>
          </a:p>
        </p:txBody>
      </p:sp>
      <p:sp>
        <p:nvSpPr>
          <p:cNvPr id="4" name="Footer Placeholder 3"/>
          <p:cNvSpPr>
            <a:spLocks noGrp="1"/>
          </p:cNvSpPr>
          <p:nvPr>
            <p:ph type="ftr" sz="quarter" idx="11"/>
          </p:nvPr>
        </p:nvSpPr>
        <p:spPr/>
        <p:txBody>
          <a:bodyPr/>
          <a:lstStyle/>
          <a:p>
            <a:pPr>
              <a:defRPr/>
            </a:pPr>
            <a:endParaRPr lang="en-US" altLang="ja-JP"/>
          </a:p>
        </p:txBody>
      </p:sp>
      <p:sp>
        <p:nvSpPr>
          <p:cNvPr id="5" name="Slide Number Placeholder 4"/>
          <p:cNvSpPr>
            <a:spLocks noGrp="1"/>
          </p:cNvSpPr>
          <p:nvPr>
            <p:ph type="sldNum" sz="quarter" idx="12"/>
          </p:nvPr>
        </p:nvSpPr>
        <p:spPr/>
        <p:txBody>
          <a:bodyPr/>
          <a:lstStyle/>
          <a:p>
            <a:pPr>
              <a:defRPr/>
            </a:pPr>
            <a:fld id="{ACC85E35-AB24-4834-AC5E-BB2EB5AC6FCA}" type="slidenum">
              <a:rPr lang="en-US" altLang="ja-JP" smtClean="0"/>
              <a:pPr>
                <a:defRPr/>
              </a:pPr>
              <a:t>‹#›</a:t>
            </a:fld>
            <a:endParaRPr lang="en-US" altLang="ja-JP"/>
          </a:p>
        </p:txBody>
      </p:sp>
    </p:spTree>
    <p:extLst>
      <p:ext uri="{BB962C8B-B14F-4D97-AF65-F5344CB8AC3E}">
        <p14:creationId xmlns:p14="http://schemas.microsoft.com/office/powerpoint/2010/main" val="28573427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12/2/2024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333995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98405" y="695960"/>
            <a:ext cx="2333742" cy="2435860"/>
          </a:xfrm>
        </p:spPr>
        <p:txBody>
          <a:bodyPr anchor="b"/>
          <a:lstStyle>
            <a:lvl1pPr>
              <a:defRPr sz="2532"/>
            </a:lvl1pPr>
          </a:lstStyle>
          <a:p>
            <a:r>
              <a:rPr lang="ja-JP" altLang="en-US"/>
              <a:t>マスター タイトルの書式設定</a:t>
            </a:r>
            <a:endParaRPr lang="en-US" dirty="0"/>
          </a:p>
        </p:txBody>
      </p:sp>
      <p:sp>
        <p:nvSpPr>
          <p:cNvPr id="3" name="Content Placeholder 2"/>
          <p:cNvSpPr>
            <a:spLocks noGrp="1"/>
          </p:cNvSpPr>
          <p:nvPr>
            <p:ph idx="1"/>
          </p:nvPr>
        </p:nvSpPr>
        <p:spPr>
          <a:xfrm>
            <a:off x="3076168" y="1503083"/>
            <a:ext cx="3663136" cy="7418740"/>
          </a:xfrm>
        </p:spPr>
        <p:txBody>
          <a:bodyPr/>
          <a:lstStyle>
            <a:lvl1pPr>
              <a:defRPr sz="2532"/>
            </a:lvl1pPr>
            <a:lvl2pPr>
              <a:defRPr sz="2216"/>
            </a:lvl2pPr>
            <a:lvl3pPr>
              <a:defRPr sz="1899"/>
            </a:lvl3pPr>
            <a:lvl4pPr>
              <a:defRPr sz="1583"/>
            </a:lvl4pPr>
            <a:lvl5pPr>
              <a:defRPr sz="1583"/>
            </a:lvl5pPr>
            <a:lvl6pPr>
              <a:defRPr sz="1583"/>
            </a:lvl6pPr>
            <a:lvl7pPr>
              <a:defRPr sz="1583"/>
            </a:lvl7pPr>
            <a:lvl8pPr>
              <a:defRPr sz="1583"/>
            </a:lvl8pPr>
            <a:lvl9pPr>
              <a:defRPr sz="158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98405" y="3131820"/>
            <a:ext cx="2333742" cy="5802084"/>
          </a:xfrm>
        </p:spPr>
        <p:txBody>
          <a:bodyPr/>
          <a:lstStyle>
            <a:lvl1pPr marL="0" indent="0">
              <a:buNone/>
              <a:defRPr sz="1266"/>
            </a:lvl1pPr>
            <a:lvl2pPr marL="361782" indent="0">
              <a:buNone/>
              <a:defRPr sz="1108"/>
            </a:lvl2pPr>
            <a:lvl3pPr marL="723565" indent="0">
              <a:buNone/>
              <a:defRPr sz="950"/>
            </a:lvl3pPr>
            <a:lvl4pPr marL="1085347" indent="0">
              <a:buNone/>
              <a:defRPr sz="791"/>
            </a:lvl4pPr>
            <a:lvl5pPr marL="1447129" indent="0">
              <a:buNone/>
              <a:defRPr sz="791"/>
            </a:lvl5pPr>
            <a:lvl6pPr marL="1808912" indent="0">
              <a:buNone/>
              <a:defRPr sz="791"/>
            </a:lvl6pPr>
            <a:lvl7pPr marL="2170694" indent="0">
              <a:buNone/>
              <a:defRPr sz="791"/>
            </a:lvl7pPr>
            <a:lvl8pPr marL="2532477" indent="0">
              <a:buNone/>
              <a:defRPr sz="791"/>
            </a:lvl8pPr>
            <a:lvl9pPr marL="2894259" indent="0">
              <a:buNone/>
              <a:defRPr sz="791"/>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endParaRPr lang="en-US" altLang="ja-JP"/>
          </a:p>
        </p:txBody>
      </p:sp>
      <p:sp>
        <p:nvSpPr>
          <p:cNvPr id="6" name="Footer Placeholder 5"/>
          <p:cNvSpPr>
            <a:spLocks noGrp="1"/>
          </p:cNvSpPr>
          <p:nvPr>
            <p:ph type="ftr" sz="quarter" idx="11"/>
          </p:nvPr>
        </p:nvSpPr>
        <p:spPr/>
        <p:txBody>
          <a:bodyPr/>
          <a:lstStyle/>
          <a:p>
            <a:pPr>
              <a:defRPr/>
            </a:pPr>
            <a:endParaRPr lang="en-US" altLang="ja-JP"/>
          </a:p>
        </p:txBody>
      </p:sp>
      <p:sp>
        <p:nvSpPr>
          <p:cNvPr id="7" name="Slide Number Placeholder 6"/>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256283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98405" y="695960"/>
            <a:ext cx="2333742" cy="2435860"/>
          </a:xfrm>
        </p:spPr>
        <p:txBody>
          <a:bodyPr anchor="b"/>
          <a:lstStyle>
            <a:lvl1pPr>
              <a:defRPr sz="2532"/>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076168" y="1503083"/>
            <a:ext cx="3663136" cy="7418740"/>
          </a:xfrm>
        </p:spPr>
        <p:txBody>
          <a:bodyPr anchor="t"/>
          <a:lstStyle>
            <a:lvl1pPr marL="0" indent="0">
              <a:buNone/>
              <a:defRPr sz="2532"/>
            </a:lvl1pPr>
            <a:lvl2pPr marL="361782" indent="0">
              <a:buNone/>
              <a:defRPr sz="2216"/>
            </a:lvl2pPr>
            <a:lvl3pPr marL="723565" indent="0">
              <a:buNone/>
              <a:defRPr sz="1899"/>
            </a:lvl3pPr>
            <a:lvl4pPr marL="1085347" indent="0">
              <a:buNone/>
              <a:defRPr sz="1583"/>
            </a:lvl4pPr>
            <a:lvl5pPr marL="1447129" indent="0">
              <a:buNone/>
              <a:defRPr sz="1583"/>
            </a:lvl5pPr>
            <a:lvl6pPr marL="1808912" indent="0">
              <a:buNone/>
              <a:defRPr sz="1583"/>
            </a:lvl6pPr>
            <a:lvl7pPr marL="2170694" indent="0">
              <a:buNone/>
              <a:defRPr sz="1583"/>
            </a:lvl7pPr>
            <a:lvl8pPr marL="2532477" indent="0">
              <a:buNone/>
              <a:defRPr sz="1583"/>
            </a:lvl8pPr>
            <a:lvl9pPr marL="2894259" indent="0">
              <a:buNone/>
              <a:defRPr sz="1583"/>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98405" y="3131820"/>
            <a:ext cx="2333742" cy="5802084"/>
          </a:xfrm>
        </p:spPr>
        <p:txBody>
          <a:bodyPr/>
          <a:lstStyle>
            <a:lvl1pPr marL="0" indent="0">
              <a:buNone/>
              <a:defRPr sz="1266"/>
            </a:lvl1pPr>
            <a:lvl2pPr marL="361782" indent="0">
              <a:buNone/>
              <a:defRPr sz="1108"/>
            </a:lvl2pPr>
            <a:lvl3pPr marL="723565" indent="0">
              <a:buNone/>
              <a:defRPr sz="950"/>
            </a:lvl3pPr>
            <a:lvl4pPr marL="1085347" indent="0">
              <a:buNone/>
              <a:defRPr sz="791"/>
            </a:lvl4pPr>
            <a:lvl5pPr marL="1447129" indent="0">
              <a:buNone/>
              <a:defRPr sz="791"/>
            </a:lvl5pPr>
            <a:lvl6pPr marL="1808912" indent="0">
              <a:buNone/>
              <a:defRPr sz="791"/>
            </a:lvl6pPr>
            <a:lvl7pPr marL="2170694" indent="0">
              <a:buNone/>
              <a:defRPr sz="791"/>
            </a:lvl7pPr>
            <a:lvl8pPr marL="2532477" indent="0">
              <a:buNone/>
              <a:defRPr sz="791"/>
            </a:lvl8pPr>
            <a:lvl9pPr marL="2894259" indent="0">
              <a:buNone/>
              <a:defRPr sz="791"/>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endParaRPr lang="en-US" altLang="ja-JP"/>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420878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7463" y="555804"/>
            <a:ext cx="6240899" cy="2017801"/>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97463" y="2779007"/>
            <a:ext cx="6240899" cy="662370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97463" y="9675780"/>
            <a:ext cx="1628061" cy="555801"/>
          </a:xfrm>
          <a:prstGeom prst="rect">
            <a:avLst/>
          </a:prstGeom>
        </p:spPr>
        <p:txBody>
          <a:bodyPr vert="horz" lIns="91440" tIns="45720" rIns="91440" bIns="45720" rtlCol="0" anchor="ctr"/>
          <a:lstStyle>
            <a:lvl1pPr algn="l">
              <a:defRPr sz="950">
                <a:solidFill>
                  <a:schemeClr val="tx1">
                    <a:tint val="75000"/>
                  </a:schemeClr>
                </a:solidFill>
              </a:defRPr>
            </a:lvl1pPr>
          </a:lstStyle>
          <a:p>
            <a:pPr>
              <a:defRPr/>
            </a:pPr>
            <a:endParaRPr lang="en-US" altLang="ja-JP"/>
          </a:p>
        </p:txBody>
      </p:sp>
      <p:sp>
        <p:nvSpPr>
          <p:cNvPr id="5" name="Footer Placeholder 4"/>
          <p:cNvSpPr>
            <a:spLocks noGrp="1"/>
          </p:cNvSpPr>
          <p:nvPr>
            <p:ph type="ftr" sz="quarter" idx="3"/>
          </p:nvPr>
        </p:nvSpPr>
        <p:spPr>
          <a:xfrm>
            <a:off x="2396867" y="9675780"/>
            <a:ext cx="2442091" cy="555801"/>
          </a:xfrm>
          <a:prstGeom prst="rect">
            <a:avLst/>
          </a:prstGeom>
        </p:spPr>
        <p:txBody>
          <a:bodyPr vert="horz" lIns="91440" tIns="45720" rIns="91440" bIns="45720" rtlCol="0" anchor="ctr"/>
          <a:lstStyle>
            <a:lvl1pPr algn="ctr">
              <a:defRPr sz="950">
                <a:solidFill>
                  <a:schemeClr val="tx1">
                    <a:tint val="75000"/>
                  </a:schemeClr>
                </a:solidFill>
              </a:defRPr>
            </a:lvl1pPr>
          </a:lstStyle>
          <a:p>
            <a:pPr>
              <a:defRPr/>
            </a:pPr>
            <a:endParaRPr lang="en-US" altLang="ja-JP"/>
          </a:p>
        </p:txBody>
      </p:sp>
      <p:sp>
        <p:nvSpPr>
          <p:cNvPr id="6" name="Slide Number Placeholder 5"/>
          <p:cNvSpPr>
            <a:spLocks noGrp="1"/>
          </p:cNvSpPr>
          <p:nvPr>
            <p:ph type="sldNum" sz="quarter" idx="4"/>
          </p:nvPr>
        </p:nvSpPr>
        <p:spPr>
          <a:xfrm>
            <a:off x="5110301" y="9675780"/>
            <a:ext cx="1628061" cy="555801"/>
          </a:xfrm>
          <a:prstGeom prst="rect">
            <a:avLst/>
          </a:prstGeom>
        </p:spPr>
        <p:txBody>
          <a:bodyPr vert="horz" lIns="91440" tIns="45720" rIns="91440" bIns="45720" rtlCol="0" anchor="ctr"/>
          <a:lstStyle>
            <a:lvl1pPr algn="r">
              <a:defRPr sz="950">
                <a:solidFill>
                  <a:schemeClr val="tx1">
                    <a:tint val="75000"/>
                  </a:schemeClr>
                </a:solidFill>
              </a:defRPr>
            </a:lvl1p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4204756015"/>
      </p:ext>
    </p:extLst>
  </p:cSld>
  <p:clrMap bg1="lt1" tx1="dk1" bg2="lt2" tx2="dk2" accent1="accent1" accent2="accent2" accent3="accent3" accent4="accent4" accent5="accent5" accent6="accent6" hlink="hlink" folHlink="folHlink"/>
  <p:sldLayoutIdLst>
    <p:sldLayoutId id="2147484380" r:id="rId1"/>
    <p:sldLayoutId id="2147484381" r:id="rId2"/>
    <p:sldLayoutId id="2147484382" r:id="rId3"/>
    <p:sldLayoutId id="2147484383" r:id="rId4"/>
    <p:sldLayoutId id="2147484384" r:id="rId5"/>
    <p:sldLayoutId id="2147484385" r:id="rId6"/>
    <p:sldLayoutId id="2147484386" r:id="rId7"/>
    <p:sldLayoutId id="2147484387" r:id="rId8"/>
    <p:sldLayoutId id="2147484388" r:id="rId9"/>
    <p:sldLayoutId id="2147484389" r:id="rId10"/>
    <p:sldLayoutId id="2147484390" r:id="rId11"/>
  </p:sldLayoutIdLst>
  <p:txStyles>
    <p:titleStyle>
      <a:lvl1pPr algn="l" defTabSz="723565" rtl="0" eaLnBrk="1" latinLnBrk="0" hangingPunct="1">
        <a:lnSpc>
          <a:spcPct val="90000"/>
        </a:lnSpc>
        <a:spcBef>
          <a:spcPct val="0"/>
        </a:spcBef>
        <a:buNone/>
        <a:defRPr kumimoji="1" sz="3482" kern="1200">
          <a:solidFill>
            <a:schemeClr val="tx1"/>
          </a:solidFill>
          <a:latin typeface="+mj-lt"/>
          <a:ea typeface="+mj-ea"/>
          <a:cs typeface="+mj-cs"/>
        </a:defRPr>
      </a:lvl1pPr>
    </p:titleStyle>
    <p:bodyStyle>
      <a:lvl1pPr marL="180891" indent="-180891" algn="l" defTabSz="723565" rtl="0" eaLnBrk="1" latinLnBrk="0" hangingPunct="1">
        <a:lnSpc>
          <a:spcPct val="90000"/>
        </a:lnSpc>
        <a:spcBef>
          <a:spcPts val="791"/>
        </a:spcBef>
        <a:buFont typeface="Arial" panose="020B0604020202020204" pitchFamily="34" charset="0"/>
        <a:buChar char="•"/>
        <a:defRPr kumimoji="1" sz="2216" kern="1200">
          <a:solidFill>
            <a:schemeClr val="tx1"/>
          </a:solidFill>
          <a:latin typeface="+mn-lt"/>
          <a:ea typeface="+mn-ea"/>
          <a:cs typeface="+mn-cs"/>
        </a:defRPr>
      </a:lvl1pPr>
      <a:lvl2pPr marL="542674" indent="-180891" algn="l" defTabSz="723565" rtl="0" eaLnBrk="1" latinLnBrk="0" hangingPunct="1">
        <a:lnSpc>
          <a:spcPct val="90000"/>
        </a:lnSpc>
        <a:spcBef>
          <a:spcPts val="396"/>
        </a:spcBef>
        <a:buFont typeface="Arial" panose="020B0604020202020204" pitchFamily="34" charset="0"/>
        <a:buChar char="•"/>
        <a:defRPr kumimoji="1" sz="1899" kern="1200">
          <a:solidFill>
            <a:schemeClr val="tx1"/>
          </a:solidFill>
          <a:latin typeface="+mn-lt"/>
          <a:ea typeface="+mn-ea"/>
          <a:cs typeface="+mn-cs"/>
        </a:defRPr>
      </a:lvl2pPr>
      <a:lvl3pPr marL="904456" indent="-180891" algn="l" defTabSz="723565" rtl="0" eaLnBrk="1" latinLnBrk="0" hangingPunct="1">
        <a:lnSpc>
          <a:spcPct val="90000"/>
        </a:lnSpc>
        <a:spcBef>
          <a:spcPts val="396"/>
        </a:spcBef>
        <a:buFont typeface="Arial" panose="020B0604020202020204" pitchFamily="34" charset="0"/>
        <a:buChar char="•"/>
        <a:defRPr kumimoji="1" sz="1583" kern="1200">
          <a:solidFill>
            <a:schemeClr val="tx1"/>
          </a:solidFill>
          <a:latin typeface="+mn-lt"/>
          <a:ea typeface="+mn-ea"/>
          <a:cs typeface="+mn-cs"/>
        </a:defRPr>
      </a:lvl3pPr>
      <a:lvl4pPr marL="1266238" indent="-180891" algn="l" defTabSz="723565" rtl="0" eaLnBrk="1" latinLnBrk="0" hangingPunct="1">
        <a:lnSpc>
          <a:spcPct val="90000"/>
        </a:lnSpc>
        <a:spcBef>
          <a:spcPts val="396"/>
        </a:spcBef>
        <a:buFont typeface="Arial" panose="020B0604020202020204" pitchFamily="34" charset="0"/>
        <a:buChar char="•"/>
        <a:defRPr kumimoji="1" sz="1424" kern="1200">
          <a:solidFill>
            <a:schemeClr val="tx1"/>
          </a:solidFill>
          <a:latin typeface="+mn-lt"/>
          <a:ea typeface="+mn-ea"/>
          <a:cs typeface="+mn-cs"/>
        </a:defRPr>
      </a:lvl4pPr>
      <a:lvl5pPr marL="1628021" indent="-180891" algn="l" defTabSz="723565" rtl="0" eaLnBrk="1" latinLnBrk="0" hangingPunct="1">
        <a:lnSpc>
          <a:spcPct val="90000"/>
        </a:lnSpc>
        <a:spcBef>
          <a:spcPts val="396"/>
        </a:spcBef>
        <a:buFont typeface="Arial" panose="020B0604020202020204" pitchFamily="34" charset="0"/>
        <a:buChar char="•"/>
        <a:defRPr kumimoji="1" sz="1424" kern="1200">
          <a:solidFill>
            <a:schemeClr val="tx1"/>
          </a:solidFill>
          <a:latin typeface="+mn-lt"/>
          <a:ea typeface="+mn-ea"/>
          <a:cs typeface="+mn-cs"/>
        </a:defRPr>
      </a:lvl5pPr>
      <a:lvl6pPr marL="1989803" indent="-180891" algn="l" defTabSz="723565" rtl="0" eaLnBrk="1" latinLnBrk="0" hangingPunct="1">
        <a:lnSpc>
          <a:spcPct val="90000"/>
        </a:lnSpc>
        <a:spcBef>
          <a:spcPts val="396"/>
        </a:spcBef>
        <a:buFont typeface="Arial" panose="020B0604020202020204" pitchFamily="34" charset="0"/>
        <a:buChar char="•"/>
        <a:defRPr kumimoji="1" sz="1424" kern="1200">
          <a:solidFill>
            <a:schemeClr val="tx1"/>
          </a:solidFill>
          <a:latin typeface="+mn-lt"/>
          <a:ea typeface="+mn-ea"/>
          <a:cs typeface="+mn-cs"/>
        </a:defRPr>
      </a:lvl6pPr>
      <a:lvl7pPr marL="2351585" indent="-180891" algn="l" defTabSz="723565" rtl="0" eaLnBrk="1" latinLnBrk="0" hangingPunct="1">
        <a:lnSpc>
          <a:spcPct val="90000"/>
        </a:lnSpc>
        <a:spcBef>
          <a:spcPts val="396"/>
        </a:spcBef>
        <a:buFont typeface="Arial" panose="020B0604020202020204" pitchFamily="34" charset="0"/>
        <a:buChar char="•"/>
        <a:defRPr kumimoji="1" sz="1424" kern="1200">
          <a:solidFill>
            <a:schemeClr val="tx1"/>
          </a:solidFill>
          <a:latin typeface="+mn-lt"/>
          <a:ea typeface="+mn-ea"/>
          <a:cs typeface="+mn-cs"/>
        </a:defRPr>
      </a:lvl7pPr>
      <a:lvl8pPr marL="2713368" indent="-180891" algn="l" defTabSz="723565" rtl="0" eaLnBrk="1" latinLnBrk="0" hangingPunct="1">
        <a:lnSpc>
          <a:spcPct val="90000"/>
        </a:lnSpc>
        <a:spcBef>
          <a:spcPts val="396"/>
        </a:spcBef>
        <a:buFont typeface="Arial" panose="020B0604020202020204" pitchFamily="34" charset="0"/>
        <a:buChar char="•"/>
        <a:defRPr kumimoji="1" sz="1424" kern="1200">
          <a:solidFill>
            <a:schemeClr val="tx1"/>
          </a:solidFill>
          <a:latin typeface="+mn-lt"/>
          <a:ea typeface="+mn-ea"/>
          <a:cs typeface="+mn-cs"/>
        </a:defRPr>
      </a:lvl8pPr>
      <a:lvl9pPr marL="3075150" indent="-180891" algn="l" defTabSz="723565" rtl="0" eaLnBrk="1" latinLnBrk="0" hangingPunct="1">
        <a:lnSpc>
          <a:spcPct val="90000"/>
        </a:lnSpc>
        <a:spcBef>
          <a:spcPts val="396"/>
        </a:spcBef>
        <a:buFont typeface="Arial" panose="020B0604020202020204" pitchFamily="34" charset="0"/>
        <a:buChar char="•"/>
        <a:defRPr kumimoji="1" sz="1424" kern="1200">
          <a:solidFill>
            <a:schemeClr val="tx1"/>
          </a:solidFill>
          <a:latin typeface="+mn-lt"/>
          <a:ea typeface="+mn-ea"/>
          <a:cs typeface="+mn-cs"/>
        </a:defRPr>
      </a:lvl9pPr>
    </p:bodyStyle>
    <p:otherStyle>
      <a:defPPr>
        <a:defRPr lang="en-US"/>
      </a:defPPr>
      <a:lvl1pPr marL="0" algn="l" defTabSz="723565" rtl="0" eaLnBrk="1" latinLnBrk="0" hangingPunct="1">
        <a:defRPr kumimoji="1" sz="1424" kern="1200">
          <a:solidFill>
            <a:schemeClr val="tx1"/>
          </a:solidFill>
          <a:latin typeface="+mn-lt"/>
          <a:ea typeface="+mn-ea"/>
          <a:cs typeface="+mn-cs"/>
        </a:defRPr>
      </a:lvl1pPr>
      <a:lvl2pPr marL="361782" algn="l" defTabSz="723565" rtl="0" eaLnBrk="1" latinLnBrk="0" hangingPunct="1">
        <a:defRPr kumimoji="1" sz="1424" kern="1200">
          <a:solidFill>
            <a:schemeClr val="tx1"/>
          </a:solidFill>
          <a:latin typeface="+mn-lt"/>
          <a:ea typeface="+mn-ea"/>
          <a:cs typeface="+mn-cs"/>
        </a:defRPr>
      </a:lvl2pPr>
      <a:lvl3pPr marL="723565" algn="l" defTabSz="723565" rtl="0" eaLnBrk="1" latinLnBrk="0" hangingPunct="1">
        <a:defRPr kumimoji="1" sz="1424" kern="1200">
          <a:solidFill>
            <a:schemeClr val="tx1"/>
          </a:solidFill>
          <a:latin typeface="+mn-lt"/>
          <a:ea typeface="+mn-ea"/>
          <a:cs typeface="+mn-cs"/>
        </a:defRPr>
      </a:lvl3pPr>
      <a:lvl4pPr marL="1085347" algn="l" defTabSz="723565" rtl="0" eaLnBrk="1" latinLnBrk="0" hangingPunct="1">
        <a:defRPr kumimoji="1" sz="1424" kern="1200">
          <a:solidFill>
            <a:schemeClr val="tx1"/>
          </a:solidFill>
          <a:latin typeface="+mn-lt"/>
          <a:ea typeface="+mn-ea"/>
          <a:cs typeface="+mn-cs"/>
        </a:defRPr>
      </a:lvl4pPr>
      <a:lvl5pPr marL="1447129" algn="l" defTabSz="723565" rtl="0" eaLnBrk="1" latinLnBrk="0" hangingPunct="1">
        <a:defRPr kumimoji="1" sz="1424" kern="1200">
          <a:solidFill>
            <a:schemeClr val="tx1"/>
          </a:solidFill>
          <a:latin typeface="+mn-lt"/>
          <a:ea typeface="+mn-ea"/>
          <a:cs typeface="+mn-cs"/>
        </a:defRPr>
      </a:lvl5pPr>
      <a:lvl6pPr marL="1808912" algn="l" defTabSz="723565" rtl="0" eaLnBrk="1" latinLnBrk="0" hangingPunct="1">
        <a:defRPr kumimoji="1" sz="1424" kern="1200">
          <a:solidFill>
            <a:schemeClr val="tx1"/>
          </a:solidFill>
          <a:latin typeface="+mn-lt"/>
          <a:ea typeface="+mn-ea"/>
          <a:cs typeface="+mn-cs"/>
        </a:defRPr>
      </a:lvl6pPr>
      <a:lvl7pPr marL="2170694" algn="l" defTabSz="723565" rtl="0" eaLnBrk="1" latinLnBrk="0" hangingPunct="1">
        <a:defRPr kumimoji="1" sz="1424" kern="1200">
          <a:solidFill>
            <a:schemeClr val="tx1"/>
          </a:solidFill>
          <a:latin typeface="+mn-lt"/>
          <a:ea typeface="+mn-ea"/>
          <a:cs typeface="+mn-cs"/>
        </a:defRPr>
      </a:lvl7pPr>
      <a:lvl8pPr marL="2532477" algn="l" defTabSz="723565" rtl="0" eaLnBrk="1" latinLnBrk="0" hangingPunct="1">
        <a:defRPr kumimoji="1" sz="1424" kern="1200">
          <a:solidFill>
            <a:schemeClr val="tx1"/>
          </a:solidFill>
          <a:latin typeface="+mn-lt"/>
          <a:ea typeface="+mn-ea"/>
          <a:cs typeface="+mn-cs"/>
        </a:defRPr>
      </a:lvl8pPr>
      <a:lvl9pPr marL="2894259" algn="l" defTabSz="723565" rtl="0" eaLnBrk="1" latinLnBrk="0" hangingPunct="1">
        <a:defRPr kumimoji="1" sz="1424"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shugyosokushin-g04@gbox.pref.osaka.lg.jp"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hyperlink" Target="https://lgpos.task-asp.net/cu/270008/ea/residents/procedures/apply/6b909f01-a0f4-4fd5-a69e-9cedc7887eb4/start" TargetMode="External"/><Relationship Id="rId1" Type="http://schemas.openxmlformats.org/officeDocument/2006/relationships/slideLayout" Target="../slideLayouts/slideLayout7.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gif"/></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 name="図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2581" y="70751"/>
            <a:ext cx="1375091" cy="396421"/>
          </a:xfrm>
          <a:prstGeom prst="rect">
            <a:avLst/>
          </a:prstGeom>
        </p:spPr>
      </p:pic>
      <p:sp>
        <p:nvSpPr>
          <p:cNvPr id="12" name="タイトル 1">
            <a:extLst>
              <a:ext uri="{FF2B5EF4-FFF2-40B4-BE49-F238E27FC236}">
                <a16:creationId xmlns:a16="http://schemas.microsoft.com/office/drawing/2014/main" id="{457F1356-62B1-4FF1-8FE6-AD22FBC00E69}"/>
              </a:ext>
            </a:extLst>
          </p:cNvPr>
          <p:cNvSpPr txBox="1">
            <a:spLocks/>
          </p:cNvSpPr>
          <p:nvPr/>
        </p:nvSpPr>
        <p:spPr>
          <a:xfrm>
            <a:off x="75962" y="841097"/>
            <a:ext cx="7083899" cy="1210251"/>
          </a:xfrm>
          <a:prstGeom prst="rect">
            <a:avLst/>
          </a:prstGeom>
        </p:spPr>
        <p:txBody>
          <a:bodyPr>
            <a:noAutofit/>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charset="-128"/>
              </a:defRPr>
            </a:lvl2pPr>
            <a:lvl3pPr algn="ctr" rtl="0" eaLnBrk="0" fontAlgn="base" hangingPunct="0">
              <a:spcBef>
                <a:spcPct val="0"/>
              </a:spcBef>
              <a:spcAft>
                <a:spcPct val="0"/>
              </a:spcAft>
              <a:defRPr kumimoji="1" sz="4400">
                <a:solidFill>
                  <a:schemeClr val="tx2"/>
                </a:solidFill>
                <a:latin typeface="Arial" charset="0"/>
                <a:ea typeface="ＭＳ Ｐゴシック" charset="-128"/>
              </a:defRPr>
            </a:lvl3pPr>
            <a:lvl4pPr algn="ctr" rtl="0" eaLnBrk="0" fontAlgn="base" hangingPunct="0">
              <a:spcBef>
                <a:spcPct val="0"/>
              </a:spcBef>
              <a:spcAft>
                <a:spcPct val="0"/>
              </a:spcAft>
              <a:defRPr kumimoji="1" sz="4400">
                <a:solidFill>
                  <a:schemeClr val="tx2"/>
                </a:solidFill>
                <a:latin typeface="Arial" charset="0"/>
                <a:ea typeface="ＭＳ Ｐゴシック" charset="-128"/>
              </a:defRPr>
            </a:lvl4pPr>
            <a:lvl5pPr algn="ctr" rtl="0" eaLnBrk="0" fontAlgn="base" hangingPunct="0">
              <a:spcBef>
                <a:spcPct val="0"/>
              </a:spcBef>
              <a:spcAft>
                <a:spcPct val="0"/>
              </a:spcAft>
              <a:defRPr kumimoji="1" sz="4400">
                <a:solidFill>
                  <a:schemeClr val="tx2"/>
                </a:solidFill>
                <a:latin typeface="Arial" charset="0"/>
                <a:ea typeface="ＭＳ Ｐゴシック" charset="-128"/>
              </a:defRPr>
            </a:lvl5pPr>
            <a:lvl6pPr marL="457200" algn="ctr" rtl="0" fontAlgn="base">
              <a:spcBef>
                <a:spcPct val="0"/>
              </a:spcBef>
              <a:spcAft>
                <a:spcPct val="0"/>
              </a:spcAft>
              <a:defRPr kumimoji="1" sz="4400">
                <a:solidFill>
                  <a:schemeClr val="tx2"/>
                </a:solidFill>
                <a:latin typeface="Arial" charset="0"/>
                <a:ea typeface="ＭＳ Ｐゴシック" charset="-128"/>
              </a:defRPr>
            </a:lvl6pPr>
            <a:lvl7pPr marL="914400" algn="ctr" rtl="0" fontAlgn="base">
              <a:spcBef>
                <a:spcPct val="0"/>
              </a:spcBef>
              <a:spcAft>
                <a:spcPct val="0"/>
              </a:spcAft>
              <a:defRPr kumimoji="1" sz="4400">
                <a:solidFill>
                  <a:schemeClr val="tx2"/>
                </a:solidFill>
                <a:latin typeface="Arial" charset="0"/>
                <a:ea typeface="ＭＳ Ｐゴシック" charset="-128"/>
              </a:defRPr>
            </a:lvl7pPr>
            <a:lvl8pPr marL="1371600" algn="ctr" rtl="0" fontAlgn="base">
              <a:spcBef>
                <a:spcPct val="0"/>
              </a:spcBef>
              <a:spcAft>
                <a:spcPct val="0"/>
              </a:spcAft>
              <a:defRPr kumimoji="1" sz="4400">
                <a:solidFill>
                  <a:schemeClr val="tx2"/>
                </a:solidFill>
                <a:latin typeface="Arial" charset="0"/>
                <a:ea typeface="ＭＳ Ｐゴシック" charset="-128"/>
              </a:defRPr>
            </a:lvl8pPr>
            <a:lvl9pPr marL="1828800" algn="ctr" rtl="0" fontAlgn="base">
              <a:spcBef>
                <a:spcPct val="0"/>
              </a:spcBef>
              <a:spcAft>
                <a:spcPct val="0"/>
              </a:spcAft>
              <a:defRPr kumimoji="1" sz="4400">
                <a:solidFill>
                  <a:schemeClr val="tx2"/>
                </a:solidFill>
                <a:latin typeface="Arial" charset="0"/>
                <a:ea typeface="ＭＳ Ｐゴシック" charset="-128"/>
              </a:defRPr>
            </a:lvl9pPr>
          </a:lstStyle>
          <a:p>
            <a:r>
              <a:rPr lang="ja-JP" altLang="en-US" b="1" kern="0" dirty="0">
                <a:solidFill>
                  <a:schemeClr val="tx1"/>
                </a:solidFill>
                <a:latin typeface="メイリオ" panose="020B0604030504040204" pitchFamily="50" charset="-128"/>
                <a:ea typeface="メイリオ" panose="020B0604030504040204" pitchFamily="50" charset="-128"/>
              </a:rPr>
              <a:t>はじめよう！障がい者雇用</a:t>
            </a:r>
            <a:endParaRPr lang="en-US" altLang="ja-JP" b="1" kern="0" dirty="0">
              <a:solidFill>
                <a:schemeClr val="tx1"/>
              </a:solidFill>
              <a:latin typeface="メイリオ" panose="020B0604030504040204" pitchFamily="50" charset="-128"/>
              <a:ea typeface="メイリオ" panose="020B0604030504040204" pitchFamily="50" charset="-128"/>
            </a:endParaRPr>
          </a:p>
          <a:p>
            <a:r>
              <a:rPr lang="ja-JP" altLang="en-US" sz="2800" b="1" kern="0" dirty="0">
                <a:solidFill>
                  <a:schemeClr val="tx1"/>
                </a:solidFill>
                <a:latin typeface="メイリオ" panose="020B0604030504040204" pitchFamily="50" charset="-128"/>
                <a:ea typeface="メイリオ" panose="020B0604030504040204" pitchFamily="50" charset="-128"/>
              </a:rPr>
              <a:t>～採用から雇用管理までの基本～</a:t>
            </a:r>
          </a:p>
        </p:txBody>
      </p:sp>
      <p:sp>
        <p:nvSpPr>
          <p:cNvPr id="2" name="テキスト ボックス 1"/>
          <p:cNvSpPr txBox="1"/>
          <p:nvPr/>
        </p:nvSpPr>
        <p:spPr>
          <a:xfrm>
            <a:off x="700781" y="2843436"/>
            <a:ext cx="5902112" cy="1411900"/>
          </a:xfrm>
          <a:prstGeom prst="rect">
            <a:avLst/>
          </a:prstGeom>
          <a:noFill/>
        </p:spPr>
        <p:txBody>
          <a:bodyPr wrap="square" tIns="72365" spcCol="252000" rtlCol="0" anchor="ctr" anchorCtr="0">
            <a:spAutoFit/>
          </a:bodyPr>
          <a:lstStyle/>
          <a:p>
            <a:pPr marL="287189" indent="-287189">
              <a:buClr>
                <a:schemeClr val="accent6">
                  <a:lumMod val="50000"/>
                </a:schemeClr>
              </a:buClr>
              <a:buFont typeface="Wingdings" panose="05000000000000000000" pitchFamily="2" charset="2"/>
              <a:buChar char="u"/>
            </a:pPr>
            <a:r>
              <a:rPr lang="ja-JP" altLang="en-US" sz="1200" dirty="0">
                <a:latin typeface="HG丸ｺﾞｼｯｸM-PRO" panose="020F0600000000000000" pitchFamily="50" charset="-128"/>
                <a:ea typeface="HG丸ｺﾞｼｯｸM-PRO" panose="020F0600000000000000" pitchFamily="50" charset="-128"/>
              </a:rPr>
              <a:t>対　　象　事業主（経営者、人事・労務担当者等）</a:t>
            </a:r>
            <a:endParaRPr lang="en-US" altLang="ja-JP" sz="1200" dirty="0">
              <a:latin typeface="HG丸ｺﾞｼｯｸM-PRO" panose="020F0600000000000000" pitchFamily="50" charset="-128"/>
              <a:ea typeface="HG丸ｺﾞｼｯｸM-PRO" panose="020F0600000000000000" pitchFamily="50" charset="-128"/>
            </a:endParaRPr>
          </a:p>
          <a:p>
            <a:pPr marL="287189" indent="-287189">
              <a:buClr>
                <a:schemeClr val="accent6">
                  <a:lumMod val="50000"/>
                </a:schemeClr>
              </a:buClr>
              <a:buFont typeface="Wingdings" panose="05000000000000000000" pitchFamily="2" charset="2"/>
              <a:buChar char="u"/>
            </a:pPr>
            <a:r>
              <a:rPr lang="ja-JP" altLang="en-US" sz="1200" dirty="0">
                <a:latin typeface="HG丸ｺﾞｼｯｸM-PRO" panose="020F0600000000000000" pitchFamily="50" charset="-128"/>
                <a:ea typeface="HG丸ｺﾞｼｯｸM-PRO" panose="020F0600000000000000" pitchFamily="50" charset="-128"/>
              </a:rPr>
              <a:t>場　　所　エル・おおさか本館</a:t>
            </a:r>
            <a:r>
              <a:rPr lang="en-US" altLang="ja-JP" sz="1200" dirty="0">
                <a:latin typeface="HG丸ｺﾞｼｯｸM-PRO" panose="020F0600000000000000" pitchFamily="50" charset="-128"/>
                <a:ea typeface="HG丸ｺﾞｼｯｸM-PRO" panose="020F0600000000000000" pitchFamily="50" charset="-128"/>
              </a:rPr>
              <a:t>6</a:t>
            </a:r>
            <a:r>
              <a:rPr lang="ja-JP" altLang="en-US" sz="1200" dirty="0">
                <a:latin typeface="HG丸ｺﾞｼｯｸM-PRO" panose="020F0600000000000000" pitchFamily="50" charset="-128"/>
                <a:ea typeface="HG丸ｺﾞｼｯｸM-PRO" panose="020F0600000000000000" pitchFamily="50" charset="-128"/>
              </a:rPr>
              <a:t>階　</a:t>
            </a:r>
            <a:r>
              <a:rPr lang="en-US" altLang="ja-JP" sz="1200" dirty="0">
                <a:latin typeface="HG丸ｺﾞｼｯｸM-PRO" panose="020F0600000000000000" pitchFamily="50" charset="-128"/>
                <a:ea typeface="HG丸ｺﾞｼｯｸM-PRO" panose="020F0600000000000000" pitchFamily="50" charset="-128"/>
              </a:rPr>
              <a:t>606</a:t>
            </a:r>
            <a:r>
              <a:rPr lang="ja-JP" altLang="en-US" sz="1200" dirty="0">
                <a:latin typeface="HG丸ｺﾞｼｯｸM-PRO" panose="020F0600000000000000" pitchFamily="50" charset="-128"/>
                <a:ea typeface="HG丸ｺﾞｼｯｸM-PRO" panose="020F0600000000000000" pitchFamily="50" charset="-128"/>
              </a:rPr>
              <a:t>会議室　</a:t>
            </a:r>
            <a:endParaRPr lang="en-US" altLang="ja-JP" sz="1200" dirty="0">
              <a:latin typeface="HG丸ｺﾞｼｯｸM-PRO" panose="020F0600000000000000" pitchFamily="50" charset="-128"/>
              <a:ea typeface="HG丸ｺﾞｼｯｸM-PRO" panose="020F0600000000000000" pitchFamily="50" charset="-128"/>
            </a:endParaRPr>
          </a:p>
          <a:p>
            <a:pPr>
              <a:buClr>
                <a:srgbClr val="0070C0"/>
              </a:buClr>
            </a:pPr>
            <a:r>
              <a:rPr lang="ja-JP" altLang="en-US" sz="1200" dirty="0">
                <a:latin typeface="HG丸ｺﾞｼｯｸM-PRO" panose="020F0600000000000000" pitchFamily="50" charset="-128"/>
                <a:ea typeface="HG丸ｺﾞｼｯｸM-PRO" panose="020F0600000000000000" pitchFamily="50" charset="-128"/>
              </a:rPr>
              <a:t>◆   定　　員　各回</a:t>
            </a:r>
            <a:r>
              <a:rPr lang="en-US" altLang="ja-JP" sz="1200" dirty="0">
                <a:latin typeface="HG丸ｺﾞｼｯｸM-PRO" panose="020F0600000000000000" pitchFamily="50" charset="-128"/>
                <a:ea typeface="HG丸ｺﾞｼｯｸM-PRO" panose="020F0600000000000000" pitchFamily="50" charset="-128"/>
              </a:rPr>
              <a:t>50</a:t>
            </a:r>
            <a:r>
              <a:rPr lang="ja-JP" altLang="en-US" sz="1200" dirty="0">
                <a:latin typeface="HG丸ｺﾞｼｯｸM-PRO" panose="020F0600000000000000" pitchFamily="50" charset="-128"/>
                <a:ea typeface="HG丸ｺﾞｼｯｸM-PRO" panose="020F0600000000000000" pitchFamily="50" charset="-128"/>
              </a:rPr>
              <a:t>名程度（申込先着順）　</a:t>
            </a:r>
            <a:endParaRPr lang="en-US" altLang="ja-JP" sz="1200" dirty="0">
              <a:latin typeface="HG丸ｺﾞｼｯｸM-PRO" panose="020F0600000000000000" pitchFamily="50" charset="-128"/>
              <a:ea typeface="HG丸ｺﾞｼｯｸM-PRO" panose="020F0600000000000000" pitchFamily="50" charset="-128"/>
            </a:endParaRPr>
          </a:p>
          <a:p>
            <a:pPr marL="287189" indent="-287189">
              <a:buClr>
                <a:schemeClr val="accent6">
                  <a:lumMod val="50000"/>
                </a:schemeClr>
              </a:buClr>
              <a:buFont typeface="Wingdings" panose="05000000000000000000" pitchFamily="2" charset="2"/>
              <a:buChar char="u"/>
            </a:pPr>
            <a:r>
              <a:rPr lang="ja-JP" altLang="en-US" sz="1200" dirty="0">
                <a:latin typeface="HG丸ｺﾞｼｯｸM-PRO" panose="020F0600000000000000" pitchFamily="50" charset="-128"/>
                <a:ea typeface="HG丸ｺﾞｼｯｸM-PRO" panose="020F0600000000000000" pitchFamily="50" charset="-128"/>
              </a:rPr>
              <a:t>申込方法　裏面をご確認ください。</a:t>
            </a:r>
            <a:endParaRPr lang="en-US" altLang="ja-JP" sz="1200" dirty="0">
              <a:latin typeface="HG丸ｺﾞｼｯｸM-PRO" panose="020F0600000000000000" pitchFamily="50" charset="-128"/>
              <a:ea typeface="HG丸ｺﾞｼｯｸM-PRO" panose="020F0600000000000000" pitchFamily="50" charset="-128"/>
            </a:endParaRPr>
          </a:p>
          <a:p>
            <a:pPr marL="287189" indent="-287189">
              <a:buClr>
                <a:schemeClr val="accent6">
                  <a:lumMod val="50000"/>
                </a:schemeClr>
              </a:buClr>
              <a:buFont typeface="Wingdings" panose="05000000000000000000" pitchFamily="2" charset="2"/>
              <a:buChar char="u"/>
            </a:pPr>
            <a:r>
              <a:rPr lang="ja-JP" altLang="en-US" sz="1200" dirty="0">
                <a:latin typeface="HG丸ｺﾞｼｯｸM-PRO" panose="020F0600000000000000" pitchFamily="50" charset="-128"/>
                <a:ea typeface="HG丸ｺﾞｼｯｸM-PRO" panose="020F0600000000000000" pitchFamily="50" charset="-128"/>
              </a:rPr>
              <a:t>受付期間 </a:t>
            </a:r>
            <a:r>
              <a:rPr lang="en-US" altLang="ja-JP" sz="1200" dirty="0">
                <a:latin typeface="HG丸ｺﾞｼｯｸM-PRO" panose="020F0600000000000000" pitchFamily="50" charset="-128"/>
                <a:ea typeface="HG丸ｺﾞｼｯｸM-PRO" panose="020F0600000000000000" pitchFamily="50" charset="-128"/>
              </a:rPr>
              <a:t>  </a:t>
            </a:r>
            <a:r>
              <a:rPr lang="ja-JP" altLang="en-US" sz="1200" dirty="0">
                <a:latin typeface="HG丸ｺﾞｼｯｸM-PRO" panose="020F0600000000000000" pitchFamily="50" charset="-128"/>
                <a:ea typeface="HG丸ｺﾞｼｯｸM-PRO" panose="020F0600000000000000" pitchFamily="50" charset="-128"/>
              </a:rPr>
              <a:t>第１回：終了しました</a:t>
            </a:r>
            <a:endParaRPr lang="en-US" altLang="ja-JP" sz="1200" dirty="0">
              <a:latin typeface="HG丸ｺﾞｼｯｸM-PRO" panose="020F0600000000000000" pitchFamily="50" charset="-128"/>
              <a:ea typeface="HG丸ｺﾞｼｯｸM-PRO" panose="020F0600000000000000" pitchFamily="50" charset="-128"/>
            </a:endParaRPr>
          </a:p>
          <a:p>
            <a:pPr>
              <a:buClr>
                <a:schemeClr val="accent6">
                  <a:lumMod val="50000"/>
                </a:schemeClr>
              </a:buClr>
            </a:pPr>
            <a:r>
              <a:rPr lang="ja-JP" altLang="en-US" sz="1200" dirty="0">
                <a:latin typeface="HG丸ｺﾞｼｯｸM-PRO" panose="020F0600000000000000" pitchFamily="50" charset="-128"/>
                <a:ea typeface="HG丸ｺﾞｼｯｸM-PRO" panose="020F0600000000000000" pitchFamily="50" charset="-128"/>
              </a:rPr>
              <a:t>　　　　  　　 第２回：終了しました</a:t>
            </a:r>
            <a:endParaRPr lang="en-US" altLang="ja-JP" sz="1200" dirty="0">
              <a:latin typeface="HG丸ｺﾞｼｯｸM-PRO" panose="020F0600000000000000" pitchFamily="50" charset="-128"/>
              <a:ea typeface="HG丸ｺﾞｼｯｸM-PRO" panose="020F0600000000000000" pitchFamily="50" charset="-128"/>
            </a:endParaRPr>
          </a:p>
          <a:p>
            <a:pPr>
              <a:buClr>
                <a:schemeClr val="accent6">
                  <a:lumMod val="50000"/>
                </a:schemeClr>
              </a:buClr>
            </a:pPr>
            <a:r>
              <a:rPr lang="ja-JP" altLang="en-US" sz="1200" dirty="0">
                <a:latin typeface="HG丸ｺﾞｼｯｸM-PRO" panose="020F0600000000000000" pitchFamily="50" charset="-128"/>
                <a:ea typeface="HG丸ｺﾞｼｯｸM-PRO" panose="020F0600000000000000" pitchFamily="50" charset="-128"/>
              </a:rPr>
              <a:t>　　　　　      第３回：令和</a:t>
            </a:r>
            <a:r>
              <a:rPr lang="en-US" altLang="ja-JP" sz="1200" dirty="0">
                <a:latin typeface="HG丸ｺﾞｼｯｸM-PRO" panose="020F0600000000000000" pitchFamily="50" charset="-128"/>
                <a:ea typeface="HG丸ｺﾞｼｯｸM-PRO" panose="020F0600000000000000" pitchFamily="50" charset="-128"/>
              </a:rPr>
              <a:t>6</a:t>
            </a:r>
            <a:r>
              <a:rPr lang="ja-JP" altLang="en-US" sz="1200" dirty="0">
                <a:latin typeface="HG丸ｺﾞｼｯｸM-PRO" panose="020F0600000000000000" pitchFamily="50" charset="-128"/>
                <a:ea typeface="HG丸ｺﾞｼｯｸM-PRO" panose="020F0600000000000000" pitchFamily="50" charset="-128"/>
              </a:rPr>
              <a:t>年</a:t>
            </a:r>
            <a:r>
              <a:rPr lang="en-US" altLang="ja-JP" sz="1200" dirty="0">
                <a:latin typeface="HG丸ｺﾞｼｯｸM-PRO" panose="020F0600000000000000" pitchFamily="50" charset="-128"/>
                <a:ea typeface="HG丸ｺﾞｼｯｸM-PRO" panose="020F0600000000000000" pitchFamily="50" charset="-128"/>
              </a:rPr>
              <a:t>9</a:t>
            </a:r>
            <a:r>
              <a:rPr lang="ja-JP" altLang="en-US" sz="1200" dirty="0">
                <a:latin typeface="HG丸ｺﾞｼｯｸM-PRO" panose="020F0600000000000000" pitchFamily="50" charset="-128"/>
                <a:ea typeface="HG丸ｺﾞｼｯｸM-PRO" panose="020F0600000000000000" pitchFamily="50" charset="-128"/>
              </a:rPr>
              <a:t>月</a:t>
            </a:r>
            <a:r>
              <a:rPr lang="en-US" altLang="ja-JP" sz="1200" dirty="0">
                <a:latin typeface="HG丸ｺﾞｼｯｸM-PRO" panose="020F0600000000000000" pitchFamily="50" charset="-128"/>
                <a:ea typeface="HG丸ｺﾞｼｯｸM-PRO" panose="020F0600000000000000" pitchFamily="50" charset="-128"/>
              </a:rPr>
              <a:t>17</a:t>
            </a:r>
            <a:r>
              <a:rPr lang="ja-JP" altLang="en-US" sz="1200" dirty="0">
                <a:latin typeface="HG丸ｺﾞｼｯｸM-PRO" panose="020F0600000000000000" pitchFamily="50" charset="-128"/>
                <a:ea typeface="HG丸ｺﾞｼｯｸM-PRO" panose="020F0600000000000000" pitchFamily="50" charset="-128"/>
              </a:rPr>
              <a:t>日（火）～</a:t>
            </a:r>
            <a:r>
              <a:rPr lang="en-US" altLang="ja-JP" sz="1200" dirty="0">
                <a:latin typeface="HG丸ｺﾞｼｯｸM-PRO" panose="020F0600000000000000" pitchFamily="50" charset="-128"/>
                <a:ea typeface="HG丸ｺﾞｼｯｸM-PRO" panose="020F0600000000000000" pitchFamily="50" charset="-128"/>
              </a:rPr>
              <a:t>11</a:t>
            </a:r>
            <a:r>
              <a:rPr lang="ja-JP" altLang="en-US" sz="1200" dirty="0">
                <a:latin typeface="HG丸ｺﾞｼｯｸM-PRO" panose="020F0600000000000000" pitchFamily="50" charset="-128"/>
                <a:ea typeface="HG丸ｺﾞｼｯｸM-PRO" panose="020F0600000000000000" pitchFamily="50" charset="-128"/>
              </a:rPr>
              <a:t>月</a:t>
            </a:r>
            <a:r>
              <a:rPr lang="en-US" altLang="ja-JP" sz="1200" dirty="0">
                <a:latin typeface="HG丸ｺﾞｼｯｸM-PRO" panose="020F0600000000000000" pitchFamily="50" charset="-128"/>
                <a:ea typeface="HG丸ｺﾞｼｯｸM-PRO" panose="020F0600000000000000" pitchFamily="50" charset="-128"/>
              </a:rPr>
              <a:t>22</a:t>
            </a:r>
            <a:r>
              <a:rPr lang="ja-JP" altLang="en-US" sz="1200" dirty="0">
                <a:latin typeface="HG丸ｺﾞｼｯｸM-PRO" panose="020F0600000000000000" pitchFamily="50" charset="-128"/>
                <a:ea typeface="HG丸ｺﾞｼｯｸM-PRO" panose="020F0600000000000000" pitchFamily="50" charset="-128"/>
              </a:rPr>
              <a:t>日（金）</a:t>
            </a:r>
            <a:endParaRPr lang="en-US" altLang="ja-JP" sz="1200" dirty="0">
              <a:latin typeface="HG丸ｺﾞｼｯｸM-PRO" panose="020F0600000000000000" pitchFamily="50" charset="-128"/>
              <a:ea typeface="HG丸ｺﾞｼｯｸM-PRO" panose="020F0600000000000000" pitchFamily="50" charset="-128"/>
            </a:endParaRPr>
          </a:p>
        </p:txBody>
      </p:sp>
      <p:cxnSp>
        <p:nvCxnSpPr>
          <p:cNvPr id="14" name="直線コネクタ 13"/>
          <p:cNvCxnSpPr>
            <a:cxnSpLocks/>
          </p:cNvCxnSpPr>
          <p:nvPr/>
        </p:nvCxnSpPr>
        <p:spPr>
          <a:xfrm>
            <a:off x="0" y="2051348"/>
            <a:ext cx="7235825" cy="0"/>
          </a:xfrm>
          <a:prstGeom prst="line">
            <a:avLst/>
          </a:prstGeom>
          <a:ln w="139700" cmpd="dbl">
            <a:solidFill>
              <a:schemeClr val="accent6"/>
            </a:solidFill>
            <a:prstDash val="solid"/>
          </a:ln>
        </p:spPr>
        <p:style>
          <a:lnRef idx="3">
            <a:schemeClr val="accent5"/>
          </a:lnRef>
          <a:fillRef idx="0">
            <a:schemeClr val="accent5"/>
          </a:fillRef>
          <a:effectRef idx="2">
            <a:schemeClr val="accent5"/>
          </a:effectRef>
          <a:fontRef idx="minor">
            <a:schemeClr val="tx1"/>
          </a:fontRef>
        </p:style>
      </p:cxnSp>
      <p:sp>
        <p:nvSpPr>
          <p:cNvPr id="19" name="角丸四角形 18"/>
          <p:cNvSpPr/>
          <p:nvPr/>
        </p:nvSpPr>
        <p:spPr>
          <a:xfrm>
            <a:off x="5636188" y="198859"/>
            <a:ext cx="1365713" cy="394287"/>
          </a:xfrm>
          <a:prstGeom prst="roundRect">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010" b="1" dirty="0">
                <a:effectLst>
                  <a:outerShdw blurRad="63500" sx="102000" sy="102000" algn="ctr" rotWithShape="0">
                    <a:prstClr val="black">
                      <a:alpha val="40000"/>
                    </a:prstClr>
                  </a:outerShdw>
                </a:effectLst>
                <a:latin typeface="HG丸ｺﾞｼｯｸM-PRO" panose="020F0600000000000000" pitchFamily="50" charset="-128"/>
                <a:ea typeface="HG丸ｺﾞｼｯｸM-PRO" panose="020F0600000000000000" pitchFamily="50" charset="-128"/>
              </a:rPr>
              <a:t>参加無料</a:t>
            </a:r>
            <a:endParaRPr lang="en-US" altLang="ja-JP" sz="2010" b="1" dirty="0">
              <a:effectLst>
                <a:outerShdw blurRad="63500" sx="102000" sy="102000" algn="ctr" rotWithShape="0">
                  <a:prstClr val="black">
                    <a:alpha val="40000"/>
                  </a:prstClr>
                </a:outerShdw>
              </a:effectLst>
              <a:latin typeface="HG丸ｺﾞｼｯｸM-PRO" panose="020F0600000000000000" pitchFamily="50" charset="-128"/>
              <a:ea typeface="HG丸ｺﾞｼｯｸM-PRO" panose="020F0600000000000000" pitchFamily="50" charset="-128"/>
            </a:endParaRPr>
          </a:p>
        </p:txBody>
      </p:sp>
      <p:sp>
        <p:nvSpPr>
          <p:cNvPr id="21" name="Rectangle 16"/>
          <p:cNvSpPr>
            <a:spLocks noChangeArrowheads="1"/>
          </p:cNvSpPr>
          <p:nvPr/>
        </p:nvSpPr>
        <p:spPr bwMode="auto">
          <a:xfrm>
            <a:off x="233536" y="9532623"/>
            <a:ext cx="6479749" cy="799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None/>
              <a:defRPr/>
            </a:pPr>
            <a:r>
              <a:rPr lang="ja-JP" altLang="en-US" sz="1200" dirty="0">
                <a:latin typeface="Meiryo UI" panose="020B0604030504040204" pitchFamily="50" charset="-128"/>
                <a:ea typeface="Meiryo UI" panose="020B0604030504040204" pitchFamily="50" charset="-128"/>
              </a:rPr>
              <a:t>主催：大阪府　　　　　協力：</a:t>
            </a:r>
            <a:r>
              <a:rPr lang="ja-JP" altLang="en-US" sz="1200" dirty="0">
                <a:latin typeface="BIZ UDPゴシック" panose="020B0400000000000000" pitchFamily="50" charset="-128"/>
                <a:ea typeface="BIZ UDPゴシック" panose="020B0400000000000000" pitchFamily="50" charset="-128"/>
                <a:cs typeface="メイリオ" panose="020B0604030504040204" pitchFamily="50" charset="-128"/>
              </a:rPr>
              <a:t>大阪商工会議所</a:t>
            </a:r>
            <a:endParaRPr lang="en-US" altLang="ja-JP" sz="1200" dirty="0">
              <a:latin typeface="Meiryo UI" panose="020B0604030504040204" pitchFamily="50" charset="-128"/>
              <a:ea typeface="Meiryo UI" panose="020B0604030504040204" pitchFamily="50" charset="-128"/>
            </a:endParaRPr>
          </a:p>
          <a:p>
            <a:pPr>
              <a:spcBef>
                <a:spcPct val="0"/>
              </a:spcBef>
              <a:buNone/>
              <a:defRPr/>
            </a:pPr>
            <a:r>
              <a:rPr lang="ja-JP" altLang="en-US" sz="1200" dirty="0">
                <a:latin typeface="Meiryo UI" panose="020B0604030504040204" pitchFamily="50" charset="-128"/>
                <a:ea typeface="Meiryo UI" panose="020B0604030504040204" pitchFamily="50" charset="-128"/>
              </a:rPr>
              <a:t>問合せ先　</a:t>
            </a:r>
            <a:r>
              <a:rPr lang="ja-JP" altLang="en-US" sz="1200" dirty="0" err="1">
                <a:latin typeface="Meiryo UI" panose="020B0604030504040204" pitchFamily="50" charset="-128"/>
                <a:ea typeface="Meiryo UI" panose="020B0604030504040204" pitchFamily="50" charset="-128"/>
              </a:rPr>
              <a:t>大阪府障がい</a:t>
            </a:r>
            <a:r>
              <a:rPr lang="ja-JP" altLang="en-US" sz="1200" dirty="0">
                <a:latin typeface="Meiryo UI" panose="020B0604030504040204" pitchFamily="50" charset="-128"/>
                <a:ea typeface="Meiryo UI" panose="020B0604030504040204" pitchFamily="50" charset="-128"/>
              </a:rPr>
              <a:t>者雇用促進センター</a:t>
            </a:r>
            <a:endParaRPr lang="en-US" altLang="ja-JP" sz="1200" dirty="0">
              <a:latin typeface="Meiryo UI" panose="020B0604030504040204" pitchFamily="50" charset="-128"/>
              <a:ea typeface="Meiryo UI" panose="020B0604030504040204" pitchFamily="50" charset="-128"/>
            </a:endParaRPr>
          </a:p>
          <a:p>
            <a:pPr>
              <a:spcBef>
                <a:spcPct val="0"/>
              </a:spcBef>
              <a:buNone/>
              <a:defRPr/>
            </a:pPr>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（大阪府 商工労働部 雇用推進室 就業促進課 障がい者雇用促進グループ）</a:t>
            </a:r>
            <a:endParaRPr lang="en-US" altLang="ja-JP" sz="1200" dirty="0">
              <a:latin typeface="Meiryo UI" panose="020B0604030504040204" pitchFamily="50" charset="-128"/>
              <a:ea typeface="Meiryo UI" panose="020B0604030504040204" pitchFamily="50" charset="-128"/>
            </a:endParaRPr>
          </a:p>
          <a:p>
            <a:pPr>
              <a:spcBef>
                <a:spcPct val="0"/>
              </a:spcBef>
              <a:buNone/>
              <a:defRPr/>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TEL</a:t>
            </a: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06-6360-9077</a:t>
            </a: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FAX</a:t>
            </a: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06-6360-9079</a:t>
            </a:r>
          </a:p>
          <a:p>
            <a:pPr eaLnBrk="1" hangingPunct="1">
              <a:spcBef>
                <a:spcPct val="0"/>
              </a:spcBef>
              <a:buFontTx/>
              <a:buNone/>
              <a:defRPr/>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E-mail</a:t>
            </a: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hlinkClick r:id="rId4"/>
              </a:rPr>
              <a:t>shugyosokushin-g04@gbox.pref.osaka.lg.jp</a:t>
            </a:r>
            <a:endParaRPr lang="en-US" altLang="ja-JP" sz="1200" dirty="0">
              <a:latin typeface="Meiryo UI" panose="020B0604030504040204" pitchFamily="50" charset="-128"/>
              <a:ea typeface="Meiryo UI" panose="020B0604030504040204" pitchFamily="50" charset="-128"/>
            </a:endParaRPr>
          </a:p>
        </p:txBody>
      </p:sp>
      <p:cxnSp>
        <p:nvCxnSpPr>
          <p:cNvPr id="22" name="直線コネクタ 21"/>
          <p:cNvCxnSpPr>
            <a:cxnSpLocks/>
          </p:cNvCxnSpPr>
          <p:nvPr/>
        </p:nvCxnSpPr>
        <p:spPr>
          <a:xfrm>
            <a:off x="0" y="9396164"/>
            <a:ext cx="7227092" cy="0"/>
          </a:xfrm>
          <a:prstGeom prst="line">
            <a:avLst/>
          </a:prstGeom>
          <a:ln w="57150" cmpd="dbl">
            <a:solidFill>
              <a:schemeClr val="accent6"/>
            </a:solidFill>
            <a:prstDash val="solid"/>
          </a:ln>
        </p:spPr>
        <p:style>
          <a:lnRef idx="3">
            <a:schemeClr val="accent5"/>
          </a:lnRef>
          <a:fillRef idx="0">
            <a:schemeClr val="accent5"/>
          </a:fillRef>
          <a:effectRef idx="2">
            <a:schemeClr val="accent5"/>
          </a:effectRef>
          <a:fontRef idx="minor">
            <a:schemeClr val="tx1"/>
          </a:fontRef>
        </p:style>
      </p:cxnSp>
      <p:sp>
        <p:nvSpPr>
          <p:cNvPr id="13" name="テキスト ボックス 12">
            <a:extLst>
              <a:ext uri="{FF2B5EF4-FFF2-40B4-BE49-F238E27FC236}">
                <a16:creationId xmlns:a16="http://schemas.microsoft.com/office/drawing/2014/main" id="{16AA08BC-6567-4DE1-BBD0-7E730DF2384B}"/>
              </a:ext>
            </a:extLst>
          </p:cNvPr>
          <p:cNvSpPr txBox="1"/>
          <p:nvPr/>
        </p:nvSpPr>
        <p:spPr>
          <a:xfrm>
            <a:off x="152198" y="467172"/>
            <a:ext cx="2736304" cy="365459"/>
          </a:xfrm>
          <a:prstGeom prst="rect">
            <a:avLst/>
          </a:prstGeom>
          <a:noFill/>
        </p:spPr>
        <p:txBody>
          <a:bodyPr wrap="square" tIns="72365" spcCol="252000" rtlCol="0" anchor="ctr" anchorCtr="0">
            <a:spAutoFit/>
          </a:bodyPr>
          <a:lstStyle/>
          <a:p>
            <a:pPr>
              <a:buClr>
                <a:schemeClr val="accent6">
                  <a:lumMod val="50000"/>
                </a:schemeClr>
              </a:buClr>
            </a:pPr>
            <a:r>
              <a:rPr lang="en-US" altLang="ja-JP" sz="1600" dirty="0">
                <a:latin typeface="HG丸ｺﾞｼｯｸM-PRO" panose="020F0600000000000000" pitchFamily="50" charset="-128"/>
                <a:ea typeface="HG丸ｺﾞｼｯｸM-PRO" panose="020F0600000000000000" pitchFamily="50" charset="-128"/>
              </a:rPr>
              <a:t>3</a:t>
            </a:r>
            <a:r>
              <a:rPr lang="ja-JP" altLang="en-US" sz="1600" dirty="0">
                <a:latin typeface="HG丸ｺﾞｼｯｸM-PRO" panose="020F0600000000000000" pitchFamily="50" charset="-128"/>
                <a:ea typeface="HG丸ｺﾞｼｯｸM-PRO" panose="020F0600000000000000" pitchFamily="50" charset="-128"/>
              </a:rPr>
              <a:t>回連続セミナー　　　　　</a:t>
            </a:r>
            <a:endParaRPr lang="en-US" altLang="ja-JP" sz="1600" b="1" u="sng" dirty="0">
              <a:latin typeface="HG丸ｺﾞｼｯｸM-PRO" panose="020F0600000000000000" pitchFamily="50" charset="-128"/>
              <a:ea typeface="HG丸ｺﾞｼｯｸM-PRO" panose="020F0600000000000000" pitchFamily="50" charset="-128"/>
            </a:endParaRPr>
          </a:p>
        </p:txBody>
      </p:sp>
      <p:sp>
        <p:nvSpPr>
          <p:cNvPr id="15" name="Rectangle 16">
            <a:extLst>
              <a:ext uri="{FF2B5EF4-FFF2-40B4-BE49-F238E27FC236}">
                <a16:creationId xmlns:a16="http://schemas.microsoft.com/office/drawing/2014/main" id="{49BA6330-D746-4EFC-9E1B-1C530887CC09}"/>
              </a:ext>
            </a:extLst>
          </p:cNvPr>
          <p:cNvSpPr>
            <a:spLocks noChangeArrowheads="1"/>
          </p:cNvSpPr>
          <p:nvPr/>
        </p:nvSpPr>
        <p:spPr bwMode="auto">
          <a:xfrm>
            <a:off x="191571" y="2149198"/>
            <a:ext cx="6843949"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None/>
              <a:defRPr/>
            </a:pPr>
            <a:r>
              <a:rPr lang="ja-JP" altLang="en-US" sz="1400" dirty="0">
                <a:latin typeface="Meiryo UI" panose="020B0604030504040204" pitchFamily="50" charset="-128"/>
                <a:ea typeface="Meiryo UI" panose="020B0604030504040204" pitchFamily="50" charset="-128"/>
              </a:rPr>
              <a:t>障がい者雇用を検討されている大阪府内の事業主を対象に、</a:t>
            </a:r>
            <a:r>
              <a:rPr lang="ja-JP" altLang="en-US" sz="1400" b="1" dirty="0">
                <a:latin typeface="Meiryo UI" panose="020B0604030504040204" pitchFamily="50" charset="-128"/>
                <a:ea typeface="Meiryo UI" panose="020B0604030504040204" pitchFamily="50" charset="-128"/>
              </a:rPr>
              <a:t>障がい者雇用の実践的な知識</a:t>
            </a:r>
            <a:r>
              <a:rPr lang="ja-JP" altLang="en-US" sz="1400" dirty="0">
                <a:latin typeface="Meiryo UI" panose="020B0604030504040204" pitchFamily="50" charset="-128"/>
                <a:ea typeface="Meiryo UI" panose="020B0604030504040204" pitchFamily="50" charset="-128"/>
              </a:rPr>
              <a:t>と</a:t>
            </a:r>
            <a:r>
              <a:rPr lang="en-US" altLang="ja-JP" sz="1400" b="1" dirty="0">
                <a:latin typeface="Meiryo UI" panose="020B0604030504040204" pitchFamily="50" charset="-128"/>
                <a:ea typeface="Meiryo UI" panose="020B0604030504040204" pitchFamily="50" charset="-128"/>
              </a:rPr>
              <a:t>7</a:t>
            </a:r>
            <a:r>
              <a:rPr lang="ja-JP" altLang="en-US" sz="1400" b="1" dirty="0">
                <a:latin typeface="Meiryo UI" panose="020B0604030504040204" pitchFamily="50" charset="-128"/>
                <a:ea typeface="Meiryo UI" panose="020B0604030504040204" pitchFamily="50" charset="-128"/>
              </a:rPr>
              <a:t>社の雇用事例</a:t>
            </a:r>
            <a:r>
              <a:rPr lang="ja-JP" altLang="en-US" sz="1400" dirty="0">
                <a:latin typeface="Meiryo UI" panose="020B0604030504040204" pitchFamily="50" charset="-128"/>
                <a:ea typeface="Meiryo UI" panose="020B0604030504040204" pitchFamily="50" charset="-128"/>
              </a:rPr>
              <a:t>を３回に分けて学んでいただくセミナーです。</a:t>
            </a:r>
          </a:p>
          <a:p>
            <a:pPr>
              <a:spcBef>
                <a:spcPct val="0"/>
              </a:spcBef>
              <a:buNone/>
              <a:defRPr/>
            </a:pPr>
            <a:r>
              <a:rPr lang="ja-JP" altLang="en-US" sz="1400" dirty="0">
                <a:latin typeface="Meiryo UI" panose="020B0604030504040204" pitchFamily="50" charset="-128"/>
                <a:ea typeface="Meiryo UI" panose="020B0604030504040204" pitchFamily="50" charset="-128"/>
              </a:rPr>
              <a:t>ぜひとも、</a:t>
            </a:r>
            <a:r>
              <a:rPr lang="en-US" altLang="ja-JP" sz="1400" dirty="0">
                <a:latin typeface="Meiryo UI" panose="020B0604030504040204" pitchFamily="50" charset="-128"/>
                <a:ea typeface="Meiryo UI" panose="020B0604030504040204" pitchFamily="50" charset="-128"/>
              </a:rPr>
              <a:t>3</a:t>
            </a:r>
            <a:r>
              <a:rPr lang="ja-JP" altLang="en-US" sz="1400" dirty="0">
                <a:latin typeface="Meiryo UI" panose="020B0604030504040204" pitchFamily="50" charset="-128"/>
                <a:ea typeface="Meiryo UI" panose="020B0604030504040204" pitchFamily="50" charset="-128"/>
              </a:rPr>
              <a:t>回連続でお申込みください</a:t>
            </a:r>
            <a:r>
              <a:rPr lang="en-US" altLang="ja-JP" sz="1400" dirty="0">
                <a:latin typeface="Meiryo UI" panose="020B0604030504040204" pitchFamily="50" charset="-128"/>
                <a:ea typeface="Meiryo UI" panose="020B0604030504040204" pitchFamily="50" charset="-128"/>
              </a:rPr>
              <a:t>!</a:t>
            </a:r>
          </a:p>
        </p:txBody>
      </p:sp>
      <p:sp>
        <p:nvSpPr>
          <p:cNvPr id="16" name="角丸四角形 5">
            <a:extLst>
              <a:ext uri="{FF2B5EF4-FFF2-40B4-BE49-F238E27FC236}">
                <a16:creationId xmlns:a16="http://schemas.microsoft.com/office/drawing/2014/main" id="{6A3080E4-ACC6-49D3-952E-32F9629DE5B2}"/>
              </a:ext>
            </a:extLst>
          </p:cNvPr>
          <p:cNvSpPr/>
          <p:nvPr/>
        </p:nvSpPr>
        <p:spPr>
          <a:xfrm>
            <a:off x="82581" y="4211588"/>
            <a:ext cx="7077280" cy="5112568"/>
          </a:xfrm>
          <a:prstGeom prst="roundRect">
            <a:avLst/>
          </a:prstGeom>
          <a:solidFill>
            <a:schemeClr val="accent2">
              <a:lumMod val="20000"/>
              <a:lumOff val="80000"/>
            </a:schemeClr>
          </a:solidFill>
          <a:ln>
            <a:solidFill>
              <a:schemeClr val="accent2">
                <a:lumMod val="75000"/>
              </a:schemeClr>
            </a:solidFill>
          </a:ln>
        </p:spPr>
        <p:style>
          <a:lnRef idx="1">
            <a:schemeClr val="accent5"/>
          </a:lnRef>
          <a:fillRef idx="3">
            <a:schemeClr val="accent5"/>
          </a:fillRef>
          <a:effectRef idx="2">
            <a:schemeClr val="accent5"/>
          </a:effectRef>
          <a:fontRef idx="minor">
            <a:schemeClr val="lt1"/>
          </a:fontRef>
        </p:style>
        <p:txBody>
          <a:bodyPr rtlCol="0" anchor="ctr"/>
          <a:lstStyle/>
          <a:p>
            <a:r>
              <a:rPr lang="ja-JP" altLang="en-US" sz="1600" b="1" u="sng" dirty="0">
                <a:solidFill>
                  <a:schemeClr val="tx1"/>
                </a:solidFill>
                <a:latin typeface="HG丸ｺﾞｼｯｸM-PRO" panose="020F0600000000000000" pitchFamily="50" charset="-128"/>
                <a:ea typeface="HG丸ｺﾞｼｯｸM-PRO" panose="020F0600000000000000" pitchFamily="50" charset="-128"/>
              </a:rPr>
              <a:t>第１回 令和</a:t>
            </a:r>
            <a:r>
              <a:rPr lang="en-US" altLang="ja-JP" sz="1600" b="1" u="sng" dirty="0">
                <a:solidFill>
                  <a:schemeClr val="tx1"/>
                </a:solidFill>
                <a:latin typeface="HG丸ｺﾞｼｯｸM-PRO" panose="020F0600000000000000" pitchFamily="50" charset="-128"/>
                <a:ea typeface="HG丸ｺﾞｼｯｸM-PRO" panose="020F0600000000000000" pitchFamily="50" charset="-128"/>
              </a:rPr>
              <a:t>6</a:t>
            </a:r>
            <a:r>
              <a:rPr lang="ja-JP" altLang="en-US" sz="1600" b="1" u="sng" dirty="0">
                <a:solidFill>
                  <a:schemeClr val="tx1"/>
                </a:solidFill>
                <a:latin typeface="HG丸ｺﾞｼｯｸM-PRO" panose="020F0600000000000000" pitchFamily="50" charset="-128"/>
                <a:ea typeface="HG丸ｺﾞｼｯｸM-PRO" panose="020F0600000000000000" pitchFamily="50" charset="-128"/>
              </a:rPr>
              <a:t>年</a:t>
            </a:r>
            <a:r>
              <a:rPr lang="en-US" altLang="ja-JP" sz="1600" b="1" u="sng" dirty="0">
                <a:solidFill>
                  <a:schemeClr val="tx1"/>
                </a:solidFill>
                <a:latin typeface="HG丸ｺﾞｼｯｸM-PRO" panose="020F0600000000000000" pitchFamily="50" charset="-128"/>
                <a:ea typeface="HG丸ｺﾞｼｯｸM-PRO" panose="020F0600000000000000" pitchFamily="50" charset="-128"/>
              </a:rPr>
              <a:t>8</a:t>
            </a:r>
            <a:r>
              <a:rPr lang="ja-JP" altLang="en-US" sz="1600" b="1" u="sng" dirty="0">
                <a:solidFill>
                  <a:schemeClr val="tx1"/>
                </a:solidFill>
                <a:latin typeface="HG丸ｺﾞｼｯｸM-PRO" panose="020F0600000000000000" pitchFamily="50" charset="-128"/>
                <a:ea typeface="HG丸ｺﾞｼｯｸM-PRO" panose="020F0600000000000000" pitchFamily="50" charset="-128"/>
              </a:rPr>
              <a:t>月</a:t>
            </a:r>
            <a:r>
              <a:rPr lang="en-US" altLang="ja-JP" sz="1600" b="1" u="sng" dirty="0">
                <a:solidFill>
                  <a:schemeClr val="tx1"/>
                </a:solidFill>
                <a:latin typeface="HG丸ｺﾞｼｯｸM-PRO" panose="020F0600000000000000" pitchFamily="50" charset="-128"/>
                <a:ea typeface="HG丸ｺﾞｼｯｸM-PRO" panose="020F0600000000000000" pitchFamily="50" charset="-128"/>
              </a:rPr>
              <a:t>2</a:t>
            </a:r>
            <a:r>
              <a:rPr lang="ja-JP" altLang="en-US" sz="1600" b="1" u="sng" dirty="0">
                <a:solidFill>
                  <a:schemeClr val="tx1"/>
                </a:solidFill>
                <a:latin typeface="HG丸ｺﾞｼｯｸM-PRO" panose="020F0600000000000000" pitchFamily="50" charset="-128"/>
                <a:ea typeface="HG丸ｺﾞｼｯｸM-PRO" panose="020F0600000000000000" pitchFamily="50" charset="-128"/>
              </a:rPr>
              <a:t>日</a:t>
            </a:r>
            <a:r>
              <a:rPr lang="en-US" altLang="ja-JP" sz="1600" b="1" u="sng" dirty="0">
                <a:solidFill>
                  <a:schemeClr val="tx1"/>
                </a:solidFill>
                <a:latin typeface="HG丸ｺﾞｼｯｸM-PRO" panose="020F0600000000000000" pitchFamily="50" charset="-128"/>
                <a:ea typeface="HG丸ｺﾞｼｯｸM-PRO" panose="020F0600000000000000" pitchFamily="50" charset="-128"/>
              </a:rPr>
              <a:t>(</a:t>
            </a:r>
            <a:r>
              <a:rPr lang="ja-JP" altLang="en-US" sz="1600" b="1" u="sng" dirty="0">
                <a:solidFill>
                  <a:schemeClr val="tx1"/>
                </a:solidFill>
                <a:latin typeface="HG丸ｺﾞｼｯｸM-PRO" panose="020F0600000000000000" pitchFamily="50" charset="-128"/>
                <a:ea typeface="HG丸ｺﾞｼｯｸM-PRO" panose="020F0600000000000000" pitchFamily="50" charset="-128"/>
              </a:rPr>
              <a:t>金</a:t>
            </a:r>
            <a:r>
              <a:rPr lang="en-US" altLang="ja-JP" sz="1600" b="1" u="sng" dirty="0">
                <a:solidFill>
                  <a:schemeClr val="tx1"/>
                </a:solidFill>
                <a:latin typeface="HG丸ｺﾞｼｯｸM-PRO" panose="020F0600000000000000" pitchFamily="50" charset="-128"/>
                <a:ea typeface="HG丸ｺﾞｼｯｸM-PRO" panose="020F0600000000000000" pitchFamily="50" charset="-128"/>
              </a:rPr>
              <a:t>)14:00</a:t>
            </a:r>
            <a:r>
              <a:rPr lang="ja-JP" altLang="en-US" sz="1600" b="1" u="sng" dirty="0">
                <a:solidFill>
                  <a:schemeClr val="tx1"/>
                </a:solidFill>
                <a:latin typeface="HG丸ｺﾞｼｯｸM-PRO" panose="020F0600000000000000" pitchFamily="50" charset="-128"/>
                <a:ea typeface="HG丸ｺﾞｼｯｸM-PRO" panose="020F0600000000000000" pitchFamily="50" charset="-128"/>
              </a:rPr>
              <a:t>～</a:t>
            </a:r>
            <a:r>
              <a:rPr lang="en-US" altLang="ja-JP" sz="1600" b="1" u="sng" dirty="0">
                <a:solidFill>
                  <a:schemeClr val="tx1"/>
                </a:solidFill>
                <a:latin typeface="HG丸ｺﾞｼｯｸM-PRO" panose="020F0600000000000000" pitchFamily="50" charset="-128"/>
                <a:ea typeface="HG丸ｺﾞｼｯｸM-PRO" panose="020F0600000000000000" pitchFamily="50" charset="-128"/>
              </a:rPr>
              <a:t>16:40</a:t>
            </a:r>
            <a:r>
              <a:rPr lang="ja-JP" altLang="en-US" sz="1200" b="1" u="sng" dirty="0">
                <a:solidFill>
                  <a:schemeClr val="tx1"/>
                </a:solidFill>
                <a:latin typeface="HG丸ｺﾞｼｯｸM-PRO" panose="020F0600000000000000" pitchFamily="50" charset="-128"/>
                <a:ea typeface="HG丸ｺﾞｼｯｸM-PRO" panose="020F0600000000000000" pitchFamily="50" charset="-128"/>
              </a:rPr>
              <a:t>（受付開始</a:t>
            </a:r>
            <a:r>
              <a:rPr lang="en-US" altLang="ja-JP" sz="1200" b="1" u="sng" dirty="0">
                <a:solidFill>
                  <a:schemeClr val="tx1"/>
                </a:solidFill>
                <a:latin typeface="HG丸ｺﾞｼｯｸM-PRO" panose="020F0600000000000000" pitchFamily="50" charset="-128"/>
                <a:ea typeface="HG丸ｺﾞｼｯｸM-PRO" panose="020F0600000000000000" pitchFamily="50" charset="-128"/>
              </a:rPr>
              <a:t>13:30</a:t>
            </a:r>
            <a:r>
              <a:rPr lang="ja-JP" altLang="en-US" sz="1200" b="1" u="sng" dirty="0">
                <a:solidFill>
                  <a:schemeClr val="tx1"/>
                </a:solidFill>
                <a:latin typeface="HG丸ｺﾞｼｯｸM-PRO" panose="020F0600000000000000" pitchFamily="50" charset="-128"/>
                <a:ea typeface="HG丸ｺﾞｼｯｸM-PRO" panose="020F0600000000000000" pitchFamily="50" charset="-128"/>
              </a:rPr>
              <a:t>～） </a:t>
            </a:r>
            <a:endParaRPr lang="en-US" altLang="ja-JP" sz="1200" b="1" u="sng"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テーマ：障がい者理解と採用準備　～採用前にしておくこと～</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8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１．障がい者理解と採用準備　</a:t>
            </a:r>
            <a:r>
              <a:rPr lang="ja-JP" altLang="ja-JP" sz="1200" dirty="0">
                <a:solidFill>
                  <a:schemeClr val="tx1"/>
                </a:solidFill>
                <a:latin typeface="HG丸ｺﾞｼｯｸM-PRO" panose="020F0600000000000000" pitchFamily="50" charset="-128"/>
                <a:ea typeface="HG丸ｺﾞｼｯｸM-PRO" panose="020F0600000000000000" pitchFamily="50" charset="-128"/>
              </a:rPr>
              <a:t>大阪府障がい者雇用促進センター　上席</a:t>
            </a:r>
            <a:r>
              <a:rPr lang="ja-JP" altLang="en-US" sz="1200" dirty="0">
                <a:solidFill>
                  <a:schemeClr val="tx1"/>
                </a:solidFill>
                <a:latin typeface="HG丸ｺﾞｼｯｸM-PRO" panose="020F0600000000000000" pitchFamily="50" charset="-128"/>
                <a:ea typeface="HG丸ｺﾞｼｯｸM-PRO" panose="020F0600000000000000" pitchFamily="50" charset="-128"/>
              </a:rPr>
              <a:t>調査役　中島　義晴</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800" dirty="0">
                <a:solidFill>
                  <a:schemeClr val="tx1"/>
                </a:solidFill>
                <a:latin typeface="HG丸ｺﾞｼｯｸM-PRO" panose="020F0600000000000000" pitchFamily="50" charset="-128"/>
                <a:ea typeface="HG丸ｺﾞｼｯｸM-PRO" panose="020F0600000000000000" pitchFamily="50" charset="-128"/>
              </a:rPr>
              <a:t>　</a:t>
            </a:r>
            <a:endParaRPr lang="en-US" altLang="ja-JP" sz="800" dirty="0">
              <a:solidFill>
                <a:schemeClr val="tx1"/>
              </a:solidFill>
              <a:latin typeface="HG丸ｺﾞｼｯｸM-PRO" panose="020F0600000000000000" pitchFamily="50" charset="-128"/>
              <a:ea typeface="HG丸ｺﾞｼｯｸM-PRO" panose="020F0600000000000000" pitchFamily="50" charset="-128"/>
            </a:endParaRPr>
          </a:p>
          <a:p>
            <a:pPr lvl="0" algn="l">
              <a:lnSpc>
                <a:spcPct val="50000"/>
              </a:lnSpc>
            </a:pP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２．</a:t>
            </a:r>
            <a:r>
              <a:rPr lang="ja-JP" altLang="en-US" sz="1200" dirty="0">
                <a:solidFill>
                  <a:schemeClr val="tx1"/>
                </a:solidFill>
                <a:latin typeface="HG丸ｺﾞｼｯｸM-PRO" panose="020F0600000000000000" pitchFamily="50" charset="-128"/>
                <a:ea typeface="HG丸ｺﾞｼｯｸM-PRO" panose="020F0600000000000000" pitchFamily="50" charset="-128"/>
              </a:rPr>
              <a:t>先進企業の事例紹介①　 株式会社あしすと阪急阪神　</a:t>
            </a:r>
            <a:r>
              <a:rPr lang="ja-JP" altLang="ja-JP"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lvl="0" algn="l">
              <a:lnSpc>
                <a:spcPct val="50000"/>
              </a:lnSpc>
            </a:pPr>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lvl="0" algn="l">
              <a:lnSpc>
                <a:spcPct val="50000"/>
              </a:lnSpc>
            </a:pPr>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ja-JP" sz="12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雇用推進室　雇用推進担当　兼　</a:t>
            </a:r>
            <a:r>
              <a:rPr lang="ja-JP" altLang="en-US" sz="12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事業部　</a:t>
            </a:r>
            <a:r>
              <a:rPr lang="ja-JP" altLang="ja-JP" sz="12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清掃事業課　リーダー　萱田　良隆</a:t>
            </a:r>
            <a:r>
              <a:rPr lang="ja-JP" altLang="en-US" sz="12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氏</a:t>
            </a:r>
            <a:endParaRPr lang="en-US" altLang="ja-JP" sz="12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lvl="0" algn="l">
              <a:lnSpc>
                <a:spcPct val="50000"/>
              </a:lnSpc>
            </a:pPr>
            <a:r>
              <a:rPr lang="ja-JP" altLang="en-US" sz="12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　　　　　</a:t>
            </a:r>
            <a:endParaRPr lang="en-US" altLang="ja-JP" sz="12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lvl="0" algn="l">
              <a:lnSpc>
                <a:spcPct val="50000"/>
              </a:lnSpc>
            </a:pPr>
            <a:r>
              <a:rPr lang="ja-JP" altLang="en-US" sz="12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12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雇用推進室　相談窓口担当　兼　雇用推進担当　</a:t>
            </a:r>
            <a:r>
              <a:rPr lang="ja-JP" altLang="en-US" sz="12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12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リーダー</a:t>
            </a:r>
            <a:r>
              <a:rPr lang="ja-JP" altLang="en-US" sz="12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12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城　美早</a:t>
            </a:r>
            <a:r>
              <a:rPr lang="ja-JP" altLang="en-US" sz="12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氏</a:t>
            </a:r>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３．</a:t>
            </a:r>
            <a:r>
              <a:rPr lang="ja-JP" altLang="ja-JP" sz="1200" dirty="0">
                <a:solidFill>
                  <a:schemeClr val="tx1"/>
                </a:solidFill>
                <a:latin typeface="HG丸ｺﾞｼｯｸM-PRO" panose="020F0600000000000000" pitchFamily="50" charset="-128"/>
                <a:ea typeface="HG丸ｺﾞｼｯｸM-PRO" panose="020F0600000000000000" pitchFamily="50" charset="-128"/>
              </a:rPr>
              <a:t>先進企業の事例紹介</a:t>
            </a:r>
            <a:r>
              <a:rPr lang="ja-JP" altLang="en-US" sz="1200" dirty="0">
                <a:solidFill>
                  <a:schemeClr val="tx1"/>
                </a:solidFill>
                <a:latin typeface="HG丸ｺﾞｼｯｸM-PRO" panose="020F0600000000000000" pitchFamily="50" charset="-128"/>
                <a:ea typeface="HG丸ｺﾞｼｯｸM-PRO" panose="020F0600000000000000" pitchFamily="50" charset="-128"/>
              </a:rPr>
              <a:t>②　株式会社リブランド　　　　　　　　代表取締役　福家　孝氏</a:t>
            </a: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6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600" b="1" u="sng" dirty="0">
                <a:solidFill>
                  <a:schemeClr val="tx1"/>
                </a:solidFill>
                <a:latin typeface="HG丸ｺﾞｼｯｸM-PRO" panose="020F0600000000000000" pitchFamily="50" charset="-128"/>
                <a:ea typeface="HG丸ｺﾞｼｯｸM-PRO" panose="020F0600000000000000" pitchFamily="50" charset="-128"/>
              </a:rPr>
              <a:t>第２回 令和</a:t>
            </a:r>
            <a:r>
              <a:rPr lang="en-US" altLang="ja-JP" sz="1600" b="1" u="sng" dirty="0">
                <a:solidFill>
                  <a:schemeClr val="tx1"/>
                </a:solidFill>
                <a:latin typeface="HG丸ｺﾞｼｯｸM-PRO" panose="020F0600000000000000" pitchFamily="50" charset="-128"/>
                <a:ea typeface="HG丸ｺﾞｼｯｸM-PRO" panose="020F0600000000000000" pitchFamily="50" charset="-128"/>
              </a:rPr>
              <a:t>6</a:t>
            </a:r>
            <a:r>
              <a:rPr lang="ja-JP" altLang="en-US" sz="1600" b="1" u="sng" dirty="0">
                <a:solidFill>
                  <a:schemeClr val="tx1"/>
                </a:solidFill>
                <a:latin typeface="HG丸ｺﾞｼｯｸM-PRO" panose="020F0600000000000000" pitchFamily="50" charset="-128"/>
                <a:ea typeface="HG丸ｺﾞｼｯｸM-PRO" panose="020F0600000000000000" pitchFamily="50" charset="-128"/>
              </a:rPr>
              <a:t>年</a:t>
            </a:r>
            <a:r>
              <a:rPr lang="en-US" altLang="ja-JP" sz="1600" b="1" u="sng" dirty="0">
                <a:solidFill>
                  <a:schemeClr val="tx1"/>
                </a:solidFill>
                <a:latin typeface="HG丸ｺﾞｼｯｸM-PRO" panose="020F0600000000000000" pitchFamily="50" charset="-128"/>
                <a:ea typeface="HG丸ｺﾞｼｯｸM-PRO" panose="020F0600000000000000" pitchFamily="50" charset="-128"/>
              </a:rPr>
              <a:t>9</a:t>
            </a:r>
            <a:r>
              <a:rPr lang="ja-JP" altLang="en-US" sz="1600" b="1" u="sng" dirty="0">
                <a:solidFill>
                  <a:schemeClr val="tx1"/>
                </a:solidFill>
                <a:latin typeface="HG丸ｺﾞｼｯｸM-PRO" panose="020F0600000000000000" pitchFamily="50" charset="-128"/>
                <a:ea typeface="HG丸ｺﾞｼｯｸM-PRO" panose="020F0600000000000000" pitchFamily="50" charset="-128"/>
              </a:rPr>
              <a:t>月</a:t>
            </a:r>
            <a:r>
              <a:rPr lang="en-US" altLang="ja-JP" sz="1600" b="1" u="sng" dirty="0">
                <a:solidFill>
                  <a:schemeClr val="tx1"/>
                </a:solidFill>
                <a:latin typeface="HG丸ｺﾞｼｯｸM-PRO" panose="020F0600000000000000" pitchFamily="50" charset="-128"/>
                <a:ea typeface="HG丸ｺﾞｼｯｸM-PRO" panose="020F0600000000000000" pitchFamily="50" charset="-128"/>
              </a:rPr>
              <a:t>17</a:t>
            </a:r>
            <a:r>
              <a:rPr lang="ja-JP" altLang="en-US" sz="1600" b="1" u="sng" dirty="0">
                <a:solidFill>
                  <a:schemeClr val="tx1"/>
                </a:solidFill>
                <a:latin typeface="HG丸ｺﾞｼｯｸM-PRO" panose="020F0600000000000000" pitchFamily="50" charset="-128"/>
                <a:ea typeface="HG丸ｺﾞｼｯｸM-PRO" panose="020F0600000000000000" pitchFamily="50" charset="-128"/>
              </a:rPr>
              <a:t>日</a:t>
            </a:r>
            <a:r>
              <a:rPr lang="en-US" altLang="ja-JP" sz="1600" b="1" u="sng" dirty="0">
                <a:solidFill>
                  <a:schemeClr val="tx1"/>
                </a:solidFill>
                <a:latin typeface="HG丸ｺﾞｼｯｸM-PRO" panose="020F0600000000000000" pitchFamily="50" charset="-128"/>
                <a:ea typeface="HG丸ｺﾞｼｯｸM-PRO" panose="020F0600000000000000" pitchFamily="50" charset="-128"/>
              </a:rPr>
              <a:t>(</a:t>
            </a:r>
            <a:r>
              <a:rPr lang="ja-JP" altLang="en-US" sz="1600" b="1" u="sng" dirty="0">
                <a:solidFill>
                  <a:schemeClr val="tx1"/>
                </a:solidFill>
                <a:latin typeface="HG丸ｺﾞｼｯｸM-PRO" panose="020F0600000000000000" pitchFamily="50" charset="-128"/>
                <a:ea typeface="HG丸ｺﾞｼｯｸM-PRO" panose="020F0600000000000000" pitchFamily="50" charset="-128"/>
              </a:rPr>
              <a:t>火</a:t>
            </a:r>
            <a:r>
              <a:rPr lang="en-US" altLang="ja-JP" sz="1600" b="1" u="sng" dirty="0">
                <a:solidFill>
                  <a:schemeClr val="tx1"/>
                </a:solidFill>
                <a:latin typeface="HG丸ｺﾞｼｯｸM-PRO" panose="020F0600000000000000" pitchFamily="50" charset="-128"/>
                <a:ea typeface="HG丸ｺﾞｼｯｸM-PRO" panose="020F0600000000000000" pitchFamily="50" charset="-128"/>
              </a:rPr>
              <a:t>)14:00</a:t>
            </a:r>
            <a:r>
              <a:rPr lang="ja-JP" altLang="en-US" sz="1600" b="1" u="sng" dirty="0">
                <a:solidFill>
                  <a:schemeClr val="tx1"/>
                </a:solidFill>
                <a:latin typeface="HG丸ｺﾞｼｯｸM-PRO" panose="020F0600000000000000" pitchFamily="50" charset="-128"/>
                <a:ea typeface="HG丸ｺﾞｼｯｸM-PRO" panose="020F0600000000000000" pitchFamily="50" charset="-128"/>
              </a:rPr>
              <a:t>～</a:t>
            </a:r>
            <a:r>
              <a:rPr lang="en-US" altLang="ja-JP" sz="1600" b="1" u="sng" dirty="0">
                <a:solidFill>
                  <a:schemeClr val="tx1"/>
                </a:solidFill>
                <a:latin typeface="HG丸ｺﾞｼｯｸM-PRO" panose="020F0600000000000000" pitchFamily="50" charset="-128"/>
                <a:ea typeface="HG丸ｺﾞｼｯｸM-PRO" panose="020F0600000000000000" pitchFamily="50" charset="-128"/>
              </a:rPr>
              <a:t>16:40</a:t>
            </a:r>
            <a:r>
              <a:rPr lang="ja-JP" altLang="en-US" sz="1600" b="1" u="sng" dirty="0">
                <a:solidFill>
                  <a:schemeClr val="tx1"/>
                </a:solidFill>
                <a:latin typeface="HG丸ｺﾞｼｯｸM-PRO" panose="020F0600000000000000" pitchFamily="50" charset="-128"/>
                <a:ea typeface="HG丸ｺﾞｼｯｸM-PRO" panose="020F0600000000000000" pitchFamily="50" charset="-128"/>
              </a:rPr>
              <a:t> </a:t>
            </a:r>
            <a:r>
              <a:rPr lang="ja-JP" altLang="en-US" sz="1200" b="1" u="sng" dirty="0">
                <a:solidFill>
                  <a:schemeClr val="tx1"/>
                </a:solidFill>
                <a:latin typeface="HG丸ｺﾞｼｯｸM-PRO" panose="020F0600000000000000" pitchFamily="50" charset="-128"/>
                <a:ea typeface="HG丸ｺﾞｼｯｸM-PRO" panose="020F0600000000000000" pitchFamily="50" charset="-128"/>
              </a:rPr>
              <a:t>（受付開始</a:t>
            </a:r>
            <a:r>
              <a:rPr lang="en-US" altLang="ja-JP" sz="1200" b="1" u="sng" dirty="0">
                <a:solidFill>
                  <a:schemeClr val="tx1"/>
                </a:solidFill>
                <a:latin typeface="HG丸ｺﾞｼｯｸM-PRO" panose="020F0600000000000000" pitchFamily="50" charset="-128"/>
                <a:ea typeface="HG丸ｺﾞｼｯｸM-PRO" panose="020F0600000000000000" pitchFamily="50" charset="-128"/>
              </a:rPr>
              <a:t>13:30</a:t>
            </a:r>
            <a:r>
              <a:rPr lang="ja-JP" altLang="en-US" sz="1200" b="1" u="sng" dirty="0">
                <a:solidFill>
                  <a:schemeClr val="tx1"/>
                </a:solidFill>
                <a:latin typeface="HG丸ｺﾞｼｯｸM-PRO" panose="020F0600000000000000" pitchFamily="50" charset="-128"/>
                <a:ea typeface="HG丸ｺﾞｼｯｸM-PRO" panose="020F0600000000000000" pitchFamily="50" charset="-128"/>
              </a:rPr>
              <a:t>～） </a:t>
            </a:r>
            <a:endParaRPr lang="en-US" altLang="ja-JP" sz="1200" b="1" u="sng"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テーマ：採用と定着管理　～採用時・採用後に必要なこと～</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8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１．採用と定着管理　　　　</a:t>
            </a:r>
            <a:r>
              <a:rPr lang="ja-JP" altLang="ja-JP" sz="1200" dirty="0">
                <a:solidFill>
                  <a:schemeClr val="tx1"/>
                </a:solidFill>
                <a:latin typeface="HG丸ｺﾞｼｯｸM-PRO" panose="020F0600000000000000" pitchFamily="50" charset="-128"/>
                <a:ea typeface="HG丸ｺﾞｼｯｸM-PRO" panose="020F0600000000000000" pitchFamily="50" charset="-128"/>
              </a:rPr>
              <a:t>大阪府障がい者雇用促進センター</a:t>
            </a:r>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ja-JP" sz="1200" dirty="0">
                <a:solidFill>
                  <a:schemeClr val="tx1"/>
                </a:solidFill>
                <a:latin typeface="HG丸ｺﾞｼｯｸM-PRO" panose="020F0600000000000000" pitchFamily="50" charset="-128"/>
                <a:ea typeface="HG丸ｺﾞｼｯｸM-PRO" panose="020F0600000000000000" pitchFamily="50" charset="-128"/>
              </a:rPr>
              <a:t>上席</a:t>
            </a:r>
            <a:r>
              <a:rPr lang="ja-JP" altLang="en-US" sz="1200" dirty="0">
                <a:solidFill>
                  <a:schemeClr val="tx1"/>
                </a:solidFill>
                <a:latin typeface="HG丸ｺﾞｼｯｸM-PRO" panose="020F0600000000000000" pitchFamily="50" charset="-128"/>
                <a:ea typeface="HG丸ｺﾞｼｯｸM-PRO" panose="020F0600000000000000" pitchFamily="50" charset="-128"/>
              </a:rPr>
              <a:t>調査役　松田　達久</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800" dirty="0">
              <a:solidFill>
                <a:schemeClr val="tx1"/>
              </a:solidFill>
              <a:latin typeface="HG丸ｺﾞｼｯｸM-PRO" panose="020F0600000000000000" pitchFamily="50" charset="-128"/>
              <a:ea typeface="HG丸ｺﾞｼｯｸM-PRO" panose="020F0600000000000000" pitchFamily="50" charset="-128"/>
            </a:endParaRPr>
          </a:p>
          <a:p>
            <a:pPr lvl="0" algn="l">
              <a:lnSpc>
                <a:spcPct val="50000"/>
              </a:lnSpc>
            </a:pP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２．</a:t>
            </a:r>
            <a:r>
              <a:rPr lang="ja-JP" altLang="en-US" sz="1200" dirty="0">
                <a:solidFill>
                  <a:schemeClr val="tx1"/>
                </a:solidFill>
                <a:latin typeface="HG丸ｺﾞｼｯｸM-PRO" panose="020F0600000000000000" pitchFamily="50" charset="-128"/>
                <a:ea typeface="HG丸ｺﾞｼｯｸM-PRO" panose="020F0600000000000000" pitchFamily="50" charset="-128"/>
              </a:rPr>
              <a:t>先進企業の事例紹介①　 株式会社エルアイ武田　　</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lvl="0" algn="l">
              <a:lnSpc>
                <a:spcPct val="50000"/>
              </a:lnSpc>
            </a:pPr>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lvl="0" algn="l">
              <a:lnSpc>
                <a:spcPct val="50000"/>
              </a:lnSpc>
            </a:pPr>
            <a:r>
              <a:rPr lang="ja-JP" altLang="en-US" sz="1200" dirty="0">
                <a:solidFill>
                  <a:schemeClr val="tx1"/>
                </a:solidFill>
                <a:latin typeface="HG丸ｺﾞｼｯｸM-PRO" panose="020F0600000000000000" pitchFamily="50" charset="-128"/>
                <a:ea typeface="HG丸ｺﾞｼｯｸM-PRO" panose="020F0600000000000000" pitchFamily="50" charset="-128"/>
              </a:rPr>
              <a:t>　　　　　　　　　　　　　　　　　　事業推進室　人事・教育担当主任　守谷　由美子氏</a:t>
            </a:r>
            <a:r>
              <a:rPr lang="ja-JP" altLang="en-US" sz="1100" dirty="0">
                <a:solidFill>
                  <a:schemeClr val="tx1"/>
                </a:solidFill>
                <a:latin typeface="HG丸ｺﾞｼｯｸM-PRO" panose="020F0600000000000000" pitchFamily="50" charset="-128"/>
                <a:ea typeface="HG丸ｺﾞｼｯｸM-PRO" panose="020F0600000000000000" pitchFamily="50" charset="-128"/>
              </a:rPr>
              <a:t>　</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lvl="0" algn="l">
              <a:lnSpc>
                <a:spcPct val="50000"/>
              </a:lnSpc>
            </a:pPr>
            <a:endParaRPr lang="en-US" altLang="ja-JP" sz="800" dirty="0">
              <a:solidFill>
                <a:schemeClr val="tx1"/>
              </a:solidFill>
              <a:latin typeface="HG丸ｺﾞｼｯｸM-PRO" panose="020F0600000000000000" pitchFamily="50" charset="-128"/>
              <a:ea typeface="HG丸ｺﾞｼｯｸM-PRO" panose="020F0600000000000000" pitchFamily="50" charset="-128"/>
            </a:endParaRPr>
          </a:p>
          <a:p>
            <a:pPr lvl="0" algn="l">
              <a:lnSpc>
                <a:spcPct val="50000"/>
              </a:lnSpc>
            </a:pPr>
            <a:endParaRPr kumimoji="1" lang="en-US" altLang="ja-JP" sz="800" dirty="0">
              <a:solidFill>
                <a:schemeClr val="tx1"/>
              </a:solidFill>
              <a:latin typeface="HG丸ｺﾞｼｯｸM-PRO" panose="020F0600000000000000" pitchFamily="50" charset="-128"/>
              <a:ea typeface="HG丸ｺﾞｼｯｸM-PRO" panose="020F0600000000000000" pitchFamily="50" charset="-128"/>
            </a:endParaRPr>
          </a:p>
          <a:p>
            <a:pPr lvl="0" algn="l">
              <a:lnSpc>
                <a:spcPct val="50000"/>
              </a:lnSpc>
            </a:pP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３．</a:t>
            </a:r>
            <a:r>
              <a:rPr lang="ja-JP" altLang="en-US" sz="1200" dirty="0">
                <a:solidFill>
                  <a:schemeClr val="tx1"/>
                </a:solidFill>
                <a:latin typeface="HG丸ｺﾞｼｯｸM-PRO" panose="020F0600000000000000" pitchFamily="50" charset="-128"/>
                <a:ea typeface="HG丸ｺﾞｼｯｸM-PRO" panose="020F0600000000000000" pitchFamily="50" charset="-128"/>
              </a:rPr>
              <a:t>先進企業の事例紹介②　 江崎グリコ株式会社　グループ人事部　人事管理グループ</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lvl="0" algn="l">
              <a:lnSpc>
                <a:spcPct val="50000"/>
              </a:lnSpc>
            </a:pPr>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lvl="0" algn="l">
              <a:lnSpc>
                <a:spcPct val="50000"/>
              </a:lnSpc>
            </a:pPr>
            <a:r>
              <a:rPr lang="ja-JP" altLang="en-US" sz="1200" dirty="0">
                <a:solidFill>
                  <a:schemeClr val="tx1"/>
                </a:solidFill>
                <a:latin typeface="HG丸ｺﾞｼｯｸM-PRO" panose="020F0600000000000000" pitchFamily="50" charset="-128"/>
                <a:ea typeface="HG丸ｺﾞｼｯｸM-PRO" panose="020F0600000000000000" pitchFamily="50" charset="-128"/>
              </a:rPr>
              <a:t>　　　　　　　　　　　　　　　　　　　　スマイルファクトリー　リーダー　島内　透氏</a:t>
            </a:r>
          </a:p>
          <a:p>
            <a:endParaRPr lang="en-US" altLang="ja-JP" sz="6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600" b="1" u="sng" dirty="0">
                <a:solidFill>
                  <a:schemeClr val="tx1"/>
                </a:solidFill>
                <a:latin typeface="HG丸ｺﾞｼｯｸM-PRO" panose="020F0600000000000000" pitchFamily="50" charset="-128"/>
                <a:ea typeface="HG丸ｺﾞｼｯｸM-PRO" panose="020F0600000000000000" pitchFamily="50" charset="-128"/>
              </a:rPr>
              <a:t>第３回 令和</a:t>
            </a:r>
            <a:r>
              <a:rPr lang="en-US" altLang="ja-JP" sz="1600" b="1" u="sng" dirty="0">
                <a:solidFill>
                  <a:schemeClr val="tx1"/>
                </a:solidFill>
                <a:latin typeface="HG丸ｺﾞｼｯｸM-PRO" panose="020F0600000000000000" pitchFamily="50" charset="-128"/>
                <a:ea typeface="HG丸ｺﾞｼｯｸM-PRO" panose="020F0600000000000000" pitchFamily="50" charset="-128"/>
              </a:rPr>
              <a:t>6</a:t>
            </a:r>
            <a:r>
              <a:rPr lang="ja-JP" altLang="en-US" sz="1600" b="1" u="sng" dirty="0">
                <a:solidFill>
                  <a:schemeClr val="tx1"/>
                </a:solidFill>
                <a:latin typeface="HG丸ｺﾞｼｯｸM-PRO" panose="020F0600000000000000" pitchFamily="50" charset="-128"/>
                <a:ea typeface="HG丸ｺﾞｼｯｸM-PRO" panose="020F0600000000000000" pitchFamily="50" charset="-128"/>
              </a:rPr>
              <a:t>年</a:t>
            </a:r>
            <a:r>
              <a:rPr lang="en-US" altLang="ja-JP" sz="1600" b="1" u="sng" dirty="0">
                <a:solidFill>
                  <a:schemeClr val="tx1"/>
                </a:solidFill>
                <a:latin typeface="HG丸ｺﾞｼｯｸM-PRO" panose="020F0600000000000000" pitchFamily="50" charset="-128"/>
                <a:ea typeface="HG丸ｺﾞｼｯｸM-PRO" panose="020F0600000000000000" pitchFamily="50" charset="-128"/>
              </a:rPr>
              <a:t>11</a:t>
            </a:r>
            <a:r>
              <a:rPr lang="ja-JP" altLang="en-US" sz="1600" b="1" u="sng" dirty="0">
                <a:solidFill>
                  <a:schemeClr val="tx1"/>
                </a:solidFill>
                <a:latin typeface="HG丸ｺﾞｼｯｸM-PRO" panose="020F0600000000000000" pitchFamily="50" charset="-128"/>
                <a:ea typeface="HG丸ｺﾞｼｯｸM-PRO" panose="020F0600000000000000" pitchFamily="50" charset="-128"/>
              </a:rPr>
              <a:t>月</a:t>
            </a:r>
            <a:r>
              <a:rPr lang="en-US" altLang="ja-JP" sz="1600" b="1" u="sng" dirty="0">
                <a:solidFill>
                  <a:schemeClr val="tx1"/>
                </a:solidFill>
                <a:latin typeface="HG丸ｺﾞｼｯｸM-PRO" panose="020F0600000000000000" pitchFamily="50" charset="-128"/>
                <a:ea typeface="HG丸ｺﾞｼｯｸM-PRO" panose="020F0600000000000000" pitchFamily="50" charset="-128"/>
              </a:rPr>
              <a:t>29</a:t>
            </a:r>
            <a:r>
              <a:rPr lang="ja-JP" altLang="en-US" sz="1600" b="1" u="sng" dirty="0">
                <a:solidFill>
                  <a:schemeClr val="tx1"/>
                </a:solidFill>
                <a:latin typeface="HG丸ｺﾞｼｯｸM-PRO" panose="020F0600000000000000" pitchFamily="50" charset="-128"/>
                <a:ea typeface="HG丸ｺﾞｼｯｸM-PRO" panose="020F0600000000000000" pitchFamily="50" charset="-128"/>
              </a:rPr>
              <a:t>日</a:t>
            </a:r>
            <a:r>
              <a:rPr lang="en-US" altLang="ja-JP" sz="1600" b="1" u="sng" dirty="0">
                <a:solidFill>
                  <a:schemeClr val="tx1"/>
                </a:solidFill>
                <a:latin typeface="HG丸ｺﾞｼｯｸM-PRO" panose="020F0600000000000000" pitchFamily="50" charset="-128"/>
                <a:ea typeface="HG丸ｺﾞｼｯｸM-PRO" panose="020F0600000000000000" pitchFamily="50" charset="-128"/>
              </a:rPr>
              <a:t>(</a:t>
            </a:r>
            <a:r>
              <a:rPr lang="ja-JP" altLang="en-US" sz="1600" b="1" u="sng" dirty="0">
                <a:solidFill>
                  <a:schemeClr val="tx1"/>
                </a:solidFill>
                <a:latin typeface="HG丸ｺﾞｼｯｸM-PRO" panose="020F0600000000000000" pitchFamily="50" charset="-128"/>
                <a:ea typeface="HG丸ｺﾞｼｯｸM-PRO" panose="020F0600000000000000" pitchFamily="50" charset="-128"/>
              </a:rPr>
              <a:t>金</a:t>
            </a:r>
            <a:r>
              <a:rPr lang="en-US" altLang="ja-JP" sz="1600" b="1" u="sng" dirty="0">
                <a:solidFill>
                  <a:schemeClr val="tx1"/>
                </a:solidFill>
                <a:latin typeface="HG丸ｺﾞｼｯｸM-PRO" panose="020F0600000000000000" pitchFamily="50" charset="-128"/>
                <a:ea typeface="HG丸ｺﾞｼｯｸM-PRO" panose="020F0600000000000000" pitchFamily="50" charset="-128"/>
              </a:rPr>
              <a:t>)13:30</a:t>
            </a:r>
            <a:r>
              <a:rPr lang="ja-JP" altLang="en-US" sz="1600" b="1" u="sng" dirty="0">
                <a:solidFill>
                  <a:schemeClr val="tx1"/>
                </a:solidFill>
                <a:latin typeface="HG丸ｺﾞｼｯｸM-PRO" panose="020F0600000000000000" pitchFamily="50" charset="-128"/>
                <a:ea typeface="HG丸ｺﾞｼｯｸM-PRO" panose="020F0600000000000000" pitchFamily="50" charset="-128"/>
              </a:rPr>
              <a:t>～</a:t>
            </a:r>
            <a:r>
              <a:rPr lang="en-US" altLang="ja-JP" sz="1600" b="1" u="sng" dirty="0">
                <a:solidFill>
                  <a:schemeClr val="tx1"/>
                </a:solidFill>
                <a:latin typeface="HG丸ｺﾞｼｯｸM-PRO" panose="020F0600000000000000" pitchFamily="50" charset="-128"/>
                <a:ea typeface="HG丸ｺﾞｼｯｸM-PRO" panose="020F0600000000000000" pitchFamily="50" charset="-128"/>
              </a:rPr>
              <a:t>16:35</a:t>
            </a:r>
            <a:r>
              <a:rPr lang="ja-JP" altLang="en-US" sz="1600" b="1" u="sng" dirty="0">
                <a:solidFill>
                  <a:schemeClr val="tx1"/>
                </a:solidFill>
                <a:latin typeface="HG丸ｺﾞｼｯｸM-PRO" panose="020F0600000000000000" pitchFamily="50" charset="-128"/>
                <a:ea typeface="HG丸ｺﾞｼｯｸM-PRO" panose="020F0600000000000000" pitchFamily="50" charset="-128"/>
              </a:rPr>
              <a:t> </a:t>
            </a:r>
            <a:r>
              <a:rPr lang="ja-JP" altLang="en-US" sz="1200" b="1" u="sng" dirty="0">
                <a:solidFill>
                  <a:schemeClr val="tx1"/>
                </a:solidFill>
                <a:latin typeface="HG丸ｺﾞｼｯｸM-PRO" panose="020F0600000000000000" pitchFamily="50" charset="-128"/>
                <a:ea typeface="HG丸ｺﾞｼｯｸM-PRO" panose="020F0600000000000000" pitchFamily="50" charset="-128"/>
              </a:rPr>
              <a:t>（受付開始</a:t>
            </a:r>
            <a:r>
              <a:rPr lang="en-US" altLang="ja-JP" sz="1200" b="1" u="sng" dirty="0">
                <a:solidFill>
                  <a:schemeClr val="tx1"/>
                </a:solidFill>
                <a:latin typeface="HG丸ｺﾞｼｯｸM-PRO" panose="020F0600000000000000" pitchFamily="50" charset="-128"/>
                <a:ea typeface="HG丸ｺﾞｼｯｸM-PRO" panose="020F0600000000000000" pitchFamily="50" charset="-128"/>
              </a:rPr>
              <a:t>13:00</a:t>
            </a:r>
            <a:r>
              <a:rPr lang="ja-JP" altLang="en-US" sz="1200" b="1" u="sng" dirty="0">
                <a:solidFill>
                  <a:schemeClr val="tx1"/>
                </a:solidFill>
                <a:latin typeface="HG丸ｺﾞｼｯｸM-PRO" panose="020F0600000000000000" pitchFamily="50" charset="-128"/>
                <a:ea typeface="HG丸ｺﾞｼｯｸM-PRO" panose="020F0600000000000000" pitchFamily="50" charset="-128"/>
              </a:rPr>
              <a:t>～） </a:t>
            </a:r>
            <a:endParaRPr lang="en-US" altLang="ja-JP" sz="1200" b="1" u="sng" dirty="0">
              <a:solidFill>
                <a:schemeClr val="tx1"/>
              </a:solidFill>
              <a:latin typeface="HG丸ｺﾞｼｯｸM-PRO" panose="020F0600000000000000" pitchFamily="50" charset="-128"/>
              <a:ea typeface="HG丸ｺﾞｼｯｸM-PRO" panose="020F0600000000000000" pitchFamily="50" charset="-128"/>
            </a:endParaRPr>
          </a:p>
          <a:p>
            <a:pPr>
              <a:lnSpc>
                <a:spcPts val="800"/>
              </a:lnSpc>
            </a:pP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a:lnSpc>
                <a:spcPts val="800"/>
              </a:lnSpc>
            </a:pPr>
            <a:r>
              <a:rPr lang="ja-JP" altLang="en-US" sz="1200" dirty="0">
                <a:solidFill>
                  <a:schemeClr val="tx1"/>
                </a:solidFill>
                <a:latin typeface="HG丸ｺﾞｼｯｸM-PRO" panose="020F0600000000000000" pitchFamily="50" charset="-128"/>
                <a:ea typeface="HG丸ｺﾞｼｯｸM-PRO" panose="020F0600000000000000" pitchFamily="50" charset="-128"/>
              </a:rPr>
              <a:t>テーマ：障がい者雇用まとめ　～長く働いてもらうために～</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a:lnSpc>
                <a:spcPts val="800"/>
              </a:lnSpc>
            </a:pPr>
            <a:endParaRPr lang="en-US" altLang="ja-JP" sz="800" dirty="0">
              <a:solidFill>
                <a:schemeClr val="tx1"/>
              </a:solidFill>
              <a:latin typeface="HG丸ｺﾞｼｯｸM-PRO" panose="020F0600000000000000" pitchFamily="50" charset="-128"/>
              <a:ea typeface="HG丸ｺﾞｼｯｸM-PRO" panose="020F0600000000000000" pitchFamily="50" charset="-128"/>
            </a:endParaRPr>
          </a:p>
          <a:p>
            <a:pPr>
              <a:lnSpc>
                <a:spcPts val="800"/>
              </a:lnSpc>
            </a:pP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a:lnSpc>
                <a:spcPts val="800"/>
              </a:lnSpc>
            </a:pPr>
            <a:r>
              <a:rPr lang="ja-JP" altLang="en-US" sz="1200" dirty="0">
                <a:solidFill>
                  <a:schemeClr val="tx1"/>
                </a:solidFill>
                <a:latin typeface="HG丸ｺﾞｼｯｸM-PRO" panose="020F0600000000000000" pitchFamily="50" charset="-128"/>
                <a:ea typeface="HG丸ｺﾞｼｯｸM-PRO" panose="020F0600000000000000" pitchFamily="50" charset="-128"/>
              </a:rPr>
              <a:t>１．障がい者雇用まとめ　　</a:t>
            </a:r>
            <a:r>
              <a:rPr lang="ja-JP" altLang="ja-JP" sz="1200" dirty="0">
                <a:solidFill>
                  <a:schemeClr val="tx1"/>
                </a:solidFill>
                <a:latin typeface="HG丸ｺﾞｼｯｸM-PRO" panose="020F0600000000000000" pitchFamily="50" charset="-128"/>
                <a:ea typeface="HG丸ｺﾞｼｯｸM-PRO" panose="020F0600000000000000" pitchFamily="50" charset="-128"/>
              </a:rPr>
              <a:t>大阪府障がい者雇用促進センター　</a:t>
            </a:r>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ja-JP" sz="1200" dirty="0">
                <a:solidFill>
                  <a:schemeClr val="tx1"/>
                </a:solidFill>
                <a:latin typeface="HG丸ｺﾞｼｯｸM-PRO" panose="020F0600000000000000" pitchFamily="50" charset="-128"/>
                <a:ea typeface="HG丸ｺﾞｼｯｸM-PRO" panose="020F0600000000000000" pitchFamily="50" charset="-128"/>
              </a:rPr>
              <a:t>上席</a:t>
            </a:r>
            <a:r>
              <a:rPr lang="ja-JP" altLang="en-US" sz="1200" dirty="0">
                <a:solidFill>
                  <a:schemeClr val="tx1"/>
                </a:solidFill>
                <a:latin typeface="HG丸ｺﾞｼｯｸM-PRO" panose="020F0600000000000000" pitchFamily="50" charset="-128"/>
                <a:ea typeface="HG丸ｺﾞｼｯｸM-PRO" panose="020F0600000000000000" pitchFamily="50" charset="-128"/>
              </a:rPr>
              <a:t>調査役　石田　兼二</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a:lnSpc>
                <a:spcPts val="800"/>
              </a:lnSpc>
            </a:pPr>
            <a:r>
              <a:rPr lang="ja-JP" altLang="en-US" sz="800" dirty="0">
                <a:solidFill>
                  <a:schemeClr val="tx1"/>
                </a:solidFill>
                <a:latin typeface="HG丸ｺﾞｼｯｸM-PRO" panose="020F0600000000000000" pitchFamily="50" charset="-128"/>
                <a:ea typeface="HG丸ｺﾞｼｯｸM-PRO" panose="020F0600000000000000" pitchFamily="50" charset="-128"/>
              </a:rPr>
              <a:t>　</a:t>
            </a:r>
            <a:endParaRPr lang="en-US" altLang="ja-JP" sz="800" dirty="0">
              <a:solidFill>
                <a:schemeClr val="tx1"/>
              </a:solidFill>
              <a:latin typeface="HG丸ｺﾞｼｯｸM-PRO" panose="020F0600000000000000" pitchFamily="50" charset="-128"/>
              <a:ea typeface="HG丸ｺﾞｼｯｸM-PRO" panose="020F0600000000000000" pitchFamily="50" charset="-128"/>
            </a:endParaRPr>
          </a:p>
          <a:p>
            <a:pPr lvl="0" algn="l">
              <a:lnSpc>
                <a:spcPts val="800"/>
              </a:lnSpc>
            </a:pP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２．</a:t>
            </a:r>
            <a:r>
              <a:rPr lang="ja-JP" altLang="ja-JP" sz="1200" dirty="0">
                <a:solidFill>
                  <a:schemeClr val="tx1"/>
                </a:solidFill>
                <a:latin typeface="HG丸ｺﾞｼｯｸM-PRO" panose="020F0600000000000000" pitchFamily="50" charset="-128"/>
                <a:ea typeface="HG丸ｺﾞｼｯｸM-PRO" panose="020F0600000000000000" pitchFamily="50" charset="-128"/>
              </a:rPr>
              <a:t>先進企業の事例紹介</a:t>
            </a:r>
            <a:r>
              <a:rPr lang="ja-JP" altLang="en-US" sz="1200" dirty="0">
                <a:solidFill>
                  <a:schemeClr val="tx1"/>
                </a:solidFill>
                <a:latin typeface="HG丸ｺﾞｼｯｸM-PRO" panose="020F0600000000000000" pitchFamily="50" charset="-128"/>
                <a:ea typeface="HG丸ｺﾞｼｯｸM-PRO" panose="020F0600000000000000" pitchFamily="50" charset="-128"/>
              </a:rPr>
              <a:t>①　ウツエバルブ株式会社　　　　　総務部　総務課　湯川　諄氏</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a:lnSpc>
                <a:spcPts val="800"/>
              </a:lnSpc>
            </a:pPr>
            <a:endParaRPr lang="en-US" altLang="ja-JP" sz="800" dirty="0">
              <a:solidFill>
                <a:schemeClr val="tx1"/>
              </a:solidFill>
              <a:latin typeface="HG丸ｺﾞｼｯｸM-PRO" panose="020F0600000000000000" pitchFamily="50" charset="-128"/>
              <a:ea typeface="HG丸ｺﾞｼｯｸM-PRO" panose="020F0600000000000000" pitchFamily="50" charset="-128"/>
            </a:endParaRPr>
          </a:p>
          <a:p>
            <a:pPr>
              <a:lnSpc>
                <a:spcPts val="800"/>
              </a:lnSpc>
            </a:pPr>
            <a:r>
              <a:rPr lang="ja-JP" altLang="en-US" sz="1200" dirty="0">
                <a:solidFill>
                  <a:schemeClr val="tx1"/>
                </a:solidFill>
                <a:latin typeface="HG丸ｺﾞｼｯｸM-PRO" panose="020F0600000000000000" pitchFamily="50" charset="-128"/>
                <a:ea typeface="HG丸ｺﾞｼｯｸM-PRO" panose="020F0600000000000000" pitchFamily="50" charset="-128"/>
              </a:rPr>
              <a:t>３．先進企業の事例紹介②　有限会社奥進システム　　　　　　　代表取締役　奥脇　学氏</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a:lnSpc>
                <a:spcPts val="800"/>
              </a:lnSpc>
            </a:pPr>
            <a:r>
              <a:rPr lang="ja-JP" altLang="en-US" sz="800" dirty="0">
                <a:solidFill>
                  <a:schemeClr val="tx1"/>
                </a:solidFill>
                <a:latin typeface="HG丸ｺﾞｼｯｸM-PRO" panose="020F0600000000000000" pitchFamily="50" charset="-128"/>
                <a:ea typeface="HG丸ｺﾞｼｯｸM-PRO" panose="020F0600000000000000" pitchFamily="50" charset="-128"/>
              </a:rPr>
              <a:t>　</a:t>
            </a:r>
            <a:endParaRPr lang="en-US" altLang="ja-JP" sz="800" dirty="0">
              <a:solidFill>
                <a:schemeClr val="tx1"/>
              </a:solidFill>
              <a:latin typeface="HG丸ｺﾞｼｯｸM-PRO" panose="020F0600000000000000" pitchFamily="50" charset="-128"/>
              <a:ea typeface="HG丸ｺﾞｼｯｸM-PRO" panose="020F0600000000000000" pitchFamily="50" charset="-128"/>
            </a:endParaRPr>
          </a:p>
          <a:p>
            <a:pPr>
              <a:lnSpc>
                <a:spcPts val="800"/>
              </a:lnSpc>
            </a:pPr>
            <a:r>
              <a:rPr lang="ja-JP" altLang="en-US" sz="1200" dirty="0">
                <a:solidFill>
                  <a:schemeClr val="tx1"/>
                </a:solidFill>
                <a:latin typeface="HG丸ｺﾞｼｯｸM-PRO" panose="020F0600000000000000" pitchFamily="50" charset="-128"/>
                <a:ea typeface="HG丸ｺﾞｼｯｸM-PRO" panose="020F0600000000000000" pitchFamily="50" charset="-128"/>
              </a:rPr>
              <a:t>４．パネルディスカッション</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6"/>
          <p:cNvSpPr txBox="1">
            <a:spLocks noChangeArrowheads="1"/>
          </p:cNvSpPr>
          <p:nvPr/>
        </p:nvSpPr>
        <p:spPr bwMode="auto">
          <a:xfrm>
            <a:off x="32446" y="192130"/>
            <a:ext cx="7164198" cy="2441309"/>
          </a:xfrm>
          <a:prstGeom prst="rect">
            <a:avLst/>
          </a:prstGeom>
          <a:noFill/>
          <a:ln w="63500" cap="rnd" cmpd="sng">
            <a:solidFill>
              <a:srgbClr val="000000"/>
            </a:solidFill>
            <a:bevel/>
            <a:headEnd/>
            <a:tailEnd/>
          </a:ln>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en-US" altLang="ja-JP" sz="1608" b="1" dirty="0">
                <a:solidFill>
                  <a:srgbClr val="000000"/>
                </a:solidFill>
                <a:latin typeface="Meiryo UI" panose="020B0604030504040204" pitchFamily="50" charset="-128"/>
                <a:ea typeface="Meiryo UI" panose="020B0604030504040204" pitchFamily="50" charset="-128"/>
              </a:rPr>
              <a:t>《</a:t>
            </a:r>
            <a:r>
              <a:rPr lang="ja-JP" altLang="en-US" sz="1608" b="1" dirty="0">
                <a:solidFill>
                  <a:srgbClr val="000000"/>
                </a:solidFill>
                <a:latin typeface="Meiryo UI" panose="020B0604030504040204" pitchFamily="50" charset="-128"/>
                <a:ea typeface="Meiryo UI" panose="020B0604030504040204" pitchFamily="50" charset="-128"/>
              </a:rPr>
              <a:t>申込方法</a:t>
            </a:r>
            <a:r>
              <a:rPr lang="en-US" altLang="ja-JP" sz="1608" b="1" dirty="0">
                <a:solidFill>
                  <a:srgbClr val="000000"/>
                </a:solidFill>
                <a:latin typeface="Meiryo UI" panose="020B0604030504040204" pitchFamily="50" charset="-128"/>
                <a:ea typeface="Meiryo UI" panose="020B0604030504040204" pitchFamily="50" charset="-128"/>
              </a:rPr>
              <a:t>》</a:t>
            </a:r>
            <a:r>
              <a:rPr lang="ja-JP" altLang="en-US" sz="1608" b="1" dirty="0">
                <a:solidFill>
                  <a:srgbClr val="000000"/>
                </a:solidFill>
                <a:latin typeface="Meiryo UI" panose="020B0604030504040204" pitchFamily="50" charset="-128"/>
                <a:ea typeface="Meiryo UI" panose="020B0604030504040204" pitchFamily="50" charset="-128"/>
              </a:rPr>
              <a:t>　　　　　</a:t>
            </a:r>
            <a:endParaRPr lang="en-US" altLang="ja-JP" sz="1608" b="1" dirty="0">
              <a:solidFill>
                <a:srgbClr val="000000"/>
              </a:solidFill>
              <a:latin typeface="Meiryo UI" panose="020B0604030504040204" pitchFamily="50" charset="-128"/>
              <a:ea typeface="Meiryo UI" panose="020B0604030504040204" pitchFamily="50" charset="-128"/>
            </a:endParaRPr>
          </a:p>
          <a:p>
            <a:pPr algn="ctr">
              <a:spcBef>
                <a:spcPct val="0"/>
              </a:spcBef>
              <a:buFontTx/>
              <a:buNone/>
            </a:pPr>
            <a:r>
              <a:rPr lang="ja-JP" altLang="en-US" sz="1809" b="1" u="sng" dirty="0">
                <a:solidFill>
                  <a:srgbClr val="000000"/>
                </a:solidFill>
                <a:latin typeface="Meiryo UI" panose="020B0604030504040204" pitchFamily="50" charset="-128"/>
                <a:ea typeface="Meiryo UI" panose="020B0604030504040204" pitchFamily="50" charset="-128"/>
              </a:rPr>
              <a:t>「大阪府行政オンラインシステム」よりお申込みください。</a:t>
            </a:r>
            <a:endParaRPr lang="en-US" altLang="ja-JP" sz="1809" b="1" u="sng" dirty="0">
              <a:solidFill>
                <a:srgbClr val="000000"/>
              </a:solidFill>
              <a:latin typeface="Meiryo UI" panose="020B0604030504040204" pitchFamily="50" charset="-128"/>
              <a:ea typeface="Meiryo UI" panose="020B0604030504040204" pitchFamily="50" charset="-128"/>
            </a:endParaRPr>
          </a:p>
          <a:p>
            <a:pPr>
              <a:spcBef>
                <a:spcPct val="0"/>
              </a:spcBef>
              <a:buNone/>
            </a:pPr>
            <a:r>
              <a:rPr lang="ja-JP" altLang="en-US" sz="1200" dirty="0">
                <a:solidFill>
                  <a:srgbClr val="000000"/>
                </a:solidFill>
                <a:latin typeface="Meiryo UI" panose="020B0604030504040204" pitchFamily="50" charset="-128"/>
                <a:ea typeface="Meiryo UI" panose="020B0604030504040204" pitchFamily="50" charset="-128"/>
              </a:rPr>
              <a:t>（第３回申込</a:t>
            </a:r>
            <a:r>
              <a:rPr lang="en-US" altLang="ja-JP" sz="1200" dirty="0">
                <a:solidFill>
                  <a:srgbClr val="000000"/>
                </a:solidFill>
                <a:latin typeface="Meiryo UI" panose="020B0604030504040204" pitchFamily="50" charset="-128"/>
                <a:ea typeface="Meiryo UI" panose="020B0604030504040204" pitchFamily="50" charset="-128"/>
              </a:rPr>
              <a:t>URL</a:t>
            </a:r>
            <a:r>
              <a:rPr lang="ja-JP" altLang="en-US" sz="1200" dirty="0">
                <a:solidFill>
                  <a:srgbClr val="000000"/>
                </a:solidFill>
                <a:latin typeface="Meiryo UI" panose="020B0604030504040204" pitchFamily="50" charset="-128"/>
                <a:ea typeface="Meiryo UI" panose="020B0604030504040204" pitchFamily="50" charset="-128"/>
              </a:rPr>
              <a:t>）</a:t>
            </a:r>
            <a:endParaRPr lang="en-US" altLang="ja-JP" sz="1200" dirty="0">
              <a:solidFill>
                <a:srgbClr val="000000"/>
              </a:solidFill>
              <a:latin typeface="Meiryo UI" panose="020B0604030504040204" pitchFamily="50" charset="-128"/>
              <a:ea typeface="Meiryo UI" panose="020B0604030504040204" pitchFamily="50" charset="-128"/>
            </a:endParaRPr>
          </a:p>
          <a:p>
            <a:pPr>
              <a:spcBef>
                <a:spcPct val="0"/>
              </a:spcBef>
              <a:buNone/>
            </a:pPr>
            <a:r>
              <a:rPr lang="en-US" altLang="ja-JP" sz="1206" dirty="0">
                <a:solidFill>
                  <a:srgbClr val="000000"/>
                </a:solidFill>
                <a:latin typeface="Meiryo UI" panose="020B0604030504040204" pitchFamily="50" charset="-128"/>
                <a:ea typeface="Meiryo UI" panose="020B0604030504040204" pitchFamily="50" charset="-128"/>
                <a:hlinkClick r:id="rId2"/>
              </a:rPr>
              <a:t>https://lgpos.task-asp.net/cu/270008/ea/residents/procedures/apply/6b909f01-a0f4-4fd5-a69e-9cedc7887eb4/start</a:t>
            </a:r>
            <a:endParaRPr lang="en-US" altLang="ja-JP" sz="1206" dirty="0">
              <a:solidFill>
                <a:srgbClr val="000000"/>
              </a:solidFill>
              <a:latin typeface="Meiryo UI" panose="020B0604030504040204" pitchFamily="50" charset="-128"/>
              <a:ea typeface="Meiryo UI" panose="020B0604030504040204" pitchFamily="50" charset="-128"/>
            </a:endParaRPr>
          </a:p>
          <a:p>
            <a:pPr>
              <a:spcBef>
                <a:spcPct val="0"/>
              </a:spcBef>
              <a:buNone/>
            </a:pPr>
            <a:r>
              <a:rPr lang="ja-JP" altLang="en-US" sz="1200" dirty="0">
                <a:solidFill>
                  <a:srgbClr val="000000"/>
                </a:solidFill>
                <a:latin typeface="Meiryo UI" panose="020B0604030504040204" pitchFamily="50" charset="-128"/>
                <a:ea typeface="Meiryo UI" panose="020B0604030504040204" pitchFamily="50" charset="-128"/>
              </a:rPr>
              <a:t>（第３回申込</a:t>
            </a:r>
            <a:r>
              <a:rPr lang="en-US" altLang="ja-JP" sz="1200" dirty="0">
                <a:solidFill>
                  <a:srgbClr val="000000"/>
                </a:solidFill>
                <a:latin typeface="Meiryo UI" panose="020B0604030504040204" pitchFamily="50" charset="-128"/>
                <a:ea typeface="Meiryo UI" panose="020B0604030504040204" pitchFamily="50" charset="-128"/>
              </a:rPr>
              <a:t>QR</a:t>
            </a:r>
            <a:r>
              <a:rPr lang="ja-JP" altLang="en-US" sz="1200" dirty="0">
                <a:solidFill>
                  <a:srgbClr val="000000"/>
                </a:solidFill>
                <a:latin typeface="Meiryo UI" panose="020B0604030504040204" pitchFamily="50" charset="-128"/>
                <a:ea typeface="Meiryo UI" panose="020B0604030504040204" pitchFamily="50" charset="-128"/>
              </a:rPr>
              <a:t>コード）</a:t>
            </a:r>
            <a:endParaRPr lang="en-US" altLang="ja-JP" sz="1200" dirty="0">
              <a:solidFill>
                <a:srgbClr val="000000"/>
              </a:solidFill>
              <a:latin typeface="Meiryo UI" panose="020B0604030504040204" pitchFamily="50" charset="-128"/>
              <a:ea typeface="Meiryo UI" panose="020B0604030504040204" pitchFamily="50" charset="-128"/>
            </a:endParaRPr>
          </a:p>
          <a:p>
            <a:pPr>
              <a:spcBef>
                <a:spcPct val="0"/>
              </a:spcBef>
              <a:buFontTx/>
              <a:buNone/>
            </a:pPr>
            <a:r>
              <a:rPr lang="ja-JP" altLang="en-US" sz="1407" dirty="0">
                <a:solidFill>
                  <a:srgbClr val="000000"/>
                </a:solidFill>
                <a:latin typeface="HG丸ｺﾞｼｯｸM-PRO" panose="020F0600000000000000" pitchFamily="50" charset="-128"/>
                <a:ea typeface="HG丸ｺﾞｼｯｸM-PRO" panose="020F0600000000000000" pitchFamily="50" charset="-128"/>
              </a:rPr>
              <a:t>　　　　　　　</a:t>
            </a:r>
            <a:endParaRPr lang="en-US" altLang="ja-JP" sz="1407" dirty="0">
              <a:solidFill>
                <a:srgbClr val="000000"/>
              </a:solidFill>
              <a:latin typeface="HG丸ｺﾞｼｯｸM-PRO" panose="020F0600000000000000" pitchFamily="50" charset="-128"/>
              <a:ea typeface="HG丸ｺﾞｼｯｸM-PRO" panose="020F0600000000000000" pitchFamily="50" charset="-128"/>
            </a:endParaRPr>
          </a:p>
          <a:p>
            <a:pPr>
              <a:spcBef>
                <a:spcPct val="0"/>
              </a:spcBef>
              <a:buFontTx/>
              <a:buNone/>
            </a:pPr>
            <a:endParaRPr lang="en-US" altLang="ja-JP" sz="1407" dirty="0">
              <a:solidFill>
                <a:srgbClr val="000000"/>
              </a:solidFill>
              <a:latin typeface="HG丸ｺﾞｼｯｸM-PRO" panose="020F0600000000000000" pitchFamily="50" charset="-128"/>
              <a:ea typeface="HG丸ｺﾞｼｯｸM-PRO" panose="020F0600000000000000" pitchFamily="50" charset="-128"/>
            </a:endParaRPr>
          </a:p>
          <a:p>
            <a:pPr>
              <a:spcBef>
                <a:spcPct val="0"/>
              </a:spcBef>
              <a:buFontTx/>
              <a:buNone/>
            </a:pPr>
            <a:endParaRPr lang="en-US" altLang="ja-JP" sz="1407" dirty="0">
              <a:solidFill>
                <a:srgbClr val="000000"/>
              </a:solidFill>
              <a:latin typeface="HG丸ｺﾞｼｯｸM-PRO" panose="020F0600000000000000" pitchFamily="50" charset="-128"/>
              <a:ea typeface="HG丸ｺﾞｼｯｸM-PRO" panose="020F0600000000000000" pitchFamily="50" charset="-128"/>
            </a:endParaRPr>
          </a:p>
          <a:p>
            <a:pPr>
              <a:spcBef>
                <a:spcPct val="0"/>
              </a:spcBef>
              <a:buFontTx/>
              <a:buNone/>
            </a:pPr>
            <a:endParaRPr lang="en-US" altLang="ja-JP" sz="1407" dirty="0">
              <a:solidFill>
                <a:srgbClr val="000000"/>
              </a:solidFill>
              <a:latin typeface="HG丸ｺﾞｼｯｸM-PRO" panose="020F0600000000000000" pitchFamily="50" charset="-128"/>
              <a:ea typeface="HG丸ｺﾞｼｯｸM-PRO" panose="020F0600000000000000" pitchFamily="50" charset="-128"/>
            </a:endParaRPr>
          </a:p>
          <a:p>
            <a:pPr>
              <a:spcBef>
                <a:spcPct val="0"/>
              </a:spcBef>
              <a:buFontTx/>
              <a:buNone/>
            </a:pPr>
            <a:endParaRPr lang="en-US" altLang="ja-JP" sz="1407" dirty="0">
              <a:solidFill>
                <a:srgbClr val="000000"/>
              </a:solidFill>
              <a:latin typeface="HG丸ｺﾞｼｯｸM-PRO" panose="020F0600000000000000" pitchFamily="50" charset="-128"/>
              <a:ea typeface="HG丸ｺﾞｼｯｸM-PRO" panose="020F0600000000000000" pitchFamily="50" charset="-128"/>
            </a:endParaRPr>
          </a:p>
        </p:txBody>
      </p:sp>
      <p:sp>
        <p:nvSpPr>
          <p:cNvPr id="3" name="テキスト ボックス 2"/>
          <p:cNvSpPr txBox="1"/>
          <p:nvPr/>
        </p:nvSpPr>
        <p:spPr>
          <a:xfrm>
            <a:off x="1493703" y="1467787"/>
            <a:ext cx="5415220" cy="1403974"/>
          </a:xfrm>
          <a:prstGeom prst="rect">
            <a:avLst/>
          </a:prstGeom>
          <a:noFill/>
        </p:spPr>
        <p:txBody>
          <a:bodyPr wrap="square" rtlCol="0">
            <a:spAutoFit/>
          </a:bodyPr>
          <a:lstStyle/>
          <a:p>
            <a:r>
              <a:rPr lang="ja-JP" altLang="en-US" sz="1206" dirty="0">
                <a:latin typeface="Meiryo UI" panose="020B0604030504040204" pitchFamily="50" charset="-128"/>
                <a:ea typeface="Meiryo UI" panose="020B0604030504040204" pitchFamily="50" charset="-128"/>
              </a:rPr>
              <a:t>■個人情報は、本セミナーの運営にのみ利用させていただきます。</a:t>
            </a:r>
            <a:endParaRPr lang="en-US" altLang="ja-JP" sz="1206" dirty="0">
              <a:latin typeface="Meiryo UI" panose="020B0604030504040204" pitchFamily="50" charset="-128"/>
              <a:ea typeface="Meiryo UI" panose="020B0604030504040204" pitchFamily="50" charset="-128"/>
            </a:endParaRPr>
          </a:p>
          <a:p>
            <a:r>
              <a:rPr lang="ja-JP" altLang="en-US" sz="1206" dirty="0">
                <a:solidFill>
                  <a:srgbClr val="000000"/>
                </a:solidFill>
                <a:latin typeface="Meiryo UI" panose="020B0604030504040204" pitchFamily="50" charset="-128"/>
                <a:ea typeface="Meiryo UI" panose="020B0604030504040204" pitchFamily="50" charset="-128"/>
              </a:rPr>
              <a:t>■</a:t>
            </a:r>
            <a:r>
              <a:rPr lang="ja-JP" altLang="en-US" sz="1206" dirty="0">
                <a:latin typeface="Meiryo UI" panose="020B0604030504040204" pitchFamily="50" charset="-128"/>
                <a:ea typeface="Meiryo UI" panose="020B0604030504040204" pitchFamily="50" charset="-128"/>
              </a:rPr>
              <a:t>手話通訳が必要な場合や車椅子でご参加される場合等は、事前にお申出ください。</a:t>
            </a:r>
            <a:endParaRPr lang="en-US" altLang="ja-JP" sz="1206" dirty="0">
              <a:latin typeface="Meiryo UI" panose="020B0604030504040204" pitchFamily="50" charset="-128"/>
              <a:ea typeface="Meiryo UI" panose="020B0604030504040204" pitchFamily="50" charset="-128"/>
            </a:endParaRPr>
          </a:p>
          <a:p>
            <a:r>
              <a:rPr lang="ja-JP" altLang="en-US" sz="1206" dirty="0">
                <a:latin typeface="Meiryo UI" panose="020B0604030504040204" pitchFamily="50" charset="-128"/>
                <a:ea typeface="Meiryo UI" panose="020B0604030504040204" pitchFamily="50" charset="-128"/>
              </a:rPr>
              <a:t>■インターネットによる申込みが難しい場合は、下記「参加申込書」に記入のうえ、</a:t>
            </a:r>
            <a:endParaRPr lang="en-US" altLang="ja-JP" sz="1206" dirty="0">
              <a:latin typeface="Meiryo UI" panose="020B0604030504040204" pitchFamily="50" charset="-128"/>
              <a:ea typeface="Meiryo UI" panose="020B0604030504040204" pitchFamily="50" charset="-128"/>
            </a:endParaRPr>
          </a:p>
          <a:p>
            <a:pPr>
              <a:defRPr/>
            </a:pPr>
            <a:r>
              <a:rPr lang="ja-JP" altLang="en-US" sz="1206" dirty="0">
                <a:latin typeface="Meiryo UI" panose="020B0604030504040204" pitchFamily="50" charset="-128"/>
                <a:ea typeface="Meiryo UI" panose="020B0604030504040204" pitchFamily="50" charset="-128"/>
              </a:rPr>
              <a:t>　 問合せ先（表面）あてに</a:t>
            </a:r>
            <a:r>
              <a:rPr lang="en-US" altLang="ja-JP" sz="1206" dirty="0">
                <a:latin typeface="Meiryo UI" panose="020B0604030504040204" pitchFamily="50" charset="-128"/>
                <a:ea typeface="Meiryo UI" panose="020B0604030504040204" pitchFamily="50" charset="-128"/>
              </a:rPr>
              <a:t>FAX</a:t>
            </a:r>
            <a:r>
              <a:rPr lang="ja-JP" altLang="en-US" sz="1206" dirty="0">
                <a:latin typeface="Meiryo UI" panose="020B0604030504040204" pitchFamily="50" charset="-128"/>
                <a:ea typeface="Meiryo UI" panose="020B0604030504040204" pitchFamily="50" charset="-128"/>
              </a:rPr>
              <a:t>または</a:t>
            </a:r>
            <a:r>
              <a:rPr lang="en-US" altLang="ja-JP" sz="1206" dirty="0">
                <a:latin typeface="Meiryo UI" panose="020B0604030504040204" pitchFamily="50" charset="-128"/>
                <a:ea typeface="Meiryo UI" panose="020B0604030504040204" pitchFamily="50" charset="-128"/>
              </a:rPr>
              <a:t>E-mail</a:t>
            </a:r>
            <a:r>
              <a:rPr lang="ja-JP" altLang="en-US" sz="1206" dirty="0">
                <a:latin typeface="Meiryo UI" panose="020B0604030504040204" pitchFamily="50" charset="-128"/>
                <a:ea typeface="Meiryo UI" panose="020B0604030504040204" pitchFamily="50" charset="-128"/>
              </a:rPr>
              <a:t>でお申込みください。</a:t>
            </a:r>
            <a:endParaRPr lang="en-US" altLang="ja-JP" sz="1206" dirty="0">
              <a:latin typeface="Meiryo UI" panose="020B0604030504040204" pitchFamily="50" charset="-128"/>
              <a:ea typeface="Meiryo UI" panose="020B0604030504040204" pitchFamily="50" charset="-128"/>
            </a:endParaRPr>
          </a:p>
          <a:p>
            <a:endParaRPr lang="en-US" altLang="ja-JP" sz="1850" dirty="0"/>
          </a:p>
          <a:p>
            <a:endParaRPr lang="ja-JP" altLang="en-US" sz="1850" dirty="0"/>
          </a:p>
        </p:txBody>
      </p:sp>
      <p:grpSp>
        <p:nvGrpSpPr>
          <p:cNvPr id="5" name="グループ化 4"/>
          <p:cNvGrpSpPr>
            <a:grpSpLocks/>
          </p:cNvGrpSpPr>
          <p:nvPr/>
        </p:nvGrpSpPr>
        <p:grpSpPr bwMode="auto">
          <a:xfrm>
            <a:off x="3762648" y="2390716"/>
            <a:ext cx="3219762" cy="367472"/>
            <a:chOff x="4061653" y="6975672"/>
            <a:chExt cx="2879808" cy="273701"/>
          </a:xfrm>
        </p:grpSpPr>
        <p:grpSp>
          <p:nvGrpSpPr>
            <p:cNvPr id="6" name="グループ化 20"/>
            <p:cNvGrpSpPr>
              <a:grpSpLocks/>
            </p:cNvGrpSpPr>
            <p:nvPr/>
          </p:nvGrpSpPr>
          <p:grpSpPr bwMode="auto">
            <a:xfrm>
              <a:off x="4061653" y="6975672"/>
              <a:ext cx="2673837" cy="216924"/>
              <a:chOff x="1425921" y="7779450"/>
              <a:chExt cx="2673837" cy="216924"/>
            </a:xfrm>
          </p:grpSpPr>
          <p:sp>
            <p:nvSpPr>
              <p:cNvPr id="8" name="正方形/長方形 7">
                <a:extLst>
                  <a:ext uri="{FF2B5EF4-FFF2-40B4-BE49-F238E27FC236}">
                    <a16:creationId xmlns:a16="http://schemas.microsoft.com/office/drawing/2014/main" id="{14A0ED56-7C0D-4D6A-B83D-7A127FB4B103}"/>
                  </a:ext>
                </a:extLst>
              </p:cNvPr>
              <p:cNvSpPr/>
              <p:nvPr/>
            </p:nvSpPr>
            <p:spPr>
              <a:xfrm>
                <a:off x="1425921" y="7779450"/>
                <a:ext cx="2177597" cy="216924"/>
              </a:xfrm>
              <a:prstGeom prst="rect">
                <a:avLst/>
              </a:prstGeom>
              <a:solidFill>
                <a:sysClr val="window" lastClr="FFFFFF"/>
              </a:solidFill>
              <a:ln w="12700" cap="flat" cmpd="sng" algn="ctr">
                <a:solidFill>
                  <a:sysClr val="windowText" lastClr="000000"/>
                </a:solidFill>
                <a:prstDash val="solid"/>
                <a:miter lim="800000"/>
              </a:ln>
              <a:effectLst/>
            </p:spPr>
            <p:txBody>
              <a:bodyPr anchor="ctr"/>
              <a:lstStyle/>
              <a:p>
                <a:pPr algn="ctr" defTabSz="459503">
                  <a:defRPr/>
                </a:pPr>
                <a:r>
                  <a:rPr lang="ja-JP" altLang="en-US" sz="1206" kern="0" dirty="0">
                    <a:solidFill>
                      <a:prstClr val="black"/>
                    </a:solidFill>
                    <a:latin typeface="HG丸ｺﾞｼｯｸM-PRO" panose="020F0600000000000000" pitchFamily="50" charset="-128"/>
                    <a:ea typeface="HG丸ｺﾞｼｯｸM-PRO" panose="020F0600000000000000" pitchFamily="50" charset="-128"/>
                  </a:rPr>
                  <a:t>大阪府　</a:t>
                </a:r>
                <a:r>
                  <a:rPr lang="ja-JP" altLang="en-US" sz="1206" kern="0" dirty="0" err="1">
                    <a:solidFill>
                      <a:prstClr val="black"/>
                    </a:solidFill>
                    <a:latin typeface="HG丸ｺﾞｼｯｸM-PRO" panose="020F0600000000000000" pitchFamily="50" charset="-128"/>
                    <a:ea typeface="HG丸ｺﾞｼｯｸM-PRO" panose="020F0600000000000000" pitchFamily="50" charset="-128"/>
                  </a:rPr>
                  <a:t>障がい</a:t>
                </a:r>
                <a:r>
                  <a:rPr lang="ja-JP" altLang="en-US" sz="1206" kern="0" dirty="0">
                    <a:solidFill>
                      <a:prstClr val="black"/>
                    </a:solidFill>
                    <a:latin typeface="HG丸ｺﾞｼｯｸM-PRO" panose="020F0600000000000000" pitchFamily="50" charset="-128"/>
                    <a:ea typeface="HG丸ｺﾞｼｯｸM-PRO" panose="020F0600000000000000" pitchFamily="50" charset="-128"/>
                  </a:rPr>
                  <a:t>者雇用セミナー</a:t>
                </a:r>
              </a:p>
            </p:txBody>
          </p:sp>
          <p:sp>
            <p:nvSpPr>
              <p:cNvPr id="9" name="正方形/長方形 8">
                <a:extLst>
                  <a:ext uri="{FF2B5EF4-FFF2-40B4-BE49-F238E27FC236}">
                    <a16:creationId xmlns:a16="http://schemas.microsoft.com/office/drawing/2014/main" id="{711D5026-A86C-42AF-A5F1-54B5752C0BD2}"/>
                  </a:ext>
                </a:extLst>
              </p:cNvPr>
              <p:cNvSpPr/>
              <p:nvPr/>
            </p:nvSpPr>
            <p:spPr>
              <a:xfrm>
                <a:off x="3597236" y="7779450"/>
                <a:ext cx="502522" cy="216924"/>
              </a:xfrm>
              <a:prstGeom prst="rect">
                <a:avLst/>
              </a:prstGeom>
              <a:solidFill>
                <a:srgbClr val="5B9BD5"/>
              </a:solidFill>
              <a:ln w="12700" cap="flat" cmpd="sng" algn="ctr">
                <a:solidFill>
                  <a:sysClr val="windowText" lastClr="000000"/>
                </a:solidFill>
                <a:prstDash val="solid"/>
                <a:miter lim="800000"/>
              </a:ln>
              <a:effectLst/>
            </p:spPr>
            <p:txBody>
              <a:bodyPr anchor="ctr"/>
              <a:lstStyle/>
              <a:p>
                <a:pPr algn="ctr" defTabSz="459503">
                  <a:defRPr/>
                </a:pPr>
                <a:r>
                  <a:rPr lang="ja-JP" altLang="en-US" sz="1206" b="1" kern="0" dirty="0">
                    <a:solidFill>
                      <a:prstClr val="white"/>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検索</a:t>
                </a:r>
              </a:p>
            </p:txBody>
          </p:sp>
        </p:grpSp>
        <p:sp>
          <p:nvSpPr>
            <p:cNvPr id="7" name="矢印: 下 11">
              <a:extLst>
                <a:ext uri="{FF2B5EF4-FFF2-40B4-BE49-F238E27FC236}">
                  <a16:creationId xmlns:a16="http://schemas.microsoft.com/office/drawing/2014/main" id="{B9054CB7-B6B3-413E-8E45-F40E6AD1FF36}"/>
                </a:ext>
              </a:extLst>
            </p:cNvPr>
            <p:cNvSpPr/>
            <p:nvPr/>
          </p:nvSpPr>
          <p:spPr>
            <a:xfrm rot="6954145" flipH="1">
              <a:off x="6716972" y="7024885"/>
              <a:ext cx="156839" cy="292138"/>
            </a:xfrm>
            <a:prstGeom prst="downArrow">
              <a:avLst>
                <a:gd name="adj1" fmla="val 50000"/>
                <a:gd name="adj2" fmla="val 42439"/>
              </a:avLst>
            </a:prstGeom>
            <a:solidFill>
              <a:srgbClr val="FFC000"/>
            </a:solidFill>
            <a:ln w="12700" cap="flat" cmpd="sng" algn="ctr">
              <a:solidFill>
                <a:srgbClr val="5B9BD5">
                  <a:shade val="50000"/>
                </a:srgbClr>
              </a:solidFill>
              <a:prstDash val="solid"/>
              <a:miter lim="800000"/>
            </a:ln>
            <a:effectLst/>
          </p:spPr>
          <p:txBody>
            <a:bodyPr anchor="ctr"/>
            <a:lstStyle/>
            <a:p>
              <a:pPr algn="ctr" defTabSz="459503">
                <a:defRPr/>
              </a:pPr>
              <a:endParaRPr lang="ja-JP" altLang="en-US" sz="1850" kern="0">
                <a:solidFill>
                  <a:prstClr val="white"/>
                </a:solidFill>
                <a:latin typeface="Calibri" panose="020F0502020204030204"/>
                <a:ea typeface="游ゴシック" panose="020B0400000000000000" pitchFamily="50" charset="-128"/>
              </a:endParaRPr>
            </a:p>
          </p:txBody>
        </p:sp>
      </p:grpSp>
      <p:sp>
        <p:nvSpPr>
          <p:cNvPr id="17" name="テキスト ボックス 16"/>
          <p:cNvSpPr txBox="1"/>
          <p:nvPr/>
        </p:nvSpPr>
        <p:spPr>
          <a:xfrm>
            <a:off x="89520" y="7811988"/>
            <a:ext cx="7022225" cy="307777"/>
          </a:xfrm>
          <a:prstGeom prst="rect">
            <a:avLst/>
          </a:prstGeom>
          <a:noFill/>
          <a:ln>
            <a:noFill/>
          </a:ln>
        </p:spPr>
        <p:txBody>
          <a:bodyPr wrap="square" rtlCol="0">
            <a:spAutoFit/>
          </a:bodyPr>
          <a:lstStyle/>
          <a:p>
            <a:pPr algn="ctr"/>
            <a:r>
              <a:rPr lang="ja-JP" altLang="en-US" sz="1400" dirty="0">
                <a:latin typeface="Meiryo UI" panose="020B0604030504040204" pitchFamily="50" charset="-128"/>
                <a:ea typeface="Meiryo UI" panose="020B0604030504040204" pitchFamily="50" charset="-128"/>
              </a:rPr>
              <a:t>「はじめよう！障がい者雇用～採用から雇用管理までの基本～」第３回（</a:t>
            </a:r>
            <a:r>
              <a:rPr lang="en-US" altLang="ja-JP" sz="1400" dirty="0">
                <a:latin typeface="Meiryo UI" panose="020B0604030504040204" pitchFamily="50" charset="-128"/>
                <a:ea typeface="Meiryo UI" panose="020B0604030504040204" pitchFamily="50" charset="-128"/>
              </a:rPr>
              <a:t>11/29</a:t>
            </a:r>
            <a:r>
              <a:rPr lang="ja-JP" altLang="en-US" sz="1400" dirty="0">
                <a:latin typeface="Meiryo UI" panose="020B0604030504040204" pitchFamily="50" charset="-128"/>
                <a:ea typeface="Meiryo UI" panose="020B0604030504040204" pitchFamily="50" charset="-128"/>
              </a:rPr>
              <a:t>）参加申込書</a:t>
            </a:r>
          </a:p>
        </p:txBody>
      </p:sp>
      <p:graphicFrame>
        <p:nvGraphicFramePr>
          <p:cNvPr id="23" name="表 22">
            <a:extLst>
              <a:ext uri="{FF2B5EF4-FFF2-40B4-BE49-F238E27FC236}">
                <a16:creationId xmlns:a16="http://schemas.microsoft.com/office/drawing/2014/main" id="{A7746C4F-69AB-4CFC-BF6E-11BB51071586}"/>
              </a:ext>
            </a:extLst>
          </p:cNvPr>
          <p:cNvGraphicFramePr>
            <a:graphicFrameLocks noGrp="1"/>
          </p:cNvGraphicFramePr>
          <p:nvPr>
            <p:extLst>
              <p:ext uri="{D42A27DB-BD31-4B8C-83A1-F6EECF244321}">
                <p14:modId xmlns:p14="http://schemas.microsoft.com/office/powerpoint/2010/main" val="2540554636"/>
              </p:ext>
            </p:extLst>
          </p:nvPr>
        </p:nvGraphicFramePr>
        <p:xfrm>
          <a:off x="186259" y="8213613"/>
          <a:ext cx="6825736" cy="2118655"/>
        </p:xfrm>
        <a:graphic>
          <a:graphicData uri="http://schemas.openxmlformats.org/drawingml/2006/table">
            <a:tbl>
              <a:tblPr/>
              <a:tblGrid>
                <a:gridCol w="2263176">
                  <a:extLst>
                    <a:ext uri="{9D8B030D-6E8A-4147-A177-3AD203B41FA5}">
                      <a16:colId xmlns:a16="http://schemas.microsoft.com/office/drawing/2014/main" val="221333105"/>
                    </a:ext>
                  </a:extLst>
                </a:gridCol>
                <a:gridCol w="2281280">
                  <a:extLst>
                    <a:ext uri="{9D8B030D-6E8A-4147-A177-3AD203B41FA5}">
                      <a16:colId xmlns:a16="http://schemas.microsoft.com/office/drawing/2014/main" val="3020309960"/>
                    </a:ext>
                  </a:extLst>
                </a:gridCol>
                <a:gridCol w="2281280">
                  <a:extLst>
                    <a:ext uri="{9D8B030D-6E8A-4147-A177-3AD203B41FA5}">
                      <a16:colId xmlns:a16="http://schemas.microsoft.com/office/drawing/2014/main" val="3174884114"/>
                    </a:ext>
                  </a:extLst>
                </a:gridCol>
              </a:tblGrid>
              <a:tr h="302665">
                <a:tc>
                  <a:txBody>
                    <a:bodyPr/>
                    <a:lstStyle/>
                    <a:p>
                      <a:pPr algn="ctr" rtl="0"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企業名</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4122268175"/>
                  </a:ext>
                </a:extLst>
              </a:tr>
              <a:tr h="302665">
                <a:tc>
                  <a:txBody>
                    <a:bodyPr/>
                    <a:lstStyle/>
                    <a:p>
                      <a:pPr algn="ctr" rtl="0"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所在地</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130144077"/>
                  </a:ext>
                </a:extLst>
              </a:tr>
              <a:tr h="302665">
                <a:tc>
                  <a:txBody>
                    <a:bodyPr/>
                    <a:lstStyle/>
                    <a:p>
                      <a:pPr algn="ctr" rtl="0"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連絡先</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Meiryo UI" panose="020B0604030504040204" pitchFamily="50" charset="-128"/>
                          <a:ea typeface="Meiryo UI" panose="020B0604030504040204" pitchFamily="50" charset="-128"/>
                        </a:rPr>
                        <a:t>TEL</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dirty="0">
                          <a:solidFill>
                            <a:srgbClr val="000000"/>
                          </a:solidFill>
                          <a:effectLst/>
                          <a:latin typeface="Meiryo UI" panose="020B0604030504040204" pitchFamily="50" charset="-128"/>
                          <a:ea typeface="Meiryo UI" panose="020B0604030504040204" pitchFamily="50" charset="-128"/>
                        </a:rPr>
                        <a:t>FAX</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65561616"/>
                  </a:ext>
                </a:extLst>
              </a:tr>
              <a:tr h="302665">
                <a:tc>
                  <a:txBody>
                    <a:bodyPr/>
                    <a:lstStyle/>
                    <a:p>
                      <a:pPr algn="ctr" rtl="0"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所属・役職</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678247293"/>
                  </a:ext>
                </a:extLst>
              </a:tr>
              <a:tr h="302665">
                <a:tc>
                  <a:txBody>
                    <a:bodyPr/>
                    <a:lstStyle/>
                    <a:p>
                      <a:pPr algn="ctr" rtl="0"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参加者氏名</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883753493"/>
                  </a:ext>
                </a:extLst>
              </a:tr>
              <a:tr h="302665">
                <a:tc>
                  <a:txBody>
                    <a:bodyPr/>
                    <a:lstStyle/>
                    <a:p>
                      <a:pPr algn="ctr" rtl="0" fontAlgn="ctr"/>
                      <a:r>
                        <a:rPr lang="en-US" sz="1400" b="0" i="0" u="none" strike="noStrike">
                          <a:solidFill>
                            <a:srgbClr val="000000"/>
                          </a:solidFill>
                          <a:effectLst/>
                          <a:latin typeface="Meiryo UI" panose="020B0604030504040204" pitchFamily="50" charset="-128"/>
                          <a:ea typeface="Meiryo UI" panose="020B0604030504040204" pitchFamily="50" charset="-128"/>
                        </a:rPr>
                        <a:t>E-mail</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2030715506"/>
                  </a:ext>
                </a:extLst>
              </a:tr>
              <a:tr h="302665">
                <a:tc>
                  <a:txBody>
                    <a:bodyPr/>
                    <a:lstStyle/>
                    <a:p>
                      <a:pPr algn="ctr" rtl="0"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配慮事項</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2223368933"/>
                  </a:ext>
                </a:extLst>
              </a:tr>
            </a:tbl>
          </a:graphicData>
        </a:graphic>
      </p:graphicFrame>
      <p:pic>
        <p:nvPicPr>
          <p:cNvPr id="15" name="図 14">
            <a:extLst>
              <a:ext uri="{FF2B5EF4-FFF2-40B4-BE49-F238E27FC236}">
                <a16:creationId xmlns:a16="http://schemas.microsoft.com/office/drawing/2014/main" id="{3AE77B55-6D75-40FF-88F9-61EAC2A9BC70}"/>
              </a:ext>
            </a:extLst>
          </p:cNvPr>
          <p:cNvPicPr>
            <a:picLocks noChangeAspect="1"/>
          </p:cNvPicPr>
          <p:nvPr/>
        </p:nvPicPr>
        <p:blipFill>
          <a:blip r:embed="rId3"/>
          <a:stretch>
            <a:fillRect/>
          </a:stretch>
        </p:blipFill>
        <p:spPr>
          <a:xfrm>
            <a:off x="335350" y="1515917"/>
            <a:ext cx="1039487" cy="1039487"/>
          </a:xfrm>
          <a:prstGeom prst="rect">
            <a:avLst/>
          </a:prstGeom>
        </p:spPr>
      </p:pic>
      <p:cxnSp>
        <p:nvCxnSpPr>
          <p:cNvPr id="25" name="直線コネクタ 24">
            <a:extLst>
              <a:ext uri="{FF2B5EF4-FFF2-40B4-BE49-F238E27FC236}">
                <a16:creationId xmlns:a16="http://schemas.microsoft.com/office/drawing/2014/main" id="{834EC1CD-CC40-4A31-8AD7-F9F72958A0CE}"/>
              </a:ext>
            </a:extLst>
          </p:cNvPr>
          <p:cNvCxnSpPr/>
          <p:nvPr/>
        </p:nvCxnSpPr>
        <p:spPr>
          <a:xfrm>
            <a:off x="0" y="7739980"/>
            <a:ext cx="7235826" cy="0"/>
          </a:xfrm>
          <a:prstGeom prst="line">
            <a:avLst/>
          </a:prstGeom>
          <a:ln w="1587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7" name="正方形/長方形 26">
            <a:extLst>
              <a:ext uri="{FF2B5EF4-FFF2-40B4-BE49-F238E27FC236}">
                <a16:creationId xmlns:a16="http://schemas.microsoft.com/office/drawing/2014/main" id="{489C356D-13A8-47E7-9FE2-810885F15907}"/>
              </a:ext>
            </a:extLst>
          </p:cNvPr>
          <p:cNvSpPr/>
          <p:nvPr/>
        </p:nvSpPr>
        <p:spPr>
          <a:xfrm>
            <a:off x="205155" y="4800746"/>
            <a:ext cx="2083311" cy="375284"/>
          </a:xfrm>
          <a:prstGeom prst="rect">
            <a:avLst/>
          </a:prstGeom>
          <a:gradFill>
            <a:gsLst>
              <a:gs pos="0">
                <a:schemeClr val="accent2">
                  <a:lumMod val="40000"/>
                  <a:lumOff val="60000"/>
                </a:schemeClr>
              </a:gs>
              <a:gs pos="75000">
                <a:schemeClr val="accent2">
                  <a:lumMod val="40000"/>
                  <a:lumOff val="60000"/>
                  <a:alpha val="5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a:extLst>
              <a:ext uri="{FF2B5EF4-FFF2-40B4-BE49-F238E27FC236}">
                <a16:creationId xmlns:a16="http://schemas.microsoft.com/office/drawing/2014/main" id="{86C0C15F-2B49-4F03-BC60-395682C3D33A}"/>
              </a:ext>
            </a:extLst>
          </p:cNvPr>
          <p:cNvSpPr/>
          <p:nvPr/>
        </p:nvSpPr>
        <p:spPr>
          <a:xfrm>
            <a:off x="205155" y="3976139"/>
            <a:ext cx="1703461" cy="216024"/>
          </a:xfrm>
          <a:prstGeom prst="rect">
            <a:avLst/>
          </a:prstGeom>
          <a:gradFill>
            <a:gsLst>
              <a:gs pos="0">
                <a:schemeClr val="accent2">
                  <a:lumMod val="40000"/>
                  <a:lumOff val="60000"/>
                </a:schemeClr>
              </a:gs>
              <a:gs pos="75000">
                <a:schemeClr val="accent2">
                  <a:lumMod val="40000"/>
                  <a:lumOff val="60000"/>
                  <a:alpha val="5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a:extLst>
              <a:ext uri="{FF2B5EF4-FFF2-40B4-BE49-F238E27FC236}">
                <a16:creationId xmlns:a16="http://schemas.microsoft.com/office/drawing/2014/main" id="{182BA90C-74E1-452D-B714-FE68980582FF}"/>
              </a:ext>
            </a:extLst>
          </p:cNvPr>
          <p:cNvSpPr/>
          <p:nvPr/>
        </p:nvSpPr>
        <p:spPr>
          <a:xfrm>
            <a:off x="161528" y="2767321"/>
            <a:ext cx="3911622" cy="314320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latin typeface="Meiryo UI" panose="020B0604030504040204" pitchFamily="50" charset="-128"/>
                <a:ea typeface="Meiryo UI" panose="020B0604030504040204" pitchFamily="50" charset="-128"/>
              </a:rPr>
              <a:t>「共生社会」の実現に向け、</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学びませんか。</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障がい者雇用を進めていく根底には、「共生社会」の実現という理念があります。障がいに関係なく、希望や能力に応じて、誰もが職業を通じた社会参加のできる「共生社会」をつくっていく必要があります。</a:t>
            </a:r>
            <a:endParaRPr kumimoji="1" lang="en-US" altLang="ja-JP" sz="1000" dirty="0">
              <a:solidFill>
                <a:schemeClr val="tx1"/>
              </a:solidFill>
              <a:latin typeface="Meiryo UI" panose="020B0604030504040204" pitchFamily="50" charset="-128"/>
              <a:ea typeface="Meiryo UI" panose="020B0604030504040204" pitchFamily="50" charset="-128"/>
            </a:endParaRPr>
          </a:p>
          <a:p>
            <a:endParaRPr kumimoji="1" lang="en-US" altLang="ja-JP" sz="1000" dirty="0">
              <a:solidFill>
                <a:schemeClr val="tx1"/>
              </a:solidFill>
              <a:latin typeface="Meiryo UI" panose="020B0604030504040204" pitchFamily="50" charset="-128"/>
              <a:ea typeface="Meiryo UI" panose="020B0604030504040204" pitchFamily="50" charset="-128"/>
            </a:endParaRPr>
          </a:p>
          <a:p>
            <a:pPr marL="0" indent="0">
              <a:buNone/>
            </a:pPr>
            <a:r>
              <a:rPr lang="ja-JP" altLang="en-US" sz="1050" dirty="0">
                <a:solidFill>
                  <a:schemeClr val="tx1"/>
                </a:solidFill>
                <a:latin typeface="Meiryo UI" panose="020B0604030504040204" pitchFamily="50" charset="-128"/>
                <a:ea typeface="Meiryo UI" panose="020B0604030504040204" pitchFamily="50" charset="-128"/>
              </a:rPr>
              <a:t>■企業の社会的責任（</a:t>
            </a:r>
            <a:r>
              <a:rPr lang="en-US" altLang="ja-JP" sz="1050" dirty="0">
                <a:solidFill>
                  <a:schemeClr val="tx1"/>
                </a:solidFill>
                <a:latin typeface="Meiryo UI" panose="020B0604030504040204" pitchFamily="50" charset="-128"/>
                <a:ea typeface="Meiryo UI" panose="020B0604030504040204" pitchFamily="50" charset="-128"/>
              </a:rPr>
              <a:t>CSR</a:t>
            </a:r>
            <a:r>
              <a:rPr lang="ja-JP" altLang="en-US" sz="1050" dirty="0">
                <a:solidFill>
                  <a:schemeClr val="tx1"/>
                </a:solidFill>
                <a:latin typeface="Meiryo UI" panose="020B0604030504040204" pitchFamily="50" charset="-128"/>
                <a:ea typeface="Meiryo UI" panose="020B0604030504040204" pitchFamily="50" charset="-128"/>
              </a:rPr>
              <a:t>）</a:t>
            </a:r>
            <a:endParaRPr lang="en-US" altLang="ja-JP" sz="1050" dirty="0">
              <a:solidFill>
                <a:schemeClr val="tx1"/>
              </a:solidFill>
              <a:latin typeface="Meiryo UI" panose="020B0604030504040204" pitchFamily="50" charset="-128"/>
              <a:ea typeface="Meiryo UI" panose="020B0604030504040204" pitchFamily="50" charset="-128"/>
            </a:endParaRPr>
          </a:p>
          <a:p>
            <a:pPr marL="0" indent="0">
              <a:buNone/>
            </a:pPr>
            <a:r>
              <a:rPr lang="ja-JP" altLang="en-US" sz="1050" dirty="0">
                <a:solidFill>
                  <a:schemeClr val="tx1"/>
                </a:solidFill>
                <a:latin typeface="Meiryo UI" panose="020B0604030504040204" pitchFamily="50" charset="-128"/>
                <a:ea typeface="Meiryo UI" panose="020B0604030504040204" pitchFamily="50" charset="-128"/>
              </a:rPr>
              <a:t>　企業の社会的責任として、障がい者の就労や仕事のあり方を考え、障がい者個人の資質を生かし働きがいのある場をいかに提供できるかが求められています。</a:t>
            </a:r>
            <a:endParaRPr lang="en-US" altLang="ja-JP" sz="1050" dirty="0">
              <a:solidFill>
                <a:schemeClr val="tx1"/>
              </a:solidFill>
              <a:latin typeface="Meiryo UI" panose="020B0604030504040204" pitchFamily="50" charset="-128"/>
              <a:ea typeface="Meiryo UI" panose="020B0604030504040204" pitchFamily="50" charset="-128"/>
            </a:endParaRPr>
          </a:p>
          <a:p>
            <a:pPr marL="0" indent="0">
              <a:buNone/>
            </a:pPr>
            <a:endParaRPr lang="en-US" altLang="ja-JP" sz="1050" dirty="0">
              <a:solidFill>
                <a:schemeClr val="tx1"/>
              </a:solidFill>
              <a:latin typeface="Meiryo UI" panose="020B0604030504040204" pitchFamily="50" charset="-128"/>
              <a:ea typeface="Meiryo UI" panose="020B0604030504040204" pitchFamily="50" charset="-128"/>
            </a:endParaRPr>
          </a:p>
          <a:p>
            <a:pPr marL="0" indent="0">
              <a:buNone/>
            </a:pPr>
            <a:endParaRPr lang="en-US" altLang="ja-JP" sz="100" dirty="0">
              <a:solidFill>
                <a:schemeClr val="tx1"/>
              </a:solidFill>
              <a:latin typeface="Meiryo UI" panose="020B0604030504040204" pitchFamily="50" charset="-128"/>
              <a:ea typeface="Meiryo UI" panose="020B0604030504040204" pitchFamily="50" charset="-128"/>
            </a:endParaRPr>
          </a:p>
          <a:p>
            <a:pPr marL="0" indent="0">
              <a:buNone/>
            </a:pPr>
            <a:r>
              <a:rPr lang="ja-JP" altLang="en-US" sz="1050" dirty="0">
                <a:solidFill>
                  <a:schemeClr val="tx1"/>
                </a:solidFill>
                <a:latin typeface="Meiryo UI" panose="020B0604030504040204" pitchFamily="50" charset="-128"/>
                <a:ea typeface="Meiryo UI" panose="020B0604030504040204" pitchFamily="50" charset="-128"/>
              </a:rPr>
              <a:t>■</a:t>
            </a:r>
            <a:r>
              <a:rPr lang="ja-JP" altLang="en-US" sz="1050" b="0" i="0" dirty="0">
                <a:solidFill>
                  <a:schemeClr val="tx1"/>
                </a:solidFill>
                <a:effectLst/>
                <a:latin typeface="Meiryo UI" panose="020B0604030504040204" pitchFamily="50" charset="-128"/>
                <a:ea typeface="Meiryo UI" panose="020B0604030504040204" pitchFamily="50" charset="-128"/>
              </a:rPr>
              <a:t>持続可能な開発目標（</a:t>
            </a:r>
            <a:r>
              <a:rPr lang="en-US" altLang="ja-JP" sz="1050" dirty="0">
                <a:solidFill>
                  <a:schemeClr val="tx1"/>
                </a:solidFill>
                <a:latin typeface="Meiryo UI" panose="020B0604030504040204" pitchFamily="50" charset="-128"/>
                <a:ea typeface="Meiryo UI" panose="020B0604030504040204" pitchFamily="50" charset="-128"/>
              </a:rPr>
              <a:t>SDG</a:t>
            </a:r>
            <a:r>
              <a:rPr lang="ja-JP" altLang="en-US" sz="1050" dirty="0">
                <a:solidFill>
                  <a:schemeClr val="tx1"/>
                </a:solidFill>
                <a:latin typeface="Meiryo UI" panose="020B0604030504040204" pitchFamily="50" charset="-128"/>
                <a:ea typeface="Meiryo UI" panose="020B0604030504040204" pitchFamily="50" charset="-128"/>
              </a:rPr>
              <a:t>ｓ）</a:t>
            </a:r>
            <a:endParaRPr lang="en-US" altLang="ja-JP" sz="1050" dirty="0">
              <a:solidFill>
                <a:schemeClr val="tx1"/>
              </a:solidFill>
              <a:latin typeface="Meiryo UI" panose="020B0604030504040204" pitchFamily="50" charset="-128"/>
              <a:ea typeface="Meiryo UI" panose="020B0604030504040204" pitchFamily="50" charset="-128"/>
            </a:endParaRPr>
          </a:p>
          <a:p>
            <a:pPr marL="0" indent="0">
              <a:buNone/>
            </a:pPr>
            <a:r>
              <a:rPr lang="ja-JP" altLang="en-US" sz="1050" b="0" i="0" dirty="0">
                <a:solidFill>
                  <a:schemeClr val="tx1"/>
                </a:solidFill>
                <a:effectLst/>
                <a:latin typeface="Meiryo UI" panose="020B0604030504040204" pitchFamily="50" charset="-128"/>
                <a:ea typeface="Meiryo UI" panose="020B0604030504040204" pitchFamily="50" charset="-128"/>
              </a:rPr>
              <a:t>　８</a:t>
            </a:r>
            <a:r>
              <a:rPr lang="ja-JP" altLang="en-US" sz="1050" dirty="0">
                <a:solidFill>
                  <a:schemeClr val="tx1"/>
                </a:solidFill>
                <a:latin typeface="Meiryo UI" panose="020B0604030504040204" pitchFamily="50" charset="-128"/>
                <a:ea typeface="Meiryo UI" panose="020B0604030504040204" pitchFamily="50" charset="-128"/>
              </a:rPr>
              <a:t>．</a:t>
            </a:r>
            <a:r>
              <a:rPr lang="ja-JP" altLang="en-US" sz="1050" b="0" i="0" dirty="0">
                <a:solidFill>
                  <a:schemeClr val="tx1"/>
                </a:solidFill>
                <a:effectLst/>
                <a:latin typeface="Meiryo UI" panose="020B0604030504040204" pitchFamily="50" charset="-128"/>
                <a:ea typeface="Meiryo UI" panose="020B0604030504040204" pitchFamily="50" charset="-128"/>
              </a:rPr>
              <a:t>働きがいも経済成長も</a:t>
            </a:r>
          </a:p>
          <a:p>
            <a:pPr marL="0" indent="0" algn="l">
              <a:buNone/>
            </a:pPr>
            <a:r>
              <a:rPr lang="ja-JP" altLang="en-US" sz="1050" b="0" i="0" dirty="0">
                <a:solidFill>
                  <a:schemeClr val="tx1"/>
                </a:solidFill>
                <a:effectLst/>
                <a:latin typeface="Meiryo UI" panose="020B0604030504040204" pitchFamily="50" charset="-128"/>
                <a:ea typeface="Meiryo UI" panose="020B0604030504040204" pitchFamily="50" charset="-128"/>
              </a:rPr>
              <a:t>　</a:t>
            </a:r>
            <a:r>
              <a:rPr lang="en-US" altLang="ja-JP" sz="1050" b="0" i="0" dirty="0">
                <a:solidFill>
                  <a:schemeClr val="tx1"/>
                </a:solidFill>
                <a:effectLst/>
                <a:latin typeface="Meiryo UI" panose="020B0604030504040204" pitchFamily="50" charset="-128"/>
                <a:ea typeface="Meiryo UI" panose="020B0604030504040204" pitchFamily="50" charset="-128"/>
              </a:rPr>
              <a:t>2030</a:t>
            </a:r>
            <a:r>
              <a:rPr lang="ja-JP" altLang="en-US" sz="1050" b="0" i="0" dirty="0">
                <a:solidFill>
                  <a:schemeClr val="tx1"/>
                </a:solidFill>
                <a:effectLst/>
                <a:latin typeface="Meiryo UI" panose="020B0604030504040204" pitchFamily="50" charset="-128"/>
                <a:ea typeface="Meiryo UI" panose="020B0604030504040204" pitchFamily="50" charset="-128"/>
              </a:rPr>
              <a:t>年までに、若者や障がい者を含むすべての男性及び女性の、完全かつ生産的な雇用及び働きがいのある人間らしい仕事、ならびに同一価値の労働についての同一賃金を達成する</a:t>
            </a:r>
            <a:r>
              <a:rPr lang="ja-JP" altLang="en-US" sz="1050" dirty="0">
                <a:solidFill>
                  <a:schemeClr val="tx1"/>
                </a:solidFill>
                <a:latin typeface="Meiryo UI" panose="020B0604030504040204" pitchFamily="50" charset="-128"/>
                <a:ea typeface="Meiryo UI" panose="020B0604030504040204" pitchFamily="50" charset="-128"/>
              </a:rPr>
              <a:t>。</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0" indent="0" algn="l">
              <a:buNone/>
            </a:pPr>
            <a:endParaRPr kumimoji="1" lang="en-US" altLang="ja-JP" sz="1050" dirty="0">
              <a:solidFill>
                <a:schemeClr val="tx1"/>
              </a:solidFill>
              <a:latin typeface="Meiryo UI" panose="020B0604030504040204" pitchFamily="50" charset="-128"/>
              <a:ea typeface="Meiryo UI" panose="020B0604030504040204" pitchFamily="50" charset="-128"/>
            </a:endParaRPr>
          </a:p>
        </p:txBody>
      </p:sp>
      <p:sp>
        <p:nvSpPr>
          <p:cNvPr id="30" name="角丸四角形 10">
            <a:extLst>
              <a:ext uri="{FF2B5EF4-FFF2-40B4-BE49-F238E27FC236}">
                <a16:creationId xmlns:a16="http://schemas.microsoft.com/office/drawing/2014/main" id="{883CF7EC-E023-4C9E-86D4-7C04388DA935}"/>
              </a:ext>
            </a:extLst>
          </p:cNvPr>
          <p:cNvSpPr/>
          <p:nvPr/>
        </p:nvSpPr>
        <p:spPr>
          <a:xfrm>
            <a:off x="3847535" y="2934471"/>
            <a:ext cx="3514793" cy="514703"/>
          </a:xfrm>
          <a:prstGeom prst="roundRect">
            <a:avLst/>
          </a:prstGeom>
          <a:noFill/>
          <a:ln w="57150">
            <a:noFill/>
          </a:ln>
        </p:spPr>
        <p:style>
          <a:lnRef idx="2">
            <a:schemeClr val="accent1">
              <a:shade val="50000"/>
            </a:schemeClr>
          </a:lnRef>
          <a:fillRef idx="1">
            <a:schemeClr val="accent1"/>
          </a:fillRef>
          <a:effectRef idx="0">
            <a:schemeClr val="accent1"/>
          </a:effectRef>
          <a:fontRef idx="minor">
            <a:schemeClr val="lt1"/>
          </a:fontRef>
        </p:style>
        <p:txBody>
          <a:bodyPr vert="horz" anchor="ctr"/>
          <a:lstStyle/>
          <a:p>
            <a:pPr algn="ctr">
              <a:defRPr/>
            </a:pPr>
            <a:r>
              <a:rPr lang="ja-JP" altLang="en-US" sz="2412" dirty="0">
                <a:solidFill>
                  <a:schemeClr val="tx1"/>
                </a:solidFill>
                <a:latin typeface="HG丸ｺﾞｼｯｸM-PRO" panose="020F0600000000000000" pitchFamily="50" charset="-128"/>
                <a:ea typeface="HG丸ｺﾞｼｯｸM-PRO" panose="020F0600000000000000" pitchFamily="50" charset="-128"/>
              </a:rPr>
              <a:t>会場アクセス</a:t>
            </a:r>
          </a:p>
        </p:txBody>
      </p:sp>
      <p:sp>
        <p:nvSpPr>
          <p:cNvPr id="31" name="テキスト ボックス 20">
            <a:extLst>
              <a:ext uri="{FF2B5EF4-FFF2-40B4-BE49-F238E27FC236}">
                <a16:creationId xmlns:a16="http://schemas.microsoft.com/office/drawing/2014/main" id="{33809D81-655B-4A55-8E31-43EBD49D1557}"/>
              </a:ext>
            </a:extLst>
          </p:cNvPr>
          <p:cNvSpPr txBox="1">
            <a:spLocks noChangeArrowheads="1"/>
          </p:cNvSpPr>
          <p:nvPr/>
        </p:nvSpPr>
        <p:spPr bwMode="auto">
          <a:xfrm>
            <a:off x="4176225" y="5794812"/>
            <a:ext cx="2891280" cy="6490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ja-JP" altLang="en-US" sz="1206" b="1" dirty="0">
                <a:latin typeface="Meiryo UI" panose="020B0604030504040204" pitchFamily="50" charset="-128"/>
                <a:ea typeface="Meiryo UI" panose="020B0604030504040204" pitchFamily="50" charset="-128"/>
              </a:rPr>
              <a:t>エル・おおさか（大阪府立労働センター）</a:t>
            </a:r>
            <a:endParaRPr lang="en-US" altLang="ja-JP" sz="1206" b="1" dirty="0">
              <a:latin typeface="Meiryo UI" panose="020B0604030504040204" pitchFamily="50" charset="-128"/>
              <a:ea typeface="Meiryo UI" panose="020B0604030504040204" pitchFamily="50" charset="-128"/>
            </a:endParaRPr>
          </a:p>
          <a:p>
            <a:pPr>
              <a:spcBef>
                <a:spcPct val="0"/>
              </a:spcBef>
              <a:buNone/>
            </a:pPr>
            <a:r>
              <a:rPr lang="zh-CN" altLang="en-US" sz="1206" b="1" dirty="0">
                <a:latin typeface="Meiryo UI" panose="020B0604030504040204" pitchFamily="50" charset="-128"/>
                <a:ea typeface="Meiryo UI" panose="020B0604030504040204" pitchFamily="50" charset="-128"/>
              </a:rPr>
              <a:t>大阪市中央区北浜東</a:t>
            </a:r>
            <a:r>
              <a:rPr lang="en-US" altLang="zh-CN" sz="1206" b="1" dirty="0">
                <a:latin typeface="Meiryo UI" panose="020B0604030504040204" pitchFamily="50" charset="-128"/>
                <a:ea typeface="Meiryo UI" panose="020B0604030504040204" pitchFamily="50" charset="-128"/>
              </a:rPr>
              <a:t>3-14</a:t>
            </a:r>
            <a:endParaRPr lang="en-US" altLang="ja-JP" sz="1206" b="1" dirty="0">
              <a:latin typeface="Meiryo UI" panose="020B0604030504040204" pitchFamily="50" charset="-128"/>
              <a:ea typeface="Meiryo UI" panose="020B0604030504040204" pitchFamily="50" charset="-128"/>
            </a:endParaRPr>
          </a:p>
          <a:p>
            <a:pPr>
              <a:spcBef>
                <a:spcPct val="0"/>
              </a:spcBef>
              <a:buFontTx/>
              <a:buNone/>
            </a:pPr>
            <a:r>
              <a:rPr lang="ja-JP" altLang="en-US" sz="1206" b="1" dirty="0">
                <a:latin typeface="Meiryo UI" panose="020B0604030504040204" pitchFamily="50" charset="-128"/>
                <a:ea typeface="Meiryo UI" panose="020B0604030504040204" pitchFamily="50" charset="-128"/>
              </a:rPr>
              <a:t>本館</a:t>
            </a:r>
            <a:r>
              <a:rPr lang="en-US" altLang="ja-JP" sz="1206" b="1" dirty="0">
                <a:latin typeface="Meiryo UI" panose="020B0604030504040204" pitchFamily="50" charset="-128"/>
                <a:ea typeface="Meiryo UI" panose="020B0604030504040204" pitchFamily="50" charset="-128"/>
              </a:rPr>
              <a:t>6</a:t>
            </a:r>
            <a:r>
              <a:rPr lang="ja-JP" altLang="en-US" sz="1206" b="1" dirty="0">
                <a:latin typeface="Meiryo UI" panose="020B0604030504040204" pitchFamily="50" charset="-128"/>
                <a:ea typeface="Meiryo UI" panose="020B0604030504040204" pitchFamily="50" charset="-128"/>
              </a:rPr>
              <a:t>階　</a:t>
            </a:r>
            <a:r>
              <a:rPr lang="en-US" altLang="ja-JP" sz="1206" b="1" dirty="0">
                <a:latin typeface="Meiryo UI" panose="020B0604030504040204" pitchFamily="50" charset="-128"/>
                <a:ea typeface="Meiryo UI" panose="020B0604030504040204" pitchFamily="50" charset="-128"/>
              </a:rPr>
              <a:t>606</a:t>
            </a:r>
            <a:r>
              <a:rPr lang="ja-JP" altLang="en-US" sz="1206" b="1" dirty="0">
                <a:latin typeface="Meiryo UI" panose="020B0604030504040204" pitchFamily="50" charset="-128"/>
                <a:ea typeface="Meiryo UI" panose="020B0604030504040204" pitchFamily="50" charset="-128"/>
              </a:rPr>
              <a:t>会議室</a:t>
            </a:r>
            <a:endParaRPr lang="en-US" altLang="ja-JP" sz="1206" b="1" dirty="0">
              <a:latin typeface="Meiryo UI" panose="020B0604030504040204" pitchFamily="50" charset="-128"/>
              <a:ea typeface="Meiryo UI" panose="020B0604030504040204" pitchFamily="50" charset="-128"/>
            </a:endParaRPr>
          </a:p>
        </p:txBody>
      </p:sp>
      <p:sp>
        <p:nvSpPr>
          <p:cNvPr id="32" name="Rectangle 16">
            <a:extLst>
              <a:ext uri="{FF2B5EF4-FFF2-40B4-BE49-F238E27FC236}">
                <a16:creationId xmlns:a16="http://schemas.microsoft.com/office/drawing/2014/main" id="{7260F5A1-3ABE-4CEB-8863-C5C0E816AA86}"/>
              </a:ext>
            </a:extLst>
          </p:cNvPr>
          <p:cNvSpPr>
            <a:spLocks noChangeArrowheads="1"/>
          </p:cNvSpPr>
          <p:nvPr/>
        </p:nvSpPr>
        <p:spPr bwMode="auto">
          <a:xfrm>
            <a:off x="189539" y="6897814"/>
            <a:ext cx="6812749" cy="842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defRPr/>
            </a:pPr>
            <a:r>
              <a:rPr lang="en-US" altLang="ja-JP" sz="1206" dirty="0">
                <a:latin typeface="Meiryo UI" panose="020B0604030504040204" pitchFamily="50" charset="-128"/>
                <a:ea typeface="Meiryo UI" panose="020B0604030504040204" pitchFamily="50" charset="-128"/>
              </a:rPr>
              <a:t>《</a:t>
            </a:r>
            <a:r>
              <a:rPr lang="ja-JP" altLang="en-US" sz="1206" dirty="0">
                <a:latin typeface="Meiryo UI" panose="020B0604030504040204" pitchFamily="50" charset="-128"/>
                <a:ea typeface="Meiryo UI" panose="020B0604030504040204" pitchFamily="50" charset="-128"/>
              </a:rPr>
              <a:t>留意事項</a:t>
            </a:r>
            <a:r>
              <a:rPr lang="en-US" altLang="ja-JP" sz="1206" dirty="0">
                <a:latin typeface="Meiryo UI" panose="020B0604030504040204" pitchFamily="50" charset="-128"/>
                <a:ea typeface="Meiryo UI" panose="020B0604030504040204" pitchFamily="50" charset="-128"/>
              </a:rPr>
              <a:t>》</a:t>
            </a:r>
          </a:p>
          <a:p>
            <a:pPr>
              <a:spcBef>
                <a:spcPct val="0"/>
              </a:spcBef>
              <a:buNone/>
              <a:defRPr/>
            </a:pPr>
            <a:r>
              <a:rPr lang="ja-JP" altLang="en-US" sz="1206" dirty="0">
                <a:latin typeface="Meiryo UI" panose="020B0604030504040204" pitchFamily="50" charset="-128"/>
                <a:ea typeface="Meiryo UI" panose="020B0604030504040204" pitchFamily="50" charset="-128"/>
              </a:rPr>
              <a:t>　・</a:t>
            </a:r>
            <a:r>
              <a:rPr lang="ja-JP" altLang="en-US" sz="1206" b="1" u="sng" dirty="0">
                <a:latin typeface="Meiryo UI" panose="020B0604030504040204" pitchFamily="50" charset="-128"/>
                <a:ea typeface="Meiryo UI" panose="020B0604030504040204" pitchFamily="50" charset="-128"/>
              </a:rPr>
              <a:t>受付は開始</a:t>
            </a:r>
            <a:r>
              <a:rPr lang="en-US" altLang="ja-JP" sz="1206" b="1" u="sng" dirty="0">
                <a:latin typeface="Meiryo UI" panose="020B0604030504040204" pitchFamily="50" charset="-128"/>
                <a:ea typeface="Meiryo UI" panose="020B0604030504040204" pitchFamily="50" charset="-128"/>
              </a:rPr>
              <a:t>30</a:t>
            </a:r>
            <a:r>
              <a:rPr lang="ja-JP" altLang="en-US" sz="1206" b="1" u="sng" dirty="0">
                <a:latin typeface="Meiryo UI" panose="020B0604030504040204" pitchFamily="50" charset="-128"/>
                <a:ea typeface="Meiryo UI" panose="020B0604030504040204" pitchFamily="50" charset="-128"/>
              </a:rPr>
              <a:t>分前からです。</a:t>
            </a:r>
            <a:endParaRPr lang="en-US" altLang="ja-JP" sz="1206" b="1" u="sng" dirty="0">
              <a:latin typeface="Meiryo UI" panose="020B0604030504040204" pitchFamily="50" charset="-128"/>
              <a:ea typeface="Meiryo UI" panose="020B0604030504040204" pitchFamily="50" charset="-128"/>
            </a:endParaRPr>
          </a:p>
          <a:p>
            <a:pPr>
              <a:spcBef>
                <a:spcPct val="0"/>
              </a:spcBef>
              <a:buNone/>
              <a:defRPr/>
            </a:pPr>
            <a:r>
              <a:rPr lang="ja-JP" altLang="en-US" sz="1206" b="1" dirty="0">
                <a:latin typeface="Meiryo UI" panose="020B0604030504040204" pitchFamily="50" charset="-128"/>
                <a:ea typeface="Meiryo UI" panose="020B0604030504040204" pitchFamily="50" charset="-128"/>
              </a:rPr>
              <a:t>　・</a:t>
            </a:r>
            <a:r>
              <a:rPr lang="ja-JP" altLang="en-US" sz="1206" b="1" u="sng" dirty="0">
                <a:latin typeface="Meiryo UI" panose="020B0604030504040204" pitchFamily="50" charset="-128"/>
                <a:ea typeface="Meiryo UI" panose="020B0604030504040204" pitchFamily="50" charset="-128"/>
              </a:rPr>
              <a:t>障がい者雇用のノウハウを</a:t>
            </a:r>
            <a:r>
              <a:rPr lang="en-US" altLang="ja-JP" sz="1206" b="1" u="sng" dirty="0">
                <a:latin typeface="Meiryo UI" panose="020B0604030504040204" pitchFamily="50" charset="-128"/>
                <a:ea typeface="Meiryo UI" panose="020B0604030504040204" pitchFamily="50" charset="-128"/>
              </a:rPr>
              <a:t>3</a:t>
            </a:r>
            <a:r>
              <a:rPr lang="ja-JP" altLang="en-US" sz="1206" b="1" u="sng" dirty="0">
                <a:latin typeface="Meiryo UI" panose="020B0604030504040204" pitchFamily="50" charset="-128"/>
                <a:ea typeface="Meiryo UI" panose="020B0604030504040204" pitchFamily="50" charset="-128"/>
              </a:rPr>
              <a:t>回に分けてご紹介します。</a:t>
            </a:r>
            <a:r>
              <a:rPr lang="en-US" altLang="ja-JP" sz="1206" b="1" u="sng" dirty="0">
                <a:latin typeface="Meiryo UI" panose="020B0604030504040204" pitchFamily="50" charset="-128"/>
                <a:ea typeface="Meiryo UI" panose="020B0604030504040204" pitchFamily="50" charset="-128"/>
              </a:rPr>
              <a:t> 3</a:t>
            </a:r>
            <a:r>
              <a:rPr lang="ja-JP" altLang="en-US" sz="1206" b="1" u="sng" dirty="0">
                <a:latin typeface="Meiryo UI" panose="020B0604030504040204" pitchFamily="50" charset="-128"/>
                <a:ea typeface="Meiryo UI" panose="020B0604030504040204" pitchFamily="50" charset="-128"/>
              </a:rPr>
              <a:t>回連続で参加いただけるよう、ご予定の確認を</a:t>
            </a:r>
            <a:endParaRPr lang="en-US" altLang="ja-JP" sz="1206" b="1" u="sng" dirty="0">
              <a:latin typeface="Meiryo UI" panose="020B0604030504040204" pitchFamily="50" charset="-128"/>
              <a:ea typeface="Meiryo UI" panose="020B0604030504040204" pitchFamily="50" charset="-128"/>
            </a:endParaRPr>
          </a:p>
          <a:p>
            <a:pPr>
              <a:spcBef>
                <a:spcPct val="0"/>
              </a:spcBef>
              <a:buNone/>
              <a:defRPr/>
            </a:pPr>
            <a:r>
              <a:rPr lang="en-US" altLang="ja-JP" sz="1206" b="1" dirty="0">
                <a:latin typeface="Meiryo UI" panose="020B0604030504040204" pitchFamily="50" charset="-128"/>
                <a:ea typeface="Meiryo UI" panose="020B0604030504040204" pitchFamily="50" charset="-128"/>
              </a:rPr>
              <a:t>   </a:t>
            </a:r>
            <a:r>
              <a:rPr lang="ja-JP" altLang="en-US" sz="1206" b="1" u="sng" dirty="0">
                <a:latin typeface="Meiryo UI" panose="020B0604030504040204" pitchFamily="50" charset="-128"/>
                <a:ea typeface="Meiryo UI" panose="020B0604030504040204" pitchFamily="50" charset="-128"/>
              </a:rPr>
              <a:t>お願いします。</a:t>
            </a:r>
            <a:endParaRPr lang="en-US" altLang="ja-JP" sz="1206" b="1" u="sng" dirty="0">
              <a:latin typeface="Meiryo UI" panose="020B0604030504040204" pitchFamily="50" charset="-128"/>
              <a:ea typeface="Meiryo UI" panose="020B0604030504040204" pitchFamily="50" charset="-128"/>
            </a:endParaRPr>
          </a:p>
        </p:txBody>
      </p:sp>
      <p:pic>
        <p:nvPicPr>
          <p:cNvPr id="33" name="図 32">
            <a:extLst>
              <a:ext uri="{FF2B5EF4-FFF2-40B4-BE49-F238E27FC236}">
                <a16:creationId xmlns:a16="http://schemas.microsoft.com/office/drawing/2014/main" id="{F1503D70-3665-46B1-A844-23ADCBF6E83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176224" y="3535548"/>
            <a:ext cx="2891281" cy="2172890"/>
          </a:xfrm>
          <a:prstGeom prst="rect">
            <a:avLst/>
          </a:prstGeom>
        </p:spPr>
      </p:pic>
      <p:pic>
        <p:nvPicPr>
          <p:cNvPr id="34" name="グラフィックス 33" descr="教室">
            <a:extLst>
              <a:ext uri="{FF2B5EF4-FFF2-40B4-BE49-F238E27FC236}">
                <a16:creationId xmlns:a16="http://schemas.microsoft.com/office/drawing/2014/main" id="{034D2B3A-AC93-4BF7-9871-7FA179EA32DD}"/>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407527" y="2801327"/>
            <a:ext cx="611957" cy="611957"/>
          </a:xfrm>
          <a:prstGeom prst="rect">
            <a:avLst/>
          </a:prstGeom>
        </p:spPr>
      </p:pic>
      <p:pic>
        <p:nvPicPr>
          <p:cNvPr id="35" name="図 34">
            <a:extLst>
              <a:ext uri="{FF2B5EF4-FFF2-40B4-BE49-F238E27FC236}">
                <a16:creationId xmlns:a16="http://schemas.microsoft.com/office/drawing/2014/main" id="{6C5693D9-6385-452F-95F7-9711D5D86415}"/>
              </a:ext>
            </a:extLst>
          </p:cNvPr>
          <p:cNvPicPr>
            <a:picLocks noChangeAspect="1"/>
          </p:cNvPicPr>
          <p:nvPr/>
        </p:nvPicPr>
        <p:blipFill>
          <a:blip r:embed="rId7"/>
          <a:stretch>
            <a:fillRect/>
          </a:stretch>
        </p:blipFill>
        <p:spPr>
          <a:xfrm>
            <a:off x="2307467" y="4787652"/>
            <a:ext cx="374342" cy="396601"/>
          </a:xfrm>
          <a:prstGeom prst="rect">
            <a:avLst/>
          </a:prstGeom>
        </p:spPr>
      </p:pic>
      <p:sp>
        <p:nvSpPr>
          <p:cNvPr id="36" name="テキスト ボックス 35">
            <a:extLst>
              <a:ext uri="{FF2B5EF4-FFF2-40B4-BE49-F238E27FC236}">
                <a16:creationId xmlns:a16="http://schemas.microsoft.com/office/drawing/2014/main" id="{D0A60D01-C609-435C-B115-4F535933BCE4}"/>
              </a:ext>
            </a:extLst>
          </p:cNvPr>
          <p:cNvSpPr txBox="1"/>
          <p:nvPr/>
        </p:nvSpPr>
        <p:spPr>
          <a:xfrm>
            <a:off x="161528" y="6154787"/>
            <a:ext cx="3024336" cy="577081"/>
          </a:xfrm>
          <a:prstGeom prst="rect">
            <a:avLst/>
          </a:prstGeom>
          <a:noFill/>
        </p:spPr>
        <p:txBody>
          <a:bodyPr wrap="square">
            <a:spAutoFit/>
          </a:bodyPr>
          <a:lstStyle/>
          <a:p>
            <a:pPr marL="0" indent="0" algn="l">
              <a:buNone/>
            </a:pPr>
            <a:r>
              <a:rPr kumimoji="1" lang="ja-JP" altLang="en-US" sz="1050" b="1" dirty="0">
                <a:latin typeface="Meiryo UI" panose="020B0604030504040204" pitchFamily="50" charset="-128"/>
                <a:ea typeface="Meiryo UI" panose="020B0604030504040204" pitchFamily="50" charset="-128"/>
              </a:rPr>
              <a:t>障がい者雇用理解促進ツール</a:t>
            </a:r>
            <a:endParaRPr kumimoji="1" lang="en-US" altLang="ja-JP" sz="1050" b="1" dirty="0">
              <a:latin typeface="Meiryo UI" panose="020B0604030504040204" pitchFamily="50" charset="-128"/>
              <a:ea typeface="Meiryo UI" panose="020B0604030504040204" pitchFamily="50" charset="-128"/>
            </a:endParaRPr>
          </a:p>
          <a:p>
            <a:pPr marL="0" indent="0" algn="l">
              <a:buNone/>
            </a:pPr>
            <a:r>
              <a:rPr kumimoji="1" lang="ja-JP" altLang="en-US" sz="1050" dirty="0">
                <a:solidFill>
                  <a:schemeClr val="tx1"/>
                </a:solidFill>
                <a:latin typeface="Meiryo UI" panose="020B0604030504040204" pitchFamily="50" charset="-128"/>
                <a:ea typeface="Meiryo UI" panose="020B0604030504040204" pitchFamily="50" charset="-128"/>
              </a:rPr>
              <a:t>大阪府では、業種別・障がい別の障がい者業務マトリクスを作成しています。ぜひご利用ください。</a:t>
            </a:r>
            <a:endParaRPr kumimoji="1" lang="en-US" altLang="ja-JP" sz="1050" dirty="0">
              <a:solidFill>
                <a:schemeClr val="tx1"/>
              </a:solidFill>
              <a:latin typeface="Meiryo UI" panose="020B0604030504040204" pitchFamily="50" charset="-128"/>
              <a:ea typeface="Meiryo UI" panose="020B0604030504040204" pitchFamily="50" charset="-128"/>
            </a:endParaRPr>
          </a:p>
        </p:txBody>
      </p:sp>
      <p:sp>
        <p:nvSpPr>
          <p:cNvPr id="37" name="四角形: 角を丸くする 36">
            <a:extLst>
              <a:ext uri="{FF2B5EF4-FFF2-40B4-BE49-F238E27FC236}">
                <a16:creationId xmlns:a16="http://schemas.microsoft.com/office/drawing/2014/main" id="{EABFC0D6-7E67-427D-AC6B-45D21534E34A}"/>
              </a:ext>
            </a:extLst>
          </p:cNvPr>
          <p:cNvSpPr/>
          <p:nvPr/>
        </p:nvSpPr>
        <p:spPr>
          <a:xfrm>
            <a:off x="168320" y="5969545"/>
            <a:ext cx="3904830" cy="915280"/>
          </a:xfrm>
          <a:prstGeom prst="roundRect">
            <a:avLst/>
          </a:prstGeom>
          <a:noFill/>
          <a:ln w="19050"/>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US" sz="1050" kern="100">
                <a:effectLst/>
                <a:ea typeface="游明朝" panose="02020400000000000000" pitchFamily="18" charset="-128"/>
                <a:cs typeface="Times New Roman" panose="02020603050405020304" pitchFamily="18" charset="0"/>
              </a:rPr>
              <a:t> </a:t>
            </a:r>
            <a:endParaRPr lang="ja-JP" sz="1050" kern="100">
              <a:effectLst/>
              <a:ea typeface="游明朝" panose="02020400000000000000" pitchFamily="18" charset="-128"/>
              <a:cs typeface="Times New Roman" panose="02020603050405020304" pitchFamily="18" charset="0"/>
            </a:endParaRPr>
          </a:p>
        </p:txBody>
      </p:sp>
      <p:pic>
        <p:nvPicPr>
          <p:cNvPr id="26" name="図 25">
            <a:extLst>
              <a:ext uri="{FF2B5EF4-FFF2-40B4-BE49-F238E27FC236}">
                <a16:creationId xmlns:a16="http://schemas.microsoft.com/office/drawing/2014/main" id="{246CACAA-DC63-49CB-AA1F-DD83BB8CF859}"/>
              </a:ext>
            </a:extLst>
          </p:cNvPr>
          <p:cNvPicPr/>
          <p:nvPr/>
        </p:nvPicPr>
        <p:blipFill>
          <a:blip r:embed="rId8"/>
          <a:stretch>
            <a:fillRect/>
          </a:stretch>
        </p:blipFill>
        <p:spPr>
          <a:xfrm>
            <a:off x="3176656" y="6065677"/>
            <a:ext cx="728980" cy="728980"/>
          </a:xfrm>
          <a:prstGeom prst="rect">
            <a:avLst/>
          </a:prstGeom>
        </p:spPr>
      </p:pic>
    </p:spTree>
    <p:extLst>
      <p:ext uri="{BB962C8B-B14F-4D97-AF65-F5344CB8AC3E}">
        <p14:creationId xmlns:p14="http://schemas.microsoft.com/office/powerpoint/2010/main" val="156946004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801</TotalTime>
  <Words>1052</Words>
  <Application>Microsoft Office PowerPoint</Application>
  <PresentationFormat>ユーザー設定</PresentationFormat>
  <Paragraphs>109</Paragraphs>
  <Slides>2</Slides>
  <Notes>1</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vt:i4>
      </vt:variant>
    </vt:vector>
  </HeadingPairs>
  <TitlesOfParts>
    <vt:vector size="12" baseType="lpstr">
      <vt:lpstr>BIZ UDPゴシック</vt:lpstr>
      <vt:lpstr>HG丸ｺﾞｼｯｸM-PRO</vt:lpstr>
      <vt:lpstr>Meiryo UI</vt:lpstr>
      <vt:lpstr>メイリオ</vt:lpstr>
      <vt:lpstr>游ゴシック</vt:lpstr>
      <vt:lpstr>Arial</vt:lpstr>
      <vt:lpstr>Calibri</vt:lpstr>
      <vt:lpstr>Calibri Light</vt:lpstr>
      <vt:lpstr>Wingdings</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川上　瑠莉</dc:creator>
  <cp:lastModifiedBy>八幡　明日香</cp:lastModifiedBy>
  <cp:revision>125</cp:revision>
  <cp:lastPrinted>2024-05-21T07:41:57Z</cp:lastPrinted>
  <dcterms:created xsi:type="dcterms:W3CDTF">2021-10-19T05:38:20Z</dcterms:created>
  <dcterms:modified xsi:type="dcterms:W3CDTF">2024-12-02T02:43:07Z</dcterms:modified>
</cp:coreProperties>
</file>