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79" r:id="rId1"/>
  </p:sldMasterIdLst>
  <p:notesMasterIdLst>
    <p:notesMasterId r:id="rId4"/>
  </p:notesMasterIdLst>
  <p:handoutMasterIdLst>
    <p:handoutMasterId r:id="rId5"/>
  </p:handoutMasterIdLst>
  <p:sldIdLst>
    <p:sldId id="260" r:id="rId2"/>
    <p:sldId id="261" r:id="rId3"/>
  </p:sldIdLst>
  <p:sldSz cx="7235825" cy="104394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37" userDrawn="1">
          <p15:clr>
            <a:srgbClr val="A4A3A4"/>
          </p15:clr>
        </p15:guide>
        <p15:guide id="2" pos="2280" userDrawn="1">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山脇　真奈美" initials="山脇　真奈美" lastIdx="1" clrIdx="0">
    <p:extLst>
      <p:ext uri="{19B8F6BF-5375-455C-9EA6-DF929625EA0E}">
        <p15:presenceInfo xmlns:p15="http://schemas.microsoft.com/office/powerpoint/2012/main" userId="S-1-5-21-161959346-1900351369-444732941-263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99"/>
    <a:srgbClr val="CCFFFF"/>
    <a:srgbClr val="CCFFCC"/>
    <a:srgbClr val="99CCFF"/>
    <a:srgbClr val="99FF99"/>
    <a:srgbClr val="00CC00"/>
    <a:srgbClr val="6699FF"/>
    <a:srgbClr val="66FF33"/>
    <a:srgbClr val="99FF33"/>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7662" autoAdjust="0"/>
  </p:normalViewPr>
  <p:slideViewPr>
    <p:cSldViewPr>
      <p:cViewPr varScale="1">
        <p:scale>
          <a:sx n="66" d="100"/>
          <a:sy n="66" d="100"/>
        </p:scale>
        <p:origin x="2357" y="58"/>
      </p:cViewPr>
      <p:guideLst>
        <p:guide orient="horz" pos="3237"/>
        <p:guide pos="22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1854" y="-84"/>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7" y="0"/>
            <a:ext cx="2949575" cy="496888"/>
          </a:xfrm>
          <a:prstGeom prst="rect">
            <a:avLst/>
          </a:prstGeom>
          <a:noFill/>
          <a:ln w="9525">
            <a:noFill/>
            <a:miter lim="800000"/>
            <a:headEnd/>
            <a:tailEnd/>
          </a:ln>
          <a:effectLst/>
        </p:spPr>
        <p:txBody>
          <a:bodyPr vert="horz" wrap="square" lIns="91350" tIns="45677" rIns="91350" bIns="45677" numCol="1" anchor="t" anchorCtr="0" compatLnSpc="1">
            <a:prstTxWarp prst="textNoShape">
              <a:avLst/>
            </a:prstTxWarp>
          </a:bodyPr>
          <a:lstStyle>
            <a:lvl1pPr>
              <a:defRPr sz="1200">
                <a:ea typeface="ＭＳ Ｐゴシック" charset="-128"/>
              </a:defRPr>
            </a:lvl1pPr>
          </a:lstStyle>
          <a:p>
            <a:pPr>
              <a:defRPr/>
            </a:pPr>
            <a:endParaRPr lang="en-US" altLang="ja-JP"/>
          </a:p>
        </p:txBody>
      </p:sp>
      <p:sp>
        <p:nvSpPr>
          <p:cNvPr id="3075" name="Rectangle 3"/>
          <p:cNvSpPr>
            <a:spLocks noGrp="1" noChangeArrowheads="1"/>
          </p:cNvSpPr>
          <p:nvPr>
            <p:ph type="dt" sz="quarter" idx="1"/>
          </p:nvPr>
        </p:nvSpPr>
        <p:spPr bwMode="auto">
          <a:xfrm>
            <a:off x="3856039" y="0"/>
            <a:ext cx="2949575" cy="496888"/>
          </a:xfrm>
          <a:prstGeom prst="rect">
            <a:avLst/>
          </a:prstGeom>
          <a:noFill/>
          <a:ln w="9525">
            <a:noFill/>
            <a:miter lim="800000"/>
            <a:headEnd/>
            <a:tailEnd/>
          </a:ln>
          <a:effectLst/>
        </p:spPr>
        <p:txBody>
          <a:bodyPr vert="horz" wrap="square" lIns="91350" tIns="45677" rIns="91350" bIns="45677" numCol="1" anchor="t" anchorCtr="0" compatLnSpc="1">
            <a:prstTxWarp prst="textNoShape">
              <a:avLst/>
            </a:prstTxWarp>
          </a:bodyPr>
          <a:lstStyle>
            <a:lvl1pPr algn="r">
              <a:defRPr sz="1200">
                <a:ea typeface="ＭＳ Ｐゴシック" charset="-128"/>
              </a:defRPr>
            </a:lvl1pPr>
          </a:lstStyle>
          <a:p>
            <a:pPr>
              <a:defRPr/>
            </a:pPr>
            <a:endParaRPr lang="en-US" altLang="ja-JP"/>
          </a:p>
        </p:txBody>
      </p:sp>
      <p:sp>
        <p:nvSpPr>
          <p:cNvPr id="3076" name="Rectangle 4"/>
          <p:cNvSpPr>
            <a:spLocks noGrp="1" noChangeArrowheads="1"/>
          </p:cNvSpPr>
          <p:nvPr>
            <p:ph type="ftr" sz="quarter" idx="2"/>
          </p:nvPr>
        </p:nvSpPr>
        <p:spPr bwMode="auto">
          <a:xfrm>
            <a:off x="7" y="9440864"/>
            <a:ext cx="2949575" cy="496887"/>
          </a:xfrm>
          <a:prstGeom prst="rect">
            <a:avLst/>
          </a:prstGeom>
          <a:noFill/>
          <a:ln w="9525">
            <a:noFill/>
            <a:miter lim="800000"/>
            <a:headEnd/>
            <a:tailEnd/>
          </a:ln>
          <a:effectLst/>
        </p:spPr>
        <p:txBody>
          <a:bodyPr vert="horz" wrap="square" lIns="91350" tIns="45677" rIns="91350" bIns="45677" numCol="1" anchor="b" anchorCtr="0" compatLnSpc="1">
            <a:prstTxWarp prst="textNoShape">
              <a:avLst/>
            </a:prstTxWarp>
          </a:bodyPr>
          <a:lstStyle>
            <a:lvl1pPr>
              <a:defRPr sz="1200">
                <a:ea typeface="ＭＳ Ｐゴシック" charset="-128"/>
              </a:defRPr>
            </a:lvl1pPr>
          </a:lstStyle>
          <a:p>
            <a:pPr>
              <a:defRPr/>
            </a:pPr>
            <a:endParaRPr lang="en-US" altLang="ja-JP"/>
          </a:p>
        </p:txBody>
      </p:sp>
      <p:sp>
        <p:nvSpPr>
          <p:cNvPr id="3077" name="Rectangle 5"/>
          <p:cNvSpPr>
            <a:spLocks noGrp="1" noChangeArrowheads="1"/>
          </p:cNvSpPr>
          <p:nvPr>
            <p:ph type="sldNum" sz="quarter" idx="3"/>
          </p:nvPr>
        </p:nvSpPr>
        <p:spPr bwMode="auto">
          <a:xfrm>
            <a:off x="3856039" y="9440864"/>
            <a:ext cx="2949575" cy="496887"/>
          </a:xfrm>
          <a:prstGeom prst="rect">
            <a:avLst/>
          </a:prstGeom>
          <a:noFill/>
          <a:ln w="9525">
            <a:noFill/>
            <a:miter lim="800000"/>
            <a:headEnd/>
            <a:tailEnd/>
          </a:ln>
          <a:effectLst/>
        </p:spPr>
        <p:txBody>
          <a:bodyPr vert="horz" wrap="square" lIns="91350" tIns="45677" rIns="91350" bIns="45677" numCol="1" anchor="b" anchorCtr="0" compatLnSpc="1">
            <a:prstTxWarp prst="textNoShape">
              <a:avLst/>
            </a:prstTxWarp>
          </a:bodyPr>
          <a:lstStyle>
            <a:lvl1pPr algn="r">
              <a:defRPr sz="1200">
                <a:ea typeface="ＭＳ Ｐゴシック" charset="-128"/>
              </a:defRPr>
            </a:lvl1pPr>
          </a:lstStyle>
          <a:p>
            <a:pPr>
              <a:defRPr/>
            </a:pPr>
            <a:fld id="{23F0B749-3602-4A1C-8741-133FCE7A0723}" type="slidenum">
              <a:rPr lang="en-US" altLang="ja-JP"/>
              <a:pPr>
                <a:defRPr/>
              </a:pPr>
              <a:t>‹#›</a:t>
            </a:fld>
            <a:endParaRPr lang="en-US" altLang="ja-JP"/>
          </a:p>
        </p:txBody>
      </p:sp>
    </p:spTree>
    <p:extLst>
      <p:ext uri="{BB962C8B-B14F-4D97-AF65-F5344CB8AC3E}">
        <p14:creationId xmlns:p14="http://schemas.microsoft.com/office/powerpoint/2010/main" val="5433325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7" y="0"/>
            <a:ext cx="2949575" cy="496888"/>
          </a:xfrm>
          <a:prstGeom prst="rect">
            <a:avLst/>
          </a:prstGeom>
          <a:noFill/>
          <a:ln w="9525">
            <a:noFill/>
            <a:miter lim="800000"/>
            <a:headEnd/>
            <a:tailEnd/>
          </a:ln>
          <a:effectLst/>
        </p:spPr>
        <p:txBody>
          <a:bodyPr vert="horz" wrap="square" lIns="91350" tIns="45677" rIns="91350" bIns="45677" numCol="1" anchor="t" anchorCtr="0" compatLnSpc="1">
            <a:prstTxWarp prst="textNoShape">
              <a:avLst/>
            </a:prstTxWarp>
          </a:bodyPr>
          <a:lstStyle>
            <a:lvl1pPr>
              <a:defRPr sz="1200">
                <a:ea typeface="ＭＳ Ｐゴシック" charset="-128"/>
              </a:defRPr>
            </a:lvl1pPr>
          </a:lstStyle>
          <a:p>
            <a:pPr>
              <a:defRPr/>
            </a:pPr>
            <a:endParaRPr lang="en-US" altLang="ja-JP"/>
          </a:p>
        </p:txBody>
      </p:sp>
      <p:sp>
        <p:nvSpPr>
          <p:cNvPr id="5123" name="Rectangle 3"/>
          <p:cNvSpPr>
            <a:spLocks noGrp="1" noChangeArrowheads="1"/>
          </p:cNvSpPr>
          <p:nvPr>
            <p:ph type="dt" idx="1"/>
          </p:nvPr>
        </p:nvSpPr>
        <p:spPr bwMode="auto">
          <a:xfrm>
            <a:off x="3856039" y="0"/>
            <a:ext cx="2949575" cy="496888"/>
          </a:xfrm>
          <a:prstGeom prst="rect">
            <a:avLst/>
          </a:prstGeom>
          <a:noFill/>
          <a:ln w="9525">
            <a:noFill/>
            <a:miter lim="800000"/>
            <a:headEnd/>
            <a:tailEnd/>
          </a:ln>
          <a:effectLst/>
        </p:spPr>
        <p:txBody>
          <a:bodyPr vert="horz" wrap="square" lIns="91350" tIns="45677" rIns="91350" bIns="45677" numCol="1" anchor="t" anchorCtr="0" compatLnSpc="1">
            <a:prstTxWarp prst="textNoShape">
              <a:avLst/>
            </a:prstTxWarp>
          </a:bodyPr>
          <a:lstStyle>
            <a:lvl1pPr algn="r">
              <a:defRPr sz="1200">
                <a:ea typeface="ＭＳ Ｐゴシック" charset="-128"/>
              </a:defRPr>
            </a:lvl1pPr>
          </a:lstStyle>
          <a:p>
            <a:pPr>
              <a:defRPr/>
            </a:pPr>
            <a:endParaRPr lang="en-US" altLang="ja-JP"/>
          </a:p>
        </p:txBody>
      </p:sp>
      <p:sp>
        <p:nvSpPr>
          <p:cNvPr id="4100" name="Rectangle 4"/>
          <p:cNvSpPr>
            <a:spLocks noGrp="1" noRot="1" noChangeAspect="1" noChangeArrowheads="1" noTextEdit="1"/>
          </p:cNvSpPr>
          <p:nvPr>
            <p:ph type="sldImg" idx="2"/>
          </p:nvPr>
        </p:nvSpPr>
        <p:spPr bwMode="auto">
          <a:xfrm>
            <a:off x="2112963" y="746125"/>
            <a:ext cx="2581275" cy="37258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81047" y="4721234"/>
            <a:ext cx="5445125" cy="4471988"/>
          </a:xfrm>
          <a:prstGeom prst="rect">
            <a:avLst/>
          </a:prstGeom>
          <a:noFill/>
          <a:ln w="9525">
            <a:noFill/>
            <a:miter lim="800000"/>
            <a:headEnd/>
            <a:tailEnd/>
          </a:ln>
          <a:effectLst/>
        </p:spPr>
        <p:txBody>
          <a:bodyPr vert="horz" wrap="square" lIns="91350" tIns="45677" rIns="91350" bIns="45677"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5126" name="Rectangle 6"/>
          <p:cNvSpPr>
            <a:spLocks noGrp="1" noChangeArrowheads="1"/>
          </p:cNvSpPr>
          <p:nvPr>
            <p:ph type="ftr" sz="quarter" idx="4"/>
          </p:nvPr>
        </p:nvSpPr>
        <p:spPr bwMode="auto">
          <a:xfrm>
            <a:off x="7" y="9440864"/>
            <a:ext cx="2949575" cy="496887"/>
          </a:xfrm>
          <a:prstGeom prst="rect">
            <a:avLst/>
          </a:prstGeom>
          <a:noFill/>
          <a:ln w="9525">
            <a:noFill/>
            <a:miter lim="800000"/>
            <a:headEnd/>
            <a:tailEnd/>
          </a:ln>
          <a:effectLst/>
        </p:spPr>
        <p:txBody>
          <a:bodyPr vert="horz" wrap="square" lIns="91350" tIns="45677" rIns="91350" bIns="45677" numCol="1" anchor="b" anchorCtr="0" compatLnSpc="1">
            <a:prstTxWarp prst="textNoShape">
              <a:avLst/>
            </a:prstTxWarp>
          </a:bodyPr>
          <a:lstStyle>
            <a:lvl1pPr>
              <a:defRPr sz="1200">
                <a:ea typeface="ＭＳ Ｐゴシック" charset="-128"/>
              </a:defRPr>
            </a:lvl1pPr>
          </a:lstStyle>
          <a:p>
            <a:pPr>
              <a:defRPr/>
            </a:pPr>
            <a:endParaRPr lang="en-US" altLang="ja-JP"/>
          </a:p>
        </p:txBody>
      </p:sp>
      <p:sp>
        <p:nvSpPr>
          <p:cNvPr id="5127" name="Rectangle 7"/>
          <p:cNvSpPr>
            <a:spLocks noGrp="1" noChangeArrowheads="1"/>
          </p:cNvSpPr>
          <p:nvPr>
            <p:ph type="sldNum" sz="quarter" idx="5"/>
          </p:nvPr>
        </p:nvSpPr>
        <p:spPr bwMode="auto">
          <a:xfrm>
            <a:off x="3856039" y="9440864"/>
            <a:ext cx="2949575" cy="496887"/>
          </a:xfrm>
          <a:prstGeom prst="rect">
            <a:avLst/>
          </a:prstGeom>
          <a:noFill/>
          <a:ln w="9525">
            <a:noFill/>
            <a:miter lim="800000"/>
            <a:headEnd/>
            <a:tailEnd/>
          </a:ln>
          <a:effectLst/>
        </p:spPr>
        <p:txBody>
          <a:bodyPr vert="horz" wrap="square" lIns="91350" tIns="45677" rIns="91350" bIns="45677" numCol="1" anchor="b" anchorCtr="0" compatLnSpc="1">
            <a:prstTxWarp prst="textNoShape">
              <a:avLst/>
            </a:prstTxWarp>
          </a:bodyPr>
          <a:lstStyle>
            <a:lvl1pPr algn="r">
              <a:defRPr sz="1200">
                <a:ea typeface="ＭＳ Ｐゴシック" charset="-128"/>
              </a:defRPr>
            </a:lvl1pPr>
          </a:lstStyle>
          <a:p>
            <a:pPr>
              <a:defRPr/>
            </a:pPr>
            <a:fld id="{93FF6CC0-232D-4159-BED6-36C7BDA70979}" type="slidenum">
              <a:rPr lang="en-US" altLang="ja-JP"/>
              <a:pPr>
                <a:defRPr/>
              </a:pPr>
              <a:t>‹#›</a:t>
            </a:fld>
            <a:endParaRPr lang="en-US" altLang="ja-JP"/>
          </a:p>
        </p:txBody>
      </p:sp>
    </p:spTree>
    <p:extLst>
      <p:ext uri="{BB962C8B-B14F-4D97-AF65-F5344CB8AC3E}">
        <p14:creationId xmlns:p14="http://schemas.microsoft.com/office/powerpoint/2010/main" val="321277002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1pPr>
    <a:lvl2pPr marL="494372"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2pPr>
    <a:lvl3pPr marL="988744"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3pPr>
    <a:lvl4pPr marL="1483116"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4pPr>
    <a:lvl5pPr marL="1977488"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5pPr>
    <a:lvl6pPr marL="2471860" algn="l" defTabSz="988744" rtl="0" eaLnBrk="1" latinLnBrk="0" hangingPunct="1">
      <a:defRPr kumimoji="1" sz="1298" kern="1200">
        <a:solidFill>
          <a:schemeClr val="tx1"/>
        </a:solidFill>
        <a:latin typeface="+mn-lt"/>
        <a:ea typeface="+mn-ea"/>
        <a:cs typeface="+mn-cs"/>
      </a:defRPr>
    </a:lvl6pPr>
    <a:lvl7pPr marL="2966230" algn="l" defTabSz="988744" rtl="0" eaLnBrk="1" latinLnBrk="0" hangingPunct="1">
      <a:defRPr kumimoji="1" sz="1298" kern="1200">
        <a:solidFill>
          <a:schemeClr val="tx1"/>
        </a:solidFill>
        <a:latin typeface="+mn-lt"/>
        <a:ea typeface="+mn-ea"/>
        <a:cs typeface="+mn-cs"/>
      </a:defRPr>
    </a:lvl7pPr>
    <a:lvl8pPr marL="3460603" algn="l" defTabSz="988744" rtl="0" eaLnBrk="1" latinLnBrk="0" hangingPunct="1">
      <a:defRPr kumimoji="1" sz="1298" kern="1200">
        <a:solidFill>
          <a:schemeClr val="tx1"/>
        </a:solidFill>
        <a:latin typeface="+mn-lt"/>
        <a:ea typeface="+mn-ea"/>
        <a:cs typeface="+mn-cs"/>
      </a:defRPr>
    </a:lvl8pPr>
    <a:lvl9pPr marL="3954974" algn="l" defTabSz="988744" rtl="0" eaLnBrk="1" latinLnBrk="0" hangingPunct="1">
      <a:defRPr kumimoji="1" sz="129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txBox="1">
            <a:spLocks noGrp="1" noChangeArrowheads="1"/>
          </p:cNvSpPr>
          <p:nvPr/>
        </p:nvSpPr>
        <p:spPr bwMode="auto">
          <a:xfrm>
            <a:off x="3856039" y="9440864"/>
            <a:ext cx="294957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50" tIns="45677" rIns="91350" bIns="45677" anchor="b"/>
          <a:lstStyle>
            <a:lvl1pPr eaLnBrk="0" hangingPunct="0">
              <a:spcBef>
                <a:spcPct val="30000"/>
              </a:spcBef>
              <a:defRPr kumimoji="1" sz="1200">
                <a:solidFill>
                  <a:schemeClr val="tx1"/>
                </a:solidFill>
                <a:latin typeface="Arial" charset="0"/>
                <a:ea typeface="ＭＳ Ｐ明朝" pitchFamily="18" charset="-128"/>
              </a:defRPr>
            </a:lvl1pPr>
            <a:lvl2pPr marL="742950" indent="-285750" eaLnBrk="0" hangingPunct="0">
              <a:spcBef>
                <a:spcPct val="30000"/>
              </a:spcBef>
              <a:defRPr kumimoji="1" sz="1200">
                <a:solidFill>
                  <a:schemeClr val="tx1"/>
                </a:solidFill>
                <a:latin typeface="Arial" charset="0"/>
                <a:ea typeface="ＭＳ Ｐ明朝" pitchFamily="18" charset="-128"/>
              </a:defRPr>
            </a:lvl2pPr>
            <a:lvl3pPr marL="1143000" indent="-228600" eaLnBrk="0" hangingPunct="0">
              <a:spcBef>
                <a:spcPct val="30000"/>
              </a:spcBef>
              <a:defRPr kumimoji="1" sz="1200">
                <a:solidFill>
                  <a:schemeClr val="tx1"/>
                </a:solidFill>
                <a:latin typeface="Arial" charset="0"/>
                <a:ea typeface="ＭＳ Ｐ明朝" pitchFamily="18" charset="-128"/>
              </a:defRPr>
            </a:lvl3pPr>
            <a:lvl4pPr marL="1600200" indent="-228600" eaLnBrk="0" hangingPunct="0">
              <a:spcBef>
                <a:spcPct val="30000"/>
              </a:spcBef>
              <a:defRPr kumimoji="1" sz="1200">
                <a:solidFill>
                  <a:schemeClr val="tx1"/>
                </a:solidFill>
                <a:latin typeface="Arial" charset="0"/>
                <a:ea typeface="ＭＳ Ｐ明朝" pitchFamily="18" charset="-128"/>
              </a:defRPr>
            </a:lvl4pPr>
            <a:lvl5pPr marL="2057400" indent="-228600" eaLnBrk="0" hangingPunct="0">
              <a:spcBef>
                <a:spcPct val="30000"/>
              </a:spcBef>
              <a:defRPr kumimoji="1" sz="1200">
                <a:solidFill>
                  <a:schemeClr val="tx1"/>
                </a:solidFill>
                <a:latin typeface="Arial" charset="0"/>
                <a:ea typeface="ＭＳ Ｐ明朝" pitchFamily="18" charset="-128"/>
              </a:defRPr>
            </a:lvl5pPr>
            <a:lvl6pPr marL="2514600" indent="-228600" eaLnBrk="0" fontAlgn="base" hangingPunct="0">
              <a:spcBef>
                <a:spcPct val="30000"/>
              </a:spcBef>
              <a:spcAft>
                <a:spcPct val="0"/>
              </a:spcAft>
              <a:defRPr kumimoji="1" sz="1200">
                <a:solidFill>
                  <a:schemeClr val="tx1"/>
                </a:solidFill>
                <a:latin typeface="Arial" charset="0"/>
                <a:ea typeface="ＭＳ Ｐ明朝" pitchFamily="18" charset="-128"/>
              </a:defRPr>
            </a:lvl6pPr>
            <a:lvl7pPr marL="2971800" indent="-228600" eaLnBrk="0" fontAlgn="base" hangingPunct="0">
              <a:spcBef>
                <a:spcPct val="30000"/>
              </a:spcBef>
              <a:spcAft>
                <a:spcPct val="0"/>
              </a:spcAft>
              <a:defRPr kumimoji="1" sz="1200">
                <a:solidFill>
                  <a:schemeClr val="tx1"/>
                </a:solidFill>
                <a:latin typeface="Arial" charset="0"/>
                <a:ea typeface="ＭＳ Ｐ明朝" pitchFamily="18" charset="-128"/>
              </a:defRPr>
            </a:lvl7pPr>
            <a:lvl8pPr marL="3429000" indent="-228600" eaLnBrk="0" fontAlgn="base" hangingPunct="0">
              <a:spcBef>
                <a:spcPct val="30000"/>
              </a:spcBef>
              <a:spcAft>
                <a:spcPct val="0"/>
              </a:spcAft>
              <a:defRPr kumimoji="1" sz="1200">
                <a:solidFill>
                  <a:schemeClr val="tx1"/>
                </a:solidFill>
                <a:latin typeface="Arial" charset="0"/>
                <a:ea typeface="ＭＳ Ｐ明朝" pitchFamily="18" charset="-128"/>
              </a:defRPr>
            </a:lvl8pPr>
            <a:lvl9pPr marL="3886200" indent="-228600" eaLnBrk="0" fontAlgn="base" hangingPunct="0">
              <a:spcBef>
                <a:spcPct val="30000"/>
              </a:spcBef>
              <a:spcAft>
                <a:spcPct val="0"/>
              </a:spcAft>
              <a:defRPr kumimoji="1" sz="1200">
                <a:solidFill>
                  <a:schemeClr val="tx1"/>
                </a:solidFill>
                <a:latin typeface="Arial" charset="0"/>
                <a:ea typeface="ＭＳ Ｐ明朝" pitchFamily="18" charset="-128"/>
              </a:defRPr>
            </a:lvl9pPr>
          </a:lstStyle>
          <a:p>
            <a:pPr algn="r" eaLnBrk="1" hangingPunct="1">
              <a:spcBef>
                <a:spcPct val="0"/>
              </a:spcBef>
            </a:pPr>
            <a:fld id="{C084D724-93DE-4093-A17F-1E208E23FA5C}" type="slidenum">
              <a:rPr lang="en-US" altLang="ja-JP">
                <a:ea typeface="ＭＳ Ｐゴシック" pitchFamily="50" charset="-128"/>
              </a:rPr>
              <a:pPr algn="r" eaLnBrk="1" hangingPunct="1">
                <a:spcBef>
                  <a:spcPct val="0"/>
                </a:spcBef>
              </a:pPr>
              <a:t>1</a:t>
            </a:fld>
            <a:endParaRPr lang="en-US" altLang="ja-JP" dirty="0">
              <a:ea typeface="ＭＳ Ｐゴシック" pitchFamily="50" charset="-128"/>
            </a:endParaRPr>
          </a:p>
        </p:txBody>
      </p:sp>
      <p:sp>
        <p:nvSpPr>
          <p:cNvPr id="5123" name="Rectangle 2"/>
          <p:cNvSpPr>
            <a:spLocks noGrp="1" noRot="1" noChangeAspect="1" noChangeArrowheads="1" noTextEdit="1"/>
          </p:cNvSpPr>
          <p:nvPr>
            <p:ph type="sldImg"/>
          </p:nvPr>
        </p:nvSpPr>
        <p:spPr>
          <a:xfrm>
            <a:off x="2112963" y="746125"/>
            <a:ext cx="2581275" cy="3725863"/>
          </a:xfrm>
          <a:ln/>
        </p:spPr>
      </p:sp>
      <p:sp>
        <p:nvSpPr>
          <p:cNvPr id="5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dirty="0">
              <a:ea typeface="ＭＳ Ｐ明朝" pitchFamily="18" charset="-128"/>
            </a:endParaRPr>
          </a:p>
        </p:txBody>
      </p:sp>
    </p:spTree>
    <p:extLst>
      <p:ext uri="{BB962C8B-B14F-4D97-AF65-F5344CB8AC3E}">
        <p14:creationId xmlns:p14="http://schemas.microsoft.com/office/powerpoint/2010/main" val="5842612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42687" y="1708486"/>
            <a:ext cx="6150451" cy="3634458"/>
          </a:xfrm>
        </p:spPr>
        <p:txBody>
          <a:bodyPr anchor="b"/>
          <a:lstStyle>
            <a:lvl1pPr algn="ctr">
              <a:defRPr sz="4748"/>
            </a:lvl1pPr>
          </a:lstStyle>
          <a:p>
            <a:r>
              <a:rPr lang="ja-JP" altLang="en-US"/>
              <a:t>マスター タイトルの書式設定</a:t>
            </a:r>
            <a:endParaRPr lang="en-US" dirty="0"/>
          </a:p>
        </p:txBody>
      </p:sp>
      <p:sp>
        <p:nvSpPr>
          <p:cNvPr id="3" name="Subtitle 2"/>
          <p:cNvSpPr>
            <a:spLocks noGrp="1"/>
          </p:cNvSpPr>
          <p:nvPr>
            <p:ph type="subTitle" idx="1"/>
          </p:nvPr>
        </p:nvSpPr>
        <p:spPr>
          <a:xfrm>
            <a:off x="904478" y="5483102"/>
            <a:ext cx="5426869" cy="2520438"/>
          </a:xfrm>
        </p:spPr>
        <p:txBody>
          <a:bodyPr/>
          <a:lstStyle>
            <a:lvl1pPr marL="0" indent="0" algn="ctr">
              <a:buNone/>
              <a:defRPr sz="1899"/>
            </a:lvl1pPr>
            <a:lvl2pPr marL="361782" indent="0" algn="ctr">
              <a:buNone/>
              <a:defRPr sz="1583"/>
            </a:lvl2pPr>
            <a:lvl3pPr marL="723565" indent="0" algn="ctr">
              <a:buNone/>
              <a:defRPr sz="1424"/>
            </a:lvl3pPr>
            <a:lvl4pPr marL="1085347" indent="0" algn="ctr">
              <a:buNone/>
              <a:defRPr sz="1266"/>
            </a:lvl4pPr>
            <a:lvl5pPr marL="1447129" indent="0" algn="ctr">
              <a:buNone/>
              <a:defRPr sz="1266"/>
            </a:lvl5pPr>
            <a:lvl6pPr marL="1808912" indent="0" algn="ctr">
              <a:buNone/>
              <a:defRPr sz="1266"/>
            </a:lvl6pPr>
            <a:lvl7pPr marL="2170694" indent="0" algn="ctr">
              <a:buNone/>
              <a:defRPr sz="1266"/>
            </a:lvl7pPr>
            <a:lvl8pPr marL="2532477" indent="0" algn="ctr">
              <a:buNone/>
              <a:defRPr sz="1266"/>
            </a:lvl8pPr>
            <a:lvl9pPr marL="2894259" indent="0" algn="ctr">
              <a:buNone/>
              <a:defRPr sz="1266"/>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41EA6BCA-3CCA-4D34-A236-328BF7EF964D}" type="slidenum">
              <a:rPr lang="en-US" altLang="ja-JP" smtClean="0"/>
              <a:pPr>
                <a:defRPr/>
              </a:pPr>
              <a:t>‹#›</a:t>
            </a:fld>
            <a:endParaRPr lang="en-US" altLang="ja-JP"/>
          </a:p>
        </p:txBody>
      </p:sp>
    </p:spTree>
    <p:extLst>
      <p:ext uri="{BB962C8B-B14F-4D97-AF65-F5344CB8AC3E}">
        <p14:creationId xmlns:p14="http://schemas.microsoft.com/office/powerpoint/2010/main" val="2544550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1884178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178138" y="555801"/>
            <a:ext cx="1560225" cy="8846909"/>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97464" y="555801"/>
            <a:ext cx="4590226" cy="884690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4126343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3873268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93695" y="2602603"/>
            <a:ext cx="6240899" cy="4342500"/>
          </a:xfrm>
        </p:spPr>
        <p:txBody>
          <a:bodyPr anchor="b"/>
          <a:lstStyle>
            <a:lvl1pPr>
              <a:defRPr sz="4748"/>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93695" y="6986185"/>
            <a:ext cx="6240899" cy="2283618"/>
          </a:xfrm>
        </p:spPr>
        <p:txBody>
          <a:bodyPr/>
          <a:lstStyle>
            <a:lvl1pPr marL="0" indent="0">
              <a:buNone/>
              <a:defRPr sz="1899">
                <a:solidFill>
                  <a:schemeClr val="tx1"/>
                </a:solidFill>
              </a:defRPr>
            </a:lvl1pPr>
            <a:lvl2pPr marL="361782" indent="0">
              <a:buNone/>
              <a:defRPr sz="1583">
                <a:solidFill>
                  <a:schemeClr val="tx1">
                    <a:tint val="75000"/>
                  </a:schemeClr>
                </a:solidFill>
              </a:defRPr>
            </a:lvl2pPr>
            <a:lvl3pPr marL="723565" indent="0">
              <a:buNone/>
              <a:defRPr sz="1424">
                <a:solidFill>
                  <a:schemeClr val="tx1">
                    <a:tint val="75000"/>
                  </a:schemeClr>
                </a:solidFill>
              </a:defRPr>
            </a:lvl3pPr>
            <a:lvl4pPr marL="1085347" indent="0">
              <a:buNone/>
              <a:defRPr sz="1266">
                <a:solidFill>
                  <a:schemeClr val="tx1">
                    <a:tint val="75000"/>
                  </a:schemeClr>
                </a:solidFill>
              </a:defRPr>
            </a:lvl4pPr>
            <a:lvl5pPr marL="1447129" indent="0">
              <a:buNone/>
              <a:defRPr sz="1266">
                <a:solidFill>
                  <a:schemeClr val="tx1">
                    <a:tint val="75000"/>
                  </a:schemeClr>
                </a:solidFill>
              </a:defRPr>
            </a:lvl5pPr>
            <a:lvl6pPr marL="1808912" indent="0">
              <a:buNone/>
              <a:defRPr sz="1266">
                <a:solidFill>
                  <a:schemeClr val="tx1">
                    <a:tint val="75000"/>
                  </a:schemeClr>
                </a:solidFill>
              </a:defRPr>
            </a:lvl6pPr>
            <a:lvl7pPr marL="2170694" indent="0">
              <a:buNone/>
              <a:defRPr sz="1266">
                <a:solidFill>
                  <a:schemeClr val="tx1">
                    <a:tint val="75000"/>
                  </a:schemeClr>
                </a:solidFill>
              </a:defRPr>
            </a:lvl7pPr>
            <a:lvl8pPr marL="2532477" indent="0">
              <a:buNone/>
              <a:defRPr sz="1266">
                <a:solidFill>
                  <a:schemeClr val="tx1">
                    <a:tint val="75000"/>
                  </a:schemeClr>
                </a:solidFill>
              </a:defRPr>
            </a:lvl8pPr>
            <a:lvl9pPr marL="2894259" indent="0">
              <a:buNone/>
              <a:defRPr sz="1266">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E0A406FA-3F5F-4B14-817D-991326D3A807}" type="slidenum">
              <a:rPr lang="en-US" altLang="ja-JP" smtClean="0"/>
              <a:pPr>
                <a:defRPr/>
              </a:pPr>
              <a:t>‹#›</a:t>
            </a:fld>
            <a:endParaRPr lang="en-US" altLang="ja-JP"/>
          </a:p>
        </p:txBody>
      </p:sp>
    </p:spTree>
    <p:extLst>
      <p:ext uri="{BB962C8B-B14F-4D97-AF65-F5344CB8AC3E}">
        <p14:creationId xmlns:p14="http://schemas.microsoft.com/office/powerpoint/2010/main" val="890175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97463" y="2779007"/>
            <a:ext cx="3075226" cy="66237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663136" y="2779007"/>
            <a:ext cx="3075226" cy="66237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19869247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98405" y="555804"/>
            <a:ext cx="6240899" cy="2017801"/>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98406" y="2559104"/>
            <a:ext cx="3061093" cy="1254177"/>
          </a:xfrm>
        </p:spPr>
        <p:txBody>
          <a:bodyPr anchor="b"/>
          <a:lstStyle>
            <a:lvl1pPr marL="0" indent="0">
              <a:buNone/>
              <a:defRPr sz="1899" b="1"/>
            </a:lvl1pPr>
            <a:lvl2pPr marL="361782" indent="0">
              <a:buNone/>
              <a:defRPr sz="1583" b="1"/>
            </a:lvl2pPr>
            <a:lvl3pPr marL="723565" indent="0">
              <a:buNone/>
              <a:defRPr sz="1424" b="1"/>
            </a:lvl3pPr>
            <a:lvl4pPr marL="1085347" indent="0">
              <a:buNone/>
              <a:defRPr sz="1266" b="1"/>
            </a:lvl4pPr>
            <a:lvl5pPr marL="1447129" indent="0">
              <a:buNone/>
              <a:defRPr sz="1266" b="1"/>
            </a:lvl5pPr>
            <a:lvl6pPr marL="1808912" indent="0">
              <a:buNone/>
              <a:defRPr sz="1266" b="1"/>
            </a:lvl6pPr>
            <a:lvl7pPr marL="2170694" indent="0">
              <a:buNone/>
              <a:defRPr sz="1266" b="1"/>
            </a:lvl7pPr>
            <a:lvl8pPr marL="2532477" indent="0">
              <a:buNone/>
              <a:defRPr sz="1266" b="1"/>
            </a:lvl8pPr>
            <a:lvl9pPr marL="2894259" indent="0">
              <a:buNone/>
              <a:defRPr sz="1266" b="1"/>
            </a:lvl9pPr>
          </a:lstStyle>
          <a:p>
            <a:pPr lvl="0"/>
            <a:r>
              <a:rPr lang="ja-JP" altLang="en-US"/>
              <a:t>マスター テキストの書式設定</a:t>
            </a:r>
          </a:p>
        </p:txBody>
      </p:sp>
      <p:sp>
        <p:nvSpPr>
          <p:cNvPr id="4" name="Content Placeholder 3"/>
          <p:cNvSpPr>
            <a:spLocks noGrp="1"/>
          </p:cNvSpPr>
          <p:nvPr>
            <p:ph sz="half" idx="2"/>
          </p:nvPr>
        </p:nvSpPr>
        <p:spPr>
          <a:xfrm>
            <a:off x="498406" y="3813281"/>
            <a:ext cx="3061093" cy="560876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663137" y="2559104"/>
            <a:ext cx="3076168" cy="1254177"/>
          </a:xfrm>
        </p:spPr>
        <p:txBody>
          <a:bodyPr anchor="b"/>
          <a:lstStyle>
            <a:lvl1pPr marL="0" indent="0">
              <a:buNone/>
              <a:defRPr sz="1899" b="1"/>
            </a:lvl1pPr>
            <a:lvl2pPr marL="361782" indent="0">
              <a:buNone/>
              <a:defRPr sz="1583" b="1"/>
            </a:lvl2pPr>
            <a:lvl3pPr marL="723565" indent="0">
              <a:buNone/>
              <a:defRPr sz="1424" b="1"/>
            </a:lvl3pPr>
            <a:lvl4pPr marL="1085347" indent="0">
              <a:buNone/>
              <a:defRPr sz="1266" b="1"/>
            </a:lvl4pPr>
            <a:lvl5pPr marL="1447129" indent="0">
              <a:buNone/>
              <a:defRPr sz="1266" b="1"/>
            </a:lvl5pPr>
            <a:lvl6pPr marL="1808912" indent="0">
              <a:buNone/>
              <a:defRPr sz="1266" b="1"/>
            </a:lvl6pPr>
            <a:lvl7pPr marL="2170694" indent="0">
              <a:buNone/>
              <a:defRPr sz="1266" b="1"/>
            </a:lvl7pPr>
            <a:lvl8pPr marL="2532477" indent="0">
              <a:buNone/>
              <a:defRPr sz="1266" b="1"/>
            </a:lvl8pPr>
            <a:lvl9pPr marL="2894259" indent="0">
              <a:buNone/>
              <a:defRPr sz="1266" b="1"/>
            </a:lvl9pPr>
          </a:lstStyle>
          <a:p>
            <a:pPr lvl="0"/>
            <a:r>
              <a:rPr lang="ja-JP" altLang="en-US"/>
              <a:t>マスター テキストの書式設定</a:t>
            </a:r>
          </a:p>
        </p:txBody>
      </p:sp>
      <p:sp>
        <p:nvSpPr>
          <p:cNvPr id="6" name="Content Placeholder 5"/>
          <p:cNvSpPr>
            <a:spLocks noGrp="1"/>
          </p:cNvSpPr>
          <p:nvPr>
            <p:ph sz="quarter" idx="4"/>
          </p:nvPr>
        </p:nvSpPr>
        <p:spPr>
          <a:xfrm>
            <a:off x="3663137" y="3813281"/>
            <a:ext cx="3076168" cy="560876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pPr>
              <a:defRPr/>
            </a:pPr>
            <a:endParaRPr lang="en-US" altLang="ja-JP"/>
          </a:p>
        </p:txBody>
      </p:sp>
      <p:sp>
        <p:nvSpPr>
          <p:cNvPr id="8" name="Footer Placeholder 7"/>
          <p:cNvSpPr>
            <a:spLocks noGrp="1"/>
          </p:cNvSpPr>
          <p:nvPr>
            <p:ph type="ftr" sz="quarter" idx="11"/>
          </p:nvPr>
        </p:nvSpPr>
        <p:spPr/>
        <p:txBody>
          <a:bodyPr/>
          <a:lstStyle/>
          <a:p>
            <a:pPr>
              <a:defRPr/>
            </a:pPr>
            <a:endParaRPr lang="en-US" altLang="ja-JP"/>
          </a:p>
        </p:txBody>
      </p:sp>
      <p:sp>
        <p:nvSpPr>
          <p:cNvPr id="9" name="Slide Number Placeholder 8"/>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3774385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pPr>
              <a:defRPr/>
            </a:pPr>
            <a:endParaRPr lang="en-US" altLang="ja-JP"/>
          </a:p>
        </p:txBody>
      </p:sp>
      <p:sp>
        <p:nvSpPr>
          <p:cNvPr id="4" name="Footer Placeholder 3"/>
          <p:cNvSpPr>
            <a:spLocks noGrp="1"/>
          </p:cNvSpPr>
          <p:nvPr>
            <p:ph type="ftr" sz="quarter" idx="11"/>
          </p:nvPr>
        </p:nvSpPr>
        <p:spPr/>
        <p:txBody>
          <a:bodyPr/>
          <a:lstStyle/>
          <a:p>
            <a:pPr>
              <a:defRPr/>
            </a:pPr>
            <a:endParaRPr lang="en-US" altLang="ja-JP"/>
          </a:p>
        </p:txBody>
      </p:sp>
      <p:sp>
        <p:nvSpPr>
          <p:cNvPr id="5" name="Slide Number Placeholder 4"/>
          <p:cNvSpPr>
            <a:spLocks noGrp="1"/>
          </p:cNvSpPr>
          <p:nvPr>
            <p:ph type="sldNum" sz="quarter" idx="12"/>
          </p:nvPr>
        </p:nvSpPr>
        <p:spPr/>
        <p:txBody>
          <a:bodyPr/>
          <a:lstStyle/>
          <a:p>
            <a:pPr>
              <a:defRPr/>
            </a:pPr>
            <a:fld id="{ACC85E35-AB24-4834-AC5E-BB2EB5AC6FCA}" type="slidenum">
              <a:rPr lang="en-US" altLang="ja-JP" smtClean="0"/>
              <a:pPr>
                <a:defRPr/>
              </a:pPr>
              <a:t>‹#›</a:t>
            </a:fld>
            <a:endParaRPr lang="en-US" altLang="ja-JP"/>
          </a:p>
        </p:txBody>
      </p:sp>
    </p:spTree>
    <p:extLst>
      <p:ext uri="{BB962C8B-B14F-4D97-AF65-F5344CB8AC3E}">
        <p14:creationId xmlns:p14="http://schemas.microsoft.com/office/powerpoint/2010/main" val="2857342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12/24/2024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333995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98405" y="695960"/>
            <a:ext cx="2333742" cy="2435860"/>
          </a:xfrm>
        </p:spPr>
        <p:txBody>
          <a:bodyPr anchor="b"/>
          <a:lstStyle>
            <a:lvl1pPr>
              <a:defRPr sz="2532"/>
            </a:lvl1pPr>
          </a:lstStyle>
          <a:p>
            <a:r>
              <a:rPr lang="ja-JP" altLang="en-US"/>
              <a:t>マスター タイトルの書式設定</a:t>
            </a:r>
            <a:endParaRPr lang="en-US" dirty="0"/>
          </a:p>
        </p:txBody>
      </p:sp>
      <p:sp>
        <p:nvSpPr>
          <p:cNvPr id="3" name="Content Placeholder 2"/>
          <p:cNvSpPr>
            <a:spLocks noGrp="1"/>
          </p:cNvSpPr>
          <p:nvPr>
            <p:ph idx="1"/>
          </p:nvPr>
        </p:nvSpPr>
        <p:spPr>
          <a:xfrm>
            <a:off x="3076168" y="1503083"/>
            <a:ext cx="3663136" cy="7418740"/>
          </a:xfrm>
        </p:spPr>
        <p:txBody>
          <a:bodyPr/>
          <a:lstStyle>
            <a:lvl1pPr>
              <a:defRPr sz="2532"/>
            </a:lvl1pPr>
            <a:lvl2pPr>
              <a:defRPr sz="2216"/>
            </a:lvl2pPr>
            <a:lvl3pPr>
              <a:defRPr sz="1899"/>
            </a:lvl3pPr>
            <a:lvl4pPr>
              <a:defRPr sz="1583"/>
            </a:lvl4pPr>
            <a:lvl5pPr>
              <a:defRPr sz="1583"/>
            </a:lvl5pPr>
            <a:lvl6pPr>
              <a:defRPr sz="1583"/>
            </a:lvl6pPr>
            <a:lvl7pPr>
              <a:defRPr sz="1583"/>
            </a:lvl7pPr>
            <a:lvl8pPr>
              <a:defRPr sz="1583"/>
            </a:lvl8pPr>
            <a:lvl9pPr>
              <a:defRPr sz="158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98405" y="3131820"/>
            <a:ext cx="2333742" cy="5802084"/>
          </a:xfrm>
        </p:spPr>
        <p:txBody>
          <a:bodyPr/>
          <a:lstStyle>
            <a:lvl1pPr marL="0" indent="0">
              <a:buNone/>
              <a:defRPr sz="1266"/>
            </a:lvl1pPr>
            <a:lvl2pPr marL="361782" indent="0">
              <a:buNone/>
              <a:defRPr sz="1108"/>
            </a:lvl2pPr>
            <a:lvl3pPr marL="723565" indent="0">
              <a:buNone/>
              <a:defRPr sz="950"/>
            </a:lvl3pPr>
            <a:lvl4pPr marL="1085347" indent="0">
              <a:buNone/>
              <a:defRPr sz="791"/>
            </a:lvl4pPr>
            <a:lvl5pPr marL="1447129" indent="0">
              <a:buNone/>
              <a:defRPr sz="791"/>
            </a:lvl5pPr>
            <a:lvl6pPr marL="1808912" indent="0">
              <a:buNone/>
              <a:defRPr sz="791"/>
            </a:lvl6pPr>
            <a:lvl7pPr marL="2170694" indent="0">
              <a:buNone/>
              <a:defRPr sz="791"/>
            </a:lvl7pPr>
            <a:lvl8pPr marL="2532477" indent="0">
              <a:buNone/>
              <a:defRPr sz="791"/>
            </a:lvl8pPr>
            <a:lvl9pPr marL="2894259" indent="0">
              <a:buNone/>
              <a:defRPr sz="79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256283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98405" y="695960"/>
            <a:ext cx="2333742" cy="2435860"/>
          </a:xfrm>
        </p:spPr>
        <p:txBody>
          <a:bodyPr anchor="b"/>
          <a:lstStyle>
            <a:lvl1pPr>
              <a:defRPr sz="2532"/>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076168" y="1503083"/>
            <a:ext cx="3663136" cy="7418740"/>
          </a:xfrm>
        </p:spPr>
        <p:txBody>
          <a:bodyPr anchor="t"/>
          <a:lstStyle>
            <a:lvl1pPr marL="0" indent="0">
              <a:buNone/>
              <a:defRPr sz="2532"/>
            </a:lvl1pPr>
            <a:lvl2pPr marL="361782" indent="0">
              <a:buNone/>
              <a:defRPr sz="2216"/>
            </a:lvl2pPr>
            <a:lvl3pPr marL="723565" indent="0">
              <a:buNone/>
              <a:defRPr sz="1899"/>
            </a:lvl3pPr>
            <a:lvl4pPr marL="1085347" indent="0">
              <a:buNone/>
              <a:defRPr sz="1583"/>
            </a:lvl4pPr>
            <a:lvl5pPr marL="1447129" indent="0">
              <a:buNone/>
              <a:defRPr sz="1583"/>
            </a:lvl5pPr>
            <a:lvl6pPr marL="1808912" indent="0">
              <a:buNone/>
              <a:defRPr sz="1583"/>
            </a:lvl6pPr>
            <a:lvl7pPr marL="2170694" indent="0">
              <a:buNone/>
              <a:defRPr sz="1583"/>
            </a:lvl7pPr>
            <a:lvl8pPr marL="2532477" indent="0">
              <a:buNone/>
              <a:defRPr sz="1583"/>
            </a:lvl8pPr>
            <a:lvl9pPr marL="2894259" indent="0">
              <a:buNone/>
              <a:defRPr sz="1583"/>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98405" y="3131820"/>
            <a:ext cx="2333742" cy="5802084"/>
          </a:xfrm>
        </p:spPr>
        <p:txBody>
          <a:bodyPr/>
          <a:lstStyle>
            <a:lvl1pPr marL="0" indent="0">
              <a:buNone/>
              <a:defRPr sz="1266"/>
            </a:lvl1pPr>
            <a:lvl2pPr marL="361782" indent="0">
              <a:buNone/>
              <a:defRPr sz="1108"/>
            </a:lvl2pPr>
            <a:lvl3pPr marL="723565" indent="0">
              <a:buNone/>
              <a:defRPr sz="950"/>
            </a:lvl3pPr>
            <a:lvl4pPr marL="1085347" indent="0">
              <a:buNone/>
              <a:defRPr sz="791"/>
            </a:lvl4pPr>
            <a:lvl5pPr marL="1447129" indent="0">
              <a:buNone/>
              <a:defRPr sz="791"/>
            </a:lvl5pPr>
            <a:lvl6pPr marL="1808912" indent="0">
              <a:buNone/>
              <a:defRPr sz="791"/>
            </a:lvl6pPr>
            <a:lvl7pPr marL="2170694" indent="0">
              <a:buNone/>
              <a:defRPr sz="791"/>
            </a:lvl7pPr>
            <a:lvl8pPr marL="2532477" indent="0">
              <a:buNone/>
              <a:defRPr sz="791"/>
            </a:lvl8pPr>
            <a:lvl9pPr marL="2894259" indent="0">
              <a:buNone/>
              <a:defRPr sz="79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42087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7463" y="555804"/>
            <a:ext cx="6240899" cy="2017801"/>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97463" y="2779007"/>
            <a:ext cx="6240899" cy="662370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97463" y="9675780"/>
            <a:ext cx="1628061" cy="555801"/>
          </a:xfrm>
          <a:prstGeom prst="rect">
            <a:avLst/>
          </a:prstGeom>
        </p:spPr>
        <p:txBody>
          <a:bodyPr vert="horz" lIns="91440" tIns="45720" rIns="91440" bIns="45720" rtlCol="0" anchor="ctr"/>
          <a:lstStyle>
            <a:lvl1pPr algn="l">
              <a:defRPr sz="950">
                <a:solidFill>
                  <a:schemeClr val="tx1">
                    <a:tint val="75000"/>
                  </a:schemeClr>
                </a:solidFill>
              </a:defRPr>
            </a:lvl1pPr>
          </a:lstStyle>
          <a:p>
            <a:pPr>
              <a:defRPr/>
            </a:pPr>
            <a:endParaRPr lang="en-US" altLang="ja-JP"/>
          </a:p>
        </p:txBody>
      </p:sp>
      <p:sp>
        <p:nvSpPr>
          <p:cNvPr id="5" name="Footer Placeholder 4"/>
          <p:cNvSpPr>
            <a:spLocks noGrp="1"/>
          </p:cNvSpPr>
          <p:nvPr>
            <p:ph type="ftr" sz="quarter" idx="3"/>
          </p:nvPr>
        </p:nvSpPr>
        <p:spPr>
          <a:xfrm>
            <a:off x="2396867" y="9675780"/>
            <a:ext cx="2442091" cy="555801"/>
          </a:xfrm>
          <a:prstGeom prst="rect">
            <a:avLst/>
          </a:prstGeom>
        </p:spPr>
        <p:txBody>
          <a:bodyPr vert="horz" lIns="91440" tIns="45720" rIns="91440" bIns="45720" rtlCol="0" anchor="ctr"/>
          <a:lstStyle>
            <a:lvl1pPr algn="ctr">
              <a:defRPr sz="950">
                <a:solidFill>
                  <a:schemeClr val="tx1">
                    <a:tint val="75000"/>
                  </a:schemeClr>
                </a:solidFill>
              </a:defRPr>
            </a:lvl1pPr>
          </a:lstStyle>
          <a:p>
            <a:pPr>
              <a:defRPr/>
            </a:pPr>
            <a:endParaRPr lang="en-US" altLang="ja-JP"/>
          </a:p>
        </p:txBody>
      </p:sp>
      <p:sp>
        <p:nvSpPr>
          <p:cNvPr id="6" name="Slide Number Placeholder 5"/>
          <p:cNvSpPr>
            <a:spLocks noGrp="1"/>
          </p:cNvSpPr>
          <p:nvPr>
            <p:ph type="sldNum" sz="quarter" idx="4"/>
          </p:nvPr>
        </p:nvSpPr>
        <p:spPr>
          <a:xfrm>
            <a:off x="5110301" y="9675780"/>
            <a:ext cx="1628061" cy="555801"/>
          </a:xfrm>
          <a:prstGeom prst="rect">
            <a:avLst/>
          </a:prstGeom>
        </p:spPr>
        <p:txBody>
          <a:bodyPr vert="horz" lIns="91440" tIns="45720" rIns="91440" bIns="45720" rtlCol="0" anchor="ctr"/>
          <a:lstStyle>
            <a:lvl1pPr algn="r">
              <a:defRPr sz="950">
                <a:solidFill>
                  <a:schemeClr val="tx1">
                    <a:tint val="75000"/>
                  </a:schemeClr>
                </a:solidFill>
              </a:defRPr>
            </a:lvl1p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4204756015"/>
      </p:ext>
    </p:extLst>
  </p:cSld>
  <p:clrMap bg1="lt1" tx1="dk1" bg2="lt2" tx2="dk2" accent1="accent1" accent2="accent2" accent3="accent3" accent4="accent4" accent5="accent5" accent6="accent6" hlink="hlink" folHlink="folHlink"/>
  <p:sldLayoutIdLst>
    <p:sldLayoutId id="2147484380" r:id="rId1"/>
    <p:sldLayoutId id="2147484381" r:id="rId2"/>
    <p:sldLayoutId id="2147484382" r:id="rId3"/>
    <p:sldLayoutId id="2147484383" r:id="rId4"/>
    <p:sldLayoutId id="2147484384" r:id="rId5"/>
    <p:sldLayoutId id="2147484385" r:id="rId6"/>
    <p:sldLayoutId id="2147484386" r:id="rId7"/>
    <p:sldLayoutId id="2147484387" r:id="rId8"/>
    <p:sldLayoutId id="2147484388" r:id="rId9"/>
    <p:sldLayoutId id="2147484389" r:id="rId10"/>
    <p:sldLayoutId id="2147484390" r:id="rId11"/>
  </p:sldLayoutIdLst>
  <p:txStyles>
    <p:titleStyle>
      <a:lvl1pPr algn="l" defTabSz="723565" rtl="0" eaLnBrk="1" latinLnBrk="0" hangingPunct="1">
        <a:lnSpc>
          <a:spcPct val="90000"/>
        </a:lnSpc>
        <a:spcBef>
          <a:spcPct val="0"/>
        </a:spcBef>
        <a:buNone/>
        <a:defRPr kumimoji="1" sz="3482" kern="1200">
          <a:solidFill>
            <a:schemeClr val="tx1"/>
          </a:solidFill>
          <a:latin typeface="+mj-lt"/>
          <a:ea typeface="+mj-ea"/>
          <a:cs typeface="+mj-cs"/>
        </a:defRPr>
      </a:lvl1pPr>
    </p:titleStyle>
    <p:bodyStyle>
      <a:lvl1pPr marL="180891" indent="-180891" algn="l" defTabSz="723565" rtl="0" eaLnBrk="1" latinLnBrk="0" hangingPunct="1">
        <a:lnSpc>
          <a:spcPct val="90000"/>
        </a:lnSpc>
        <a:spcBef>
          <a:spcPts val="791"/>
        </a:spcBef>
        <a:buFont typeface="Arial" panose="020B0604020202020204" pitchFamily="34" charset="0"/>
        <a:buChar char="•"/>
        <a:defRPr kumimoji="1" sz="2216" kern="1200">
          <a:solidFill>
            <a:schemeClr val="tx1"/>
          </a:solidFill>
          <a:latin typeface="+mn-lt"/>
          <a:ea typeface="+mn-ea"/>
          <a:cs typeface="+mn-cs"/>
        </a:defRPr>
      </a:lvl1pPr>
      <a:lvl2pPr marL="542674" indent="-180891" algn="l" defTabSz="723565" rtl="0" eaLnBrk="1" latinLnBrk="0" hangingPunct="1">
        <a:lnSpc>
          <a:spcPct val="90000"/>
        </a:lnSpc>
        <a:spcBef>
          <a:spcPts val="396"/>
        </a:spcBef>
        <a:buFont typeface="Arial" panose="020B0604020202020204" pitchFamily="34" charset="0"/>
        <a:buChar char="•"/>
        <a:defRPr kumimoji="1" sz="1899" kern="1200">
          <a:solidFill>
            <a:schemeClr val="tx1"/>
          </a:solidFill>
          <a:latin typeface="+mn-lt"/>
          <a:ea typeface="+mn-ea"/>
          <a:cs typeface="+mn-cs"/>
        </a:defRPr>
      </a:lvl2pPr>
      <a:lvl3pPr marL="904456" indent="-180891" algn="l" defTabSz="723565" rtl="0" eaLnBrk="1" latinLnBrk="0" hangingPunct="1">
        <a:lnSpc>
          <a:spcPct val="90000"/>
        </a:lnSpc>
        <a:spcBef>
          <a:spcPts val="396"/>
        </a:spcBef>
        <a:buFont typeface="Arial" panose="020B0604020202020204" pitchFamily="34" charset="0"/>
        <a:buChar char="•"/>
        <a:defRPr kumimoji="1" sz="1583" kern="1200">
          <a:solidFill>
            <a:schemeClr val="tx1"/>
          </a:solidFill>
          <a:latin typeface="+mn-lt"/>
          <a:ea typeface="+mn-ea"/>
          <a:cs typeface="+mn-cs"/>
        </a:defRPr>
      </a:lvl3pPr>
      <a:lvl4pPr marL="1266238"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4pPr>
      <a:lvl5pPr marL="1628021"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5pPr>
      <a:lvl6pPr marL="1989803"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6pPr>
      <a:lvl7pPr marL="2351585"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7pPr>
      <a:lvl8pPr marL="2713368"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8pPr>
      <a:lvl9pPr marL="3075150"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9pPr>
    </p:bodyStyle>
    <p:otherStyle>
      <a:defPPr>
        <a:defRPr lang="en-US"/>
      </a:defPPr>
      <a:lvl1pPr marL="0" algn="l" defTabSz="723565" rtl="0" eaLnBrk="1" latinLnBrk="0" hangingPunct="1">
        <a:defRPr kumimoji="1" sz="1424" kern="1200">
          <a:solidFill>
            <a:schemeClr val="tx1"/>
          </a:solidFill>
          <a:latin typeface="+mn-lt"/>
          <a:ea typeface="+mn-ea"/>
          <a:cs typeface="+mn-cs"/>
        </a:defRPr>
      </a:lvl1pPr>
      <a:lvl2pPr marL="361782" algn="l" defTabSz="723565" rtl="0" eaLnBrk="1" latinLnBrk="0" hangingPunct="1">
        <a:defRPr kumimoji="1" sz="1424" kern="1200">
          <a:solidFill>
            <a:schemeClr val="tx1"/>
          </a:solidFill>
          <a:latin typeface="+mn-lt"/>
          <a:ea typeface="+mn-ea"/>
          <a:cs typeface="+mn-cs"/>
        </a:defRPr>
      </a:lvl2pPr>
      <a:lvl3pPr marL="723565" algn="l" defTabSz="723565" rtl="0" eaLnBrk="1" latinLnBrk="0" hangingPunct="1">
        <a:defRPr kumimoji="1" sz="1424" kern="1200">
          <a:solidFill>
            <a:schemeClr val="tx1"/>
          </a:solidFill>
          <a:latin typeface="+mn-lt"/>
          <a:ea typeface="+mn-ea"/>
          <a:cs typeface="+mn-cs"/>
        </a:defRPr>
      </a:lvl3pPr>
      <a:lvl4pPr marL="1085347" algn="l" defTabSz="723565" rtl="0" eaLnBrk="1" latinLnBrk="0" hangingPunct="1">
        <a:defRPr kumimoji="1" sz="1424" kern="1200">
          <a:solidFill>
            <a:schemeClr val="tx1"/>
          </a:solidFill>
          <a:latin typeface="+mn-lt"/>
          <a:ea typeface="+mn-ea"/>
          <a:cs typeface="+mn-cs"/>
        </a:defRPr>
      </a:lvl4pPr>
      <a:lvl5pPr marL="1447129" algn="l" defTabSz="723565" rtl="0" eaLnBrk="1" latinLnBrk="0" hangingPunct="1">
        <a:defRPr kumimoji="1" sz="1424" kern="1200">
          <a:solidFill>
            <a:schemeClr val="tx1"/>
          </a:solidFill>
          <a:latin typeface="+mn-lt"/>
          <a:ea typeface="+mn-ea"/>
          <a:cs typeface="+mn-cs"/>
        </a:defRPr>
      </a:lvl5pPr>
      <a:lvl6pPr marL="1808912" algn="l" defTabSz="723565" rtl="0" eaLnBrk="1" latinLnBrk="0" hangingPunct="1">
        <a:defRPr kumimoji="1" sz="1424" kern="1200">
          <a:solidFill>
            <a:schemeClr val="tx1"/>
          </a:solidFill>
          <a:latin typeface="+mn-lt"/>
          <a:ea typeface="+mn-ea"/>
          <a:cs typeface="+mn-cs"/>
        </a:defRPr>
      </a:lvl6pPr>
      <a:lvl7pPr marL="2170694" algn="l" defTabSz="723565" rtl="0" eaLnBrk="1" latinLnBrk="0" hangingPunct="1">
        <a:defRPr kumimoji="1" sz="1424" kern="1200">
          <a:solidFill>
            <a:schemeClr val="tx1"/>
          </a:solidFill>
          <a:latin typeface="+mn-lt"/>
          <a:ea typeface="+mn-ea"/>
          <a:cs typeface="+mn-cs"/>
        </a:defRPr>
      </a:lvl7pPr>
      <a:lvl8pPr marL="2532477" algn="l" defTabSz="723565" rtl="0" eaLnBrk="1" latinLnBrk="0" hangingPunct="1">
        <a:defRPr kumimoji="1" sz="1424" kern="1200">
          <a:solidFill>
            <a:schemeClr val="tx1"/>
          </a:solidFill>
          <a:latin typeface="+mn-lt"/>
          <a:ea typeface="+mn-ea"/>
          <a:cs typeface="+mn-cs"/>
        </a:defRPr>
      </a:lvl8pPr>
      <a:lvl9pPr marL="2894259" algn="l" defTabSz="723565" rtl="0" eaLnBrk="1" latinLnBrk="0" hangingPunct="1">
        <a:defRPr kumimoji="1" sz="1424"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mailto:shugyosokushin-g04@gbox.pref.osaka.lg.jp"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hyperlink" Target="https://www.pref.osaka.lg.jp/tc-shogaisha/hp/" TargetMode="External"/><Relationship Id="rId7" Type="http://schemas.openxmlformats.org/officeDocument/2006/relationships/image" Target="../media/image7.png"/><Relationship Id="rId2" Type="http://schemas.openxmlformats.org/officeDocument/2006/relationships/hyperlink" Target="mailto:shugyosokushin-g04@gbox.pref.osaka.lg.jp" TargetMode="External"/><Relationship Id="rId1" Type="http://schemas.openxmlformats.org/officeDocument/2006/relationships/slideLayout" Target="../slideLayouts/slideLayout7.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08EB52A5-2B8C-4F19-8F87-3358FD5C51A1}"/>
              </a:ext>
            </a:extLst>
          </p:cNvPr>
          <p:cNvPicPr>
            <a:picLocks noChangeAspect="1"/>
          </p:cNvPicPr>
          <p:nvPr/>
        </p:nvPicPr>
        <p:blipFill rotWithShape="1">
          <a:blip r:embed="rId3" cstate="print">
            <a:alphaModFix amt="45000"/>
            <a:extLst>
              <a:ext uri="{28A0092B-C50C-407E-A947-70E740481C1C}">
                <a14:useLocalDpi xmlns:a14="http://schemas.microsoft.com/office/drawing/2010/main" val="0"/>
              </a:ext>
            </a:extLst>
          </a:blip>
          <a:srcRect t="11083" b="7923"/>
          <a:stretch/>
        </p:blipFill>
        <p:spPr>
          <a:xfrm>
            <a:off x="9459" y="0"/>
            <a:ext cx="7226366" cy="4095284"/>
          </a:xfrm>
          <a:prstGeom prst="rect">
            <a:avLst/>
          </a:prstGeom>
        </p:spPr>
      </p:pic>
      <p:sp>
        <p:nvSpPr>
          <p:cNvPr id="25" name="タイトル 1">
            <a:extLst>
              <a:ext uri="{FF2B5EF4-FFF2-40B4-BE49-F238E27FC236}">
                <a16:creationId xmlns:a16="http://schemas.microsoft.com/office/drawing/2014/main" id="{9C6CAA4B-BC7A-44ED-A945-19948669CC1B}"/>
              </a:ext>
            </a:extLst>
          </p:cNvPr>
          <p:cNvSpPr txBox="1">
            <a:spLocks/>
          </p:cNvSpPr>
          <p:nvPr/>
        </p:nvSpPr>
        <p:spPr>
          <a:xfrm>
            <a:off x="97022" y="1419414"/>
            <a:ext cx="7083899" cy="1625667"/>
          </a:xfrm>
          <a:prstGeom prst="rect">
            <a:avLst/>
          </a:prstGeom>
          <a:ln>
            <a:noFill/>
          </a:ln>
        </p:spPr>
        <p:txBody>
          <a:bodyPr>
            <a:noAutofit/>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defRPr>
            </a:lvl5pPr>
            <a:lvl6pPr marL="457200" algn="ctr" rtl="0" fontAlgn="base">
              <a:spcBef>
                <a:spcPct val="0"/>
              </a:spcBef>
              <a:spcAft>
                <a:spcPct val="0"/>
              </a:spcAft>
              <a:defRPr kumimoji="1" sz="4400">
                <a:solidFill>
                  <a:schemeClr val="tx2"/>
                </a:solidFill>
                <a:latin typeface="Arial" charset="0"/>
                <a:ea typeface="ＭＳ Ｐゴシック" charset="-128"/>
              </a:defRPr>
            </a:lvl6pPr>
            <a:lvl7pPr marL="914400" algn="ctr" rtl="0" fontAlgn="base">
              <a:spcBef>
                <a:spcPct val="0"/>
              </a:spcBef>
              <a:spcAft>
                <a:spcPct val="0"/>
              </a:spcAft>
              <a:defRPr kumimoji="1" sz="4400">
                <a:solidFill>
                  <a:schemeClr val="tx2"/>
                </a:solidFill>
                <a:latin typeface="Arial" charset="0"/>
                <a:ea typeface="ＭＳ Ｐゴシック" charset="-128"/>
              </a:defRPr>
            </a:lvl7pPr>
            <a:lvl8pPr marL="1371600" algn="ctr" rtl="0" fontAlgn="base">
              <a:spcBef>
                <a:spcPct val="0"/>
              </a:spcBef>
              <a:spcAft>
                <a:spcPct val="0"/>
              </a:spcAft>
              <a:defRPr kumimoji="1" sz="4400">
                <a:solidFill>
                  <a:schemeClr val="tx2"/>
                </a:solidFill>
                <a:latin typeface="Arial" charset="0"/>
                <a:ea typeface="ＭＳ Ｐゴシック" charset="-128"/>
              </a:defRPr>
            </a:lvl8pPr>
            <a:lvl9pPr marL="1828800" algn="ctr" rtl="0" fontAlgn="base">
              <a:spcBef>
                <a:spcPct val="0"/>
              </a:spcBef>
              <a:spcAft>
                <a:spcPct val="0"/>
              </a:spcAft>
              <a:defRPr kumimoji="1" sz="4400">
                <a:solidFill>
                  <a:schemeClr val="tx2"/>
                </a:solidFill>
                <a:latin typeface="Arial" charset="0"/>
                <a:ea typeface="ＭＳ Ｐゴシック" charset="-128"/>
              </a:defRPr>
            </a:lvl9pPr>
          </a:lstStyle>
          <a:p>
            <a:r>
              <a:rPr lang="ja-JP" altLang="en-US" kern="0" dirty="0">
                <a:ln w="28575">
                  <a:solidFill>
                    <a:schemeClr val="accent1">
                      <a:lumMod val="75000"/>
                    </a:schemeClr>
                  </a:solidFill>
                </a:ln>
                <a:solidFill>
                  <a:schemeClr val="bg1"/>
                </a:solidFill>
                <a:latin typeface="HGP創英角ｺﾞｼｯｸUB" panose="020B0900000000000000" pitchFamily="50" charset="-128"/>
                <a:ea typeface="HGP創英角ｺﾞｼｯｸUB" panose="020B0900000000000000" pitchFamily="50" charset="-128"/>
              </a:rPr>
              <a:t>大阪障害者職業能力開発校</a:t>
            </a:r>
            <a:endParaRPr lang="en-US" altLang="ja-JP" kern="0" dirty="0">
              <a:ln w="28575">
                <a:solidFill>
                  <a:schemeClr val="accent1">
                    <a:lumMod val="75000"/>
                  </a:schemeClr>
                </a:solidFill>
              </a:ln>
              <a:solidFill>
                <a:schemeClr val="bg1"/>
              </a:solidFill>
              <a:latin typeface="HGP創英角ｺﾞｼｯｸUB" panose="020B0900000000000000" pitchFamily="50" charset="-128"/>
              <a:ea typeface="HGP創英角ｺﾞｼｯｸUB" panose="020B0900000000000000" pitchFamily="50" charset="-128"/>
            </a:endParaRPr>
          </a:p>
          <a:p>
            <a:r>
              <a:rPr lang="ja-JP" altLang="en-US" kern="0" dirty="0">
                <a:ln w="28575">
                  <a:solidFill>
                    <a:schemeClr val="accent1">
                      <a:lumMod val="75000"/>
                    </a:schemeClr>
                  </a:solidFill>
                </a:ln>
                <a:solidFill>
                  <a:schemeClr val="bg1"/>
                </a:solidFill>
                <a:latin typeface="HGP創英角ｺﾞｼｯｸUB" panose="020B0900000000000000" pitchFamily="50" charset="-128"/>
                <a:ea typeface="HGP創英角ｺﾞｼｯｸUB" panose="020B0900000000000000" pitchFamily="50" charset="-128"/>
              </a:rPr>
              <a:t>見学セミナー</a:t>
            </a:r>
          </a:p>
          <a:p>
            <a:pPr algn="l"/>
            <a:endParaRPr lang="en-US" altLang="ja-JP" b="1" kern="0" dirty="0">
              <a:ln w="28575">
                <a:solidFill>
                  <a:schemeClr val="accent1">
                    <a:lumMod val="75000"/>
                  </a:schemeClr>
                </a:solidFill>
              </a:ln>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31" name="Rectangle 16">
            <a:extLst>
              <a:ext uri="{FF2B5EF4-FFF2-40B4-BE49-F238E27FC236}">
                <a16:creationId xmlns:a16="http://schemas.microsoft.com/office/drawing/2014/main" id="{28BC84DD-16C7-473F-BB96-9746BE30604E}"/>
              </a:ext>
            </a:extLst>
          </p:cNvPr>
          <p:cNvSpPr>
            <a:spLocks noChangeArrowheads="1"/>
          </p:cNvSpPr>
          <p:nvPr/>
        </p:nvSpPr>
        <p:spPr bwMode="auto">
          <a:xfrm>
            <a:off x="97022" y="9167007"/>
            <a:ext cx="6977274" cy="1103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None/>
              <a:defRPr/>
            </a:pPr>
            <a:r>
              <a:rPr lang="ja-JP" altLang="en-US" sz="1400" dirty="0">
                <a:latin typeface="BIZ UDPゴシック" panose="020B0400000000000000" pitchFamily="50" charset="-128"/>
                <a:ea typeface="BIZ UDPゴシック" panose="020B0400000000000000" pitchFamily="50" charset="-128"/>
              </a:rPr>
              <a:t>主　　　催　大阪府</a:t>
            </a:r>
            <a:endParaRPr lang="en-US" altLang="ja-JP" sz="1400" dirty="0">
              <a:latin typeface="BIZ UDPゴシック" panose="020B0400000000000000" pitchFamily="50" charset="-128"/>
              <a:ea typeface="BIZ UDPゴシック" panose="020B0400000000000000" pitchFamily="50" charset="-128"/>
            </a:endParaRPr>
          </a:p>
          <a:p>
            <a:pPr>
              <a:spcBef>
                <a:spcPct val="0"/>
              </a:spcBef>
              <a:buNone/>
              <a:defRPr/>
            </a:pPr>
            <a:endParaRPr lang="en-US" altLang="ja-JP" sz="800" dirty="0">
              <a:latin typeface="BIZ UDPゴシック" panose="020B0400000000000000" pitchFamily="50" charset="-128"/>
              <a:ea typeface="BIZ UDPゴシック" panose="020B0400000000000000" pitchFamily="50" charset="-128"/>
            </a:endParaRPr>
          </a:p>
          <a:p>
            <a:pPr>
              <a:spcBef>
                <a:spcPct val="0"/>
              </a:spcBef>
              <a:buNone/>
              <a:defRPr/>
            </a:pPr>
            <a:r>
              <a:rPr lang="ja-JP" altLang="en-US" sz="1400" dirty="0">
                <a:latin typeface="BIZ UDPゴシック" panose="020B0400000000000000" pitchFamily="50" charset="-128"/>
                <a:ea typeface="BIZ UDPゴシック" panose="020B0400000000000000" pitchFamily="50" charset="-128"/>
              </a:rPr>
              <a:t>問合せ先　大阪府障がい者雇用促進センター</a:t>
            </a:r>
            <a:endParaRPr lang="en-US" altLang="ja-JP" sz="1400" dirty="0">
              <a:latin typeface="BIZ UDPゴシック" panose="020B0400000000000000" pitchFamily="50" charset="-128"/>
              <a:ea typeface="BIZ UDPゴシック" panose="020B0400000000000000" pitchFamily="50" charset="-128"/>
            </a:endParaRPr>
          </a:p>
          <a:p>
            <a:pPr>
              <a:spcBef>
                <a:spcPct val="0"/>
              </a:spcBef>
              <a:buNone/>
              <a:defRPr/>
            </a:pPr>
            <a:r>
              <a:rPr lang="en-US" altLang="ja-JP" sz="1400" dirty="0">
                <a:latin typeface="BIZ UDPゴシック" panose="020B0400000000000000" pitchFamily="50" charset="-128"/>
                <a:ea typeface="BIZ UDPゴシック" panose="020B0400000000000000" pitchFamily="50" charset="-128"/>
              </a:rPr>
              <a:t>              </a:t>
            </a:r>
            <a:r>
              <a:rPr lang="ja-JP" altLang="en-US" sz="1400" dirty="0">
                <a:latin typeface="BIZ UDPゴシック" panose="020B0400000000000000" pitchFamily="50" charset="-128"/>
                <a:ea typeface="BIZ UDPゴシック" panose="020B0400000000000000" pitchFamily="50" charset="-128"/>
              </a:rPr>
              <a:t>　</a:t>
            </a:r>
            <a:r>
              <a:rPr lang="en-US" altLang="ja-JP" sz="1400" dirty="0">
                <a:latin typeface="BIZ UDPゴシック" panose="020B0400000000000000" pitchFamily="50" charset="-128"/>
                <a:ea typeface="BIZ UDPゴシック" panose="020B0400000000000000" pitchFamily="50" charset="-128"/>
              </a:rPr>
              <a:t> </a:t>
            </a:r>
            <a:r>
              <a:rPr lang="ja-JP" altLang="en-US" sz="1400" dirty="0">
                <a:latin typeface="BIZ UDPゴシック" panose="020B0400000000000000" pitchFamily="50" charset="-128"/>
                <a:ea typeface="BIZ UDPゴシック" panose="020B0400000000000000" pitchFamily="50" charset="-128"/>
              </a:rPr>
              <a:t>（大阪府 商工労働部 雇用推進室 就業促進課 </a:t>
            </a:r>
            <a:r>
              <a:rPr lang="ja-JP" altLang="en-US" sz="1400" dirty="0" err="1">
                <a:latin typeface="BIZ UDPゴシック" panose="020B0400000000000000" pitchFamily="50" charset="-128"/>
                <a:ea typeface="BIZ UDPゴシック" panose="020B0400000000000000" pitchFamily="50" charset="-128"/>
              </a:rPr>
              <a:t>障がい</a:t>
            </a:r>
            <a:r>
              <a:rPr lang="ja-JP" altLang="en-US" sz="1400" dirty="0">
                <a:latin typeface="BIZ UDPゴシック" panose="020B0400000000000000" pitchFamily="50" charset="-128"/>
                <a:ea typeface="BIZ UDPゴシック" panose="020B0400000000000000" pitchFamily="50" charset="-128"/>
              </a:rPr>
              <a:t>者雇用促進グループ）</a:t>
            </a:r>
            <a:endParaRPr lang="en-US" altLang="ja-JP" sz="1400" dirty="0">
              <a:latin typeface="BIZ UDPゴシック" panose="020B0400000000000000" pitchFamily="50" charset="-128"/>
              <a:ea typeface="BIZ UDPゴシック" panose="020B0400000000000000" pitchFamily="50" charset="-128"/>
            </a:endParaRPr>
          </a:p>
          <a:p>
            <a:pPr>
              <a:spcBef>
                <a:spcPct val="0"/>
              </a:spcBef>
              <a:buNone/>
              <a:defRPr/>
            </a:pPr>
            <a:r>
              <a:rPr lang="ja-JP" altLang="en-US" sz="1400" dirty="0">
                <a:latin typeface="BIZ UDPゴシック" panose="020B0400000000000000" pitchFamily="50" charset="-128"/>
                <a:ea typeface="BIZ UDPゴシック" panose="020B0400000000000000" pitchFamily="50" charset="-128"/>
              </a:rPr>
              <a:t>　　　　　　　　　</a:t>
            </a:r>
            <a:r>
              <a:rPr lang="en-US" altLang="ja-JP" sz="1400" dirty="0">
                <a:latin typeface="BIZ UDPゴシック" panose="020B0400000000000000" pitchFamily="50" charset="-128"/>
                <a:ea typeface="BIZ UDPゴシック" panose="020B0400000000000000" pitchFamily="50" charset="-128"/>
              </a:rPr>
              <a:t>TEL</a:t>
            </a:r>
            <a:r>
              <a:rPr lang="ja-JP" altLang="en-US" sz="1400" dirty="0">
                <a:latin typeface="BIZ UDPゴシック" panose="020B0400000000000000" pitchFamily="50" charset="-128"/>
                <a:ea typeface="BIZ UDPゴシック" panose="020B0400000000000000" pitchFamily="50" charset="-128"/>
              </a:rPr>
              <a:t>　</a:t>
            </a:r>
            <a:r>
              <a:rPr lang="en-US" altLang="ja-JP" sz="1400" dirty="0">
                <a:latin typeface="BIZ UDPゴシック" panose="020B0400000000000000" pitchFamily="50" charset="-128"/>
                <a:ea typeface="BIZ UDPゴシック" panose="020B0400000000000000" pitchFamily="50" charset="-128"/>
              </a:rPr>
              <a:t>06-6360-9077</a:t>
            </a:r>
            <a:r>
              <a:rPr lang="ja-JP" altLang="en-US" sz="1400" dirty="0">
                <a:latin typeface="BIZ UDPゴシック" panose="020B0400000000000000" pitchFamily="50" charset="-128"/>
                <a:ea typeface="BIZ UDPゴシック" panose="020B0400000000000000" pitchFamily="50" charset="-128"/>
              </a:rPr>
              <a:t>　　</a:t>
            </a:r>
            <a:r>
              <a:rPr lang="en-US" altLang="ja-JP" sz="1400" dirty="0">
                <a:latin typeface="BIZ UDPゴシック" panose="020B0400000000000000" pitchFamily="50" charset="-128"/>
                <a:ea typeface="BIZ UDPゴシック" panose="020B0400000000000000" pitchFamily="50" charset="-128"/>
              </a:rPr>
              <a:t>FAX</a:t>
            </a:r>
            <a:r>
              <a:rPr lang="ja-JP" altLang="en-US" sz="1400" dirty="0">
                <a:latin typeface="BIZ UDPゴシック" panose="020B0400000000000000" pitchFamily="50" charset="-128"/>
                <a:ea typeface="BIZ UDPゴシック" panose="020B0400000000000000" pitchFamily="50" charset="-128"/>
              </a:rPr>
              <a:t>　</a:t>
            </a:r>
            <a:r>
              <a:rPr lang="en-US" altLang="ja-JP" sz="1400" dirty="0">
                <a:latin typeface="BIZ UDPゴシック" panose="020B0400000000000000" pitchFamily="50" charset="-128"/>
                <a:ea typeface="BIZ UDPゴシック" panose="020B0400000000000000" pitchFamily="50" charset="-128"/>
              </a:rPr>
              <a:t>06-6360-9079</a:t>
            </a:r>
          </a:p>
          <a:p>
            <a:pPr eaLnBrk="1" hangingPunct="1">
              <a:spcBef>
                <a:spcPct val="0"/>
              </a:spcBef>
              <a:buFontTx/>
              <a:buNone/>
              <a:defRPr/>
            </a:pPr>
            <a:r>
              <a:rPr lang="ja-JP" altLang="en-US" sz="1400" dirty="0">
                <a:latin typeface="BIZ UDPゴシック" panose="020B0400000000000000" pitchFamily="50" charset="-128"/>
                <a:ea typeface="BIZ UDPゴシック" panose="020B0400000000000000" pitchFamily="50" charset="-128"/>
              </a:rPr>
              <a:t>　　　 　　　　　 </a:t>
            </a:r>
            <a:r>
              <a:rPr lang="en-US" altLang="ja-JP" sz="1400" dirty="0">
                <a:latin typeface="BIZ UDPゴシック" panose="020B0400000000000000" pitchFamily="50" charset="-128"/>
                <a:ea typeface="BIZ UDPゴシック" panose="020B0400000000000000" pitchFamily="50" charset="-128"/>
              </a:rPr>
              <a:t>E-mail</a:t>
            </a:r>
            <a:r>
              <a:rPr lang="ja-JP" altLang="en-US" sz="1400" dirty="0">
                <a:latin typeface="BIZ UDPゴシック" panose="020B0400000000000000" pitchFamily="50" charset="-128"/>
                <a:ea typeface="BIZ UDPゴシック" panose="020B0400000000000000" pitchFamily="50" charset="-128"/>
              </a:rPr>
              <a:t>　</a:t>
            </a:r>
            <a:r>
              <a:rPr lang="en-US" altLang="ja-JP" sz="1400" dirty="0">
                <a:latin typeface="BIZ UDPゴシック" panose="020B0400000000000000" pitchFamily="50" charset="-128"/>
                <a:ea typeface="BIZ UDPゴシック" panose="020B0400000000000000" pitchFamily="50" charset="-128"/>
              </a:rPr>
              <a:t> </a:t>
            </a:r>
            <a:r>
              <a:rPr lang="en-US" altLang="ja-JP" sz="1400" dirty="0">
                <a:latin typeface="BIZ UDPゴシック" panose="020B0400000000000000" pitchFamily="50" charset="-128"/>
                <a:ea typeface="BIZ UDPゴシック" panose="020B0400000000000000" pitchFamily="50" charset="-128"/>
                <a:hlinkClick r:id="rId4"/>
              </a:rPr>
              <a:t>shugyosokushin-g04@gbox.pref.osaka.lg.jp</a:t>
            </a:r>
            <a:endParaRPr lang="en-US" altLang="ja-JP" sz="1400" dirty="0">
              <a:latin typeface="BIZ UDPゴシック" panose="020B0400000000000000" pitchFamily="50" charset="-128"/>
              <a:ea typeface="BIZ UDPゴシック" panose="020B0400000000000000" pitchFamily="50" charset="-128"/>
            </a:endParaRPr>
          </a:p>
        </p:txBody>
      </p:sp>
      <p:grpSp>
        <p:nvGrpSpPr>
          <p:cNvPr id="9" name="グループ化 8">
            <a:extLst>
              <a:ext uri="{FF2B5EF4-FFF2-40B4-BE49-F238E27FC236}">
                <a16:creationId xmlns:a16="http://schemas.microsoft.com/office/drawing/2014/main" id="{549E2F59-00B7-4989-AC91-89B037FEA07E}"/>
              </a:ext>
            </a:extLst>
          </p:cNvPr>
          <p:cNvGrpSpPr/>
          <p:nvPr/>
        </p:nvGrpSpPr>
        <p:grpSpPr>
          <a:xfrm>
            <a:off x="305544" y="4211588"/>
            <a:ext cx="6624736" cy="4672974"/>
            <a:chOff x="273291" y="4228528"/>
            <a:chExt cx="6624736" cy="4672974"/>
          </a:xfrm>
        </p:grpSpPr>
        <p:pic>
          <p:nvPicPr>
            <p:cNvPr id="1030" name="Picture 6" descr="ダブルリングのメモ帳のイラスト（横向き：長方形）">
              <a:extLst>
                <a:ext uri="{FF2B5EF4-FFF2-40B4-BE49-F238E27FC236}">
                  <a16:creationId xmlns:a16="http://schemas.microsoft.com/office/drawing/2014/main" id="{14343A25-761C-4A6C-B68E-795458B7FB6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3291" y="4228528"/>
              <a:ext cx="6624736" cy="4672974"/>
            </a:xfrm>
            <a:prstGeom prst="rect">
              <a:avLst/>
            </a:prstGeom>
            <a:noFill/>
            <a:extLst>
              <a:ext uri="{909E8E84-426E-40DD-AFC4-6F175D3DCCD1}">
                <a14:hiddenFill xmlns:a14="http://schemas.microsoft.com/office/drawing/2010/main">
                  <a:solidFill>
                    <a:srgbClr val="FFFFFF"/>
                  </a:solidFill>
                </a14:hiddenFill>
              </a:ext>
            </a:extLst>
          </p:spPr>
        </p:pic>
        <p:sp>
          <p:nvSpPr>
            <p:cNvPr id="8" name="正方形/長方形 7">
              <a:extLst>
                <a:ext uri="{FF2B5EF4-FFF2-40B4-BE49-F238E27FC236}">
                  <a16:creationId xmlns:a16="http://schemas.microsoft.com/office/drawing/2014/main" id="{535DD0EB-DAA0-421E-B4EF-48909B3DA249}"/>
                </a:ext>
              </a:extLst>
            </p:cNvPr>
            <p:cNvSpPr/>
            <p:nvPr/>
          </p:nvSpPr>
          <p:spPr>
            <a:xfrm>
              <a:off x="1025624" y="4359230"/>
              <a:ext cx="5524895" cy="43013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6" name="テキスト ボックス 35">
            <a:extLst>
              <a:ext uri="{FF2B5EF4-FFF2-40B4-BE49-F238E27FC236}">
                <a16:creationId xmlns:a16="http://schemas.microsoft.com/office/drawing/2014/main" id="{832A858F-DE77-4CC7-8339-13FD659A7AC1}"/>
              </a:ext>
            </a:extLst>
          </p:cNvPr>
          <p:cNvSpPr txBox="1"/>
          <p:nvPr/>
        </p:nvSpPr>
        <p:spPr>
          <a:xfrm>
            <a:off x="1507533" y="5415979"/>
            <a:ext cx="4490544" cy="307777"/>
          </a:xfrm>
          <a:prstGeom prst="rect">
            <a:avLst/>
          </a:prstGeom>
          <a:noFill/>
        </p:spPr>
        <p:txBody>
          <a:bodyPr wrap="square" rtlCol="0">
            <a:spAutoFit/>
          </a:bodyPr>
          <a:lstStyle/>
          <a:p>
            <a:r>
              <a:rPr kumimoji="1" lang="zh-TW" altLang="en-US" sz="1400" dirty="0">
                <a:latin typeface="BIZ UDPゴシック" panose="020B0400000000000000" pitchFamily="50" charset="-128"/>
                <a:ea typeface="BIZ UDPゴシック" panose="020B0400000000000000" pitchFamily="50" charset="-128"/>
              </a:rPr>
              <a:t>大阪障害者職業能力開発校（堺市南区城山台</a:t>
            </a:r>
            <a:r>
              <a:rPr kumimoji="1" lang="en-US" altLang="zh-TW" sz="1400" dirty="0">
                <a:latin typeface="BIZ UDPゴシック" panose="020B0400000000000000" pitchFamily="50" charset="-128"/>
                <a:ea typeface="BIZ UDPゴシック" panose="020B0400000000000000" pitchFamily="50" charset="-128"/>
              </a:rPr>
              <a:t>5-1-3</a:t>
            </a:r>
            <a:r>
              <a:rPr kumimoji="1" lang="zh-TW" altLang="en-US" sz="1400" dirty="0">
                <a:latin typeface="BIZ UDPゴシック" panose="020B0400000000000000" pitchFamily="50" charset="-128"/>
                <a:ea typeface="BIZ UDPゴシック" panose="020B0400000000000000" pitchFamily="50" charset="-128"/>
              </a:rPr>
              <a:t>）</a:t>
            </a:r>
            <a:endParaRPr kumimoji="1" lang="en-US" altLang="ja-JP" sz="1200" dirty="0">
              <a:latin typeface="BIZ UDPゴシック" panose="020B0400000000000000" pitchFamily="50" charset="-128"/>
              <a:ea typeface="BIZ UDPゴシック" panose="020B0400000000000000" pitchFamily="50" charset="-128"/>
            </a:endParaRPr>
          </a:p>
        </p:txBody>
      </p:sp>
      <p:sp>
        <p:nvSpPr>
          <p:cNvPr id="40" name="テキスト ボックス 39">
            <a:extLst>
              <a:ext uri="{FF2B5EF4-FFF2-40B4-BE49-F238E27FC236}">
                <a16:creationId xmlns:a16="http://schemas.microsoft.com/office/drawing/2014/main" id="{43EEB1F9-F782-4EA4-A2A2-B98D34BA1FB6}"/>
              </a:ext>
            </a:extLst>
          </p:cNvPr>
          <p:cNvSpPr txBox="1"/>
          <p:nvPr/>
        </p:nvSpPr>
        <p:spPr>
          <a:xfrm>
            <a:off x="1507533" y="5741809"/>
            <a:ext cx="3977376" cy="430887"/>
          </a:xfrm>
          <a:prstGeom prst="rect">
            <a:avLst/>
          </a:prstGeom>
          <a:noFill/>
        </p:spPr>
        <p:txBody>
          <a:bodyPr wrap="square" rtlCol="0">
            <a:spAutoFit/>
          </a:bodyPr>
          <a:lstStyle/>
          <a:p>
            <a:r>
              <a:rPr kumimoji="1" lang="en-US" altLang="ja-JP" sz="1100" dirty="0">
                <a:latin typeface="BIZ UDPゴシック" panose="020B0400000000000000" pitchFamily="50" charset="-128"/>
                <a:ea typeface="BIZ UDPゴシック" panose="020B0400000000000000" pitchFamily="50" charset="-128"/>
              </a:rPr>
              <a:t>※</a:t>
            </a:r>
            <a:r>
              <a:rPr kumimoji="1" lang="ja-JP" altLang="en-US" sz="1100" dirty="0">
                <a:latin typeface="BIZ UDPゴシック" panose="020B0400000000000000" pitchFamily="50" charset="-128"/>
                <a:ea typeface="BIZ UDPゴシック" panose="020B0400000000000000" pitchFamily="50" charset="-128"/>
              </a:rPr>
              <a:t>泉北高速</a:t>
            </a:r>
            <a:r>
              <a:rPr kumimoji="1" lang="en-US" altLang="ja-JP" sz="1100" dirty="0">
                <a:latin typeface="BIZ UDPゴシック" panose="020B0400000000000000" pitchFamily="50" charset="-128"/>
                <a:ea typeface="BIZ UDPゴシック" panose="020B0400000000000000" pitchFamily="50" charset="-128"/>
              </a:rPr>
              <a:t>｢</a:t>
            </a:r>
            <a:r>
              <a:rPr kumimoji="1" lang="ja-JP" altLang="en-US" sz="1100" dirty="0">
                <a:latin typeface="BIZ UDPゴシック" panose="020B0400000000000000" pitchFamily="50" charset="-128"/>
                <a:ea typeface="BIZ UDPゴシック" panose="020B0400000000000000" pitchFamily="50" charset="-128"/>
              </a:rPr>
              <a:t>光明池駅</a:t>
            </a:r>
            <a:r>
              <a:rPr kumimoji="1" lang="en-US" altLang="ja-JP" sz="1100" dirty="0">
                <a:latin typeface="BIZ UDPゴシック" panose="020B0400000000000000" pitchFamily="50" charset="-128"/>
                <a:ea typeface="BIZ UDPゴシック" panose="020B0400000000000000" pitchFamily="50" charset="-128"/>
              </a:rPr>
              <a:t>｣</a:t>
            </a:r>
            <a:r>
              <a:rPr kumimoji="1" lang="ja-JP" altLang="en-US" sz="1100" dirty="0">
                <a:latin typeface="BIZ UDPゴシック" panose="020B0400000000000000" pitchFamily="50" charset="-128"/>
                <a:ea typeface="BIZ UDPゴシック" panose="020B0400000000000000" pitchFamily="50" charset="-128"/>
              </a:rPr>
              <a:t>から南海バス</a:t>
            </a:r>
            <a:r>
              <a:rPr kumimoji="1" lang="en-US" altLang="ja-JP" sz="1100" dirty="0">
                <a:latin typeface="BIZ UDPゴシック" panose="020B0400000000000000" pitchFamily="50" charset="-128"/>
                <a:ea typeface="BIZ UDPゴシック" panose="020B0400000000000000" pitchFamily="50" charset="-128"/>
              </a:rPr>
              <a:t>｢</a:t>
            </a:r>
            <a:r>
              <a:rPr kumimoji="1" lang="ja-JP" altLang="en-US" sz="1100" dirty="0">
                <a:latin typeface="BIZ UDPゴシック" panose="020B0400000000000000" pitchFamily="50" charset="-128"/>
                <a:ea typeface="BIZ UDPゴシック" panose="020B0400000000000000" pitchFamily="50" charset="-128"/>
              </a:rPr>
              <a:t>城山台</a:t>
            </a:r>
            <a:r>
              <a:rPr kumimoji="1" lang="en-US" altLang="ja-JP" sz="1100" dirty="0">
                <a:latin typeface="BIZ UDPゴシック" panose="020B0400000000000000" pitchFamily="50" charset="-128"/>
                <a:ea typeface="BIZ UDPゴシック" panose="020B0400000000000000" pitchFamily="50" charset="-128"/>
              </a:rPr>
              <a:t>5</a:t>
            </a:r>
            <a:r>
              <a:rPr kumimoji="1" lang="ja-JP" altLang="en-US" sz="1100" dirty="0">
                <a:latin typeface="BIZ UDPゴシック" panose="020B0400000000000000" pitchFamily="50" charset="-128"/>
                <a:ea typeface="BIZ UDPゴシック" panose="020B0400000000000000" pitchFamily="50" charset="-128"/>
              </a:rPr>
              <a:t>丁」下車すぐ。</a:t>
            </a:r>
            <a:endParaRPr kumimoji="1" lang="en-US" altLang="ja-JP" sz="1100" dirty="0">
              <a:latin typeface="BIZ UDPゴシック" panose="020B0400000000000000" pitchFamily="50" charset="-128"/>
              <a:ea typeface="BIZ UDPゴシック" panose="020B0400000000000000" pitchFamily="50" charset="-128"/>
            </a:endParaRPr>
          </a:p>
          <a:p>
            <a:r>
              <a:rPr kumimoji="1" lang="en-US" altLang="ja-JP" sz="1100" dirty="0">
                <a:latin typeface="BIZ UDPゴシック" panose="020B0400000000000000" pitchFamily="50" charset="-128"/>
                <a:ea typeface="BIZ UDPゴシック" panose="020B0400000000000000" pitchFamily="50" charset="-128"/>
              </a:rPr>
              <a:t>※</a:t>
            </a:r>
            <a:r>
              <a:rPr kumimoji="1" lang="ja-JP" altLang="en-US" sz="1100" dirty="0">
                <a:latin typeface="BIZ UDPゴシック" panose="020B0400000000000000" pitchFamily="50" charset="-128"/>
                <a:ea typeface="BIZ UDPゴシック" panose="020B0400000000000000" pitchFamily="50" charset="-128"/>
              </a:rPr>
              <a:t>駐車場もご利用いただけます。</a:t>
            </a:r>
          </a:p>
        </p:txBody>
      </p:sp>
      <p:sp>
        <p:nvSpPr>
          <p:cNvPr id="41" name="テキスト ボックス 40">
            <a:extLst>
              <a:ext uri="{FF2B5EF4-FFF2-40B4-BE49-F238E27FC236}">
                <a16:creationId xmlns:a16="http://schemas.microsoft.com/office/drawing/2014/main" id="{F65C7E69-0A98-4BBB-855E-2724669DA684}"/>
              </a:ext>
            </a:extLst>
          </p:cNvPr>
          <p:cNvSpPr txBox="1"/>
          <p:nvPr/>
        </p:nvSpPr>
        <p:spPr>
          <a:xfrm>
            <a:off x="1507533" y="4931668"/>
            <a:ext cx="4899648" cy="338554"/>
          </a:xfrm>
          <a:prstGeom prst="rect">
            <a:avLst/>
          </a:prstGeom>
          <a:noFill/>
        </p:spPr>
        <p:txBody>
          <a:bodyPr wrap="square" rtlCol="0">
            <a:spAutoFit/>
          </a:bodyPr>
          <a:lstStyle/>
          <a:p>
            <a:r>
              <a:rPr lang="en-US" altLang="ja-JP" sz="1600" dirty="0">
                <a:latin typeface="BIZ UDPゴシック" panose="020B0400000000000000" pitchFamily="50" charset="-128"/>
                <a:ea typeface="BIZ UDPゴシック" panose="020B0400000000000000" pitchFamily="50" charset="-128"/>
              </a:rPr>
              <a:t>20</a:t>
            </a:r>
            <a:r>
              <a:rPr lang="ja-JP" altLang="en-US" sz="1200" dirty="0">
                <a:latin typeface="BIZ UDPゴシック" panose="020B0400000000000000" pitchFamily="50" charset="-128"/>
                <a:ea typeface="BIZ UDPゴシック" panose="020B0400000000000000" pitchFamily="50" charset="-128"/>
              </a:rPr>
              <a:t>名程度 </a:t>
            </a:r>
            <a:r>
              <a:rPr lang="ja-JP" altLang="en-US" sz="1400" dirty="0">
                <a:latin typeface="BIZ UDPゴシック" panose="020B0400000000000000" pitchFamily="50" charset="-128"/>
                <a:ea typeface="BIZ UDPゴシック" panose="020B0400000000000000" pitchFamily="50" charset="-128"/>
              </a:rPr>
              <a:t>（申込先着順）</a:t>
            </a:r>
          </a:p>
        </p:txBody>
      </p:sp>
      <p:sp>
        <p:nvSpPr>
          <p:cNvPr id="7" name="正方形/長方形 6">
            <a:extLst>
              <a:ext uri="{FF2B5EF4-FFF2-40B4-BE49-F238E27FC236}">
                <a16:creationId xmlns:a16="http://schemas.microsoft.com/office/drawing/2014/main" id="{56667B39-D4E2-42AB-A120-29638AF7767D}"/>
              </a:ext>
            </a:extLst>
          </p:cNvPr>
          <p:cNvSpPr/>
          <p:nvPr/>
        </p:nvSpPr>
        <p:spPr>
          <a:xfrm>
            <a:off x="913861" y="6860105"/>
            <a:ext cx="1169735" cy="36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kumimoji="1" lang="ja-JP" altLang="en-US" sz="1400" dirty="0"/>
              <a:t>プログラム</a:t>
            </a:r>
          </a:p>
        </p:txBody>
      </p:sp>
      <p:sp>
        <p:nvSpPr>
          <p:cNvPr id="47" name="正方形/長方形 46">
            <a:extLst>
              <a:ext uri="{FF2B5EF4-FFF2-40B4-BE49-F238E27FC236}">
                <a16:creationId xmlns:a16="http://schemas.microsoft.com/office/drawing/2014/main" id="{62D4E863-246A-4B8A-95F4-04D1811C426E}"/>
              </a:ext>
            </a:extLst>
          </p:cNvPr>
          <p:cNvSpPr/>
          <p:nvPr/>
        </p:nvSpPr>
        <p:spPr>
          <a:xfrm>
            <a:off x="913861" y="4465054"/>
            <a:ext cx="559241" cy="36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kumimoji="1" lang="ja-JP" altLang="en-US" sz="1400" dirty="0"/>
              <a:t>日時</a:t>
            </a:r>
          </a:p>
        </p:txBody>
      </p:sp>
      <p:sp>
        <p:nvSpPr>
          <p:cNvPr id="48" name="正方形/長方形 47">
            <a:extLst>
              <a:ext uri="{FF2B5EF4-FFF2-40B4-BE49-F238E27FC236}">
                <a16:creationId xmlns:a16="http://schemas.microsoft.com/office/drawing/2014/main" id="{DA42D789-4C24-4AD2-8E64-467EC2816FA3}"/>
              </a:ext>
            </a:extLst>
          </p:cNvPr>
          <p:cNvSpPr/>
          <p:nvPr/>
        </p:nvSpPr>
        <p:spPr>
          <a:xfrm>
            <a:off x="913862" y="4941358"/>
            <a:ext cx="559241" cy="36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kumimoji="1" lang="ja-JP" altLang="en-US" sz="1400" dirty="0"/>
              <a:t>定員</a:t>
            </a:r>
          </a:p>
        </p:txBody>
      </p:sp>
      <p:sp>
        <p:nvSpPr>
          <p:cNvPr id="49" name="正方形/長方形 48">
            <a:extLst>
              <a:ext uri="{FF2B5EF4-FFF2-40B4-BE49-F238E27FC236}">
                <a16:creationId xmlns:a16="http://schemas.microsoft.com/office/drawing/2014/main" id="{2D32CF0B-4304-4920-8788-F5D6D384B039}"/>
              </a:ext>
            </a:extLst>
          </p:cNvPr>
          <p:cNvSpPr/>
          <p:nvPr/>
        </p:nvSpPr>
        <p:spPr>
          <a:xfrm>
            <a:off x="913861" y="5416754"/>
            <a:ext cx="559241" cy="36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kumimoji="1" lang="ja-JP" altLang="en-US" sz="1400" dirty="0"/>
              <a:t>場所</a:t>
            </a:r>
          </a:p>
        </p:txBody>
      </p:sp>
      <p:sp>
        <p:nvSpPr>
          <p:cNvPr id="50" name="正方形/長方形 49">
            <a:extLst>
              <a:ext uri="{FF2B5EF4-FFF2-40B4-BE49-F238E27FC236}">
                <a16:creationId xmlns:a16="http://schemas.microsoft.com/office/drawing/2014/main" id="{C7E3791E-2943-4641-B750-EDAF1287594F}"/>
              </a:ext>
            </a:extLst>
          </p:cNvPr>
          <p:cNvSpPr/>
          <p:nvPr/>
        </p:nvSpPr>
        <p:spPr>
          <a:xfrm>
            <a:off x="913861" y="6227812"/>
            <a:ext cx="1169735" cy="36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kumimoji="1" lang="ja-JP" altLang="en-US" sz="1400" dirty="0"/>
              <a:t>申込方法</a:t>
            </a:r>
          </a:p>
        </p:txBody>
      </p:sp>
      <p:sp>
        <p:nvSpPr>
          <p:cNvPr id="51" name="テキスト ボックス 50">
            <a:extLst>
              <a:ext uri="{FF2B5EF4-FFF2-40B4-BE49-F238E27FC236}">
                <a16:creationId xmlns:a16="http://schemas.microsoft.com/office/drawing/2014/main" id="{84AA9461-760D-4081-AA3B-86C85C15169B}"/>
              </a:ext>
            </a:extLst>
          </p:cNvPr>
          <p:cNvSpPr txBox="1"/>
          <p:nvPr/>
        </p:nvSpPr>
        <p:spPr>
          <a:xfrm>
            <a:off x="2092228" y="6155804"/>
            <a:ext cx="4490544" cy="677108"/>
          </a:xfrm>
          <a:prstGeom prst="rect">
            <a:avLst/>
          </a:prstGeom>
          <a:noFill/>
        </p:spPr>
        <p:txBody>
          <a:bodyPr wrap="square" rtlCol="0">
            <a:spAutoFit/>
          </a:bodyPr>
          <a:lstStyle/>
          <a:p>
            <a:r>
              <a:rPr kumimoji="1" lang="ja-JP" altLang="en-US" sz="1200" dirty="0">
                <a:latin typeface="BIZ UDPゴシック" panose="020B0400000000000000" pitchFamily="50" charset="-128"/>
                <a:ea typeface="BIZ UDPゴシック" panose="020B0400000000000000" pitchFamily="50" charset="-128"/>
              </a:rPr>
              <a:t>裏面をご確認のうえ、</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400" u="sng" dirty="0">
                <a:latin typeface="BIZ UDPゴシック" panose="020B0400000000000000" pitchFamily="50" charset="-128"/>
                <a:ea typeface="BIZ UDPゴシック" panose="020B0400000000000000" pitchFamily="50" charset="-128"/>
              </a:rPr>
              <a:t>令和</a:t>
            </a:r>
            <a:r>
              <a:rPr kumimoji="1" lang="en-US" altLang="ja-JP" sz="1400" u="sng" dirty="0">
                <a:latin typeface="BIZ UDPゴシック" panose="020B0400000000000000" pitchFamily="50" charset="-128"/>
                <a:ea typeface="BIZ UDPゴシック" panose="020B0400000000000000" pitchFamily="50" charset="-128"/>
              </a:rPr>
              <a:t>7</a:t>
            </a:r>
            <a:r>
              <a:rPr kumimoji="1" lang="ja-JP" altLang="en-US" sz="1400" u="sng" dirty="0">
                <a:latin typeface="BIZ UDPゴシック" panose="020B0400000000000000" pitchFamily="50" charset="-128"/>
                <a:ea typeface="BIZ UDPゴシック" panose="020B0400000000000000" pitchFamily="50" charset="-128"/>
              </a:rPr>
              <a:t>年</a:t>
            </a:r>
            <a:r>
              <a:rPr kumimoji="1" lang="en-US" altLang="ja-JP" sz="1400" u="sng" dirty="0">
                <a:latin typeface="BIZ UDPゴシック" panose="020B0400000000000000" pitchFamily="50" charset="-128"/>
                <a:ea typeface="BIZ UDPゴシック" panose="020B0400000000000000" pitchFamily="50" charset="-128"/>
              </a:rPr>
              <a:t>1</a:t>
            </a:r>
            <a:r>
              <a:rPr kumimoji="1" lang="ja-JP" altLang="en-US" sz="1400" u="sng" dirty="0">
                <a:latin typeface="BIZ UDPゴシック" panose="020B0400000000000000" pitchFamily="50" charset="-128"/>
                <a:ea typeface="BIZ UDPゴシック" panose="020B0400000000000000" pitchFamily="50" charset="-128"/>
              </a:rPr>
              <a:t>月</a:t>
            </a:r>
            <a:r>
              <a:rPr kumimoji="1" lang="en-US" altLang="ja-JP" sz="1400" u="sng" dirty="0">
                <a:latin typeface="BIZ UDPゴシック" panose="020B0400000000000000" pitchFamily="50" charset="-128"/>
                <a:ea typeface="BIZ UDPゴシック" panose="020B0400000000000000" pitchFamily="50" charset="-128"/>
              </a:rPr>
              <a:t>13</a:t>
            </a:r>
            <a:r>
              <a:rPr kumimoji="1" lang="ja-JP" altLang="en-US" sz="1400" u="sng" dirty="0">
                <a:latin typeface="BIZ UDPゴシック" panose="020B0400000000000000" pitchFamily="50" charset="-128"/>
                <a:ea typeface="BIZ UDPゴシック" panose="020B0400000000000000" pitchFamily="50" charset="-128"/>
              </a:rPr>
              <a:t>日（月）まで</a:t>
            </a:r>
            <a:r>
              <a:rPr kumimoji="1" lang="ja-JP" altLang="en-US" sz="1200" dirty="0">
                <a:latin typeface="BIZ UDPゴシック" panose="020B0400000000000000" pitchFamily="50" charset="-128"/>
                <a:ea typeface="BIZ UDPゴシック" panose="020B0400000000000000" pitchFamily="50" charset="-128"/>
              </a:rPr>
              <a:t>にお申し込みください。</a:t>
            </a:r>
            <a:endParaRPr kumimoji="1" lang="en-US" altLang="ja-JP" sz="1200" dirty="0">
              <a:latin typeface="BIZ UDPゴシック" panose="020B0400000000000000" pitchFamily="50" charset="-128"/>
              <a:ea typeface="BIZ UDPゴシック" panose="020B0400000000000000" pitchFamily="50" charset="-128"/>
            </a:endParaRPr>
          </a:p>
          <a:p>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申込締切延長しました！</a:t>
            </a:r>
            <a:endParaRPr kumimoji="1" lang="en-US" altLang="ja-JP" sz="1200" dirty="0">
              <a:latin typeface="BIZ UDPゴシック" panose="020B0400000000000000" pitchFamily="50" charset="-128"/>
              <a:ea typeface="BIZ UDPゴシック" panose="020B0400000000000000" pitchFamily="50" charset="-128"/>
            </a:endParaRPr>
          </a:p>
        </p:txBody>
      </p:sp>
      <p:sp>
        <p:nvSpPr>
          <p:cNvPr id="53" name="角丸四角形 18">
            <a:extLst>
              <a:ext uri="{FF2B5EF4-FFF2-40B4-BE49-F238E27FC236}">
                <a16:creationId xmlns:a16="http://schemas.microsoft.com/office/drawing/2014/main" id="{ACD3AEA0-632F-449D-9F21-52AFD6B811C4}"/>
              </a:ext>
            </a:extLst>
          </p:cNvPr>
          <p:cNvSpPr/>
          <p:nvPr/>
        </p:nvSpPr>
        <p:spPr>
          <a:xfrm>
            <a:off x="6138192" y="107132"/>
            <a:ext cx="1005068" cy="470890"/>
          </a:xfrm>
          <a:prstGeom prst="roundRect">
            <a:avLst/>
          </a:prstGeom>
          <a:solidFill>
            <a:schemeClr val="bg1"/>
          </a:solidFill>
          <a:ln w="4445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b="1" dirty="0">
                <a:latin typeface="BIZ UDPゴシック" panose="020B0400000000000000" pitchFamily="50" charset="-128"/>
                <a:ea typeface="BIZ UDPゴシック" panose="020B0400000000000000" pitchFamily="50" charset="-128"/>
              </a:rPr>
              <a:t>参加無料</a:t>
            </a:r>
            <a:endParaRPr lang="en-US" altLang="ja-JP" sz="1400" b="1" dirty="0">
              <a:latin typeface="BIZ UDPゴシック" panose="020B0400000000000000" pitchFamily="50" charset="-128"/>
              <a:ea typeface="BIZ UDPゴシック" panose="020B0400000000000000" pitchFamily="50" charset="-128"/>
            </a:endParaRPr>
          </a:p>
        </p:txBody>
      </p:sp>
      <p:sp>
        <p:nvSpPr>
          <p:cNvPr id="18" name="四角形: 角を丸くする 17">
            <a:extLst>
              <a:ext uri="{FF2B5EF4-FFF2-40B4-BE49-F238E27FC236}">
                <a16:creationId xmlns:a16="http://schemas.microsoft.com/office/drawing/2014/main" id="{DE3B453B-2C80-4F18-83B2-F3FCD5E58AE7}"/>
              </a:ext>
            </a:extLst>
          </p:cNvPr>
          <p:cNvSpPr/>
          <p:nvPr/>
        </p:nvSpPr>
        <p:spPr>
          <a:xfrm>
            <a:off x="2263508" y="4427612"/>
            <a:ext cx="3464784" cy="413667"/>
          </a:xfrm>
          <a:prstGeom prst="roundRect">
            <a:avLst/>
          </a:prstGeom>
          <a:solidFill>
            <a:srgbClr val="CCFF99">
              <a:alpha val="4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角丸四角形 33">
            <a:extLst>
              <a:ext uri="{FF2B5EF4-FFF2-40B4-BE49-F238E27FC236}">
                <a16:creationId xmlns:a16="http://schemas.microsoft.com/office/drawing/2014/main" id="{3AB560B5-955E-4B85-999E-71D229116D3F}"/>
              </a:ext>
            </a:extLst>
          </p:cNvPr>
          <p:cNvSpPr/>
          <p:nvPr/>
        </p:nvSpPr>
        <p:spPr>
          <a:xfrm>
            <a:off x="5164297" y="4754434"/>
            <a:ext cx="1667559" cy="311464"/>
          </a:xfrm>
          <a:prstGeom prst="roundRect">
            <a:avLst/>
          </a:prstGeom>
          <a:noFill/>
          <a:ln w="57150">
            <a:no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gn="ctr">
              <a:defRPr/>
            </a:pPr>
            <a:r>
              <a:rPr lang="ja-JP" altLang="en-US" sz="1200" dirty="0">
                <a:solidFill>
                  <a:schemeClr val="tx1"/>
                </a:solidFill>
                <a:latin typeface="BIZ UDPゴシック" panose="020B0400000000000000" pitchFamily="50" charset="-128"/>
                <a:ea typeface="BIZ UDPゴシック" panose="020B0400000000000000" pitchFamily="50" charset="-128"/>
              </a:rPr>
              <a:t>受付開始：</a:t>
            </a:r>
            <a:r>
              <a:rPr lang="en-US" altLang="ja-JP" sz="1200" dirty="0">
                <a:solidFill>
                  <a:schemeClr val="tx1"/>
                </a:solidFill>
                <a:latin typeface="BIZ UDPゴシック" panose="020B0400000000000000" pitchFamily="50" charset="-128"/>
                <a:ea typeface="BIZ UDPゴシック" panose="020B0400000000000000" pitchFamily="50" charset="-128"/>
              </a:rPr>
              <a:t>13:00</a:t>
            </a:r>
            <a:r>
              <a:rPr lang="ja-JP" altLang="en-US" sz="1200" dirty="0">
                <a:solidFill>
                  <a:schemeClr val="tx1"/>
                </a:solidFill>
                <a:latin typeface="BIZ UDPゴシック" panose="020B0400000000000000" pitchFamily="50" charset="-128"/>
                <a:ea typeface="BIZ UDPゴシック" panose="020B0400000000000000" pitchFamily="50" charset="-128"/>
              </a:rPr>
              <a:t>～</a:t>
            </a:r>
            <a:endParaRPr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58" name="四角形: 角を丸くする 57">
            <a:extLst>
              <a:ext uri="{FF2B5EF4-FFF2-40B4-BE49-F238E27FC236}">
                <a16:creationId xmlns:a16="http://schemas.microsoft.com/office/drawing/2014/main" id="{97C2A19B-54D3-4112-A29F-30F77EA86F14}"/>
              </a:ext>
            </a:extLst>
          </p:cNvPr>
          <p:cNvSpPr/>
          <p:nvPr/>
        </p:nvSpPr>
        <p:spPr>
          <a:xfrm>
            <a:off x="2150208" y="6860105"/>
            <a:ext cx="4563428" cy="379077"/>
          </a:xfrm>
          <a:prstGeom prst="roundRect">
            <a:avLst/>
          </a:prstGeom>
          <a:solidFill>
            <a:srgbClr val="CCFF99">
              <a:alpha val="4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テキスト ボックス 38">
            <a:extLst>
              <a:ext uri="{FF2B5EF4-FFF2-40B4-BE49-F238E27FC236}">
                <a16:creationId xmlns:a16="http://schemas.microsoft.com/office/drawing/2014/main" id="{01FB838C-B300-40E8-AEB3-147061B8C306}"/>
              </a:ext>
            </a:extLst>
          </p:cNvPr>
          <p:cNvSpPr txBox="1"/>
          <p:nvPr/>
        </p:nvSpPr>
        <p:spPr>
          <a:xfrm>
            <a:off x="1526576" y="4427612"/>
            <a:ext cx="4899648" cy="400110"/>
          </a:xfrm>
          <a:prstGeom prst="rect">
            <a:avLst/>
          </a:prstGeom>
          <a:noFill/>
        </p:spPr>
        <p:txBody>
          <a:bodyPr wrap="square" rtlCol="0">
            <a:spAutoFit/>
          </a:bodyPr>
          <a:lstStyle/>
          <a:p>
            <a:r>
              <a:rPr kumimoji="1" lang="zh-TW" altLang="en-US" sz="1400" dirty="0">
                <a:latin typeface="BIZ UDPゴシック" panose="020B0400000000000000" pitchFamily="50" charset="-128"/>
                <a:ea typeface="BIZ UDPゴシック" panose="020B0400000000000000" pitchFamily="50" charset="-128"/>
              </a:rPr>
              <a:t>令和</a:t>
            </a:r>
            <a:r>
              <a:rPr kumimoji="1" lang="en-US" altLang="zh-TW" sz="1400" dirty="0">
                <a:latin typeface="BIZ UDPゴシック" panose="020B0400000000000000" pitchFamily="50" charset="-128"/>
                <a:ea typeface="BIZ UDPゴシック" panose="020B0400000000000000" pitchFamily="50" charset="-128"/>
              </a:rPr>
              <a:t>7</a:t>
            </a:r>
            <a:r>
              <a:rPr kumimoji="1" lang="zh-TW" altLang="en-US" sz="1400" dirty="0">
                <a:latin typeface="BIZ UDPゴシック" panose="020B0400000000000000" pitchFamily="50" charset="-128"/>
                <a:ea typeface="BIZ UDPゴシック" panose="020B0400000000000000" pitchFamily="50" charset="-128"/>
              </a:rPr>
              <a:t>年</a:t>
            </a:r>
            <a:r>
              <a:rPr kumimoji="1" lang="zh-TW" altLang="en-US" sz="2000" dirty="0">
                <a:latin typeface="BIZ UDPゴシック" panose="020B0400000000000000" pitchFamily="50" charset="-128"/>
                <a:ea typeface="BIZ UDPゴシック" panose="020B0400000000000000" pitchFamily="50" charset="-128"/>
              </a:rPr>
              <a:t>１月</a:t>
            </a:r>
            <a:r>
              <a:rPr kumimoji="1" lang="en-US" altLang="zh-TW" sz="2000" dirty="0">
                <a:latin typeface="BIZ UDPゴシック" panose="020B0400000000000000" pitchFamily="50" charset="-128"/>
                <a:ea typeface="BIZ UDPゴシック" panose="020B0400000000000000" pitchFamily="50" charset="-128"/>
              </a:rPr>
              <a:t>15</a:t>
            </a:r>
            <a:r>
              <a:rPr kumimoji="1" lang="zh-TW" altLang="en-US" sz="2000" dirty="0">
                <a:latin typeface="BIZ UDPゴシック" panose="020B0400000000000000" pitchFamily="50" charset="-128"/>
                <a:ea typeface="BIZ UDPゴシック" panose="020B0400000000000000" pitchFamily="50" charset="-128"/>
              </a:rPr>
              <a:t>日</a:t>
            </a:r>
            <a:r>
              <a:rPr kumimoji="1" lang="en-US" altLang="zh-TW" sz="2000" dirty="0">
                <a:latin typeface="BIZ UDPゴシック" panose="020B0400000000000000" pitchFamily="50" charset="-128"/>
                <a:ea typeface="BIZ UDPゴシック" panose="020B0400000000000000" pitchFamily="50" charset="-128"/>
              </a:rPr>
              <a:t>(</a:t>
            </a:r>
            <a:r>
              <a:rPr kumimoji="1" lang="zh-TW" altLang="en-US" sz="2000" dirty="0">
                <a:latin typeface="BIZ UDPゴシック" panose="020B0400000000000000" pitchFamily="50" charset="-128"/>
                <a:ea typeface="BIZ UDPゴシック" panose="020B0400000000000000" pitchFamily="50" charset="-128"/>
              </a:rPr>
              <a:t>水</a:t>
            </a:r>
            <a:r>
              <a:rPr kumimoji="1" lang="en-US" altLang="zh-TW" sz="2000" dirty="0">
                <a:latin typeface="BIZ UDPゴシック" panose="020B0400000000000000" pitchFamily="50" charset="-128"/>
                <a:ea typeface="BIZ UDPゴシック" panose="020B0400000000000000" pitchFamily="50" charset="-128"/>
              </a:rPr>
              <a:t>)13:30</a:t>
            </a:r>
            <a:r>
              <a:rPr kumimoji="1" lang="zh-TW" altLang="en-US" sz="2000" dirty="0">
                <a:latin typeface="BIZ UDPゴシック" panose="020B0400000000000000" pitchFamily="50" charset="-128"/>
                <a:ea typeface="BIZ UDPゴシック" panose="020B0400000000000000" pitchFamily="50" charset="-128"/>
              </a:rPr>
              <a:t>～</a:t>
            </a:r>
            <a:r>
              <a:rPr kumimoji="1" lang="en-US" altLang="zh-TW" sz="2000" dirty="0">
                <a:latin typeface="BIZ UDPゴシック" panose="020B0400000000000000" pitchFamily="50" charset="-128"/>
                <a:ea typeface="BIZ UDPゴシック" panose="020B0400000000000000" pitchFamily="50" charset="-128"/>
              </a:rPr>
              <a:t>16:00</a:t>
            </a:r>
          </a:p>
        </p:txBody>
      </p:sp>
      <p:sp>
        <p:nvSpPr>
          <p:cNvPr id="59" name="四角形: 角を丸くする 58">
            <a:extLst>
              <a:ext uri="{FF2B5EF4-FFF2-40B4-BE49-F238E27FC236}">
                <a16:creationId xmlns:a16="http://schemas.microsoft.com/office/drawing/2014/main" id="{2D4B9CDE-3202-4119-84AA-0FF83C7404EC}"/>
              </a:ext>
            </a:extLst>
          </p:cNvPr>
          <p:cNvSpPr/>
          <p:nvPr/>
        </p:nvSpPr>
        <p:spPr>
          <a:xfrm>
            <a:off x="2126354" y="7344657"/>
            <a:ext cx="4611135" cy="1236486"/>
          </a:xfrm>
          <a:prstGeom prst="roundRect">
            <a:avLst/>
          </a:prstGeom>
          <a:solidFill>
            <a:srgbClr val="CCFF99">
              <a:alpha val="4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テキスト ボックス 41">
            <a:extLst>
              <a:ext uri="{FF2B5EF4-FFF2-40B4-BE49-F238E27FC236}">
                <a16:creationId xmlns:a16="http://schemas.microsoft.com/office/drawing/2014/main" id="{F2662440-30E2-4DD3-90F9-0CAF8EF1B729}"/>
              </a:ext>
            </a:extLst>
          </p:cNvPr>
          <p:cNvSpPr txBox="1"/>
          <p:nvPr/>
        </p:nvSpPr>
        <p:spPr>
          <a:xfrm>
            <a:off x="983735" y="6728662"/>
            <a:ext cx="5822039" cy="1760931"/>
          </a:xfrm>
          <a:prstGeom prst="rect">
            <a:avLst/>
          </a:prstGeom>
          <a:noFill/>
        </p:spPr>
        <p:txBody>
          <a:bodyPr wrap="square" rtlCol="0">
            <a:spAutoFit/>
          </a:bodyPr>
          <a:lstStyle/>
          <a:p>
            <a:pPr>
              <a:lnSpc>
                <a:spcPct val="200000"/>
              </a:lnSpc>
              <a:defRPr/>
            </a:pPr>
            <a:r>
              <a:rPr lang="ja-JP" altLang="en-US" sz="1400" b="1" dirty="0">
                <a:solidFill>
                  <a:schemeClr val="tx1"/>
                </a:solidFill>
                <a:latin typeface="BIZ UDPゴシック" panose="020B0400000000000000" pitchFamily="50" charset="-128"/>
                <a:ea typeface="BIZ UDPゴシック" panose="020B0400000000000000" pitchFamily="50" charset="-128"/>
              </a:rPr>
              <a:t>　　　　　　　　　　►　大阪障害者職業能力開発校　概要説明・見学</a:t>
            </a:r>
          </a:p>
          <a:p>
            <a:pPr>
              <a:lnSpc>
                <a:spcPct val="150000"/>
              </a:lnSpc>
              <a:defRPr/>
            </a:pPr>
            <a:r>
              <a:rPr lang="ja-JP" altLang="en-US" sz="1400" b="1" dirty="0">
                <a:solidFill>
                  <a:schemeClr val="tx1"/>
                </a:solidFill>
                <a:latin typeface="BIZ UDPゴシック" panose="020B0400000000000000" pitchFamily="50" charset="-128"/>
                <a:ea typeface="BIZ UDPゴシック" panose="020B0400000000000000" pitchFamily="50" charset="-128"/>
              </a:rPr>
              <a:t>　　　　　　　　　　</a:t>
            </a:r>
            <a:endParaRPr lang="en-US" altLang="ja-JP" sz="1400" b="1" dirty="0">
              <a:solidFill>
                <a:schemeClr val="tx1"/>
              </a:solidFill>
              <a:latin typeface="BIZ UDPゴシック" panose="020B0400000000000000" pitchFamily="50" charset="-128"/>
              <a:ea typeface="BIZ UDPゴシック" panose="020B0400000000000000" pitchFamily="50" charset="-128"/>
            </a:endParaRPr>
          </a:p>
          <a:p>
            <a:pPr>
              <a:lnSpc>
                <a:spcPct val="150000"/>
              </a:lnSpc>
              <a:defRPr/>
            </a:pPr>
            <a:r>
              <a:rPr lang="ja-JP" altLang="en-US" sz="1400" b="1" dirty="0">
                <a:latin typeface="BIZ UDPゴシック" panose="020B0400000000000000" pitchFamily="50" charset="-128"/>
                <a:ea typeface="BIZ UDPゴシック" panose="020B0400000000000000" pitchFamily="50" charset="-128"/>
              </a:rPr>
              <a:t>　　　　　　　　　　</a:t>
            </a:r>
            <a:r>
              <a:rPr lang="ja-JP" altLang="en-US" sz="1400" b="1" dirty="0">
                <a:solidFill>
                  <a:schemeClr val="tx1"/>
                </a:solidFill>
                <a:latin typeface="BIZ UDPゴシック" panose="020B0400000000000000" pitchFamily="50" charset="-128"/>
                <a:ea typeface="BIZ UDPゴシック" panose="020B0400000000000000" pitchFamily="50" charset="-128"/>
              </a:rPr>
              <a:t>►　修了生採用企業の事例紹介　</a:t>
            </a:r>
          </a:p>
          <a:p>
            <a:pPr>
              <a:lnSpc>
                <a:spcPct val="150000"/>
              </a:lnSpc>
              <a:defRPr/>
            </a:pPr>
            <a:r>
              <a:rPr lang="ja-JP" altLang="en-US" sz="1400" b="1" dirty="0">
                <a:solidFill>
                  <a:schemeClr val="tx1"/>
                </a:solidFill>
                <a:latin typeface="BIZ UDPゴシック" panose="020B0400000000000000" pitchFamily="50" charset="-128"/>
                <a:ea typeface="BIZ UDPゴシック" panose="020B0400000000000000" pitchFamily="50" charset="-128"/>
              </a:rPr>
              <a:t>　　　　　　　　　　　　　株式会社 星野リゾート・ワクワクシステムズ</a:t>
            </a:r>
            <a:endParaRPr lang="en-US" altLang="ja-JP" sz="1400" b="1" dirty="0">
              <a:solidFill>
                <a:schemeClr val="tx1"/>
              </a:solidFill>
              <a:latin typeface="BIZ UDPゴシック" panose="020B0400000000000000" pitchFamily="50" charset="-128"/>
              <a:ea typeface="BIZ UDPゴシック" panose="020B0400000000000000" pitchFamily="50" charset="-128"/>
            </a:endParaRPr>
          </a:p>
          <a:p>
            <a:pPr>
              <a:lnSpc>
                <a:spcPct val="150000"/>
              </a:lnSpc>
              <a:defRPr/>
            </a:pPr>
            <a:r>
              <a:rPr lang="ja-JP" altLang="en-US" sz="1400" b="1" dirty="0">
                <a:latin typeface="BIZ UDPゴシック" panose="020B0400000000000000" pitchFamily="50" charset="-128"/>
                <a:ea typeface="BIZ UDPゴシック" panose="020B0400000000000000" pitchFamily="50" charset="-128"/>
              </a:rPr>
              <a:t>　　　　　　　　　　　　　　　　　　　　　　　　　　</a:t>
            </a:r>
            <a:r>
              <a:rPr lang="ja-JP" altLang="en-US" sz="1400" b="1" dirty="0">
                <a:solidFill>
                  <a:schemeClr val="tx1"/>
                </a:solidFill>
                <a:latin typeface="BIZ UDPゴシック" panose="020B0400000000000000" pitchFamily="50" charset="-128"/>
                <a:ea typeface="BIZ UDPゴシック" panose="020B0400000000000000" pitchFamily="50" charset="-128"/>
              </a:rPr>
              <a:t>代表取締役　小松　洋一　氏</a:t>
            </a:r>
          </a:p>
        </p:txBody>
      </p:sp>
      <p:cxnSp>
        <p:nvCxnSpPr>
          <p:cNvPr id="60" name="直線コネクタ 59">
            <a:extLst>
              <a:ext uri="{FF2B5EF4-FFF2-40B4-BE49-F238E27FC236}">
                <a16:creationId xmlns:a16="http://schemas.microsoft.com/office/drawing/2014/main" id="{955FA65C-E28B-4A2F-83A6-B3333861D289}"/>
              </a:ext>
            </a:extLst>
          </p:cNvPr>
          <p:cNvCxnSpPr>
            <a:cxnSpLocks/>
          </p:cNvCxnSpPr>
          <p:nvPr/>
        </p:nvCxnSpPr>
        <p:spPr>
          <a:xfrm>
            <a:off x="-247519" y="9036124"/>
            <a:ext cx="7681855" cy="0"/>
          </a:xfrm>
          <a:prstGeom prst="line">
            <a:avLst/>
          </a:prstGeom>
          <a:ln w="19050">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sp>
        <p:nvSpPr>
          <p:cNvPr id="20" name="正方形/長方形 19">
            <a:extLst>
              <a:ext uri="{FF2B5EF4-FFF2-40B4-BE49-F238E27FC236}">
                <a16:creationId xmlns:a16="http://schemas.microsoft.com/office/drawing/2014/main" id="{C3FC58F4-0161-4280-BDA8-288D54340D06}"/>
              </a:ext>
            </a:extLst>
          </p:cNvPr>
          <p:cNvSpPr/>
          <p:nvPr/>
        </p:nvSpPr>
        <p:spPr>
          <a:xfrm>
            <a:off x="-414536" y="2900642"/>
            <a:ext cx="8064896" cy="12205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タイトル 1">
            <a:extLst>
              <a:ext uri="{FF2B5EF4-FFF2-40B4-BE49-F238E27FC236}">
                <a16:creationId xmlns:a16="http://schemas.microsoft.com/office/drawing/2014/main" id="{BF0EB40A-0FA6-4B5B-A7AF-7429BCBC4C90}"/>
              </a:ext>
            </a:extLst>
          </p:cNvPr>
          <p:cNvSpPr txBox="1">
            <a:spLocks/>
          </p:cNvSpPr>
          <p:nvPr/>
        </p:nvSpPr>
        <p:spPr>
          <a:xfrm>
            <a:off x="174680" y="2975346"/>
            <a:ext cx="7083899" cy="1625667"/>
          </a:xfrm>
          <a:prstGeom prst="rect">
            <a:avLst/>
          </a:prstGeom>
        </p:spPr>
        <p:txBody>
          <a:bodyPr>
            <a:noAutofit/>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defRPr>
            </a:lvl5pPr>
            <a:lvl6pPr marL="457200" algn="ctr" rtl="0" fontAlgn="base">
              <a:spcBef>
                <a:spcPct val="0"/>
              </a:spcBef>
              <a:spcAft>
                <a:spcPct val="0"/>
              </a:spcAft>
              <a:defRPr kumimoji="1" sz="4400">
                <a:solidFill>
                  <a:schemeClr val="tx2"/>
                </a:solidFill>
                <a:latin typeface="Arial" charset="0"/>
                <a:ea typeface="ＭＳ Ｐゴシック" charset="-128"/>
              </a:defRPr>
            </a:lvl6pPr>
            <a:lvl7pPr marL="914400" algn="ctr" rtl="0" fontAlgn="base">
              <a:spcBef>
                <a:spcPct val="0"/>
              </a:spcBef>
              <a:spcAft>
                <a:spcPct val="0"/>
              </a:spcAft>
              <a:defRPr kumimoji="1" sz="4400">
                <a:solidFill>
                  <a:schemeClr val="tx2"/>
                </a:solidFill>
                <a:latin typeface="Arial" charset="0"/>
                <a:ea typeface="ＭＳ Ｐゴシック" charset="-128"/>
              </a:defRPr>
            </a:lvl7pPr>
            <a:lvl8pPr marL="1371600" algn="ctr" rtl="0" fontAlgn="base">
              <a:spcBef>
                <a:spcPct val="0"/>
              </a:spcBef>
              <a:spcAft>
                <a:spcPct val="0"/>
              </a:spcAft>
              <a:defRPr kumimoji="1" sz="4400">
                <a:solidFill>
                  <a:schemeClr val="tx2"/>
                </a:solidFill>
                <a:latin typeface="Arial" charset="0"/>
                <a:ea typeface="ＭＳ Ｐゴシック" charset="-128"/>
              </a:defRPr>
            </a:lvl8pPr>
            <a:lvl9pPr marL="1828800" algn="ctr" rtl="0" fontAlgn="base">
              <a:spcBef>
                <a:spcPct val="0"/>
              </a:spcBef>
              <a:spcAft>
                <a:spcPct val="0"/>
              </a:spcAft>
              <a:defRPr kumimoji="1" sz="4400">
                <a:solidFill>
                  <a:schemeClr val="tx2"/>
                </a:solidFill>
                <a:latin typeface="Arial" charset="0"/>
                <a:ea typeface="ＭＳ Ｐゴシック" charset="-128"/>
              </a:defRPr>
            </a:lvl9pPr>
          </a:lstStyle>
          <a:p>
            <a:pPr algn="l">
              <a:lnSpc>
                <a:spcPct val="150000"/>
              </a:lnSpc>
            </a:pPr>
            <a:r>
              <a:rPr lang="ja-JP" altLang="en-US" sz="1400" dirty="0">
                <a:ln w="0">
                  <a:noFill/>
                </a:ln>
                <a:solidFill>
                  <a:schemeClr val="tx1"/>
                </a:solidFill>
                <a:latin typeface="BIZ UDPゴシック" panose="020B0400000000000000" pitchFamily="50" charset="-128"/>
                <a:ea typeface="BIZ UDPゴシック" panose="020B0400000000000000" pitchFamily="50" charset="-128"/>
              </a:rPr>
              <a:t>　障がい者雇用を検討されている企業の方（</a:t>
            </a:r>
            <a:r>
              <a:rPr kumimoji="1" lang="ja-JP" altLang="en-US" sz="1400" dirty="0">
                <a:ln w="0">
                  <a:noFill/>
                </a:ln>
                <a:solidFill>
                  <a:schemeClr val="tx1"/>
                </a:solidFill>
                <a:latin typeface="BIZ UDPゴシック" panose="020B0400000000000000" pitchFamily="50" charset="-128"/>
                <a:ea typeface="BIZ UDPゴシック" panose="020B0400000000000000" pitchFamily="50" charset="-128"/>
              </a:rPr>
              <a:t>経営者、人事・労務担当者等</a:t>
            </a:r>
            <a:r>
              <a:rPr lang="ja-JP" altLang="en-US" sz="1400" dirty="0">
                <a:ln w="0">
                  <a:noFill/>
                </a:ln>
                <a:solidFill>
                  <a:schemeClr val="tx1"/>
                </a:solidFill>
                <a:latin typeface="BIZ UDPゴシック" panose="020B0400000000000000" pitchFamily="50" charset="-128"/>
                <a:ea typeface="BIZ UDPゴシック" panose="020B0400000000000000" pitchFamily="50" charset="-128"/>
              </a:rPr>
              <a:t>）を対象に、</a:t>
            </a:r>
            <a:endParaRPr lang="en-US" altLang="ja-JP" sz="1400" dirty="0">
              <a:ln w="0">
                <a:noFill/>
              </a:ln>
              <a:solidFill>
                <a:schemeClr val="tx1"/>
              </a:solidFill>
              <a:latin typeface="BIZ UDPゴシック" panose="020B0400000000000000" pitchFamily="50" charset="-128"/>
              <a:ea typeface="BIZ UDPゴシック" panose="020B0400000000000000" pitchFamily="50" charset="-128"/>
            </a:endParaRPr>
          </a:p>
          <a:p>
            <a:pPr algn="l">
              <a:lnSpc>
                <a:spcPct val="150000"/>
              </a:lnSpc>
            </a:pPr>
            <a:r>
              <a:rPr lang="ja-JP" altLang="en-US" sz="1400" dirty="0">
                <a:ln w="0">
                  <a:noFill/>
                </a:ln>
                <a:solidFill>
                  <a:schemeClr val="tx1"/>
                </a:solidFill>
                <a:latin typeface="BIZ UDPゴシック" panose="020B0400000000000000" pitchFamily="50" charset="-128"/>
                <a:ea typeface="BIZ UDPゴシック" panose="020B0400000000000000" pitchFamily="50" charset="-128"/>
              </a:rPr>
              <a:t>障がいのある訓練生が就業に向け日々スキルアップに励んでいる実際の訓練状況の</a:t>
            </a:r>
            <a:endParaRPr lang="en-US" altLang="ja-JP" sz="1400" dirty="0">
              <a:ln w="0">
                <a:noFill/>
              </a:ln>
              <a:solidFill>
                <a:schemeClr val="tx1"/>
              </a:solidFill>
              <a:latin typeface="BIZ UDPゴシック" panose="020B0400000000000000" pitchFamily="50" charset="-128"/>
              <a:ea typeface="BIZ UDPゴシック" panose="020B0400000000000000" pitchFamily="50" charset="-128"/>
            </a:endParaRPr>
          </a:p>
          <a:p>
            <a:pPr algn="l">
              <a:lnSpc>
                <a:spcPct val="150000"/>
              </a:lnSpc>
            </a:pPr>
            <a:r>
              <a:rPr lang="ja-JP" altLang="en-US" sz="1400" dirty="0">
                <a:ln w="0">
                  <a:noFill/>
                </a:ln>
                <a:solidFill>
                  <a:schemeClr val="tx1"/>
                </a:solidFill>
                <a:latin typeface="BIZ UDPゴシック" panose="020B0400000000000000" pitchFamily="50" charset="-128"/>
                <a:ea typeface="BIZ UDPゴシック" panose="020B0400000000000000" pitchFamily="50" charset="-128"/>
              </a:rPr>
              <a:t>見学に加え、学校の修了生が就職し活躍している企業の事例を紹介します。</a:t>
            </a:r>
          </a:p>
          <a:p>
            <a:pPr algn="l"/>
            <a:endParaRPr lang="en-US" altLang="ja-JP" sz="1400" b="1" kern="0" dirty="0">
              <a:ln w="19050">
                <a:solidFill>
                  <a:schemeClr val="accent1"/>
                </a:solidFill>
              </a:ln>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28" name="角丸四角形 18">
            <a:extLst>
              <a:ext uri="{FF2B5EF4-FFF2-40B4-BE49-F238E27FC236}">
                <a16:creationId xmlns:a16="http://schemas.microsoft.com/office/drawing/2014/main" id="{240A7FE1-2C31-4CAF-8B0A-2069414EB9B9}"/>
              </a:ext>
            </a:extLst>
          </p:cNvPr>
          <p:cNvSpPr/>
          <p:nvPr/>
        </p:nvSpPr>
        <p:spPr>
          <a:xfrm>
            <a:off x="92565" y="122372"/>
            <a:ext cx="1149083" cy="407656"/>
          </a:xfrm>
          <a:prstGeom prst="roundRect">
            <a:avLst/>
          </a:prstGeom>
          <a:solidFill>
            <a:schemeClr val="bg1"/>
          </a:solidFill>
          <a:ln w="44450">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ltLang="ja-JP" sz="1400" b="1" dirty="0">
              <a:latin typeface="BIZ UDPゴシック" panose="020B0400000000000000" pitchFamily="50" charset="-128"/>
              <a:ea typeface="BIZ UDPゴシック" panose="020B0400000000000000" pitchFamily="50" charset="-128"/>
            </a:endParaRPr>
          </a:p>
        </p:txBody>
      </p:sp>
      <p:pic>
        <p:nvPicPr>
          <p:cNvPr id="16" name="図 15">
            <a:extLst>
              <a:ext uri="{FF2B5EF4-FFF2-40B4-BE49-F238E27FC236}">
                <a16:creationId xmlns:a16="http://schemas.microsoft.com/office/drawing/2014/main" id="{52EFDDB0-3646-494B-9517-97F312FC83C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61528" y="200435"/>
            <a:ext cx="943107" cy="266737"/>
          </a:xfrm>
          <a:prstGeom prst="rect">
            <a:avLst/>
          </a:prstGeom>
        </p:spPr>
      </p:pic>
    </p:spTree>
    <p:extLst>
      <p:ext uri="{BB962C8B-B14F-4D97-AF65-F5344CB8AC3E}">
        <p14:creationId xmlns:p14="http://schemas.microsoft.com/office/powerpoint/2010/main" val="34182661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p:cNvGraphicFramePr>
            <a:graphicFrameLocks noGrp="1"/>
          </p:cNvGraphicFramePr>
          <p:nvPr>
            <p:extLst>
              <p:ext uri="{D42A27DB-BD31-4B8C-83A1-F6EECF244321}">
                <p14:modId xmlns:p14="http://schemas.microsoft.com/office/powerpoint/2010/main" val="3424571212"/>
              </p:ext>
            </p:extLst>
          </p:nvPr>
        </p:nvGraphicFramePr>
        <p:xfrm>
          <a:off x="97908" y="7161957"/>
          <a:ext cx="7057078" cy="2450231"/>
        </p:xfrm>
        <a:graphic>
          <a:graphicData uri="http://schemas.openxmlformats.org/drawingml/2006/table">
            <a:tbl>
              <a:tblPr firstRow="1" bandRow="1"/>
              <a:tblGrid>
                <a:gridCol w="1378552">
                  <a:extLst>
                    <a:ext uri="{9D8B030D-6E8A-4147-A177-3AD203B41FA5}">
                      <a16:colId xmlns:a16="http://schemas.microsoft.com/office/drawing/2014/main" val="3116507931"/>
                    </a:ext>
                  </a:extLst>
                </a:gridCol>
                <a:gridCol w="5678526">
                  <a:extLst>
                    <a:ext uri="{9D8B030D-6E8A-4147-A177-3AD203B41FA5}">
                      <a16:colId xmlns:a16="http://schemas.microsoft.com/office/drawing/2014/main" val="3083657349"/>
                    </a:ext>
                  </a:extLst>
                </a:gridCol>
              </a:tblGrid>
              <a:tr h="296909">
                <a:tc>
                  <a:txBody>
                    <a:bodyPr/>
                    <a:lstStyle/>
                    <a:p>
                      <a:pPr algn="ctr"/>
                      <a:r>
                        <a:rPr kumimoji="1" lang="ja-JP" altLang="en-US" sz="1200" dirty="0">
                          <a:latin typeface="BIZ UDPゴシック" panose="020B0400000000000000" pitchFamily="50" charset="-128"/>
                          <a:ea typeface="BIZ UDPゴシック" panose="020B0400000000000000" pitchFamily="50" charset="-128"/>
                        </a:rPr>
                        <a:t>企業名</a:t>
                      </a:r>
                    </a:p>
                  </a:txBody>
                  <a:tcPr marL="91904" marR="91904" marT="45952" marB="45952"/>
                </a:tc>
                <a:tc>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marL="91904" marR="91904" marT="45952" marB="45952"/>
                </a:tc>
                <a:extLst>
                  <a:ext uri="{0D108BD9-81ED-4DB2-BD59-A6C34878D82A}">
                    <a16:rowId xmlns:a16="http://schemas.microsoft.com/office/drawing/2014/main" val="3928479114"/>
                  </a:ext>
                </a:extLst>
              </a:tr>
              <a:tr h="478352">
                <a:tc>
                  <a:txBody>
                    <a:bodyPr/>
                    <a:lstStyle/>
                    <a:p>
                      <a:pPr algn="ctr"/>
                      <a:r>
                        <a:rPr kumimoji="1" lang="ja-JP" altLang="en-US" sz="1200" dirty="0">
                          <a:latin typeface="BIZ UDPゴシック" panose="020B0400000000000000" pitchFamily="50" charset="-128"/>
                          <a:ea typeface="BIZ UDPゴシック" panose="020B0400000000000000" pitchFamily="50" charset="-128"/>
                        </a:rPr>
                        <a:t>所在地</a:t>
                      </a:r>
                    </a:p>
                  </a:txBody>
                  <a:tcPr marL="91904" marR="91904" marT="45952" marB="45952" anchor="ctr"/>
                </a:tc>
                <a:tc>
                  <a:txBody>
                    <a:bodyPr/>
                    <a:lstStyle/>
                    <a:p>
                      <a:r>
                        <a:rPr kumimoji="1" lang="ja-JP" altLang="en-US" sz="1100" dirty="0">
                          <a:latin typeface="BIZ UDPゴシック" panose="020B0400000000000000" pitchFamily="50" charset="-128"/>
                          <a:ea typeface="BIZ UDPゴシック" panose="020B0400000000000000" pitchFamily="50" charset="-128"/>
                        </a:rPr>
                        <a:t>（〒　　　　</a:t>
                      </a:r>
                      <a:r>
                        <a:rPr kumimoji="1" lang="en-US" altLang="ja-JP" sz="1100" dirty="0">
                          <a:latin typeface="BIZ UDPゴシック" panose="020B0400000000000000" pitchFamily="50" charset="-128"/>
                          <a:ea typeface="BIZ UDPゴシック" panose="020B0400000000000000" pitchFamily="50" charset="-128"/>
                        </a:rPr>
                        <a:t>-</a:t>
                      </a:r>
                      <a:r>
                        <a:rPr kumimoji="1" lang="ja-JP" altLang="en-US" sz="1100" dirty="0">
                          <a:latin typeface="BIZ UDPゴシック" panose="020B0400000000000000" pitchFamily="50" charset="-128"/>
                          <a:ea typeface="BIZ UDPゴシック" panose="020B0400000000000000" pitchFamily="50" charset="-128"/>
                        </a:rPr>
                        <a:t>　　　　　）</a:t>
                      </a:r>
                      <a:endParaRPr kumimoji="1" lang="en-US" altLang="ja-JP" sz="1100" dirty="0">
                        <a:latin typeface="BIZ UDPゴシック" panose="020B0400000000000000" pitchFamily="50" charset="-128"/>
                        <a:ea typeface="BIZ UDPゴシック" panose="020B0400000000000000" pitchFamily="50" charset="-128"/>
                      </a:endParaRPr>
                    </a:p>
                    <a:p>
                      <a:endParaRPr kumimoji="1" lang="en-US" altLang="ja-JP" sz="1200" dirty="0">
                        <a:latin typeface="BIZ UDPゴシック" panose="020B0400000000000000" pitchFamily="50" charset="-128"/>
                        <a:ea typeface="BIZ UDPゴシック" panose="020B0400000000000000" pitchFamily="50" charset="-128"/>
                      </a:endParaRPr>
                    </a:p>
                  </a:txBody>
                  <a:tcPr marL="91904" marR="91904" marT="45952" marB="45952"/>
                </a:tc>
                <a:extLst>
                  <a:ext uri="{0D108BD9-81ED-4DB2-BD59-A6C34878D82A}">
                    <a16:rowId xmlns:a16="http://schemas.microsoft.com/office/drawing/2014/main" val="926892271"/>
                  </a:ext>
                </a:extLst>
              </a:tr>
              <a:tr h="336263">
                <a:tc>
                  <a:txBody>
                    <a:bodyPr/>
                    <a:lstStyle/>
                    <a:p>
                      <a:pPr algn="ctr"/>
                      <a:r>
                        <a:rPr kumimoji="1" lang="ja-JP" altLang="en-US" sz="1200" dirty="0">
                          <a:latin typeface="BIZ UDPゴシック" panose="020B0400000000000000" pitchFamily="50" charset="-128"/>
                          <a:ea typeface="BIZ UDPゴシック" panose="020B0400000000000000" pitchFamily="50" charset="-128"/>
                        </a:rPr>
                        <a:t>連絡先</a:t>
                      </a:r>
                    </a:p>
                  </a:txBody>
                  <a:tcPr marL="91904" marR="91904" marT="45952" marB="45952"/>
                </a:tc>
                <a:tc>
                  <a:txBody>
                    <a:bodyPr/>
                    <a:lstStyle/>
                    <a:p>
                      <a:r>
                        <a:rPr kumimoji="1" lang="ja-JP" altLang="en-US" sz="1200" dirty="0">
                          <a:latin typeface="BIZ UDPゴシック" panose="020B0400000000000000" pitchFamily="50" charset="-128"/>
                          <a:ea typeface="BIZ UDPゴシック" panose="020B0400000000000000" pitchFamily="50" charset="-128"/>
                        </a:rPr>
                        <a:t>℡</a:t>
                      </a:r>
                    </a:p>
                  </a:txBody>
                  <a:tcPr marL="91904" marR="91904" marT="45952" marB="45952"/>
                </a:tc>
                <a:extLst>
                  <a:ext uri="{0D108BD9-81ED-4DB2-BD59-A6C34878D82A}">
                    <a16:rowId xmlns:a16="http://schemas.microsoft.com/office/drawing/2014/main" val="3022298478"/>
                  </a:ext>
                </a:extLst>
              </a:tr>
              <a:tr h="1654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BIZ UDPゴシック" panose="020B0400000000000000" pitchFamily="50" charset="-128"/>
                          <a:ea typeface="BIZ UDPゴシック" panose="020B0400000000000000" pitchFamily="50" charset="-128"/>
                        </a:rPr>
                        <a:t>所属・役職</a:t>
                      </a:r>
                    </a:p>
                  </a:txBody>
                  <a:tcPr marL="91904" marR="91904" marT="45952" marB="45952"/>
                </a:tc>
                <a:tc>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marL="91904" marR="91904" marT="45952" marB="45952"/>
                </a:tc>
                <a:extLst>
                  <a:ext uri="{0D108BD9-81ED-4DB2-BD59-A6C34878D82A}">
                    <a16:rowId xmlns:a16="http://schemas.microsoft.com/office/drawing/2014/main" val="4111575014"/>
                  </a:ext>
                </a:extLst>
              </a:tr>
              <a:tr h="296909">
                <a:tc>
                  <a:txBody>
                    <a:bodyPr/>
                    <a:lstStyle/>
                    <a:p>
                      <a:pPr algn="ctr"/>
                      <a:r>
                        <a:rPr kumimoji="1" lang="ja-JP" altLang="en-US" sz="1200" dirty="0">
                          <a:latin typeface="BIZ UDPゴシック" panose="020B0400000000000000" pitchFamily="50" charset="-128"/>
                          <a:ea typeface="BIZ UDPゴシック" panose="020B0400000000000000" pitchFamily="50" charset="-128"/>
                        </a:rPr>
                        <a:t>参加者氏名</a:t>
                      </a:r>
                    </a:p>
                  </a:txBody>
                  <a:tcPr marL="91904" marR="91904" marT="45952" marB="45952"/>
                </a:tc>
                <a:tc>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marL="91904" marR="91904" marT="45952" marB="45952"/>
                </a:tc>
                <a:extLst>
                  <a:ext uri="{0D108BD9-81ED-4DB2-BD59-A6C34878D82A}">
                    <a16:rowId xmlns:a16="http://schemas.microsoft.com/office/drawing/2014/main" val="960803219"/>
                  </a:ext>
                </a:extLst>
              </a:tr>
              <a:tr h="296909">
                <a:tc>
                  <a:txBody>
                    <a:bodyPr/>
                    <a:lstStyle/>
                    <a:p>
                      <a:pPr algn="ctr"/>
                      <a:r>
                        <a:rPr kumimoji="1" lang="en-US" altLang="ja-JP" sz="1200" dirty="0">
                          <a:latin typeface="BIZ UDPゴシック" panose="020B0400000000000000" pitchFamily="50" charset="-128"/>
                          <a:ea typeface="BIZ UDPゴシック" panose="020B0400000000000000" pitchFamily="50" charset="-128"/>
                        </a:rPr>
                        <a:t>E-mail</a:t>
                      </a:r>
                      <a:endParaRPr kumimoji="1" lang="ja-JP" altLang="en-US" sz="1200" dirty="0">
                        <a:latin typeface="BIZ UDPゴシック" panose="020B0400000000000000" pitchFamily="50" charset="-128"/>
                        <a:ea typeface="BIZ UDPゴシック" panose="020B0400000000000000" pitchFamily="50" charset="-128"/>
                      </a:endParaRPr>
                    </a:p>
                  </a:txBody>
                  <a:tcPr marL="91904" marR="91904" marT="45952" marB="45952"/>
                </a:tc>
                <a:tc>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marL="91904" marR="91904" marT="45952" marB="45952"/>
                </a:tc>
                <a:extLst>
                  <a:ext uri="{0D108BD9-81ED-4DB2-BD59-A6C34878D82A}">
                    <a16:rowId xmlns:a16="http://schemas.microsoft.com/office/drawing/2014/main" val="745912118"/>
                  </a:ext>
                </a:extLst>
              </a:tr>
              <a:tr h="470105">
                <a:tc>
                  <a:txBody>
                    <a:bodyPr/>
                    <a:lstStyle/>
                    <a:p>
                      <a:pPr algn="ctr"/>
                      <a:r>
                        <a:rPr kumimoji="1" lang="ja-JP" altLang="en-US" sz="1200" dirty="0">
                          <a:latin typeface="BIZ UDPゴシック" panose="020B0400000000000000" pitchFamily="50" charset="-128"/>
                          <a:ea typeface="BIZ UDPゴシック" panose="020B0400000000000000" pitchFamily="50" charset="-128"/>
                        </a:rPr>
                        <a:t>配慮事項</a:t>
                      </a:r>
                      <a:endParaRPr kumimoji="1" lang="en-US" altLang="ja-JP" sz="1200" dirty="0">
                        <a:latin typeface="BIZ UDPゴシック" panose="020B0400000000000000" pitchFamily="50" charset="-128"/>
                        <a:ea typeface="BIZ UDPゴシック" panose="020B0400000000000000" pitchFamily="50" charset="-128"/>
                      </a:endParaRPr>
                    </a:p>
                    <a:p>
                      <a:pPr algn="ctr"/>
                      <a:r>
                        <a:rPr kumimoji="1" lang="ja-JP" altLang="en-US" sz="1000" dirty="0">
                          <a:latin typeface="BIZ UDPゴシック" panose="020B0400000000000000" pitchFamily="50" charset="-128"/>
                          <a:ea typeface="BIZ UDPゴシック" panose="020B0400000000000000" pitchFamily="50" charset="-128"/>
                        </a:rPr>
                        <a:t>（手話通訳等）</a:t>
                      </a:r>
                    </a:p>
                  </a:txBody>
                  <a:tcPr marL="91904" marR="91904" marT="45952" marB="45952"/>
                </a:tc>
                <a:tc>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marL="91904" marR="91904" marT="45952" marB="45952"/>
                </a:tc>
                <a:extLst>
                  <a:ext uri="{0D108BD9-81ED-4DB2-BD59-A6C34878D82A}">
                    <a16:rowId xmlns:a16="http://schemas.microsoft.com/office/drawing/2014/main" val="4097108458"/>
                  </a:ext>
                </a:extLst>
              </a:tr>
            </a:tbl>
          </a:graphicData>
        </a:graphic>
      </p:graphicFrame>
      <p:cxnSp>
        <p:nvCxnSpPr>
          <p:cNvPr id="16" name="直線コネクタ 15"/>
          <p:cNvCxnSpPr/>
          <p:nvPr/>
        </p:nvCxnSpPr>
        <p:spPr>
          <a:xfrm>
            <a:off x="-268621" y="6513885"/>
            <a:ext cx="7681855" cy="0"/>
          </a:xfrm>
          <a:prstGeom prst="line">
            <a:avLst/>
          </a:prstGeom>
          <a:ln w="19050">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a:off x="0" y="6884295"/>
            <a:ext cx="7235825" cy="307777"/>
          </a:xfrm>
          <a:prstGeom prst="rect">
            <a:avLst/>
          </a:prstGeom>
          <a:noFill/>
          <a:ln>
            <a:noFill/>
          </a:ln>
        </p:spPr>
        <p:txBody>
          <a:bodyPr wrap="square" rtlCol="0">
            <a:spAutoFit/>
          </a:bodyPr>
          <a:lstStyle/>
          <a:p>
            <a:pPr algn="ctr"/>
            <a:r>
              <a:rPr lang="ja-JP" altLang="en-US" sz="1400" dirty="0">
                <a:latin typeface="BIZ UDPゴシック" panose="020B0400000000000000" pitchFamily="50" charset="-128"/>
                <a:ea typeface="BIZ UDPゴシック" panose="020B0400000000000000" pitchFamily="50" charset="-128"/>
              </a:rPr>
              <a:t>「</a:t>
            </a:r>
            <a:r>
              <a:rPr lang="zh-TW" altLang="en-US" sz="1400" b="1" kern="0" dirty="0">
                <a:latin typeface="BIZ UDPゴシック" panose="020B0400000000000000" pitchFamily="50" charset="-128"/>
                <a:ea typeface="BIZ UDPゴシック" panose="020B0400000000000000" pitchFamily="50" charset="-128"/>
              </a:rPr>
              <a:t>大阪障害者職業能力開発校</a:t>
            </a:r>
            <a:r>
              <a:rPr lang="ja-JP" altLang="en-US" sz="1400" b="1" kern="0" dirty="0">
                <a:latin typeface="BIZ UDPゴシック" panose="020B0400000000000000" pitchFamily="50" charset="-128"/>
                <a:ea typeface="BIZ UDPゴシック" panose="020B0400000000000000" pitchFamily="50" charset="-128"/>
              </a:rPr>
              <a:t>見学セミナー（</a:t>
            </a:r>
            <a:r>
              <a:rPr lang="en-US" altLang="ja-JP" sz="1400" b="1" kern="0" dirty="0">
                <a:latin typeface="BIZ UDPゴシック" panose="020B0400000000000000" pitchFamily="50" charset="-128"/>
                <a:ea typeface="BIZ UDPゴシック" panose="020B0400000000000000" pitchFamily="50" charset="-128"/>
              </a:rPr>
              <a:t>R7.1.15</a:t>
            </a:r>
            <a:r>
              <a:rPr lang="ja-JP" altLang="en-US" sz="1400" b="1" kern="0" dirty="0">
                <a:latin typeface="BIZ UDPゴシック" panose="020B0400000000000000" pitchFamily="50" charset="-128"/>
                <a:ea typeface="BIZ UDPゴシック" panose="020B0400000000000000" pitchFamily="50" charset="-128"/>
              </a:rPr>
              <a:t>）</a:t>
            </a:r>
            <a:r>
              <a:rPr lang="ja-JP" altLang="en-US" sz="1400" dirty="0">
                <a:latin typeface="BIZ UDPゴシック" panose="020B0400000000000000" pitchFamily="50" charset="-128"/>
                <a:ea typeface="BIZ UDPゴシック" panose="020B0400000000000000" pitchFamily="50" charset="-128"/>
              </a:rPr>
              <a:t>」</a:t>
            </a:r>
            <a:r>
              <a:rPr lang="ja-JP" altLang="en-US" sz="1200" dirty="0">
                <a:latin typeface="BIZ UDPゴシック" panose="020B0400000000000000" pitchFamily="50" charset="-128"/>
                <a:ea typeface="BIZ UDPゴシック" panose="020B0400000000000000" pitchFamily="50" charset="-128"/>
              </a:rPr>
              <a:t>　</a:t>
            </a:r>
            <a:r>
              <a:rPr lang="ja-JP" altLang="en-US" sz="1400" dirty="0">
                <a:latin typeface="BIZ UDPゴシック" panose="020B0400000000000000" pitchFamily="50" charset="-128"/>
                <a:ea typeface="BIZ UDPゴシック" panose="020B0400000000000000" pitchFamily="50" charset="-128"/>
              </a:rPr>
              <a:t>参加申込書</a:t>
            </a:r>
          </a:p>
        </p:txBody>
      </p:sp>
      <p:sp>
        <p:nvSpPr>
          <p:cNvPr id="22" name="テキスト ボックス 21"/>
          <p:cNvSpPr txBox="1"/>
          <p:nvPr/>
        </p:nvSpPr>
        <p:spPr>
          <a:xfrm>
            <a:off x="2485211" y="6484268"/>
            <a:ext cx="4744140" cy="461665"/>
          </a:xfrm>
          <a:prstGeom prst="rect">
            <a:avLst/>
          </a:prstGeom>
          <a:noFill/>
        </p:spPr>
        <p:txBody>
          <a:bodyPr wrap="square" rtlCol="0">
            <a:spAutoFit/>
          </a:bodyPr>
          <a:lstStyle/>
          <a:p>
            <a:r>
              <a:rPr lang="ja-JP" altLang="en-US" sz="1200" dirty="0">
                <a:latin typeface="BIZ UDPゴシック" panose="020B0400000000000000" pitchFamily="50" charset="-128"/>
                <a:ea typeface="BIZ UDPゴシック" panose="020B0400000000000000" pitchFamily="50" charset="-128"/>
              </a:rPr>
              <a:t>　　</a:t>
            </a:r>
            <a:r>
              <a:rPr lang="en-US" altLang="ja-JP" sz="1200" dirty="0">
                <a:latin typeface="BIZ UDPゴシック" panose="020B0400000000000000" pitchFamily="50" charset="-128"/>
                <a:ea typeface="BIZ UDPゴシック" panose="020B0400000000000000" pitchFamily="50" charset="-128"/>
              </a:rPr>
              <a:t>E-mail</a:t>
            </a:r>
            <a:r>
              <a:rPr lang="ja-JP" altLang="en-US" sz="1200" dirty="0">
                <a:latin typeface="BIZ UDPゴシック" panose="020B0400000000000000" pitchFamily="50" charset="-128"/>
                <a:ea typeface="BIZ UDPゴシック" panose="020B0400000000000000" pitchFamily="50" charset="-128"/>
              </a:rPr>
              <a:t>　</a:t>
            </a:r>
            <a:r>
              <a:rPr lang="en-US" altLang="ja-JP" sz="1200" dirty="0">
                <a:latin typeface="BIZ UDPゴシック" panose="020B0400000000000000" pitchFamily="50" charset="-128"/>
                <a:ea typeface="BIZ UDPゴシック" panose="020B0400000000000000" pitchFamily="50" charset="-128"/>
                <a:hlinkClick r:id="rId2"/>
              </a:rPr>
              <a:t>shugyosokushin-g04@gbox.pref.osaka.lg.jp</a:t>
            </a:r>
            <a:r>
              <a:rPr lang="ja-JP" altLang="en-US" sz="1200" dirty="0">
                <a:latin typeface="BIZ UDPゴシック" panose="020B0400000000000000" pitchFamily="50" charset="-128"/>
                <a:ea typeface="BIZ UDPゴシック" panose="020B0400000000000000" pitchFamily="50" charset="-128"/>
              </a:rPr>
              <a:t>　　</a:t>
            </a:r>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　　</a:t>
            </a:r>
            <a:r>
              <a:rPr lang="en-US" altLang="ja-JP" sz="1200" dirty="0">
                <a:latin typeface="BIZ UDPゴシック" panose="020B0400000000000000" pitchFamily="50" charset="-128"/>
                <a:ea typeface="BIZ UDPゴシック" panose="020B0400000000000000" pitchFamily="50" charset="-128"/>
              </a:rPr>
              <a:t>FAX</a:t>
            </a:r>
            <a:r>
              <a:rPr lang="ja-JP" altLang="en-US" sz="1200" dirty="0">
                <a:latin typeface="BIZ UDPゴシック" panose="020B0400000000000000" pitchFamily="50" charset="-128"/>
                <a:ea typeface="BIZ UDPゴシック" panose="020B0400000000000000" pitchFamily="50" charset="-128"/>
              </a:rPr>
              <a:t>　</a:t>
            </a:r>
            <a:r>
              <a:rPr lang="en-US" altLang="ja-JP" sz="1200" dirty="0">
                <a:latin typeface="BIZ UDPゴシック" panose="020B0400000000000000" pitchFamily="50" charset="-128"/>
                <a:ea typeface="BIZ UDPゴシック" panose="020B0400000000000000" pitchFamily="50" charset="-128"/>
              </a:rPr>
              <a:t>06-6360-9079</a:t>
            </a:r>
            <a:r>
              <a:rPr lang="ja-JP" altLang="en-US" sz="1200" dirty="0">
                <a:latin typeface="BIZ UDPゴシック" panose="020B0400000000000000" pitchFamily="50" charset="-128"/>
                <a:ea typeface="BIZ UDPゴシック" panose="020B0400000000000000" pitchFamily="50" charset="-128"/>
              </a:rPr>
              <a:t>　</a:t>
            </a:r>
            <a:endParaRPr lang="en-US" altLang="ja-JP" sz="1200" dirty="0">
              <a:latin typeface="BIZ UDPゴシック" panose="020B0400000000000000" pitchFamily="50" charset="-128"/>
              <a:ea typeface="BIZ UDPゴシック" panose="020B0400000000000000" pitchFamily="50" charset="-128"/>
            </a:endParaRPr>
          </a:p>
        </p:txBody>
      </p:sp>
      <p:sp>
        <p:nvSpPr>
          <p:cNvPr id="6" name="テキスト ボックス 5"/>
          <p:cNvSpPr txBox="1"/>
          <p:nvPr/>
        </p:nvSpPr>
        <p:spPr>
          <a:xfrm>
            <a:off x="448498" y="6471116"/>
            <a:ext cx="2808312" cy="461665"/>
          </a:xfrm>
          <a:prstGeom prst="rect">
            <a:avLst/>
          </a:prstGeom>
          <a:noFill/>
        </p:spPr>
        <p:txBody>
          <a:bodyPr wrap="square" rtlCol="0">
            <a:spAutoFit/>
          </a:bodyPr>
          <a:lstStyle/>
          <a:p>
            <a:r>
              <a:rPr lang="ja-JP" altLang="en-US" sz="1200" dirty="0" err="1">
                <a:latin typeface="BIZ UDPゴシック" panose="020B0400000000000000" pitchFamily="50" charset="-128"/>
                <a:ea typeface="BIZ UDPゴシック" panose="020B0400000000000000" pitchFamily="50" charset="-128"/>
              </a:rPr>
              <a:t>大阪府障がい</a:t>
            </a:r>
            <a:r>
              <a:rPr lang="ja-JP" altLang="en-US" sz="1200" dirty="0">
                <a:latin typeface="BIZ UDPゴシック" panose="020B0400000000000000" pitchFamily="50" charset="-128"/>
                <a:ea typeface="BIZ UDPゴシック" panose="020B0400000000000000" pitchFamily="50" charset="-128"/>
              </a:rPr>
              <a:t>者</a:t>
            </a:r>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雇用促進センター　</a:t>
            </a:r>
            <a:r>
              <a:rPr lang="ja-JP" altLang="en-US" sz="1100" dirty="0">
                <a:latin typeface="BIZ UDPゴシック" panose="020B0400000000000000" pitchFamily="50" charset="-128"/>
                <a:ea typeface="BIZ UDPゴシック" panose="020B0400000000000000" pitchFamily="50" charset="-128"/>
              </a:rPr>
              <a:t>あて</a:t>
            </a:r>
            <a:endParaRPr lang="en-US" altLang="ja-JP" sz="1100" dirty="0">
              <a:latin typeface="BIZ UDPゴシック" panose="020B0400000000000000" pitchFamily="50" charset="-128"/>
              <a:ea typeface="BIZ UDPゴシック" panose="020B0400000000000000" pitchFamily="50" charset="-128"/>
            </a:endParaRPr>
          </a:p>
        </p:txBody>
      </p:sp>
      <p:grpSp>
        <p:nvGrpSpPr>
          <p:cNvPr id="7" name="グループ化 3"/>
          <p:cNvGrpSpPr>
            <a:grpSpLocks/>
          </p:cNvGrpSpPr>
          <p:nvPr/>
        </p:nvGrpSpPr>
        <p:grpSpPr bwMode="auto">
          <a:xfrm>
            <a:off x="208559" y="140198"/>
            <a:ext cx="6835776" cy="4450580"/>
            <a:chOff x="112514" y="1910823"/>
            <a:chExt cx="6613531" cy="3175911"/>
          </a:xfrm>
        </p:grpSpPr>
        <p:sp>
          <p:nvSpPr>
            <p:cNvPr id="8" name="正方形/長方形 7"/>
            <p:cNvSpPr/>
            <p:nvPr/>
          </p:nvSpPr>
          <p:spPr>
            <a:xfrm>
              <a:off x="112514" y="1910823"/>
              <a:ext cx="6613531" cy="3175911"/>
            </a:xfrm>
            <a:prstGeom prst="rect">
              <a:avLst/>
            </a:prstGeom>
            <a:solidFill>
              <a:srgbClr val="CCFF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spcBef>
                  <a:spcPct val="40000"/>
                </a:spcBef>
                <a:defRPr/>
              </a:pPr>
              <a:endParaRPr lang="ja-JP" altLang="en-US" sz="2000" dirty="0">
                <a:solidFill>
                  <a:srgbClr val="7030A0"/>
                </a:solidFill>
                <a:ea typeface="HGS創英角ﾎﾟｯﾌﾟ体" pitchFamily="50" charset="-128"/>
              </a:endParaRPr>
            </a:p>
          </p:txBody>
        </p:sp>
        <p:sp>
          <p:nvSpPr>
            <p:cNvPr id="9" name="AutoShape 3"/>
            <p:cNvSpPr>
              <a:spLocks noChangeArrowheads="1"/>
            </p:cNvSpPr>
            <p:nvPr/>
          </p:nvSpPr>
          <p:spPr bwMode="auto">
            <a:xfrm>
              <a:off x="1401443" y="2041445"/>
              <a:ext cx="4180013" cy="258605"/>
            </a:xfrm>
            <a:prstGeom prst="roundRect">
              <a:avLst>
                <a:gd name="adj" fmla="val 3471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bIns="0" anchor="ctr"/>
            <a:lstStyle/>
            <a:p>
              <a:pPr algn="ctr">
                <a:lnSpc>
                  <a:spcPct val="80000"/>
                </a:lnSpc>
                <a:spcBef>
                  <a:spcPts val="500"/>
                </a:spcBef>
                <a:defRPr/>
              </a:pPr>
              <a:r>
                <a:rPr lang="ja-JP" altLang="en-US" sz="2000" b="1" dirty="0">
                  <a:solidFill>
                    <a:schemeClr val="tx1"/>
                  </a:solidFill>
                  <a:latin typeface="HGP創英角ｺﾞｼｯｸUB" panose="020B0900000000000000" pitchFamily="50" charset="-128"/>
                  <a:ea typeface="HGP創英角ｺﾞｼｯｸUB" panose="020B0900000000000000" pitchFamily="50" charset="-128"/>
                </a:rPr>
                <a:t>大阪障害者職業能力開発校</a:t>
              </a:r>
              <a:r>
                <a:rPr lang="ja-JP" altLang="en-US" b="1" dirty="0">
                  <a:solidFill>
                    <a:schemeClr val="tx1"/>
                  </a:solidFill>
                  <a:latin typeface="HGP創英角ｺﾞｼｯｸUB" panose="020B0900000000000000" pitchFamily="50" charset="-128"/>
                  <a:ea typeface="HGP創英角ｺﾞｼｯｸUB" panose="020B0900000000000000" pitchFamily="50" charset="-128"/>
                </a:rPr>
                <a:t> </a:t>
              </a:r>
              <a:r>
                <a:rPr lang="ja-JP" altLang="en-US" sz="1600" b="1" dirty="0">
                  <a:solidFill>
                    <a:schemeClr val="tx1"/>
                  </a:solidFill>
                  <a:latin typeface="HGP創英角ｺﾞｼｯｸUB" panose="020B0900000000000000" pitchFamily="50" charset="-128"/>
                  <a:ea typeface="HGP創英角ｺﾞｼｯｸUB" panose="020B0900000000000000" pitchFamily="50" charset="-128"/>
                </a:rPr>
                <a:t>のご紹介</a:t>
              </a:r>
            </a:p>
          </p:txBody>
        </p:sp>
        <p:sp>
          <p:nvSpPr>
            <p:cNvPr id="10" name="Rectangle 356"/>
            <p:cNvSpPr>
              <a:spLocks noChangeArrowheads="1"/>
            </p:cNvSpPr>
            <p:nvPr/>
          </p:nvSpPr>
          <p:spPr bwMode="auto">
            <a:xfrm>
              <a:off x="281348" y="2214124"/>
              <a:ext cx="6270019" cy="689333"/>
            </a:xfrm>
            <a:prstGeom prst="rect">
              <a:avLst/>
            </a:prstGeom>
            <a:noFill/>
            <a:ln w="38100">
              <a:no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nSpc>
                  <a:spcPts val="1500"/>
                </a:lnSpc>
                <a:spcBef>
                  <a:spcPct val="0"/>
                </a:spcBef>
                <a:buNone/>
              </a:pPr>
              <a:r>
                <a:rPr lang="ja-JP" altLang="en-US" sz="1100" b="1" dirty="0">
                  <a:latin typeface="BIZ UDPゴシック" panose="020B0400000000000000" pitchFamily="50" charset="-128"/>
                  <a:ea typeface="BIZ UDPゴシック" panose="020B0400000000000000" pitchFamily="50" charset="-128"/>
                </a:rPr>
                <a:t>　本校は、国が設置し府が運営する</a:t>
              </a:r>
              <a:r>
                <a:rPr lang="ja-JP" altLang="en-US" sz="1100" b="1" dirty="0" err="1">
                  <a:latin typeface="BIZ UDPゴシック" panose="020B0400000000000000" pitchFamily="50" charset="-128"/>
                  <a:ea typeface="BIZ UDPゴシック" panose="020B0400000000000000" pitchFamily="50" charset="-128"/>
                </a:rPr>
                <a:t>障がい</a:t>
              </a:r>
              <a:r>
                <a:rPr lang="ja-JP" altLang="en-US" sz="1100" b="1" dirty="0">
                  <a:latin typeface="BIZ UDPゴシック" panose="020B0400000000000000" pitchFamily="50" charset="-128"/>
                  <a:ea typeface="BIZ UDPゴシック" panose="020B0400000000000000" pitchFamily="50" charset="-128"/>
                </a:rPr>
                <a:t>者のための職業訓練施設です。</a:t>
              </a:r>
              <a:r>
                <a:rPr lang="en-US" altLang="ja-JP" sz="1100" b="1" dirty="0">
                  <a:latin typeface="BIZ UDPゴシック" panose="020B0400000000000000" pitchFamily="50" charset="-128"/>
                  <a:ea typeface="BIZ UDPゴシック" panose="020B0400000000000000" pitchFamily="50" charset="-128"/>
                </a:rPr>
                <a:t>『</a:t>
              </a:r>
              <a:r>
                <a:rPr lang="ja-JP" altLang="en-US" sz="1100" b="1" dirty="0" err="1">
                  <a:latin typeface="BIZ UDPゴシック" panose="020B0400000000000000" pitchFamily="50" charset="-128"/>
                  <a:ea typeface="BIZ UDPゴシック" panose="020B0400000000000000" pitchFamily="50" charset="-128"/>
                </a:rPr>
                <a:t>めざせ</a:t>
              </a:r>
              <a:r>
                <a:rPr lang="ja-JP" altLang="en-US" sz="1100" b="1" dirty="0">
                  <a:latin typeface="BIZ UDPゴシック" panose="020B0400000000000000" pitchFamily="50" charset="-128"/>
                  <a:ea typeface="BIZ UDPゴシック" panose="020B0400000000000000" pitchFamily="50" charset="-128"/>
                </a:rPr>
                <a:t>就職！学ぼう技能！</a:t>
              </a:r>
              <a:r>
                <a:rPr lang="en-US" altLang="ja-JP" sz="1100" b="1" dirty="0">
                  <a:latin typeface="BIZ UDPゴシック" panose="020B0400000000000000" pitchFamily="50" charset="-128"/>
                  <a:ea typeface="BIZ UDPゴシック" panose="020B0400000000000000" pitchFamily="50" charset="-128"/>
                </a:rPr>
                <a:t>』</a:t>
              </a:r>
              <a:r>
                <a:rPr lang="ja-JP" altLang="en-US" sz="1100" b="1" dirty="0">
                  <a:latin typeface="BIZ UDPゴシック" panose="020B0400000000000000" pitchFamily="50" charset="-128"/>
                  <a:ea typeface="BIZ UDPゴシック" panose="020B0400000000000000" pitchFamily="50" charset="-128"/>
                </a:rPr>
                <a:t>を</a:t>
              </a:r>
              <a:endParaRPr lang="en-US" altLang="ja-JP" sz="1100" b="1" dirty="0">
                <a:latin typeface="BIZ UDPゴシック" panose="020B0400000000000000" pitchFamily="50" charset="-128"/>
                <a:ea typeface="BIZ UDPゴシック" panose="020B0400000000000000" pitchFamily="50" charset="-128"/>
              </a:endParaRPr>
            </a:p>
            <a:p>
              <a:pPr>
                <a:lnSpc>
                  <a:spcPts val="1500"/>
                </a:lnSpc>
                <a:spcBef>
                  <a:spcPct val="0"/>
                </a:spcBef>
                <a:buNone/>
              </a:pPr>
              <a:r>
                <a:rPr lang="ja-JP" altLang="en-US" sz="1100" b="1" dirty="0">
                  <a:latin typeface="BIZ UDPゴシック" panose="020B0400000000000000" pitchFamily="50" charset="-128"/>
                  <a:ea typeface="BIZ UDPゴシック" panose="020B0400000000000000" pitchFamily="50" charset="-128"/>
                </a:rPr>
                <a:t>合言葉に</a:t>
              </a:r>
              <a:r>
                <a:rPr lang="ja-JP" altLang="en-US" sz="1100" b="1" dirty="0" err="1">
                  <a:latin typeface="BIZ UDPゴシック" panose="020B0400000000000000" pitchFamily="50" charset="-128"/>
                  <a:ea typeface="BIZ UDPゴシック" panose="020B0400000000000000" pitchFamily="50" charset="-128"/>
                </a:rPr>
                <a:t>障がい</a:t>
              </a:r>
              <a:r>
                <a:rPr lang="ja-JP" altLang="en-US" sz="1100" b="1" dirty="0">
                  <a:latin typeface="BIZ UDPゴシック" panose="020B0400000000000000" pitchFamily="50" charset="-128"/>
                  <a:ea typeface="BIZ UDPゴシック" panose="020B0400000000000000" pitchFamily="50" charset="-128"/>
                </a:rPr>
                <a:t>者の社会参加・職業自立をめざしています。就職に向けて個別相談や就職相談会を実施す</a:t>
              </a:r>
              <a:endParaRPr lang="en-US" altLang="ja-JP" sz="1100" b="1" dirty="0">
                <a:latin typeface="BIZ UDPゴシック" panose="020B0400000000000000" pitchFamily="50" charset="-128"/>
                <a:ea typeface="BIZ UDPゴシック" panose="020B0400000000000000" pitchFamily="50" charset="-128"/>
              </a:endParaRPr>
            </a:p>
            <a:p>
              <a:pPr>
                <a:lnSpc>
                  <a:spcPts val="1500"/>
                </a:lnSpc>
                <a:spcBef>
                  <a:spcPct val="0"/>
                </a:spcBef>
                <a:buNone/>
              </a:pPr>
              <a:r>
                <a:rPr lang="ja-JP" altLang="en-US" sz="1100" b="1" dirty="0" err="1">
                  <a:latin typeface="BIZ UDPゴシック" panose="020B0400000000000000" pitchFamily="50" charset="-128"/>
                  <a:ea typeface="BIZ UDPゴシック" panose="020B0400000000000000" pitchFamily="50" charset="-128"/>
                </a:rPr>
                <a:t>ると</a:t>
              </a:r>
              <a:r>
                <a:rPr lang="ja-JP" altLang="en-US" sz="1100" b="1" dirty="0">
                  <a:latin typeface="BIZ UDPゴシック" panose="020B0400000000000000" pitchFamily="50" charset="-128"/>
                  <a:ea typeface="BIZ UDPゴシック" panose="020B0400000000000000" pitchFamily="50" charset="-128"/>
                </a:rPr>
                <a:t>ともにハローワークと密接に連携しています。</a:t>
              </a:r>
            </a:p>
          </p:txBody>
        </p:sp>
        <p:sp>
          <p:nvSpPr>
            <p:cNvPr id="11" name="Rectangle 359"/>
            <p:cNvSpPr>
              <a:spLocks noChangeArrowheads="1"/>
            </p:cNvSpPr>
            <p:nvPr/>
          </p:nvSpPr>
          <p:spPr bwMode="auto">
            <a:xfrm>
              <a:off x="404108" y="2778043"/>
              <a:ext cx="6116773" cy="2253576"/>
            </a:xfrm>
            <a:prstGeom prst="rect">
              <a:avLst/>
            </a:prstGeom>
            <a:solidFill>
              <a:schemeClr val="bg1"/>
            </a:solidFill>
            <a:ln w="9525">
              <a:noFill/>
              <a:miter lim="800000"/>
              <a:headEnd/>
              <a:tailEnd/>
            </a:ln>
          </p:spPr>
          <p:txBody>
            <a:bodyPr wrap="none" tIns="72000"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72000">
                <a:spcBef>
                  <a:spcPct val="0"/>
                </a:spcBef>
                <a:buNone/>
              </a:pPr>
              <a:r>
                <a:rPr lang="ja-JP" altLang="en-US" sz="1100" dirty="0">
                  <a:latin typeface="BIZ UDPゴシック" panose="020B0400000000000000" pitchFamily="50" charset="-128"/>
                  <a:ea typeface="BIZ UDPゴシック" panose="020B0400000000000000" pitchFamily="50" charset="-128"/>
                </a:rPr>
                <a:t>○</a:t>
              </a:r>
              <a:r>
                <a:rPr lang="ja-JP" altLang="en-US" sz="1100" dirty="0" err="1">
                  <a:latin typeface="BIZ UDPゴシック" panose="020B0400000000000000" pitchFamily="50" charset="-128"/>
                  <a:ea typeface="BIZ UDPゴシック" panose="020B0400000000000000" pitchFamily="50" charset="-128"/>
                </a:rPr>
                <a:t>障がいに</a:t>
              </a:r>
              <a:r>
                <a:rPr lang="ja-JP" altLang="en-US" sz="1100" dirty="0">
                  <a:latin typeface="BIZ UDPゴシック" panose="020B0400000000000000" pitchFamily="50" charset="-128"/>
                  <a:ea typeface="BIZ UDPゴシック" panose="020B0400000000000000" pitchFamily="50" charset="-128"/>
                </a:rPr>
                <a:t>応じて７つの科目があります。訓練生は、情熱をかたむけて毎日の訓練に励んでいます。</a:t>
              </a:r>
            </a:p>
            <a:p>
              <a:pPr marL="72000">
                <a:spcBef>
                  <a:spcPct val="0"/>
                </a:spcBef>
                <a:buNone/>
              </a:pPr>
              <a:r>
                <a:rPr lang="ja-JP" altLang="en-US" sz="1100" dirty="0">
                  <a:latin typeface="BIZ UDPゴシック" panose="020B0400000000000000" pitchFamily="50" charset="-128"/>
                  <a:ea typeface="BIZ UDPゴシック" panose="020B0400000000000000" pitchFamily="50" charset="-128"/>
                </a:rPr>
                <a:t>　　　　　　　　　　　　　　　　　　　　　　　　　　　　　　　　　　　</a:t>
              </a:r>
            </a:p>
            <a:p>
              <a:pPr marL="72000">
                <a:spcBef>
                  <a:spcPct val="0"/>
                </a:spcBef>
                <a:buNone/>
              </a:pPr>
              <a:r>
                <a:rPr lang="ja-JP" altLang="en-US" sz="1100" dirty="0">
                  <a:latin typeface="BIZ UDPゴシック" panose="020B0400000000000000" pitchFamily="50" charset="-128"/>
                  <a:ea typeface="BIZ UDPゴシック" panose="020B0400000000000000" pitchFamily="50" charset="-128"/>
                </a:rPr>
                <a:t>　◆</a:t>
              </a:r>
              <a:r>
                <a:rPr lang="ja-JP" altLang="en-US" sz="1100" dirty="0" err="1">
                  <a:latin typeface="BIZ UDPゴシック" panose="020B0400000000000000" pitchFamily="50" charset="-128"/>
                  <a:ea typeface="BIZ UDPゴシック" panose="020B0400000000000000" pitchFamily="50" charset="-128"/>
                </a:rPr>
                <a:t>障がい</a:t>
              </a:r>
              <a:r>
                <a:rPr lang="ja-JP" altLang="en-US" sz="1100" dirty="0">
                  <a:latin typeface="BIZ UDPゴシック" panose="020B0400000000000000" pitchFamily="50" charset="-128"/>
                  <a:ea typeface="BIZ UDPゴシック" panose="020B0400000000000000" pitchFamily="50" charset="-128"/>
                </a:rPr>
                <a:t>者対象科目（障がいの種別を問いません）（訓練期間</a:t>
              </a:r>
              <a:r>
                <a:rPr lang="en-US" altLang="ja-JP" sz="1100" dirty="0">
                  <a:latin typeface="BIZ UDPゴシック" panose="020B0400000000000000" pitchFamily="50" charset="-128"/>
                  <a:ea typeface="BIZ UDPゴシック" panose="020B0400000000000000" pitchFamily="50" charset="-128"/>
                </a:rPr>
                <a:t>1</a:t>
              </a:r>
              <a:r>
                <a:rPr lang="ja-JP" altLang="en-US" sz="1100" dirty="0">
                  <a:latin typeface="BIZ UDPゴシック" panose="020B0400000000000000" pitchFamily="50" charset="-128"/>
                  <a:ea typeface="BIZ UDPゴシック" panose="020B0400000000000000" pitchFamily="50" charset="-128"/>
                </a:rPr>
                <a:t>年　定員合計６０名、４月入校）</a:t>
              </a:r>
            </a:p>
            <a:p>
              <a:pPr marL="72000">
                <a:spcBef>
                  <a:spcPct val="0"/>
                </a:spcBef>
                <a:buNone/>
              </a:pPr>
              <a:r>
                <a:rPr lang="ja-JP" altLang="en-US" sz="1100" dirty="0">
                  <a:latin typeface="BIZ UDPゴシック" panose="020B0400000000000000" pitchFamily="50" charset="-128"/>
                  <a:ea typeface="BIZ UDPゴシック" panose="020B0400000000000000" pitchFamily="50" charset="-128"/>
                </a:rPr>
                <a:t>　　　　ＣＡＤ技術科、Ｗｅｂデザイン科、ＯＡビジネス科、オフィス実践科</a:t>
              </a:r>
              <a:endParaRPr lang="en-US" altLang="ja-JP" sz="1100" dirty="0">
                <a:latin typeface="BIZ UDPゴシック" panose="020B0400000000000000" pitchFamily="50" charset="-128"/>
                <a:ea typeface="BIZ UDPゴシック" panose="020B0400000000000000" pitchFamily="50" charset="-128"/>
              </a:endParaRPr>
            </a:p>
            <a:p>
              <a:pPr marL="72000">
                <a:spcBef>
                  <a:spcPct val="0"/>
                </a:spcBef>
                <a:buNone/>
              </a:pPr>
              <a:endParaRPr lang="ja-JP" altLang="en-US" sz="1100" dirty="0">
                <a:latin typeface="BIZ UDPゴシック" panose="020B0400000000000000" pitchFamily="50" charset="-128"/>
                <a:ea typeface="BIZ UDPゴシック" panose="020B0400000000000000" pitchFamily="50" charset="-128"/>
              </a:endParaRPr>
            </a:p>
            <a:p>
              <a:pPr marL="72000">
                <a:spcBef>
                  <a:spcPct val="0"/>
                </a:spcBef>
                <a:buNone/>
              </a:pPr>
              <a:r>
                <a:rPr lang="ja-JP" altLang="en-US" sz="1100" dirty="0">
                  <a:latin typeface="BIZ UDPゴシック" panose="020B0400000000000000" pitchFamily="50" charset="-128"/>
                  <a:ea typeface="BIZ UDPゴシック" panose="020B0400000000000000" pitchFamily="50" charset="-128"/>
                </a:rPr>
                <a:t>　◆知的</a:t>
              </a:r>
              <a:r>
                <a:rPr lang="ja-JP" altLang="en-US" sz="1100" dirty="0" err="1">
                  <a:latin typeface="BIZ UDPゴシック" panose="020B0400000000000000" pitchFamily="50" charset="-128"/>
                  <a:ea typeface="BIZ UDPゴシック" panose="020B0400000000000000" pitchFamily="50" charset="-128"/>
                </a:rPr>
                <a:t>障がい</a:t>
              </a:r>
              <a:r>
                <a:rPr lang="ja-JP" altLang="en-US" sz="1100" dirty="0">
                  <a:latin typeface="BIZ UDPゴシック" panose="020B0400000000000000" pitchFamily="50" charset="-128"/>
                  <a:ea typeface="BIZ UDPゴシック" panose="020B0400000000000000" pitchFamily="50" charset="-128"/>
                </a:rPr>
                <a:t>者対象科目　　（訓練期間</a:t>
              </a:r>
              <a:r>
                <a:rPr lang="en-US" altLang="ja-JP" sz="1100" dirty="0">
                  <a:latin typeface="BIZ UDPゴシック" panose="020B0400000000000000" pitchFamily="50" charset="-128"/>
                  <a:ea typeface="BIZ UDPゴシック" panose="020B0400000000000000" pitchFamily="50" charset="-128"/>
                </a:rPr>
                <a:t>1</a:t>
              </a:r>
              <a:r>
                <a:rPr lang="ja-JP" altLang="en-US" sz="1100" dirty="0">
                  <a:latin typeface="BIZ UDPゴシック" panose="020B0400000000000000" pitchFamily="50" charset="-128"/>
                  <a:ea typeface="BIZ UDPゴシック" panose="020B0400000000000000" pitchFamily="50" charset="-128"/>
                </a:rPr>
                <a:t>年　定員２５名、４月入校）</a:t>
              </a:r>
            </a:p>
            <a:p>
              <a:pPr marL="72000">
                <a:spcBef>
                  <a:spcPct val="0"/>
                </a:spcBef>
                <a:buNone/>
              </a:pPr>
              <a:r>
                <a:rPr lang="ja-JP" altLang="en-US" sz="1100" dirty="0">
                  <a:latin typeface="BIZ UDPゴシック" panose="020B0400000000000000" pitchFamily="50" charset="-128"/>
                  <a:ea typeface="BIZ UDPゴシック" panose="020B0400000000000000" pitchFamily="50" charset="-128"/>
                </a:rPr>
                <a:t>　　 　　ワークサービス科</a:t>
              </a:r>
            </a:p>
            <a:p>
              <a:pPr marL="72000">
                <a:spcBef>
                  <a:spcPct val="0"/>
                </a:spcBef>
                <a:buNone/>
              </a:pPr>
              <a:endParaRPr lang="en-US" altLang="ja-JP" sz="1100" dirty="0">
                <a:latin typeface="BIZ UDPゴシック" panose="020B0400000000000000" pitchFamily="50" charset="-128"/>
                <a:ea typeface="BIZ UDPゴシック" panose="020B0400000000000000" pitchFamily="50" charset="-128"/>
              </a:endParaRPr>
            </a:p>
            <a:p>
              <a:pPr marL="72000">
                <a:spcBef>
                  <a:spcPct val="0"/>
                </a:spcBef>
                <a:buNone/>
              </a:pPr>
              <a:r>
                <a:rPr lang="ja-JP" altLang="en-US" sz="1100" dirty="0">
                  <a:latin typeface="BIZ UDPゴシック" panose="020B0400000000000000" pitchFamily="50" charset="-128"/>
                  <a:ea typeface="BIZ UDPゴシック" panose="020B0400000000000000" pitchFamily="50" charset="-128"/>
                </a:rPr>
                <a:t>　◆精神障がい者対象科目　  （訓練期間</a:t>
              </a:r>
              <a:r>
                <a:rPr lang="en-US" altLang="ja-JP" sz="1100" dirty="0">
                  <a:latin typeface="BIZ UDPゴシック" panose="020B0400000000000000" pitchFamily="50" charset="-128"/>
                  <a:ea typeface="BIZ UDPゴシック" panose="020B0400000000000000" pitchFamily="50" charset="-128"/>
                </a:rPr>
                <a:t>6</a:t>
              </a:r>
              <a:r>
                <a:rPr lang="ja-JP" altLang="en-US" sz="1100" dirty="0">
                  <a:latin typeface="BIZ UDPゴシック" panose="020B0400000000000000" pitchFamily="50" charset="-128"/>
                  <a:ea typeface="BIZ UDPゴシック" panose="020B0400000000000000" pitchFamily="50" charset="-128"/>
                </a:rPr>
                <a:t>か月　定員１０名</a:t>
              </a:r>
              <a:r>
                <a:rPr lang="en-US" altLang="ja-JP" sz="1100" dirty="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２、　４月、１０月入校）</a:t>
              </a:r>
            </a:p>
            <a:p>
              <a:pPr marL="72000">
                <a:spcBef>
                  <a:spcPct val="0"/>
                </a:spcBef>
                <a:buNone/>
              </a:pPr>
              <a:r>
                <a:rPr lang="ja-JP" altLang="en-US" sz="1100" dirty="0">
                  <a:latin typeface="BIZ UDPゴシック" panose="020B0400000000000000" pitchFamily="50" charset="-128"/>
                  <a:ea typeface="BIZ UDPゴシック" panose="020B0400000000000000" pitchFamily="50" charset="-128"/>
                </a:rPr>
                <a:t>　　 　　職域開拓科</a:t>
              </a:r>
            </a:p>
            <a:p>
              <a:pPr marL="72000">
                <a:spcBef>
                  <a:spcPct val="0"/>
                </a:spcBef>
                <a:buNone/>
              </a:pPr>
              <a:endParaRPr lang="en-US" altLang="ja-JP" sz="1100" dirty="0">
                <a:latin typeface="BIZ UDPゴシック" panose="020B0400000000000000" pitchFamily="50" charset="-128"/>
                <a:ea typeface="BIZ UDPゴシック" panose="020B0400000000000000" pitchFamily="50" charset="-128"/>
              </a:endParaRPr>
            </a:p>
            <a:p>
              <a:pPr marL="72000">
                <a:spcBef>
                  <a:spcPct val="0"/>
                </a:spcBef>
                <a:buNone/>
              </a:pPr>
              <a:r>
                <a:rPr lang="ja-JP" altLang="en-US" sz="1100" dirty="0">
                  <a:latin typeface="BIZ UDPゴシック" panose="020B0400000000000000" pitchFamily="50" charset="-128"/>
                  <a:ea typeface="BIZ UDPゴシック" panose="020B0400000000000000" pitchFamily="50" charset="-128"/>
                </a:rPr>
                <a:t>　◆発達障がい者対象科目　　（訓練期間</a:t>
              </a:r>
              <a:r>
                <a:rPr lang="en-US" altLang="ja-JP" sz="1100" dirty="0">
                  <a:latin typeface="BIZ UDPゴシック" panose="020B0400000000000000" pitchFamily="50" charset="-128"/>
                  <a:ea typeface="BIZ UDPゴシック" panose="020B0400000000000000" pitchFamily="50" charset="-128"/>
                </a:rPr>
                <a:t>6</a:t>
              </a:r>
              <a:r>
                <a:rPr lang="ja-JP" altLang="en-US" sz="1100" dirty="0">
                  <a:latin typeface="BIZ UDPゴシック" panose="020B0400000000000000" pitchFamily="50" charset="-128"/>
                  <a:ea typeface="BIZ UDPゴシック" panose="020B0400000000000000" pitchFamily="50" charset="-128"/>
                </a:rPr>
                <a:t>か月　定員５名</a:t>
              </a:r>
              <a:r>
                <a:rPr lang="en-US" altLang="ja-JP" sz="1100" dirty="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２、　４月、１０月入校）</a:t>
              </a:r>
            </a:p>
            <a:p>
              <a:pPr marL="72000">
                <a:spcBef>
                  <a:spcPct val="0"/>
                </a:spcBef>
                <a:buNone/>
              </a:pPr>
              <a:r>
                <a:rPr lang="ja-JP" altLang="en-US" sz="1100" dirty="0">
                  <a:latin typeface="BIZ UDPゴシック" panose="020B0400000000000000" pitchFamily="50" charset="-128"/>
                  <a:ea typeface="BIZ UDPゴシック" panose="020B0400000000000000" pitchFamily="50" charset="-128"/>
                </a:rPr>
                <a:t>　　 　　Ｊｏｂチャレンジ科</a:t>
              </a:r>
            </a:p>
            <a:p>
              <a:pPr marL="72000">
                <a:spcBef>
                  <a:spcPct val="0"/>
                </a:spcBef>
                <a:buNone/>
              </a:pPr>
              <a:endParaRPr lang="ja-JP" altLang="en-US" sz="1100" dirty="0">
                <a:latin typeface="BIZ UDPゴシック" panose="020B0400000000000000" pitchFamily="50" charset="-128"/>
                <a:ea typeface="BIZ UDPゴシック" panose="020B0400000000000000" pitchFamily="50" charset="-128"/>
              </a:endParaRPr>
            </a:p>
            <a:p>
              <a:pPr marL="72000">
                <a:spcBef>
                  <a:spcPct val="0"/>
                </a:spcBef>
                <a:buNone/>
              </a:pPr>
              <a:r>
                <a:rPr lang="ja-JP" altLang="en-US" sz="1100" dirty="0">
                  <a:latin typeface="BIZ UDPゴシック" panose="020B0400000000000000" pitchFamily="50" charset="-128"/>
                  <a:ea typeface="BIZ UDPゴシック" panose="020B0400000000000000" pitchFamily="50" charset="-128"/>
                </a:rPr>
                <a:t>○テクノ講座　</a:t>
              </a:r>
              <a:r>
                <a:rPr lang="ja-JP" altLang="en-US" sz="1100" dirty="0" err="1">
                  <a:latin typeface="BIZ UDPゴシック" panose="020B0400000000000000" pitchFamily="50" charset="-128"/>
                  <a:ea typeface="BIZ UDPゴシック" panose="020B0400000000000000" pitchFamily="50" charset="-128"/>
                </a:rPr>
                <a:t>障がい</a:t>
              </a:r>
              <a:r>
                <a:rPr lang="ja-JP" altLang="en-US" sz="1100" dirty="0">
                  <a:latin typeface="BIZ UDPゴシック" panose="020B0400000000000000" pitchFamily="50" charset="-128"/>
                  <a:ea typeface="BIZ UDPゴシック" panose="020B0400000000000000" pitchFamily="50" charset="-128"/>
                </a:rPr>
                <a:t>者手帳を持ち、働いている方のスキルアップをお手伝い。土曜日にワードや</a:t>
              </a:r>
              <a:endParaRPr lang="en-US" altLang="ja-JP" sz="1100" dirty="0">
                <a:latin typeface="BIZ UDPゴシック" panose="020B0400000000000000" pitchFamily="50" charset="-128"/>
                <a:ea typeface="BIZ UDPゴシック" panose="020B0400000000000000" pitchFamily="50" charset="-128"/>
              </a:endParaRPr>
            </a:p>
            <a:p>
              <a:pPr marL="72000">
                <a:spcBef>
                  <a:spcPct val="0"/>
                </a:spcBef>
                <a:buNone/>
              </a:pPr>
              <a:r>
                <a:rPr lang="ja-JP" altLang="en-US" sz="1100" dirty="0">
                  <a:latin typeface="BIZ UDPゴシック" panose="020B0400000000000000" pitchFamily="50" charset="-128"/>
                  <a:ea typeface="BIZ UDPゴシック" panose="020B0400000000000000" pitchFamily="50" charset="-128"/>
                </a:rPr>
                <a:t>　　　　　　　　　エクセル、 ＣＡＤ、簿記などの講座を実施しています。詳しくは本校のホームページを</a:t>
              </a:r>
              <a:endParaRPr lang="en-US" altLang="ja-JP" sz="1100" dirty="0">
                <a:latin typeface="BIZ UDPゴシック" panose="020B0400000000000000" pitchFamily="50" charset="-128"/>
                <a:ea typeface="BIZ UDPゴシック" panose="020B0400000000000000" pitchFamily="50" charset="-128"/>
              </a:endParaRPr>
            </a:p>
            <a:p>
              <a:pPr marL="72000">
                <a:spcBef>
                  <a:spcPct val="0"/>
                </a:spcBef>
                <a:buNone/>
              </a:pPr>
              <a:r>
                <a:rPr lang="ja-JP" altLang="en-US" sz="1100" dirty="0">
                  <a:latin typeface="BIZ UDPゴシック" panose="020B0400000000000000" pitchFamily="50" charset="-128"/>
                  <a:ea typeface="BIZ UDPゴシック" panose="020B0400000000000000" pitchFamily="50" charset="-128"/>
                </a:rPr>
                <a:t>　　　　　　　　　ご覧いただき、是非ご利用下さい。　                      　</a:t>
              </a:r>
              <a:endParaRPr lang="en-US" altLang="ja-JP" sz="1100" dirty="0">
                <a:latin typeface="BIZ UDPゴシック" panose="020B0400000000000000" pitchFamily="50" charset="-128"/>
                <a:ea typeface="BIZ UDPゴシック" panose="020B0400000000000000" pitchFamily="50" charset="-128"/>
              </a:endParaRPr>
            </a:p>
            <a:p>
              <a:pPr marL="72000">
                <a:spcBef>
                  <a:spcPct val="0"/>
                </a:spcBef>
                <a:buNone/>
              </a:pPr>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hlinkClick r:id="rId3"/>
                </a:rPr>
                <a:t>https://www.pref.osaka.lg.jp/tc-shogaisha/hp/</a:t>
              </a:r>
              <a:endParaRPr lang="en-US" altLang="ja-JP" sz="1100" dirty="0">
                <a:latin typeface="BIZ UDPゴシック" panose="020B0400000000000000" pitchFamily="50" charset="-128"/>
                <a:ea typeface="BIZ UDPゴシック" panose="020B0400000000000000" pitchFamily="50" charset="-128"/>
              </a:endParaRPr>
            </a:p>
          </p:txBody>
        </p:sp>
      </p:grpSp>
      <p:sp>
        <p:nvSpPr>
          <p:cNvPr id="19" name="テキスト ボックス 6">
            <a:extLst>
              <a:ext uri="{FF2B5EF4-FFF2-40B4-BE49-F238E27FC236}">
                <a16:creationId xmlns:a16="http://schemas.microsoft.com/office/drawing/2014/main" id="{5475EC9F-7A8F-4373-9F00-C088E9497521}"/>
              </a:ext>
            </a:extLst>
          </p:cNvPr>
          <p:cNvSpPr txBox="1">
            <a:spLocks noChangeArrowheads="1"/>
          </p:cNvSpPr>
          <p:nvPr/>
        </p:nvSpPr>
        <p:spPr bwMode="auto">
          <a:xfrm>
            <a:off x="120058" y="4655156"/>
            <a:ext cx="6995707" cy="1729531"/>
          </a:xfrm>
          <a:prstGeom prst="rect">
            <a:avLst/>
          </a:prstGeom>
          <a:noFill/>
          <a:ln w="31750" cap="rnd" cmpd="sng">
            <a:solidFill>
              <a:srgbClr val="000000"/>
            </a:solidFill>
            <a:bevel/>
            <a:headEnd/>
            <a:tailEnd/>
          </a:ln>
        </p:spPr>
        <p:txBody>
          <a:bodyPr wrap="square">
            <a:no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None/>
            </a:pPr>
            <a:r>
              <a:rPr lang="en-US" altLang="ja-JP" sz="1400" b="1" dirty="0">
                <a:solidFill>
                  <a:srgbClr val="000000"/>
                </a:solidFill>
                <a:latin typeface="BIZ UDPゴシック" panose="020B0400000000000000" pitchFamily="50" charset="-128"/>
                <a:ea typeface="BIZ UDPゴシック" panose="020B0400000000000000" pitchFamily="50" charset="-128"/>
              </a:rPr>
              <a:t>《</a:t>
            </a:r>
            <a:r>
              <a:rPr lang="ja-JP" altLang="en-US" sz="1400" b="1" dirty="0">
                <a:solidFill>
                  <a:srgbClr val="000000"/>
                </a:solidFill>
                <a:latin typeface="BIZ UDPゴシック" panose="020B0400000000000000" pitchFamily="50" charset="-128"/>
                <a:ea typeface="BIZ UDPゴシック" panose="020B0400000000000000" pitchFamily="50" charset="-128"/>
              </a:rPr>
              <a:t>申込方法</a:t>
            </a:r>
            <a:r>
              <a:rPr lang="en-US" altLang="ja-JP" sz="1400" b="1" dirty="0">
                <a:solidFill>
                  <a:srgbClr val="000000"/>
                </a:solidFill>
                <a:latin typeface="BIZ UDPゴシック" panose="020B0400000000000000" pitchFamily="50" charset="-128"/>
                <a:ea typeface="BIZ UDPゴシック" panose="020B0400000000000000" pitchFamily="50" charset="-128"/>
              </a:rPr>
              <a:t>》</a:t>
            </a:r>
            <a:r>
              <a:rPr lang="ja-JP" altLang="en-US" sz="1400" b="1" dirty="0">
                <a:solidFill>
                  <a:srgbClr val="000000"/>
                </a:solidFill>
                <a:latin typeface="BIZ UDPゴシック" panose="020B0400000000000000" pitchFamily="50" charset="-128"/>
                <a:ea typeface="BIZ UDPゴシック" panose="020B0400000000000000" pitchFamily="50" charset="-128"/>
              </a:rPr>
              <a:t>　　</a:t>
            </a:r>
            <a:r>
              <a:rPr lang="ja-JP" altLang="en-US" sz="1619" b="1" u="sng" dirty="0">
                <a:solidFill>
                  <a:srgbClr val="000000"/>
                </a:solidFill>
                <a:latin typeface="BIZ UDPゴシック" panose="020B0400000000000000" pitchFamily="50" charset="-128"/>
                <a:ea typeface="BIZ UDPゴシック" panose="020B0400000000000000" pitchFamily="50" charset="-128"/>
              </a:rPr>
              <a:t>「大阪府行政オンラインシステム」よりお申込みください。</a:t>
            </a:r>
            <a:endParaRPr lang="en-US" altLang="ja-JP" sz="1259" dirty="0">
              <a:solidFill>
                <a:srgbClr val="000000"/>
              </a:solidFill>
              <a:latin typeface="BIZ UDPゴシック" panose="020B0400000000000000" pitchFamily="50" charset="-128"/>
              <a:ea typeface="BIZ UDPゴシック" panose="020B0400000000000000" pitchFamily="50" charset="-128"/>
            </a:endParaRPr>
          </a:p>
          <a:p>
            <a:pPr>
              <a:spcBef>
                <a:spcPct val="0"/>
              </a:spcBef>
              <a:buFontTx/>
              <a:buNone/>
            </a:pPr>
            <a:r>
              <a:rPr lang="ja-JP" altLang="en-US" sz="1259" dirty="0">
                <a:solidFill>
                  <a:srgbClr val="000000"/>
                </a:solidFill>
                <a:latin typeface="BIZ UDPゴシック" panose="020B0400000000000000" pitchFamily="50" charset="-128"/>
                <a:ea typeface="BIZ UDPゴシック" panose="020B0400000000000000" pitchFamily="50" charset="-128"/>
              </a:rPr>
              <a:t>　　　　　　　</a:t>
            </a:r>
            <a:endParaRPr lang="en-US" altLang="ja-JP" sz="1259" dirty="0">
              <a:solidFill>
                <a:srgbClr val="000000"/>
              </a:solidFill>
              <a:latin typeface="BIZ UDPゴシック" panose="020B0400000000000000" pitchFamily="50" charset="-128"/>
              <a:ea typeface="BIZ UDPゴシック" panose="020B0400000000000000" pitchFamily="50" charset="-128"/>
            </a:endParaRPr>
          </a:p>
          <a:p>
            <a:pPr>
              <a:spcBef>
                <a:spcPct val="0"/>
              </a:spcBef>
              <a:buFontTx/>
              <a:buNone/>
            </a:pPr>
            <a:endParaRPr lang="en-US" altLang="ja-JP" sz="1259" dirty="0">
              <a:solidFill>
                <a:srgbClr val="000000"/>
              </a:solidFill>
              <a:latin typeface="BIZ UDPゴシック" panose="020B0400000000000000" pitchFamily="50" charset="-128"/>
              <a:ea typeface="BIZ UDPゴシック" panose="020B0400000000000000" pitchFamily="50" charset="-128"/>
            </a:endParaRPr>
          </a:p>
          <a:p>
            <a:pPr>
              <a:spcBef>
                <a:spcPct val="0"/>
              </a:spcBef>
              <a:buFontTx/>
              <a:buNone/>
            </a:pPr>
            <a:endParaRPr lang="en-US" altLang="ja-JP" sz="1259" dirty="0">
              <a:solidFill>
                <a:srgbClr val="000000"/>
              </a:solidFill>
              <a:latin typeface="BIZ UDPゴシック" panose="020B0400000000000000" pitchFamily="50" charset="-128"/>
              <a:ea typeface="BIZ UDPゴシック" panose="020B0400000000000000" pitchFamily="50" charset="-128"/>
            </a:endParaRPr>
          </a:p>
          <a:p>
            <a:pPr>
              <a:spcBef>
                <a:spcPct val="0"/>
              </a:spcBef>
              <a:buFontTx/>
              <a:buNone/>
            </a:pPr>
            <a:endParaRPr lang="en-US" altLang="ja-JP" sz="1259" dirty="0">
              <a:solidFill>
                <a:srgbClr val="000000"/>
              </a:solidFill>
              <a:latin typeface="HG丸ｺﾞｼｯｸM-PRO" panose="020F0600000000000000" pitchFamily="50" charset="-128"/>
              <a:ea typeface="HG丸ｺﾞｼｯｸM-PRO" panose="020F0600000000000000" pitchFamily="50" charset="-128"/>
            </a:endParaRPr>
          </a:p>
          <a:p>
            <a:pPr>
              <a:spcBef>
                <a:spcPct val="0"/>
              </a:spcBef>
              <a:buFontTx/>
              <a:buNone/>
            </a:pPr>
            <a:endParaRPr lang="en-US" altLang="ja-JP" sz="1259" dirty="0">
              <a:solidFill>
                <a:srgbClr val="000000"/>
              </a:solidFill>
              <a:latin typeface="HG丸ｺﾞｼｯｸM-PRO" panose="020F0600000000000000" pitchFamily="50" charset="-128"/>
              <a:ea typeface="HG丸ｺﾞｼｯｸM-PRO" panose="020F0600000000000000" pitchFamily="50" charset="-128"/>
            </a:endParaRPr>
          </a:p>
        </p:txBody>
      </p:sp>
      <p:sp>
        <p:nvSpPr>
          <p:cNvPr id="20" name="テキスト ボックス 19">
            <a:extLst>
              <a:ext uri="{FF2B5EF4-FFF2-40B4-BE49-F238E27FC236}">
                <a16:creationId xmlns:a16="http://schemas.microsoft.com/office/drawing/2014/main" id="{AF481817-E93C-48C9-9A0E-4678B73E66D7}"/>
              </a:ext>
            </a:extLst>
          </p:cNvPr>
          <p:cNvSpPr txBox="1"/>
          <p:nvPr/>
        </p:nvSpPr>
        <p:spPr>
          <a:xfrm>
            <a:off x="1113216" y="5367077"/>
            <a:ext cx="6033088" cy="1193532"/>
          </a:xfrm>
          <a:prstGeom prst="rect">
            <a:avLst/>
          </a:prstGeom>
          <a:noFill/>
        </p:spPr>
        <p:txBody>
          <a:bodyPr wrap="square" rtlCol="0">
            <a:spAutoFit/>
          </a:bodyPr>
          <a:lstStyle/>
          <a:p>
            <a:r>
              <a:rPr lang="ja-JP" altLang="en-US" sz="1100" dirty="0">
                <a:latin typeface="BIZ UDPゴシック" panose="020B0400000000000000" pitchFamily="50" charset="-128"/>
                <a:ea typeface="BIZ UDPゴシック" panose="020B0400000000000000" pitchFamily="50" charset="-128"/>
              </a:rPr>
              <a:t>■申請完了の旨の画面が出れば、正常に受付できています。受付完了時にメールは届きません。</a:t>
            </a:r>
          </a:p>
          <a:p>
            <a:r>
              <a:rPr lang="ja-JP" altLang="en-US" sz="1100" dirty="0">
                <a:latin typeface="BIZ UDPゴシック" panose="020B0400000000000000" pitchFamily="50" charset="-128"/>
                <a:ea typeface="BIZ UDPゴシック" panose="020B0400000000000000" pitchFamily="50" charset="-128"/>
              </a:rPr>
              <a:t>■お申し込みいただいた個人情報は、本セミナーの運営にのみ利用させていただきます。</a:t>
            </a:r>
          </a:p>
          <a:p>
            <a:r>
              <a:rPr lang="ja-JP" altLang="en-US" sz="1100" dirty="0">
                <a:latin typeface="BIZ UDPゴシック" panose="020B0400000000000000" pitchFamily="50" charset="-128"/>
                <a:ea typeface="BIZ UDPゴシック" panose="020B0400000000000000" pitchFamily="50" charset="-128"/>
              </a:rPr>
              <a:t>■手話通訳が必要な場合や車椅子で参加される場合等は、事前にお申し出ください。</a:t>
            </a:r>
          </a:p>
          <a:p>
            <a:r>
              <a:rPr lang="ja-JP" altLang="en-US" sz="1100" dirty="0">
                <a:latin typeface="BIZ UDPゴシック" panose="020B0400000000000000" pitchFamily="50" charset="-128"/>
                <a:ea typeface="BIZ UDPゴシック" panose="020B0400000000000000" pitchFamily="50" charset="-128"/>
              </a:rPr>
              <a:t>■インターネットによる申し込みが難しい場合は、下記「参加申込書」に記入のうえ、</a:t>
            </a:r>
          </a:p>
          <a:p>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FAX</a:t>
            </a:r>
            <a:r>
              <a:rPr lang="ja-JP" altLang="en-US" sz="1100" dirty="0">
                <a:latin typeface="BIZ UDPゴシック" panose="020B0400000000000000" pitchFamily="50" charset="-128"/>
                <a:ea typeface="BIZ UDPゴシック" panose="020B0400000000000000" pitchFamily="50" charset="-128"/>
              </a:rPr>
              <a:t>または</a:t>
            </a:r>
            <a:r>
              <a:rPr lang="en-US" altLang="ja-JP" sz="1100" dirty="0">
                <a:latin typeface="BIZ UDPゴシック" panose="020B0400000000000000" pitchFamily="50" charset="-128"/>
                <a:ea typeface="BIZ UDPゴシック" panose="020B0400000000000000" pitchFamily="50" charset="-128"/>
              </a:rPr>
              <a:t>E-mail</a:t>
            </a:r>
            <a:r>
              <a:rPr lang="ja-JP" altLang="en-US" sz="1100" dirty="0">
                <a:latin typeface="BIZ UDPゴシック" panose="020B0400000000000000" pitchFamily="50" charset="-128"/>
                <a:ea typeface="BIZ UDPゴシック" panose="020B0400000000000000" pitchFamily="50" charset="-128"/>
              </a:rPr>
              <a:t>でお申し込みください。</a:t>
            </a:r>
          </a:p>
          <a:p>
            <a:endParaRPr lang="ja-JP" altLang="en-US" sz="1656" dirty="0"/>
          </a:p>
        </p:txBody>
      </p:sp>
      <p:grpSp>
        <p:nvGrpSpPr>
          <p:cNvPr id="21" name="グループ化 20">
            <a:extLst>
              <a:ext uri="{FF2B5EF4-FFF2-40B4-BE49-F238E27FC236}">
                <a16:creationId xmlns:a16="http://schemas.microsoft.com/office/drawing/2014/main" id="{94665B27-D0D1-477A-B4C9-9706B343234B}"/>
              </a:ext>
            </a:extLst>
          </p:cNvPr>
          <p:cNvGrpSpPr>
            <a:grpSpLocks/>
          </p:cNvGrpSpPr>
          <p:nvPr/>
        </p:nvGrpSpPr>
        <p:grpSpPr bwMode="auto">
          <a:xfrm>
            <a:off x="4499610" y="6124017"/>
            <a:ext cx="2574686" cy="260674"/>
            <a:chOff x="1425921" y="7779447"/>
            <a:chExt cx="2673836" cy="216927"/>
          </a:xfrm>
        </p:grpSpPr>
        <p:sp>
          <p:nvSpPr>
            <p:cNvPr id="23" name="正方形/長方形 22">
              <a:extLst>
                <a:ext uri="{FF2B5EF4-FFF2-40B4-BE49-F238E27FC236}">
                  <a16:creationId xmlns:a16="http://schemas.microsoft.com/office/drawing/2014/main" id="{BC0FFD22-04C0-4C57-A945-95BFE24D198F}"/>
                </a:ext>
              </a:extLst>
            </p:cNvPr>
            <p:cNvSpPr/>
            <p:nvPr/>
          </p:nvSpPr>
          <p:spPr>
            <a:xfrm>
              <a:off x="1425921" y="7779450"/>
              <a:ext cx="2177597" cy="216924"/>
            </a:xfrm>
            <a:prstGeom prst="rect">
              <a:avLst/>
            </a:prstGeom>
            <a:solidFill>
              <a:sysClr val="window" lastClr="FFFFFF"/>
            </a:solidFill>
            <a:ln w="12700" cap="flat" cmpd="sng" algn="ctr">
              <a:solidFill>
                <a:sysClr val="windowText" lastClr="000000"/>
              </a:solidFill>
              <a:prstDash val="solid"/>
              <a:miter lim="800000"/>
            </a:ln>
            <a:effectLst/>
          </p:spPr>
          <p:txBody>
            <a:bodyPr anchor="ctr"/>
            <a:lstStyle/>
            <a:p>
              <a:pPr algn="ctr" defTabSz="411287">
                <a:defRPr/>
              </a:pPr>
              <a:r>
                <a:rPr lang="ja-JP" altLang="en-US" sz="1080" kern="0" dirty="0">
                  <a:solidFill>
                    <a:prstClr val="black"/>
                  </a:solidFill>
                  <a:latin typeface="BIZ UDPゴシック" panose="020B0400000000000000" pitchFamily="50" charset="-128"/>
                  <a:ea typeface="BIZ UDPゴシック" panose="020B0400000000000000" pitchFamily="50" charset="-128"/>
                </a:rPr>
                <a:t>大阪府　</a:t>
              </a:r>
              <a:r>
                <a:rPr lang="ja-JP" altLang="en-US" sz="1080" kern="0" dirty="0" err="1">
                  <a:solidFill>
                    <a:prstClr val="black"/>
                  </a:solidFill>
                  <a:latin typeface="BIZ UDPゴシック" panose="020B0400000000000000" pitchFamily="50" charset="-128"/>
                  <a:ea typeface="BIZ UDPゴシック" panose="020B0400000000000000" pitchFamily="50" charset="-128"/>
                </a:rPr>
                <a:t>障がい</a:t>
              </a:r>
              <a:r>
                <a:rPr lang="ja-JP" altLang="en-US" sz="1080" kern="0" dirty="0">
                  <a:solidFill>
                    <a:prstClr val="black"/>
                  </a:solidFill>
                  <a:latin typeface="BIZ UDPゴシック" panose="020B0400000000000000" pitchFamily="50" charset="-128"/>
                  <a:ea typeface="BIZ UDPゴシック" panose="020B0400000000000000" pitchFamily="50" charset="-128"/>
                </a:rPr>
                <a:t>者雇用セミナー</a:t>
              </a:r>
            </a:p>
          </p:txBody>
        </p:sp>
        <p:sp>
          <p:nvSpPr>
            <p:cNvPr id="24" name="正方形/長方形 23">
              <a:extLst>
                <a:ext uri="{FF2B5EF4-FFF2-40B4-BE49-F238E27FC236}">
                  <a16:creationId xmlns:a16="http://schemas.microsoft.com/office/drawing/2014/main" id="{3D752AA2-6B41-4D4C-B3D8-0277BA6B646C}"/>
                </a:ext>
              </a:extLst>
            </p:cNvPr>
            <p:cNvSpPr/>
            <p:nvPr/>
          </p:nvSpPr>
          <p:spPr>
            <a:xfrm>
              <a:off x="3597235" y="7779447"/>
              <a:ext cx="502522" cy="216924"/>
            </a:xfrm>
            <a:prstGeom prst="rect">
              <a:avLst/>
            </a:prstGeom>
            <a:solidFill>
              <a:srgbClr val="5B9BD5"/>
            </a:solidFill>
            <a:ln w="12700" cap="flat" cmpd="sng" algn="ctr">
              <a:solidFill>
                <a:sysClr val="windowText" lastClr="000000"/>
              </a:solidFill>
              <a:prstDash val="solid"/>
              <a:miter lim="800000"/>
            </a:ln>
            <a:effectLst/>
          </p:spPr>
          <p:txBody>
            <a:bodyPr anchor="ctr"/>
            <a:lstStyle/>
            <a:p>
              <a:pPr algn="ctr" defTabSz="411287">
                <a:defRPr/>
              </a:pPr>
              <a:r>
                <a:rPr lang="ja-JP" altLang="en-US" sz="1080" b="1" kern="0" dirty="0">
                  <a:solidFill>
                    <a:prstClr val="white"/>
                  </a:solidFill>
                  <a:effectLst>
                    <a:outerShdw blurRad="38100" dist="38100" dir="2700000" algn="tl">
                      <a:srgbClr val="000000">
                        <a:alpha val="43137"/>
                      </a:srgbClr>
                    </a:outerShdw>
                  </a:effectLst>
                  <a:latin typeface="UD デジタル 教科書体 NK-B" panose="02020700000000000000" pitchFamily="18" charset="-128"/>
                  <a:ea typeface="UD デジタル 教科書体 NK-B" panose="02020700000000000000" pitchFamily="18" charset="-128"/>
                </a:rPr>
                <a:t>検索</a:t>
              </a:r>
            </a:p>
          </p:txBody>
        </p:sp>
      </p:grpSp>
      <p:sp>
        <p:nvSpPr>
          <p:cNvPr id="2" name="テキスト ボックス 1">
            <a:extLst>
              <a:ext uri="{FF2B5EF4-FFF2-40B4-BE49-F238E27FC236}">
                <a16:creationId xmlns:a16="http://schemas.microsoft.com/office/drawing/2014/main" id="{F7D82EC3-1210-4BB9-9881-697556359EAF}"/>
              </a:ext>
            </a:extLst>
          </p:cNvPr>
          <p:cNvSpPr txBox="1"/>
          <p:nvPr/>
        </p:nvSpPr>
        <p:spPr>
          <a:xfrm>
            <a:off x="165405" y="5367077"/>
            <a:ext cx="1076243" cy="286104"/>
          </a:xfrm>
          <a:prstGeom prst="rect">
            <a:avLst/>
          </a:prstGeom>
          <a:noFill/>
        </p:spPr>
        <p:txBody>
          <a:bodyPr wrap="square" rtlCol="0">
            <a:spAutoFit/>
          </a:bodyPr>
          <a:lstStyle/>
          <a:p>
            <a:pPr marL="0" marR="0" lvl="0" indent="0" algn="l" defTabSz="457200" rtl="0" eaLnBrk="1" fontAlgn="auto" latinLnBrk="1" hangingPunct="1">
              <a:lnSpc>
                <a:spcPct val="100000"/>
              </a:lnSpc>
              <a:spcBef>
                <a:spcPct val="0"/>
              </a:spcBef>
              <a:spcAft>
                <a:spcPts val="0"/>
              </a:spcAft>
              <a:buClrTx/>
              <a:buSzTx/>
              <a:buFontTx/>
              <a:buNone/>
              <a:tabLst/>
              <a:defRPr/>
            </a:pPr>
            <a:r>
              <a:rPr kumimoji="0" lang="ja-JP" altLang="en-US" sz="1259"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rPr>
              <a:t>（</a:t>
            </a:r>
            <a:r>
              <a:rPr kumimoji="0" lang="en-US" altLang="ja-JP" sz="1259"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rPr>
              <a:t>QR</a:t>
            </a:r>
            <a:r>
              <a:rPr kumimoji="0" lang="ja-JP" altLang="en-US" sz="1259"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rPr>
              <a:t>コード）</a:t>
            </a:r>
            <a:endParaRPr kumimoji="0" lang="en-US" altLang="ja-JP" sz="1259"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endParaRPr>
          </a:p>
        </p:txBody>
      </p:sp>
      <p:sp>
        <p:nvSpPr>
          <p:cNvPr id="3" name="テキスト ボックス 2">
            <a:extLst>
              <a:ext uri="{FF2B5EF4-FFF2-40B4-BE49-F238E27FC236}">
                <a16:creationId xmlns:a16="http://schemas.microsoft.com/office/drawing/2014/main" id="{69A969B6-D5B0-4BC5-A275-98401005A11A}"/>
              </a:ext>
            </a:extLst>
          </p:cNvPr>
          <p:cNvSpPr txBox="1"/>
          <p:nvPr/>
        </p:nvSpPr>
        <p:spPr>
          <a:xfrm>
            <a:off x="887047" y="4971009"/>
            <a:ext cx="6183374" cy="430887"/>
          </a:xfrm>
          <a:prstGeom prst="rect">
            <a:avLst/>
          </a:prstGeom>
          <a:noFill/>
        </p:spPr>
        <p:txBody>
          <a:bodyPr wrap="square" rtlCol="0">
            <a:spAutoFit/>
          </a:bodyPr>
          <a:lstStyle/>
          <a:p>
            <a:pPr marL="0" marR="0" lvl="0" indent="0" algn="l" defTabSz="457200" rtl="0" eaLnBrk="1" fontAlgn="auto" latinLnBrk="1" hangingPunct="1">
              <a:lnSpc>
                <a:spcPct val="100000"/>
              </a:lnSpc>
              <a:spcBef>
                <a:spcPct val="0"/>
              </a:spcBef>
              <a:spcAft>
                <a:spcPts val="0"/>
              </a:spcAft>
              <a:buClrTx/>
              <a:buSzTx/>
              <a:buFontTx/>
              <a:buNone/>
              <a:tabLst/>
              <a:defRPr/>
            </a:pPr>
            <a:r>
              <a:rPr kumimoji="0" lang="en-US" altLang="ja-JP" sz="11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rPr>
              <a:t>https://lgpos.task-asp.net/cu/270008/ea/residents/procedures/apply/09439db5-3023-454e-b562-637fcb2a57bc/start</a:t>
            </a:r>
          </a:p>
        </p:txBody>
      </p:sp>
      <p:sp>
        <p:nvSpPr>
          <p:cNvPr id="4" name="テキスト ボックス 3">
            <a:extLst>
              <a:ext uri="{FF2B5EF4-FFF2-40B4-BE49-F238E27FC236}">
                <a16:creationId xmlns:a16="http://schemas.microsoft.com/office/drawing/2014/main" id="{99F865EE-0B18-4B56-9926-1216DC81BAC8}"/>
              </a:ext>
            </a:extLst>
          </p:cNvPr>
          <p:cNvSpPr txBox="1"/>
          <p:nvPr/>
        </p:nvSpPr>
        <p:spPr>
          <a:xfrm>
            <a:off x="198082" y="4970473"/>
            <a:ext cx="914400" cy="286104"/>
          </a:xfrm>
          <a:prstGeom prst="rect">
            <a:avLst/>
          </a:prstGeom>
          <a:noFill/>
        </p:spPr>
        <p:txBody>
          <a:bodyPr wrap="square" rtlCol="0">
            <a:spAutoFit/>
          </a:bodyPr>
          <a:lstStyle/>
          <a:p>
            <a:pPr marL="0" marR="0" lvl="0" indent="0" algn="l" defTabSz="457200" rtl="0" eaLnBrk="1" fontAlgn="auto" latinLnBrk="1" hangingPunct="1">
              <a:lnSpc>
                <a:spcPct val="100000"/>
              </a:lnSpc>
              <a:spcBef>
                <a:spcPct val="0"/>
              </a:spcBef>
              <a:spcAft>
                <a:spcPts val="0"/>
              </a:spcAft>
              <a:buClrTx/>
              <a:buSzTx/>
              <a:buFontTx/>
              <a:buNone/>
              <a:tabLst/>
              <a:defRPr/>
            </a:pPr>
            <a:r>
              <a:rPr kumimoji="0" lang="ja-JP" altLang="en-US" sz="1259"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rPr>
              <a:t>（</a:t>
            </a:r>
            <a:r>
              <a:rPr kumimoji="0" lang="en-US" altLang="ja-JP" sz="1259"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rPr>
              <a:t>URL</a:t>
            </a:r>
            <a:r>
              <a:rPr kumimoji="0" lang="ja-JP" altLang="en-US" sz="1259"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rPr>
              <a:t>）</a:t>
            </a:r>
            <a:endParaRPr kumimoji="0" lang="en-US" altLang="ja-JP" sz="1259"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endParaRPr>
          </a:p>
        </p:txBody>
      </p:sp>
      <p:pic>
        <p:nvPicPr>
          <p:cNvPr id="12" name="図 11">
            <a:extLst>
              <a:ext uri="{FF2B5EF4-FFF2-40B4-BE49-F238E27FC236}">
                <a16:creationId xmlns:a16="http://schemas.microsoft.com/office/drawing/2014/main" id="{81FAF616-13DA-4547-8580-56872997A015}"/>
              </a:ext>
            </a:extLst>
          </p:cNvPr>
          <p:cNvPicPr>
            <a:picLocks noChangeAspect="1"/>
          </p:cNvPicPr>
          <p:nvPr/>
        </p:nvPicPr>
        <p:blipFill>
          <a:blip r:embed="rId4"/>
          <a:stretch>
            <a:fillRect/>
          </a:stretch>
        </p:blipFill>
        <p:spPr>
          <a:xfrm>
            <a:off x="305624" y="5610322"/>
            <a:ext cx="720000" cy="720000"/>
          </a:xfrm>
          <a:prstGeom prst="rect">
            <a:avLst/>
          </a:prstGeom>
        </p:spPr>
      </p:pic>
      <p:pic>
        <p:nvPicPr>
          <p:cNvPr id="26" name="グラフィックス 50" descr="カーソル">
            <a:extLst>
              <a:ext uri="{FF2B5EF4-FFF2-40B4-BE49-F238E27FC236}">
                <a16:creationId xmlns:a16="http://schemas.microsoft.com/office/drawing/2014/main" id="{F04FEE1E-64C7-4A4E-B44C-1CE7793F4CE2}"/>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880345" y="6242715"/>
            <a:ext cx="343178" cy="343178"/>
          </a:xfrm>
          <a:prstGeom prst="rect">
            <a:avLst/>
          </a:prstGeom>
        </p:spPr>
      </p:pic>
      <p:sp>
        <p:nvSpPr>
          <p:cNvPr id="25" name="テキスト ボックス 24">
            <a:extLst>
              <a:ext uri="{FF2B5EF4-FFF2-40B4-BE49-F238E27FC236}">
                <a16:creationId xmlns:a16="http://schemas.microsoft.com/office/drawing/2014/main" id="{F066D8D2-74D9-454C-93DD-389433AE6681}"/>
              </a:ext>
            </a:extLst>
          </p:cNvPr>
          <p:cNvSpPr txBox="1"/>
          <p:nvPr/>
        </p:nvSpPr>
        <p:spPr>
          <a:xfrm>
            <a:off x="423823" y="9796688"/>
            <a:ext cx="5271845" cy="469359"/>
          </a:xfrm>
          <a:prstGeom prst="rect">
            <a:avLst/>
          </a:prstGeom>
          <a:noFill/>
        </p:spPr>
        <p:txBody>
          <a:bodyPr wrap="square">
            <a:spAutoFit/>
          </a:bodyPr>
          <a:lstStyle/>
          <a:p>
            <a:pPr marL="0" indent="0" algn="ctr">
              <a:buNone/>
            </a:pPr>
            <a:r>
              <a:rPr kumimoji="1" lang="ja-JP" altLang="en-US" sz="1400" b="1" dirty="0">
                <a:latin typeface="Meiryo UI" panose="020B0604030504040204" pitchFamily="50" charset="-128"/>
                <a:ea typeface="Meiryo UI" panose="020B0604030504040204" pitchFamily="50" charset="-128"/>
              </a:rPr>
              <a:t>「障がい者雇用理解促進ツール」のご案内</a:t>
            </a:r>
            <a:endParaRPr kumimoji="1" lang="en-US" altLang="ja-JP" sz="1400" b="1" dirty="0">
              <a:latin typeface="Meiryo UI" panose="020B0604030504040204" pitchFamily="50" charset="-128"/>
              <a:ea typeface="Meiryo UI" panose="020B0604030504040204" pitchFamily="50" charset="-128"/>
            </a:endParaRPr>
          </a:p>
          <a:p>
            <a:pPr marL="0" indent="0" algn="ctr">
              <a:buNone/>
            </a:pPr>
            <a:r>
              <a:rPr kumimoji="1" lang="ja-JP" altLang="en-US" sz="1050" dirty="0">
                <a:solidFill>
                  <a:schemeClr val="tx1"/>
                </a:solidFill>
                <a:latin typeface="Meiryo UI" panose="020B0604030504040204" pitchFamily="50" charset="-128"/>
                <a:ea typeface="Meiryo UI" panose="020B0604030504040204" pitchFamily="50" charset="-128"/>
              </a:rPr>
              <a:t>大阪府では、業種別・障がい別の障がい者業務マトリクスを作成しています。ぜひご利用ください。</a:t>
            </a:r>
            <a:endParaRPr kumimoji="1" lang="en-US" altLang="ja-JP" sz="1050" dirty="0">
              <a:solidFill>
                <a:schemeClr val="tx1"/>
              </a:solidFill>
              <a:latin typeface="Meiryo UI" panose="020B0604030504040204" pitchFamily="50" charset="-128"/>
              <a:ea typeface="Meiryo UI" panose="020B0604030504040204" pitchFamily="50" charset="-128"/>
            </a:endParaRPr>
          </a:p>
        </p:txBody>
      </p:sp>
      <p:pic>
        <p:nvPicPr>
          <p:cNvPr id="27" name="図 26">
            <a:extLst>
              <a:ext uri="{FF2B5EF4-FFF2-40B4-BE49-F238E27FC236}">
                <a16:creationId xmlns:a16="http://schemas.microsoft.com/office/drawing/2014/main" id="{783827CA-6B78-41C1-851E-759E5CF18CED}"/>
              </a:ext>
            </a:extLst>
          </p:cNvPr>
          <p:cNvPicPr/>
          <p:nvPr/>
        </p:nvPicPr>
        <p:blipFill>
          <a:blip r:embed="rId7"/>
          <a:stretch>
            <a:fillRect/>
          </a:stretch>
        </p:blipFill>
        <p:spPr>
          <a:xfrm>
            <a:off x="5978452" y="9665681"/>
            <a:ext cx="720000" cy="720000"/>
          </a:xfrm>
          <a:prstGeom prst="rect">
            <a:avLst/>
          </a:prstGeom>
        </p:spPr>
      </p:pic>
      <p:sp>
        <p:nvSpPr>
          <p:cNvPr id="28" name="四角形: 角を丸くする 27">
            <a:extLst>
              <a:ext uri="{FF2B5EF4-FFF2-40B4-BE49-F238E27FC236}">
                <a16:creationId xmlns:a16="http://schemas.microsoft.com/office/drawing/2014/main" id="{67032808-1DEF-4DA7-B2D2-AB0404421D8A}"/>
              </a:ext>
            </a:extLst>
          </p:cNvPr>
          <p:cNvSpPr/>
          <p:nvPr/>
        </p:nvSpPr>
        <p:spPr>
          <a:xfrm>
            <a:off x="198082" y="9677613"/>
            <a:ext cx="6835776" cy="708984"/>
          </a:xfrm>
          <a:prstGeom prst="roundRect">
            <a:avLst/>
          </a:prstGeom>
          <a:noFill/>
          <a:ln w="19050">
            <a:prstDash val="dash"/>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US" sz="1050" kern="100">
                <a:effectLst/>
                <a:ea typeface="游明朝" panose="02020400000000000000" pitchFamily="18" charset="-128"/>
                <a:cs typeface="Times New Roman" panose="02020603050405020304" pitchFamily="18" charset="0"/>
              </a:rPr>
              <a:t> </a:t>
            </a:r>
            <a:endParaRPr lang="ja-JP" sz="1050" kern="100">
              <a:effectLst/>
              <a:ea typeface="游明朝" panose="02020400000000000000" pitchFamily="18" charset="-128"/>
              <a:cs typeface="Times New Roman" panose="02020603050405020304" pitchFamily="18" charset="0"/>
            </a:endParaRPr>
          </a:p>
        </p:txBody>
      </p:sp>
      <p:pic>
        <p:nvPicPr>
          <p:cNvPr id="13" name="図 12">
            <a:extLst>
              <a:ext uri="{FF2B5EF4-FFF2-40B4-BE49-F238E27FC236}">
                <a16:creationId xmlns:a16="http://schemas.microsoft.com/office/drawing/2014/main" id="{FDBD72F3-973C-4BE9-99C3-AEF9DF354391}"/>
              </a:ext>
            </a:extLst>
          </p:cNvPr>
          <p:cNvPicPr>
            <a:picLocks noChangeAspect="1"/>
          </p:cNvPicPr>
          <p:nvPr/>
        </p:nvPicPr>
        <p:blipFill>
          <a:blip r:embed="rId8"/>
          <a:stretch>
            <a:fillRect/>
          </a:stretch>
        </p:blipFill>
        <p:spPr>
          <a:xfrm rot="12279656">
            <a:off x="5463730" y="9809303"/>
            <a:ext cx="525604" cy="289082"/>
          </a:xfrm>
          <a:prstGeom prst="rect">
            <a:avLst/>
          </a:prstGeom>
        </p:spPr>
      </p:pic>
    </p:spTree>
    <p:extLst>
      <p:ext uri="{BB962C8B-B14F-4D97-AF65-F5344CB8AC3E}">
        <p14:creationId xmlns:p14="http://schemas.microsoft.com/office/powerpoint/2010/main" val="313846736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1055</TotalTime>
  <Words>923</Words>
  <Application>Microsoft Office PowerPoint</Application>
  <PresentationFormat>ユーザー設定</PresentationFormat>
  <Paragraphs>86</Paragraphs>
  <Slides>2</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BIZ UDPゴシック</vt:lpstr>
      <vt:lpstr>HGP創英角ｺﾞｼｯｸUB</vt:lpstr>
      <vt:lpstr>HG丸ｺﾞｼｯｸM-PRO</vt:lpstr>
      <vt:lpstr>Meiryo UI</vt:lpstr>
      <vt:lpstr>UD デジタル 教科書体 NK-B</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川上　瑠莉</dc:creator>
  <cp:lastModifiedBy>八幡　明日香</cp:lastModifiedBy>
  <cp:revision>168</cp:revision>
  <cp:lastPrinted>2024-11-18T06:18:14Z</cp:lastPrinted>
  <dcterms:created xsi:type="dcterms:W3CDTF">2021-10-19T05:38:20Z</dcterms:created>
  <dcterms:modified xsi:type="dcterms:W3CDTF">2024-12-24T00:22:55Z</dcterms:modified>
</cp:coreProperties>
</file>