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4340" r:id="rId1"/>
    <p:sldMasterId id="2147484352" r:id="rId2"/>
  </p:sldMasterIdLst>
  <p:notesMasterIdLst>
    <p:notesMasterId r:id="rId5"/>
  </p:notesMasterIdLst>
  <p:sldIdLst>
    <p:sldId id="262" r:id="rId3"/>
    <p:sldId id="257" r:id="rId4"/>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9" autoAdjust="0"/>
    <p:restoredTop sz="94660"/>
  </p:normalViewPr>
  <p:slideViewPr>
    <p:cSldViewPr snapToGrid="0">
      <p:cViewPr>
        <p:scale>
          <a:sx n="200" d="100"/>
          <a:sy n="200" d="100"/>
        </p:scale>
        <p:origin x="384"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4E4B06A-3747-4736-811A-F58E2FA72FEF}" type="datetimeFigureOut">
              <a:rPr kumimoji="1" lang="ja-JP" altLang="en-US" smtClean="0"/>
              <a:t>2024/8/23</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86D4643-C26D-4DE1-A9D9-A29DECFB196E}" type="slidenum">
              <a:rPr kumimoji="1" lang="ja-JP" altLang="en-US" smtClean="0"/>
              <a:t>‹#›</a:t>
            </a:fld>
            <a:endParaRPr kumimoji="1" lang="ja-JP" altLang="en-US"/>
          </a:p>
        </p:txBody>
      </p:sp>
    </p:spTree>
    <p:extLst>
      <p:ext uri="{BB962C8B-B14F-4D97-AF65-F5344CB8AC3E}">
        <p14:creationId xmlns:p14="http://schemas.microsoft.com/office/powerpoint/2010/main" val="9133227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054225" y="733425"/>
            <a:ext cx="2538413" cy="3665538"/>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CB739D-CD74-47B0-B4FC-2CE5BB202F23}" type="slidenum">
              <a:rPr kumimoji="1" lang="ja-JP" altLang="en-US" sz="11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1" lang="ja-JP" altLang="en-US" sz="11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1749565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1787" y="9245600"/>
            <a:ext cx="6856214" cy="660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0" y="9149568"/>
            <a:ext cx="6856214" cy="9245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17220" y="1096264"/>
            <a:ext cx="5657850" cy="5151120"/>
          </a:xfrm>
        </p:spPr>
        <p:txBody>
          <a:bodyPr anchor="b">
            <a:normAutofit/>
          </a:bodyPr>
          <a:lstStyle>
            <a:lvl1pPr algn="l">
              <a:lnSpc>
                <a:spcPct val="85000"/>
              </a:lnSpc>
              <a:defRPr sz="6000" spc="-38" baseline="0">
                <a:solidFill>
                  <a:schemeClr val="tx1">
                    <a:lumMod val="85000"/>
                    <a:lumOff val="15000"/>
                  </a:schemeClr>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618779" y="6435897"/>
            <a:ext cx="5657850" cy="1651000"/>
          </a:xfrm>
        </p:spPr>
        <p:txBody>
          <a:bodyPr lIns="91440" rIns="91440">
            <a:normAutofit/>
          </a:bodyPr>
          <a:lstStyle>
            <a:lvl1pPr marL="0" indent="0" algn="l">
              <a:buNone/>
              <a:defRPr sz="1800" cap="all" spc="150" baseline="0">
                <a:solidFill>
                  <a:schemeClr val="tx2"/>
                </a:solidFill>
                <a:latin typeface="+mj-lt"/>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A1CF966-5403-4FCA-8C7C-971683AC0123}" type="datetimeFigureOut">
              <a:rPr kumimoji="1" lang="ja-JP" altLang="en-US" smtClean="0"/>
              <a:t>2024/8/23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F202FCF-8C52-421C-A76E-F56FCC297112}" type="slidenum">
              <a:rPr kumimoji="1" lang="ja-JP" altLang="en-US" smtClean="0"/>
              <a:t>‹#›</a:t>
            </a:fld>
            <a:endParaRPr kumimoji="1" lang="ja-JP" altLang="en-US"/>
          </a:p>
        </p:txBody>
      </p:sp>
      <p:cxnSp>
        <p:nvCxnSpPr>
          <p:cNvPr id="9" name="Straight Connector 8"/>
          <p:cNvCxnSpPr/>
          <p:nvPr/>
        </p:nvCxnSpPr>
        <p:spPr>
          <a:xfrm>
            <a:off x="679308" y="6273800"/>
            <a:ext cx="555498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35821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90ED720-0104-4369-84BC-D37694168613}" type="datetimeFigureOut">
              <a:rPr kumimoji="1" lang="ja-JP" altLang="en-US" smtClean="0"/>
              <a:t>2024/8/23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2262857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7" name="Rectangle 6"/>
          <p:cNvSpPr/>
          <p:nvPr/>
        </p:nvSpPr>
        <p:spPr>
          <a:xfrm>
            <a:off x="1787" y="9245600"/>
            <a:ext cx="6856214" cy="660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0" y="9149568"/>
            <a:ext cx="6856214" cy="9245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4907757" y="595547"/>
            <a:ext cx="1478756" cy="831985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95547"/>
            <a:ext cx="4350544" cy="8319853"/>
          </a:xfrm>
        </p:spPr>
        <p:txBody>
          <a:bodyPr vert="eaVert" lIns="45720" tIns="0" rIns="45720" bIns="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90ED720-0104-4369-84BC-D37694168613}" type="datetimeFigureOut">
              <a:rPr kumimoji="1" lang="ja-JP" altLang="en-US" smtClean="0"/>
              <a:t>2024/8/23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5000851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D16CAF2-4F2F-4C32-86D6-E4DBF80358A1}" type="datetimeFigureOut">
              <a:rPr kumimoji="1" lang="ja-JP" altLang="en-US" smtClean="0"/>
              <a:t>2024/8/23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F2FA07-9C92-4E77-BC4E-8D5869BC9B85}" type="slidenum">
              <a:rPr kumimoji="1" lang="ja-JP" altLang="en-US" smtClean="0"/>
              <a:t>‹#›</a:t>
            </a:fld>
            <a:endParaRPr kumimoji="1" lang="ja-JP" altLang="en-US"/>
          </a:p>
        </p:txBody>
      </p:sp>
    </p:spTree>
    <p:extLst>
      <p:ext uri="{BB962C8B-B14F-4D97-AF65-F5344CB8AC3E}">
        <p14:creationId xmlns:p14="http://schemas.microsoft.com/office/powerpoint/2010/main" val="602603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D16CAF2-4F2F-4C32-86D6-E4DBF80358A1}" type="datetimeFigureOut">
              <a:rPr kumimoji="1" lang="ja-JP" altLang="en-US" smtClean="0"/>
              <a:t>2024/8/23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F2FA07-9C92-4E77-BC4E-8D5869BC9B85}" type="slidenum">
              <a:rPr kumimoji="1" lang="ja-JP" altLang="en-US" smtClean="0"/>
              <a:t>‹#›</a:t>
            </a:fld>
            <a:endParaRPr kumimoji="1" lang="ja-JP" altLang="en-US"/>
          </a:p>
        </p:txBody>
      </p:sp>
    </p:spTree>
    <p:extLst>
      <p:ext uri="{BB962C8B-B14F-4D97-AF65-F5344CB8AC3E}">
        <p14:creationId xmlns:p14="http://schemas.microsoft.com/office/powerpoint/2010/main" val="9014983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D16CAF2-4F2F-4C32-86D6-E4DBF80358A1}" type="datetimeFigureOut">
              <a:rPr kumimoji="1" lang="ja-JP" altLang="en-US" smtClean="0"/>
              <a:t>2024/8/23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F2FA07-9C92-4E77-BC4E-8D5869BC9B85}" type="slidenum">
              <a:rPr kumimoji="1" lang="ja-JP" altLang="en-US" smtClean="0"/>
              <a:t>‹#›</a:t>
            </a:fld>
            <a:endParaRPr kumimoji="1" lang="ja-JP" altLang="en-US"/>
          </a:p>
        </p:txBody>
      </p:sp>
    </p:spTree>
    <p:extLst>
      <p:ext uri="{BB962C8B-B14F-4D97-AF65-F5344CB8AC3E}">
        <p14:creationId xmlns:p14="http://schemas.microsoft.com/office/powerpoint/2010/main" val="35052158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D16CAF2-4F2F-4C32-86D6-E4DBF80358A1}" type="datetimeFigureOut">
              <a:rPr kumimoji="1" lang="ja-JP" altLang="en-US" smtClean="0"/>
              <a:t>2024/8/23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4F2FA07-9C92-4E77-BC4E-8D5869BC9B85}" type="slidenum">
              <a:rPr kumimoji="1" lang="ja-JP" altLang="en-US" smtClean="0"/>
              <a:t>‹#›</a:t>
            </a:fld>
            <a:endParaRPr kumimoji="1" lang="ja-JP" altLang="en-US"/>
          </a:p>
        </p:txBody>
      </p:sp>
    </p:spTree>
    <p:extLst>
      <p:ext uri="{BB962C8B-B14F-4D97-AF65-F5344CB8AC3E}">
        <p14:creationId xmlns:p14="http://schemas.microsoft.com/office/powerpoint/2010/main" val="8019482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D16CAF2-4F2F-4C32-86D6-E4DBF80358A1}" type="datetimeFigureOut">
              <a:rPr kumimoji="1" lang="ja-JP" altLang="en-US" smtClean="0"/>
              <a:t>2024/8/23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4F2FA07-9C92-4E77-BC4E-8D5869BC9B85}" type="slidenum">
              <a:rPr kumimoji="1" lang="ja-JP" altLang="en-US" smtClean="0"/>
              <a:t>‹#›</a:t>
            </a:fld>
            <a:endParaRPr kumimoji="1" lang="ja-JP" altLang="en-US"/>
          </a:p>
        </p:txBody>
      </p:sp>
    </p:spTree>
    <p:extLst>
      <p:ext uri="{BB962C8B-B14F-4D97-AF65-F5344CB8AC3E}">
        <p14:creationId xmlns:p14="http://schemas.microsoft.com/office/powerpoint/2010/main" val="19190238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D16CAF2-4F2F-4C32-86D6-E4DBF80358A1}" type="datetimeFigureOut">
              <a:rPr kumimoji="1" lang="ja-JP" altLang="en-US" smtClean="0"/>
              <a:t>2024/8/23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4F2FA07-9C92-4E77-BC4E-8D5869BC9B85}" type="slidenum">
              <a:rPr kumimoji="1" lang="ja-JP" altLang="en-US" smtClean="0"/>
              <a:t>‹#›</a:t>
            </a:fld>
            <a:endParaRPr kumimoji="1" lang="ja-JP" altLang="en-US"/>
          </a:p>
        </p:txBody>
      </p:sp>
    </p:spTree>
    <p:extLst>
      <p:ext uri="{BB962C8B-B14F-4D97-AF65-F5344CB8AC3E}">
        <p14:creationId xmlns:p14="http://schemas.microsoft.com/office/powerpoint/2010/main" val="4296842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16CAF2-4F2F-4C32-86D6-E4DBF80358A1}" type="datetimeFigureOut">
              <a:rPr kumimoji="1" lang="ja-JP" altLang="en-US" smtClean="0"/>
              <a:t>2024/8/23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4F2FA07-9C92-4E77-BC4E-8D5869BC9B85}" type="slidenum">
              <a:rPr kumimoji="1" lang="ja-JP" altLang="en-US" smtClean="0"/>
              <a:t>‹#›</a:t>
            </a:fld>
            <a:endParaRPr kumimoji="1" lang="ja-JP" altLang="en-US"/>
          </a:p>
        </p:txBody>
      </p:sp>
    </p:spTree>
    <p:extLst>
      <p:ext uri="{BB962C8B-B14F-4D97-AF65-F5344CB8AC3E}">
        <p14:creationId xmlns:p14="http://schemas.microsoft.com/office/powerpoint/2010/main" val="67110364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D16CAF2-4F2F-4C32-86D6-E4DBF80358A1}" type="datetimeFigureOut">
              <a:rPr kumimoji="1" lang="ja-JP" altLang="en-US" smtClean="0"/>
              <a:t>2024/8/23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4F2FA07-9C92-4E77-BC4E-8D5869BC9B85}" type="slidenum">
              <a:rPr kumimoji="1" lang="ja-JP" altLang="en-US" smtClean="0"/>
              <a:t>‹#›</a:t>
            </a:fld>
            <a:endParaRPr kumimoji="1" lang="ja-JP" altLang="en-US"/>
          </a:p>
        </p:txBody>
      </p:sp>
    </p:spTree>
    <p:extLst>
      <p:ext uri="{BB962C8B-B14F-4D97-AF65-F5344CB8AC3E}">
        <p14:creationId xmlns:p14="http://schemas.microsoft.com/office/powerpoint/2010/main" val="7409048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90ED720-0104-4369-84BC-D37694168613}" type="datetimeFigureOut">
              <a:rPr kumimoji="1" lang="ja-JP" altLang="en-US" smtClean="0"/>
              <a:t>2024/8/23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23554524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D16CAF2-4F2F-4C32-86D6-E4DBF80358A1}" type="datetimeFigureOut">
              <a:rPr kumimoji="1" lang="ja-JP" altLang="en-US" smtClean="0"/>
              <a:t>2024/8/23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4F2FA07-9C92-4E77-BC4E-8D5869BC9B85}" type="slidenum">
              <a:rPr kumimoji="1" lang="ja-JP" altLang="en-US" smtClean="0"/>
              <a:t>‹#›</a:t>
            </a:fld>
            <a:endParaRPr kumimoji="1" lang="ja-JP" altLang="en-US"/>
          </a:p>
        </p:txBody>
      </p:sp>
    </p:spTree>
    <p:extLst>
      <p:ext uri="{BB962C8B-B14F-4D97-AF65-F5344CB8AC3E}">
        <p14:creationId xmlns:p14="http://schemas.microsoft.com/office/powerpoint/2010/main" val="232306521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D16CAF2-4F2F-4C32-86D6-E4DBF80358A1}" type="datetimeFigureOut">
              <a:rPr kumimoji="1" lang="ja-JP" altLang="en-US" smtClean="0"/>
              <a:t>2024/8/23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F2FA07-9C92-4E77-BC4E-8D5869BC9B85}" type="slidenum">
              <a:rPr kumimoji="1" lang="ja-JP" altLang="en-US" smtClean="0"/>
              <a:t>‹#›</a:t>
            </a:fld>
            <a:endParaRPr kumimoji="1" lang="ja-JP" altLang="en-US"/>
          </a:p>
        </p:txBody>
      </p:sp>
    </p:spTree>
    <p:extLst>
      <p:ext uri="{BB962C8B-B14F-4D97-AF65-F5344CB8AC3E}">
        <p14:creationId xmlns:p14="http://schemas.microsoft.com/office/powerpoint/2010/main" val="252779648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D16CAF2-4F2F-4C32-86D6-E4DBF80358A1}" type="datetimeFigureOut">
              <a:rPr kumimoji="1" lang="ja-JP" altLang="en-US" smtClean="0"/>
              <a:t>2024/8/23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F2FA07-9C92-4E77-BC4E-8D5869BC9B85}" type="slidenum">
              <a:rPr kumimoji="1" lang="ja-JP" altLang="en-US" smtClean="0"/>
              <a:t>‹#›</a:t>
            </a:fld>
            <a:endParaRPr kumimoji="1" lang="ja-JP" altLang="en-US"/>
          </a:p>
        </p:txBody>
      </p:sp>
    </p:spTree>
    <p:extLst>
      <p:ext uri="{BB962C8B-B14F-4D97-AF65-F5344CB8AC3E}">
        <p14:creationId xmlns:p14="http://schemas.microsoft.com/office/powerpoint/2010/main" val="15368528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1787" y="9245600"/>
            <a:ext cx="6856214" cy="660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0" y="9149568"/>
            <a:ext cx="6856214" cy="9245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17220" y="1096264"/>
            <a:ext cx="5657850" cy="5151120"/>
          </a:xfrm>
        </p:spPr>
        <p:txBody>
          <a:bodyPr anchor="b" anchorCtr="0">
            <a:normAutofit/>
          </a:bodyPr>
          <a:lstStyle>
            <a:lvl1pPr>
              <a:lnSpc>
                <a:spcPct val="85000"/>
              </a:lnSpc>
              <a:defRPr sz="6000" b="0">
                <a:solidFill>
                  <a:schemeClr val="tx1">
                    <a:lumMod val="85000"/>
                    <a:lumOff val="15000"/>
                  </a:schemeClr>
                </a:solidFill>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17220" y="6432296"/>
            <a:ext cx="5657850" cy="1651000"/>
          </a:xfrm>
        </p:spPr>
        <p:txBody>
          <a:bodyPr lIns="91440" rIns="91440" anchor="t" anchorCtr="0">
            <a:normAutofit/>
          </a:bodyPr>
          <a:lstStyle>
            <a:lvl1pPr marL="0" indent="0">
              <a:buNone/>
              <a:defRPr sz="1800" cap="all" spc="150" baseline="0">
                <a:solidFill>
                  <a:schemeClr val="tx2"/>
                </a:solidFill>
                <a:latin typeface="+mj-lt"/>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A1CF966-5403-4FCA-8C7C-971683AC0123}" type="datetimeFigureOut">
              <a:rPr kumimoji="1" lang="ja-JP" altLang="en-US" smtClean="0"/>
              <a:t>2024/8/23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F202FCF-8C52-421C-A76E-F56FCC297112}" type="slidenum">
              <a:rPr kumimoji="1" lang="ja-JP" altLang="en-US" smtClean="0"/>
              <a:t>‹#›</a:t>
            </a:fld>
            <a:endParaRPr kumimoji="1" lang="ja-JP" altLang="en-US"/>
          </a:p>
        </p:txBody>
      </p:sp>
      <p:cxnSp>
        <p:nvCxnSpPr>
          <p:cNvPr id="9" name="Straight Connector 8"/>
          <p:cNvCxnSpPr/>
          <p:nvPr/>
        </p:nvCxnSpPr>
        <p:spPr>
          <a:xfrm>
            <a:off x="679308" y="6273800"/>
            <a:ext cx="555498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43269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a:xfrm>
            <a:off x="617220" y="413984"/>
            <a:ext cx="5657850" cy="2095538"/>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17220" y="2666062"/>
            <a:ext cx="2777490" cy="581151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97580" y="2666062"/>
            <a:ext cx="2777490" cy="581152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E90ED720-0104-4369-84BC-D37694168613}" type="datetimeFigureOut">
              <a:rPr kumimoji="1" lang="ja-JP" altLang="en-US" smtClean="0"/>
              <a:t>2024/8/23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4985297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a:xfrm>
            <a:off x="617220" y="413984"/>
            <a:ext cx="5657850" cy="209553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17220" y="2666520"/>
            <a:ext cx="2777490" cy="1063518"/>
          </a:xfrm>
        </p:spPr>
        <p:txBody>
          <a:bodyPr lIns="91440" rIns="91440" anchor="ctr">
            <a:normAutofit/>
          </a:bodyPr>
          <a:lstStyle>
            <a:lvl1pPr marL="0" indent="0">
              <a:buNone/>
              <a:defRPr sz="1500" b="0"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617220" y="3730040"/>
            <a:ext cx="2777490" cy="474754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97580" y="2666520"/>
            <a:ext cx="2777490" cy="1063518"/>
          </a:xfrm>
        </p:spPr>
        <p:txBody>
          <a:bodyPr lIns="91440" rIns="91440" anchor="ctr">
            <a:normAutofit/>
          </a:bodyPr>
          <a:lstStyle>
            <a:lvl1pPr marL="0" indent="0">
              <a:buNone/>
              <a:defRPr sz="1500" b="0"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97580" y="3730038"/>
            <a:ext cx="2777490" cy="474754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E90ED720-0104-4369-84BC-D37694168613}" type="datetimeFigureOut">
              <a:rPr kumimoji="1" lang="ja-JP" altLang="en-US" smtClean="0"/>
              <a:t>2024/8/23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456327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A1CF966-5403-4FCA-8C7C-971683AC0123}" type="datetimeFigureOut">
              <a:rPr kumimoji="1" lang="ja-JP" altLang="en-US" smtClean="0"/>
              <a:t>2024/8/23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F202FCF-8C52-421C-A76E-F56FCC297112}" type="slidenum">
              <a:rPr kumimoji="1" lang="ja-JP" altLang="en-US" smtClean="0"/>
              <a:t>‹#›</a:t>
            </a:fld>
            <a:endParaRPr kumimoji="1" lang="ja-JP" altLang="en-US"/>
          </a:p>
        </p:txBody>
      </p:sp>
    </p:spTree>
    <p:extLst>
      <p:ext uri="{BB962C8B-B14F-4D97-AF65-F5344CB8AC3E}">
        <p14:creationId xmlns:p14="http://schemas.microsoft.com/office/powerpoint/2010/main" val="2974515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5" name="Rectangle 4"/>
          <p:cNvSpPr/>
          <p:nvPr/>
        </p:nvSpPr>
        <p:spPr>
          <a:xfrm>
            <a:off x="1787" y="9245600"/>
            <a:ext cx="6856214" cy="660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0" y="9149568"/>
            <a:ext cx="6856214" cy="9245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EA1CF966-5403-4FCA-8C7C-971683AC0123}" type="datetimeFigureOut">
              <a:rPr kumimoji="1" lang="ja-JP" altLang="en-US" smtClean="0"/>
              <a:t>2024/8/23</a:t>
            </a:fld>
            <a:endParaRPr kumimoji="1" lang="ja-JP" alt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kumimoji="1" lang="ja-JP" altLang="en-US"/>
          </a:p>
        </p:txBody>
      </p:sp>
      <p:sp>
        <p:nvSpPr>
          <p:cNvPr id="9" name="Slide Number Placeholder 8"/>
          <p:cNvSpPr>
            <a:spLocks noGrp="1"/>
          </p:cNvSpPr>
          <p:nvPr>
            <p:ph type="sldNum" sz="quarter" idx="12"/>
          </p:nvPr>
        </p:nvSpPr>
        <p:spPr/>
        <p:txBody>
          <a:bodyPr/>
          <a:lstStyle/>
          <a:p>
            <a:fld id="{6F202FCF-8C52-421C-A76E-F56FCC297112}" type="slidenum">
              <a:rPr kumimoji="1" lang="ja-JP" altLang="en-US" smtClean="0"/>
              <a:t>‹#›</a:t>
            </a:fld>
            <a:endParaRPr kumimoji="1" lang="ja-JP" altLang="en-US"/>
          </a:p>
        </p:txBody>
      </p:sp>
    </p:spTree>
    <p:extLst>
      <p:ext uri="{BB962C8B-B14F-4D97-AF65-F5344CB8AC3E}">
        <p14:creationId xmlns:p14="http://schemas.microsoft.com/office/powerpoint/2010/main" val="17211888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8" name="Rectangle 7"/>
          <p:cNvSpPr/>
          <p:nvPr/>
        </p:nvSpPr>
        <p:spPr>
          <a:xfrm>
            <a:off x="10" y="0"/>
            <a:ext cx="2278570" cy="990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2272540" y="0"/>
            <a:ext cx="36005" cy="990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57175" y="858519"/>
            <a:ext cx="1800225" cy="3302000"/>
          </a:xfrm>
        </p:spPr>
        <p:txBody>
          <a:bodyPr anchor="b">
            <a:normAutofit/>
          </a:bodyPr>
          <a:lstStyle>
            <a:lvl1pPr>
              <a:defRPr sz="2700" b="0">
                <a:solidFill>
                  <a:srgbClr val="FFFFFF"/>
                </a:solidFill>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2700338" y="1056640"/>
            <a:ext cx="3651885" cy="75946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257175" y="4226560"/>
            <a:ext cx="1800225" cy="4880957"/>
          </a:xfrm>
        </p:spPr>
        <p:txBody>
          <a:bodyPr lIns="91440" rIns="91440">
            <a:normAutofit/>
          </a:bodyPr>
          <a:lstStyle>
            <a:lvl1pPr marL="0" indent="0">
              <a:buNone/>
              <a:defRPr sz="1125">
                <a:solidFill>
                  <a:srgbClr val="FFFFFF"/>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5" name="Date Placeholder 4"/>
          <p:cNvSpPr>
            <a:spLocks noGrp="1"/>
          </p:cNvSpPr>
          <p:nvPr>
            <p:ph type="dt" sz="half" idx="10"/>
          </p:nvPr>
        </p:nvSpPr>
        <p:spPr>
          <a:xfrm>
            <a:off x="261851" y="9330803"/>
            <a:ext cx="1472912" cy="527403"/>
          </a:xfrm>
        </p:spPr>
        <p:txBody>
          <a:bodyPr/>
          <a:lstStyle>
            <a:lvl1pPr algn="l">
              <a:defRPr/>
            </a:lvl1pPr>
          </a:lstStyle>
          <a:p>
            <a:fld id="{E90ED720-0104-4369-84BC-D37694168613}" type="datetimeFigureOut">
              <a:rPr kumimoji="1" lang="ja-JP" altLang="en-US" smtClean="0"/>
              <a:t>2024/8/23</a:t>
            </a:fld>
            <a:endParaRPr kumimoji="1" lang="ja-JP" altLang="en-US"/>
          </a:p>
        </p:txBody>
      </p:sp>
      <p:sp>
        <p:nvSpPr>
          <p:cNvPr id="6" name="Footer Placeholder 5"/>
          <p:cNvSpPr>
            <a:spLocks noGrp="1"/>
          </p:cNvSpPr>
          <p:nvPr>
            <p:ph type="ftr" sz="quarter" idx="11"/>
          </p:nvPr>
        </p:nvSpPr>
        <p:spPr>
          <a:xfrm>
            <a:off x="2700337" y="9330803"/>
            <a:ext cx="2614613" cy="527403"/>
          </a:xfrm>
        </p:spPr>
        <p:txBody>
          <a:bodyPr/>
          <a:lstStyle>
            <a:lvl1pPr algn="l">
              <a:defRPr>
                <a:solidFill>
                  <a:schemeClr val="tx2"/>
                </a:solidFill>
              </a:defRPr>
            </a:lvl1pPr>
          </a:lstStyle>
          <a:p>
            <a:endParaRPr kumimoji="1" lang="ja-JP" alt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1597327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8" name="Rectangle 7"/>
          <p:cNvSpPr/>
          <p:nvPr/>
        </p:nvSpPr>
        <p:spPr>
          <a:xfrm>
            <a:off x="1" y="7154333"/>
            <a:ext cx="6856214" cy="275166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 y="7099554"/>
            <a:ext cx="6856214" cy="9245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17220" y="7330440"/>
            <a:ext cx="5692140" cy="1188720"/>
          </a:xfrm>
        </p:spPr>
        <p:txBody>
          <a:bodyPr tIns="0" bIns="0" anchor="b">
            <a:noAutofit/>
          </a:bodyPr>
          <a:lstStyle>
            <a:lvl1pPr>
              <a:defRPr sz="2700" b="0">
                <a:solidFill>
                  <a:srgbClr val="FFFFFF"/>
                </a:solidFill>
              </a:defRPr>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9" y="0"/>
            <a:ext cx="6857992" cy="7099554"/>
          </a:xfrm>
          <a:solidFill>
            <a:schemeClr val="bg2">
              <a:lumMod val="90000"/>
            </a:schemeClr>
          </a:solidFill>
        </p:spPr>
        <p:txBody>
          <a:bodyPr lIns="457200" tIns="45720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17220" y="8532368"/>
            <a:ext cx="5692140" cy="858520"/>
          </a:xfrm>
        </p:spPr>
        <p:txBody>
          <a:bodyPr lIns="91440" tIns="0" rIns="91440" bIns="0">
            <a:normAutofit/>
          </a:bodyPr>
          <a:lstStyle>
            <a:lvl1pPr marL="0" indent="0">
              <a:spcBef>
                <a:spcPts val="0"/>
              </a:spcBef>
              <a:spcAft>
                <a:spcPts val="450"/>
              </a:spcAft>
              <a:buNone/>
              <a:defRPr sz="1125">
                <a:solidFill>
                  <a:srgbClr val="FFFFFF"/>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A1CF966-5403-4FCA-8C7C-971683AC0123}" type="datetimeFigureOut">
              <a:rPr kumimoji="1" lang="ja-JP" altLang="en-US" smtClean="0"/>
              <a:t>2024/8/23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F202FCF-8C52-421C-A76E-F56FCC297112}" type="slidenum">
              <a:rPr kumimoji="1" lang="ja-JP" altLang="en-US" smtClean="0"/>
              <a:t>‹#›</a:t>
            </a:fld>
            <a:endParaRPr kumimoji="1" lang="ja-JP" altLang="en-US"/>
          </a:p>
        </p:txBody>
      </p:sp>
    </p:spTree>
    <p:extLst>
      <p:ext uri="{BB962C8B-B14F-4D97-AF65-F5344CB8AC3E}">
        <p14:creationId xmlns:p14="http://schemas.microsoft.com/office/powerpoint/2010/main" val="23476732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9245600"/>
            <a:ext cx="6858001" cy="660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9149568"/>
            <a:ext cx="6858001" cy="960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617220" y="413984"/>
            <a:ext cx="5657850" cy="2095538"/>
          </a:xfrm>
          <a:prstGeom prst="rect">
            <a:avLst/>
          </a:prstGeom>
        </p:spPr>
        <p:txBody>
          <a:bodyPr vert="horz" lIns="91440" tIns="45720" rIns="91440" bIns="45720" rtlCol="0" anchor="b">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17219" y="2666060"/>
            <a:ext cx="5657851" cy="5811520"/>
          </a:xfrm>
          <a:prstGeom prst="rect">
            <a:avLst/>
          </a:prstGeom>
        </p:spPr>
        <p:txBody>
          <a:bodyPr vert="horz" lIns="0" tIns="45720" rIns="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17221" y="9330803"/>
            <a:ext cx="1390652" cy="527403"/>
          </a:xfrm>
          <a:prstGeom prst="rect">
            <a:avLst/>
          </a:prstGeom>
        </p:spPr>
        <p:txBody>
          <a:bodyPr vert="horz" lIns="91440" tIns="45720" rIns="91440" bIns="45720" rtlCol="0" anchor="ctr"/>
          <a:lstStyle>
            <a:lvl1pPr algn="l">
              <a:defRPr sz="675">
                <a:solidFill>
                  <a:srgbClr val="FFFFFF"/>
                </a:solidFill>
              </a:defRPr>
            </a:lvl1pPr>
          </a:lstStyle>
          <a:p>
            <a:fld id="{E90ED720-0104-4369-84BC-D37694168613}" type="datetimeFigureOut">
              <a:rPr kumimoji="1" lang="ja-JP" altLang="en-US" smtClean="0"/>
              <a:t>2024/8/23</a:t>
            </a:fld>
            <a:endParaRPr kumimoji="1" lang="ja-JP" altLang="en-US"/>
          </a:p>
        </p:txBody>
      </p:sp>
      <p:sp>
        <p:nvSpPr>
          <p:cNvPr id="5" name="Footer Placeholder 4"/>
          <p:cNvSpPr>
            <a:spLocks noGrp="1"/>
          </p:cNvSpPr>
          <p:nvPr>
            <p:ph type="ftr" sz="quarter" idx="3"/>
          </p:nvPr>
        </p:nvSpPr>
        <p:spPr>
          <a:xfrm>
            <a:off x="2073480" y="9330803"/>
            <a:ext cx="2712827" cy="527403"/>
          </a:xfrm>
          <a:prstGeom prst="rect">
            <a:avLst/>
          </a:prstGeom>
        </p:spPr>
        <p:txBody>
          <a:bodyPr vert="horz" lIns="91440" tIns="45720" rIns="91440" bIns="45720" rtlCol="0" anchor="ctr"/>
          <a:lstStyle>
            <a:lvl1pPr algn="ctr">
              <a:defRPr sz="675" cap="all" baseline="0">
                <a:solidFill>
                  <a:srgbClr val="FFFFFF"/>
                </a:solidFill>
              </a:defRPr>
            </a:lvl1pPr>
          </a:lstStyle>
          <a:p>
            <a:endParaRPr kumimoji="1" lang="ja-JP" altLang="en-US"/>
          </a:p>
        </p:txBody>
      </p:sp>
      <p:sp>
        <p:nvSpPr>
          <p:cNvPr id="6" name="Slide Number Placeholder 5"/>
          <p:cNvSpPr>
            <a:spLocks noGrp="1"/>
          </p:cNvSpPr>
          <p:nvPr>
            <p:ph type="sldNum" sz="quarter" idx="4"/>
          </p:nvPr>
        </p:nvSpPr>
        <p:spPr>
          <a:xfrm>
            <a:off x="5569009" y="9330803"/>
            <a:ext cx="738014" cy="527403"/>
          </a:xfrm>
          <a:prstGeom prst="rect">
            <a:avLst/>
          </a:prstGeom>
        </p:spPr>
        <p:txBody>
          <a:bodyPr vert="horz" lIns="91440" tIns="45720" rIns="91440" bIns="45720" rtlCol="0" anchor="ctr"/>
          <a:lstStyle>
            <a:lvl1pPr algn="r">
              <a:defRPr sz="788">
                <a:solidFill>
                  <a:srgbClr val="FFFFFF"/>
                </a:solidFill>
              </a:defRPr>
            </a:lvl1pPr>
          </a:lstStyle>
          <a:p>
            <a:fld id="{D2D8002D-B5B0-4BAC-B1F6-782DDCCE6D9C}" type="slidenum">
              <a:rPr kumimoji="1" lang="ja-JP" altLang="en-US" smtClean="0"/>
              <a:t>‹#›</a:t>
            </a:fld>
            <a:endParaRPr kumimoji="1" lang="ja-JP" altLang="en-US"/>
          </a:p>
        </p:txBody>
      </p:sp>
      <p:cxnSp>
        <p:nvCxnSpPr>
          <p:cNvPr id="10" name="Straight Connector 9"/>
          <p:cNvCxnSpPr/>
          <p:nvPr/>
        </p:nvCxnSpPr>
        <p:spPr>
          <a:xfrm>
            <a:off x="671362" y="2510221"/>
            <a:ext cx="5606415"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63746426"/>
      </p:ext>
    </p:extLst>
  </p:cSld>
  <p:clrMap bg1="lt1" tx1="dk1" bg2="lt2" tx2="dk2" accent1="accent1" accent2="accent2" accent3="accent3" accent4="accent4" accent5="accent5" accent6="accent6" hlink="hlink" folHlink="folHlink"/>
  <p:sldLayoutIdLst>
    <p:sldLayoutId id="2147484341" r:id="rId1"/>
    <p:sldLayoutId id="2147484342" r:id="rId2"/>
    <p:sldLayoutId id="2147484343" r:id="rId3"/>
    <p:sldLayoutId id="2147484344" r:id="rId4"/>
    <p:sldLayoutId id="2147484345" r:id="rId5"/>
    <p:sldLayoutId id="2147484346" r:id="rId6"/>
    <p:sldLayoutId id="2147484347" r:id="rId7"/>
    <p:sldLayoutId id="2147484348" r:id="rId8"/>
    <p:sldLayoutId id="2147484349" r:id="rId9"/>
    <p:sldLayoutId id="2147484350" r:id="rId10"/>
    <p:sldLayoutId id="2147484351" r:id="rId11"/>
  </p:sldLayoutIdLst>
  <p:txStyles>
    <p:titleStyle>
      <a:lvl1pPr algn="l" defTabSz="685800" rtl="0" eaLnBrk="1" latinLnBrk="0" hangingPunct="1">
        <a:lnSpc>
          <a:spcPct val="85000"/>
        </a:lnSpc>
        <a:spcBef>
          <a:spcPct val="0"/>
        </a:spcBef>
        <a:buNone/>
        <a:defRPr kumimoji="1" sz="3600" kern="1200" spc="-38" baseline="0">
          <a:solidFill>
            <a:schemeClr val="tx1">
              <a:lumMod val="75000"/>
              <a:lumOff val="25000"/>
            </a:schemeClr>
          </a:solidFill>
          <a:latin typeface="+mj-lt"/>
          <a:ea typeface="+mj-ea"/>
          <a:cs typeface="+mj-cs"/>
        </a:defRPr>
      </a:lvl1pPr>
    </p:titleStyle>
    <p:bodyStyle>
      <a:lvl1pPr marL="68580" indent="-68580" algn="l" defTabSz="685800" rtl="0" eaLnBrk="1" latinLnBrk="0" hangingPunct="1">
        <a:lnSpc>
          <a:spcPct val="90000"/>
        </a:lnSpc>
        <a:spcBef>
          <a:spcPts val="900"/>
        </a:spcBef>
        <a:spcAft>
          <a:spcPts val="150"/>
        </a:spcAft>
        <a:buClr>
          <a:schemeClr val="accent1"/>
        </a:buClr>
        <a:buSzPct val="100000"/>
        <a:buFont typeface="Calibri" panose="020F0502020204030204" pitchFamily="34" charset="0"/>
        <a:buChar char=" "/>
        <a:defRPr kumimoji="1" sz="1500" kern="1200">
          <a:solidFill>
            <a:schemeClr val="tx1">
              <a:lumMod val="75000"/>
              <a:lumOff val="25000"/>
            </a:schemeClr>
          </a:solidFill>
          <a:latin typeface="+mn-lt"/>
          <a:ea typeface="+mn-ea"/>
          <a:cs typeface="+mn-cs"/>
        </a:defRPr>
      </a:lvl1pPr>
      <a:lvl2pPr marL="288036" indent="-137160" algn="l" defTabSz="685800" rtl="0" eaLnBrk="1" latinLnBrk="0" hangingPunct="1">
        <a:lnSpc>
          <a:spcPct val="90000"/>
        </a:lnSpc>
        <a:spcBef>
          <a:spcPts val="150"/>
        </a:spcBef>
        <a:spcAft>
          <a:spcPts val="300"/>
        </a:spcAft>
        <a:buClr>
          <a:schemeClr val="accent1"/>
        </a:buClr>
        <a:buFont typeface="Calibri" pitchFamily="34" charset="0"/>
        <a:buChar char="◦"/>
        <a:defRPr kumimoji="1" sz="1350" kern="1200">
          <a:solidFill>
            <a:schemeClr val="tx1">
              <a:lumMod val="75000"/>
              <a:lumOff val="25000"/>
            </a:schemeClr>
          </a:solidFill>
          <a:latin typeface="+mn-lt"/>
          <a:ea typeface="+mn-ea"/>
          <a:cs typeface="+mn-cs"/>
        </a:defRPr>
      </a:lvl2pPr>
      <a:lvl3pPr marL="425196" indent="-137160" algn="l" defTabSz="685800" rtl="0" eaLnBrk="1" latinLnBrk="0" hangingPunct="1">
        <a:lnSpc>
          <a:spcPct val="90000"/>
        </a:lnSpc>
        <a:spcBef>
          <a:spcPts val="150"/>
        </a:spcBef>
        <a:spcAft>
          <a:spcPts val="300"/>
        </a:spcAft>
        <a:buClr>
          <a:schemeClr val="accent1"/>
        </a:buClr>
        <a:buFont typeface="Calibri" pitchFamily="34" charset="0"/>
        <a:buChar char="◦"/>
        <a:defRPr kumimoji="1" sz="1050" kern="1200">
          <a:solidFill>
            <a:schemeClr val="tx1">
              <a:lumMod val="75000"/>
              <a:lumOff val="25000"/>
            </a:schemeClr>
          </a:solidFill>
          <a:latin typeface="+mn-lt"/>
          <a:ea typeface="+mn-ea"/>
          <a:cs typeface="+mn-cs"/>
        </a:defRPr>
      </a:lvl3pPr>
      <a:lvl4pPr marL="562356" indent="-137160" algn="l" defTabSz="685800" rtl="0" eaLnBrk="1" latinLnBrk="0" hangingPunct="1">
        <a:lnSpc>
          <a:spcPct val="90000"/>
        </a:lnSpc>
        <a:spcBef>
          <a:spcPts val="150"/>
        </a:spcBef>
        <a:spcAft>
          <a:spcPts val="300"/>
        </a:spcAft>
        <a:buClr>
          <a:schemeClr val="accent1"/>
        </a:buClr>
        <a:buFont typeface="Calibri" pitchFamily="34" charset="0"/>
        <a:buChar char="◦"/>
        <a:defRPr kumimoji="1" sz="1050" kern="1200">
          <a:solidFill>
            <a:schemeClr val="tx1">
              <a:lumMod val="75000"/>
              <a:lumOff val="25000"/>
            </a:schemeClr>
          </a:solidFill>
          <a:latin typeface="+mn-lt"/>
          <a:ea typeface="+mn-ea"/>
          <a:cs typeface="+mn-cs"/>
        </a:defRPr>
      </a:lvl4pPr>
      <a:lvl5pPr marL="699516" indent="-137160" algn="l" defTabSz="685800" rtl="0" eaLnBrk="1" latinLnBrk="0" hangingPunct="1">
        <a:lnSpc>
          <a:spcPct val="90000"/>
        </a:lnSpc>
        <a:spcBef>
          <a:spcPts val="150"/>
        </a:spcBef>
        <a:spcAft>
          <a:spcPts val="300"/>
        </a:spcAft>
        <a:buClr>
          <a:schemeClr val="accent1"/>
        </a:buClr>
        <a:buFont typeface="Calibri" pitchFamily="34" charset="0"/>
        <a:buChar char="◦"/>
        <a:defRPr kumimoji="1" sz="1050" kern="1200">
          <a:solidFill>
            <a:schemeClr val="tx1">
              <a:lumMod val="75000"/>
              <a:lumOff val="25000"/>
            </a:schemeClr>
          </a:solidFill>
          <a:latin typeface="+mn-lt"/>
          <a:ea typeface="+mn-ea"/>
          <a:cs typeface="+mn-cs"/>
        </a:defRPr>
      </a:lvl5pPr>
      <a:lvl6pPr marL="825000" indent="-171450" algn="l" defTabSz="685800" rtl="0" eaLnBrk="1" latinLnBrk="0" hangingPunct="1">
        <a:lnSpc>
          <a:spcPct val="90000"/>
        </a:lnSpc>
        <a:spcBef>
          <a:spcPts val="150"/>
        </a:spcBef>
        <a:spcAft>
          <a:spcPts val="300"/>
        </a:spcAft>
        <a:buClr>
          <a:schemeClr val="accent1"/>
        </a:buClr>
        <a:buFont typeface="Calibri" pitchFamily="34" charset="0"/>
        <a:buChar char="◦"/>
        <a:defRPr kumimoji="1" sz="1050" kern="1200">
          <a:solidFill>
            <a:schemeClr val="tx1">
              <a:lumMod val="75000"/>
              <a:lumOff val="25000"/>
            </a:schemeClr>
          </a:solidFill>
          <a:latin typeface="+mn-lt"/>
          <a:ea typeface="+mn-ea"/>
          <a:cs typeface="+mn-cs"/>
        </a:defRPr>
      </a:lvl6pPr>
      <a:lvl7pPr marL="975000" indent="-171450" algn="l" defTabSz="685800" rtl="0" eaLnBrk="1" latinLnBrk="0" hangingPunct="1">
        <a:lnSpc>
          <a:spcPct val="90000"/>
        </a:lnSpc>
        <a:spcBef>
          <a:spcPts val="150"/>
        </a:spcBef>
        <a:spcAft>
          <a:spcPts val="300"/>
        </a:spcAft>
        <a:buClr>
          <a:schemeClr val="accent1"/>
        </a:buClr>
        <a:buFont typeface="Calibri" pitchFamily="34" charset="0"/>
        <a:buChar char="◦"/>
        <a:defRPr kumimoji="1" sz="1050" kern="1200">
          <a:solidFill>
            <a:schemeClr val="tx1">
              <a:lumMod val="75000"/>
              <a:lumOff val="25000"/>
            </a:schemeClr>
          </a:solidFill>
          <a:latin typeface="+mn-lt"/>
          <a:ea typeface="+mn-ea"/>
          <a:cs typeface="+mn-cs"/>
        </a:defRPr>
      </a:lvl7pPr>
      <a:lvl8pPr marL="1125000" indent="-171450" algn="l" defTabSz="685800" rtl="0" eaLnBrk="1" latinLnBrk="0" hangingPunct="1">
        <a:lnSpc>
          <a:spcPct val="90000"/>
        </a:lnSpc>
        <a:spcBef>
          <a:spcPts val="150"/>
        </a:spcBef>
        <a:spcAft>
          <a:spcPts val="300"/>
        </a:spcAft>
        <a:buClr>
          <a:schemeClr val="accent1"/>
        </a:buClr>
        <a:buFont typeface="Calibri" pitchFamily="34" charset="0"/>
        <a:buChar char="◦"/>
        <a:defRPr kumimoji="1" sz="1050" kern="1200">
          <a:solidFill>
            <a:schemeClr val="tx1">
              <a:lumMod val="75000"/>
              <a:lumOff val="25000"/>
            </a:schemeClr>
          </a:solidFill>
          <a:latin typeface="+mn-lt"/>
          <a:ea typeface="+mn-ea"/>
          <a:cs typeface="+mn-cs"/>
        </a:defRPr>
      </a:lvl8pPr>
      <a:lvl9pPr marL="1275000" indent="-171450" algn="l" defTabSz="685800" rtl="0" eaLnBrk="1" latinLnBrk="0" hangingPunct="1">
        <a:lnSpc>
          <a:spcPct val="90000"/>
        </a:lnSpc>
        <a:spcBef>
          <a:spcPts val="150"/>
        </a:spcBef>
        <a:spcAft>
          <a:spcPts val="300"/>
        </a:spcAft>
        <a:buClr>
          <a:schemeClr val="accent1"/>
        </a:buClr>
        <a:buFont typeface="Calibri" pitchFamily="34" charset="0"/>
        <a:buChar char="◦"/>
        <a:defRPr kumimoji="1" sz="1050" kern="1200">
          <a:solidFill>
            <a:schemeClr val="tx1">
              <a:lumMod val="75000"/>
              <a:lumOff val="25000"/>
            </a:schemeClr>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1D16CAF2-4F2F-4C32-86D6-E4DBF80358A1}" type="datetimeFigureOut">
              <a:rPr kumimoji="1" lang="ja-JP" altLang="en-US" smtClean="0"/>
              <a:t>2024/8/23</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4F2FA07-9C92-4E77-BC4E-8D5869BC9B85}" type="slidenum">
              <a:rPr kumimoji="1" lang="ja-JP" altLang="en-US" smtClean="0"/>
              <a:t>‹#›</a:t>
            </a:fld>
            <a:endParaRPr kumimoji="1" lang="ja-JP" altLang="en-US"/>
          </a:p>
        </p:txBody>
      </p:sp>
    </p:spTree>
    <p:extLst>
      <p:ext uri="{BB962C8B-B14F-4D97-AF65-F5344CB8AC3E}">
        <p14:creationId xmlns:p14="http://schemas.microsoft.com/office/powerpoint/2010/main" val="1781603372"/>
      </p:ext>
    </p:extLst>
  </p:cSld>
  <p:clrMap bg1="lt1" tx1="dk1" bg2="lt2" tx2="dk2" accent1="accent1" accent2="accent2" accent3="accent3" accent4="accent4" accent5="accent5" accent6="accent6" hlink="hlink" folHlink="folHlink"/>
  <p:sldLayoutIdLst>
    <p:sldLayoutId id="2147484353" r:id="rId1"/>
    <p:sldLayoutId id="2147484354" r:id="rId2"/>
    <p:sldLayoutId id="2147484355" r:id="rId3"/>
    <p:sldLayoutId id="2147484356" r:id="rId4"/>
    <p:sldLayoutId id="2147484357" r:id="rId5"/>
    <p:sldLayoutId id="2147484358" r:id="rId6"/>
    <p:sldLayoutId id="2147484359" r:id="rId7"/>
    <p:sldLayoutId id="2147484360" r:id="rId8"/>
    <p:sldLayoutId id="2147484361" r:id="rId9"/>
    <p:sldLayoutId id="2147484362" r:id="rId10"/>
    <p:sldLayoutId id="214748436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pref.osaka.lg.jp/chiikiseikatsu/shogai-chiki/shougai_chiiki.html"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テキスト ボックス 6"/>
          <p:cNvSpPr txBox="1"/>
          <p:nvPr/>
        </p:nvSpPr>
        <p:spPr>
          <a:xfrm>
            <a:off x="347742" y="1578265"/>
            <a:ext cx="6162512" cy="675378"/>
          </a:xfrm>
          <a:prstGeom prst="rect">
            <a:avLst/>
          </a:prstGeom>
          <a:noFill/>
        </p:spPr>
        <p:txBody>
          <a:bodyPr wrap="square" rtlCol="0">
            <a:spAutoFit/>
          </a:bodyPr>
          <a:lstStyle/>
          <a:p>
            <a:pPr marL="0" marR="0" lvl="0" indent="0" algn="l" defTabSz="414680" rtl="0" eaLnBrk="1" fontAlgn="auto" latinLnBrk="0" hangingPunct="1">
              <a:lnSpc>
                <a:spcPct val="100000"/>
              </a:lnSpc>
              <a:spcBef>
                <a:spcPts val="0"/>
              </a:spcBef>
              <a:spcAft>
                <a:spcPts val="0"/>
              </a:spcAft>
              <a:buClrTx/>
              <a:buSzTx/>
              <a:buFontTx/>
              <a:buNone/>
              <a:tabLst/>
              <a:defRPr/>
            </a:pPr>
            <a:r>
              <a:rPr kumimoji="1" lang="ja-JP" altLang="en-US" sz="795" b="1" i="0" u="none" strike="noStrike" kern="1200" cap="none" spc="0" normalizeH="0" baseline="0" noProof="0" dirty="0">
                <a:ln>
                  <a:noFill/>
                </a:ln>
                <a:solidFill>
                  <a:prstClr val="white"/>
                </a:solidFill>
                <a:effectLst/>
                <a:uLnTx/>
                <a:uFillTx/>
                <a:latin typeface="HGｺﾞｼｯｸM" panose="020B0609000000000000" pitchFamily="49" charset="-128"/>
                <a:ea typeface="HGｺﾞｼｯｸM" panose="020B0609000000000000" pitchFamily="49" charset="-128"/>
                <a:cs typeface="Meiryo UI" panose="020B0604030504040204" pitchFamily="50" charset="-128"/>
              </a:rPr>
              <a:t>　</a:t>
            </a:r>
            <a:r>
              <a:rPr kumimoji="0" lang="ja-JP" altLang="en-US" sz="998" b="1"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eiryo UI" panose="020B0604030504040204" pitchFamily="50" charset="-128"/>
              </a:rPr>
              <a:t>大阪府では障がいのある方が身近な地域で安心して医療が受けられるよう、地域の医療関係者の皆様に障がいのある方への理解を深めていただくことを目的に研修会を実施しています。</a:t>
            </a:r>
          </a:p>
          <a:p>
            <a:pPr marL="0" marR="0" lvl="0" indent="0" algn="l" defTabSz="414680" rtl="0" eaLnBrk="1" fontAlgn="auto" latinLnBrk="0" hangingPunct="1">
              <a:lnSpc>
                <a:spcPct val="100000"/>
              </a:lnSpc>
              <a:spcBef>
                <a:spcPts val="0"/>
              </a:spcBef>
              <a:spcAft>
                <a:spcPts val="0"/>
              </a:spcAft>
              <a:buClrTx/>
              <a:buSzTx/>
              <a:buFontTx/>
              <a:buNone/>
              <a:tabLst/>
              <a:defRPr/>
            </a:pPr>
            <a:r>
              <a:rPr kumimoji="0" lang="ja-JP" altLang="en-US" sz="998" b="1"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eiryo UI" panose="020B0604030504040204" pitchFamily="50" charset="-128"/>
              </a:rPr>
              <a:t>　今年度の研修会は、動画配信で開催いたします。ぜひお申し込みのうえご視聴ください。</a:t>
            </a:r>
          </a:p>
          <a:p>
            <a:pPr marL="0" marR="0" lvl="0" indent="0" algn="l" defTabSz="414680" rtl="0" eaLnBrk="1" fontAlgn="auto" latinLnBrk="0" hangingPunct="1">
              <a:lnSpc>
                <a:spcPct val="100000"/>
              </a:lnSpc>
              <a:spcBef>
                <a:spcPts val="0"/>
              </a:spcBef>
              <a:spcAft>
                <a:spcPts val="0"/>
              </a:spcAft>
              <a:buClrTx/>
              <a:buSzTx/>
              <a:buFontTx/>
              <a:buNone/>
              <a:tabLst/>
              <a:defRPr/>
            </a:pPr>
            <a:endParaRPr kumimoji="0" lang="ja-JP" altLang="en-US" sz="795" b="1" i="0" u="none" strike="noStrike" kern="1200" cap="none" spc="0" normalizeH="0" baseline="0" noProof="0" dirty="0">
              <a:ln>
                <a:noFill/>
              </a:ln>
              <a:solidFill>
                <a:prstClr val="white"/>
              </a:solidFill>
              <a:effectLst/>
              <a:uLnTx/>
              <a:uFillTx/>
              <a:latin typeface="HGｺﾞｼｯｸM" panose="020B0609000000000000" pitchFamily="49" charset="-128"/>
              <a:ea typeface="HGｺﾞｼｯｸM" panose="020B0609000000000000" pitchFamily="49" charset="-128"/>
              <a:cs typeface="Meiryo UI" panose="020B0604030504040204" pitchFamily="50" charset="-128"/>
            </a:endParaRPr>
          </a:p>
        </p:txBody>
      </p:sp>
      <p:sp>
        <p:nvSpPr>
          <p:cNvPr id="3" name="角丸四角形 2"/>
          <p:cNvSpPr/>
          <p:nvPr/>
        </p:nvSpPr>
        <p:spPr>
          <a:xfrm>
            <a:off x="347742" y="2137021"/>
            <a:ext cx="6162512" cy="6255835"/>
          </a:xfrm>
          <a:prstGeom prst="roundRect">
            <a:avLst>
              <a:gd name="adj" fmla="val 3769"/>
            </a:avLst>
          </a:prstGeom>
          <a:ln w="38100">
            <a:solidFill>
              <a:schemeClr val="tx2">
                <a:lumMod val="50000"/>
                <a:lumOff val="50000"/>
              </a:schemeClr>
            </a:solidFill>
          </a:ln>
        </p:spPr>
        <p:style>
          <a:lnRef idx="2">
            <a:schemeClr val="accent2"/>
          </a:lnRef>
          <a:fillRef idx="1">
            <a:schemeClr val="lt1"/>
          </a:fillRef>
          <a:effectRef idx="0">
            <a:schemeClr val="accent2"/>
          </a:effectRef>
          <a:fontRef idx="minor">
            <a:schemeClr val="dk1"/>
          </a:fontRef>
        </p:style>
        <p:txBody>
          <a:bodyPr rtlCol="0" anchor="ctr"/>
          <a:lstStyle/>
          <a:p>
            <a:pPr marL="0" marR="0" lvl="0" indent="0" algn="l" defTabSz="414680" rtl="0" eaLnBrk="1" fontAlgn="auto" latinLnBrk="0" hangingPunct="1">
              <a:lnSpc>
                <a:spcPct val="100000"/>
              </a:lnSpc>
              <a:spcBef>
                <a:spcPts val="0"/>
              </a:spcBef>
              <a:spcAft>
                <a:spcPts val="0"/>
              </a:spcAft>
              <a:buClrTx/>
              <a:buSzTx/>
              <a:buFontTx/>
              <a:buNone/>
              <a:tabLst/>
              <a:defRPr/>
            </a:pPr>
            <a:endParaRPr kumimoji="0" lang="ja-JP" altLang="en-US" sz="795"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endParaRPr>
          </a:p>
          <a:p>
            <a:pPr marL="0" marR="0" lvl="0" indent="0" algn="l" defTabSz="414680" rtl="0" eaLnBrk="1" fontAlgn="auto" latinLnBrk="0" hangingPunct="1">
              <a:lnSpc>
                <a:spcPct val="100000"/>
              </a:lnSpc>
              <a:spcBef>
                <a:spcPts val="0"/>
              </a:spcBef>
              <a:spcAft>
                <a:spcPts val="0"/>
              </a:spcAft>
              <a:buClrTx/>
              <a:buSzTx/>
              <a:buFontTx/>
              <a:buNone/>
              <a:tabLst/>
              <a:defRPr/>
            </a:pPr>
            <a:endParaRPr kumimoji="0" lang="ja-JP" altLang="en-US" sz="795"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endParaRPr>
          </a:p>
          <a:p>
            <a:pPr marL="0" marR="0" lvl="0" indent="0" algn="l" defTabSz="414680" rtl="0" eaLnBrk="1" fontAlgn="auto" latinLnBrk="0" hangingPunct="1">
              <a:lnSpc>
                <a:spcPct val="100000"/>
              </a:lnSpc>
              <a:spcBef>
                <a:spcPts val="0"/>
              </a:spcBef>
              <a:spcAft>
                <a:spcPts val="0"/>
              </a:spcAft>
              <a:buClrTx/>
              <a:buSzTx/>
              <a:buFontTx/>
              <a:buNone/>
              <a:tabLst/>
              <a:defRPr/>
            </a:pPr>
            <a:endParaRPr kumimoji="0" lang="en-US" altLang="ja-JP" sz="795"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endParaRPr>
          </a:p>
          <a:p>
            <a:pPr marL="0" marR="0" lvl="0" indent="0" algn="l" defTabSz="414680" rtl="0" eaLnBrk="1" fontAlgn="auto" latinLnBrk="0" hangingPunct="1">
              <a:lnSpc>
                <a:spcPct val="100000"/>
              </a:lnSpc>
              <a:spcBef>
                <a:spcPts val="0"/>
              </a:spcBef>
              <a:spcAft>
                <a:spcPts val="0"/>
              </a:spcAft>
              <a:buClrTx/>
              <a:buSzTx/>
              <a:buFontTx/>
              <a:buNone/>
              <a:tabLst/>
              <a:defRPr/>
            </a:pPr>
            <a:endParaRPr kumimoji="0" lang="en-US" altLang="ja-JP" sz="795"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endParaRPr>
          </a:p>
          <a:p>
            <a:pPr marL="0" marR="0" lvl="0" indent="0" algn="l" defTabSz="414680" rtl="0" eaLnBrk="1" fontAlgn="auto" latinLnBrk="0" hangingPunct="1">
              <a:lnSpc>
                <a:spcPct val="100000"/>
              </a:lnSpc>
              <a:spcBef>
                <a:spcPts val="0"/>
              </a:spcBef>
              <a:spcAft>
                <a:spcPts val="0"/>
              </a:spcAft>
              <a:buClrTx/>
              <a:buSzTx/>
              <a:buFontTx/>
              <a:buNone/>
              <a:tabLst/>
              <a:defRPr/>
            </a:pPr>
            <a:endParaRPr kumimoji="0" lang="en-US" altLang="ja-JP" sz="795"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endParaRPr>
          </a:p>
          <a:p>
            <a:pPr marL="0" marR="0" lvl="0" indent="0" algn="l" defTabSz="414680" rtl="0" eaLnBrk="1" fontAlgn="auto" latinLnBrk="0" hangingPunct="1">
              <a:lnSpc>
                <a:spcPct val="100000"/>
              </a:lnSpc>
              <a:spcBef>
                <a:spcPts val="0"/>
              </a:spcBef>
              <a:spcAft>
                <a:spcPts val="0"/>
              </a:spcAft>
              <a:buClrTx/>
              <a:buSzTx/>
              <a:buFontTx/>
              <a:buNone/>
              <a:tabLst/>
              <a:defRPr/>
            </a:pPr>
            <a:endParaRPr kumimoji="0" lang="en-US" altLang="ja-JP" sz="795"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endParaRPr>
          </a:p>
          <a:p>
            <a:pPr marL="0" marR="0" lvl="0" indent="0" algn="l" defTabSz="414680" rtl="0" eaLnBrk="1" fontAlgn="auto" latinLnBrk="0" hangingPunct="1">
              <a:lnSpc>
                <a:spcPct val="100000"/>
              </a:lnSpc>
              <a:spcBef>
                <a:spcPts val="0"/>
              </a:spcBef>
              <a:spcAft>
                <a:spcPts val="0"/>
              </a:spcAft>
              <a:buClrTx/>
              <a:buSzTx/>
              <a:buFontTx/>
              <a:buNone/>
              <a:tabLst/>
              <a:defRPr/>
            </a:pPr>
            <a:endParaRPr kumimoji="0" lang="en-US" altLang="ja-JP" sz="795"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endParaRPr>
          </a:p>
          <a:p>
            <a:pPr marL="0" marR="0" lvl="0" indent="0" algn="l" defTabSz="414680" rtl="0" eaLnBrk="1" fontAlgn="auto" latinLnBrk="0" hangingPunct="1">
              <a:lnSpc>
                <a:spcPct val="100000"/>
              </a:lnSpc>
              <a:spcBef>
                <a:spcPts val="0"/>
              </a:spcBef>
              <a:spcAft>
                <a:spcPts val="0"/>
              </a:spcAft>
              <a:buClrTx/>
              <a:buSzTx/>
              <a:buFontTx/>
              <a:buNone/>
              <a:tabLst/>
              <a:defRPr/>
            </a:pPr>
            <a:endParaRPr kumimoji="0" lang="en-US" altLang="ja-JP" sz="795"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endParaRPr>
          </a:p>
          <a:p>
            <a:pPr marL="0" marR="0" lvl="0" indent="0" algn="l" defTabSz="414680" rtl="0" eaLnBrk="1" fontAlgn="auto" latinLnBrk="0" hangingPunct="1">
              <a:lnSpc>
                <a:spcPct val="100000"/>
              </a:lnSpc>
              <a:spcBef>
                <a:spcPts val="0"/>
              </a:spcBef>
              <a:spcAft>
                <a:spcPts val="0"/>
              </a:spcAft>
              <a:buClrTx/>
              <a:buSzTx/>
              <a:buFontTx/>
              <a:buNone/>
              <a:tabLst/>
              <a:defRPr/>
            </a:pPr>
            <a:endParaRPr kumimoji="0" lang="en-US" altLang="ja-JP" sz="795"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endParaRPr>
          </a:p>
          <a:p>
            <a:pPr marL="0" marR="0" lvl="0" indent="0" algn="l" defTabSz="414680" rtl="0" eaLnBrk="1" fontAlgn="auto" latinLnBrk="0" hangingPunct="1">
              <a:lnSpc>
                <a:spcPct val="100000"/>
              </a:lnSpc>
              <a:spcBef>
                <a:spcPts val="0"/>
              </a:spcBef>
              <a:spcAft>
                <a:spcPts val="0"/>
              </a:spcAft>
              <a:buClrTx/>
              <a:buSzTx/>
              <a:buFontTx/>
              <a:buNone/>
              <a:tabLst/>
              <a:defRPr/>
            </a:pPr>
            <a:endParaRPr kumimoji="0" lang="en-US" altLang="ja-JP" sz="795"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endParaRPr>
          </a:p>
          <a:p>
            <a:pPr marL="0" marR="0" lvl="0" indent="0" algn="l" defTabSz="414680" rtl="0" eaLnBrk="1" fontAlgn="auto" latinLnBrk="0" hangingPunct="1">
              <a:lnSpc>
                <a:spcPct val="100000"/>
              </a:lnSpc>
              <a:spcBef>
                <a:spcPts val="0"/>
              </a:spcBef>
              <a:spcAft>
                <a:spcPts val="0"/>
              </a:spcAft>
              <a:buClrTx/>
              <a:buSzTx/>
              <a:buFontTx/>
              <a:buNone/>
              <a:tabLst/>
              <a:defRPr/>
            </a:pPr>
            <a:endParaRPr kumimoji="0" lang="en-US" altLang="ja-JP" sz="795"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endParaRPr>
          </a:p>
          <a:p>
            <a:pPr marL="0" marR="0" lvl="0" indent="0" algn="l" defTabSz="414680" rtl="0" eaLnBrk="1" fontAlgn="auto" latinLnBrk="0" hangingPunct="1">
              <a:lnSpc>
                <a:spcPct val="100000"/>
              </a:lnSpc>
              <a:spcBef>
                <a:spcPts val="0"/>
              </a:spcBef>
              <a:spcAft>
                <a:spcPts val="0"/>
              </a:spcAft>
              <a:buClrTx/>
              <a:buSzTx/>
              <a:buFontTx/>
              <a:buNone/>
              <a:tabLst/>
              <a:defRPr/>
            </a:pPr>
            <a:endParaRPr kumimoji="0" lang="ja-JP" altLang="en-US" sz="795"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endParaRPr>
          </a:p>
        </p:txBody>
      </p:sp>
      <p:graphicFrame>
        <p:nvGraphicFramePr>
          <p:cNvPr id="6" name="表 5"/>
          <p:cNvGraphicFramePr>
            <a:graphicFrameLocks noGrp="1"/>
          </p:cNvGraphicFramePr>
          <p:nvPr>
            <p:extLst>
              <p:ext uri="{D42A27DB-BD31-4B8C-83A1-F6EECF244321}">
                <p14:modId xmlns:p14="http://schemas.microsoft.com/office/powerpoint/2010/main" val="2378929699"/>
              </p:ext>
            </p:extLst>
          </p:nvPr>
        </p:nvGraphicFramePr>
        <p:xfrm>
          <a:off x="587220" y="5309734"/>
          <a:ext cx="5678471" cy="1734837"/>
        </p:xfrm>
        <a:graphic>
          <a:graphicData uri="http://schemas.openxmlformats.org/drawingml/2006/table">
            <a:tbl>
              <a:tblPr firstRow="1" bandRow="1">
                <a:tableStyleId>{BC89EF96-8CEA-46FF-86C4-4CE0E7609802}</a:tableStyleId>
              </a:tblPr>
              <a:tblGrid>
                <a:gridCol w="1854818">
                  <a:extLst>
                    <a:ext uri="{9D8B030D-6E8A-4147-A177-3AD203B41FA5}">
                      <a16:colId xmlns:a16="http://schemas.microsoft.com/office/drawing/2014/main" val="1726334942"/>
                    </a:ext>
                  </a:extLst>
                </a:gridCol>
                <a:gridCol w="1820296">
                  <a:extLst>
                    <a:ext uri="{9D8B030D-6E8A-4147-A177-3AD203B41FA5}">
                      <a16:colId xmlns:a16="http://schemas.microsoft.com/office/drawing/2014/main" val="2428036500"/>
                    </a:ext>
                  </a:extLst>
                </a:gridCol>
                <a:gridCol w="2003357">
                  <a:extLst>
                    <a:ext uri="{9D8B030D-6E8A-4147-A177-3AD203B41FA5}">
                      <a16:colId xmlns:a16="http://schemas.microsoft.com/office/drawing/2014/main" val="3690051595"/>
                    </a:ext>
                  </a:extLst>
                </a:gridCol>
              </a:tblGrid>
              <a:tr h="217777">
                <a:tc>
                  <a:txBody>
                    <a:bodyPr/>
                    <a:lstStyle/>
                    <a:p>
                      <a:pPr algn="ctr"/>
                      <a:r>
                        <a:rPr lang="ja-JP" altLang="en-US" sz="900" dirty="0">
                          <a:solidFill>
                            <a:schemeClr val="tx1"/>
                          </a:solidFill>
                          <a:latin typeface="HGｺﾞｼｯｸM" panose="020B0609000000000000" pitchFamily="49" charset="-128"/>
                          <a:ea typeface="HGｺﾞｼｯｸM" panose="020B0609000000000000" pitchFamily="49" charset="-128"/>
                        </a:rPr>
                        <a:t>期間</a:t>
                      </a:r>
                      <a:endParaRPr kumimoji="1" lang="ja-JP" altLang="en-US" sz="900" dirty="0">
                        <a:solidFill>
                          <a:schemeClr val="tx1"/>
                        </a:solidFill>
                        <a:latin typeface="HGｺﾞｼｯｸM" panose="020B0609000000000000" pitchFamily="49" charset="-128"/>
                        <a:ea typeface="HGｺﾞｼｯｸM" panose="020B0609000000000000" pitchFamily="49" charset="-128"/>
                      </a:endParaRPr>
                    </a:p>
                  </a:txBody>
                  <a:tcPr marL="72731" marR="72731" marT="36365" marB="36365"/>
                </a:tc>
                <a:tc>
                  <a:txBody>
                    <a:bodyPr/>
                    <a:lstStyle/>
                    <a:p>
                      <a:pPr algn="ctr"/>
                      <a:r>
                        <a:rPr lang="ja-JP" altLang="en-US" sz="900" dirty="0">
                          <a:solidFill>
                            <a:schemeClr val="tx1"/>
                          </a:solidFill>
                          <a:latin typeface="HGｺﾞｼｯｸM" panose="020B0609000000000000" pitchFamily="49" charset="-128"/>
                          <a:ea typeface="HGｺﾞｼｯｸM" panose="020B0609000000000000" pitchFamily="49" charset="-128"/>
                        </a:rPr>
                        <a:t>申込み者</a:t>
                      </a:r>
                      <a:endParaRPr kumimoji="1" lang="ja-JP" altLang="en-US" sz="900" dirty="0">
                        <a:solidFill>
                          <a:schemeClr val="tx1"/>
                        </a:solidFill>
                        <a:latin typeface="HGｺﾞｼｯｸM" panose="020B0609000000000000" pitchFamily="49" charset="-128"/>
                        <a:ea typeface="HGｺﾞｼｯｸM" panose="020B0609000000000000" pitchFamily="49" charset="-128"/>
                      </a:endParaRPr>
                    </a:p>
                  </a:txBody>
                  <a:tcPr marL="72731" marR="72731" marT="36365" marB="3636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900" dirty="0">
                          <a:solidFill>
                            <a:schemeClr val="tx1"/>
                          </a:solidFill>
                          <a:latin typeface="HGｺﾞｼｯｸM" panose="020B0609000000000000" pitchFamily="49" charset="-128"/>
                          <a:ea typeface="HGｺﾞｼｯｸM" panose="020B0609000000000000" pitchFamily="49" charset="-128"/>
                        </a:rPr>
                        <a:t>大阪府（事務局）</a:t>
                      </a:r>
                    </a:p>
                  </a:txBody>
                  <a:tcPr marL="72731" marR="72731" marT="36365" marB="36365"/>
                </a:tc>
                <a:extLst>
                  <a:ext uri="{0D108BD9-81ED-4DB2-BD59-A6C34878D82A}">
                    <a16:rowId xmlns:a16="http://schemas.microsoft.com/office/drawing/2014/main" val="1537165271"/>
                  </a:ext>
                </a:extLst>
              </a:tr>
              <a:tr h="610945">
                <a:tc>
                  <a:txBody>
                    <a:bodyPr/>
                    <a:lstStyle/>
                    <a:p>
                      <a:r>
                        <a:rPr kumimoji="1" lang="ja-JP" altLang="en-US" sz="1050" dirty="0">
                          <a:solidFill>
                            <a:schemeClr val="tx1"/>
                          </a:solidFill>
                          <a:latin typeface="HGｺﾞｼｯｸM" panose="020B0609000000000000" pitchFamily="49" charset="-128"/>
                          <a:ea typeface="HGｺﾞｼｯｸM" panose="020B0609000000000000" pitchFamily="49" charset="-128"/>
                        </a:rPr>
                        <a:t>令和６年９月</a:t>
                      </a:r>
                      <a:r>
                        <a:rPr kumimoji="1" lang="en-US" altLang="ja-JP" sz="1050" dirty="0">
                          <a:solidFill>
                            <a:schemeClr val="tx1"/>
                          </a:solidFill>
                          <a:latin typeface="HGｺﾞｼｯｸM" panose="020B0609000000000000" pitchFamily="49" charset="-128"/>
                          <a:ea typeface="HGｺﾞｼｯｸM" panose="020B0609000000000000" pitchFamily="49" charset="-128"/>
                        </a:rPr>
                        <a:t>13</a:t>
                      </a:r>
                      <a:r>
                        <a:rPr kumimoji="1" lang="ja-JP" altLang="en-US" sz="1050" dirty="0">
                          <a:solidFill>
                            <a:schemeClr val="tx1"/>
                          </a:solidFill>
                          <a:latin typeface="HGｺﾞｼｯｸM" panose="020B0609000000000000" pitchFamily="49" charset="-128"/>
                          <a:ea typeface="HGｺﾞｼｯｸM" panose="020B0609000000000000" pitchFamily="49" charset="-128"/>
                        </a:rPr>
                        <a:t>日（金）～</a:t>
                      </a:r>
                      <a:endParaRPr kumimoji="1" lang="en-US" altLang="ja-JP" sz="1050" dirty="0">
                        <a:solidFill>
                          <a:schemeClr val="tx1"/>
                        </a:solidFill>
                        <a:latin typeface="HGｺﾞｼｯｸM" panose="020B0609000000000000" pitchFamily="49" charset="-128"/>
                        <a:ea typeface="HGｺﾞｼｯｸM" panose="020B0609000000000000" pitchFamily="49" charset="-128"/>
                      </a:endParaRPr>
                    </a:p>
                    <a:p>
                      <a:pPr algn="r"/>
                      <a:r>
                        <a:rPr kumimoji="1" lang="ja-JP" altLang="en-US" sz="1050" dirty="0">
                          <a:solidFill>
                            <a:schemeClr val="tx1"/>
                          </a:solidFill>
                          <a:latin typeface="HGｺﾞｼｯｸM" panose="020B0609000000000000" pitchFamily="49" charset="-128"/>
                          <a:ea typeface="HGｺﾞｼｯｸM" panose="020B0609000000000000" pitchFamily="49" charset="-128"/>
                        </a:rPr>
                        <a:t>令和６年</a:t>
                      </a:r>
                      <a:r>
                        <a:rPr kumimoji="1" lang="en-US" altLang="ja-JP" sz="1050" dirty="0">
                          <a:solidFill>
                            <a:schemeClr val="tx1"/>
                          </a:solidFill>
                          <a:latin typeface="HGｺﾞｼｯｸM" panose="020B0609000000000000" pitchFamily="49" charset="-128"/>
                          <a:ea typeface="HGｺﾞｼｯｸM" panose="020B0609000000000000" pitchFamily="49" charset="-128"/>
                        </a:rPr>
                        <a:t>10</a:t>
                      </a:r>
                      <a:r>
                        <a:rPr kumimoji="1" lang="ja-JP" altLang="en-US" sz="1050" dirty="0">
                          <a:solidFill>
                            <a:schemeClr val="tx1"/>
                          </a:solidFill>
                          <a:latin typeface="HGｺﾞｼｯｸM" panose="020B0609000000000000" pitchFamily="49" charset="-128"/>
                          <a:ea typeface="HGｺﾞｼｯｸM" panose="020B0609000000000000" pitchFamily="49" charset="-128"/>
                        </a:rPr>
                        <a:t>月</a:t>
                      </a:r>
                      <a:r>
                        <a:rPr kumimoji="1" lang="en-US" altLang="ja-JP" sz="1050" dirty="0">
                          <a:solidFill>
                            <a:schemeClr val="tx1"/>
                          </a:solidFill>
                          <a:latin typeface="HGｺﾞｼｯｸM" panose="020B0609000000000000" pitchFamily="49" charset="-128"/>
                          <a:ea typeface="HGｺﾞｼｯｸM" panose="020B0609000000000000" pitchFamily="49" charset="-128"/>
                        </a:rPr>
                        <a:t>31</a:t>
                      </a:r>
                      <a:r>
                        <a:rPr kumimoji="1" lang="ja-JP" altLang="en-US" sz="1050" dirty="0">
                          <a:solidFill>
                            <a:schemeClr val="tx1"/>
                          </a:solidFill>
                          <a:latin typeface="HGｺﾞｼｯｸM" panose="020B0609000000000000" pitchFamily="49" charset="-128"/>
                          <a:ea typeface="HGｺﾞｼｯｸM" panose="020B0609000000000000" pitchFamily="49" charset="-128"/>
                        </a:rPr>
                        <a:t>日（木）</a:t>
                      </a:r>
                      <a:endParaRPr kumimoji="1" lang="en-US" altLang="ja-JP" sz="1050" dirty="0">
                        <a:solidFill>
                          <a:schemeClr val="tx1"/>
                        </a:solidFill>
                        <a:latin typeface="HGｺﾞｼｯｸM" panose="020B0609000000000000" pitchFamily="49" charset="-128"/>
                        <a:ea typeface="HGｺﾞｼｯｸM" panose="020B0609000000000000" pitchFamily="49" charset="-128"/>
                      </a:endParaRPr>
                    </a:p>
                  </a:txBody>
                  <a:tcPr marL="72731" marR="72731" marT="36365" marB="36365"/>
                </a:tc>
                <a:tc>
                  <a:txBody>
                    <a:bodyPr/>
                    <a:lstStyle/>
                    <a:p>
                      <a:r>
                        <a:rPr kumimoji="1" lang="ja-JP" altLang="en-US" sz="1000" dirty="0">
                          <a:solidFill>
                            <a:schemeClr val="tx1"/>
                          </a:solidFill>
                          <a:latin typeface="HGｺﾞｼｯｸM" panose="020B0609000000000000" pitchFamily="49" charset="-128"/>
                          <a:ea typeface="HGｺﾞｼｯｸM" panose="020B0609000000000000" pitchFamily="49" charset="-128"/>
                        </a:rPr>
                        <a:t>インターネット申込</a:t>
                      </a:r>
                    </a:p>
                  </a:txBody>
                  <a:tcPr marL="72731" marR="72731" marT="36365" marB="36365"/>
                </a:tc>
                <a:tc>
                  <a:txBody>
                    <a:bodyPr/>
                    <a:lstStyle/>
                    <a:p>
                      <a:pPr>
                        <a:lnSpc>
                          <a:spcPct val="100000"/>
                        </a:lnSpc>
                      </a:pPr>
                      <a:r>
                        <a:rPr kumimoji="1" lang="ja-JP" altLang="en-US" sz="1000" dirty="0">
                          <a:solidFill>
                            <a:schemeClr val="tx1"/>
                          </a:solidFill>
                          <a:latin typeface="HGｺﾞｼｯｸM" panose="020B0609000000000000" pitchFamily="49" charset="-128"/>
                          <a:ea typeface="HGｺﾞｼｯｸM" panose="020B0609000000000000" pitchFamily="49" charset="-128"/>
                        </a:rPr>
                        <a:t>・受付完了メールを送信</a:t>
                      </a:r>
                    </a:p>
                    <a:p>
                      <a:pPr>
                        <a:lnSpc>
                          <a:spcPct val="150000"/>
                        </a:lnSpc>
                      </a:pPr>
                      <a:r>
                        <a:rPr kumimoji="1" lang="ja-JP" altLang="en-US" sz="1000" dirty="0">
                          <a:solidFill>
                            <a:schemeClr val="tx1"/>
                          </a:solidFill>
                          <a:latin typeface="HGｺﾞｼｯｸM" panose="020B0609000000000000" pitchFamily="49" charset="-128"/>
                          <a:ea typeface="HGｺﾞｼｯｸM" panose="020B0609000000000000" pitchFamily="49" charset="-128"/>
                        </a:rPr>
                        <a:t>・申込み者の受講決定を行い、</a:t>
                      </a:r>
                      <a:endParaRPr kumimoji="1" lang="en-US" altLang="ja-JP" sz="1000" dirty="0">
                        <a:solidFill>
                          <a:schemeClr val="tx1"/>
                        </a:solidFill>
                        <a:latin typeface="HGｺﾞｼｯｸM" panose="020B0609000000000000" pitchFamily="49" charset="-128"/>
                        <a:ea typeface="HGｺﾞｼｯｸM" panose="020B0609000000000000" pitchFamily="49" charset="-128"/>
                      </a:endParaRPr>
                    </a:p>
                    <a:p>
                      <a:r>
                        <a:rPr kumimoji="1" lang="ja-JP" altLang="en-US" sz="1000" dirty="0">
                          <a:solidFill>
                            <a:schemeClr val="tx1"/>
                          </a:solidFill>
                          <a:latin typeface="HGｺﾞｼｯｸM" panose="020B0609000000000000" pitchFamily="49" charset="-128"/>
                          <a:ea typeface="HGｺﾞｼｯｸM" panose="020B0609000000000000" pitchFamily="49" charset="-128"/>
                        </a:rPr>
                        <a:t>　受講決定者にはメールで通知</a:t>
                      </a:r>
                    </a:p>
                    <a:p>
                      <a:pPr>
                        <a:lnSpc>
                          <a:spcPct val="150000"/>
                        </a:lnSpc>
                      </a:pPr>
                      <a:r>
                        <a:rPr kumimoji="1" lang="ja-JP" altLang="en-US" sz="1000" dirty="0">
                          <a:solidFill>
                            <a:schemeClr val="tx1"/>
                          </a:solidFill>
                          <a:latin typeface="HGｺﾞｼｯｸM" panose="020B0609000000000000" pitchFamily="49" charset="-128"/>
                          <a:ea typeface="HGｺﾞｼｯｸM" panose="020B0609000000000000" pitchFamily="49" charset="-128"/>
                        </a:rPr>
                        <a:t>・映像講義受講に必要な</a:t>
                      </a:r>
                      <a:r>
                        <a:rPr kumimoji="1" lang="en-US" altLang="ja-JP" sz="1000" dirty="0">
                          <a:solidFill>
                            <a:schemeClr val="tx1"/>
                          </a:solidFill>
                          <a:latin typeface="HGｺﾞｼｯｸM" panose="020B0609000000000000" pitchFamily="49" charset="-128"/>
                          <a:ea typeface="HGｺﾞｼｯｸM" panose="020B0609000000000000" pitchFamily="49" charset="-128"/>
                        </a:rPr>
                        <a:t>URL</a:t>
                      </a:r>
                      <a:r>
                        <a:rPr kumimoji="1" lang="ja-JP" altLang="en-US" sz="1000" dirty="0">
                          <a:solidFill>
                            <a:schemeClr val="tx1"/>
                          </a:solidFill>
                          <a:latin typeface="HGｺﾞｼｯｸM" panose="020B0609000000000000" pitchFamily="49" charset="-128"/>
                          <a:ea typeface="HGｺﾞｼｯｸM" panose="020B0609000000000000" pitchFamily="49" charset="-128"/>
                        </a:rPr>
                        <a:t>記</a:t>
                      </a:r>
                      <a:endParaRPr kumimoji="1" lang="en-US" altLang="ja-JP" sz="1000" dirty="0">
                        <a:solidFill>
                          <a:schemeClr val="tx1"/>
                        </a:solidFill>
                        <a:latin typeface="HGｺﾞｼｯｸM" panose="020B0609000000000000" pitchFamily="49" charset="-128"/>
                        <a:ea typeface="HGｺﾞｼｯｸM" panose="020B0609000000000000" pitchFamily="49" charset="-128"/>
                      </a:endParaRPr>
                    </a:p>
                    <a:p>
                      <a:r>
                        <a:rPr kumimoji="1" lang="ja-JP" altLang="en-US" sz="1000" dirty="0">
                          <a:solidFill>
                            <a:schemeClr val="tx1"/>
                          </a:solidFill>
                          <a:latin typeface="HGｺﾞｼｯｸM" panose="020B0609000000000000" pitchFamily="49" charset="-128"/>
                          <a:ea typeface="HGｺﾞｼｯｸM" panose="020B0609000000000000" pitchFamily="49" charset="-128"/>
                        </a:rPr>
                        <a:t>　載のメールを送信</a:t>
                      </a:r>
                    </a:p>
                  </a:txBody>
                  <a:tcPr marL="72731" marR="72731" marT="36365" marB="36365"/>
                </a:tc>
                <a:extLst>
                  <a:ext uri="{0D108BD9-81ED-4DB2-BD59-A6C34878D82A}">
                    <a16:rowId xmlns:a16="http://schemas.microsoft.com/office/drawing/2014/main" val="718060941"/>
                  </a:ext>
                </a:extLst>
              </a:tr>
              <a:tr h="463321">
                <a:tc>
                  <a:txBody>
                    <a:bodyPr/>
                    <a:lstStyle/>
                    <a:p>
                      <a:r>
                        <a:rPr kumimoji="1" lang="ja-JP" altLang="en-US" sz="1050" dirty="0">
                          <a:solidFill>
                            <a:schemeClr val="tx1"/>
                          </a:solidFill>
                          <a:latin typeface="HGｺﾞｼｯｸM" panose="020B0609000000000000" pitchFamily="49" charset="-128"/>
                          <a:ea typeface="HGｺﾞｼｯｸM" panose="020B0609000000000000" pitchFamily="49" charset="-128"/>
                        </a:rPr>
                        <a:t>令和６年９月</a:t>
                      </a:r>
                      <a:r>
                        <a:rPr kumimoji="1" lang="en-US" altLang="ja-JP" sz="1050" dirty="0">
                          <a:solidFill>
                            <a:schemeClr val="tx1"/>
                          </a:solidFill>
                          <a:latin typeface="HGｺﾞｼｯｸM" panose="020B0609000000000000" pitchFamily="49" charset="-128"/>
                          <a:ea typeface="HGｺﾞｼｯｸM" panose="020B0609000000000000" pitchFamily="49" charset="-128"/>
                        </a:rPr>
                        <a:t>25</a:t>
                      </a:r>
                      <a:r>
                        <a:rPr kumimoji="1" lang="ja-JP" altLang="en-US" sz="1050" dirty="0">
                          <a:solidFill>
                            <a:schemeClr val="tx1"/>
                          </a:solidFill>
                          <a:latin typeface="HGｺﾞｼｯｸM" panose="020B0609000000000000" pitchFamily="49" charset="-128"/>
                          <a:ea typeface="HGｺﾞｼｯｸM" panose="020B0609000000000000" pitchFamily="49" charset="-128"/>
                        </a:rPr>
                        <a:t>日（水）～</a:t>
                      </a:r>
                      <a:endParaRPr kumimoji="1" lang="en-US" altLang="ja-JP" sz="1050" dirty="0">
                        <a:solidFill>
                          <a:schemeClr val="tx1"/>
                        </a:solidFill>
                        <a:latin typeface="HGｺﾞｼｯｸM" panose="020B0609000000000000" pitchFamily="49" charset="-128"/>
                        <a:ea typeface="HGｺﾞｼｯｸM" panose="020B0609000000000000" pitchFamily="49" charset="-128"/>
                      </a:endParaRPr>
                    </a:p>
                    <a:p>
                      <a:pPr algn="r"/>
                      <a:r>
                        <a:rPr kumimoji="1" lang="ja-JP" altLang="en-US" sz="1050" dirty="0">
                          <a:solidFill>
                            <a:schemeClr val="tx1"/>
                          </a:solidFill>
                          <a:latin typeface="HGｺﾞｼｯｸM" panose="020B0609000000000000" pitchFamily="49" charset="-128"/>
                          <a:ea typeface="HGｺﾞｼｯｸM" panose="020B0609000000000000" pitchFamily="49" charset="-128"/>
                        </a:rPr>
                        <a:t>令和６年</a:t>
                      </a:r>
                      <a:r>
                        <a:rPr kumimoji="1" lang="en-US" altLang="ja-JP" sz="1050" dirty="0">
                          <a:solidFill>
                            <a:schemeClr val="tx1"/>
                          </a:solidFill>
                          <a:latin typeface="HGｺﾞｼｯｸM" panose="020B0609000000000000" pitchFamily="49" charset="-128"/>
                          <a:ea typeface="HGｺﾞｼｯｸM" panose="020B0609000000000000" pitchFamily="49" charset="-128"/>
                        </a:rPr>
                        <a:t>12</a:t>
                      </a:r>
                      <a:r>
                        <a:rPr kumimoji="1" lang="ja-JP" altLang="en-US" sz="1050" dirty="0">
                          <a:solidFill>
                            <a:schemeClr val="tx1"/>
                          </a:solidFill>
                          <a:latin typeface="HGｺﾞｼｯｸM" panose="020B0609000000000000" pitchFamily="49" charset="-128"/>
                          <a:ea typeface="HGｺﾞｼｯｸM" panose="020B0609000000000000" pitchFamily="49" charset="-128"/>
                        </a:rPr>
                        <a:t>月</a:t>
                      </a:r>
                      <a:r>
                        <a:rPr kumimoji="1" lang="en-US" altLang="ja-JP" sz="1050" dirty="0">
                          <a:solidFill>
                            <a:schemeClr val="tx1"/>
                          </a:solidFill>
                          <a:latin typeface="HGｺﾞｼｯｸM" panose="020B0609000000000000" pitchFamily="49" charset="-128"/>
                          <a:ea typeface="HGｺﾞｼｯｸM" panose="020B0609000000000000" pitchFamily="49" charset="-128"/>
                        </a:rPr>
                        <a:t>20</a:t>
                      </a:r>
                      <a:r>
                        <a:rPr kumimoji="1" lang="ja-JP" altLang="en-US" sz="1050" dirty="0">
                          <a:solidFill>
                            <a:schemeClr val="tx1"/>
                          </a:solidFill>
                          <a:latin typeface="HGｺﾞｼｯｸM" panose="020B0609000000000000" pitchFamily="49" charset="-128"/>
                          <a:ea typeface="HGｺﾞｼｯｸM" panose="020B0609000000000000" pitchFamily="49" charset="-128"/>
                        </a:rPr>
                        <a:t>日（金）</a:t>
                      </a:r>
                    </a:p>
                    <a:p>
                      <a:endParaRPr kumimoji="1" lang="ja-JP" altLang="en-US" sz="900" dirty="0">
                        <a:solidFill>
                          <a:schemeClr val="tx1"/>
                        </a:solidFill>
                        <a:latin typeface="HGｺﾞｼｯｸM" panose="020B0609000000000000" pitchFamily="49" charset="-128"/>
                        <a:ea typeface="HGｺﾞｼｯｸM" panose="020B0609000000000000" pitchFamily="49" charset="-128"/>
                      </a:endParaRPr>
                    </a:p>
                  </a:txBody>
                  <a:tcPr marL="72731" marR="72731" marT="36365" marB="36365"/>
                </a:tc>
                <a:tc>
                  <a:txBody>
                    <a:bodyPr/>
                    <a:lstStyle/>
                    <a:p>
                      <a:r>
                        <a:rPr kumimoji="1" lang="ja-JP" altLang="en-US" sz="1000" dirty="0">
                          <a:solidFill>
                            <a:schemeClr val="tx1"/>
                          </a:solidFill>
                          <a:latin typeface="HGｺﾞｼｯｸM" panose="020B0609000000000000" pitchFamily="49" charset="-128"/>
                          <a:ea typeface="HGｺﾞｼｯｸM" panose="020B0609000000000000" pitchFamily="49" charset="-128"/>
                        </a:rPr>
                        <a:t>大阪府から受信した受講決定メールに記載の</a:t>
                      </a:r>
                      <a:r>
                        <a:rPr kumimoji="1" lang="en-US" altLang="ja-JP" sz="1000" dirty="0">
                          <a:solidFill>
                            <a:schemeClr val="tx1"/>
                          </a:solidFill>
                          <a:latin typeface="HGｺﾞｼｯｸM" panose="020B0609000000000000" pitchFamily="49" charset="-128"/>
                          <a:ea typeface="HGｺﾞｼｯｸM" panose="020B0609000000000000" pitchFamily="49" charset="-128"/>
                        </a:rPr>
                        <a:t>URL</a:t>
                      </a:r>
                      <a:r>
                        <a:rPr kumimoji="1" lang="ja-JP" altLang="en-US" sz="1000" dirty="0">
                          <a:solidFill>
                            <a:schemeClr val="tx1"/>
                          </a:solidFill>
                          <a:latin typeface="HGｺﾞｼｯｸM" panose="020B0609000000000000" pitchFamily="49" charset="-128"/>
                          <a:ea typeface="HGｺﾞｼｯｸM" panose="020B0609000000000000" pitchFamily="49" charset="-128"/>
                        </a:rPr>
                        <a:t>より</a:t>
                      </a:r>
                      <a:r>
                        <a:rPr kumimoji="1" lang="en-US" altLang="ja-JP" sz="1000" dirty="0">
                          <a:solidFill>
                            <a:schemeClr val="tx1"/>
                          </a:solidFill>
                          <a:latin typeface="HGｺﾞｼｯｸM" panose="020B0609000000000000" pitchFamily="49" charset="-128"/>
                          <a:ea typeface="HGｺﾞｼｯｸM" panose="020B0609000000000000" pitchFamily="49" charset="-128"/>
                        </a:rPr>
                        <a:t>YouTube</a:t>
                      </a:r>
                      <a:r>
                        <a:rPr kumimoji="1" lang="ja-JP" altLang="en-US" sz="1000" dirty="0">
                          <a:solidFill>
                            <a:schemeClr val="tx1"/>
                          </a:solidFill>
                          <a:latin typeface="HGｺﾞｼｯｸM" panose="020B0609000000000000" pitchFamily="49" charset="-128"/>
                          <a:ea typeface="HGｺﾞｼｯｸM" panose="020B0609000000000000" pitchFamily="49" charset="-128"/>
                        </a:rPr>
                        <a:t>で研修会に参加</a:t>
                      </a:r>
                    </a:p>
                  </a:txBody>
                  <a:tcPr marL="72731" marR="72731" marT="36365" marB="36365"/>
                </a:tc>
                <a:tc>
                  <a:txBody>
                    <a:bodyPr/>
                    <a:lstStyle/>
                    <a:p>
                      <a:endParaRPr kumimoji="1" lang="ja-JP" altLang="en-US" sz="900" dirty="0">
                        <a:solidFill>
                          <a:schemeClr val="tx1"/>
                        </a:solidFill>
                        <a:latin typeface="HGｺﾞｼｯｸM" panose="020B0609000000000000" pitchFamily="49" charset="-128"/>
                        <a:ea typeface="HGｺﾞｼｯｸM" panose="020B0609000000000000" pitchFamily="49" charset="-128"/>
                      </a:endParaRPr>
                    </a:p>
                  </a:txBody>
                  <a:tcPr marL="72731" marR="72731" marT="36365" marB="36365"/>
                </a:tc>
                <a:extLst>
                  <a:ext uri="{0D108BD9-81ED-4DB2-BD59-A6C34878D82A}">
                    <a16:rowId xmlns:a16="http://schemas.microsoft.com/office/drawing/2014/main" val="483910493"/>
                  </a:ext>
                </a:extLst>
              </a:tr>
            </a:tbl>
          </a:graphicData>
        </a:graphic>
      </p:graphicFrame>
      <p:sp>
        <p:nvSpPr>
          <p:cNvPr id="8" name="テキスト ボックス 7"/>
          <p:cNvSpPr txBox="1"/>
          <p:nvPr/>
        </p:nvSpPr>
        <p:spPr>
          <a:xfrm>
            <a:off x="491469" y="6912977"/>
            <a:ext cx="5869975" cy="1931298"/>
          </a:xfrm>
          <a:prstGeom prst="rect">
            <a:avLst/>
          </a:prstGeom>
          <a:noFill/>
        </p:spPr>
        <p:txBody>
          <a:bodyPr wrap="square" rtlCol="0">
            <a:spAutoFit/>
          </a:bodyPr>
          <a:lstStyle/>
          <a:p>
            <a:pPr marL="0" marR="0" lvl="0" indent="0" algn="l" defTabSz="414680" rtl="0" eaLnBrk="1" fontAlgn="auto" latinLnBrk="0" hangingPunct="1">
              <a:lnSpc>
                <a:spcPct val="100000"/>
              </a:lnSpc>
              <a:spcBef>
                <a:spcPts val="0"/>
              </a:spcBef>
              <a:spcAft>
                <a:spcPts val="0"/>
              </a:spcAft>
              <a:buClrTx/>
              <a:buSzTx/>
              <a:buFontTx/>
              <a:buNone/>
              <a:tabLst/>
              <a:defRPr/>
            </a:pPr>
            <a:endParaRPr kumimoji="0" lang="en-US" altLang="ja-JP" sz="1000"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endParaRPr>
          </a:p>
          <a:p>
            <a:pPr marL="0" marR="0" lvl="0" indent="0" algn="l" defTabSz="41468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rPr>
              <a:t>（３）締切　</a:t>
            </a:r>
            <a:endParaRPr kumimoji="0" lang="en-US" altLang="ja-JP" sz="1050"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endParaRPr>
          </a:p>
          <a:p>
            <a:pPr marL="0" marR="0" lvl="0" indent="0" algn="l" defTabSz="41468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rPr>
              <a:t>　　　申込締切　令和６年</a:t>
            </a:r>
            <a:r>
              <a:rPr kumimoji="0" lang="en-US" altLang="ja-JP" sz="1050"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rPr>
              <a:t>10</a:t>
            </a:r>
            <a:r>
              <a:rPr kumimoji="0" lang="ja-JP" altLang="en-US" sz="1050"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rPr>
              <a:t>月</a:t>
            </a:r>
            <a:r>
              <a:rPr kumimoji="0" lang="en-US" altLang="ja-JP" sz="1050"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rPr>
              <a:t>31</a:t>
            </a:r>
            <a:r>
              <a:rPr kumimoji="0" lang="ja-JP" altLang="en-US" sz="1050"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rPr>
              <a:t>日（木）</a:t>
            </a:r>
            <a:endParaRPr kumimoji="0" lang="en-US" altLang="ja-JP" sz="1050"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endParaRPr>
          </a:p>
          <a:p>
            <a:pPr marL="0" marR="0" lvl="0" indent="0" algn="l" defTabSz="41468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rPr>
              <a:t>　　　視聴締切　令和６年</a:t>
            </a:r>
            <a:r>
              <a:rPr kumimoji="0" lang="en-US" altLang="ja-JP" sz="1050"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rPr>
              <a:t>12</a:t>
            </a:r>
            <a:r>
              <a:rPr kumimoji="0" lang="ja-JP" altLang="en-US" sz="1050"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rPr>
              <a:t>月</a:t>
            </a:r>
            <a:r>
              <a:rPr kumimoji="0" lang="en-US" altLang="ja-JP" sz="1050"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rPr>
              <a:t>20</a:t>
            </a:r>
            <a:r>
              <a:rPr kumimoji="0" lang="ja-JP" altLang="en-US" sz="1050"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rPr>
              <a:t>日（</a:t>
            </a:r>
            <a:r>
              <a:rPr lang="ja-JP" altLang="en-US" sz="1050" dirty="0">
                <a:solidFill>
                  <a:prstClr val="black"/>
                </a:solidFill>
                <a:latin typeface="HGｺﾞｼｯｸM" panose="020B0609000000000000" pitchFamily="49" charset="-128"/>
                <a:ea typeface="HGｺﾞｼｯｸM" panose="020B0609000000000000" pitchFamily="49" charset="-128"/>
              </a:rPr>
              <a:t>金</a:t>
            </a:r>
            <a:r>
              <a:rPr kumimoji="0" lang="ja-JP" altLang="en-US" sz="1050"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rPr>
              <a:t>） </a:t>
            </a:r>
            <a:endParaRPr kumimoji="0" lang="en-US" altLang="ja-JP" sz="1050"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endParaRPr>
          </a:p>
          <a:p>
            <a:pPr marL="0" marR="0" lvl="0" indent="0" algn="l" defTabSz="414680" rtl="0" eaLnBrk="1" fontAlgn="auto" latinLnBrk="0" hangingPunct="1">
              <a:lnSpc>
                <a:spcPct val="100000"/>
              </a:lnSpc>
              <a:spcBef>
                <a:spcPts val="0"/>
              </a:spcBef>
              <a:spcAft>
                <a:spcPts val="0"/>
              </a:spcAft>
              <a:buClrTx/>
              <a:buSzTx/>
              <a:buFontTx/>
              <a:buNone/>
              <a:tabLst/>
              <a:defRPr/>
            </a:pPr>
            <a:endParaRPr kumimoji="0" lang="en-US" altLang="ja-JP" sz="1000" b="1" i="0" u="sng"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endParaRPr>
          </a:p>
          <a:p>
            <a:pPr marL="0" marR="0" lvl="0" indent="0" algn="l" defTabSz="414680" rtl="0" eaLnBrk="1" fontAlgn="auto" latinLnBrk="0" hangingPunct="1">
              <a:lnSpc>
                <a:spcPct val="100000"/>
              </a:lnSpc>
              <a:spcBef>
                <a:spcPts val="0"/>
              </a:spcBef>
              <a:spcAft>
                <a:spcPts val="0"/>
              </a:spcAft>
              <a:buClrTx/>
              <a:buSzTx/>
              <a:buFontTx/>
              <a:buNone/>
              <a:tabLst/>
              <a:defRPr/>
            </a:pPr>
            <a:r>
              <a:rPr kumimoji="0" lang="ja-JP" altLang="en-US" sz="1100" b="1" i="0" u="sng"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rPr>
              <a:t>５．個人情報の保護について</a:t>
            </a:r>
          </a:p>
          <a:p>
            <a:pPr marL="0" marR="0" lvl="0" indent="0" algn="l" defTabSz="414680" rtl="0" eaLnBrk="1" fontAlgn="auto" latinLnBrk="0" hangingPunct="1">
              <a:lnSpc>
                <a:spcPct val="100000"/>
              </a:lnSpc>
              <a:spcBef>
                <a:spcPts val="0"/>
              </a:spcBef>
              <a:spcAft>
                <a:spcPts val="0"/>
              </a:spcAft>
              <a:buClrTx/>
              <a:buSzTx/>
              <a:buFontTx/>
              <a:buNone/>
              <a:tabLst/>
              <a:defRPr/>
            </a:pPr>
            <a:r>
              <a:rPr kumimoji="0" lang="ja-JP" altLang="en-US" sz="1000"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rPr>
              <a:t> </a:t>
            </a:r>
            <a:r>
              <a:rPr kumimoji="0" lang="ja-JP" altLang="en-US" sz="1050"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rPr>
              <a:t>本研修において知り得た個人情報については、本研修の実施につき必要な範囲でのみ用いることといたします。</a:t>
            </a:r>
            <a:endParaRPr kumimoji="0" lang="en-US" altLang="ja-JP" sz="1050"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endParaRPr>
          </a:p>
          <a:p>
            <a:pPr marL="0" marR="0" lvl="0" indent="0" algn="l" defTabSz="414680" rtl="0" eaLnBrk="1" fontAlgn="auto" latinLnBrk="0" hangingPunct="1">
              <a:lnSpc>
                <a:spcPct val="100000"/>
              </a:lnSpc>
              <a:spcBef>
                <a:spcPts val="0"/>
              </a:spcBef>
              <a:spcAft>
                <a:spcPts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endParaRPr>
          </a:p>
          <a:p>
            <a:pPr marL="0" marR="0" lvl="0" indent="0" algn="l" defTabSz="414680" rtl="0" eaLnBrk="1" fontAlgn="auto" latinLnBrk="0" hangingPunct="1">
              <a:lnSpc>
                <a:spcPct val="100000"/>
              </a:lnSpc>
              <a:spcBef>
                <a:spcPts val="0"/>
              </a:spcBef>
              <a:spcAft>
                <a:spcPts val="0"/>
              </a:spcAft>
              <a:buClrTx/>
              <a:buSzTx/>
              <a:buFontTx/>
              <a:buNone/>
              <a:tabLst/>
              <a:defRPr/>
            </a:pPr>
            <a:endParaRPr kumimoji="0" lang="ja-JP" altLang="en-US" sz="900"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endParaRPr>
          </a:p>
          <a:p>
            <a:pPr marL="0" marR="0" lvl="0" indent="0" algn="l" defTabSz="414680" rtl="0" eaLnBrk="1" fontAlgn="auto" latinLnBrk="0" hangingPunct="1">
              <a:lnSpc>
                <a:spcPct val="100000"/>
              </a:lnSpc>
              <a:spcBef>
                <a:spcPts val="0"/>
              </a:spcBef>
              <a:spcAft>
                <a:spcPts val="0"/>
              </a:spcAft>
              <a:buClrTx/>
              <a:buSzTx/>
              <a:buFontTx/>
              <a:buNone/>
              <a:tabLst/>
              <a:defRPr/>
            </a:pPr>
            <a:endParaRPr kumimoji="0" lang="ja-JP" altLang="en-US" sz="900"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endParaRPr>
          </a:p>
          <a:p>
            <a:pPr marL="0" marR="0" lvl="0" indent="0" algn="l" defTabSz="41468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a:ln>
                <a:noFill/>
              </a:ln>
              <a:solidFill>
                <a:prstClr val="black"/>
              </a:solidFill>
              <a:effectLst/>
              <a:uLnTx/>
              <a:uFillTx/>
              <a:latin typeface="Century Gothic" panose="020B0502020202020204"/>
              <a:ea typeface="ＭＳ ゴシック" panose="020B0609070205080204" pitchFamily="49" charset="-128"/>
              <a:cs typeface="+mn-cs"/>
            </a:endParaRPr>
          </a:p>
        </p:txBody>
      </p:sp>
      <p:sp>
        <p:nvSpPr>
          <p:cNvPr id="9" name="テキスト ボックス 8"/>
          <p:cNvSpPr txBox="1"/>
          <p:nvPr/>
        </p:nvSpPr>
        <p:spPr>
          <a:xfrm>
            <a:off x="491469" y="2148751"/>
            <a:ext cx="6016244" cy="3280770"/>
          </a:xfrm>
          <a:prstGeom prst="rect">
            <a:avLst/>
          </a:prstGeom>
          <a:noFill/>
        </p:spPr>
        <p:txBody>
          <a:bodyPr wrap="square" rtlCol="0">
            <a:spAutoFit/>
          </a:bodyPr>
          <a:lstStyle/>
          <a:p>
            <a:pPr marL="0" marR="0" lvl="0" indent="0" algn="l" defTabSz="414680" rtl="0" eaLnBrk="1" fontAlgn="auto" latinLnBrk="0" hangingPunct="1">
              <a:lnSpc>
                <a:spcPct val="100000"/>
              </a:lnSpc>
              <a:spcBef>
                <a:spcPts val="0"/>
              </a:spcBef>
              <a:spcAft>
                <a:spcPts val="0"/>
              </a:spcAft>
              <a:buClrTx/>
              <a:buSzTx/>
              <a:buFontTx/>
              <a:buNone/>
              <a:tabLst/>
              <a:defRPr/>
            </a:pPr>
            <a:r>
              <a:rPr kumimoji="0" lang="ja-JP" altLang="en-US" sz="1100" b="1" i="0" u="sng"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rPr>
              <a:t>１．研修内容　（詳しくは裏面をご覧ください。）</a:t>
            </a:r>
          </a:p>
          <a:p>
            <a:pPr marL="0" marR="0" lvl="0" indent="0" algn="l" defTabSz="414680" rtl="0" eaLnBrk="1" fontAlgn="auto" latinLnBrk="0" hangingPunct="1">
              <a:lnSpc>
                <a:spcPct val="100000"/>
              </a:lnSpc>
              <a:spcBef>
                <a:spcPts val="0"/>
              </a:spcBef>
              <a:spcAft>
                <a:spcPts val="0"/>
              </a:spcAft>
              <a:buClrTx/>
              <a:buSzTx/>
              <a:buFontTx/>
              <a:buNone/>
              <a:tabLst/>
              <a:defRPr/>
            </a:pPr>
            <a:r>
              <a:rPr kumimoji="0" lang="ja-JP" altLang="en-US" sz="998"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rPr>
              <a:t>　</a:t>
            </a:r>
            <a:r>
              <a:rPr kumimoji="0" lang="en-US" altLang="ja-JP" sz="998"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rPr>
              <a:t>YouTube</a:t>
            </a:r>
            <a:r>
              <a:rPr kumimoji="0" lang="ja-JP" altLang="en-US" sz="998"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rPr>
              <a:t>（大阪府アカウント）による映像配信　全５時間程度</a:t>
            </a:r>
            <a:endParaRPr kumimoji="0" lang="en-US" altLang="ja-JP" sz="998"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endParaRPr>
          </a:p>
          <a:p>
            <a:pPr marL="0" marR="0" lvl="0" indent="0" algn="l" defTabSz="414680" rtl="0" eaLnBrk="1" fontAlgn="auto" latinLnBrk="0" hangingPunct="1">
              <a:lnSpc>
                <a:spcPct val="100000"/>
              </a:lnSpc>
              <a:spcBef>
                <a:spcPts val="0"/>
              </a:spcBef>
              <a:spcAft>
                <a:spcPts val="0"/>
              </a:spcAft>
              <a:buClrTx/>
              <a:buSzTx/>
              <a:buFontTx/>
              <a:buNone/>
              <a:tabLst/>
              <a:defRPr/>
            </a:pPr>
            <a:r>
              <a:rPr kumimoji="0" lang="ja-JP" altLang="en-US" sz="998"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rPr>
              <a:t>　</a:t>
            </a:r>
            <a:r>
              <a:rPr kumimoji="0" lang="ja-JP" altLang="en-US" sz="1100"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rPr>
              <a:t>～第１部～「脳性まひによる障がいのある方への支援を理解する」</a:t>
            </a:r>
            <a:endParaRPr kumimoji="0" lang="en-US" altLang="ja-JP" sz="1100"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endParaRPr>
          </a:p>
          <a:p>
            <a:pPr marL="0" marR="0" lvl="0" indent="0" algn="l" defTabSz="41468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rPr>
              <a:t>　～第２部～「</a:t>
            </a:r>
            <a:r>
              <a:rPr lang="ja-JP" altLang="en-US" sz="1100" dirty="0">
                <a:solidFill>
                  <a:prstClr val="black"/>
                </a:solidFill>
                <a:latin typeface="HGｺﾞｼｯｸM" panose="020B0609000000000000" pitchFamily="49" charset="-128"/>
                <a:ea typeface="HGｺﾞｼｯｸM" panose="020B0609000000000000" pitchFamily="49" charset="-128"/>
              </a:rPr>
              <a:t>脊髄損傷者の震災時の対応について</a:t>
            </a:r>
            <a:endParaRPr kumimoji="0" lang="en-US" altLang="ja-JP" sz="1100"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endParaRPr>
          </a:p>
          <a:p>
            <a:pPr marL="0" marR="0" lvl="0" indent="0" algn="ctr" defTabSz="41468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rPr>
              <a:t>　　　　　　　　　　　　～それぞれの立場で震災対応を考える～ 」</a:t>
            </a:r>
            <a:endParaRPr kumimoji="0" lang="en-US" altLang="ja-JP" sz="998"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endParaRPr>
          </a:p>
          <a:p>
            <a:pPr marL="0" marR="0" lvl="0" indent="0" algn="l" defTabSz="414680" rtl="0" eaLnBrk="1" fontAlgn="auto" latinLnBrk="0" hangingPunct="1">
              <a:lnSpc>
                <a:spcPct val="100000"/>
              </a:lnSpc>
              <a:spcBef>
                <a:spcPts val="0"/>
              </a:spcBef>
              <a:spcAft>
                <a:spcPts val="0"/>
              </a:spcAft>
              <a:buClrTx/>
              <a:buSzTx/>
              <a:buFontTx/>
              <a:buNone/>
              <a:tabLst/>
              <a:defRPr/>
            </a:pPr>
            <a:r>
              <a:rPr kumimoji="0" lang="ja-JP" altLang="en-US" sz="998"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rPr>
              <a:t> </a:t>
            </a:r>
            <a:r>
              <a:rPr kumimoji="0" lang="ja-JP" altLang="en-US" sz="1100"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rPr>
              <a:t>（</a:t>
            </a:r>
            <a:r>
              <a:rPr kumimoji="0" lang="en-US" altLang="ja-JP" sz="1100"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rPr>
              <a:t>YouTube</a:t>
            </a:r>
            <a:r>
              <a:rPr kumimoji="0" lang="ja-JP" altLang="en-US" sz="1100"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rPr>
              <a:t>を視聴できる環境があればどなたでもご覧いただけます。）</a:t>
            </a:r>
            <a:endParaRPr kumimoji="0" lang="en-US" altLang="ja-JP" sz="1100"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endParaRPr>
          </a:p>
          <a:p>
            <a:pPr marL="0" marR="0" lvl="0" indent="0" algn="l" defTabSz="414680" rtl="0" eaLnBrk="1" fontAlgn="auto" latinLnBrk="0" hangingPunct="1">
              <a:lnSpc>
                <a:spcPct val="100000"/>
              </a:lnSpc>
              <a:spcBef>
                <a:spcPts val="0"/>
              </a:spcBef>
              <a:spcAft>
                <a:spcPts val="0"/>
              </a:spcAft>
              <a:buClrTx/>
              <a:buSzTx/>
              <a:buFontTx/>
              <a:buNone/>
              <a:tabLst/>
              <a:defRPr/>
            </a:pPr>
            <a:endParaRPr kumimoji="0" lang="en-US" altLang="ja-JP" sz="998" b="1" i="0" u="sng"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endParaRPr>
          </a:p>
          <a:p>
            <a:pPr marL="0" marR="0" lvl="0" indent="0" algn="l" defTabSz="414680" rtl="0" eaLnBrk="1" fontAlgn="auto" latinLnBrk="0" hangingPunct="1">
              <a:lnSpc>
                <a:spcPct val="100000"/>
              </a:lnSpc>
              <a:spcBef>
                <a:spcPts val="0"/>
              </a:spcBef>
              <a:spcAft>
                <a:spcPts val="0"/>
              </a:spcAft>
              <a:buClrTx/>
              <a:buSzTx/>
              <a:buFontTx/>
              <a:buNone/>
              <a:tabLst/>
              <a:defRPr/>
            </a:pPr>
            <a:r>
              <a:rPr kumimoji="0" lang="ja-JP" altLang="en-US" sz="1100" b="1" i="0" u="sng"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rPr>
              <a:t>２．参加費</a:t>
            </a:r>
            <a:r>
              <a:rPr kumimoji="0" lang="ja-JP" altLang="en-US" sz="1100"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rPr>
              <a:t>　　無料</a:t>
            </a:r>
            <a:endParaRPr kumimoji="0" lang="en-US" altLang="ja-JP" sz="998"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endParaRPr>
          </a:p>
          <a:p>
            <a:pPr marL="0" marR="0" lvl="0" indent="0" algn="l" defTabSz="414680" rtl="0" eaLnBrk="1" fontAlgn="auto" latinLnBrk="0" hangingPunct="1">
              <a:lnSpc>
                <a:spcPct val="100000"/>
              </a:lnSpc>
              <a:spcBef>
                <a:spcPts val="0"/>
              </a:spcBef>
              <a:spcAft>
                <a:spcPts val="0"/>
              </a:spcAft>
              <a:buClrTx/>
              <a:buSzTx/>
              <a:buFontTx/>
              <a:buNone/>
              <a:tabLst/>
              <a:defRPr/>
            </a:pPr>
            <a:endParaRPr kumimoji="0" lang="en-US" altLang="ja-JP" sz="998" b="1" i="0" u="sng"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endParaRPr>
          </a:p>
          <a:p>
            <a:pPr marL="0" marR="0" lvl="0" indent="0" algn="l" defTabSz="414680" rtl="0" eaLnBrk="1" fontAlgn="auto" latinLnBrk="0" hangingPunct="1">
              <a:lnSpc>
                <a:spcPct val="100000"/>
              </a:lnSpc>
              <a:spcBef>
                <a:spcPts val="0"/>
              </a:spcBef>
              <a:spcAft>
                <a:spcPts val="0"/>
              </a:spcAft>
              <a:buClrTx/>
              <a:buSzTx/>
              <a:buFontTx/>
              <a:buNone/>
              <a:tabLst/>
              <a:defRPr/>
            </a:pPr>
            <a:r>
              <a:rPr kumimoji="0" lang="ja-JP" altLang="en-US" sz="1100" b="1" i="0" u="sng"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rPr>
              <a:t>３．対象者</a:t>
            </a:r>
            <a:r>
              <a:rPr kumimoji="0" lang="ja-JP" altLang="en-US" sz="1100"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rPr>
              <a:t>　　医療・福祉関係者等の皆様</a:t>
            </a:r>
          </a:p>
          <a:p>
            <a:pPr marL="0" marR="0" lvl="0" indent="0" algn="l" defTabSz="414680" rtl="0" eaLnBrk="1" fontAlgn="auto" latinLnBrk="0" hangingPunct="1">
              <a:lnSpc>
                <a:spcPct val="100000"/>
              </a:lnSpc>
              <a:spcBef>
                <a:spcPts val="0"/>
              </a:spcBef>
              <a:spcAft>
                <a:spcPts val="0"/>
              </a:spcAft>
              <a:buClrTx/>
              <a:buSzTx/>
              <a:buFontTx/>
              <a:buNone/>
              <a:tabLst/>
              <a:defRPr/>
            </a:pPr>
            <a:endParaRPr kumimoji="0" lang="en-US" altLang="ja-JP" sz="998" b="1" i="0" u="sng"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endParaRPr>
          </a:p>
          <a:p>
            <a:pPr marL="0" marR="0" lvl="0" indent="0" algn="l" defTabSz="414680" rtl="0" eaLnBrk="1" fontAlgn="auto" latinLnBrk="0" hangingPunct="1">
              <a:lnSpc>
                <a:spcPct val="100000"/>
              </a:lnSpc>
              <a:spcBef>
                <a:spcPts val="0"/>
              </a:spcBef>
              <a:spcAft>
                <a:spcPts val="0"/>
              </a:spcAft>
              <a:buClrTx/>
              <a:buSzTx/>
              <a:buFontTx/>
              <a:buNone/>
              <a:tabLst/>
              <a:defRPr/>
            </a:pPr>
            <a:r>
              <a:rPr kumimoji="0" lang="ja-JP" altLang="en-US" sz="1100" b="1" i="0" u="sng"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rPr>
              <a:t>４．申込方法及び申込先</a:t>
            </a:r>
          </a:p>
          <a:p>
            <a:pPr marL="0" marR="0" lvl="0" indent="0" algn="l" defTabSz="41468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rPr>
              <a:t>〇インターネット申込とします。</a:t>
            </a:r>
          </a:p>
          <a:p>
            <a:pPr marL="0" marR="0" lvl="0" indent="0" algn="l" defTabSz="41468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rPr>
              <a:t>（インターネット申込が難しい等のご事情がある方は、お問い合わせ先までご連絡ください。）</a:t>
            </a:r>
          </a:p>
          <a:p>
            <a:pPr marL="0" marR="0" lvl="0" indent="0" algn="l" defTabSz="41468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rPr>
              <a:t>（１）申込み先　大阪府ホームページ</a:t>
            </a:r>
            <a:endParaRPr kumimoji="0" lang="en-US" altLang="ja-JP" sz="1050"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endParaRPr>
          </a:p>
          <a:p>
            <a:pPr marL="0" marR="0" lvl="0" indent="0" algn="l" defTabSz="41468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rPr>
              <a:t>　　　下記アドレスまたは本紙左下</a:t>
            </a:r>
            <a:r>
              <a:rPr kumimoji="0" lang="en-US" altLang="ja-JP" sz="1050"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rPr>
              <a:t>QR</a:t>
            </a:r>
            <a:r>
              <a:rPr kumimoji="0" lang="ja-JP" altLang="en-US" sz="1050"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rPr>
              <a:t>コードよりアクセス可能です。</a:t>
            </a:r>
          </a:p>
          <a:p>
            <a:pPr marL="0" marR="0" lvl="0" indent="0" algn="l" defTabSz="414680" rtl="0" eaLnBrk="1" fontAlgn="auto" latinLnBrk="0" hangingPunct="1">
              <a:lnSpc>
                <a:spcPct val="100000"/>
              </a:lnSpc>
              <a:spcBef>
                <a:spcPts val="0"/>
              </a:spcBef>
              <a:spcAft>
                <a:spcPts val="0"/>
              </a:spcAft>
              <a:buClrTx/>
              <a:buSzTx/>
              <a:buFontTx/>
              <a:buNone/>
              <a:tabLst/>
              <a:defRPr/>
            </a:pPr>
            <a:r>
              <a:rPr kumimoji="0" lang="ja-JP" altLang="en-US" sz="998"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rPr>
              <a:t>　　　</a:t>
            </a:r>
            <a:r>
              <a:rPr kumimoji="0" lang="en-US" altLang="ja-JP" sz="998"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rPr>
              <a:t> </a:t>
            </a:r>
            <a:r>
              <a:rPr kumimoji="0" lang="en-US" altLang="ja-JP" sz="998"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hlinkClick r:id="rId3"/>
              </a:rPr>
              <a:t>http://www.pref.osaka.lg.jp/chiikiseikatsu/shogai-chiki/shougai_chiiki.html</a:t>
            </a:r>
            <a:r>
              <a:rPr kumimoji="0" lang="ja-JP" altLang="en-US" sz="998"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rPr>
              <a:t>　</a:t>
            </a:r>
            <a:endParaRPr kumimoji="0" lang="en-US" altLang="ja-JP" sz="998"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endParaRPr>
          </a:p>
          <a:p>
            <a:pPr marL="0" marR="0" lvl="0" indent="0" algn="l" defTabSz="414680" rtl="0" eaLnBrk="1" fontAlgn="auto" latinLnBrk="0" hangingPunct="1">
              <a:lnSpc>
                <a:spcPct val="100000"/>
              </a:lnSpc>
              <a:spcBef>
                <a:spcPts val="0"/>
              </a:spcBef>
              <a:spcAft>
                <a:spcPts val="0"/>
              </a:spcAft>
              <a:buClrTx/>
              <a:buSzTx/>
              <a:buFontTx/>
              <a:buNone/>
              <a:tabLst/>
              <a:defRPr/>
            </a:pPr>
            <a:endParaRPr kumimoji="0" lang="en-US" altLang="ja-JP" sz="998"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endParaRPr>
          </a:p>
          <a:p>
            <a:pPr marL="0" marR="0" lvl="0" indent="0" algn="l" defTabSz="41468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rPr>
              <a:t>（２）申込みから受講の流れ</a:t>
            </a:r>
            <a:endParaRPr kumimoji="0" lang="en-US" altLang="ja-JP" sz="1050"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endParaRPr>
          </a:p>
          <a:p>
            <a:pPr marL="0" marR="0" lvl="0" indent="0" algn="l" defTabSz="414680" rtl="0" eaLnBrk="1" fontAlgn="auto" latinLnBrk="0" hangingPunct="1">
              <a:lnSpc>
                <a:spcPct val="100000"/>
              </a:lnSpc>
              <a:spcBef>
                <a:spcPts val="0"/>
              </a:spcBef>
              <a:spcAft>
                <a:spcPts val="0"/>
              </a:spcAft>
              <a:buClrTx/>
              <a:buSzTx/>
              <a:buFontTx/>
              <a:buNone/>
              <a:tabLst/>
              <a:defRPr/>
            </a:pPr>
            <a:endParaRPr kumimoji="0" lang="en-US" altLang="ja-JP" sz="836"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endParaRPr>
          </a:p>
        </p:txBody>
      </p:sp>
      <p:sp>
        <p:nvSpPr>
          <p:cNvPr id="16" name="角丸四角形 15"/>
          <p:cNvSpPr/>
          <p:nvPr/>
        </p:nvSpPr>
        <p:spPr>
          <a:xfrm>
            <a:off x="3259709" y="8144648"/>
            <a:ext cx="3342145" cy="959641"/>
          </a:xfrm>
          <a:prstGeom prst="roundRect">
            <a:avLst/>
          </a:prstGeom>
          <a:ln w="38100">
            <a:solidFill>
              <a:schemeClr val="tx2">
                <a:lumMod val="50000"/>
                <a:lumOff val="50000"/>
              </a:schemeClr>
            </a:solidFill>
          </a:ln>
        </p:spPr>
        <p:style>
          <a:lnRef idx="2">
            <a:schemeClr val="accent2"/>
          </a:lnRef>
          <a:fillRef idx="1">
            <a:schemeClr val="lt1"/>
          </a:fillRef>
          <a:effectRef idx="0">
            <a:schemeClr val="accent2"/>
          </a:effectRef>
          <a:fontRef idx="minor">
            <a:schemeClr val="dk1"/>
          </a:fontRef>
        </p:style>
        <p:txBody>
          <a:bodyPr rtlCol="0" anchor="t"/>
          <a:lstStyle/>
          <a:p>
            <a:pPr marL="0" marR="0" lvl="0" indent="0" algn="l" defTabSz="414680" rtl="0" eaLnBrk="1" fontAlgn="auto" latinLnBrk="0" hangingPunct="1">
              <a:lnSpc>
                <a:spcPct val="100000"/>
              </a:lnSpc>
              <a:spcBef>
                <a:spcPts val="0"/>
              </a:spcBef>
              <a:spcAft>
                <a:spcPts val="0"/>
              </a:spcAft>
              <a:buClrTx/>
              <a:buSzTx/>
              <a:buFontTx/>
              <a:buNone/>
              <a:tabLst/>
              <a:defRPr/>
            </a:pPr>
            <a:r>
              <a:rPr kumimoji="0" lang="ja-JP" altLang="en-US" sz="952"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eiryo UI" panose="020B0604030504040204" pitchFamily="50" charset="-128"/>
              </a:rPr>
              <a:t>＜</a:t>
            </a:r>
            <a:r>
              <a:rPr kumimoji="0" lang="ja-JP" altLang="ja-JP" sz="952"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eiryo UI" panose="020B0604030504040204" pitchFamily="50" charset="-128"/>
              </a:rPr>
              <a:t>お問い合わせ先</a:t>
            </a:r>
            <a:r>
              <a:rPr kumimoji="0" lang="ja-JP" altLang="en-US" sz="952"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eiryo UI" panose="020B0604030504040204" pitchFamily="50" charset="-128"/>
              </a:rPr>
              <a:t>＞</a:t>
            </a:r>
            <a:endParaRPr kumimoji="0" lang="ja-JP" altLang="ja-JP" sz="952"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eiryo UI" panose="020B0604030504040204" pitchFamily="50" charset="-128"/>
            </a:endParaRPr>
          </a:p>
          <a:p>
            <a:pPr marL="0" marR="0" lvl="0" indent="0" algn="l" defTabSz="414680" rtl="0" eaLnBrk="1" fontAlgn="auto" latinLnBrk="0" hangingPunct="1">
              <a:lnSpc>
                <a:spcPct val="100000"/>
              </a:lnSpc>
              <a:spcBef>
                <a:spcPts val="0"/>
              </a:spcBef>
              <a:spcAft>
                <a:spcPts val="0"/>
              </a:spcAft>
              <a:buClrTx/>
              <a:buSzTx/>
              <a:buFontTx/>
              <a:buNone/>
              <a:tabLst/>
              <a:defRPr/>
            </a:pPr>
            <a:r>
              <a:rPr kumimoji="0" lang="ja-JP" altLang="ja-JP" sz="952"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eiryo UI" panose="020B0604030504040204" pitchFamily="50" charset="-128"/>
              </a:rPr>
              <a:t>〒</a:t>
            </a:r>
            <a:r>
              <a:rPr kumimoji="0" lang="en-US" altLang="ja-JP" sz="952"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eiryo UI" panose="020B0604030504040204" pitchFamily="50" charset="-128"/>
              </a:rPr>
              <a:t>540-8570</a:t>
            </a:r>
            <a:r>
              <a:rPr kumimoji="0" lang="ja-JP" altLang="ja-JP" sz="952"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eiryo UI" panose="020B0604030504040204" pitchFamily="50" charset="-128"/>
              </a:rPr>
              <a:t>　大阪市中央区大手前</a:t>
            </a:r>
            <a:r>
              <a:rPr kumimoji="0" lang="en-US" altLang="ja-JP" sz="952"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eiryo UI" panose="020B0604030504040204" pitchFamily="50" charset="-128"/>
              </a:rPr>
              <a:t>2</a:t>
            </a:r>
            <a:r>
              <a:rPr kumimoji="0" lang="ja-JP" altLang="ja-JP" sz="952"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eiryo UI" panose="020B0604030504040204" pitchFamily="50" charset="-128"/>
              </a:rPr>
              <a:t>丁目</a:t>
            </a:r>
          </a:p>
          <a:p>
            <a:pPr marL="0" marR="0" lvl="0" indent="0" algn="l" defTabSz="414680" rtl="0" eaLnBrk="1" fontAlgn="auto" latinLnBrk="0" hangingPunct="1">
              <a:lnSpc>
                <a:spcPct val="100000"/>
              </a:lnSpc>
              <a:spcBef>
                <a:spcPts val="0"/>
              </a:spcBef>
              <a:spcAft>
                <a:spcPts val="0"/>
              </a:spcAft>
              <a:buClrTx/>
              <a:buSzTx/>
              <a:buFontTx/>
              <a:buNone/>
              <a:tabLst/>
              <a:defRPr/>
            </a:pPr>
            <a:r>
              <a:rPr kumimoji="0" lang="ja-JP" altLang="ja-JP" sz="952"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eiryo UI" panose="020B0604030504040204" pitchFamily="50" charset="-128"/>
              </a:rPr>
              <a:t>大阪府福祉部障がい福祉室地域生活支援課</a:t>
            </a:r>
          </a:p>
          <a:p>
            <a:pPr marL="0" marR="0" lvl="0" indent="0" algn="l" defTabSz="414680" rtl="0" eaLnBrk="1" fontAlgn="auto" latinLnBrk="0" hangingPunct="1">
              <a:lnSpc>
                <a:spcPct val="100000"/>
              </a:lnSpc>
              <a:spcBef>
                <a:spcPts val="0"/>
              </a:spcBef>
              <a:spcAft>
                <a:spcPts val="0"/>
              </a:spcAft>
              <a:buClrTx/>
              <a:buSzTx/>
              <a:buFontTx/>
              <a:buNone/>
              <a:tabLst/>
              <a:defRPr/>
            </a:pPr>
            <a:r>
              <a:rPr kumimoji="0" lang="ja-JP" altLang="ja-JP" sz="952"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eiryo UI" panose="020B0604030504040204" pitchFamily="50" charset="-128"/>
              </a:rPr>
              <a:t>【</a:t>
            </a:r>
            <a:r>
              <a:rPr kumimoji="0" lang="en-US" altLang="ja-JP" sz="952"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eiryo UI" panose="020B0604030504040204" pitchFamily="50" charset="-128"/>
              </a:rPr>
              <a:t>TEL</a:t>
            </a:r>
            <a:r>
              <a:rPr kumimoji="0" lang="ja-JP" altLang="ja-JP" sz="952"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eiryo UI" panose="020B0604030504040204" pitchFamily="50" charset="-128"/>
              </a:rPr>
              <a:t>】</a:t>
            </a:r>
            <a:r>
              <a:rPr kumimoji="0" lang="en-US" altLang="ja-JP" sz="952"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eiryo UI" panose="020B0604030504040204" pitchFamily="50" charset="-128"/>
              </a:rPr>
              <a:t>06-6944-6671(</a:t>
            </a:r>
            <a:r>
              <a:rPr kumimoji="0" lang="ja-JP" altLang="ja-JP" sz="952"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eiryo UI" panose="020B0604030504040204" pitchFamily="50" charset="-128"/>
              </a:rPr>
              <a:t>直通</a:t>
            </a:r>
            <a:r>
              <a:rPr kumimoji="0" lang="en-US" altLang="ja-JP" sz="952"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eiryo UI" panose="020B0604030504040204" pitchFamily="50" charset="-128"/>
              </a:rPr>
              <a:t>)</a:t>
            </a:r>
            <a:r>
              <a:rPr kumimoji="0" lang="ja-JP" altLang="ja-JP" sz="952"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eiryo UI" panose="020B0604030504040204" pitchFamily="50" charset="-128"/>
              </a:rPr>
              <a:t>　【</a:t>
            </a:r>
            <a:r>
              <a:rPr kumimoji="0" lang="en-US" altLang="ja-JP" sz="952"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eiryo UI" panose="020B0604030504040204" pitchFamily="50" charset="-128"/>
              </a:rPr>
              <a:t>FAX</a:t>
            </a:r>
            <a:r>
              <a:rPr kumimoji="0" lang="ja-JP" altLang="ja-JP" sz="952"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eiryo UI" panose="020B0604030504040204" pitchFamily="50" charset="-128"/>
              </a:rPr>
              <a:t>】</a:t>
            </a:r>
            <a:r>
              <a:rPr kumimoji="0" lang="en-US" altLang="ja-JP" sz="952"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eiryo UI" panose="020B0604030504040204" pitchFamily="50" charset="-128"/>
              </a:rPr>
              <a:t>06-6944-2237</a:t>
            </a:r>
            <a:endParaRPr kumimoji="0" lang="ja-JP" altLang="ja-JP" sz="952"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eiryo UI" panose="020B0604030504040204" pitchFamily="50" charset="-128"/>
            </a:endParaRPr>
          </a:p>
          <a:p>
            <a:pPr marL="0" marR="0" lvl="0" indent="0" algn="l" defTabSz="414680" rtl="0" eaLnBrk="1" fontAlgn="auto" latinLnBrk="0" hangingPunct="1">
              <a:lnSpc>
                <a:spcPct val="100000"/>
              </a:lnSpc>
              <a:spcBef>
                <a:spcPts val="0"/>
              </a:spcBef>
              <a:spcAft>
                <a:spcPts val="0"/>
              </a:spcAft>
              <a:buClrTx/>
              <a:buSzTx/>
              <a:buFontTx/>
              <a:buNone/>
              <a:tabLst/>
              <a:defRPr/>
            </a:pPr>
            <a:r>
              <a:rPr kumimoji="0" lang="ja-JP" altLang="ja-JP" sz="952"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eiryo UI" panose="020B0604030504040204" pitchFamily="50" charset="-128"/>
              </a:rPr>
              <a:t>【</a:t>
            </a:r>
            <a:r>
              <a:rPr kumimoji="0" lang="en-US" altLang="ja-JP" sz="952"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eiryo UI" panose="020B0604030504040204" pitchFamily="50" charset="-128"/>
              </a:rPr>
              <a:t>E-mail</a:t>
            </a:r>
            <a:r>
              <a:rPr kumimoji="0" lang="ja-JP" altLang="ja-JP" sz="952"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eiryo UI" panose="020B0604030504040204" pitchFamily="50" charset="-128"/>
              </a:rPr>
              <a:t>】</a:t>
            </a:r>
            <a:r>
              <a:rPr kumimoji="0" lang="en-US" altLang="ja-JP" sz="952"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eiryo UI" panose="020B0604030504040204" pitchFamily="50" charset="-128"/>
              </a:rPr>
              <a:t>chiikiseikatsu@sbox.pref.osaka.lg.jp</a:t>
            </a:r>
            <a:endParaRPr kumimoji="0" lang="ja-JP" altLang="ja-JP" sz="952"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eiryo UI" panose="020B0604030504040204" pitchFamily="50" charset="-128"/>
            </a:endParaRPr>
          </a:p>
          <a:p>
            <a:pPr marL="0" marR="0" lvl="0" indent="0" algn="ctr" defTabSz="414680" rtl="0" eaLnBrk="1" fontAlgn="auto" latinLnBrk="0" hangingPunct="1">
              <a:lnSpc>
                <a:spcPct val="100000"/>
              </a:lnSpc>
              <a:spcBef>
                <a:spcPts val="0"/>
              </a:spcBef>
              <a:spcAft>
                <a:spcPts val="0"/>
              </a:spcAft>
              <a:buClrTx/>
              <a:buSzTx/>
              <a:buFontTx/>
              <a:buNone/>
              <a:tabLst/>
              <a:defRPr/>
            </a:pPr>
            <a:endParaRPr kumimoji="1" lang="ja-JP" altLang="en-US" sz="795"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endParaRPr>
          </a:p>
        </p:txBody>
      </p:sp>
      <p:sp>
        <p:nvSpPr>
          <p:cNvPr id="39" name="テキスト ボックス 38"/>
          <p:cNvSpPr txBox="1"/>
          <p:nvPr/>
        </p:nvSpPr>
        <p:spPr>
          <a:xfrm>
            <a:off x="2628070" y="9253048"/>
            <a:ext cx="4093405" cy="538609"/>
          </a:xfrm>
          <a:prstGeom prst="rect">
            <a:avLst/>
          </a:prstGeom>
          <a:noFill/>
        </p:spPr>
        <p:txBody>
          <a:bodyPr vert="horz" wrap="square" rtlCol="0">
            <a:spAutoFit/>
          </a:bodyPr>
          <a:lstStyle/>
          <a:p>
            <a:pPr marL="0" marR="0" lvl="0" indent="0" algn="l" defTabSz="414680" rtl="0" eaLnBrk="1" fontAlgn="auto" latinLnBrk="0" hangingPunct="1">
              <a:lnSpc>
                <a:spcPct val="100000"/>
              </a:lnSpc>
              <a:spcBef>
                <a:spcPts val="0"/>
              </a:spcBef>
              <a:spcAft>
                <a:spcPts val="0"/>
              </a:spcAft>
              <a:buClrTx/>
              <a:buSzTx/>
              <a:buFontTx/>
              <a:buNone/>
              <a:tabLst/>
              <a:defRPr/>
            </a:pPr>
            <a:r>
              <a:rPr kumimoji="0" lang="ja-JP" altLang="ja-JP" sz="1000"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eiryo UI" panose="020B0604030504040204" pitchFamily="50" charset="-128"/>
              </a:rPr>
              <a:t>主催：大阪府障がい者地域医療ネットワーク推進事業実施連絡会</a:t>
            </a:r>
            <a:endParaRPr kumimoji="0" lang="en-US" altLang="ja-JP" sz="1000"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eiryo UI" panose="020B0604030504040204" pitchFamily="50" charset="-128"/>
            </a:endParaRPr>
          </a:p>
          <a:p>
            <a:pPr marL="0" marR="0" lvl="0" indent="0" algn="l" defTabSz="414680" rtl="0" eaLnBrk="1" fontAlgn="auto" latinLnBrk="0" hangingPunct="1">
              <a:lnSpc>
                <a:spcPct val="100000"/>
              </a:lnSpc>
              <a:spcBef>
                <a:spcPts val="0"/>
              </a:spcBef>
              <a:spcAft>
                <a:spcPts val="0"/>
              </a:spcAft>
              <a:buClrTx/>
              <a:buSzTx/>
              <a:buFontTx/>
              <a:buNone/>
              <a:tabLst/>
              <a:defRPr/>
            </a:pPr>
            <a:r>
              <a:rPr kumimoji="0" lang="ja-JP" altLang="ja-JP" sz="1000"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eiryo UI" panose="020B0604030504040204" pitchFamily="50" charset="-128"/>
              </a:rPr>
              <a:t>事務局：大阪府福祉部障がい福祉室地域生活支援課</a:t>
            </a:r>
          </a:p>
          <a:p>
            <a:pPr marL="0" marR="0" lvl="0" indent="0" algn="l" defTabSz="414680" rtl="0" eaLnBrk="1" fontAlgn="auto" latinLnBrk="0" hangingPunct="1">
              <a:lnSpc>
                <a:spcPct val="100000"/>
              </a:lnSpc>
              <a:spcBef>
                <a:spcPts val="0"/>
              </a:spcBef>
              <a:spcAft>
                <a:spcPts val="0"/>
              </a:spcAft>
              <a:buClrTx/>
              <a:buSzTx/>
              <a:buFontTx/>
              <a:buNone/>
              <a:tabLst/>
              <a:defRPr/>
            </a:pPr>
            <a:r>
              <a:rPr kumimoji="0" lang="en-US" altLang="ja-JP" sz="900"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eiryo UI" panose="020B0604030504040204" pitchFamily="50" charset="-128"/>
              </a:rPr>
              <a:t>※</a:t>
            </a:r>
            <a:r>
              <a:rPr kumimoji="0" lang="ja-JP" altLang="ja-JP" sz="900"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eiryo UI" panose="020B0604030504040204" pitchFamily="50" charset="-128"/>
              </a:rPr>
              <a:t>この研修は一般社団法人大阪薬業クラブの助成を受けて実施しています</a:t>
            </a:r>
            <a:r>
              <a:rPr kumimoji="0" lang="ja-JP" altLang="ja-JP" sz="800"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eiryo UI" panose="020B0604030504040204" pitchFamily="50" charset="-128"/>
              </a:rPr>
              <a:t>。</a:t>
            </a:r>
            <a:endParaRPr kumimoji="1" lang="ja-JP" altLang="en-US" sz="800"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endParaRPr>
          </a:p>
        </p:txBody>
      </p:sp>
      <p:sp>
        <p:nvSpPr>
          <p:cNvPr id="13" name="テキスト ボックス 12"/>
          <p:cNvSpPr txBox="1"/>
          <p:nvPr/>
        </p:nvSpPr>
        <p:spPr>
          <a:xfrm>
            <a:off x="2024188" y="8416922"/>
            <a:ext cx="338234" cy="1374735"/>
          </a:xfrm>
          <a:prstGeom prst="rect">
            <a:avLst/>
          </a:prstGeom>
          <a:noFill/>
        </p:spPr>
        <p:txBody>
          <a:bodyPr vert="eaVert" wrap="square" rtlCol="0">
            <a:spAutoFit/>
          </a:bodyPr>
          <a:lstStyle/>
          <a:p>
            <a:pPr marL="0" marR="0" lvl="0" indent="0" algn="l" defTabSz="414680" rtl="0" eaLnBrk="1" fontAlgn="auto" latinLnBrk="0" hangingPunct="1">
              <a:lnSpc>
                <a:spcPct val="100000"/>
              </a:lnSpc>
              <a:spcBef>
                <a:spcPts val="0"/>
              </a:spcBef>
              <a:spcAft>
                <a:spcPts val="0"/>
              </a:spcAft>
              <a:buClrTx/>
              <a:buSzTx/>
              <a:buFontTx/>
              <a:buNone/>
              <a:tabLst/>
              <a:defRPr/>
            </a:pPr>
            <a:r>
              <a:rPr kumimoji="1" lang="ja-JP" altLang="en-US" sz="998" b="1"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rPr>
              <a:t>↓申込みＱＲコード↓</a:t>
            </a:r>
          </a:p>
        </p:txBody>
      </p:sp>
      <p:sp>
        <p:nvSpPr>
          <p:cNvPr id="11" name="正方形/長方形 10">
            <a:extLst>
              <a:ext uri="{FF2B5EF4-FFF2-40B4-BE49-F238E27FC236}">
                <a16:creationId xmlns:a16="http://schemas.microsoft.com/office/drawing/2014/main" id="{71B3B0AC-EF78-4CD5-B38C-575444CF5DF7}"/>
              </a:ext>
            </a:extLst>
          </p:cNvPr>
          <p:cNvSpPr/>
          <p:nvPr/>
        </p:nvSpPr>
        <p:spPr>
          <a:xfrm>
            <a:off x="271210" y="450918"/>
            <a:ext cx="6310489" cy="11302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1468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50" normalizeH="0" baseline="0" noProof="0" dirty="0">
                <a:ln w="9525" cmpd="sng">
                  <a:solidFill>
                    <a:srgbClr val="FFCA08"/>
                  </a:solidFill>
                  <a:prstDash val="solid"/>
                </a:ln>
                <a:solidFill>
                  <a:schemeClr val="tx1"/>
                </a:solidFill>
                <a:effectLst>
                  <a:glow rad="38100">
                    <a:srgbClr val="FFCA08">
                      <a:alpha val="40000"/>
                    </a:srgbClr>
                  </a:glow>
                </a:effectLst>
                <a:uLnTx/>
                <a:uFillTx/>
                <a:latin typeface="HGP創英角ｺﾞｼｯｸUB" panose="020B0900000000000000" pitchFamily="50" charset="-128"/>
                <a:ea typeface="HGP創英角ｺﾞｼｯｸUB" panose="020B0900000000000000" pitchFamily="50" charset="-128"/>
              </a:rPr>
              <a:t>令和６年度</a:t>
            </a:r>
            <a:endParaRPr kumimoji="1" lang="en-US" altLang="ja-JP" sz="2000" b="1" i="0" u="none" strike="noStrike" kern="1200" cap="none" spc="50" normalizeH="0" baseline="0" noProof="0" dirty="0">
              <a:ln w="9525" cmpd="sng">
                <a:solidFill>
                  <a:srgbClr val="FFCA08"/>
                </a:solidFill>
                <a:prstDash val="solid"/>
              </a:ln>
              <a:solidFill>
                <a:schemeClr val="tx1"/>
              </a:solidFill>
              <a:effectLst>
                <a:glow rad="38100">
                  <a:srgbClr val="FFCA08">
                    <a:alpha val="40000"/>
                  </a:srgbClr>
                </a:glow>
              </a:effectLst>
              <a:uLnTx/>
              <a:uFillTx/>
              <a:latin typeface="HGP創英角ｺﾞｼｯｸUB" panose="020B0900000000000000" pitchFamily="50" charset="-128"/>
              <a:ea typeface="HGP創英角ｺﾞｼｯｸUB" panose="020B0900000000000000" pitchFamily="50" charset="-128"/>
            </a:endParaRPr>
          </a:p>
          <a:p>
            <a:pPr marL="0" marR="0" lvl="0" indent="0" algn="l" defTabSz="41468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50" normalizeH="0" baseline="0" noProof="0" dirty="0">
                <a:ln w="9525" cmpd="sng">
                  <a:solidFill>
                    <a:srgbClr val="FFCA08"/>
                  </a:solidFill>
                  <a:prstDash val="solid"/>
                </a:ln>
                <a:solidFill>
                  <a:srgbClr val="70AD47">
                    <a:tint val="1000"/>
                  </a:srgbClr>
                </a:solidFill>
                <a:effectLst>
                  <a:glow rad="38100">
                    <a:srgbClr val="FFCA08">
                      <a:alpha val="40000"/>
                    </a:srgbClr>
                  </a:glow>
                </a:effectLst>
                <a:uLnTx/>
                <a:uFillTx/>
                <a:latin typeface="HGP創英角ｺﾞｼｯｸUB" panose="020B0900000000000000" pitchFamily="50" charset="-128"/>
                <a:ea typeface="HGP創英角ｺﾞｼｯｸUB" panose="020B0900000000000000" pitchFamily="50" charset="-128"/>
              </a:rPr>
              <a:t>　　　　</a:t>
            </a:r>
            <a:r>
              <a:rPr kumimoji="1" lang="ja-JP" altLang="en-US" sz="2000" b="1" i="0" u="none" strike="noStrike" kern="1200" cap="none" spc="50" normalizeH="0" baseline="0" noProof="0" dirty="0">
                <a:ln w="9525" cmpd="sng">
                  <a:solidFill>
                    <a:srgbClr val="FFCA08"/>
                  </a:solidFill>
                  <a:prstDash val="solid"/>
                </a:ln>
                <a:solidFill>
                  <a:schemeClr val="tx1"/>
                </a:solidFill>
                <a:effectLst>
                  <a:glow rad="38100">
                    <a:srgbClr val="FFCA08">
                      <a:alpha val="40000"/>
                    </a:srgbClr>
                  </a:glow>
                </a:effectLst>
                <a:uLnTx/>
                <a:uFillTx/>
                <a:latin typeface="HGP創英角ｺﾞｼｯｸUB" panose="020B0900000000000000" pitchFamily="50" charset="-128"/>
                <a:ea typeface="HGP創英角ｺﾞｼｯｸUB" panose="020B0900000000000000" pitchFamily="50" charset="-128"/>
              </a:rPr>
              <a:t>大阪府障がい者地域医療ネットワーク推進事業</a:t>
            </a:r>
            <a:endParaRPr kumimoji="1" lang="en-US" altLang="ja-JP" sz="2000" b="1" i="0" u="none" strike="noStrike" kern="1200" cap="none" spc="50" normalizeH="0" baseline="0" noProof="0" dirty="0">
              <a:ln w="9525" cmpd="sng">
                <a:solidFill>
                  <a:srgbClr val="FFCA08"/>
                </a:solidFill>
                <a:prstDash val="solid"/>
              </a:ln>
              <a:solidFill>
                <a:schemeClr val="tx1"/>
              </a:solidFill>
              <a:effectLst>
                <a:glow rad="38100">
                  <a:srgbClr val="FFCA08">
                    <a:alpha val="40000"/>
                  </a:srgbClr>
                </a:glow>
              </a:effectLst>
              <a:uLnTx/>
              <a:uFillTx/>
              <a:latin typeface="HGP創英角ｺﾞｼｯｸUB" panose="020B0900000000000000" pitchFamily="50" charset="-128"/>
              <a:ea typeface="HGP創英角ｺﾞｼｯｸUB" panose="020B0900000000000000" pitchFamily="50" charset="-128"/>
            </a:endParaRPr>
          </a:p>
          <a:p>
            <a:pPr marL="0" marR="0" lvl="0" indent="0" algn="r" defTabSz="41468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50" normalizeH="0" baseline="0" noProof="0" dirty="0">
                <a:ln w="9525" cmpd="sng">
                  <a:solidFill>
                    <a:srgbClr val="FFCA08"/>
                  </a:solidFill>
                  <a:prstDash val="solid"/>
                </a:ln>
                <a:solidFill>
                  <a:schemeClr val="tx1"/>
                </a:solidFill>
                <a:effectLst>
                  <a:glow rad="38100">
                    <a:srgbClr val="FFCA08">
                      <a:alpha val="40000"/>
                    </a:srgbClr>
                  </a:glow>
                </a:effectLst>
                <a:uLnTx/>
                <a:uFillTx/>
                <a:latin typeface="HGP創英角ｺﾞｼｯｸUB" panose="020B0900000000000000" pitchFamily="50" charset="-128"/>
                <a:ea typeface="HGP創英角ｺﾞｼｯｸUB" panose="020B0900000000000000" pitchFamily="50" charset="-128"/>
              </a:rPr>
              <a:t>実施連絡会研修会</a:t>
            </a:r>
            <a:endParaRPr kumimoji="1" lang="ja-JP" altLang="en-US" sz="2000" b="0" i="0" u="none" strike="noStrike" kern="1200" cap="none" spc="0" normalizeH="0" baseline="0" noProof="0" dirty="0">
              <a:ln>
                <a:noFill/>
              </a:ln>
              <a:solidFill>
                <a:schemeClr val="tx1"/>
              </a:solidFill>
              <a:effectLst/>
              <a:uLnTx/>
              <a:uFillTx/>
              <a:latin typeface="HGP創英角ｺﾞｼｯｸUB" panose="020B0900000000000000" pitchFamily="50" charset="-128"/>
              <a:ea typeface="HGP創英角ｺﾞｼｯｸUB" panose="020B0900000000000000" pitchFamily="50" charset="-128"/>
            </a:endParaRPr>
          </a:p>
        </p:txBody>
      </p:sp>
      <p:pic>
        <p:nvPicPr>
          <p:cNvPr id="5" name="図 4">
            <a:extLst>
              <a:ext uri="{FF2B5EF4-FFF2-40B4-BE49-F238E27FC236}">
                <a16:creationId xmlns:a16="http://schemas.microsoft.com/office/drawing/2014/main" id="{101FFC8C-EB09-4133-B664-1A200A9E5454}"/>
              </a:ext>
            </a:extLst>
          </p:cNvPr>
          <p:cNvPicPr>
            <a:picLocks noChangeAspect="1"/>
          </p:cNvPicPr>
          <p:nvPr/>
        </p:nvPicPr>
        <p:blipFill>
          <a:blip r:embed="rId4"/>
          <a:stretch>
            <a:fillRect/>
          </a:stretch>
        </p:blipFill>
        <p:spPr>
          <a:xfrm>
            <a:off x="583069" y="8232258"/>
            <a:ext cx="1518161" cy="1518161"/>
          </a:xfrm>
          <a:prstGeom prst="rect">
            <a:avLst/>
          </a:prstGeom>
        </p:spPr>
      </p:pic>
      <p:pic>
        <p:nvPicPr>
          <p:cNvPr id="14" name="図 13">
            <a:extLst>
              <a:ext uri="{FF2B5EF4-FFF2-40B4-BE49-F238E27FC236}">
                <a16:creationId xmlns:a16="http://schemas.microsoft.com/office/drawing/2014/main" id="{5B6BCCB8-7267-4837-BF84-44B355222723}"/>
              </a:ext>
            </a:extLst>
          </p:cNvPr>
          <p:cNvPicPr>
            <a:picLocks noChangeAspect="1"/>
          </p:cNvPicPr>
          <p:nvPr/>
        </p:nvPicPr>
        <p:blipFill>
          <a:blip r:embed="rId5"/>
          <a:stretch>
            <a:fillRect/>
          </a:stretch>
        </p:blipFill>
        <p:spPr>
          <a:xfrm>
            <a:off x="271210" y="72942"/>
            <a:ext cx="1266704" cy="365176"/>
          </a:xfrm>
          <a:prstGeom prst="rect">
            <a:avLst/>
          </a:prstGeom>
        </p:spPr>
      </p:pic>
    </p:spTree>
    <p:extLst>
      <p:ext uri="{BB962C8B-B14F-4D97-AF65-F5344CB8AC3E}">
        <p14:creationId xmlns:p14="http://schemas.microsoft.com/office/powerpoint/2010/main" val="15657115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C000">
            <a:alpha val="45000"/>
          </a:srgbClr>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6883B6B-6185-4A9A-8AEE-8F8CF3EF9058}"/>
              </a:ext>
            </a:extLst>
          </p:cNvPr>
          <p:cNvSpPr>
            <a:spLocks noGrp="1"/>
          </p:cNvSpPr>
          <p:nvPr>
            <p:ph type="title"/>
          </p:nvPr>
        </p:nvSpPr>
        <p:spPr>
          <a:xfrm>
            <a:off x="352364" y="45659"/>
            <a:ext cx="6275001" cy="1167580"/>
          </a:xfrm>
        </p:spPr>
        <p:txBody>
          <a:bodyPr>
            <a:noAutofit/>
          </a:bodyPr>
          <a:lstStyle/>
          <a:p>
            <a:r>
              <a:rPr lang="ja-JP" altLang="en-US" sz="2000" b="1" dirty="0">
                <a:ln w="0"/>
                <a:effectLst>
                  <a:outerShdw blurRad="38100" dist="19050" dir="2700000" algn="tl" rotWithShape="0">
                    <a:schemeClr val="dk1">
                      <a:alpha val="40000"/>
                    </a:schemeClr>
                  </a:outerShdw>
                </a:effectLst>
                <a:latin typeface="ＭＳ ゴシック" panose="020B0609070205080204" pitchFamily="49" charset="-128"/>
                <a:ea typeface="ＭＳ ゴシック" panose="020B0609070205080204" pitchFamily="49" charset="-128"/>
                <a:cs typeface="Meiryo UI" panose="020B0604030504040204" pitchFamily="50" charset="-128"/>
              </a:rPr>
              <a:t>令和６年度</a:t>
            </a:r>
            <a:br>
              <a:rPr lang="en-US" altLang="ja-JP" sz="2000" b="1" dirty="0">
                <a:ln w="0"/>
                <a:effectLst>
                  <a:outerShdw blurRad="38100" dist="19050" dir="2700000" algn="tl" rotWithShape="0">
                    <a:schemeClr val="dk1">
                      <a:alpha val="40000"/>
                    </a:schemeClr>
                  </a:outerShdw>
                </a:effectLst>
                <a:latin typeface="ＭＳ ゴシック" panose="020B0609070205080204" pitchFamily="49" charset="-128"/>
                <a:ea typeface="ＭＳ ゴシック" panose="020B0609070205080204" pitchFamily="49" charset="-128"/>
                <a:cs typeface="Meiryo UI" panose="020B0604030504040204" pitchFamily="50" charset="-128"/>
              </a:rPr>
            </a:br>
            <a:r>
              <a:rPr lang="ja-JP" altLang="en-US" sz="2000" b="1" dirty="0">
                <a:ln w="0"/>
                <a:effectLst>
                  <a:outerShdw blurRad="38100" dist="19050" dir="2700000" algn="tl" rotWithShape="0">
                    <a:schemeClr val="dk1">
                      <a:alpha val="40000"/>
                    </a:schemeClr>
                  </a:outerShdw>
                </a:effectLst>
                <a:latin typeface="ＭＳ ゴシック" panose="020B0609070205080204" pitchFamily="49" charset="-128"/>
                <a:ea typeface="ＭＳ ゴシック" panose="020B0609070205080204" pitchFamily="49" charset="-128"/>
                <a:cs typeface="Meiryo UI" panose="020B0604030504040204" pitchFamily="50" charset="-128"/>
              </a:rPr>
              <a:t>大阪府障がい者地域医療ネットワーク推進事業　　　</a:t>
            </a:r>
            <a:br>
              <a:rPr lang="en-US" altLang="ja-JP" sz="2000" b="1" dirty="0">
                <a:ln w="0"/>
                <a:effectLst>
                  <a:outerShdw blurRad="38100" dist="19050" dir="2700000" algn="tl" rotWithShape="0">
                    <a:schemeClr val="dk1">
                      <a:alpha val="40000"/>
                    </a:schemeClr>
                  </a:outerShdw>
                </a:effectLst>
                <a:latin typeface="ＭＳ ゴシック" panose="020B0609070205080204" pitchFamily="49" charset="-128"/>
                <a:ea typeface="ＭＳ ゴシック" panose="020B0609070205080204" pitchFamily="49" charset="-128"/>
                <a:cs typeface="Meiryo UI" panose="020B0604030504040204" pitchFamily="50" charset="-128"/>
              </a:rPr>
            </a:br>
            <a:r>
              <a:rPr lang="ja-JP" altLang="en-US" sz="2000" b="1" dirty="0">
                <a:ln w="0"/>
                <a:effectLst>
                  <a:outerShdw blurRad="38100" dist="19050" dir="2700000" algn="tl" rotWithShape="0">
                    <a:schemeClr val="dk1">
                      <a:alpha val="40000"/>
                    </a:schemeClr>
                  </a:outerShdw>
                </a:effectLst>
                <a:latin typeface="ＭＳ ゴシック" panose="020B0609070205080204" pitchFamily="49" charset="-128"/>
                <a:ea typeface="ＭＳ ゴシック" panose="020B0609070205080204" pitchFamily="49" charset="-128"/>
                <a:cs typeface="Meiryo UI" panose="020B0604030504040204" pitchFamily="50" charset="-128"/>
              </a:rPr>
              <a:t>　　　　　　　　　　　　　　　実施連絡会研修会</a:t>
            </a:r>
            <a:endParaRPr kumimoji="1" lang="ja-JP" altLang="en-US" sz="2000" b="1" dirty="0">
              <a:latin typeface="ＭＳ ゴシック" panose="020B0609070205080204" pitchFamily="49" charset="-128"/>
              <a:ea typeface="ＭＳ ゴシック" panose="020B0609070205080204" pitchFamily="49" charset="-128"/>
            </a:endParaRPr>
          </a:p>
        </p:txBody>
      </p:sp>
      <p:sp>
        <p:nvSpPr>
          <p:cNvPr id="203" name="正方形/長方形 202">
            <a:extLst>
              <a:ext uri="{FF2B5EF4-FFF2-40B4-BE49-F238E27FC236}">
                <a16:creationId xmlns:a16="http://schemas.microsoft.com/office/drawing/2014/main" id="{5F64A9AF-8071-4EC0-9CBD-EFC7A5979E4F}"/>
              </a:ext>
            </a:extLst>
          </p:cNvPr>
          <p:cNvSpPr/>
          <p:nvPr/>
        </p:nvSpPr>
        <p:spPr>
          <a:xfrm>
            <a:off x="253205" y="1138495"/>
            <a:ext cx="6455981" cy="2436180"/>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grpSp>
        <p:nvGrpSpPr>
          <p:cNvPr id="8" name="グループ化 7">
            <a:extLst>
              <a:ext uri="{FF2B5EF4-FFF2-40B4-BE49-F238E27FC236}">
                <a16:creationId xmlns:a16="http://schemas.microsoft.com/office/drawing/2014/main" id="{3B93E7FB-6031-4A95-883A-6FBE9752EA1D}"/>
              </a:ext>
            </a:extLst>
          </p:cNvPr>
          <p:cNvGrpSpPr/>
          <p:nvPr/>
        </p:nvGrpSpPr>
        <p:grpSpPr>
          <a:xfrm>
            <a:off x="184454" y="1077426"/>
            <a:ext cx="6455981" cy="2491350"/>
            <a:chOff x="177068" y="1013654"/>
            <a:chExt cx="6455981" cy="2491350"/>
          </a:xfrm>
        </p:grpSpPr>
        <p:sp>
          <p:nvSpPr>
            <p:cNvPr id="5" name="正方形/長方形 4">
              <a:extLst>
                <a:ext uri="{FF2B5EF4-FFF2-40B4-BE49-F238E27FC236}">
                  <a16:creationId xmlns:a16="http://schemas.microsoft.com/office/drawing/2014/main" id="{E632BAC9-8503-45CE-B56B-0997769ED198}"/>
                </a:ext>
              </a:extLst>
            </p:cNvPr>
            <p:cNvSpPr/>
            <p:nvPr/>
          </p:nvSpPr>
          <p:spPr>
            <a:xfrm>
              <a:off x="177068" y="1013654"/>
              <a:ext cx="6455981" cy="2491350"/>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grpSp>
          <p:nvGrpSpPr>
            <p:cNvPr id="62" name="グループ化 61">
              <a:extLst>
                <a:ext uri="{FF2B5EF4-FFF2-40B4-BE49-F238E27FC236}">
                  <a16:creationId xmlns:a16="http://schemas.microsoft.com/office/drawing/2014/main" id="{97539583-05A3-459A-8387-E5975A29A5D2}"/>
                </a:ext>
              </a:extLst>
            </p:cNvPr>
            <p:cNvGrpSpPr/>
            <p:nvPr/>
          </p:nvGrpSpPr>
          <p:grpSpPr>
            <a:xfrm>
              <a:off x="756815" y="1272890"/>
              <a:ext cx="5653670" cy="1934296"/>
              <a:chOff x="1158751" y="2485412"/>
              <a:chExt cx="4742688" cy="2124890"/>
            </a:xfrm>
          </p:grpSpPr>
          <p:cxnSp>
            <p:nvCxnSpPr>
              <p:cNvPr id="13" name="直線コネクタ 12">
                <a:extLst>
                  <a:ext uri="{FF2B5EF4-FFF2-40B4-BE49-F238E27FC236}">
                    <a16:creationId xmlns:a16="http://schemas.microsoft.com/office/drawing/2014/main" id="{3795A0A3-14F3-4711-ADB9-CFC256FD2BF7}"/>
                  </a:ext>
                </a:extLst>
              </p:cNvPr>
              <p:cNvCxnSpPr>
                <a:cxnSpLocks/>
              </p:cNvCxnSpPr>
              <p:nvPr/>
            </p:nvCxnSpPr>
            <p:spPr>
              <a:xfrm>
                <a:off x="1158751" y="2485412"/>
                <a:ext cx="4742688" cy="0"/>
              </a:xfrm>
              <a:prstGeom prst="line">
                <a:avLst/>
              </a:prstGeom>
              <a:ln w="635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4" name="直線コネクタ 13">
                <a:extLst>
                  <a:ext uri="{FF2B5EF4-FFF2-40B4-BE49-F238E27FC236}">
                    <a16:creationId xmlns:a16="http://schemas.microsoft.com/office/drawing/2014/main" id="{31535D7C-F5D1-427D-8487-B27E162A0ED7}"/>
                  </a:ext>
                </a:extLst>
              </p:cNvPr>
              <p:cNvCxnSpPr>
                <a:cxnSpLocks/>
              </p:cNvCxnSpPr>
              <p:nvPr/>
            </p:nvCxnSpPr>
            <p:spPr>
              <a:xfrm>
                <a:off x="1158751" y="2910390"/>
                <a:ext cx="4742688" cy="0"/>
              </a:xfrm>
              <a:prstGeom prst="line">
                <a:avLst/>
              </a:prstGeom>
              <a:ln w="635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5" name="直線コネクタ 14">
                <a:extLst>
                  <a:ext uri="{FF2B5EF4-FFF2-40B4-BE49-F238E27FC236}">
                    <a16:creationId xmlns:a16="http://schemas.microsoft.com/office/drawing/2014/main" id="{B69D5AFA-A548-462A-95E5-EB6948A6F867}"/>
                  </a:ext>
                </a:extLst>
              </p:cNvPr>
              <p:cNvCxnSpPr>
                <a:cxnSpLocks/>
              </p:cNvCxnSpPr>
              <p:nvPr/>
            </p:nvCxnSpPr>
            <p:spPr>
              <a:xfrm>
                <a:off x="1158751" y="3335368"/>
                <a:ext cx="4742688" cy="0"/>
              </a:xfrm>
              <a:prstGeom prst="line">
                <a:avLst/>
              </a:prstGeom>
              <a:ln w="635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6" name="直線コネクタ 15">
                <a:extLst>
                  <a:ext uri="{FF2B5EF4-FFF2-40B4-BE49-F238E27FC236}">
                    <a16:creationId xmlns:a16="http://schemas.microsoft.com/office/drawing/2014/main" id="{7932BD2E-EE58-4868-A16F-8144B25F6430}"/>
                  </a:ext>
                </a:extLst>
              </p:cNvPr>
              <p:cNvCxnSpPr>
                <a:cxnSpLocks/>
              </p:cNvCxnSpPr>
              <p:nvPr/>
            </p:nvCxnSpPr>
            <p:spPr>
              <a:xfrm>
                <a:off x="1158751" y="3760346"/>
                <a:ext cx="4742688" cy="0"/>
              </a:xfrm>
              <a:prstGeom prst="line">
                <a:avLst/>
              </a:prstGeom>
              <a:ln w="635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7" name="直線コネクタ 16">
                <a:extLst>
                  <a:ext uri="{FF2B5EF4-FFF2-40B4-BE49-F238E27FC236}">
                    <a16:creationId xmlns:a16="http://schemas.microsoft.com/office/drawing/2014/main" id="{E4DB86E5-E1EF-48D0-900F-7E5D92A9E76C}"/>
                  </a:ext>
                </a:extLst>
              </p:cNvPr>
              <p:cNvCxnSpPr>
                <a:cxnSpLocks/>
              </p:cNvCxnSpPr>
              <p:nvPr/>
            </p:nvCxnSpPr>
            <p:spPr>
              <a:xfrm>
                <a:off x="1158751" y="4185324"/>
                <a:ext cx="4742688" cy="0"/>
              </a:xfrm>
              <a:prstGeom prst="line">
                <a:avLst/>
              </a:prstGeom>
              <a:ln w="635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8" name="直線コネクタ 17">
                <a:extLst>
                  <a:ext uri="{FF2B5EF4-FFF2-40B4-BE49-F238E27FC236}">
                    <a16:creationId xmlns:a16="http://schemas.microsoft.com/office/drawing/2014/main" id="{43D3B25A-DE05-447C-B98B-5C3DCC9771EB}"/>
                  </a:ext>
                </a:extLst>
              </p:cNvPr>
              <p:cNvCxnSpPr>
                <a:cxnSpLocks/>
              </p:cNvCxnSpPr>
              <p:nvPr/>
            </p:nvCxnSpPr>
            <p:spPr>
              <a:xfrm>
                <a:off x="1158751" y="4610302"/>
                <a:ext cx="4742688" cy="0"/>
              </a:xfrm>
              <a:prstGeom prst="line">
                <a:avLst/>
              </a:prstGeom>
              <a:ln w="635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grpSp>
          <p:nvGrpSpPr>
            <p:cNvPr id="200" name="グループ化 199">
              <a:extLst>
                <a:ext uri="{FF2B5EF4-FFF2-40B4-BE49-F238E27FC236}">
                  <a16:creationId xmlns:a16="http://schemas.microsoft.com/office/drawing/2014/main" id="{27F28657-FC74-4A37-8224-0798693BCBD6}"/>
                </a:ext>
              </a:extLst>
            </p:cNvPr>
            <p:cNvGrpSpPr/>
            <p:nvPr/>
          </p:nvGrpSpPr>
          <p:grpSpPr>
            <a:xfrm>
              <a:off x="180678" y="1165698"/>
              <a:ext cx="407627" cy="2218752"/>
              <a:chOff x="-4007534" y="1790976"/>
              <a:chExt cx="407627" cy="2218752"/>
            </a:xfrm>
            <a:solidFill>
              <a:srgbClr val="FFC000">
                <a:alpha val="45000"/>
              </a:srgbClr>
            </a:solidFill>
          </p:grpSpPr>
          <p:grpSp>
            <p:nvGrpSpPr>
              <p:cNvPr id="28" name="グループ化 27">
                <a:extLst>
                  <a:ext uri="{FF2B5EF4-FFF2-40B4-BE49-F238E27FC236}">
                    <a16:creationId xmlns:a16="http://schemas.microsoft.com/office/drawing/2014/main" id="{17CA6612-27BD-44DE-80BF-051809AE9B53}"/>
                  </a:ext>
                </a:extLst>
              </p:cNvPr>
              <p:cNvGrpSpPr/>
              <p:nvPr/>
            </p:nvGrpSpPr>
            <p:grpSpPr>
              <a:xfrm>
                <a:off x="-4007534" y="1790976"/>
                <a:ext cx="407627" cy="252000"/>
                <a:chOff x="488552" y="1915333"/>
                <a:chExt cx="407627" cy="266037"/>
              </a:xfrm>
              <a:grpFill/>
            </p:grpSpPr>
            <p:sp>
              <p:nvSpPr>
                <p:cNvPr id="29" name="楕円 28">
                  <a:extLst>
                    <a:ext uri="{FF2B5EF4-FFF2-40B4-BE49-F238E27FC236}">
                      <a16:creationId xmlns:a16="http://schemas.microsoft.com/office/drawing/2014/main" id="{1FDA6129-DB63-4247-BB5B-CA822489C3E8}"/>
                    </a:ext>
                  </a:extLst>
                </p:cNvPr>
                <p:cNvSpPr/>
                <p:nvPr/>
              </p:nvSpPr>
              <p:spPr>
                <a:xfrm>
                  <a:off x="633607" y="1915333"/>
                  <a:ext cx="262572" cy="266037"/>
                </a:xfrm>
                <a:prstGeom prst="ellipse">
                  <a:avLst/>
                </a:prstGeom>
                <a:grpFill/>
                <a:ln>
                  <a:solidFill>
                    <a:srgbClr val="FFC000">
                      <a:alpha val="4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cxnSp>
              <p:nvCxnSpPr>
                <p:cNvPr id="30" name="直線コネクタ 29">
                  <a:extLst>
                    <a:ext uri="{FF2B5EF4-FFF2-40B4-BE49-F238E27FC236}">
                      <a16:creationId xmlns:a16="http://schemas.microsoft.com/office/drawing/2014/main" id="{6FA4AB58-E46E-4023-A3A7-05F413E96EDC}"/>
                    </a:ext>
                  </a:extLst>
                </p:cNvPr>
                <p:cNvCxnSpPr>
                  <a:cxnSpLocks/>
                </p:cNvCxnSpPr>
                <p:nvPr/>
              </p:nvCxnSpPr>
              <p:spPr>
                <a:xfrm>
                  <a:off x="488552" y="2048352"/>
                  <a:ext cx="145055" cy="0"/>
                </a:xfrm>
                <a:prstGeom prst="line">
                  <a:avLst/>
                </a:prstGeom>
                <a:grpFill/>
                <a:ln w="28575">
                  <a:solidFill>
                    <a:srgbClr val="FFC000">
                      <a:alpha val="45000"/>
                    </a:srgbClr>
                  </a:solidFill>
                </a:ln>
                <a:effectLst/>
              </p:spPr>
              <p:style>
                <a:lnRef idx="1">
                  <a:schemeClr val="accent1"/>
                </a:lnRef>
                <a:fillRef idx="0">
                  <a:schemeClr val="accent1"/>
                </a:fillRef>
                <a:effectRef idx="0">
                  <a:schemeClr val="accent1"/>
                </a:effectRef>
                <a:fontRef idx="minor">
                  <a:schemeClr val="tx1"/>
                </a:fontRef>
              </p:style>
            </p:cxnSp>
          </p:grpSp>
          <p:grpSp>
            <p:nvGrpSpPr>
              <p:cNvPr id="185" name="グループ化 184">
                <a:extLst>
                  <a:ext uri="{FF2B5EF4-FFF2-40B4-BE49-F238E27FC236}">
                    <a16:creationId xmlns:a16="http://schemas.microsoft.com/office/drawing/2014/main" id="{0BCEDBDD-E6F0-4C38-AF70-A154E01621DD}"/>
                  </a:ext>
                </a:extLst>
              </p:cNvPr>
              <p:cNvGrpSpPr/>
              <p:nvPr/>
            </p:nvGrpSpPr>
            <p:grpSpPr>
              <a:xfrm>
                <a:off x="-4007534" y="2184326"/>
                <a:ext cx="407627" cy="252000"/>
                <a:chOff x="488552" y="1915333"/>
                <a:chExt cx="407627" cy="266037"/>
              </a:xfrm>
              <a:grpFill/>
            </p:grpSpPr>
            <p:sp>
              <p:nvSpPr>
                <p:cNvPr id="186" name="楕円 185">
                  <a:extLst>
                    <a:ext uri="{FF2B5EF4-FFF2-40B4-BE49-F238E27FC236}">
                      <a16:creationId xmlns:a16="http://schemas.microsoft.com/office/drawing/2014/main" id="{D392ECFE-2A61-49B5-A3D8-58FE3BAEB987}"/>
                    </a:ext>
                  </a:extLst>
                </p:cNvPr>
                <p:cNvSpPr/>
                <p:nvPr/>
              </p:nvSpPr>
              <p:spPr>
                <a:xfrm>
                  <a:off x="633607" y="1915333"/>
                  <a:ext cx="262572" cy="266037"/>
                </a:xfrm>
                <a:prstGeom prst="ellipse">
                  <a:avLst/>
                </a:prstGeom>
                <a:grpFill/>
                <a:ln>
                  <a:solidFill>
                    <a:srgbClr val="FFC000">
                      <a:alpha val="4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cxnSp>
              <p:nvCxnSpPr>
                <p:cNvPr id="187" name="直線コネクタ 186">
                  <a:extLst>
                    <a:ext uri="{FF2B5EF4-FFF2-40B4-BE49-F238E27FC236}">
                      <a16:creationId xmlns:a16="http://schemas.microsoft.com/office/drawing/2014/main" id="{858BF288-426C-46FE-B6EC-7A29B4399A38}"/>
                    </a:ext>
                  </a:extLst>
                </p:cNvPr>
                <p:cNvCxnSpPr>
                  <a:cxnSpLocks/>
                </p:cNvCxnSpPr>
                <p:nvPr/>
              </p:nvCxnSpPr>
              <p:spPr>
                <a:xfrm>
                  <a:off x="488552" y="2048352"/>
                  <a:ext cx="145055" cy="0"/>
                </a:xfrm>
                <a:prstGeom prst="line">
                  <a:avLst/>
                </a:prstGeom>
                <a:grpFill/>
                <a:ln w="28575">
                  <a:solidFill>
                    <a:srgbClr val="FFC000">
                      <a:alpha val="45000"/>
                    </a:srgbClr>
                  </a:solidFill>
                </a:ln>
                <a:effectLst/>
              </p:spPr>
              <p:style>
                <a:lnRef idx="1">
                  <a:schemeClr val="accent1"/>
                </a:lnRef>
                <a:fillRef idx="0">
                  <a:schemeClr val="accent1"/>
                </a:fillRef>
                <a:effectRef idx="0">
                  <a:schemeClr val="accent1"/>
                </a:effectRef>
                <a:fontRef idx="minor">
                  <a:schemeClr val="tx1"/>
                </a:fontRef>
              </p:style>
            </p:cxnSp>
          </p:grpSp>
          <p:grpSp>
            <p:nvGrpSpPr>
              <p:cNvPr id="188" name="グループ化 187">
                <a:extLst>
                  <a:ext uri="{FF2B5EF4-FFF2-40B4-BE49-F238E27FC236}">
                    <a16:creationId xmlns:a16="http://schemas.microsoft.com/office/drawing/2014/main" id="{516C8262-2664-4CB9-9F80-1D67D8B18C66}"/>
                  </a:ext>
                </a:extLst>
              </p:cNvPr>
              <p:cNvGrpSpPr/>
              <p:nvPr/>
            </p:nvGrpSpPr>
            <p:grpSpPr>
              <a:xfrm>
                <a:off x="-4007534" y="2577676"/>
                <a:ext cx="407627" cy="252000"/>
                <a:chOff x="488552" y="1915333"/>
                <a:chExt cx="407627" cy="266037"/>
              </a:xfrm>
              <a:grpFill/>
            </p:grpSpPr>
            <p:sp>
              <p:nvSpPr>
                <p:cNvPr id="189" name="楕円 188">
                  <a:extLst>
                    <a:ext uri="{FF2B5EF4-FFF2-40B4-BE49-F238E27FC236}">
                      <a16:creationId xmlns:a16="http://schemas.microsoft.com/office/drawing/2014/main" id="{C089899C-F880-478A-A140-07B52C4675A9}"/>
                    </a:ext>
                  </a:extLst>
                </p:cNvPr>
                <p:cNvSpPr/>
                <p:nvPr/>
              </p:nvSpPr>
              <p:spPr>
                <a:xfrm>
                  <a:off x="633607" y="1915333"/>
                  <a:ext cx="262572" cy="266037"/>
                </a:xfrm>
                <a:prstGeom prst="ellipse">
                  <a:avLst/>
                </a:prstGeom>
                <a:grpFill/>
                <a:ln>
                  <a:solidFill>
                    <a:srgbClr val="FFC000">
                      <a:alpha val="4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cxnSp>
              <p:nvCxnSpPr>
                <p:cNvPr id="190" name="直線コネクタ 189">
                  <a:extLst>
                    <a:ext uri="{FF2B5EF4-FFF2-40B4-BE49-F238E27FC236}">
                      <a16:creationId xmlns:a16="http://schemas.microsoft.com/office/drawing/2014/main" id="{9CBF099B-3CCD-4979-9978-48B59B1F176C}"/>
                    </a:ext>
                  </a:extLst>
                </p:cNvPr>
                <p:cNvCxnSpPr>
                  <a:cxnSpLocks/>
                </p:cNvCxnSpPr>
                <p:nvPr/>
              </p:nvCxnSpPr>
              <p:spPr>
                <a:xfrm>
                  <a:off x="488552" y="2048352"/>
                  <a:ext cx="145055" cy="0"/>
                </a:xfrm>
                <a:prstGeom prst="line">
                  <a:avLst/>
                </a:prstGeom>
                <a:grpFill/>
                <a:ln w="28575">
                  <a:solidFill>
                    <a:srgbClr val="FFC000">
                      <a:alpha val="45000"/>
                    </a:srgbClr>
                  </a:solidFill>
                </a:ln>
                <a:effectLst/>
              </p:spPr>
              <p:style>
                <a:lnRef idx="1">
                  <a:schemeClr val="accent1"/>
                </a:lnRef>
                <a:fillRef idx="0">
                  <a:schemeClr val="accent1"/>
                </a:fillRef>
                <a:effectRef idx="0">
                  <a:schemeClr val="accent1"/>
                </a:effectRef>
                <a:fontRef idx="minor">
                  <a:schemeClr val="tx1"/>
                </a:fontRef>
              </p:style>
            </p:cxnSp>
          </p:grpSp>
          <p:grpSp>
            <p:nvGrpSpPr>
              <p:cNvPr id="191" name="グループ化 190">
                <a:extLst>
                  <a:ext uri="{FF2B5EF4-FFF2-40B4-BE49-F238E27FC236}">
                    <a16:creationId xmlns:a16="http://schemas.microsoft.com/office/drawing/2014/main" id="{4BBB9780-72E2-46A0-B4E4-0CF53381F063}"/>
                  </a:ext>
                </a:extLst>
              </p:cNvPr>
              <p:cNvGrpSpPr/>
              <p:nvPr/>
            </p:nvGrpSpPr>
            <p:grpSpPr>
              <a:xfrm>
                <a:off x="-4007534" y="2971026"/>
                <a:ext cx="407627" cy="252000"/>
                <a:chOff x="488552" y="1915333"/>
                <a:chExt cx="407627" cy="266037"/>
              </a:xfrm>
              <a:grpFill/>
            </p:grpSpPr>
            <p:sp>
              <p:nvSpPr>
                <p:cNvPr id="192" name="楕円 191">
                  <a:extLst>
                    <a:ext uri="{FF2B5EF4-FFF2-40B4-BE49-F238E27FC236}">
                      <a16:creationId xmlns:a16="http://schemas.microsoft.com/office/drawing/2014/main" id="{65801D44-D551-4C87-AE9F-C4FEC5E714EF}"/>
                    </a:ext>
                  </a:extLst>
                </p:cNvPr>
                <p:cNvSpPr/>
                <p:nvPr/>
              </p:nvSpPr>
              <p:spPr>
                <a:xfrm>
                  <a:off x="633607" y="1915333"/>
                  <a:ext cx="262572" cy="266037"/>
                </a:xfrm>
                <a:prstGeom prst="ellipse">
                  <a:avLst/>
                </a:prstGeom>
                <a:grpFill/>
                <a:ln>
                  <a:solidFill>
                    <a:srgbClr val="FFC000">
                      <a:alpha val="4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cxnSp>
              <p:nvCxnSpPr>
                <p:cNvPr id="193" name="直線コネクタ 192">
                  <a:extLst>
                    <a:ext uri="{FF2B5EF4-FFF2-40B4-BE49-F238E27FC236}">
                      <a16:creationId xmlns:a16="http://schemas.microsoft.com/office/drawing/2014/main" id="{B830226D-A9F5-41BB-980A-11953976F56A}"/>
                    </a:ext>
                  </a:extLst>
                </p:cNvPr>
                <p:cNvCxnSpPr>
                  <a:cxnSpLocks/>
                </p:cNvCxnSpPr>
                <p:nvPr/>
              </p:nvCxnSpPr>
              <p:spPr>
                <a:xfrm>
                  <a:off x="488552" y="2048352"/>
                  <a:ext cx="145055" cy="0"/>
                </a:xfrm>
                <a:prstGeom prst="line">
                  <a:avLst/>
                </a:prstGeom>
                <a:grpFill/>
                <a:ln w="28575">
                  <a:solidFill>
                    <a:srgbClr val="FFC000">
                      <a:alpha val="45000"/>
                    </a:srgbClr>
                  </a:solidFill>
                </a:ln>
                <a:effectLst/>
              </p:spPr>
              <p:style>
                <a:lnRef idx="1">
                  <a:schemeClr val="accent1"/>
                </a:lnRef>
                <a:fillRef idx="0">
                  <a:schemeClr val="accent1"/>
                </a:fillRef>
                <a:effectRef idx="0">
                  <a:schemeClr val="accent1"/>
                </a:effectRef>
                <a:fontRef idx="minor">
                  <a:schemeClr val="tx1"/>
                </a:fontRef>
              </p:style>
            </p:cxnSp>
          </p:grpSp>
          <p:grpSp>
            <p:nvGrpSpPr>
              <p:cNvPr id="194" name="グループ化 193">
                <a:extLst>
                  <a:ext uri="{FF2B5EF4-FFF2-40B4-BE49-F238E27FC236}">
                    <a16:creationId xmlns:a16="http://schemas.microsoft.com/office/drawing/2014/main" id="{9F4EECEB-EA4D-4C86-92FB-B4AD127F59FD}"/>
                  </a:ext>
                </a:extLst>
              </p:cNvPr>
              <p:cNvGrpSpPr/>
              <p:nvPr/>
            </p:nvGrpSpPr>
            <p:grpSpPr>
              <a:xfrm>
                <a:off x="-4007534" y="3364376"/>
                <a:ext cx="407627" cy="252000"/>
                <a:chOff x="488552" y="1915333"/>
                <a:chExt cx="407627" cy="266037"/>
              </a:xfrm>
              <a:grpFill/>
            </p:grpSpPr>
            <p:sp>
              <p:nvSpPr>
                <p:cNvPr id="195" name="楕円 194">
                  <a:extLst>
                    <a:ext uri="{FF2B5EF4-FFF2-40B4-BE49-F238E27FC236}">
                      <a16:creationId xmlns:a16="http://schemas.microsoft.com/office/drawing/2014/main" id="{23F0D853-53FD-4BFF-A394-6E1FE043953E}"/>
                    </a:ext>
                  </a:extLst>
                </p:cNvPr>
                <p:cNvSpPr/>
                <p:nvPr/>
              </p:nvSpPr>
              <p:spPr>
                <a:xfrm>
                  <a:off x="633607" y="1915333"/>
                  <a:ext cx="262572" cy="266037"/>
                </a:xfrm>
                <a:prstGeom prst="ellipse">
                  <a:avLst/>
                </a:prstGeom>
                <a:grpFill/>
                <a:ln>
                  <a:solidFill>
                    <a:srgbClr val="FFC000">
                      <a:alpha val="4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cxnSp>
              <p:nvCxnSpPr>
                <p:cNvPr id="196" name="直線コネクタ 195">
                  <a:extLst>
                    <a:ext uri="{FF2B5EF4-FFF2-40B4-BE49-F238E27FC236}">
                      <a16:creationId xmlns:a16="http://schemas.microsoft.com/office/drawing/2014/main" id="{7B08629B-886A-4DB7-A207-0E3AAF148F11}"/>
                    </a:ext>
                  </a:extLst>
                </p:cNvPr>
                <p:cNvCxnSpPr>
                  <a:cxnSpLocks/>
                </p:cNvCxnSpPr>
                <p:nvPr/>
              </p:nvCxnSpPr>
              <p:spPr>
                <a:xfrm>
                  <a:off x="488552" y="2048352"/>
                  <a:ext cx="145055" cy="0"/>
                </a:xfrm>
                <a:prstGeom prst="line">
                  <a:avLst/>
                </a:prstGeom>
                <a:grpFill/>
                <a:ln w="28575">
                  <a:solidFill>
                    <a:srgbClr val="FFC000">
                      <a:alpha val="45000"/>
                    </a:srgbClr>
                  </a:solidFill>
                </a:ln>
                <a:effectLst/>
              </p:spPr>
              <p:style>
                <a:lnRef idx="1">
                  <a:schemeClr val="accent1"/>
                </a:lnRef>
                <a:fillRef idx="0">
                  <a:schemeClr val="accent1"/>
                </a:fillRef>
                <a:effectRef idx="0">
                  <a:schemeClr val="accent1"/>
                </a:effectRef>
                <a:fontRef idx="minor">
                  <a:schemeClr val="tx1"/>
                </a:fontRef>
              </p:style>
            </p:cxnSp>
          </p:grpSp>
          <p:grpSp>
            <p:nvGrpSpPr>
              <p:cNvPr id="197" name="グループ化 196">
                <a:extLst>
                  <a:ext uri="{FF2B5EF4-FFF2-40B4-BE49-F238E27FC236}">
                    <a16:creationId xmlns:a16="http://schemas.microsoft.com/office/drawing/2014/main" id="{7F047F42-7A50-4147-915B-7EE4C9406432}"/>
                  </a:ext>
                </a:extLst>
              </p:cNvPr>
              <p:cNvGrpSpPr/>
              <p:nvPr/>
            </p:nvGrpSpPr>
            <p:grpSpPr>
              <a:xfrm>
                <a:off x="-4007534" y="3757728"/>
                <a:ext cx="407627" cy="252000"/>
                <a:chOff x="488552" y="1915333"/>
                <a:chExt cx="407627" cy="266037"/>
              </a:xfrm>
              <a:grpFill/>
            </p:grpSpPr>
            <p:sp>
              <p:nvSpPr>
                <p:cNvPr id="198" name="楕円 197">
                  <a:extLst>
                    <a:ext uri="{FF2B5EF4-FFF2-40B4-BE49-F238E27FC236}">
                      <a16:creationId xmlns:a16="http://schemas.microsoft.com/office/drawing/2014/main" id="{B8A25C83-8733-4A19-9D88-1D71BA4D08DA}"/>
                    </a:ext>
                  </a:extLst>
                </p:cNvPr>
                <p:cNvSpPr/>
                <p:nvPr/>
              </p:nvSpPr>
              <p:spPr>
                <a:xfrm>
                  <a:off x="633607" y="1915333"/>
                  <a:ext cx="262572" cy="266037"/>
                </a:xfrm>
                <a:prstGeom prst="ellipse">
                  <a:avLst/>
                </a:prstGeom>
                <a:grpFill/>
                <a:ln>
                  <a:solidFill>
                    <a:srgbClr val="FFC000">
                      <a:alpha val="4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cxnSp>
              <p:nvCxnSpPr>
                <p:cNvPr id="199" name="直線コネクタ 198">
                  <a:extLst>
                    <a:ext uri="{FF2B5EF4-FFF2-40B4-BE49-F238E27FC236}">
                      <a16:creationId xmlns:a16="http://schemas.microsoft.com/office/drawing/2014/main" id="{B4648795-D1D7-4CDD-AB66-7C43609646DA}"/>
                    </a:ext>
                  </a:extLst>
                </p:cNvPr>
                <p:cNvCxnSpPr>
                  <a:cxnSpLocks/>
                </p:cNvCxnSpPr>
                <p:nvPr/>
              </p:nvCxnSpPr>
              <p:spPr>
                <a:xfrm>
                  <a:off x="488552" y="2048352"/>
                  <a:ext cx="145055" cy="0"/>
                </a:xfrm>
                <a:prstGeom prst="line">
                  <a:avLst/>
                </a:prstGeom>
                <a:grpFill/>
                <a:ln w="28575">
                  <a:solidFill>
                    <a:srgbClr val="FFC000">
                      <a:alpha val="45000"/>
                    </a:srgbClr>
                  </a:solidFill>
                </a:ln>
                <a:effectLst/>
              </p:spPr>
              <p:style>
                <a:lnRef idx="1">
                  <a:schemeClr val="accent1"/>
                </a:lnRef>
                <a:fillRef idx="0">
                  <a:schemeClr val="accent1"/>
                </a:fillRef>
                <a:effectRef idx="0">
                  <a:schemeClr val="accent1"/>
                </a:effectRef>
                <a:fontRef idx="minor">
                  <a:schemeClr val="tx1"/>
                </a:fontRef>
              </p:style>
            </p:cxnSp>
          </p:grpSp>
        </p:grpSp>
      </p:grpSp>
      <p:sp>
        <p:nvSpPr>
          <p:cNvPr id="182" name="テキスト ボックス 181">
            <a:extLst>
              <a:ext uri="{FF2B5EF4-FFF2-40B4-BE49-F238E27FC236}">
                <a16:creationId xmlns:a16="http://schemas.microsoft.com/office/drawing/2014/main" id="{D26BA0F1-CEFD-41B9-903B-DA79F77558CC}"/>
              </a:ext>
            </a:extLst>
          </p:cNvPr>
          <p:cNvSpPr txBox="1"/>
          <p:nvPr/>
        </p:nvSpPr>
        <p:spPr>
          <a:xfrm>
            <a:off x="391871" y="1678371"/>
            <a:ext cx="6248564" cy="172354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10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endParaRPr>
          </a:p>
          <a:p>
            <a:pPr marL="0" marR="0" lvl="0" indent="180975" algn="l" defTabSz="457200" rtl="0" eaLnBrk="1" fontAlgn="auto" latinLnBrk="0" hangingPunct="1">
              <a:lnSpc>
                <a:spcPct val="100000"/>
              </a:lnSpc>
              <a:spcBef>
                <a:spcPts val="0"/>
              </a:spcBef>
              <a:spcAft>
                <a:spcPts val="0"/>
              </a:spcAft>
              <a:buClrTx/>
              <a:buSzTx/>
              <a:buFontTx/>
              <a:buNone/>
              <a:tabLst/>
              <a:defRPr/>
            </a:pPr>
            <a:r>
              <a:rPr kumimoji="0" lang="ja-JP" altLang="en-US" sz="12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rPr>
              <a:t>１．</a:t>
            </a:r>
            <a:r>
              <a:rPr kumimoji="0" lang="ja-JP" altLang="ja-JP" sz="12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rPr>
              <a:t>学齢期から成⼈期への切れ⽬のない⽀援について</a:t>
            </a:r>
            <a:r>
              <a:rPr kumimoji="0"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rPr>
              <a:t>　　　</a:t>
            </a:r>
            <a:endParaRPr kumimoji="0" lang="en-US" altLang="ja-JP"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8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rPr>
              <a:t>　　　       </a:t>
            </a:r>
            <a:r>
              <a:rPr kumimoji="0" lang="ja-JP" altLang="ja-JP" sz="800" b="0" i="0" u="sng"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rPr>
              <a:t>講師　社会福祉法人愛徳福祉会　⼤阪発達総合療育センター地域医療連携部地域医療・福祉相談室</a:t>
            </a:r>
            <a:r>
              <a:rPr kumimoji="0" lang="ja-JP" altLang="en-US" sz="800" b="0" i="0" u="sng"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rPr>
              <a:t>　</a:t>
            </a:r>
            <a:r>
              <a:rPr kumimoji="0" lang="ja-JP" altLang="ja-JP" sz="800" b="0" i="0" u="sng"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rPr>
              <a:t>室⻑　近藤　正子</a:t>
            </a:r>
            <a:r>
              <a:rPr kumimoji="0" lang="ja-JP" altLang="en-US" sz="8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rPr>
              <a:t>　　</a:t>
            </a:r>
            <a:endParaRPr kumimoji="0" lang="en-US" altLang="ja-JP" sz="8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8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rPr>
              <a:t>                      </a:t>
            </a:r>
            <a:r>
              <a:rPr kumimoji="0" lang="ja-JP" altLang="ja-JP" sz="8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rPr>
              <a:t>看護師／社会福祉士／相談支援専門員</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8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endParaRPr>
          </a:p>
          <a:p>
            <a:pPr marL="0" marR="0" lvl="0" indent="180975" algn="l" defTabSz="457200" rtl="0" eaLnBrk="1" fontAlgn="auto" latinLnBrk="0" hangingPunct="1">
              <a:lnSpc>
                <a:spcPct val="100000"/>
              </a:lnSpc>
              <a:spcBef>
                <a:spcPts val="0"/>
              </a:spcBef>
              <a:spcAft>
                <a:spcPts val="0"/>
              </a:spcAft>
              <a:buClrTx/>
              <a:buSzTx/>
              <a:buFontTx/>
              <a:buNone/>
              <a:tabLst/>
              <a:defRPr/>
            </a:pPr>
            <a:r>
              <a:rPr kumimoji="0" lang="ja-JP" altLang="en-US" sz="12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rPr>
              <a:t>２．</a:t>
            </a:r>
            <a:r>
              <a:rPr kumimoji="0" lang="ja-JP" altLang="ja-JP" sz="12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rPr>
              <a:t>脳性まひの方の在宅における医療的ケアの実際</a:t>
            </a:r>
            <a:r>
              <a:rPr kumimoji="0"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rPr>
              <a:t>　　</a:t>
            </a:r>
            <a:r>
              <a:rPr kumimoji="0" lang="ja-JP" altLang="en-US" sz="105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rPr>
              <a:t>　</a:t>
            </a:r>
            <a:endParaRPr kumimoji="0" lang="en-US" altLang="ja-JP" sz="105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endParaRPr>
          </a:p>
          <a:p>
            <a:pPr marL="0" marR="0" lvl="0" indent="180975" algn="l" defTabSz="457200" rtl="0" eaLnBrk="1" fontAlgn="auto" latinLnBrk="0" hangingPunct="1">
              <a:lnSpc>
                <a:spcPct val="100000"/>
              </a:lnSpc>
              <a:spcBef>
                <a:spcPts val="0"/>
              </a:spcBef>
              <a:spcAft>
                <a:spcPts val="0"/>
              </a:spcAft>
              <a:buClrTx/>
              <a:buSzTx/>
              <a:buFontTx/>
              <a:buNone/>
              <a:tabLst/>
              <a:defRPr/>
            </a:pPr>
            <a:r>
              <a:rPr kumimoji="0" lang="en-US" altLang="ja-JP" sz="8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rPr>
              <a:t>          </a:t>
            </a:r>
            <a:r>
              <a:rPr kumimoji="0" lang="ja-JP" altLang="en-US" sz="8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rPr>
              <a:t> </a:t>
            </a:r>
            <a:r>
              <a:rPr kumimoji="0" lang="ja-JP" altLang="ja-JP" sz="800" b="0" i="0" u="sng"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rPr>
              <a:t>講師　社会医療法人大道会　訪問看護ステーションおおみち　管理者　川本　麻衣</a:t>
            </a:r>
            <a:r>
              <a:rPr kumimoji="0" lang="ja-JP" altLang="en-US" sz="800" b="0" i="0" u="sng"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rPr>
              <a:t>　</a:t>
            </a:r>
            <a:endParaRPr kumimoji="1" lang="ja-JP" altLang="en-US" sz="18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endParaRPr>
          </a:p>
          <a:p>
            <a:pPr marL="0" marR="0" lvl="0" indent="180975" algn="l" defTabSz="457200" rtl="0" eaLnBrk="1" fontAlgn="auto" latinLnBrk="0" hangingPunct="1">
              <a:lnSpc>
                <a:spcPct val="100000"/>
              </a:lnSpc>
              <a:spcBef>
                <a:spcPts val="0"/>
              </a:spcBef>
              <a:spcAft>
                <a:spcPts val="0"/>
              </a:spcAft>
              <a:buClrTx/>
              <a:buSzTx/>
              <a:buFontTx/>
              <a:buNone/>
              <a:tabLst/>
              <a:defRPr/>
            </a:pPr>
            <a:endParaRPr kumimoji="0" lang="en-US" altLang="ja-JP"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endParaRPr>
          </a:p>
          <a:p>
            <a:pPr marL="0" marR="0" lvl="0" indent="180975" algn="l" defTabSz="457200" rtl="0" eaLnBrk="1" fontAlgn="auto" latinLnBrk="0" hangingPunct="1">
              <a:lnSpc>
                <a:spcPct val="100000"/>
              </a:lnSpc>
              <a:spcBef>
                <a:spcPts val="0"/>
              </a:spcBef>
              <a:spcAft>
                <a:spcPts val="0"/>
              </a:spcAft>
              <a:buClrTx/>
              <a:buSzTx/>
              <a:buFontTx/>
              <a:buNone/>
              <a:tabLst/>
              <a:defRPr/>
            </a:pPr>
            <a:r>
              <a:rPr kumimoji="0" lang="ja-JP" altLang="en-US" sz="12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rPr>
              <a:t>３．摂食嚥下障害の対応　～環境調整を中心に～</a:t>
            </a:r>
            <a:endParaRPr kumimoji="0"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rPr>
              <a:t>　　　　 </a:t>
            </a:r>
            <a:r>
              <a:rPr kumimoji="0" lang="ja-JP" altLang="ja-JP" sz="800" b="0" i="0" u="sng"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rPr>
              <a:t>講師　社会福祉法人愛徳福祉会　⼤阪発達総合療育センター</a:t>
            </a:r>
            <a:r>
              <a:rPr kumimoji="0" lang="ja-JP" altLang="en-US" sz="800" b="0" i="0" u="sng"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rPr>
              <a:t>看護部　牛尾　実有紀</a:t>
            </a:r>
            <a:endParaRPr kumimoji="0" lang="en-US" altLang="ja-JP" sz="8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8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rPr>
              <a:t>                     </a:t>
            </a:r>
            <a:r>
              <a:rPr kumimoji="0" lang="ja-JP" altLang="en-US" sz="8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rPr>
              <a:t>摂食・嚥下障害看護認定看護師　</a:t>
            </a:r>
            <a:endParaRPr kumimoji="0" lang="en-US" altLang="ja-JP" sz="8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endParaRPr>
          </a:p>
        </p:txBody>
      </p:sp>
      <p:sp>
        <p:nvSpPr>
          <p:cNvPr id="183" name="テキスト ボックス 182">
            <a:extLst>
              <a:ext uri="{FF2B5EF4-FFF2-40B4-BE49-F238E27FC236}">
                <a16:creationId xmlns:a16="http://schemas.microsoft.com/office/drawing/2014/main" id="{805A17C1-6E93-45B2-8BD7-244E834CA874}"/>
              </a:ext>
            </a:extLst>
          </p:cNvPr>
          <p:cNvSpPr txBox="1"/>
          <p:nvPr/>
        </p:nvSpPr>
        <p:spPr>
          <a:xfrm>
            <a:off x="454880" y="1169597"/>
            <a:ext cx="6064670"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rPr>
              <a:t>～第１部～</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rPr>
              <a:t>「脳性まひによる障がいのある方への支援を理解する」</a:t>
            </a:r>
          </a:p>
        </p:txBody>
      </p:sp>
      <p:grpSp>
        <p:nvGrpSpPr>
          <p:cNvPr id="19" name="グループ化 18">
            <a:extLst>
              <a:ext uri="{FF2B5EF4-FFF2-40B4-BE49-F238E27FC236}">
                <a16:creationId xmlns:a16="http://schemas.microsoft.com/office/drawing/2014/main" id="{E8FF94EB-A6F2-439C-9308-3D0648AAA33E}"/>
              </a:ext>
            </a:extLst>
          </p:cNvPr>
          <p:cNvGrpSpPr/>
          <p:nvPr/>
        </p:nvGrpSpPr>
        <p:grpSpPr>
          <a:xfrm>
            <a:off x="157223" y="3656505"/>
            <a:ext cx="6552940" cy="6084489"/>
            <a:chOff x="166657" y="3714020"/>
            <a:chExt cx="6552940" cy="5995608"/>
          </a:xfrm>
        </p:grpSpPr>
        <p:grpSp>
          <p:nvGrpSpPr>
            <p:cNvPr id="289" name="グループ化 288">
              <a:extLst>
                <a:ext uri="{FF2B5EF4-FFF2-40B4-BE49-F238E27FC236}">
                  <a16:creationId xmlns:a16="http://schemas.microsoft.com/office/drawing/2014/main" id="{856AF94C-9C45-4F45-AC4D-35B7F8C88908}"/>
                </a:ext>
              </a:extLst>
            </p:cNvPr>
            <p:cNvGrpSpPr/>
            <p:nvPr/>
          </p:nvGrpSpPr>
          <p:grpSpPr>
            <a:xfrm>
              <a:off x="187479" y="3714020"/>
              <a:ext cx="6532118" cy="5995608"/>
              <a:chOff x="171843" y="3891720"/>
              <a:chExt cx="6532118" cy="5995608"/>
            </a:xfrm>
          </p:grpSpPr>
          <p:sp>
            <p:nvSpPr>
              <p:cNvPr id="206" name="正方形/長方形 205">
                <a:extLst>
                  <a:ext uri="{FF2B5EF4-FFF2-40B4-BE49-F238E27FC236}">
                    <a16:creationId xmlns:a16="http://schemas.microsoft.com/office/drawing/2014/main" id="{483D0D35-A3B8-4761-9E4D-9D3DF7A73C9A}"/>
                  </a:ext>
                </a:extLst>
              </p:cNvPr>
              <p:cNvSpPr/>
              <p:nvPr/>
            </p:nvSpPr>
            <p:spPr>
              <a:xfrm>
                <a:off x="247980" y="3984314"/>
                <a:ext cx="6455981" cy="5903014"/>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08" name="正方形/長方形 207">
                <a:extLst>
                  <a:ext uri="{FF2B5EF4-FFF2-40B4-BE49-F238E27FC236}">
                    <a16:creationId xmlns:a16="http://schemas.microsoft.com/office/drawing/2014/main" id="{94A5DE28-818F-4389-8A68-6C74C06EC4F5}"/>
                  </a:ext>
                </a:extLst>
              </p:cNvPr>
              <p:cNvSpPr/>
              <p:nvPr/>
            </p:nvSpPr>
            <p:spPr>
              <a:xfrm>
                <a:off x="171843" y="3891720"/>
                <a:ext cx="6455981" cy="5903014"/>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grpSp>
        <p:grpSp>
          <p:nvGrpSpPr>
            <p:cNvPr id="249" name="グループ化 248">
              <a:extLst>
                <a:ext uri="{FF2B5EF4-FFF2-40B4-BE49-F238E27FC236}">
                  <a16:creationId xmlns:a16="http://schemas.microsoft.com/office/drawing/2014/main" id="{2B4798AE-86A2-49A6-B327-338B72565884}"/>
                </a:ext>
              </a:extLst>
            </p:cNvPr>
            <p:cNvGrpSpPr/>
            <p:nvPr/>
          </p:nvGrpSpPr>
          <p:grpSpPr>
            <a:xfrm>
              <a:off x="805295" y="4141985"/>
              <a:ext cx="5653670" cy="5339216"/>
              <a:chOff x="789659" y="4319685"/>
              <a:chExt cx="5653670" cy="5339216"/>
            </a:xfrm>
          </p:grpSpPr>
          <p:cxnSp>
            <p:nvCxnSpPr>
              <p:cNvPr id="229" name="直線コネクタ 228">
                <a:extLst>
                  <a:ext uri="{FF2B5EF4-FFF2-40B4-BE49-F238E27FC236}">
                    <a16:creationId xmlns:a16="http://schemas.microsoft.com/office/drawing/2014/main" id="{A2077127-2FA8-4D75-922B-F1637FCA84A3}"/>
                  </a:ext>
                </a:extLst>
              </p:cNvPr>
              <p:cNvCxnSpPr>
                <a:cxnSpLocks/>
              </p:cNvCxnSpPr>
              <p:nvPr/>
            </p:nvCxnSpPr>
            <p:spPr>
              <a:xfrm>
                <a:off x="789659" y="4319685"/>
                <a:ext cx="5653670" cy="0"/>
              </a:xfrm>
              <a:prstGeom prst="line">
                <a:avLst/>
              </a:prstGeom>
              <a:ln w="635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30" name="直線コネクタ 229">
                <a:extLst>
                  <a:ext uri="{FF2B5EF4-FFF2-40B4-BE49-F238E27FC236}">
                    <a16:creationId xmlns:a16="http://schemas.microsoft.com/office/drawing/2014/main" id="{926AE934-72D6-4935-BA8C-230E92ED82A7}"/>
                  </a:ext>
                </a:extLst>
              </p:cNvPr>
              <p:cNvCxnSpPr>
                <a:cxnSpLocks/>
              </p:cNvCxnSpPr>
              <p:nvPr/>
            </p:nvCxnSpPr>
            <p:spPr>
              <a:xfrm>
                <a:off x="789659" y="4701058"/>
                <a:ext cx="5653670" cy="0"/>
              </a:xfrm>
              <a:prstGeom prst="line">
                <a:avLst/>
              </a:prstGeom>
              <a:ln w="635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31" name="直線コネクタ 230">
                <a:extLst>
                  <a:ext uri="{FF2B5EF4-FFF2-40B4-BE49-F238E27FC236}">
                    <a16:creationId xmlns:a16="http://schemas.microsoft.com/office/drawing/2014/main" id="{E632FA24-223F-41D4-A0B0-D5BB384ED2B9}"/>
                  </a:ext>
                </a:extLst>
              </p:cNvPr>
              <p:cNvCxnSpPr>
                <a:cxnSpLocks/>
              </p:cNvCxnSpPr>
              <p:nvPr/>
            </p:nvCxnSpPr>
            <p:spPr>
              <a:xfrm>
                <a:off x="789659" y="5082431"/>
                <a:ext cx="5653670" cy="0"/>
              </a:xfrm>
              <a:prstGeom prst="line">
                <a:avLst/>
              </a:prstGeom>
              <a:ln w="635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32" name="直線コネクタ 231">
                <a:extLst>
                  <a:ext uri="{FF2B5EF4-FFF2-40B4-BE49-F238E27FC236}">
                    <a16:creationId xmlns:a16="http://schemas.microsoft.com/office/drawing/2014/main" id="{CEFCD540-D1F6-4317-86A1-D6AE3AE4FDDF}"/>
                  </a:ext>
                </a:extLst>
              </p:cNvPr>
              <p:cNvCxnSpPr>
                <a:cxnSpLocks/>
              </p:cNvCxnSpPr>
              <p:nvPr/>
            </p:nvCxnSpPr>
            <p:spPr>
              <a:xfrm>
                <a:off x="789659" y="5463804"/>
                <a:ext cx="5653670" cy="0"/>
              </a:xfrm>
              <a:prstGeom prst="line">
                <a:avLst/>
              </a:prstGeom>
              <a:ln w="635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33" name="直線コネクタ 232">
                <a:extLst>
                  <a:ext uri="{FF2B5EF4-FFF2-40B4-BE49-F238E27FC236}">
                    <a16:creationId xmlns:a16="http://schemas.microsoft.com/office/drawing/2014/main" id="{AEB86B7C-FC8D-4416-BBBD-690A4BA1ED51}"/>
                  </a:ext>
                </a:extLst>
              </p:cNvPr>
              <p:cNvCxnSpPr>
                <a:cxnSpLocks/>
              </p:cNvCxnSpPr>
              <p:nvPr/>
            </p:nvCxnSpPr>
            <p:spPr>
              <a:xfrm>
                <a:off x="789659" y="5845177"/>
                <a:ext cx="5653670" cy="0"/>
              </a:xfrm>
              <a:prstGeom prst="line">
                <a:avLst/>
              </a:prstGeom>
              <a:ln w="635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34" name="直線コネクタ 233">
                <a:extLst>
                  <a:ext uri="{FF2B5EF4-FFF2-40B4-BE49-F238E27FC236}">
                    <a16:creationId xmlns:a16="http://schemas.microsoft.com/office/drawing/2014/main" id="{391E1B42-4EC7-4C77-956E-1A21270D6515}"/>
                  </a:ext>
                </a:extLst>
              </p:cNvPr>
              <p:cNvCxnSpPr>
                <a:cxnSpLocks/>
              </p:cNvCxnSpPr>
              <p:nvPr/>
            </p:nvCxnSpPr>
            <p:spPr>
              <a:xfrm>
                <a:off x="789659" y="6226550"/>
                <a:ext cx="5653670" cy="0"/>
              </a:xfrm>
              <a:prstGeom prst="line">
                <a:avLst/>
              </a:prstGeom>
              <a:ln w="635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36" name="直線コネクタ 235">
                <a:extLst>
                  <a:ext uri="{FF2B5EF4-FFF2-40B4-BE49-F238E27FC236}">
                    <a16:creationId xmlns:a16="http://schemas.microsoft.com/office/drawing/2014/main" id="{64FF7319-88C0-4B65-99FF-68106E43CE3D}"/>
                  </a:ext>
                </a:extLst>
              </p:cNvPr>
              <p:cNvCxnSpPr>
                <a:cxnSpLocks/>
              </p:cNvCxnSpPr>
              <p:nvPr/>
            </p:nvCxnSpPr>
            <p:spPr>
              <a:xfrm>
                <a:off x="789659" y="6607923"/>
                <a:ext cx="5653670" cy="0"/>
              </a:xfrm>
              <a:prstGeom prst="line">
                <a:avLst/>
              </a:prstGeom>
              <a:ln w="635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37" name="直線コネクタ 236">
                <a:extLst>
                  <a:ext uri="{FF2B5EF4-FFF2-40B4-BE49-F238E27FC236}">
                    <a16:creationId xmlns:a16="http://schemas.microsoft.com/office/drawing/2014/main" id="{4CB7384F-1792-4999-B74E-5ED62F729A30}"/>
                  </a:ext>
                </a:extLst>
              </p:cNvPr>
              <p:cNvCxnSpPr>
                <a:cxnSpLocks/>
              </p:cNvCxnSpPr>
              <p:nvPr/>
            </p:nvCxnSpPr>
            <p:spPr>
              <a:xfrm>
                <a:off x="789659" y="6989296"/>
                <a:ext cx="5653670" cy="0"/>
              </a:xfrm>
              <a:prstGeom prst="line">
                <a:avLst/>
              </a:prstGeom>
              <a:ln w="635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38" name="直線コネクタ 237">
                <a:extLst>
                  <a:ext uri="{FF2B5EF4-FFF2-40B4-BE49-F238E27FC236}">
                    <a16:creationId xmlns:a16="http://schemas.microsoft.com/office/drawing/2014/main" id="{2050D4CF-954B-4065-AAE5-803ABD81F79E}"/>
                  </a:ext>
                </a:extLst>
              </p:cNvPr>
              <p:cNvCxnSpPr>
                <a:cxnSpLocks/>
              </p:cNvCxnSpPr>
              <p:nvPr/>
            </p:nvCxnSpPr>
            <p:spPr>
              <a:xfrm>
                <a:off x="789659" y="7370669"/>
                <a:ext cx="5653670" cy="0"/>
              </a:xfrm>
              <a:prstGeom prst="line">
                <a:avLst/>
              </a:prstGeom>
              <a:ln w="635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39" name="直線コネクタ 238">
                <a:extLst>
                  <a:ext uri="{FF2B5EF4-FFF2-40B4-BE49-F238E27FC236}">
                    <a16:creationId xmlns:a16="http://schemas.microsoft.com/office/drawing/2014/main" id="{9AFCC056-13E5-4301-8B94-6320766B6590}"/>
                  </a:ext>
                </a:extLst>
              </p:cNvPr>
              <p:cNvCxnSpPr>
                <a:cxnSpLocks/>
              </p:cNvCxnSpPr>
              <p:nvPr/>
            </p:nvCxnSpPr>
            <p:spPr>
              <a:xfrm>
                <a:off x="789659" y="7752042"/>
                <a:ext cx="5653670" cy="0"/>
              </a:xfrm>
              <a:prstGeom prst="line">
                <a:avLst/>
              </a:prstGeom>
              <a:ln w="635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40" name="直線コネクタ 239">
                <a:extLst>
                  <a:ext uri="{FF2B5EF4-FFF2-40B4-BE49-F238E27FC236}">
                    <a16:creationId xmlns:a16="http://schemas.microsoft.com/office/drawing/2014/main" id="{A27BE9FF-B506-4472-AFAF-01B9EC7C1772}"/>
                  </a:ext>
                </a:extLst>
              </p:cNvPr>
              <p:cNvCxnSpPr>
                <a:cxnSpLocks/>
              </p:cNvCxnSpPr>
              <p:nvPr/>
            </p:nvCxnSpPr>
            <p:spPr>
              <a:xfrm>
                <a:off x="789659" y="8133415"/>
                <a:ext cx="5653670" cy="0"/>
              </a:xfrm>
              <a:prstGeom prst="line">
                <a:avLst/>
              </a:prstGeom>
              <a:ln w="635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41" name="直線コネクタ 240">
                <a:extLst>
                  <a:ext uri="{FF2B5EF4-FFF2-40B4-BE49-F238E27FC236}">
                    <a16:creationId xmlns:a16="http://schemas.microsoft.com/office/drawing/2014/main" id="{96C47653-DF51-45EB-BD86-1D212983C8D5}"/>
                  </a:ext>
                </a:extLst>
              </p:cNvPr>
              <p:cNvCxnSpPr>
                <a:cxnSpLocks/>
              </p:cNvCxnSpPr>
              <p:nvPr/>
            </p:nvCxnSpPr>
            <p:spPr>
              <a:xfrm>
                <a:off x="789659" y="8514788"/>
                <a:ext cx="5653670" cy="0"/>
              </a:xfrm>
              <a:prstGeom prst="line">
                <a:avLst/>
              </a:prstGeom>
              <a:ln w="635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46" name="直線コネクタ 245">
                <a:extLst>
                  <a:ext uri="{FF2B5EF4-FFF2-40B4-BE49-F238E27FC236}">
                    <a16:creationId xmlns:a16="http://schemas.microsoft.com/office/drawing/2014/main" id="{D4E45803-DBC6-4BF9-8C00-21E4755C3EF0}"/>
                  </a:ext>
                </a:extLst>
              </p:cNvPr>
              <p:cNvCxnSpPr>
                <a:cxnSpLocks/>
              </p:cNvCxnSpPr>
              <p:nvPr/>
            </p:nvCxnSpPr>
            <p:spPr>
              <a:xfrm>
                <a:off x="789659" y="8896161"/>
                <a:ext cx="5653670" cy="0"/>
              </a:xfrm>
              <a:prstGeom prst="line">
                <a:avLst/>
              </a:prstGeom>
              <a:ln w="635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47" name="直線コネクタ 246">
                <a:extLst>
                  <a:ext uri="{FF2B5EF4-FFF2-40B4-BE49-F238E27FC236}">
                    <a16:creationId xmlns:a16="http://schemas.microsoft.com/office/drawing/2014/main" id="{FFC2356D-DCEA-478E-AB55-AB32E3029B6C}"/>
                  </a:ext>
                </a:extLst>
              </p:cNvPr>
              <p:cNvCxnSpPr>
                <a:cxnSpLocks/>
              </p:cNvCxnSpPr>
              <p:nvPr/>
            </p:nvCxnSpPr>
            <p:spPr>
              <a:xfrm>
                <a:off x="789659" y="9277534"/>
                <a:ext cx="5653670" cy="0"/>
              </a:xfrm>
              <a:prstGeom prst="line">
                <a:avLst/>
              </a:prstGeom>
              <a:ln w="635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48" name="直線コネクタ 247">
                <a:extLst>
                  <a:ext uri="{FF2B5EF4-FFF2-40B4-BE49-F238E27FC236}">
                    <a16:creationId xmlns:a16="http://schemas.microsoft.com/office/drawing/2014/main" id="{1DADF52E-7A81-444B-8B0D-AE4E558A61D8}"/>
                  </a:ext>
                </a:extLst>
              </p:cNvPr>
              <p:cNvCxnSpPr>
                <a:cxnSpLocks/>
              </p:cNvCxnSpPr>
              <p:nvPr/>
            </p:nvCxnSpPr>
            <p:spPr>
              <a:xfrm>
                <a:off x="789659" y="9658901"/>
                <a:ext cx="5653670" cy="0"/>
              </a:xfrm>
              <a:prstGeom prst="line">
                <a:avLst/>
              </a:prstGeom>
              <a:ln w="635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grpSp>
          <p:nvGrpSpPr>
            <p:cNvPr id="300" name="グループ化 299">
              <a:extLst>
                <a:ext uri="{FF2B5EF4-FFF2-40B4-BE49-F238E27FC236}">
                  <a16:creationId xmlns:a16="http://schemas.microsoft.com/office/drawing/2014/main" id="{6AEFD0E5-B69F-4FB6-8353-DE3E824EA191}"/>
                </a:ext>
              </a:extLst>
            </p:cNvPr>
            <p:cNvGrpSpPr/>
            <p:nvPr/>
          </p:nvGrpSpPr>
          <p:grpSpPr>
            <a:xfrm>
              <a:off x="166657" y="4038699"/>
              <a:ext cx="407627" cy="5411295"/>
              <a:chOff x="182198" y="3976988"/>
              <a:chExt cx="407627" cy="5411295"/>
            </a:xfrm>
            <a:solidFill>
              <a:srgbClr val="FFC000">
                <a:alpha val="45000"/>
              </a:srgbClr>
            </a:solidFill>
          </p:grpSpPr>
          <p:grpSp>
            <p:nvGrpSpPr>
              <p:cNvPr id="211" name="グループ化 210">
                <a:extLst>
                  <a:ext uri="{FF2B5EF4-FFF2-40B4-BE49-F238E27FC236}">
                    <a16:creationId xmlns:a16="http://schemas.microsoft.com/office/drawing/2014/main" id="{4D0C2C95-EB04-44DF-AC85-BEB4F5B8FC83}"/>
                  </a:ext>
                </a:extLst>
              </p:cNvPr>
              <p:cNvGrpSpPr/>
              <p:nvPr/>
            </p:nvGrpSpPr>
            <p:grpSpPr>
              <a:xfrm>
                <a:off x="203020" y="3976988"/>
                <a:ext cx="386805" cy="252000"/>
                <a:chOff x="509374" y="1915333"/>
                <a:chExt cx="386805" cy="266037"/>
              </a:xfrm>
              <a:grpFill/>
            </p:grpSpPr>
            <p:sp>
              <p:nvSpPr>
                <p:cNvPr id="227" name="楕円 226">
                  <a:extLst>
                    <a:ext uri="{FF2B5EF4-FFF2-40B4-BE49-F238E27FC236}">
                      <a16:creationId xmlns:a16="http://schemas.microsoft.com/office/drawing/2014/main" id="{751DFC7F-E1F6-4CEE-9CA0-623EF8D396C8}"/>
                    </a:ext>
                  </a:extLst>
                </p:cNvPr>
                <p:cNvSpPr/>
                <p:nvPr/>
              </p:nvSpPr>
              <p:spPr>
                <a:xfrm>
                  <a:off x="633607" y="1915333"/>
                  <a:ext cx="262572" cy="266037"/>
                </a:xfrm>
                <a:prstGeom prst="ellipse">
                  <a:avLst/>
                </a:prstGeom>
                <a:grpFill/>
                <a:ln>
                  <a:solidFill>
                    <a:srgbClr val="FFC000">
                      <a:alpha val="4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cxnSp>
              <p:nvCxnSpPr>
                <p:cNvPr id="228" name="直線コネクタ 227">
                  <a:extLst>
                    <a:ext uri="{FF2B5EF4-FFF2-40B4-BE49-F238E27FC236}">
                      <a16:creationId xmlns:a16="http://schemas.microsoft.com/office/drawing/2014/main" id="{B6B65969-3B1F-4713-A4B4-BD4E600A987B}"/>
                    </a:ext>
                  </a:extLst>
                </p:cNvPr>
                <p:cNvCxnSpPr>
                  <a:cxnSpLocks/>
                </p:cNvCxnSpPr>
                <p:nvPr/>
              </p:nvCxnSpPr>
              <p:spPr>
                <a:xfrm>
                  <a:off x="509374" y="2048351"/>
                  <a:ext cx="124233" cy="0"/>
                </a:xfrm>
                <a:prstGeom prst="line">
                  <a:avLst/>
                </a:prstGeom>
                <a:grpFill/>
                <a:ln w="28575">
                  <a:solidFill>
                    <a:srgbClr val="FFC000">
                      <a:alpha val="45000"/>
                    </a:srgbClr>
                  </a:solidFill>
                </a:ln>
                <a:effectLst/>
              </p:spPr>
              <p:style>
                <a:lnRef idx="1">
                  <a:schemeClr val="accent1"/>
                </a:lnRef>
                <a:fillRef idx="0">
                  <a:schemeClr val="accent1"/>
                </a:fillRef>
                <a:effectRef idx="0">
                  <a:schemeClr val="accent1"/>
                </a:effectRef>
                <a:fontRef idx="minor">
                  <a:schemeClr val="tx1"/>
                </a:fontRef>
              </p:style>
            </p:cxnSp>
          </p:grpSp>
          <p:grpSp>
            <p:nvGrpSpPr>
              <p:cNvPr id="212" name="グループ化 211">
                <a:extLst>
                  <a:ext uri="{FF2B5EF4-FFF2-40B4-BE49-F238E27FC236}">
                    <a16:creationId xmlns:a16="http://schemas.microsoft.com/office/drawing/2014/main" id="{A1056AA8-2A09-4511-ADF4-117EB76FF45C}"/>
                  </a:ext>
                </a:extLst>
              </p:cNvPr>
              <p:cNvGrpSpPr/>
              <p:nvPr/>
            </p:nvGrpSpPr>
            <p:grpSpPr>
              <a:xfrm>
                <a:off x="182198" y="4373857"/>
                <a:ext cx="407627" cy="252000"/>
                <a:chOff x="488552" y="1915333"/>
                <a:chExt cx="407627" cy="266037"/>
              </a:xfrm>
              <a:grpFill/>
            </p:grpSpPr>
            <p:sp>
              <p:nvSpPr>
                <p:cNvPr id="225" name="楕円 224">
                  <a:extLst>
                    <a:ext uri="{FF2B5EF4-FFF2-40B4-BE49-F238E27FC236}">
                      <a16:creationId xmlns:a16="http://schemas.microsoft.com/office/drawing/2014/main" id="{2F7C2E0E-C11F-475F-9E06-83159D1F9FF1}"/>
                    </a:ext>
                  </a:extLst>
                </p:cNvPr>
                <p:cNvSpPr/>
                <p:nvPr/>
              </p:nvSpPr>
              <p:spPr>
                <a:xfrm>
                  <a:off x="633607" y="1915333"/>
                  <a:ext cx="262572" cy="266037"/>
                </a:xfrm>
                <a:prstGeom prst="ellipse">
                  <a:avLst/>
                </a:prstGeom>
                <a:grpFill/>
                <a:ln>
                  <a:solidFill>
                    <a:srgbClr val="FFC000">
                      <a:alpha val="4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cxnSp>
              <p:nvCxnSpPr>
                <p:cNvPr id="226" name="直線コネクタ 225">
                  <a:extLst>
                    <a:ext uri="{FF2B5EF4-FFF2-40B4-BE49-F238E27FC236}">
                      <a16:creationId xmlns:a16="http://schemas.microsoft.com/office/drawing/2014/main" id="{AE0DD982-B4F5-4567-9637-A3E7077EAAE9}"/>
                    </a:ext>
                  </a:extLst>
                </p:cNvPr>
                <p:cNvCxnSpPr>
                  <a:cxnSpLocks/>
                </p:cNvCxnSpPr>
                <p:nvPr/>
              </p:nvCxnSpPr>
              <p:spPr>
                <a:xfrm>
                  <a:off x="488552" y="2048352"/>
                  <a:ext cx="145055" cy="0"/>
                </a:xfrm>
                <a:prstGeom prst="line">
                  <a:avLst/>
                </a:prstGeom>
                <a:grpFill/>
                <a:ln w="28575">
                  <a:solidFill>
                    <a:srgbClr val="FFC000">
                      <a:alpha val="45000"/>
                    </a:srgbClr>
                  </a:solidFill>
                </a:ln>
                <a:effectLst/>
              </p:spPr>
              <p:style>
                <a:lnRef idx="1">
                  <a:schemeClr val="accent1"/>
                </a:lnRef>
                <a:fillRef idx="0">
                  <a:schemeClr val="accent1"/>
                </a:fillRef>
                <a:effectRef idx="0">
                  <a:schemeClr val="accent1"/>
                </a:effectRef>
                <a:fontRef idx="minor">
                  <a:schemeClr val="tx1"/>
                </a:fontRef>
              </p:style>
            </p:cxnSp>
          </p:grpSp>
          <p:grpSp>
            <p:nvGrpSpPr>
              <p:cNvPr id="213" name="グループ化 212">
                <a:extLst>
                  <a:ext uri="{FF2B5EF4-FFF2-40B4-BE49-F238E27FC236}">
                    <a16:creationId xmlns:a16="http://schemas.microsoft.com/office/drawing/2014/main" id="{7A6914A4-E7C4-4B4E-8359-02208663A3A4}"/>
                  </a:ext>
                </a:extLst>
              </p:cNvPr>
              <p:cNvGrpSpPr/>
              <p:nvPr/>
            </p:nvGrpSpPr>
            <p:grpSpPr>
              <a:xfrm>
                <a:off x="182198" y="4770726"/>
                <a:ext cx="407627" cy="252000"/>
                <a:chOff x="488552" y="1915333"/>
                <a:chExt cx="407627" cy="266037"/>
              </a:xfrm>
              <a:grpFill/>
            </p:grpSpPr>
            <p:sp>
              <p:nvSpPr>
                <p:cNvPr id="223" name="楕円 222">
                  <a:extLst>
                    <a:ext uri="{FF2B5EF4-FFF2-40B4-BE49-F238E27FC236}">
                      <a16:creationId xmlns:a16="http://schemas.microsoft.com/office/drawing/2014/main" id="{D3E29C46-9FB7-414B-8766-2F626B0BFC07}"/>
                    </a:ext>
                  </a:extLst>
                </p:cNvPr>
                <p:cNvSpPr/>
                <p:nvPr/>
              </p:nvSpPr>
              <p:spPr>
                <a:xfrm>
                  <a:off x="633607" y="1915333"/>
                  <a:ext cx="262572" cy="266037"/>
                </a:xfrm>
                <a:prstGeom prst="ellipse">
                  <a:avLst/>
                </a:prstGeom>
                <a:grpFill/>
                <a:ln>
                  <a:solidFill>
                    <a:srgbClr val="FFC000">
                      <a:alpha val="4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cxnSp>
              <p:nvCxnSpPr>
                <p:cNvPr id="224" name="直線コネクタ 223">
                  <a:extLst>
                    <a:ext uri="{FF2B5EF4-FFF2-40B4-BE49-F238E27FC236}">
                      <a16:creationId xmlns:a16="http://schemas.microsoft.com/office/drawing/2014/main" id="{06B4613A-76E8-4B29-94D2-87C74E8CF57D}"/>
                    </a:ext>
                  </a:extLst>
                </p:cNvPr>
                <p:cNvCxnSpPr>
                  <a:cxnSpLocks/>
                </p:cNvCxnSpPr>
                <p:nvPr/>
              </p:nvCxnSpPr>
              <p:spPr>
                <a:xfrm>
                  <a:off x="488552" y="2048352"/>
                  <a:ext cx="145055" cy="0"/>
                </a:xfrm>
                <a:prstGeom prst="line">
                  <a:avLst/>
                </a:prstGeom>
                <a:grpFill/>
                <a:ln w="28575">
                  <a:solidFill>
                    <a:srgbClr val="FFC000">
                      <a:alpha val="45000"/>
                    </a:srgbClr>
                  </a:solidFill>
                </a:ln>
                <a:effectLst/>
              </p:spPr>
              <p:style>
                <a:lnRef idx="1">
                  <a:schemeClr val="accent1"/>
                </a:lnRef>
                <a:fillRef idx="0">
                  <a:schemeClr val="accent1"/>
                </a:fillRef>
                <a:effectRef idx="0">
                  <a:schemeClr val="accent1"/>
                </a:effectRef>
                <a:fontRef idx="minor">
                  <a:schemeClr val="tx1"/>
                </a:fontRef>
              </p:style>
            </p:cxnSp>
          </p:grpSp>
          <p:grpSp>
            <p:nvGrpSpPr>
              <p:cNvPr id="214" name="グループ化 213">
                <a:extLst>
                  <a:ext uri="{FF2B5EF4-FFF2-40B4-BE49-F238E27FC236}">
                    <a16:creationId xmlns:a16="http://schemas.microsoft.com/office/drawing/2014/main" id="{8CAECC74-9E3F-4452-B5B1-64C70B41CB81}"/>
                  </a:ext>
                </a:extLst>
              </p:cNvPr>
              <p:cNvGrpSpPr/>
              <p:nvPr/>
            </p:nvGrpSpPr>
            <p:grpSpPr>
              <a:xfrm>
                <a:off x="182198" y="5167595"/>
                <a:ext cx="407627" cy="252000"/>
                <a:chOff x="488552" y="1915333"/>
                <a:chExt cx="407627" cy="266037"/>
              </a:xfrm>
              <a:grpFill/>
            </p:grpSpPr>
            <p:sp>
              <p:nvSpPr>
                <p:cNvPr id="221" name="楕円 220">
                  <a:extLst>
                    <a:ext uri="{FF2B5EF4-FFF2-40B4-BE49-F238E27FC236}">
                      <a16:creationId xmlns:a16="http://schemas.microsoft.com/office/drawing/2014/main" id="{A8F584E7-3C6F-4697-A2E4-A76C9CF1D081}"/>
                    </a:ext>
                  </a:extLst>
                </p:cNvPr>
                <p:cNvSpPr/>
                <p:nvPr/>
              </p:nvSpPr>
              <p:spPr>
                <a:xfrm>
                  <a:off x="633607" y="1915333"/>
                  <a:ext cx="262572" cy="266037"/>
                </a:xfrm>
                <a:prstGeom prst="ellipse">
                  <a:avLst/>
                </a:prstGeom>
                <a:grpFill/>
                <a:ln>
                  <a:solidFill>
                    <a:srgbClr val="FFC000">
                      <a:alpha val="4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cxnSp>
              <p:nvCxnSpPr>
                <p:cNvPr id="222" name="直線コネクタ 221">
                  <a:extLst>
                    <a:ext uri="{FF2B5EF4-FFF2-40B4-BE49-F238E27FC236}">
                      <a16:creationId xmlns:a16="http://schemas.microsoft.com/office/drawing/2014/main" id="{C713B559-29DF-413D-99E4-667B5C15CD40}"/>
                    </a:ext>
                  </a:extLst>
                </p:cNvPr>
                <p:cNvCxnSpPr>
                  <a:cxnSpLocks/>
                </p:cNvCxnSpPr>
                <p:nvPr/>
              </p:nvCxnSpPr>
              <p:spPr>
                <a:xfrm>
                  <a:off x="488552" y="2048352"/>
                  <a:ext cx="145055" cy="0"/>
                </a:xfrm>
                <a:prstGeom prst="line">
                  <a:avLst/>
                </a:prstGeom>
                <a:grpFill/>
                <a:ln w="28575">
                  <a:solidFill>
                    <a:srgbClr val="FFC000">
                      <a:alpha val="45000"/>
                    </a:srgbClr>
                  </a:solidFill>
                </a:ln>
                <a:effectLst/>
              </p:spPr>
              <p:style>
                <a:lnRef idx="1">
                  <a:schemeClr val="accent1"/>
                </a:lnRef>
                <a:fillRef idx="0">
                  <a:schemeClr val="accent1"/>
                </a:fillRef>
                <a:effectRef idx="0">
                  <a:schemeClr val="accent1"/>
                </a:effectRef>
                <a:fontRef idx="minor">
                  <a:schemeClr val="tx1"/>
                </a:fontRef>
              </p:style>
            </p:cxnSp>
          </p:grpSp>
          <p:grpSp>
            <p:nvGrpSpPr>
              <p:cNvPr id="215" name="グループ化 214">
                <a:extLst>
                  <a:ext uri="{FF2B5EF4-FFF2-40B4-BE49-F238E27FC236}">
                    <a16:creationId xmlns:a16="http://schemas.microsoft.com/office/drawing/2014/main" id="{BAD5D4B4-3B7F-4DEB-A4DB-5FE691E087D1}"/>
                  </a:ext>
                </a:extLst>
              </p:cNvPr>
              <p:cNvGrpSpPr/>
              <p:nvPr/>
            </p:nvGrpSpPr>
            <p:grpSpPr>
              <a:xfrm>
                <a:off x="182198" y="5564464"/>
                <a:ext cx="407627" cy="252000"/>
                <a:chOff x="488552" y="1915333"/>
                <a:chExt cx="407627" cy="266037"/>
              </a:xfrm>
              <a:grpFill/>
            </p:grpSpPr>
            <p:sp>
              <p:nvSpPr>
                <p:cNvPr id="219" name="楕円 218">
                  <a:extLst>
                    <a:ext uri="{FF2B5EF4-FFF2-40B4-BE49-F238E27FC236}">
                      <a16:creationId xmlns:a16="http://schemas.microsoft.com/office/drawing/2014/main" id="{29E28707-27E3-4B86-A154-A8D24D1ACDEE}"/>
                    </a:ext>
                  </a:extLst>
                </p:cNvPr>
                <p:cNvSpPr/>
                <p:nvPr/>
              </p:nvSpPr>
              <p:spPr>
                <a:xfrm>
                  <a:off x="633607" y="1915333"/>
                  <a:ext cx="262572" cy="266037"/>
                </a:xfrm>
                <a:prstGeom prst="ellipse">
                  <a:avLst/>
                </a:prstGeom>
                <a:grpFill/>
                <a:ln>
                  <a:solidFill>
                    <a:srgbClr val="FFC000">
                      <a:alpha val="4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cxnSp>
              <p:nvCxnSpPr>
                <p:cNvPr id="220" name="直線コネクタ 219">
                  <a:extLst>
                    <a:ext uri="{FF2B5EF4-FFF2-40B4-BE49-F238E27FC236}">
                      <a16:creationId xmlns:a16="http://schemas.microsoft.com/office/drawing/2014/main" id="{934FFBE8-8E89-4348-92E4-FA7000E4E956}"/>
                    </a:ext>
                  </a:extLst>
                </p:cNvPr>
                <p:cNvCxnSpPr>
                  <a:cxnSpLocks/>
                </p:cNvCxnSpPr>
                <p:nvPr/>
              </p:nvCxnSpPr>
              <p:spPr>
                <a:xfrm>
                  <a:off x="488552" y="2048352"/>
                  <a:ext cx="145055" cy="0"/>
                </a:xfrm>
                <a:prstGeom prst="line">
                  <a:avLst/>
                </a:prstGeom>
                <a:grpFill/>
                <a:ln w="28575">
                  <a:solidFill>
                    <a:srgbClr val="FFC000">
                      <a:alpha val="45000"/>
                    </a:srgbClr>
                  </a:solidFill>
                </a:ln>
                <a:effectLst/>
              </p:spPr>
              <p:style>
                <a:lnRef idx="1">
                  <a:schemeClr val="accent1"/>
                </a:lnRef>
                <a:fillRef idx="0">
                  <a:schemeClr val="accent1"/>
                </a:fillRef>
                <a:effectRef idx="0">
                  <a:schemeClr val="accent1"/>
                </a:effectRef>
                <a:fontRef idx="minor">
                  <a:schemeClr val="tx1"/>
                </a:fontRef>
              </p:style>
            </p:cxnSp>
          </p:grpSp>
          <p:grpSp>
            <p:nvGrpSpPr>
              <p:cNvPr id="216" name="グループ化 215">
                <a:extLst>
                  <a:ext uri="{FF2B5EF4-FFF2-40B4-BE49-F238E27FC236}">
                    <a16:creationId xmlns:a16="http://schemas.microsoft.com/office/drawing/2014/main" id="{96CEC10C-34FD-43E1-87D3-7660431EEAFE}"/>
                  </a:ext>
                </a:extLst>
              </p:cNvPr>
              <p:cNvGrpSpPr/>
              <p:nvPr/>
            </p:nvGrpSpPr>
            <p:grpSpPr>
              <a:xfrm>
                <a:off x="182198" y="5961333"/>
                <a:ext cx="407627" cy="252000"/>
                <a:chOff x="488552" y="1915333"/>
                <a:chExt cx="407627" cy="266037"/>
              </a:xfrm>
              <a:grpFill/>
            </p:grpSpPr>
            <p:sp>
              <p:nvSpPr>
                <p:cNvPr id="217" name="楕円 216">
                  <a:extLst>
                    <a:ext uri="{FF2B5EF4-FFF2-40B4-BE49-F238E27FC236}">
                      <a16:creationId xmlns:a16="http://schemas.microsoft.com/office/drawing/2014/main" id="{B0E8E168-DD34-410E-851F-7B001DB5366B}"/>
                    </a:ext>
                  </a:extLst>
                </p:cNvPr>
                <p:cNvSpPr/>
                <p:nvPr/>
              </p:nvSpPr>
              <p:spPr>
                <a:xfrm>
                  <a:off x="633607" y="1915333"/>
                  <a:ext cx="262572" cy="266037"/>
                </a:xfrm>
                <a:prstGeom prst="ellipse">
                  <a:avLst/>
                </a:prstGeom>
                <a:grpFill/>
                <a:ln>
                  <a:solidFill>
                    <a:srgbClr val="FFC000">
                      <a:alpha val="4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cxnSp>
              <p:nvCxnSpPr>
                <p:cNvPr id="218" name="直線コネクタ 217">
                  <a:extLst>
                    <a:ext uri="{FF2B5EF4-FFF2-40B4-BE49-F238E27FC236}">
                      <a16:creationId xmlns:a16="http://schemas.microsoft.com/office/drawing/2014/main" id="{CE68E9E0-6550-4D0C-9824-E0E42281D9D1}"/>
                    </a:ext>
                  </a:extLst>
                </p:cNvPr>
                <p:cNvCxnSpPr>
                  <a:cxnSpLocks/>
                </p:cNvCxnSpPr>
                <p:nvPr/>
              </p:nvCxnSpPr>
              <p:spPr>
                <a:xfrm>
                  <a:off x="488552" y="2048352"/>
                  <a:ext cx="145055" cy="0"/>
                </a:xfrm>
                <a:prstGeom prst="line">
                  <a:avLst/>
                </a:prstGeom>
                <a:grpFill/>
                <a:ln w="28575">
                  <a:solidFill>
                    <a:srgbClr val="FFC000">
                      <a:alpha val="45000"/>
                    </a:srgbClr>
                  </a:solidFill>
                </a:ln>
                <a:effectLst/>
              </p:spPr>
              <p:style>
                <a:lnRef idx="1">
                  <a:schemeClr val="accent1"/>
                </a:lnRef>
                <a:fillRef idx="0">
                  <a:schemeClr val="accent1"/>
                </a:fillRef>
                <a:effectRef idx="0">
                  <a:schemeClr val="accent1"/>
                </a:effectRef>
                <a:fontRef idx="minor">
                  <a:schemeClr val="tx1"/>
                </a:fontRef>
              </p:style>
            </p:cxnSp>
          </p:grpSp>
          <p:grpSp>
            <p:nvGrpSpPr>
              <p:cNvPr id="251" name="グループ化 250">
                <a:extLst>
                  <a:ext uri="{FF2B5EF4-FFF2-40B4-BE49-F238E27FC236}">
                    <a16:creationId xmlns:a16="http://schemas.microsoft.com/office/drawing/2014/main" id="{869EFF19-0BA3-4089-A8DD-6FBFC95CAD67}"/>
                  </a:ext>
                </a:extLst>
              </p:cNvPr>
              <p:cNvGrpSpPr/>
              <p:nvPr/>
            </p:nvGrpSpPr>
            <p:grpSpPr>
              <a:xfrm>
                <a:off x="182198" y="6358202"/>
                <a:ext cx="407627" cy="252000"/>
                <a:chOff x="488552" y="1915333"/>
                <a:chExt cx="407627" cy="266037"/>
              </a:xfrm>
              <a:grpFill/>
            </p:grpSpPr>
            <p:sp>
              <p:nvSpPr>
                <p:cNvPr id="267" name="楕円 266">
                  <a:extLst>
                    <a:ext uri="{FF2B5EF4-FFF2-40B4-BE49-F238E27FC236}">
                      <a16:creationId xmlns:a16="http://schemas.microsoft.com/office/drawing/2014/main" id="{894F0333-3EF5-48F4-A583-0B2A15C04923}"/>
                    </a:ext>
                  </a:extLst>
                </p:cNvPr>
                <p:cNvSpPr/>
                <p:nvPr/>
              </p:nvSpPr>
              <p:spPr>
                <a:xfrm>
                  <a:off x="633607" y="1915333"/>
                  <a:ext cx="262572" cy="266037"/>
                </a:xfrm>
                <a:prstGeom prst="ellipse">
                  <a:avLst/>
                </a:prstGeom>
                <a:grpFill/>
                <a:ln>
                  <a:solidFill>
                    <a:srgbClr val="FFC000">
                      <a:alpha val="4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cxnSp>
              <p:nvCxnSpPr>
                <p:cNvPr id="268" name="直線コネクタ 267">
                  <a:extLst>
                    <a:ext uri="{FF2B5EF4-FFF2-40B4-BE49-F238E27FC236}">
                      <a16:creationId xmlns:a16="http://schemas.microsoft.com/office/drawing/2014/main" id="{401C9E3F-FB2D-4059-8FF3-BA2F8348A640}"/>
                    </a:ext>
                  </a:extLst>
                </p:cNvPr>
                <p:cNvCxnSpPr>
                  <a:cxnSpLocks/>
                </p:cNvCxnSpPr>
                <p:nvPr/>
              </p:nvCxnSpPr>
              <p:spPr>
                <a:xfrm>
                  <a:off x="488552" y="2048352"/>
                  <a:ext cx="145055" cy="0"/>
                </a:xfrm>
                <a:prstGeom prst="line">
                  <a:avLst/>
                </a:prstGeom>
                <a:grpFill/>
                <a:ln w="28575">
                  <a:solidFill>
                    <a:srgbClr val="FFC000">
                      <a:alpha val="45000"/>
                    </a:srgbClr>
                  </a:solidFill>
                </a:ln>
                <a:effectLst/>
              </p:spPr>
              <p:style>
                <a:lnRef idx="1">
                  <a:schemeClr val="accent1"/>
                </a:lnRef>
                <a:fillRef idx="0">
                  <a:schemeClr val="accent1"/>
                </a:fillRef>
                <a:effectRef idx="0">
                  <a:schemeClr val="accent1"/>
                </a:effectRef>
                <a:fontRef idx="minor">
                  <a:schemeClr val="tx1"/>
                </a:fontRef>
              </p:style>
            </p:cxnSp>
          </p:grpSp>
          <p:grpSp>
            <p:nvGrpSpPr>
              <p:cNvPr id="252" name="グループ化 251">
                <a:extLst>
                  <a:ext uri="{FF2B5EF4-FFF2-40B4-BE49-F238E27FC236}">
                    <a16:creationId xmlns:a16="http://schemas.microsoft.com/office/drawing/2014/main" id="{D25A6F8A-BCC8-436C-8482-16FF1D0CB91A}"/>
                  </a:ext>
                </a:extLst>
              </p:cNvPr>
              <p:cNvGrpSpPr/>
              <p:nvPr/>
            </p:nvGrpSpPr>
            <p:grpSpPr>
              <a:xfrm>
                <a:off x="182198" y="6755071"/>
                <a:ext cx="407627" cy="252000"/>
                <a:chOff x="488552" y="1915333"/>
                <a:chExt cx="407627" cy="266037"/>
              </a:xfrm>
              <a:grpFill/>
            </p:grpSpPr>
            <p:sp>
              <p:nvSpPr>
                <p:cNvPr id="265" name="楕円 264">
                  <a:extLst>
                    <a:ext uri="{FF2B5EF4-FFF2-40B4-BE49-F238E27FC236}">
                      <a16:creationId xmlns:a16="http://schemas.microsoft.com/office/drawing/2014/main" id="{2B99D125-3957-41CF-837F-BF4AF2F7EA22}"/>
                    </a:ext>
                  </a:extLst>
                </p:cNvPr>
                <p:cNvSpPr/>
                <p:nvPr/>
              </p:nvSpPr>
              <p:spPr>
                <a:xfrm>
                  <a:off x="633607" y="1915333"/>
                  <a:ext cx="262572" cy="266037"/>
                </a:xfrm>
                <a:prstGeom prst="ellipse">
                  <a:avLst/>
                </a:prstGeom>
                <a:grpFill/>
                <a:ln>
                  <a:solidFill>
                    <a:srgbClr val="FFC000">
                      <a:alpha val="4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cxnSp>
              <p:nvCxnSpPr>
                <p:cNvPr id="266" name="直線コネクタ 265">
                  <a:extLst>
                    <a:ext uri="{FF2B5EF4-FFF2-40B4-BE49-F238E27FC236}">
                      <a16:creationId xmlns:a16="http://schemas.microsoft.com/office/drawing/2014/main" id="{C6985FA7-D47E-4355-B458-8441D1727D49}"/>
                    </a:ext>
                  </a:extLst>
                </p:cNvPr>
                <p:cNvCxnSpPr>
                  <a:cxnSpLocks/>
                </p:cNvCxnSpPr>
                <p:nvPr/>
              </p:nvCxnSpPr>
              <p:spPr>
                <a:xfrm>
                  <a:off x="488552" y="2048352"/>
                  <a:ext cx="145055" cy="0"/>
                </a:xfrm>
                <a:prstGeom prst="line">
                  <a:avLst/>
                </a:prstGeom>
                <a:grpFill/>
                <a:ln w="28575">
                  <a:solidFill>
                    <a:srgbClr val="FFC000">
                      <a:alpha val="45000"/>
                    </a:srgbClr>
                  </a:solidFill>
                </a:ln>
                <a:effectLst/>
              </p:spPr>
              <p:style>
                <a:lnRef idx="1">
                  <a:schemeClr val="accent1"/>
                </a:lnRef>
                <a:fillRef idx="0">
                  <a:schemeClr val="accent1"/>
                </a:fillRef>
                <a:effectRef idx="0">
                  <a:schemeClr val="accent1"/>
                </a:effectRef>
                <a:fontRef idx="minor">
                  <a:schemeClr val="tx1"/>
                </a:fontRef>
              </p:style>
            </p:cxnSp>
          </p:grpSp>
          <p:grpSp>
            <p:nvGrpSpPr>
              <p:cNvPr id="253" name="グループ化 252">
                <a:extLst>
                  <a:ext uri="{FF2B5EF4-FFF2-40B4-BE49-F238E27FC236}">
                    <a16:creationId xmlns:a16="http://schemas.microsoft.com/office/drawing/2014/main" id="{3FAF0C03-19CE-476C-B5BC-554EF4491D3F}"/>
                  </a:ext>
                </a:extLst>
              </p:cNvPr>
              <p:cNvGrpSpPr/>
              <p:nvPr/>
            </p:nvGrpSpPr>
            <p:grpSpPr>
              <a:xfrm>
                <a:off x="182198" y="7151940"/>
                <a:ext cx="407627" cy="252000"/>
                <a:chOff x="488552" y="1915333"/>
                <a:chExt cx="407627" cy="266037"/>
              </a:xfrm>
              <a:grpFill/>
            </p:grpSpPr>
            <p:sp>
              <p:nvSpPr>
                <p:cNvPr id="263" name="楕円 262">
                  <a:extLst>
                    <a:ext uri="{FF2B5EF4-FFF2-40B4-BE49-F238E27FC236}">
                      <a16:creationId xmlns:a16="http://schemas.microsoft.com/office/drawing/2014/main" id="{AA0330E8-3594-4B84-92D4-52955BF2BA23}"/>
                    </a:ext>
                  </a:extLst>
                </p:cNvPr>
                <p:cNvSpPr/>
                <p:nvPr/>
              </p:nvSpPr>
              <p:spPr>
                <a:xfrm>
                  <a:off x="633607" y="1915333"/>
                  <a:ext cx="262572" cy="266037"/>
                </a:xfrm>
                <a:prstGeom prst="ellipse">
                  <a:avLst/>
                </a:prstGeom>
                <a:grpFill/>
                <a:ln>
                  <a:solidFill>
                    <a:srgbClr val="FFC000">
                      <a:alpha val="4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cxnSp>
              <p:nvCxnSpPr>
                <p:cNvPr id="264" name="直線コネクタ 263">
                  <a:extLst>
                    <a:ext uri="{FF2B5EF4-FFF2-40B4-BE49-F238E27FC236}">
                      <a16:creationId xmlns:a16="http://schemas.microsoft.com/office/drawing/2014/main" id="{5628BC72-DAD7-43FA-B503-BE31A1BC3A70}"/>
                    </a:ext>
                  </a:extLst>
                </p:cNvPr>
                <p:cNvCxnSpPr>
                  <a:cxnSpLocks/>
                </p:cNvCxnSpPr>
                <p:nvPr/>
              </p:nvCxnSpPr>
              <p:spPr>
                <a:xfrm>
                  <a:off x="488552" y="2048352"/>
                  <a:ext cx="145055" cy="0"/>
                </a:xfrm>
                <a:prstGeom prst="line">
                  <a:avLst/>
                </a:prstGeom>
                <a:grpFill/>
                <a:ln w="28575">
                  <a:solidFill>
                    <a:srgbClr val="FFC000">
                      <a:alpha val="45000"/>
                    </a:srgbClr>
                  </a:solidFill>
                </a:ln>
                <a:effectLst/>
              </p:spPr>
              <p:style>
                <a:lnRef idx="1">
                  <a:schemeClr val="accent1"/>
                </a:lnRef>
                <a:fillRef idx="0">
                  <a:schemeClr val="accent1"/>
                </a:fillRef>
                <a:effectRef idx="0">
                  <a:schemeClr val="accent1"/>
                </a:effectRef>
                <a:fontRef idx="minor">
                  <a:schemeClr val="tx1"/>
                </a:fontRef>
              </p:style>
            </p:cxnSp>
          </p:grpSp>
          <p:grpSp>
            <p:nvGrpSpPr>
              <p:cNvPr id="254" name="グループ化 253">
                <a:extLst>
                  <a:ext uri="{FF2B5EF4-FFF2-40B4-BE49-F238E27FC236}">
                    <a16:creationId xmlns:a16="http://schemas.microsoft.com/office/drawing/2014/main" id="{937011A1-F5FA-4920-8D5F-0BF156E4C157}"/>
                  </a:ext>
                </a:extLst>
              </p:cNvPr>
              <p:cNvGrpSpPr/>
              <p:nvPr/>
            </p:nvGrpSpPr>
            <p:grpSpPr>
              <a:xfrm>
                <a:off x="182198" y="7548809"/>
                <a:ext cx="407627" cy="252000"/>
                <a:chOff x="488552" y="1915333"/>
                <a:chExt cx="407627" cy="266037"/>
              </a:xfrm>
              <a:grpFill/>
            </p:grpSpPr>
            <p:sp>
              <p:nvSpPr>
                <p:cNvPr id="261" name="楕円 260">
                  <a:extLst>
                    <a:ext uri="{FF2B5EF4-FFF2-40B4-BE49-F238E27FC236}">
                      <a16:creationId xmlns:a16="http://schemas.microsoft.com/office/drawing/2014/main" id="{1E8B53D1-96C8-4B5A-B320-DCCDA922B22A}"/>
                    </a:ext>
                  </a:extLst>
                </p:cNvPr>
                <p:cNvSpPr/>
                <p:nvPr/>
              </p:nvSpPr>
              <p:spPr>
                <a:xfrm>
                  <a:off x="633607" y="1915333"/>
                  <a:ext cx="262572" cy="266037"/>
                </a:xfrm>
                <a:prstGeom prst="ellipse">
                  <a:avLst/>
                </a:prstGeom>
                <a:grpFill/>
                <a:ln>
                  <a:solidFill>
                    <a:srgbClr val="FFC000">
                      <a:alpha val="4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cxnSp>
              <p:nvCxnSpPr>
                <p:cNvPr id="262" name="直線コネクタ 261">
                  <a:extLst>
                    <a:ext uri="{FF2B5EF4-FFF2-40B4-BE49-F238E27FC236}">
                      <a16:creationId xmlns:a16="http://schemas.microsoft.com/office/drawing/2014/main" id="{E4152323-71E8-4246-B33B-EACCC9318C51}"/>
                    </a:ext>
                  </a:extLst>
                </p:cNvPr>
                <p:cNvCxnSpPr>
                  <a:cxnSpLocks/>
                </p:cNvCxnSpPr>
                <p:nvPr/>
              </p:nvCxnSpPr>
              <p:spPr>
                <a:xfrm>
                  <a:off x="488552" y="2048352"/>
                  <a:ext cx="145055" cy="0"/>
                </a:xfrm>
                <a:prstGeom prst="line">
                  <a:avLst/>
                </a:prstGeom>
                <a:grpFill/>
                <a:ln w="28575">
                  <a:solidFill>
                    <a:srgbClr val="FFC000">
                      <a:alpha val="45000"/>
                    </a:srgbClr>
                  </a:solidFill>
                </a:ln>
                <a:effectLst/>
              </p:spPr>
              <p:style>
                <a:lnRef idx="1">
                  <a:schemeClr val="accent1"/>
                </a:lnRef>
                <a:fillRef idx="0">
                  <a:schemeClr val="accent1"/>
                </a:fillRef>
                <a:effectRef idx="0">
                  <a:schemeClr val="accent1"/>
                </a:effectRef>
                <a:fontRef idx="minor">
                  <a:schemeClr val="tx1"/>
                </a:fontRef>
              </p:style>
            </p:cxnSp>
          </p:grpSp>
          <p:grpSp>
            <p:nvGrpSpPr>
              <p:cNvPr id="255" name="グループ化 254">
                <a:extLst>
                  <a:ext uri="{FF2B5EF4-FFF2-40B4-BE49-F238E27FC236}">
                    <a16:creationId xmlns:a16="http://schemas.microsoft.com/office/drawing/2014/main" id="{AFC29E07-87EA-4F99-91D4-59D951598170}"/>
                  </a:ext>
                </a:extLst>
              </p:cNvPr>
              <p:cNvGrpSpPr/>
              <p:nvPr/>
            </p:nvGrpSpPr>
            <p:grpSpPr>
              <a:xfrm>
                <a:off x="182198" y="7945678"/>
                <a:ext cx="407627" cy="252000"/>
                <a:chOff x="488552" y="1915333"/>
                <a:chExt cx="407627" cy="266037"/>
              </a:xfrm>
              <a:grpFill/>
            </p:grpSpPr>
            <p:sp>
              <p:nvSpPr>
                <p:cNvPr id="259" name="楕円 258">
                  <a:extLst>
                    <a:ext uri="{FF2B5EF4-FFF2-40B4-BE49-F238E27FC236}">
                      <a16:creationId xmlns:a16="http://schemas.microsoft.com/office/drawing/2014/main" id="{AE331D6A-6AEF-49BC-9DA1-DD89219BC6D2}"/>
                    </a:ext>
                  </a:extLst>
                </p:cNvPr>
                <p:cNvSpPr/>
                <p:nvPr/>
              </p:nvSpPr>
              <p:spPr>
                <a:xfrm>
                  <a:off x="633607" y="1915333"/>
                  <a:ext cx="262572" cy="266037"/>
                </a:xfrm>
                <a:prstGeom prst="ellipse">
                  <a:avLst/>
                </a:prstGeom>
                <a:grpFill/>
                <a:ln>
                  <a:solidFill>
                    <a:srgbClr val="FFC000">
                      <a:alpha val="4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cxnSp>
              <p:nvCxnSpPr>
                <p:cNvPr id="260" name="直線コネクタ 259">
                  <a:extLst>
                    <a:ext uri="{FF2B5EF4-FFF2-40B4-BE49-F238E27FC236}">
                      <a16:creationId xmlns:a16="http://schemas.microsoft.com/office/drawing/2014/main" id="{66DB5B54-C10B-4CF3-BCAD-E5FDE8055519}"/>
                    </a:ext>
                  </a:extLst>
                </p:cNvPr>
                <p:cNvCxnSpPr>
                  <a:cxnSpLocks/>
                </p:cNvCxnSpPr>
                <p:nvPr/>
              </p:nvCxnSpPr>
              <p:spPr>
                <a:xfrm>
                  <a:off x="488552" y="2048352"/>
                  <a:ext cx="145055" cy="0"/>
                </a:xfrm>
                <a:prstGeom prst="line">
                  <a:avLst/>
                </a:prstGeom>
                <a:grpFill/>
                <a:ln w="28575">
                  <a:solidFill>
                    <a:srgbClr val="FFC000">
                      <a:alpha val="45000"/>
                    </a:srgbClr>
                  </a:solidFill>
                </a:ln>
                <a:effectLst/>
              </p:spPr>
              <p:style>
                <a:lnRef idx="1">
                  <a:schemeClr val="accent1"/>
                </a:lnRef>
                <a:fillRef idx="0">
                  <a:schemeClr val="accent1"/>
                </a:fillRef>
                <a:effectRef idx="0">
                  <a:schemeClr val="accent1"/>
                </a:effectRef>
                <a:fontRef idx="minor">
                  <a:schemeClr val="tx1"/>
                </a:fontRef>
              </p:style>
            </p:cxnSp>
          </p:grpSp>
          <p:grpSp>
            <p:nvGrpSpPr>
              <p:cNvPr id="256" name="グループ化 255">
                <a:extLst>
                  <a:ext uri="{FF2B5EF4-FFF2-40B4-BE49-F238E27FC236}">
                    <a16:creationId xmlns:a16="http://schemas.microsoft.com/office/drawing/2014/main" id="{B535D77F-A079-4A23-9591-EC436802738C}"/>
                  </a:ext>
                </a:extLst>
              </p:cNvPr>
              <p:cNvGrpSpPr/>
              <p:nvPr/>
            </p:nvGrpSpPr>
            <p:grpSpPr>
              <a:xfrm>
                <a:off x="182198" y="8342547"/>
                <a:ext cx="407627" cy="252000"/>
                <a:chOff x="488552" y="1915333"/>
                <a:chExt cx="407627" cy="266037"/>
              </a:xfrm>
              <a:grpFill/>
            </p:grpSpPr>
            <p:sp>
              <p:nvSpPr>
                <p:cNvPr id="257" name="楕円 256">
                  <a:extLst>
                    <a:ext uri="{FF2B5EF4-FFF2-40B4-BE49-F238E27FC236}">
                      <a16:creationId xmlns:a16="http://schemas.microsoft.com/office/drawing/2014/main" id="{DE32D9D1-0EC9-4E80-AE11-2AC7840386B0}"/>
                    </a:ext>
                  </a:extLst>
                </p:cNvPr>
                <p:cNvSpPr/>
                <p:nvPr/>
              </p:nvSpPr>
              <p:spPr>
                <a:xfrm>
                  <a:off x="633607" y="1915333"/>
                  <a:ext cx="262572" cy="266037"/>
                </a:xfrm>
                <a:prstGeom prst="ellipse">
                  <a:avLst/>
                </a:prstGeom>
                <a:grpFill/>
                <a:ln>
                  <a:solidFill>
                    <a:srgbClr val="FFC000">
                      <a:alpha val="4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cxnSp>
              <p:nvCxnSpPr>
                <p:cNvPr id="258" name="直線コネクタ 257">
                  <a:extLst>
                    <a:ext uri="{FF2B5EF4-FFF2-40B4-BE49-F238E27FC236}">
                      <a16:creationId xmlns:a16="http://schemas.microsoft.com/office/drawing/2014/main" id="{751F126D-1DE1-4AF7-9DCE-C11D7F7B73FC}"/>
                    </a:ext>
                  </a:extLst>
                </p:cNvPr>
                <p:cNvCxnSpPr>
                  <a:cxnSpLocks/>
                </p:cNvCxnSpPr>
                <p:nvPr/>
              </p:nvCxnSpPr>
              <p:spPr>
                <a:xfrm>
                  <a:off x="488552" y="2048352"/>
                  <a:ext cx="145055" cy="0"/>
                </a:xfrm>
                <a:prstGeom prst="line">
                  <a:avLst/>
                </a:prstGeom>
                <a:grpFill/>
                <a:ln w="28575">
                  <a:solidFill>
                    <a:srgbClr val="FFC000">
                      <a:alpha val="45000"/>
                    </a:srgbClr>
                  </a:solidFill>
                </a:ln>
                <a:effectLst/>
              </p:spPr>
              <p:style>
                <a:lnRef idx="1">
                  <a:schemeClr val="accent1"/>
                </a:lnRef>
                <a:fillRef idx="0">
                  <a:schemeClr val="accent1"/>
                </a:fillRef>
                <a:effectRef idx="0">
                  <a:schemeClr val="accent1"/>
                </a:effectRef>
                <a:fontRef idx="minor">
                  <a:schemeClr val="tx1"/>
                </a:fontRef>
              </p:style>
            </p:cxnSp>
          </p:grpSp>
          <p:grpSp>
            <p:nvGrpSpPr>
              <p:cNvPr id="293" name="グループ化 292">
                <a:extLst>
                  <a:ext uri="{FF2B5EF4-FFF2-40B4-BE49-F238E27FC236}">
                    <a16:creationId xmlns:a16="http://schemas.microsoft.com/office/drawing/2014/main" id="{7AD62504-6E0F-4BC0-804C-2A5FC6533CF4}"/>
                  </a:ext>
                </a:extLst>
              </p:cNvPr>
              <p:cNvGrpSpPr/>
              <p:nvPr/>
            </p:nvGrpSpPr>
            <p:grpSpPr>
              <a:xfrm>
                <a:off x="182198" y="9136283"/>
                <a:ext cx="407627" cy="252000"/>
                <a:chOff x="606535" y="8888327"/>
                <a:chExt cx="407627" cy="252000"/>
              </a:xfrm>
              <a:grpFill/>
            </p:grpSpPr>
            <p:sp>
              <p:nvSpPr>
                <p:cNvPr id="291" name="楕円 290">
                  <a:extLst>
                    <a:ext uri="{FF2B5EF4-FFF2-40B4-BE49-F238E27FC236}">
                      <a16:creationId xmlns:a16="http://schemas.microsoft.com/office/drawing/2014/main" id="{61D3D2BF-081E-413E-913C-4962013BDBF6}"/>
                    </a:ext>
                  </a:extLst>
                </p:cNvPr>
                <p:cNvSpPr/>
                <p:nvPr/>
              </p:nvSpPr>
              <p:spPr>
                <a:xfrm>
                  <a:off x="751590" y="8888327"/>
                  <a:ext cx="262572" cy="252000"/>
                </a:xfrm>
                <a:prstGeom prst="ellipse">
                  <a:avLst/>
                </a:prstGeom>
                <a:grpFill/>
                <a:ln>
                  <a:solidFill>
                    <a:srgbClr val="FFC000">
                      <a:alpha val="4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cxnSp>
              <p:nvCxnSpPr>
                <p:cNvPr id="292" name="直線コネクタ 291">
                  <a:extLst>
                    <a:ext uri="{FF2B5EF4-FFF2-40B4-BE49-F238E27FC236}">
                      <a16:creationId xmlns:a16="http://schemas.microsoft.com/office/drawing/2014/main" id="{BEB654B6-92BB-4980-87B3-AF4F6E5C93F4}"/>
                    </a:ext>
                  </a:extLst>
                </p:cNvPr>
                <p:cNvCxnSpPr>
                  <a:cxnSpLocks/>
                </p:cNvCxnSpPr>
                <p:nvPr/>
              </p:nvCxnSpPr>
              <p:spPr>
                <a:xfrm>
                  <a:off x="606535" y="9014327"/>
                  <a:ext cx="145055" cy="0"/>
                </a:xfrm>
                <a:prstGeom prst="line">
                  <a:avLst/>
                </a:prstGeom>
                <a:grpFill/>
                <a:ln w="28575">
                  <a:solidFill>
                    <a:srgbClr val="FFC000">
                      <a:alpha val="45000"/>
                    </a:srgbClr>
                  </a:solidFill>
                </a:ln>
                <a:effectLst/>
              </p:spPr>
              <p:style>
                <a:lnRef idx="1">
                  <a:schemeClr val="accent1"/>
                </a:lnRef>
                <a:fillRef idx="0">
                  <a:schemeClr val="accent1"/>
                </a:fillRef>
                <a:effectRef idx="0">
                  <a:schemeClr val="accent1"/>
                </a:effectRef>
                <a:fontRef idx="minor">
                  <a:schemeClr val="tx1"/>
                </a:fontRef>
              </p:style>
            </p:cxnSp>
          </p:grpSp>
          <p:grpSp>
            <p:nvGrpSpPr>
              <p:cNvPr id="297" name="グループ化 296">
                <a:extLst>
                  <a:ext uri="{FF2B5EF4-FFF2-40B4-BE49-F238E27FC236}">
                    <a16:creationId xmlns:a16="http://schemas.microsoft.com/office/drawing/2014/main" id="{531EF24C-8A49-4DD8-8CA3-C1FAB85F987E}"/>
                  </a:ext>
                </a:extLst>
              </p:cNvPr>
              <p:cNvGrpSpPr/>
              <p:nvPr/>
            </p:nvGrpSpPr>
            <p:grpSpPr>
              <a:xfrm>
                <a:off x="182198" y="8739416"/>
                <a:ext cx="407627" cy="252000"/>
                <a:chOff x="606535" y="8888327"/>
                <a:chExt cx="407627" cy="252000"/>
              </a:xfrm>
              <a:grpFill/>
            </p:grpSpPr>
            <p:sp>
              <p:nvSpPr>
                <p:cNvPr id="298" name="楕円 297">
                  <a:extLst>
                    <a:ext uri="{FF2B5EF4-FFF2-40B4-BE49-F238E27FC236}">
                      <a16:creationId xmlns:a16="http://schemas.microsoft.com/office/drawing/2014/main" id="{2C6A5473-9CCC-4058-9D6C-969CDE20B92B}"/>
                    </a:ext>
                  </a:extLst>
                </p:cNvPr>
                <p:cNvSpPr/>
                <p:nvPr/>
              </p:nvSpPr>
              <p:spPr>
                <a:xfrm>
                  <a:off x="751590" y="8888327"/>
                  <a:ext cx="262572" cy="252000"/>
                </a:xfrm>
                <a:prstGeom prst="ellipse">
                  <a:avLst/>
                </a:prstGeom>
                <a:grpFill/>
                <a:ln>
                  <a:solidFill>
                    <a:srgbClr val="FFC000">
                      <a:alpha val="4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cxnSp>
              <p:nvCxnSpPr>
                <p:cNvPr id="299" name="直線コネクタ 298">
                  <a:extLst>
                    <a:ext uri="{FF2B5EF4-FFF2-40B4-BE49-F238E27FC236}">
                      <a16:creationId xmlns:a16="http://schemas.microsoft.com/office/drawing/2014/main" id="{48139066-C6F6-4B18-A0F8-6F78EFD8CD59}"/>
                    </a:ext>
                  </a:extLst>
                </p:cNvPr>
                <p:cNvCxnSpPr>
                  <a:cxnSpLocks/>
                </p:cNvCxnSpPr>
                <p:nvPr/>
              </p:nvCxnSpPr>
              <p:spPr>
                <a:xfrm>
                  <a:off x="606535" y="9014327"/>
                  <a:ext cx="145055" cy="0"/>
                </a:xfrm>
                <a:prstGeom prst="line">
                  <a:avLst/>
                </a:prstGeom>
                <a:grpFill/>
                <a:ln w="28575">
                  <a:solidFill>
                    <a:srgbClr val="FFC000">
                      <a:alpha val="45000"/>
                    </a:srgbClr>
                  </a:solidFill>
                </a:ln>
                <a:effectLst/>
              </p:spPr>
              <p:style>
                <a:lnRef idx="1">
                  <a:schemeClr val="accent1"/>
                </a:lnRef>
                <a:fillRef idx="0">
                  <a:schemeClr val="accent1"/>
                </a:fillRef>
                <a:effectRef idx="0">
                  <a:schemeClr val="accent1"/>
                </a:effectRef>
                <a:fontRef idx="minor">
                  <a:schemeClr val="tx1"/>
                </a:fontRef>
              </p:style>
            </p:cxnSp>
          </p:grpSp>
        </p:grpSp>
      </p:grpSp>
      <p:sp>
        <p:nvSpPr>
          <p:cNvPr id="302" name="テキスト ボックス 301">
            <a:extLst>
              <a:ext uri="{FF2B5EF4-FFF2-40B4-BE49-F238E27FC236}">
                <a16:creationId xmlns:a16="http://schemas.microsoft.com/office/drawing/2014/main" id="{D0387290-08AF-450A-ACE5-1A3BD84869D9}"/>
              </a:ext>
            </a:extLst>
          </p:cNvPr>
          <p:cNvSpPr txBox="1"/>
          <p:nvPr/>
        </p:nvSpPr>
        <p:spPr>
          <a:xfrm>
            <a:off x="343694" y="3748170"/>
            <a:ext cx="6385236" cy="830997"/>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rPr>
              <a:t>～第２部～</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rPr>
              <a:t>　　　　　 「脊髄損傷者の震災時の対応について</a:t>
            </a:r>
            <a:endParaRPr kumimoji="1" lang="en-US" altLang="ja-JP" sz="1600" b="1"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rPr>
              <a:t>　　　　　　　　　　　　～それぞれの立場で震災対応を考える～」</a:t>
            </a:r>
          </a:p>
        </p:txBody>
      </p:sp>
      <p:sp>
        <p:nvSpPr>
          <p:cNvPr id="303" name="テキスト ボックス 302">
            <a:extLst>
              <a:ext uri="{FF2B5EF4-FFF2-40B4-BE49-F238E27FC236}">
                <a16:creationId xmlns:a16="http://schemas.microsoft.com/office/drawing/2014/main" id="{B8F5BC42-4385-4FAD-92C9-39A2F298695F}"/>
              </a:ext>
            </a:extLst>
          </p:cNvPr>
          <p:cNvSpPr txBox="1"/>
          <p:nvPr/>
        </p:nvSpPr>
        <p:spPr>
          <a:xfrm>
            <a:off x="322123" y="4279904"/>
            <a:ext cx="6893169" cy="5655394"/>
          </a:xfrm>
          <a:prstGeom prst="rect">
            <a:avLst/>
          </a:prstGeom>
          <a:noFill/>
        </p:spPr>
        <p:txBody>
          <a:bodyPr wrap="square" rtlCol="0">
            <a:spAutoFit/>
          </a:bodyPr>
          <a:lstStyle/>
          <a:p>
            <a:pPr marL="0" marR="0" lvl="0" indent="85725" algn="l" defTabSz="457200" rtl="0" eaLnBrk="1" fontAlgn="auto" latinLnBrk="0" hangingPunct="1">
              <a:lnSpc>
                <a:spcPct val="100000"/>
              </a:lnSpc>
              <a:spcBef>
                <a:spcPts val="0"/>
              </a:spcBef>
              <a:spcAft>
                <a:spcPts val="0"/>
              </a:spcAft>
              <a:buClrTx/>
              <a:buSzTx/>
              <a:buFontTx/>
              <a:buNone/>
              <a:tabLst/>
              <a:defRPr/>
            </a:pPr>
            <a:r>
              <a:rPr kumimoji="0" lang="ja-JP" altLang="en-US" sz="10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　</a:t>
            </a:r>
            <a:endParaRPr kumimoji="0" lang="en-US" altLang="ja-JP" sz="10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85725" algn="l" defTabSz="457200" rtl="0" eaLnBrk="1" fontAlgn="auto" latinLnBrk="0" hangingPunct="1">
              <a:lnSpc>
                <a:spcPct val="100000"/>
              </a:lnSpc>
              <a:spcBef>
                <a:spcPts val="0"/>
              </a:spcBef>
              <a:spcAft>
                <a:spcPts val="0"/>
              </a:spcAft>
              <a:buClrTx/>
              <a:buSzTx/>
              <a:buFontTx/>
              <a:buNone/>
              <a:tabLst/>
              <a:defRPr/>
            </a:pPr>
            <a:r>
              <a:rPr kumimoji="0"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　主催者挨拶　</a:t>
            </a:r>
            <a:endParaRPr kumimoji="0" lang="en-US" altLang="ja-JP"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174625" algn="l" defTabSz="457200" rtl="0" eaLnBrk="1" fontAlgn="auto" latinLnBrk="0" hangingPunct="1">
              <a:lnSpc>
                <a:spcPct val="100000"/>
              </a:lnSpc>
              <a:spcBef>
                <a:spcPts val="0"/>
              </a:spcBef>
              <a:spcAft>
                <a:spcPts val="0"/>
              </a:spcAft>
              <a:buClrTx/>
              <a:buSzTx/>
              <a:buFontTx/>
              <a:buNone/>
              <a:tabLst/>
              <a:defRPr/>
            </a:pPr>
            <a:r>
              <a:rPr kumimoji="0" lang="ja-JP" altLang="en-US" sz="10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　　　</a:t>
            </a:r>
            <a:r>
              <a:rPr kumimoji="0" lang="ja-JP" altLang="en-US" sz="800" b="0" i="0" u="sng"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医療法人稜陽会　住田リハビリテーションクリニック　院長　住田　幹男</a:t>
            </a:r>
            <a:endParaRPr kumimoji="0" lang="en-US" altLang="ja-JP" sz="800" b="0" i="0" u="sng"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174625" algn="l" defTabSz="457200" rtl="0" eaLnBrk="1" fontAlgn="auto" latinLnBrk="0" hangingPunct="1">
              <a:lnSpc>
                <a:spcPct val="100000"/>
              </a:lnSpc>
              <a:spcBef>
                <a:spcPts val="0"/>
              </a:spcBef>
              <a:spcAft>
                <a:spcPts val="0"/>
              </a:spcAft>
              <a:buClrTx/>
              <a:buSzTx/>
              <a:buFontTx/>
              <a:buNone/>
              <a:tabLst/>
              <a:defRPr/>
            </a:pPr>
            <a:r>
              <a:rPr kumimoji="0" lang="ja-JP" altLang="en-US" sz="8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　　　　</a:t>
            </a:r>
            <a:r>
              <a:rPr kumimoji="0" lang="ja-JP" altLang="en-US" sz="800" b="0" i="0" u="sng"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（社会医療法人愛仁会　愛仁会リハビリテーション病院　前診療部長）</a:t>
            </a:r>
            <a:endParaRPr kumimoji="0" lang="en-US" altLang="ja-JP" sz="800" b="0" i="0" u="sng"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174625" algn="l" defTabSz="457200" rtl="0" eaLnBrk="1" fontAlgn="auto" latinLnBrk="0" hangingPunct="1">
              <a:lnSpc>
                <a:spcPct val="100000"/>
              </a:lnSpc>
              <a:spcBef>
                <a:spcPts val="0"/>
              </a:spcBef>
              <a:spcAft>
                <a:spcPts val="0"/>
              </a:spcAft>
              <a:buClrTx/>
              <a:buSzTx/>
              <a:buFontTx/>
              <a:buNone/>
              <a:tabLst/>
              <a:defRPr/>
            </a:pPr>
            <a:r>
              <a:rPr kumimoji="0" lang="ja-JP" altLang="en-US" sz="8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　　　　  </a:t>
            </a:r>
            <a:r>
              <a:rPr kumimoji="0" lang="ja-JP" altLang="en-US" sz="8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rPr>
              <a:t>日本リハビリテーション医学会専門医・指導医／日本</a:t>
            </a:r>
            <a:r>
              <a:rPr kumimoji="0" lang="ja-JP" altLang="ja-JP" sz="8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rPr>
              <a:t>整形外科学会専門</a:t>
            </a:r>
            <a:r>
              <a:rPr kumimoji="0" lang="ja-JP" altLang="en-US" sz="8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rPr>
              <a:t>医・指導医／心臓リハビリテーション指導士／</a:t>
            </a:r>
            <a:endParaRPr kumimoji="0" lang="en-US" altLang="ja-JP" sz="8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endParaRPr>
          </a:p>
          <a:p>
            <a:pPr marL="0" marR="0" lvl="0" indent="174625" algn="l" defTabSz="457200" rtl="0" eaLnBrk="1" fontAlgn="auto" latinLnBrk="0" hangingPunct="1">
              <a:lnSpc>
                <a:spcPct val="100000"/>
              </a:lnSpc>
              <a:spcBef>
                <a:spcPts val="0"/>
              </a:spcBef>
              <a:spcAft>
                <a:spcPts val="0"/>
              </a:spcAft>
              <a:buClrTx/>
              <a:buSzTx/>
              <a:buFontTx/>
              <a:buNone/>
              <a:tabLst/>
              <a:defRPr/>
            </a:pPr>
            <a:r>
              <a:rPr kumimoji="0" lang="ja-JP" altLang="en-US" sz="8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rPr>
              <a:t>　　　　  日本リハビリテーション医学会名誉会員／日本脊髄障害医学会名誉会員</a:t>
            </a:r>
            <a:endParaRPr kumimoji="0" lang="en-US" altLang="ja-JP" sz="10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174625" algn="l" defTabSz="457200" rtl="0" eaLnBrk="1" fontAlgn="auto" latinLnBrk="0" hangingPunct="1">
              <a:lnSpc>
                <a:spcPct val="100000"/>
              </a:lnSpc>
              <a:spcBef>
                <a:spcPts val="0"/>
              </a:spcBef>
              <a:spcAft>
                <a:spcPts val="0"/>
              </a:spcAft>
              <a:buClrTx/>
              <a:buSzTx/>
              <a:buFontTx/>
              <a:buNone/>
              <a:tabLst/>
              <a:defRPr/>
            </a:pPr>
            <a:endParaRPr kumimoji="0" lang="en-US" altLang="ja-JP" sz="10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174625" algn="l" defTabSz="457200" rtl="0" eaLnBrk="1" fontAlgn="auto" latinLnBrk="0" hangingPunct="1">
              <a:lnSpc>
                <a:spcPct val="100000"/>
              </a:lnSpc>
              <a:spcBef>
                <a:spcPts val="0"/>
              </a:spcBef>
              <a:spcAft>
                <a:spcPts val="0"/>
              </a:spcAft>
              <a:buClrTx/>
              <a:buSzTx/>
              <a:buFontTx/>
              <a:buNone/>
              <a:tabLst/>
              <a:defRPr/>
            </a:pPr>
            <a:r>
              <a:rPr kumimoji="0"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１．障がい者の災害対策について</a:t>
            </a:r>
            <a:r>
              <a:rPr kumimoji="0" lang="ja-JP" altLang="en-US" sz="105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　　</a:t>
            </a:r>
            <a:endParaRPr kumimoji="0" lang="en-US" altLang="ja-JP" sz="105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174625" algn="l" defTabSz="45720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　　 　</a:t>
            </a:r>
            <a:r>
              <a:rPr kumimoji="0" lang="ja-JP" altLang="en-US" sz="800" b="0" i="0" u="sng"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講師　社会医療法人愛仁会　尼崎だいもつ病院　副院長　冨岡　正雄</a:t>
            </a:r>
            <a:endParaRPr kumimoji="0" lang="en-US" altLang="ja-JP" sz="800" b="0" i="0" u="sng"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174625" algn="l" defTabSz="457200" rtl="0" eaLnBrk="1" fontAlgn="auto" latinLnBrk="0" hangingPunct="1">
              <a:lnSpc>
                <a:spcPct val="100000"/>
              </a:lnSpc>
              <a:spcBef>
                <a:spcPts val="0"/>
              </a:spcBef>
              <a:spcAft>
                <a:spcPts val="0"/>
              </a:spcAft>
              <a:buClrTx/>
              <a:buSzTx/>
              <a:buFontTx/>
              <a:buNone/>
              <a:tabLst/>
              <a:defRPr/>
            </a:pPr>
            <a:r>
              <a:rPr kumimoji="0" lang="ja-JP" altLang="en-US" sz="8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　　　　  日本リハビリテーション医学会指導医／日本整形外科学会専門医／日本救急医学会専門医／</a:t>
            </a:r>
            <a:r>
              <a:rPr kumimoji="0" lang="en-US" altLang="ja-JP" sz="8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JRAT</a:t>
            </a:r>
            <a:r>
              <a:rPr kumimoji="0" lang="ja-JP" altLang="en-US" sz="8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研修企画委員長</a:t>
            </a:r>
          </a:p>
          <a:p>
            <a:pPr marL="0" marR="0" lvl="0" indent="174625" algn="l" defTabSz="457200" rtl="0" eaLnBrk="1" fontAlgn="auto" latinLnBrk="0" hangingPunct="1">
              <a:lnSpc>
                <a:spcPct val="100000"/>
              </a:lnSpc>
              <a:spcBef>
                <a:spcPts val="0"/>
              </a:spcBef>
              <a:spcAft>
                <a:spcPts val="0"/>
              </a:spcAft>
              <a:buClrTx/>
              <a:buSzTx/>
              <a:buFontTx/>
              <a:buNone/>
              <a:tabLst/>
              <a:defRPr/>
            </a:pPr>
            <a:r>
              <a:rPr kumimoji="0" lang="ja-JP" altLang="en-US" sz="8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　　　　  大阪</a:t>
            </a:r>
            <a:r>
              <a:rPr kumimoji="0" lang="en-US" altLang="ja-JP" sz="8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JRAT</a:t>
            </a:r>
            <a:r>
              <a:rPr kumimoji="0" lang="ja-JP" altLang="en-US" sz="8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事務局長／大阪府大規模災害リハビリテーション支援研究会会長</a:t>
            </a:r>
            <a:endParaRPr kumimoji="0" lang="en-US" altLang="ja-JP" sz="8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9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endParaRPr>
          </a:p>
          <a:p>
            <a:pPr marL="0" marR="0" lvl="0" indent="174625" algn="l" defTabSz="457200" rtl="0" eaLnBrk="1" fontAlgn="auto" latinLnBrk="0" hangingPunct="1">
              <a:lnSpc>
                <a:spcPct val="100000"/>
              </a:lnSpc>
              <a:spcBef>
                <a:spcPts val="0"/>
              </a:spcBef>
              <a:spcAft>
                <a:spcPts val="0"/>
              </a:spcAft>
              <a:buClrTx/>
              <a:buSzTx/>
              <a:buFontTx/>
              <a:buNone/>
              <a:tabLst/>
              <a:defRPr/>
            </a:pPr>
            <a:r>
              <a:rPr kumimoji="0"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２．脊髄損傷者の被災後のリハビリテーションについて　　　　　</a:t>
            </a:r>
            <a:endParaRPr kumimoji="0" lang="en-US" altLang="ja-JP"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174625" algn="l" defTabSz="457200" rtl="0" eaLnBrk="1" fontAlgn="auto" latinLnBrk="0" hangingPunct="1">
              <a:lnSpc>
                <a:spcPct val="100000"/>
              </a:lnSpc>
              <a:spcBef>
                <a:spcPts val="0"/>
              </a:spcBef>
              <a:spcAft>
                <a:spcPts val="0"/>
              </a:spcAft>
              <a:buClrTx/>
              <a:buSzTx/>
              <a:buFontTx/>
              <a:buNone/>
              <a:tabLst/>
              <a:defRPr/>
            </a:pPr>
            <a:r>
              <a:rPr kumimoji="0" lang="ja-JP" altLang="en-US" sz="10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　　   </a:t>
            </a:r>
            <a:r>
              <a:rPr kumimoji="0" lang="ja-JP" altLang="en-US" sz="800" b="0" i="0" u="sng"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講師　社会福祉法人兵庫県社会福祉事業団　兵庫県立リハビリテーション中央病院　病院長　大串　幹</a:t>
            </a:r>
            <a:endParaRPr kumimoji="0" lang="en-US" altLang="ja-JP" sz="800" b="0" i="0" u="sng"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174625" algn="l" defTabSz="45720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　　　　</a:t>
            </a:r>
            <a:r>
              <a:rPr kumimoji="0" lang="ja-JP" altLang="en-US" sz="8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兵庫県リハビリテーション協議会会長／全国地域リハビリテーション事業連絡協議会理事</a:t>
            </a:r>
          </a:p>
          <a:p>
            <a:pPr marL="0" marR="0" lvl="0" indent="174625" algn="l" defTabSz="457200" rtl="0" eaLnBrk="1" fontAlgn="auto" latinLnBrk="0" hangingPunct="1">
              <a:lnSpc>
                <a:spcPct val="100000"/>
              </a:lnSpc>
              <a:spcBef>
                <a:spcPts val="0"/>
              </a:spcBef>
              <a:spcAft>
                <a:spcPts val="0"/>
              </a:spcAft>
              <a:buClrTx/>
              <a:buSzTx/>
              <a:buFontTx/>
              <a:buNone/>
              <a:tabLst/>
              <a:defRPr/>
            </a:pPr>
            <a:r>
              <a:rPr kumimoji="0" lang="ja-JP" altLang="en-US" sz="8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　　　    全国地域リハビリテーション研究会世話人／</a:t>
            </a:r>
            <a:r>
              <a:rPr kumimoji="0" lang="en-US" altLang="ja-JP" sz="8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JRAT</a:t>
            </a:r>
            <a:r>
              <a:rPr kumimoji="0" lang="ja-JP" altLang="en-US" sz="8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理事</a:t>
            </a:r>
          </a:p>
          <a:p>
            <a:pPr marL="0" marR="0" lvl="0" indent="174625" algn="l" defTabSz="457200" rtl="0" eaLnBrk="1" fontAlgn="auto" latinLnBrk="0" hangingPunct="1">
              <a:lnSpc>
                <a:spcPct val="100000"/>
              </a:lnSpc>
              <a:spcBef>
                <a:spcPts val="0"/>
              </a:spcBef>
              <a:spcAft>
                <a:spcPts val="0"/>
              </a:spcAft>
              <a:buClrTx/>
              <a:buSzTx/>
              <a:buFontTx/>
              <a:buNone/>
              <a:tabLst/>
              <a:defRPr/>
            </a:pPr>
            <a:endParaRPr kumimoji="0" lang="ja-JP" altLang="en-US" sz="10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174625" algn="l" defTabSz="447675" rtl="0" eaLnBrk="1" fontAlgn="auto" latinLnBrk="0" hangingPunct="1">
              <a:lnSpc>
                <a:spcPct val="100000"/>
              </a:lnSpc>
              <a:spcBef>
                <a:spcPts val="0"/>
              </a:spcBef>
              <a:spcAft>
                <a:spcPts val="0"/>
              </a:spcAft>
              <a:buClrTx/>
              <a:buSzTx/>
              <a:buFontTx/>
              <a:buNone/>
              <a:tabLst>
                <a:tab pos="360363" algn="l"/>
              </a:tabLst>
              <a:defRPr/>
            </a:pPr>
            <a:r>
              <a:rPr kumimoji="0"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３．被災からフェーズごとの対応について</a:t>
            </a:r>
            <a:endParaRPr kumimoji="0" lang="en-US" altLang="ja-JP"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174625" algn="l" defTabSz="447675" rtl="0" eaLnBrk="1" fontAlgn="auto" latinLnBrk="0" hangingPunct="1">
              <a:lnSpc>
                <a:spcPct val="100000"/>
              </a:lnSpc>
              <a:spcBef>
                <a:spcPts val="0"/>
              </a:spcBef>
              <a:spcAft>
                <a:spcPts val="0"/>
              </a:spcAft>
              <a:buClrTx/>
              <a:buSzTx/>
              <a:buFontTx/>
              <a:buNone/>
              <a:tabLst>
                <a:tab pos="360363" algn="l"/>
              </a:tabLst>
              <a:defRPr/>
            </a:pPr>
            <a:r>
              <a:rPr kumimoji="0" lang="ja-JP" altLang="en-US" sz="105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　</a:t>
            </a:r>
            <a:r>
              <a:rPr lang="ja-JP" altLang="en-US" sz="1050" b="1" dirty="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 </a:t>
            </a:r>
            <a:r>
              <a:rPr kumimoji="0" lang="en-US" altLang="ja-JP" sz="105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a:t>
            </a:r>
            <a:r>
              <a:rPr kumimoji="0" lang="ja-JP" altLang="en-US" sz="105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被災から避難所までの対応について</a:t>
            </a:r>
            <a:r>
              <a:rPr kumimoji="0" lang="en-US" altLang="ja-JP" sz="105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a:t>
            </a:r>
          </a:p>
          <a:p>
            <a:pPr marL="0" marR="0" lvl="0" indent="174625" algn="l" defTabSz="457200" rtl="0" eaLnBrk="1" fontAlgn="auto" latinLnBrk="0" hangingPunct="1">
              <a:lnSpc>
                <a:spcPct val="100000"/>
              </a:lnSpc>
              <a:spcBef>
                <a:spcPts val="0"/>
              </a:spcBef>
              <a:spcAft>
                <a:spcPts val="0"/>
              </a:spcAft>
              <a:buClrTx/>
              <a:buSzTx/>
              <a:buFontTx/>
              <a:buNone/>
              <a:tabLst/>
              <a:defRPr/>
            </a:pPr>
            <a:r>
              <a:rPr kumimoji="0" lang="ja-JP" altLang="en-US" sz="10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　　 ～我が国の災害保健医療福祉体制 </a:t>
            </a:r>
            <a:r>
              <a:rPr kumimoji="0" lang="en-US" altLang="ja-JP" sz="10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 </a:t>
            </a:r>
            <a:r>
              <a:rPr kumimoji="0" lang="ja-JP" altLang="en-US" sz="10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脊髄損傷者の対応～</a:t>
            </a:r>
          </a:p>
          <a:p>
            <a:pPr marL="0" marR="0" lvl="0" indent="174625" algn="l" defTabSz="45720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　　 </a:t>
            </a:r>
            <a:r>
              <a:rPr kumimoji="0" lang="ja-JP" altLang="en-US" sz="8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　</a:t>
            </a:r>
            <a:r>
              <a:rPr kumimoji="0" lang="ja-JP" altLang="en-US" sz="800" b="0" i="0" u="sng"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講師　独立行政法人国立病院機構本部　</a:t>
            </a:r>
            <a:r>
              <a:rPr kumimoji="0" lang="en-US" altLang="ja-JP" sz="800" b="0" i="0" u="sng"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DMAT</a:t>
            </a:r>
            <a:r>
              <a:rPr kumimoji="0" lang="ja-JP" altLang="en-US" sz="800" b="0" i="0" u="sng"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事務局　次長　若井　聡智</a:t>
            </a:r>
            <a:endParaRPr kumimoji="0" lang="en-US" altLang="ja-JP" sz="800" b="0" i="0" u="sng"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174625" algn="l" defTabSz="457200" rtl="0" eaLnBrk="1" fontAlgn="auto" latinLnBrk="0" hangingPunct="1">
              <a:lnSpc>
                <a:spcPct val="100000"/>
              </a:lnSpc>
              <a:spcBef>
                <a:spcPts val="0"/>
              </a:spcBef>
              <a:spcAft>
                <a:spcPts val="0"/>
              </a:spcAft>
              <a:buClrTx/>
              <a:buSzTx/>
              <a:buFontTx/>
              <a:buNone/>
              <a:tabLst/>
              <a:defRPr/>
            </a:pPr>
            <a:r>
              <a:rPr kumimoji="0" lang="ja-JP" altLang="en-US" sz="8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　　　　　厚生労働省医政局　</a:t>
            </a:r>
            <a:r>
              <a:rPr kumimoji="0" lang="en-US" altLang="ja-JP" sz="8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DMAT</a:t>
            </a:r>
            <a:r>
              <a:rPr kumimoji="0" lang="ja-JP" altLang="en-US" sz="8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事務局</a:t>
            </a:r>
            <a:endParaRPr kumimoji="0" lang="zh-TW" altLang="en-US" sz="8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174625" algn="l" defTabSz="457200" rtl="0" eaLnBrk="1" fontAlgn="auto" latinLnBrk="0" hangingPunct="1">
              <a:lnSpc>
                <a:spcPct val="100000"/>
              </a:lnSpc>
              <a:spcBef>
                <a:spcPts val="0"/>
              </a:spcBef>
              <a:spcAft>
                <a:spcPts val="0"/>
              </a:spcAft>
              <a:buClrTx/>
              <a:buSzTx/>
              <a:buFontTx/>
              <a:buNone/>
              <a:tabLst/>
              <a:defRPr/>
            </a:pPr>
            <a:r>
              <a:rPr kumimoji="0" lang="ja-JP" altLang="en-US" sz="10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　　 </a:t>
            </a:r>
            <a:endParaRPr kumimoji="0" lang="en-US" altLang="ja-JP" sz="10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174625" algn="l" defTabSz="457200" rtl="0" eaLnBrk="1" fontAlgn="auto" latinLnBrk="0" hangingPunct="1">
              <a:lnSpc>
                <a:spcPct val="100000"/>
              </a:lnSpc>
              <a:spcBef>
                <a:spcPts val="0"/>
              </a:spcBef>
              <a:spcAft>
                <a:spcPts val="0"/>
              </a:spcAft>
              <a:buClrTx/>
              <a:buSzTx/>
              <a:buFontTx/>
              <a:buNone/>
              <a:tabLst/>
              <a:defRPr/>
            </a:pPr>
            <a:r>
              <a:rPr kumimoji="0" lang="ja-JP" altLang="en-US" sz="10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　　 ～脊髄損傷者の震災時の対応について～</a:t>
            </a:r>
            <a:endParaRPr kumimoji="0" lang="en-US" altLang="ja-JP" sz="10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174625" algn="l" defTabSz="457200" rtl="0" eaLnBrk="1" fontAlgn="auto" latinLnBrk="0" hangingPunct="1">
              <a:lnSpc>
                <a:spcPct val="100000"/>
              </a:lnSpc>
              <a:spcBef>
                <a:spcPts val="0"/>
              </a:spcBef>
              <a:spcAft>
                <a:spcPts val="0"/>
              </a:spcAft>
              <a:buClrTx/>
              <a:buSzTx/>
              <a:buFontTx/>
              <a:buNone/>
              <a:tabLst/>
              <a:defRPr/>
            </a:pPr>
            <a:r>
              <a:rPr kumimoji="0" lang="ja-JP" altLang="en-US" sz="800" b="0" i="1"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　　　  </a:t>
            </a:r>
            <a:r>
              <a:rPr kumimoji="0" lang="ja-JP" altLang="en-US" sz="800" b="0" i="0" u="sng"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講師　社会医療法人愛仁会　理学療法士　松岡　雅一</a:t>
            </a:r>
            <a:endParaRPr kumimoji="0" lang="en-US" altLang="ja-JP" sz="800" b="0" i="0" u="sng"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p>
            <a:r>
              <a:rPr kumimoji="0" lang="ja-JP" altLang="en-US" sz="8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　　　　　　</a:t>
            </a:r>
            <a:r>
              <a:rPr lang="en-US" altLang="ja-JP" sz="8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JRAT</a:t>
            </a:r>
            <a:r>
              <a:rPr lang="ja-JP" altLang="ja-JP" sz="8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　研修企画委員・初動対応チームスタッフ・ロジスティックススタッフ・災害支援スタッフ／大阪</a:t>
            </a:r>
            <a:r>
              <a:rPr lang="en-US" altLang="ja-JP" sz="8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JRAT</a:t>
            </a:r>
            <a:r>
              <a:rPr lang="ja-JP" altLang="ja-JP" sz="8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事務局員</a:t>
            </a:r>
          </a:p>
          <a:p>
            <a:r>
              <a:rPr lang="ja-JP" altLang="en-US" sz="8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　　　　　　　　　</a:t>
            </a:r>
            <a:r>
              <a:rPr lang="ja-JP" altLang="ja-JP" sz="8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（公社）大阪府理学療法士会 職能局担当理事／（公社）日本理学療法士協会 認定理学療法士（地域理学療法・発達障害）</a:t>
            </a:r>
          </a:p>
          <a:p>
            <a:pPr marL="0" marR="0" lvl="0" indent="174625" algn="l" defTabSz="457200" rtl="0" eaLnBrk="1" fontAlgn="auto" latinLnBrk="0" hangingPunct="1">
              <a:lnSpc>
                <a:spcPct val="100000"/>
              </a:lnSpc>
              <a:spcBef>
                <a:spcPts val="0"/>
              </a:spcBef>
              <a:spcAft>
                <a:spcPts val="0"/>
              </a:spcAft>
              <a:buClrTx/>
              <a:buSzTx/>
              <a:buFontTx/>
              <a:buNone/>
              <a:tabLst/>
              <a:defRPr/>
            </a:pPr>
            <a:endParaRPr kumimoji="0" lang="en-US" altLang="ja-JP" sz="10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174625" algn="l" defTabSz="457200" rtl="0" eaLnBrk="1" fontAlgn="auto" latinLnBrk="0" hangingPunct="1">
              <a:lnSpc>
                <a:spcPct val="100000"/>
              </a:lnSpc>
              <a:spcBef>
                <a:spcPts val="0"/>
              </a:spcBef>
              <a:spcAft>
                <a:spcPts val="0"/>
              </a:spcAft>
              <a:buClrTx/>
              <a:buSzTx/>
              <a:buFontTx/>
              <a:buNone/>
              <a:tabLst/>
              <a:defRPr/>
            </a:pPr>
            <a:r>
              <a:rPr kumimoji="0" lang="ja-JP" altLang="en-US" sz="10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　 </a:t>
            </a:r>
            <a:r>
              <a:rPr kumimoji="0" lang="en-US" altLang="ja-JP" sz="10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a:t>
            </a:r>
            <a:r>
              <a:rPr kumimoji="0" lang="ja-JP" altLang="en-US" sz="10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避難所での生活、仮設住宅への移行について</a:t>
            </a:r>
            <a:r>
              <a:rPr kumimoji="0" lang="en-US" altLang="ja-JP" sz="10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a:t>
            </a:r>
          </a:p>
          <a:p>
            <a:pPr marL="0" marR="0" lvl="0" indent="174625" algn="l" defTabSz="457200" rtl="0" eaLnBrk="1" fontAlgn="auto" latinLnBrk="0" hangingPunct="1">
              <a:lnSpc>
                <a:spcPct val="100000"/>
              </a:lnSpc>
              <a:spcBef>
                <a:spcPts val="0"/>
              </a:spcBef>
              <a:spcAft>
                <a:spcPts val="0"/>
              </a:spcAft>
              <a:buClrTx/>
              <a:buSzTx/>
              <a:buFontTx/>
              <a:buNone/>
              <a:tabLst/>
              <a:defRPr/>
            </a:pPr>
            <a:r>
              <a:rPr kumimoji="0" lang="ja-JP" altLang="en-US" sz="10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　　 ～被災した車いす生活者の避難先・生活の場を考える～</a:t>
            </a:r>
            <a:endParaRPr kumimoji="0" lang="en-US" altLang="ja-JP" sz="10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538163" algn="l" defTabSz="457200" rtl="0" eaLnBrk="1" fontAlgn="auto" latinLnBrk="0" hangingPunct="1">
              <a:lnSpc>
                <a:spcPct val="100000"/>
              </a:lnSpc>
              <a:spcBef>
                <a:spcPts val="0"/>
              </a:spcBef>
              <a:spcAft>
                <a:spcPts val="0"/>
              </a:spcAft>
              <a:buClrTx/>
              <a:buSzTx/>
              <a:buFontTx/>
              <a:buNone/>
              <a:tabLst>
                <a:tab pos="177800" algn="l"/>
              </a:tabLst>
              <a:defRPr/>
            </a:pPr>
            <a:r>
              <a:rPr kumimoji="0" lang="ja-JP" altLang="en-US" sz="800" b="0" i="0" u="sng"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講師　一般社団法人兵庫県理学療法士会　災害対策部　部長　佐野　一成</a:t>
            </a:r>
            <a:endParaRPr kumimoji="0" lang="en-US" altLang="ja-JP" sz="800" b="0" i="0" u="sng"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174625" algn="l" defTabSz="457200" rtl="0" eaLnBrk="1" fontAlgn="auto" latinLnBrk="0" hangingPunct="1">
              <a:lnSpc>
                <a:spcPct val="100000"/>
              </a:lnSpc>
              <a:spcBef>
                <a:spcPts val="0"/>
              </a:spcBef>
              <a:spcAft>
                <a:spcPts val="0"/>
              </a:spcAft>
              <a:buClrTx/>
              <a:buSzTx/>
              <a:buFontTx/>
              <a:buNone/>
              <a:tabLst/>
              <a:defRPr/>
            </a:pPr>
            <a:r>
              <a:rPr kumimoji="0" lang="ja-JP" altLang="en-US" sz="8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　　　　　理学療法士／訪問リハビリテーション　リーダー／介護支援専門員／専門理学療法士／認定訪問療法士／</a:t>
            </a:r>
            <a:endParaRPr kumimoji="0" lang="en-US" altLang="ja-JP" sz="8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174625" algn="l" defTabSz="457200" rtl="0" eaLnBrk="1" fontAlgn="auto" latinLnBrk="0" hangingPunct="1">
              <a:lnSpc>
                <a:spcPct val="100000"/>
              </a:lnSpc>
              <a:spcBef>
                <a:spcPts val="0"/>
              </a:spcBef>
              <a:spcAft>
                <a:spcPts val="0"/>
              </a:spcAft>
              <a:buClrTx/>
              <a:buSzTx/>
              <a:buFontTx/>
              <a:buNone/>
              <a:tabLst/>
              <a:defRPr/>
            </a:pPr>
            <a:r>
              <a:rPr kumimoji="0" lang="ja-JP" altLang="en-US" sz="8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　　　　　</a:t>
            </a:r>
            <a:r>
              <a:rPr kumimoji="0" lang="zh-TW" altLang="en-US" sz="8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兵庫</a:t>
            </a:r>
            <a:r>
              <a:rPr kumimoji="0" lang="en-US" altLang="zh-TW" sz="8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JRAT </a:t>
            </a:r>
            <a:r>
              <a:rPr kumimoji="0" lang="zh-TW" altLang="en-US" sz="8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運営委員</a:t>
            </a:r>
            <a:r>
              <a:rPr kumimoji="0" lang="ja-JP" altLang="en-US" sz="8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a:t>
            </a:r>
            <a:r>
              <a:rPr kumimoji="0" lang="en-US" altLang="ja-JP" sz="8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JRAT</a:t>
            </a:r>
            <a:r>
              <a:rPr kumimoji="0" lang="ja-JP" altLang="en-US" sz="8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災害リハビリコーディネーター</a:t>
            </a:r>
            <a:r>
              <a:rPr kumimoji="0" lang="zh-TW" altLang="en-US" sz="8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　　</a:t>
            </a:r>
            <a:endParaRPr kumimoji="0" lang="en-US" altLang="ja-JP" sz="8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174625" algn="l" defTabSz="538163" rtl="0" eaLnBrk="1" fontAlgn="auto" latinLnBrk="0" hangingPunct="1">
              <a:lnSpc>
                <a:spcPct val="100000"/>
              </a:lnSpc>
              <a:spcBef>
                <a:spcPts val="0"/>
              </a:spcBef>
              <a:spcAft>
                <a:spcPts val="0"/>
              </a:spcAft>
              <a:buClrTx/>
              <a:buSzTx/>
              <a:buFontTx/>
              <a:buNone/>
              <a:tabLst/>
              <a:defRPr/>
            </a:pPr>
            <a:r>
              <a:rPr kumimoji="0" lang="en-US" altLang="ja-JP" sz="8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            </a:t>
            </a:r>
            <a:r>
              <a:rPr kumimoji="0" lang="ja-JP" altLang="en-US" sz="8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　　</a:t>
            </a:r>
            <a:endParaRPr kumimoji="0" lang="ja-JP" altLang="en-US" sz="10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174625" algn="l" defTabSz="457200" rtl="0" eaLnBrk="1" fontAlgn="auto" latinLnBrk="0" hangingPunct="1">
              <a:lnSpc>
                <a:spcPct val="100000"/>
              </a:lnSpc>
              <a:spcBef>
                <a:spcPts val="0"/>
              </a:spcBef>
              <a:spcAft>
                <a:spcPts val="0"/>
              </a:spcAft>
              <a:buClrTx/>
              <a:buSzTx/>
              <a:buFontTx/>
              <a:buNone/>
              <a:tabLst/>
              <a:defRPr/>
            </a:pPr>
            <a:r>
              <a:rPr kumimoji="0"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４．当事者体験談</a:t>
            </a:r>
            <a:endParaRPr kumimoji="0" lang="en-US" altLang="ja-JP"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174625" algn="l" defTabSz="457200" rtl="0" eaLnBrk="1" fontAlgn="auto" latinLnBrk="0" hangingPunct="1">
              <a:lnSpc>
                <a:spcPct val="100000"/>
              </a:lnSpc>
              <a:spcBef>
                <a:spcPts val="0"/>
              </a:spcBef>
              <a:spcAft>
                <a:spcPts val="0"/>
              </a:spcAft>
              <a:buClrTx/>
              <a:buSzTx/>
              <a:buFontTx/>
              <a:buNone/>
              <a:tabLst/>
              <a:defRPr/>
            </a:pPr>
            <a:r>
              <a:rPr kumimoji="0" lang="ja-JP" altLang="en-US" sz="10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　　 ～被災時の支援において求めること～</a:t>
            </a:r>
            <a:endParaRPr kumimoji="0" lang="en-US" altLang="ja-JP" sz="10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174625" algn="l" defTabSz="457200" rtl="0" eaLnBrk="1" fontAlgn="auto" latinLnBrk="0" hangingPunct="1">
              <a:lnSpc>
                <a:spcPct val="100000"/>
              </a:lnSpc>
              <a:spcBef>
                <a:spcPts val="0"/>
              </a:spcBef>
              <a:spcAft>
                <a:spcPts val="0"/>
              </a:spcAft>
              <a:buClrTx/>
              <a:buSzTx/>
              <a:buFontTx/>
              <a:buNone/>
              <a:tabLst/>
              <a:defRPr/>
            </a:pPr>
            <a:r>
              <a:rPr kumimoji="0" lang="ja-JP" altLang="en-US" sz="10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　　</a:t>
            </a:r>
            <a:r>
              <a:rPr kumimoji="0" lang="ja-JP" altLang="en-US" sz="9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　</a:t>
            </a:r>
            <a:r>
              <a:rPr kumimoji="0" lang="ja-JP" altLang="en-US" sz="800" b="0" i="0" u="sng"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一般社団法人　大阪脊髄損傷者協会　副会長　宮脇　淳　／　岡本　健次郎</a:t>
            </a:r>
            <a:endParaRPr kumimoji="0" lang="en-US" altLang="ja-JP" sz="8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174625" algn="l" defTabSz="457200" rtl="0" eaLnBrk="1" fontAlgn="auto" latinLnBrk="0" hangingPunct="1">
              <a:lnSpc>
                <a:spcPct val="100000"/>
              </a:lnSpc>
              <a:spcBef>
                <a:spcPts val="0"/>
              </a:spcBef>
              <a:spcAft>
                <a:spcPts val="0"/>
              </a:spcAft>
              <a:buClrTx/>
              <a:buSzTx/>
              <a:buFontTx/>
              <a:buNone/>
              <a:tabLst/>
              <a:defRPr/>
            </a:pPr>
            <a:endParaRPr kumimoji="0" lang="ja-JP" altLang="en-US" sz="10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p:txBody>
      </p:sp>
      <p:grpSp>
        <p:nvGrpSpPr>
          <p:cNvPr id="306" name="グループ化 305">
            <a:extLst>
              <a:ext uri="{FF2B5EF4-FFF2-40B4-BE49-F238E27FC236}">
                <a16:creationId xmlns:a16="http://schemas.microsoft.com/office/drawing/2014/main" id="{CE9E9330-1C1D-47D8-A6F8-8D37621BB779}"/>
              </a:ext>
            </a:extLst>
          </p:cNvPr>
          <p:cNvGrpSpPr/>
          <p:nvPr/>
        </p:nvGrpSpPr>
        <p:grpSpPr>
          <a:xfrm>
            <a:off x="4988309" y="136347"/>
            <a:ext cx="1652126" cy="368082"/>
            <a:chOff x="5123108" y="61696"/>
            <a:chExt cx="1652126" cy="368082"/>
          </a:xfrm>
        </p:grpSpPr>
        <p:sp>
          <p:nvSpPr>
            <p:cNvPr id="304" name="テキスト ボックス 303">
              <a:extLst>
                <a:ext uri="{FF2B5EF4-FFF2-40B4-BE49-F238E27FC236}">
                  <a16:creationId xmlns:a16="http://schemas.microsoft.com/office/drawing/2014/main" id="{4C3E43C3-6E7C-46EE-8AA1-3C3A2FD02E2B}"/>
                </a:ext>
              </a:extLst>
            </p:cNvPr>
            <p:cNvSpPr txBox="1"/>
            <p:nvPr/>
          </p:nvSpPr>
          <p:spPr>
            <a:xfrm rot="209850">
              <a:off x="5123108" y="61696"/>
              <a:ext cx="1652126" cy="368082"/>
            </a:xfrm>
            <a:prstGeom prst="horizontalScroll">
              <a:avLst/>
            </a:prstGeom>
            <a:solidFill>
              <a:srgbClr val="FE8002"/>
            </a:solidFill>
            <a:ln/>
          </p:spPr>
          <p:style>
            <a:lnRef idx="3">
              <a:schemeClr val="lt1"/>
            </a:lnRef>
            <a:fillRef idx="1">
              <a:schemeClr val="accent3"/>
            </a:fillRef>
            <a:effectRef idx="1">
              <a:schemeClr val="accent3"/>
            </a:effectRef>
            <a:fontRef idx="minor">
              <a:schemeClr val="lt1"/>
            </a:fontRef>
          </p:style>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05" name="テキスト ボックス 304">
              <a:extLst>
                <a:ext uri="{FF2B5EF4-FFF2-40B4-BE49-F238E27FC236}">
                  <a16:creationId xmlns:a16="http://schemas.microsoft.com/office/drawing/2014/main" id="{1FF75FDD-CC1D-496C-AD9F-69D7468A08AC}"/>
                </a:ext>
              </a:extLst>
            </p:cNvPr>
            <p:cNvSpPr txBox="1"/>
            <p:nvPr/>
          </p:nvSpPr>
          <p:spPr>
            <a:xfrm rot="168121">
              <a:off x="5328711" y="114293"/>
              <a:ext cx="1304981" cy="30777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動画配信研修</a:t>
              </a:r>
            </a:p>
          </p:txBody>
        </p:sp>
      </p:grpSp>
    </p:spTree>
    <p:extLst>
      <p:ext uri="{BB962C8B-B14F-4D97-AF65-F5344CB8AC3E}">
        <p14:creationId xmlns:p14="http://schemas.microsoft.com/office/powerpoint/2010/main" val="3886625963"/>
      </p:ext>
    </p:extLst>
  </p:cSld>
  <p:clrMapOvr>
    <a:masterClrMapping/>
  </p:clrMapOvr>
</p:sld>
</file>

<file path=ppt/theme/theme1.xml><?xml version="1.0" encoding="utf-8"?>
<a:theme xmlns:a="http://schemas.openxmlformats.org/drawingml/2006/main" name="1_レトロスペクト">
  <a:themeElements>
    <a:clrScheme name="黄">
      <a:dk1>
        <a:sysClr val="windowText" lastClr="000000"/>
      </a:dk1>
      <a:lt1>
        <a:sysClr val="window" lastClr="FFFFFF"/>
      </a:lt1>
      <a:dk2>
        <a:srgbClr val="39302A"/>
      </a:dk2>
      <a:lt2>
        <a:srgbClr val="E5DEDB"/>
      </a:lt2>
      <a:accent1>
        <a:srgbClr val="FFCA08"/>
      </a:accent1>
      <a:accent2>
        <a:srgbClr val="F8931D"/>
      </a:accent2>
      <a:accent3>
        <a:srgbClr val="CE8D3E"/>
      </a:accent3>
      <a:accent4>
        <a:srgbClr val="EC7016"/>
      </a:accent4>
      <a:accent5>
        <a:srgbClr val="E64823"/>
      </a:accent5>
      <a:accent6>
        <a:srgbClr val="9C6A6A"/>
      </a:accent6>
      <a:hlink>
        <a:srgbClr val="2998E3"/>
      </a:hlink>
      <a:folHlink>
        <a:srgbClr val="7F723D"/>
      </a:folHlink>
    </a:clrScheme>
    <a:fontScheme name="レトロスペクト">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テーマ">
  <a:themeElements>
    <a:clrScheme name="青">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0</TotalTime>
  <Words>1260</Words>
  <PresentationFormat>A4 210 x 297 mm</PresentationFormat>
  <Paragraphs>122</Paragraphs>
  <Slides>2</Slides>
  <Notes>1</Notes>
  <HiddenSlides>0</HiddenSlides>
  <MMClips>0</MMClips>
  <ScaleCrop>false</ScaleCrop>
  <HeadingPairs>
    <vt:vector size="6" baseType="variant">
      <vt:variant>
        <vt:lpstr>使用されているフォント</vt:lpstr>
      </vt:variant>
      <vt:variant>
        <vt:i4>10</vt:i4>
      </vt:variant>
      <vt:variant>
        <vt:lpstr>テーマ</vt:lpstr>
      </vt:variant>
      <vt:variant>
        <vt:i4>2</vt:i4>
      </vt:variant>
      <vt:variant>
        <vt:lpstr>スライド タイトル</vt:lpstr>
      </vt:variant>
      <vt:variant>
        <vt:i4>2</vt:i4>
      </vt:variant>
    </vt:vector>
  </HeadingPairs>
  <TitlesOfParts>
    <vt:vector size="14" baseType="lpstr">
      <vt:lpstr>HGPｺﾞｼｯｸM</vt:lpstr>
      <vt:lpstr>HGP創英角ｺﾞｼｯｸUB</vt:lpstr>
      <vt:lpstr>HGｺﾞｼｯｸM</vt:lpstr>
      <vt:lpstr>ＭＳ Ｐゴシック</vt:lpstr>
      <vt:lpstr>ＭＳ ゴシック</vt:lpstr>
      <vt:lpstr>游ゴシック</vt:lpstr>
      <vt:lpstr>Arial</vt:lpstr>
      <vt:lpstr>Calibri</vt:lpstr>
      <vt:lpstr>Calibri Light</vt:lpstr>
      <vt:lpstr>Century Gothic</vt:lpstr>
      <vt:lpstr>1_レトロスペクト</vt:lpstr>
      <vt:lpstr>Office テーマ</vt:lpstr>
      <vt:lpstr>PowerPoint プレゼンテーション</vt:lpstr>
      <vt:lpstr>令和６年度 大阪府障がい者地域医療ネットワーク推進事業　　　 　　　　　　　　　　　　　　　実施連絡会研修会</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dcterms:created xsi:type="dcterms:W3CDTF">2024-08-21T04:36:49Z</dcterms:created>
  <dcterms:modified xsi:type="dcterms:W3CDTF">2024-08-23T04:01:27Z</dcterms:modified>
</cp:coreProperties>
</file>