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3E361-159B-4C10-8BCF-BC636BDC364B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1867A-959C-4135-92FB-DCE7A0412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03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23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1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74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66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28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05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18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53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34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21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86D7F-232E-4572-BC21-18DC49AB293F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DCE0-279A-4687-BFD8-C08736C65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44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2" y="935686"/>
            <a:ext cx="9797176" cy="58805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8934"/>
            <a:ext cx="9906000" cy="37975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ja-JP" altLang="ja-JP" sz="1463" dirty="0"/>
              <a:t>（府民向け・支援者向け）普及啓発及び人材育成の方向性について</a:t>
            </a:r>
            <a:endParaRPr lang="ja-JP" altLang="en-US" sz="1463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658687"/>
            <a:ext cx="37972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/>
              <a:t>普及</a:t>
            </a:r>
            <a:r>
              <a:rPr lang="ja-JP" altLang="en-US" sz="1300" dirty="0"/>
              <a:t>啓発、人材育成の方向性（案）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050803" y="1935"/>
            <a:ext cx="64633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資料４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4412" y="4613444"/>
            <a:ext cx="6046137" cy="69553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026090" y="5882185"/>
            <a:ext cx="2074459" cy="49131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438030" y="935686"/>
            <a:ext cx="2413558" cy="587385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04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708121"/>
            <a:ext cx="99060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・地域のネットワーク形成</a:t>
            </a:r>
            <a:r>
              <a:rPr lang="ja-JP" altLang="en-US" sz="2000" dirty="0" smtClean="0"/>
              <a:t>及び効果的</a:t>
            </a:r>
            <a:r>
              <a:rPr lang="ja-JP" altLang="en-US" sz="2000" dirty="0"/>
              <a:t>啓発という観点から</a:t>
            </a:r>
            <a:r>
              <a:rPr lang="ja-JP" altLang="en-US" sz="2000" dirty="0" smtClean="0"/>
              <a:t>、２枚目表の</a:t>
            </a:r>
            <a:r>
              <a:rPr lang="ja-JP" altLang="en-US" sz="2000" dirty="0"/>
              <a:t>とおり</a:t>
            </a:r>
            <a:r>
              <a:rPr lang="ja-JP" altLang="en-US" sz="2000" dirty="0" smtClean="0"/>
              <a:t>実施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・各事業実施と並行して、年度</a:t>
            </a:r>
            <a:r>
              <a:rPr lang="ja-JP" altLang="en-US" sz="2000" dirty="0" smtClean="0"/>
              <a:t>毎に</a:t>
            </a:r>
            <a:r>
              <a:rPr lang="ja-JP" altLang="en-US" sz="2000" dirty="0"/>
              <a:t>認知度を測り、人材養成に</a:t>
            </a:r>
            <a:r>
              <a:rPr lang="ja-JP" altLang="en-US" sz="2000" dirty="0" smtClean="0"/>
              <a:t>おけるエリア及び事業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所ごとの状況分析及び普及</a:t>
            </a:r>
            <a:r>
              <a:rPr lang="ja-JP" altLang="en-US" sz="2000" dirty="0"/>
              <a:t>啓発の成果分析を行う。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・府において二次医療圏域毎</a:t>
            </a:r>
            <a:r>
              <a:rPr lang="ja-JP" altLang="en-US" sz="2000" dirty="0" smtClean="0"/>
              <a:t>に研修</a:t>
            </a:r>
            <a:r>
              <a:rPr lang="ja-JP" altLang="en-US" sz="2000" dirty="0"/>
              <a:t>を実施し、圏域ネットワーク</a:t>
            </a:r>
            <a:r>
              <a:rPr lang="ja-JP" altLang="en-US" sz="2000" dirty="0" smtClean="0"/>
              <a:t>における連携づくり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にも</a:t>
            </a:r>
            <a:r>
              <a:rPr lang="ja-JP" altLang="en-US" sz="2000" dirty="0"/>
              <a:t>寄与。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・動画コンテンツの中身や種類は</a:t>
            </a:r>
            <a:r>
              <a:rPr lang="ja-JP" altLang="en-US" sz="2000" dirty="0" smtClean="0"/>
              <a:t>、医療</a:t>
            </a:r>
            <a:r>
              <a:rPr lang="ja-JP" altLang="en-US" sz="2000" dirty="0"/>
              <a:t>関係者や行政等合同に</a:t>
            </a:r>
            <a:r>
              <a:rPr lang="ja-JP" altLang="en-US" sz="2000" dirty="0" smtClean="0"/>
              <a:t>よる</a:t>
            </a:r>
            <a:r>
              <a:rPr lang="en-US" altLang="ja-JP" sz="2000" dirty="0" smtClean="0"/>
              <a:t>WG</a:t>
            </a:r>
            <a:r>
              <a:rPr lang="ja-JP" altLang="en-US" sz="2000" dirty="0"/>
              <a:t>を</a:t>
            </a:r>
            <a:r>
              <a:rPr lang="ja-JP" altLang="en-US" sz="2000" dirty="0" smtClean="0"/>
              <a:t>立ち上げて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検討</a:t>
            </a:r>
            <a:r>
              <a:rPr lang="ja-JP" altLang="en-US" sz="2000" dirty="0"/>
              <a:t>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・ほか普及啓発及び人材養成の</a:t>
            </a:r>
            <a:r>
              <a:rPr lang="ja-JP" altLang="en-US" sz="2000" dirty="0" smtClean="0"/>
              <a:t>事業に</a:t>
            </a:r>
            <a:r>
              <a:rPr lang="ja-JP" altLang="en-US" sz="2000" dirty="0"/>
              <a:t>ついては継続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 smtClean="0"/>
              <a:t>（</a:t>
            </a:r>
            <a:r>
              <a:rPr lang="ja-JP" altLang="en-US" sz="2000" dirty="0"/>
              <a:t>新型コロナウイルス感染症</a:t>
            </a:r>
            <a:r>
              <a:rPr lang="ja-JP" altLang="en-US" sz="2000" dirty="0" smtClean="0"/>
              <a:t>の感染拡大状況</a:t>
            </a:r>
            <a:r>
              <a:rPr lang="ja-JP" altLang="en-US" sz="2000" dirty="0"/>
              <a:t>を注視のうえ）</a:t>
            </a:r>
            <a:endParaRPr lang="en-US" altLang="ja-JP" sz="2000" dirty="0"/>
          </a:p>
          <a:p>
            <a:endParaRPr lang="en-US" altLang="ja-JP" sz="3200" b="1" u="sng" dirty="0"/>
          </a:p>
          <a:p>
            <a:r>
              <a:rPr lang="ja-JP" altLang="en-US" sz="2800" b="1" dirty="0" smtClean="0"/>
              <a:t>　→</a:t>
            </a:r>
            <a:r>
              <a:rPr lang="ja-JP" altLang="en-US" sz="2800" b="1" u="sng" dirty="0"/>
              <a:t>新規事業案及び継続</a:t>
            </a:r>
            <a:r>
              <a:rPr lang="ja-JP" altLang="en-US" sz="2800" b="1" u="sng" dirty="0" smtClean="0"/>
              <a:t>予定事業</a:t>
            </a:r>
            <a:r>
              <a:rPr lang="ja-JP" altLang="en-US" sz="2800" b="1" u="sng" dirty="0"/>
              <a:t>についての御意見を</a:t>
            </a:r>
            <a:endParaRPr lang="en-US" altLang="ja-JP" sz="2800" b="1" u="sng" dirty="0"/>
          </a:p>
          <a:p>
            <a:r>
              <a:rPr lang="ja-JP" altLang="en-US" sz="2800" b="1" dirty="0" smtClean="0"/>
              <a:t>　　</a:t>
            </a:r>
            <a:r>
              <a:rPr lang="ja-JP" altLang="en-US" sz="2800" b="1" u="sng" dirty="0" smtClean="0"/>
              <a:t>お願い</a:t>
            </a:r>
            <a:r>
              <a:rPr lang="ja-JP" altLang="en-US" sz="2800" b="1" u="sng" dirty="0"/>
              <a:t>いたします</a:t>
            </a:r>
            <a:r>
              <a:rPr lang="ja-JP" altLang="en-US" sz="2800" b="1" u="sng" dirty="0" smtClean="0"/>
              <a:t>。（</a:t>
            </a:r>
            <a:r>
              <a:rPr lang="ja-JP" altLang="en-US" sz="2800" b="1" u="sng" dirty="0"/>
              <a:t>啓発手段・分析手法の</a:t>
            </a:r>
            <a:r>
              <a:rPr lang="ja-JP" altLang="en-US" sz="2800" b="1" u="sng" dirty="0" smtClean="0"/>
              <a:t>提案等</a:t>
            </a:r>
            <a:r>
              <a:rPr lang="ja-JP" altLang="en-US" sz="2800" b="1" u="sng" dirty="0"/>
              <a:t>）</a:t>
            </a:r>
            <a:endParaRPr lang="en-US" altLang="ja-JP" sz="2800" b="1" u="sng" dirty="0"/>
          </a:p>
          <a:p>
            <a:endParaRPr lang="en-US" altLang="ja-JP" dirty="0"/>
          </a:p>
          <a:p>
            <a:r>
              <a:rPr lang="ja-JP" altLang="en-US" sz="2800" dirty="0"/>
              <a:t>　</a:t>
            </a: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285040"/>
            <a:ext cx="9906000" cy="37975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ja-JP" altLang="ja-JP" sz="1463" dirty="0"/>
              <a:t>（府民向け・支援者向け）普及啓発及び人材育成の方向性について</a:t>
            </a:r>
            <a:endParaRPr lang="ja-JP" altLang="en-US" sz="1463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56469" y="0"/>
            <a:ext cx="64633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資料４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847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</Words>
  <Application>Microsoft Office PowerPoint</Application>
  <PresentationFormat>A4 210 x 297 mm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（府民向け・支援者向け）普及啓発及び人材育成の方向性について</vt:lpstr>
      <vt:lpstr>（府民向け・支援者向け）普及啓発及び人材育成の方向性について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2021-10-27T05:57:15Z</dcterms:created>
  <dcterms:modified xsi:type="dcterms:W3CDTF">2021-10-27T05:57:26Z</dcterms:modified>
</cp:coreProperties>
</file>