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8"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09" autoAdjust="0"/>
  </p:normalViewPr>
  <p:slideViewPr>
    <p:cSldViewPr snapToGrid="0">
      <p:cViewPr varScale="1">
        <p:scale>
          <a:sx n="66" d="100"/>
          <a:sy n="66" d="100"/>
        </p:scale>
        <p:origin x="12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DDA561-19EB-44A5-B923-0878B6D5109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5577DADA-C08D-4079-A190-03636BD191CF}">
      <dgm:prSet phldrT="[テキスト]" custT="1"/>
      <dgm:spPr/>
      <dgm:t>
        <a:bodyPr/>
        <a:lstStyle/>
        <a:p>
          <a:r>
            <a:rPr kumimoji="1" lang="ja-JP" altLang="en-US" sz="1600" b="1" dirty="0"/>
            <a:t>大阪府</a:t>
          </a:r>
        </a:p>
      </dgm:t>
    </dgm:pt>
    <dgm:pt modelId="{738DA4C1-EF64-4748-866F-3E840867C1EA}" type="parTrans" cxnId="{37C92A90-3E65-4ACC-B7CB-F96B17142F5F}">
      <dgm:prSet/>
      <dgm:spPr/>
      <dgm:t>
        <a:bodyPr/>
        <a:lstStyle/>
        <a:p>
          <a:endParaRPr kumimoji="1" lang="ja-JP" altLang="en-US"/>
        </a:p>
      </dgm:t>
    </dgm:pt>
    <dgm:pt modelId="{F7C6DCAC-4EB7-4C6E-B3F5-8A8BABA3708E}" type="sibTrans" cxnId="{37C92A90-3E65-4ACC-B7CB-F96B17142F5F}">
      <dgm:prSet/>
      <dgm:spPr/>
      <dgm:t>
        <a:bodyPr/>
        <a:lstStyle/>
        <a:p>
          <a:endParaRPr kumimoji="1" lang="ja-JP" altLang="en-US"/>
        </a:p>
      </dgm:t>
    </dgm:pt>
    <dgm:pt modelId="{9A5145A5-3072-4FCA-AA1A-AB452F3CFD4A}">
      <dgm:prSet phldrT="[テキスト]" custT="1"/>
      <dgm:spPr/>
      <dgm:t>
        <a:bodyPr/>
        <a:lstStyle/>
        <a:p>
          <a:r>
            <a:rPr kumimoji="1" lang="ja-JP" altLang="en-US" sz="1400" b="1" dirty="0" smtClean="0"/>
            <a:t>圏域ネットワークにおける事業のサポートや、府域における広域的な事務を担う。</a:t>
          </a:r>
          <a:endParaRPr kumimoji="1" lang="ja-JP" altLang="en-US" sz="1400" dirty="0"/>
        </a:p>
      </dgm:t>
    </dgm:pt>
    <dgm:pt modelId="{22473915-1DC8-4F28-913D-CBC7374D3CAC}" type="parTrans" cxnId="{CEC45FE2-6F7B-4C76-9FE0-047A44CD74DF}">
      <dgm:prSet/>
      <dgm:spPr/>
      <dgm:t>
        <a:bodyPr/>
        <a:lstStyle/>
        <a:p>
          <a:endParaRPr kumimoji="1" lang="ja-JP" altLang="en-US"/>
        </a:p>
      </dgm:t>
    </dgm:pt>
    <dgm:pt modelId="{A144E1E6-65A1-43E8-9D33-1C7F8D7CD6DE}" type="sibTrans" cxnId="{CEC45FE2-6F7B-4C76-9FE0-047A44CD74DF}">
      <dgm:prSet/>
      <dgm:spPr/>
      <dgm:t>
        <a:bodyPr/>
        <a:lstStyle/>
        <a:p>
          <a:endParaRPr kumimoji="1" lang="ja-JP" altLang="en-US"/>
        </a:p>
      </dgm:t>
    </dgm:pt>
    <dgm:pt modelId="{6296071D-A4FE-40BB-BDC7-5317A2D21046}">
      <dgm:prSet phldrT="[テキスト]" custT="1"/>
      <dgm:spPr/>
      <dgm:t>
        <a:bodyPr/>
        <a:lstStyle/>
        <a:p>
          <a:r>
            <a:rPr kumimoji="1" lang="ja-JP" altLang="en-US" sz="1600" b="1" dirty="0"/>
            <a:t>圏域ネットワーク</a:t>
          </a:r>
        </a:p>
      </dgm:t>
    </dgm:pt>
    <dgm:pt modelId="{3A778013-53D0-42D7-9217-B6914E7ED690}" type="parTrans" cxnId="{3AB170F3-35E1-45BA-B66D-848E24880740}">
      <dgm:prSet/>
      <dgm:spPr/>
      <dgm:t>
        <a:bodyPr/>
        <a:lstStyle/>
        <a:p>
          <a:endParaRPr kumimoji="1" lang="ja-JP" altLang="en-US"/>
        </a:p>
      </dgm:t>
    </dgm:pt>
    <dgm:pt modelId="{284D669C-DDED-4C07-BDCB-B65818E3B9F4}" type="sibTrans" cxnId="{3AB170F3-35E1-45BA-B66D-848E24880740}">
      <dgm:prSet/>
      <dgm:spPr/>
      <dgm:t>
        <a:bodyPr/>
        <a:lstStyle/>
        <a:p>
          <a:endParaRPr kumimoji="1" lang="ja-JP" altLang="en-US"/>
        </a:p>
      </dgm:t>
    </dgm:pt>
    <dgm:pt modelId="{0FDF699A-DE39-4B7F-8EE2-DF8398D952F7}">
      <dgm:prSet phldrT="[テキスト]" custT="1"/>
      <dgm:spPr/>
      <dgm:t>
        <a:bodyPr/>
        <a:lstStyle/>
        <a:p>
          <a:r>
            <a:rPr kumimoji="1" lang="ja-JP" altLang="en-US" sz="1400" b="1" u="sng" dirty="0" smtClean="0"/>
            <a:t>二次医療圏域内に中核機関を据え、</a:t>
          </a:r>
          <a:r>
            <a:rPr kumimoji="1" lang="ja-JP" altLang="en-US" sz="1400" b="1" u="none" dirty="0" smtClean="0"/>
            <a:t>圏域ネットワーク事業における高次脳機能障がい支援普及事業の中心的役割を担う。</a:t>
          </a:r>
          <a:endParaRPr kumimoji="1" lang="ja-JP" altLang="en-US" sz="1400" b="1" u="none" dirty="0"/>
        </a:p>
      </dgm:t>
    </dgm:pt>
    <dgm:pt modelId="{37AA5393-EC22-482B-9175-4CE032DD799A}" type="parTrans" cxnId="{DFFFED6C-6887-4AAF-A28A-BC1756E6D353}">
      <dgm:prSet/>
      <dgm:spPr/>
      <dgm:t>
        <a:bodyPr/>
        <a:lstStyle/>
        <a:p>
          <a:endParaRPr kumimoji="1" lang="ja-JP" altLang="en-US"/>
        </a:p>
      </dgm:t>
    </dgm:pt>
    <dgm:pt modelId="{8417CE9B-2AD1-40F9-A2C7-D8D581E608E2}" type="sibTrans" cxnId="{DFFFED6C-6887-4AAF-A28A-BC1756E6D353}">
      <dgm:prSet/>
      <dgm:spPr/>
      <dgm:t>
        <a:bodyPr/>
        <a:lstStyle/>
        <a:p>
          <a:endParaRPr kumimoji="1" lang="ja-JP" altLang="en-US"/>
        </a:p>
      </dgm:t>
    </dgm:pt>
    <dgm:pt modelId="{4F0312EA-3045-43ED-B6C6-B3C267F0E8C0}">
      <dgm:prSet phldrT="[テキスト]" custT="1"/>
      <dgm:spPr/>
      <dgm:t>
        <a:bodyPr/>
        <a:lstStyle/>
        <a:p>
          <a:r>
            <a:rPr kumimoji="1" lang="ja-JP" altLang="en-US" sz="1600" b="1" dirty="0"/>
            <a:t>市町村</a:t>
          </a:r>
        </a:p>
      </dgm:t>
    </dgm:pt>
    <dgm:pt modelId="{5B016DA9-CAE7-4876-AF00-9F52F92F8521}" type="parTrans" cxnId="{93EC5597-D682-4597-A634-203DB66D6952}">
      <dgm:prSet/>
      <dgm:spPr/>
      <dgm:t>
        <a:bodyPr/>
        <a:lstStyle/>
        <a:p>
          <a:endParaRPr kumimoji="1" lang="ja-JP" altLang="en-US"/>
        </a:p>
      </dgm:t>
    </dgm:pt>
    <dgm:pt modelId="{3350034D-FA3E-43D6-83BB-406454827029}" type="sibTrans" cxnId="{93EC5597-D682-4597-A634-203DB66D6952}">
      <dgm:prSet/>
      <dgm:spPr/>
      <dgm:t>
        <a:bodyPr/>
        <a:lstStyle/>
        <a:p>
          <a:endParaRPr kumimoji="1" lang="ja-JP" altLang="en-US"/>
        </a:p>
      </dgm:t>
    </dgm:pt>
    <dgm:pt modelId="{F859866D-B9CD-4265-B4C1-4E44E9E37CE8}">
      <dgm:prSet phldrT="[テキスト]" custT="1"/>
      <dgm:spPr/>
      <dgm:t>
        <a:bodyPr/>
        <a:lstStyle/>
        <a:p>
          <a:r>
            <a:rPr kumimoji="1" lang="ja-JP" altLang="en-US" sz="1400" b="1" u="none" dirty="0" smtClean="0">
              <a:solidFill>
                <a:schemeClr val="bg1"/>
              </a:solidFill>
            </a:rPr>
            <a:t> </a:t>
          </a:r>
          <a:r>
            <a:rPr kumimoji="1" lang="ja-JP" altLang="en-US" sz="1400" b="0" u="none" dirty="0" smtClean="0"/>
            <a:t>→ネットワーク構築のための連携づくりや、圏域内での合同の普及啓発等</a:t>
          </a:r>
          <a:endParaRPr kumimoji="1" lang="ja-JP" altLang="en-US" sz="1400" b="0" u="none" dirty="0"/>
        </a:p>
      </dgm:t>
    </dgm:pt>
    <dgm:pt modelId="{537793F4-FB57-43BA-9659-9BAD324E20DA}" type="parTrans" cxnId="{51F9819E-73A1-4819-AB42-68DCF7580ED5}">
      <dgm:prSet/>
      <dgm:spPr/>
      <dgm:t>
        <a:bodyPr/>
        <a:lstStyle/>
        <a:p>
          <a:endParaRPr kumimoji="1" lang="ja-JP" altLang="en-US"/>
        </a:p>
      </dgm:t>
    </dgm:pt>
    <dgm:pt modelId="{13395DEA-E004-4069-9A3B-9E3ED9AC04D6}" type="sibTrans" cxnId="{51F9819E-73A1-4819-AB42-68DCF7580ED5}">
      <dgm:prSet/>
      <dgm:spPr/>
      <dgm:t>
        <a:bodyPr/>
        <a:lstStyle/>
        <a:p>
          <a:endParaRPr kumimoji="1" lang="ja-JP" altLang="en-US"/>
        </a:p>
      </dgm:t>
    </dgm:pt>
    <dgm:pt modelId="{B2115C7C-5A09-41A7-A883-A2C9C406CDC5}">
      <dgm:prSet phldrT="[テキスト]" custT="1"/>
      <dgm:spPr/>
      <dgm:t>
        <a:bodyPr/>
        <a:lstStyle/>
        <a:p>
          <a:r>
            <a:rPr kumimoji="1" lang="ja-JP" altLang="en-US" sz="1400" b="1" dirty="0" smtClean="0"/>
            <a:t>市域における相談窓口として地域密着的な事務を担いつつ、圏域ネットワークが設ける連携づくりの場に対し積極的に参加・支援を行い、連携構築に寄与する。</a:t>
          </a:r>
          <a:endParaRPr kumimoji="1" lang="ja-JP" altLang="en-US" sz="1400" b="1" dirty="0"/>
        </a:p>
      </dgm:t>
    </dgm:pt>
    <dgm:pt modelId="{8FFF7A9A-7300-45B0-8F91-096955996523}" type="sibTrans" cxnId="{2642EC59-69AB-4A9B-963E-3E8D4B5C2C75}">
      <dgm:prSet/>
      <dgm:spPr/>
      <dgm:t>
        <a:bodyPr/>
        <a:lstStyle/>
        <a:p>
          <a:endParaRPr kumimoji="1" lang="ja-JP" altLang="en-US"/>
        </a:p>
      </dgm:t>
    </dgm:pt>
    <dgm:pt modelId="{EC2543CA-E6F1-4E61-A9AC-DD35ECCC3891}" type="parTrans" cxnId="{2642EC59-69AB-4A9B-963E-3E8D4B5C2C75}">
      <dgm:prSet/>
      <dgm:spPr/>
      <dgm:t>
        <a:bodyPr/>
        <a:lstStyle/>
        <a:p>
          <a:endParaRPr kumimoji="1" lang="ja-JP" altLang="en-US"/>
        </a:p>
      </dgm:t>
    </dgm:pt>
    <dgm:pt modelId="{017931F1-47A1-44A8-BCD0-8346A36CFC51}">
      <dgm:prSet phldrT="[テキスト]" custT="1"/>
      <dgm:spPr/>
      <dgm:t>
        <a:bodyPr/>
        <a:lstStyle/>
        <a:p>
          <a:r>
            <a:rPr kumimoji="1" lang="ja-JP" altLang="en-US" sz="1400" b="0" dirty="0" smtClean="0">
              <a:solidFill>
                <a:schemeClr val="bg1"/>
              </a:solidFill>
            </a:rPr>
            <a:t> </a:t>
          </a:r>
          <a:r>
            <a:rPr kumimoji="1" lang="ja-JP" altLang="en-US" sz="1400" b="0" dirty="0" smtClean="0"/>
            <a:t>→相談支援や資源の整理等支援対象との直接対応業務、市内での普及啓発等</a:t>
          </a:r>
          <a:endParaRPr kumimoji="1" lang="ja-JP" altLang="en-US" sz="1400" b="0" dirty="0"/>
        </a:p>
      </dgm:t>
    </dgm:pt>
    <dgm:pt modelId="{E697B6A1-9689-40A1-8E21-5F43E1A3821F}" type="sibTrans" cxnId="{B7097600-9752-417E-B181-AF2486AD5AF6}">
      <dgm:prSet/>
      <dgm:spPr/>
      <dgm:t>
        <a:bodyPr/>
        <a:lstStyle/>
        <a:p>
          <a:endParaRPr kumimoji="1" lang="ja-JP" altLang="en-US"/>
        </a:p>
      </dgm:t>
    </dgm:pt>
    <dgm:pt modelId="{79F6E37D-5277-46ED-954A-419C9EBA20CF}" type="parTrans" cxnId="{B7097600-9752-417E-B181-AF2486AD5AF6}">
      <dgm:prSet/>
      <dgm:spPr/>
      <dgm:t>
        <a:bodyPr/>
        <a:lstStyle/>
        <a:p>
          <a:endParaRPr kumimoji="1" lang="ja-JP" altLang="en-US"/>
        </a:p>
      </dgm:t>
    </dgm:pt>
    <dgm:pt modelId="{C3B676EC-D4E3-428F-88A2-1A5CF21FEAF6}">
      <dgm:prSet phldrT="[テキスト]" custT="1"/>
      <dgm:spPr/>
      <dgm:t>
        <a:bodyPr/>
        <a:lstStyle/>
        <a:p>
          <a:r>
            <a:rPr kumimoji="1" lang="ja-JP" altLang="en-US" sz="1400" b="1" dirty="0" smtClean="0">
              <a:solidFill>
                <a:schemeClr val="bg1"/>
              </a:solidFill>
            </a:rPr>
            <a:t> </a:t>
          </a:r>
          <a:r>
            <a:rPr kumimoji="1" lang="ja-JP" altLang="en-US" sz="1400" b="0" dirty="0" smtClean="0"/>
            <a:t>→広域的な研修や連絡調整等事務や、府域全体にわたる広報等</a:t>
          </a:r>
          <a:endParaRPr kumimoji="1" lang="ja-JP" altLang="en-US" sz="1400" b="0" dirty="0"/>
        </a:p>
      </dgm:t>
    </dgm:pt>
    <dgm:pt modelId="{86304EE0-7B2C-4A2C-8F2A-C2DF1E62B355}" type="parTrans" cxnId="{0CB6EC19-B5C8-477A-93D8-4193D5D6AADC}">
      <dgm:prSet/>
      <dgm:spPr/>
      <dgm:t>
        <a:bodyPr/>
        <a:lstStyle/>
        <a:p>
          <a:endParaRPr kumimoji="1" lang="ja-JP" altLang="en-US"/>
        </a:p>
      </dgm:t>
    </dgm:pt>
    <dgm:pt modelId="{F1DD60A2-113B-4D41-ACA3-783E1824D936}" type="sibTrans" cxnId="{0CB6EC19-B5C8-477A-93D8-4193D5D6AADC}">
      <dgm:prSet/>
      <dgm:spPr/>
      <dgm:t>
        <a:bodyPr/>
        <a:lstStyle/>
        <a:p>
          <a:endParaRPr kumimoji="1" lang="ja-JP" altLang="en-US"/>
        </a:p>
      </dgm:t>
    </dgm:pt>
    <dgm:pt modelId="{2C54E20A-F13D-4C92-BCF5-985ADC004CCC}" type="pres">
      <dgm:prSet presAssocID="{39DDA561-19EB-44A5-B923-0878B6D51099}" presName="linear" presStyleCnt="0">
        <dgm:presLayoutVars>
          <dgm:dir/>
          <dgm:animLvl val="lvl"/>
          <dgm:resizeHandles val="exact"/>
        </dgm:presLayoutVars>
      </dgm:prSet>
      <dgm:spPr/>
      <dgm:t>
        <a:bodyPr/>
        <a:lstStyle/>
        <a:p>
          <a:endParaRPr kumimoji="1" lang="ja-JP" altLang="en-US"/>
        </a:p>
      </dgm:t>
    </dgm:pt>
    <dgm:pt modelId="{C680C598-301C-4AB2-B5FB-4B85810AF4F6}" type="pres">
      <dgm:prSet presAssocID="{5577DADA-C08D-4079-A190-03636BD191CF}" presName="parentLin" presStyleCnt="0"/>
      <dgm:spPr/>
    </dgm:pt>
    <dgm:pt modelId="{8900C1D0-05C0-42BA-92CE-A3DFCE7CD028}" type="pres">
      <dgm:prSet presAssocID="{5577DADA-C08D-4079-A190-03636BD191CF}" presName="parentLeftMargin" presStyleLbl="node1" presStyleIdx="0" presStyleCnt="3"/>
      <dgm:spPr/>
      <dgm:t>
        <a:bodyPr/>
        <a:lstStyle/>
        <a:p>
          <a:endParaRPr kumimoji="1" lang="ja-JP" altLang="en-US"/>
        </a:p>
      </dgm:t>
    </dgm:pt>
    <dgm:pt modelId="{02A123DC-A6C8-4EEA-B048-FCF7B6ACF6BE}" type="pres">
      <dgm:prSet presAssocID="{5577DADA-C08D-4079-A190-03636BD191CF}" presName="parentText" presStyleLbl="node1" presStyleIdx="0" presStyleCnt="3" custScaleY="73458">
        <dgm:presLayoutVars>
          <dgm:chMax val="0"/>
          <dgm:bulletEnabled val="1"/>
        </dgm:presLayoutVars>
      </dgm:prSet>
      <dgm:spPr/>
      <dgm:t>
        <a:bodyPr/>
        <a:lstStyle/>
        <a:p>
          <a:endParaRPr kumimoji="1" lang="ja-JP" altLang="en-US"/>
        </a:p>
      </dgm:t>
    </dgm:pt>
    <dgm:pt modelId="{82CD627A-C6A8-45ED-AF20-5779F2782A69}" type="pres">
      <dgm:prSet presAssocID="{5577DADA-C08D-4079-A190-03636BD191CF}" presName="negativeSpace" presStyleCnt="0"/>
      <dgm:spPr/>
    </dgm:pt>
    <dgm:pt modelId="{9324BB7A-6456-4025-9C99-804035E7365A}" type="pres">
      <dgm:prSet presAssocID="{5577DADA-C08D-4079-A190-03636BD191CF}" presName="childText" presStyleLbl="conFgAcc1" presStyleIdx="0" presStyleCnt="3">
        <dgm:presLayoutVars>
          <dgm:bulletEnabled val="1"/>
        </dgm:presLayoutVars>
      </dgm:prSet>
      <dgm:spPr/>
      <dgm:t>
        <a:bodyPr/>
        <a:lstStyle/>
        <a:p>
          <a:endParaRPr kumimoji="1" lang="ja-JP" altLang="en-US"/>
        </a:p>
      </dgm:t>
    </dgm:pt>
    <dgm:pt modelId="{1752D5A4-1934-4B2A-B0D3-CB825308717B}" type="pres">
      <dgm:prSet presAssocID="{F7C6DCAC-4EB7-4C6E-B3F5-8A8BABA3708E}" presName="spaceBetweenRectangles" presStyleCnt="0"/>
      <dgm:spPr/>
    </dgm:pt>
    <dgm:pt modelId="{ECF4EEBC-446B-471F-927B-CA649BF7D3F3}" type="pres">
      <dgm:prSet presAssocID="{6296071D-A4FE-40BB-BDC7-5317A2D21046}" presName="parentLin" presStyleCnt="0"/>
      <dgm:spPr/>
    </dgm:pt>
    <dgm:pt modelId="{52013700-EE38-46A0-B80C-EFB2EB5C679A}" type="pres">
      <dgm:prSet presAssocID="{6296071D-A4FE-40BB-BDC7-5317A2D21046}" presName="parentLeftMargin" presStyleLbl="node1" presStyleIdx="0" presStyleCnt="3"/>
      <dgm:spPr/>
      <dgm:t>
        <a:bodyPr/>
        <a:lstStyle/>
        <a:p>
          <a:endParaRPr kumimoji="1" lang="ja-JP" altLang="en-US"/>
        </a:p>
      </dgm:t>
    </dgm:pt>
    <dgm:pt modelId="{A4455DDE-EF3F-4DDD-8E63-98289BFA44A6}" type="pres">
      <dgm:prSet presAssocID="{6296071D-A4FE-40BB-BDC7-5317A2D21046}" presName="parentText" presStyleLbl="node1" presStyleIdx="1" presStyleCnt="3" custScaleY="79046">
        <dgm:presLayoutVars>
          <dgm:chMax val="0"/>
          <dgm:bulletEnabled val="1"/>
        </dgm:presLayoutVars>
      </dgm:prSet>
      <dgm:spPr/>
      <dgm:t>
        <a:bodyPr/>
        <a:lstStyle/>
        <a:p>
          <a:endParaRPr kumimoji="1" lang="ja-JP" altLang="en-US"/>
        </a:p>
      </dgm:t>
    </dgm:pt>
    <dgm:pt modelId="{7F46050A-8304-4983-95CB-7066B0D8CF60}" type="pres">
      <dgm:prSet presAssocID="{6296071D-A4FE-40BB-BDC7-5317A2D21046}" presName="negativeSpace" presStyleCnt="0"/>
      <dgm:spPr/>
    </dgm:pt>
    <dgm:pt modelId="{0BBBA524-3736-42C3-8DB2-0128B01EB29F}" type="pres">
      <dgm:prSet presAssocID="{6296071D-A4FE-40BB-BDC7-5317A2D21046}" presName="childText" presStyleLbl="conFgAcc1" presStyleIdx="1" presStyleCnt="3">
        <dgm:presLayoutVars>
          <dgm:bulletEnabled val="1"/>
        </dgm:presLayoutVars>
      </dgm:prSet>
      <dgm:spPr/>
      <dgm:t>
        <a:bodyPr/>
        <a:lstStyle/>
        <a:p>
          <a:endParaRPr kumimoji="1" lang="ja-JP" altLang="en-US"/>
        </a:p>
      </dgm:t>
    </dgm:pt>
    <dgm:pt modelId="{8FB4D400-45E1-42C2-80A8-2BC5BC5013D7}" type="pres">
      <dgm:prSet presAssocID="{284D669C-DDED-4C07-BDCB-B65818E3B9F4}" presName="spaceBetweenRectangles" presStyleCnt="0"/>
      <dgm:spPr/>
    </dgm:pt>
    <dgm:pt modelId="{CA06F5E3-9165-46E7-8796-F39FDF7728EA}" type="pres">
      <dgm:prSet presAssocID="{4F0312EA-3045-43ED-B6C6-B3C267F0E8C0}" presName="parentLin" presStyleCnt="0"/>
      <dgm:spPr/>
    </dgm:pt>
    <dgm:pt modelId="{8E747053-AF94-4C78-B972-7133C424AFB7}" type="pres">
      <dgm:prSet presAssocID="{4F0312EA-3045-43ED-B6C6-B3C267F0E8C0}" presName="parentLeftMargin" presStyleLbl="node1" presStyleIdx="1" presStyleCnt="3"/>
      <dgm:spPr/>
      <dgm:t>
        <a:bodyPr/>
        <a:lstStyle/>
        <a:p>
          <a:endParaRPr kumimoji="1" lang="ja-JP" altLang="en-US"/>
        </a:p>
      </dgm:t>
    </dgm:pt>
    <dgm:pt modelId="{1084EA87-E0C0-4C85-940D-C1E306DC5481}" type="pres">
      <dgm:prSet presAssocID="{4F0312EA-3045-43ED-B6C6-B3C267F0E8C0}" presName="parentText" presStyleLbl="node1" presStyleIdx="2" presStyleCnt="3" custScaleY="67974">
        <dgm:presLayoutVars>
          <dgm:chMax val="0"/>
          <dgm:bulletEnabled val="1"/>
        </dgm:presLayoutVars>
      </dgm:prSet>
      <dgm:spPr/>
      <dgm:t>
        <a:bodyPr/>
        <a:lstStyle/>
        <a:p>
          <a:endParaRPr kumimoji="1" lang="ja-JP" altLang="en-US"/>
        </a:p>
      </dgm:t>
    </dgm:pt>
    <dgm:pt modelId="{12DB9148-C533-4941-B106-8E5BB1BCCAAA}" type="pres">
      <dgm:prSet presAssocID="{4F0312EA-3045-43ED-B6C6-B3C267F0E8C0}" presName="negativeSpace" presStyleCnt="0"/>
      <dgm:spPr/>
    </dgm:pt>
    <dgm:pt modelId="{2AEA4B90-21CB-4F16-A99E-76D525573060}" type="pres">
      <dgm:prSet presAssocID="{4F0312EA-3045-43ED-B6C6-B3C267F0E8C0}" presName="childText" presStyleLbl="conFgAcc1" presStyleIdx="2" presStyleCnt="3" custLinFactNeighborX="390" custLinFactNeighborY="-22618">
        <dgm:presLayoutVars>
          <dgm:bulletEnabled val="1"/>
        </dgm:presLayoutVars>
      </dgm:prSet>
      <dgm:spPr/>
      <dgm:t>
        <a:bodyPr/>
        <a:lstStyle/>
        <a:p>
          <a:endParaRPr kumimoji="1" lang="ja-JP" altLang="en-US"/>
        </a:p>
      </dgm:t>
    </dgm:pt>
  </dgm:ptLst>
  <dgm:cxnLst>
    <dgm:cxn modelId="{DFFFED6C-6887-4AAF-A28A-BC1756E6D353}" srcId="{6296071D-A4FE-40BB-BDC7-5317A2D21046}" destId="{0FDF699A-DE39-4B7F-8EE2-DF8398D952F7}" srcOrd="0" destOrd="0" parTransId="{37AA5393-EC22-482B-9175-4CE032DD799A}" sibTransId="{8417CE9B-2AD1-40F9-A2C7-D8D581E608E2}"/>
    <dgm:cxn modelId="{2642EC59-69AB-4A9B-963E-3E8D4B5C2C75}" srcId="{4F0312EA-3045-43ED-B6C6-B3C267F0E8C0}" destId="{B2115C7C-5A09-41A7-A883-A2C9C406CDC5}" srcOrd="0" destOrd="0" parTransId="{EC2543CA-E6F1-4E61-A9AC-DD35ECCC3891}" sibTransId="{8FFF7A9A-7300-45B0-8F91-096955996523}"/>
    <dgm:cxn modelId="{51F9819E-73A1-4819-AB42-68DCF7580ED5}" srcId="{6296071D-A4FE-40BB-BDC7-5317A2D21046}" destId="{F859866D-B9CD-4265-B4C1-4E44E9E37CE8}" srcOrd="1" destOrd="0" parTransId="{537793F4-FB57-43BA-9659-9BAD324E20DA}" sibTransId="{13395DEA-E004-4069-9A3B-9E3ED9AC04D6}"/>
    <dgm:cxn modelId="{EA09AF6F-ADC4-4C95-A4BE-16C1093D9FE4}" type="presOf" srcId="{C3B676EC-D4E3-428F-88A2-1A5CF21FEAF6}" destId="{9324BB7A-6456-4025-9C99-804035E7365A}" srcOrd="0" destOrd="1" presId="urn:microsoft.com/office/officeart/2005/8/layout/list1"/>
    <dgm:cxn modelId="{DEEF66CB-3BC3-44EF-8C0A-E83E2C2BCCC9}" type="presOf" srcId="{6296071D-A4FE-40BB-BDC7-5317A2D21046}" destId="{52013700-EE38-46A0-B80C-EFB2EB5C679A}" srcOrd="0" destOrd="0" presId="urn:microsoft.com/office/officeart/2005/8/layout/list1"/>
    <dgm:cxn modelId="{3AB170F3-35E1-45BA-B66D-848E24880740}" srcId="{39DDA561-19EB-44A5-B923-0878B6D51099}" destId="{6296071D-A4FE-40BB-BDC7-5317A2D21046}" srcOrd="1" destOrd="0" parTransId="{3A778013-53D0-42D7-9217-B6914E7ED690}" sibTransId="{284D669C-DDED-4C07-BDCB-B65818E3B9F4}"/>
    <dgm:cxn modelId="{D10EB861-B472-4483-8B7C-F2B9CCC1C31D}" type="presOf" srcId="{6296071D-A4FE-40BB-BDC7-5317A2D21046}" destId="{A4455DDE-EF3F-4DDD-8E63-98289BFA44A6}" srcOrd="1" destOrd="0" presId="urn:microsoft.com/office/officeart/2005/8/layout/list1"/>
    <dgm:cxn modelId="{53F75876-5ACA-4DE6-A978-E7C56B06851A}" type="presOf" srcId="{017931F1-47A1-44A8-BCD0-8346A36CFC51}" destId="{2AEA4B90-21CB-4F16-A99E-76D525573060}" srcOrd="0" destOrd="1" presId="urn:microsoft.com/office/officeart/2005/8/layout/list1"/>
    <dgm:cxn modelId="{CEC45FE2-6F7B-4C76-9FE0-047A44CD74DF}" srcId="{5577DADA-C08D-4079-A190-03636BD191CF}" destId="{9A5145A5-3072-4FCA-AA1A-AB452F3CFD4A}" srcOrd="0" destOrd="0" parTransId="{22473915-1DC8-4F28-913D-CBC7374D3CAC}" sibTransId="{A144E1E6-65A1-43E8-9D33-1C7F8D7CD6DE}"/>
    <dgm:cxn modelId="{C650C9F7-EE36-4AFA-A120-7C31BCFF6749}" type="presOf" srcId="{B2115C7C-5A09-41A7-A883-A2C9C406CDC5}" destId="{2AEA4B90-21CB-4F16-A99E-76D525573060}" srcOrd="0" destOrd="0" presId="urn:microsoft.com/office/officeart/2005/8/layout/list1"/>
    <dgm:cxn modelId="{B7097600-9752-417E-B181-AF2486AD5AF6}" srcId="{4F0312EA-3045-43ED-B6C6-B3C267F0E8C0}" destId="{017931F1-47A1-44A8-BCD0-8346A36CFC51}" srcOrd="1" destOrd="0" parTransId="{79F6E37D-5277-46ED-954A-419C9EBA20CF}" sibTransId="{E697B6A1-9689-40A1-8E21-5F43E1A3821F}"/>
    <dgm:cxn modelId="{2AD0857C-7537-4838-A23B-391CCB38554F}" type="presOf" srcId="{4F0312EA-3045-43ED-B6C6-B3C267F0E8C0}" destId="{8E747053-AF94-4C78-B972-7133C424AFB7}" srcOrd="0" destOrd="0" presId="urn:microsoft.com/office/officeart/2005/8/layout/list1"/>
    <dgm:cxn modelId="{CF2C14A5-8AC1-4159-9039-716084C0412B}" type="presOf" srcId="{F859866D-B9CD-4265-B4C1-4E44E9E37CE8}" destId="{0BBBA524-3736-42C3-8DB2-0128B01EB29F}" srcOrd="0" destOrd="1" presId="urn:microsoft.com/office/officeart/2005/8/layout/list1"/>
    <dgm:cxn modelId="{6FF1A9E5-885E-442F-90B2-C7C50BC5FE9A}" type="presOf" srcId="{39DDA561-19EB-44A5-B923-0878B6D51099}" destId="{2C54E20A-F13D-4C92-BCF5-985ADC004CCC}" srcOrd="0" destOrd="0" presId="urn:microsoft.com/office/officeart/2005/8/layout/list1"/>
    <dgm:cxn modelId="{ECE0BC17-EF2B-4343-B84F-DC425F5A9A7F}" type="presOf" srcId="{4F0312EA-3045-43ED-B6C6-B3C267F0E8C0}" destId="{1084EA87-E0C0-4C85-940D-C1E306DC5481}" srcOrd="1" destOrd="0" presId="urn:microsoft.com/office/officeart/2005/8/layout/list1"/>
    <dgm:cxn modelId="{FF5D9A00-72BD-4DF9-8889-4584D14AF10D}" type="presOf" srcId="{5577DADA-C08D-4079-A190-03636BD191CF}" destId="{8900C1D0-05C0-42BA-92CE-A3DFCE7CD028}" srcOrd="0" destOrd="0" presId="urn:microsoft.com/office/officeart/2005/8/layout/list1"/>
    <dgm:cxn modelId="{AA37F2C3-A30C-4224-85F1-AAF9B857C903}" type="presOf" srcId="{5577DADA-C08D-4079-A190-03636BD191CF}" destId="{02A123DC-A6C8-4EEA-B048-FCF7B6ACF6BE}" srcOrd="1" destOrd="0" presId="urn:microsoft.com/office/officeart/2005/8/layout/list1"/>
    <dgm:cxn modelId="{93EC5597-D682-4597-A634-203DB66D6952}" srcId="{39DDA561-19EB-44A5-B923-0878B6D51099}" destId="{4F0312EA-3045-43ED-B6C6-B3C267F0E8C0}" srcOrd="2" destOrd="0" parTransId="{5B016DA9-CAE7-4876-AF00-9F52F92F8521}" sibTransId="{3350034D-FA3E-43D6-83BB-406454827029}"/>
    <dgm:cxn modelId="{BE25E6BA-0B5F-4EF8-8BCF-D29164DA9B2A}" type="presOf" srcId="{9A5145A5-3072-4FCA-AA1A-AB452F3CFD4A}" destId="{9324BB7A-6456-4025-9C99-804035E7365A}" srcOrd="0" destOrd="0" presId="urn:microsoft.com/office/officeart/2005/8/layout/list1"/>
    <dgm:cxn modelId="{0CB6EC19-B5C8-477A-93D8-4193D5D6AADC}" srcId="{5577DADA-C08D-4079-A190-03636BD191CF}" destId="{C3B676EC-D4E3-428F-88A2-1A5CF21FEAF6}" srcOrd="1" destOrd="0" parTransId="{86304EE0-7B2C-4A2C-8F2A-C2DF1E62B355}" sibTransId="{F1DD60A2-113B-4D41-ACA3-783E1824D936}"/>
    <dgm:cxn modelId="{37C92A90-3E65-4ACC-B7CB-F96B17142F5F}" srcId="{39DDA561-19EB-44A5-B923-0878B6D51099}" destId="{5577DADA-C08D-4079-A190-03636BD191CF}" srcOrd="0" destOrd="0" parTransId="{738DA4C1-EF64-4748-866F-3E840867C1EA}" sibTransId="{F7C6DCAC-4EB7-4C6E-B3F5-8A8BABA3708E}"/>
    <dgm:cxn modelId="{ABA6EB44-5C3C-42E9-9B38-6B16DEEFF04F}" type="presOf" srcId="{0FDF699A-DE39-4B7F-8EE2-DF8398D952F7}" destId="{0BBBA524-3736-42C3-8DB2-0128B01EB29F}" srcOrd="0" destOrd="0" presId="urn:microsoft.com/office/officeart/2005/8/layout/list1"/>
    <dgm:cxn modelId="{8A4B886B-0417-4428-8930-4887B553FCE8}" type="presParOf" srcId="{2C54E20A-F13D-4C92-BCF5-985ADC004CCC}" destId="{C680C598-301C-4AB2-B5FB-4B85810AF4F6}" srcOrd="0" destOrd="0" presId="urn:microsoft.com/office/officeart/2005/8/layout/list1"/>
    <dgm:cxn modelId="{C6E495C0-236C-4B1D-ADA9-47B5CC99BFA5}" type="presParOf" srcId="{C680C598-301C-4AB2-B5FB-4B85810AF4F6}" destId="{8900C1D0-05C0-42BA-92CE-A3DFCE7CD028}" srcOrd="0" destOrd="0" presId="urn:microsoft.com/office/officeart/2005/8/layout/list1"/>
    <dgm:cxn modelId="{D4A60FC4-EA0F-428F-9AC5-6A40F2FA7016}" type="presParOf" srcId="{C680C598-301C-4AB2-B5FB-4B85810AF4F6}" destId="{02A123DC-A6C8-4EEA-B048-FCF7B6ACF6BE}" srcOrd="1" destOrd="0" presId="urn:microsoft.com/office/officeart/2005/8/layout/list1"/>
    <dgm:cxn modelId="{96ABCFEC-58CF-47E7-A806-ACE2E65E56CD}" type="presParOf" srcId="{2C54E20A-F13D-4C92-BCF5-985ADC004CCC}" destId="{82CD627A-C6A8-45ED-AF20-5779F2782A69}" srcOrd="1" destOrd="0" presId="urn:microsoft.com/office/officeart/2005/8/layout/list1"/>
    <dgm:cxn modelId="{55EBCF5A-108E-4B94-8EFF-34518839660E}" type="presParOf" srcId="{2C54E20A-F13D-4C92-BCF5-985ADC004CCC}" destId="{9324BB7A-6456-4025-9C99-804035E7365A}" srcOrd="2" destOrd="0" presId="urn:microsoft.com/office/officeart/2005/8/layout/list1"/>
    <dgm:cxn modelId="{11983DB6-0C6B-439D-8ACD-20E2602C62C2}" type="presParOf" srcId="{2C54E20A-F13D-4C92-BCF5-985ADC004CCC}" destId="{1752D5A4-1934-4B2A-B0D3-CB825308717B}" srcOrd="3" destOrd="0" presId="urn:microsoft.com/office/officeart/2005/8/layout/list1"/>
    <dgm:cxn modelId="{5D662CD3-3A19-4863-959F-AF19A7A0F773}" type="presParOf" srcId="{2C54E20A-F13D-4C92-BCF5-985ADC004CCC}" destId="{ECF4EEBC-446B-471F-927B-CA649BF7D3F3}" srcOrd="4" destOrd="0" presId="urn:microsoft.com/office/officeart/2005/8/layout/list1"/>
    <dgm:cxn modelId="{E3C6FF14-DDDE-4E72-A82F-C317E0460354}" type="presParOf" srcId="{ECF4EEBC-446B-471F-927B-CA649BF7D3F3}" destId="{52013700-EE38-46A0-B80C-EFB2EB5C679A}" srcOrd="0" destOrd="0" presId="urn:microsoft.com/office/officeart/2005/8/layout/list1"/>
    <dgm:cxn modelId="{7CE4E199-382D-427F-84AA-75E6C4A63E9F}" type="presParOf" srcId="{ECF4EEBC-446B-471F-927B-CA649BF7D3F3}" destId="{A4455DDE-EF3F-4DDD-8E63-98289BFA44A6}" srcOrd="1" destOrd="0" presId="urn:microsoft.com/office/officeart/2005/8/layout/list1"/>
    <dgm:cxn modelId="{8FB7456E-2439-4A70-9BC9-5287286A79B1}" type="presParOf" srcId="{2C54E20A-F13D-4C92-BCF5-985ADC004CCC}" destId="{7F46050A-8304-4983-95CB-7066B0D8CF60}" srcOrd="5" destOrd="0" presId="urn:microsoft.com/office/officeart/2005/8/layout/list1"/>
    <dgm:cxn modelId="{407A7DD5-1E1C-4B95-B825-616B702C5F7A}" type="presParOf" srcId="{2C54E20A-F13D-4C92-BCF5-985ADC004CCC}" destId="{0BBBA524-3736-42C3-8DB2-0128B01EB29F}" srcOrd="6" destOrd="0" presId="urn:microsoft.com/office/officeart/2005/8/layout/list1"/>
    <dgm:cxn modelId="{39933475-C6E2-48CD-8D15-FAE6E3B5834C}" type="presParOf" srcId="{2C54E20A-F13D-4C92-BCF5-985ADC004CCC}" destId="{8FB4D400-45E1-42C2-80A8-2BC5BC5013D7}" srcOrd="7" destOrd="0" presId="urn:microsoft.com/office/officeart/2005/8/layout/list1"/>
    <dgm:cxn modelId="{87896BEF-4BE6-4537-B3E6-3E916AA83C40}" type="presParOf" srcId="{2C54E20A-F13D-4C92-BCF5-985ADC004CCC}" destId="{CA06F5E3-9165-46E7-8796-F39FDF7728EA}" srcOrd="8" destOrd="0" presId="urn:microsoft.com/office/officeart/2005/8/layout/list1"/>
    <dgm:cxn modelId="{A93BBF94-D54C-46CB-8C24-8DDBA4846EE7}" type="presParOf" srcId="{CA06F5E3-9165-46E7-8796-F39FDF7728EA}" destId="{8E747053-AF94-4C78-B972-7133C424AFB7}" srcOrd="0" destOrd="0" presId="urn:microsoft.com/office/officeart/2005/8/layout/list1"/>
    <dgm:cxn modelId="{2322D4BC-2064-41A6-AAFF-CF73BC33C5AE}" type="presParOf" srcId="{CA06F5E3-9165-46E7-8796-F39FDF7728EA}" destId="{1084EA87-E0C0-4C85-940D-C1E306DC5481}" srcOrd="1" destOrd="0" presId="urn:microsoft.com/office/officeart/2005/8/layout/list1"/>
    <dgm:cxn modelId="{506387D6-6AE9-45B5-BEC8-B579101A3928}" type="presParOf" srcId="{2C54E20A-F13D-4C92-BCF5-985ADC004CCC}" destId="{12DB9148-C533-4941-B106-8E5BB1BCCAAA}" srcOrd="9" destOrd="0" presId="urn:microsoft.com/office/officeart/2005/8/layout/list1"/>
    <dgm:cxn modelId="{23448C02-BC00-44A0-8AF4-C770A40F9812}" type="presParOf" srcId="{2C54E20A-F13D-4C92-BCF5-985ADC004CCC}" destId="{2AEA4B90-21CB-4F16-A99E-76D52557306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DDA561-19EB-44A5-B923-0878B6D510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5577DADA-C08D-4079-A190-03636BD191CF}">
      <dgm:prSet phldrT="[テキスト]" custT="1"/>
      <dgm:spPr/>
      <dgm:t>
        <a:bodyPr/>
        <a:lstStyle/>
        <a:p>
          <a:r>
            <a:rPr kumimoji="1" lang="ja-JP" altLang="en-US" sz="2000" b="1" dirty="0"/>
            <a:t>大阪府</a:t>
          </a:r>
        </a:p>
      </dgm:t>
    </dgm:pt>
    <dgm:pt modelId="{738DA4C1-EF64-4748-866F-3E840867C1EA}" type="parTrans" cxnId="{37C92A90-3E65-4ACC-B7CB-F96B17142F5F}">
      <dgm:prSet/>
      <dgm:spPr/>
      <dgm:t>
        <a:bodyPr/>
        <a:lstStyle/>
        <a:p>
          <a:endParaRPr kumimoji="1" lang="ja-JP" altLang="en-US"/>
        </a:p>
      </dgm:t>
    </dgm:pt>
    <dgm:pt modelId="{F7C6DCAC-4EB7-4C6E-B3F5-8A8BABA3708E}" type="sibTrans" cxnId="{37C92A90-3E65-4ACC-B7CB-F96B17142F5F}">
      <dgm:prSet/>
      <dgm:spPr/>
      <dgm:t>
        <a:bodyPr/>
        <a:lstStyle/>
        <a:p>
          <a:endParaRPr kumimoji="1" lang="ja-JP" altLang="en-US"/>
        </a:p>
      </dgm:t>
    </dgm:pt>
    <dgm:pt modelId="{9A5145A5-3072-4FCA-AA1A-AB452F3CFD4A}">
      <dgm:prSet phldrT="[テキスト]" custT="1"/>
      <dgm:spPr/>
      <dgm:t>
        <a:bodyPr/>
        <a:lstStyle/>
        <a:p>
          <a:r>
            <a:rPr kumimoji="1" lang="ja-JP" altLang="en-US" sz="1600" dirty="0"/>
            <a:t>市町村を跨ぐ連携作りのサポート（研修・仕組みづくり、情報共有）</a:t>
          </a:r>
        </a:p>
      </dgm:t>
    </dgm:pt>
    <dgm:pt modelId="{22473915-1DC8-4F28-913D-CBC7374D3CAC}" type="parTrans" cxnId="{CEC45FE2-6F7B-4C76-9FE0-047A44CD74DF}">
      <dgm:prSet/>
      <dgm:spPr/>
      <dgm:t>
        <a:bodyPr/>
        <a:lstStyle/>
        <a:p>
          <a:endParaRPr kumimoji="1" lang="ja-JP" altLang="en-US"/>
        </a:p>
      </dgm:t>
    </dgm:pt>
    <dgm:pt modelId="{A144E1E6-65A1-43E8-9D33-1C7F8D7CD6DE}" type="sibTrans" cxnId="{CEC45FE2-6F7B-4C76-9FE0-047A44CD74DF}">
      <dgm:prSet/>
      <dgm:spPr/>
      <dgm:t>
        <a:bodyPr/>
        <a:lstStyle/>
        <a:p>
          <a:endParaRPr kumimoji="1" lang="ja-JP" altLang="en-US"/>
        </a:p>
      </dgm:t>
    </dgm:pt>
    <dgm:pt modelId="{6296071D-A4FE-40BB-BDC7-5317A2D21046}">
      <dgm:prSet phldrT="[テキスト]" custT="1"/>
      <dgm:spPr/>
      <dgm:t>
        <a:bodyPr/>
        <a:lstStyle/>
        <a:p>
          <a:r>
            <a:rPr kumimoji="1" lang="ja-JP" altLang="en-US" sz="2000" b="1" dirty="0"/>
            <a:t>圏域ネットワーク</a:t>
          </a:r>
        </a:p>
      </dgm:t>
    </dgm:pt>
    <dgm:pt modelId="{3A778013-53D0-42D7-9217-B6914E7ED690}" type="parTrans" cxnId="{3AB170F3-35E1-45BA-B66D-848E24880740}">
      <dgm:prSet/>
      <dgm:spPr/>
      <dgm:t>
        <a:bodyPr/>
        <a:lstStyle/>
        <a:p>
          <a:endParaRPr kumimoji="1" lang="ja-JP" altLang="en-US"/>
        </a:p>
      </dgm:t>
    </dgm:pt>
    <dgm:pt modelId="{284D669C-DDED-4C07-BDCB-B65818E3B9F4}" type="sibTrans" cxnId="{3AB170F3-35E1-45BA-B66D-848E24880740}">
      <dgm:prSet/>
      <dgm:spPr/>
      <dgm:t>
        <a:bodyPr/>
        <a:lstStyle/>
        <a:p>
          <a:endParaRPr kumimoji="1" lang="ja-JP" altLang="en-US"/>
        </a:p>
      </dgm:t>
    </dgm:pt>
    <dgm:pt modelId="{0FDF699A-DE39-4B7F-8EE2-DF8398D952F7}">
      <dgm:prSet phldrT="[テキスト]" custT="1"/>
      <dgm:spPr/>
      <dgm:t>
        <a:bodyPr/>
        <a:lstStyle/>
        <a:p>
          <a:r>
            <a:rPr kumimoji="1" lang="ja-JP" altLang="en-US" sz="1600" b="1" u="sng" dirty="0" smtClean="0"/>
            <a:t>二次医療圏域内の中核機関に</a:t>
          </a:r>
          <a:r>
            <a:rPr kumimoji="1" lang="ja-JP" altLang="en-US" sz="1600" b="1" u="sng" dirty="0"/>
            <a:t>より、以下を実施</a:t>
          </a:r>
        </a:p>
      </dgm:t>
    </dgm:pt>
    <dgm:pt modelId="{37AA5393-EC22-482B-9175-4CE032DD799A}" type="parTrans" cxnId="{DFFFED6C-6887-4AAF-A28A-BC1756E6D353}">
      <dgm:prSet/>
      <dgm:spPr/>
      <dgm:t>
        <a:bodyPr/>
        <a:lstStyle/>
        <a:p>
          <a:endParaRPr kumimoji="1" lang="ja-JP" altLang="en-US"/>
        </a:p>
      </dgm:t>
    </dgm:pt>
    <dgm:pt modelId="{8417CE9B-2AD1-40F9-A2C7-D8D581E608E2}" type="sibTrans" cxnId="{DFFFED6C-6887-4AAF-A28A-BC1756E6D353}">
      <dgm:prSet/>
      <dgm:spPr/>
      <dgm:t>
        <a:bodyPr/>
        <a:lstStyle/>
        <a:p>
          <a:endParaRPr kumimoji="1" lang="ja-JP" altLang="en-US"/>
        </a:p>
      </dgm:t>
    </dgm:pt>
    <dgm:pt modelId="{236C90F4-2A57-4ABC-98F7-722E1DD8B561}">
      <dgm:prSet phldrT="[テキスト]" custT="1"/>
      <dgm:spPr/>
      <dgm:t>
        <a:bodyPr/>
        <a:lstStyle/>
        <a:p>
          <a:r>
            <a:rPr kumimoji="1" lang="ja-JP" altLang="en-US" sz="1600" dirty="0"/>
            <a:t>普及啓発（圏内市町村をまきこみ、セミナー合同開催等）</a:t>
          </a:r>
        </a:p>
      </dgm:t>
    </dgm:pt>
    <dgm:pt modelId="{F753FA4E-101B-445E-A919-A840707C11B4}" type="parTrans" cxnId="{9EF79FA6-4D32-4FC3-8BF4-2EAABA6D04EC}">
      <dgm:prSet/>
      <dgm:spPr/>
      <dgm:t>
        <a:bodyPr/>
        <a:lstStyle/>
        <a:p>
          <a:endParaRPr kumimoji="1" lang="ja-JP" altLang="en-US"/>
        </a:p>
      </dgm:t>
    </dgm:pt>
    <dgm:pt modelId="{0F2E1556-530D-4048-8779-81476C724A4D}" type="sibTrans" cxnId="{9EF79FA6-4D32-4FC3-8BF4-2EAABA6D04EC}">
      <dgm:prSet/>
      <dgm:spPr/>
      <dgm:t>
        <a:bodyPr/>
        <a:lstStyle/>
        <a:p>
          <a:endParaRPr kumimoji="1" lang="ja-JP" altLang="en-US"/>
        </a:p>
      </dgm:t>
    </dgm:pt>
    <dgm:pt modelId="{4F0312EA-3045-43ED-B6C6-B3C267F0E8C0}">
      <dgm:prSet phldrT="[テキスト]" custT="1"/>
      <dgm:spPr/>
      <dgm:t>
        <a:bodyPr/>
        <a:lstStyle/>
        <a:p>
          <a:r>
            <a:rPr kumimoji="1" lang="ja-JP" altLang="en-US" sz="2000" b="1" dirty="0"/>
            <a:t>市町村</a:t>
          </a:r>
        </a:p>
      </dgm:t>
    </dgm:pt>
    <dgm:pt modelId="{5B016DA9-CAE7-4876-AF00-9F52F92F8521}" type="parTrans" cxnId="{93EC5597-D682-4597-A634-203DB66D6952}">
      <dgm:prSet/>
      <dgm:spPr/>
      <dgm:t>
        <a:bodyPr/>
        <a:lstStyle/>
        <a:p>
          <a:endParaRPr kumimoji="1" lang="ja-JP" altLang="en-US"/>
        </a:p>
      </dgm:t>
    </dgm:pt>
    <dgm:pt modelId="{3350034D-FA3E-43D6-83BB-406454827029}" type="sibTrans" cxnId="{93EC5597-D682-4597-A634-203DB66D6952}">
      <dgm:prSet/>
      <dgm:spPr/>
      <dgm:t>
        <a:bodyPr/>
        <a:lstStyle/>
        <a:p>
          <a:endParaRPr kumimoji="1" lang="ja-JP" altLang="en-US"/>
        </a:p>
      </dgm:t>
    </dgm:pt>
    <dgm:pt modelId="{B2115C7C-5A09-41A7-A883-A2C9C406CDC5}">
      <dgm:prSet phldrT="[テキスト]" custT="1"/>
      <dgm:spPr/>
      <dgm:t>
        <a:bodyPr/>
        <a:lstStyle/>
        <a:p>
          <a:r>
            <a:rPr kumimoji="1" lang="ja-JP" altLang="en-US" sz="1600" dirty="0"/>
            <a:t>相談支援</a:t>
          </a:r>
        </a:p>
      </dgm:t>
    </dgm:pt>
    <dgm:pt modelId="{EC2543CA-E6F1-4E61-A9AC-DD35ECCC3891}" type="parTrans" cxnId="{2642EC59-69AB-4A9B-963E-3E8D4B5C2C75}">
      <dgm:prSet/>
      <dgm:spPr/>
      <dgm:t>
        <a:bodyPr/>
        <a:lstStyle/>
        <a:p>
          <a:endParaRPr kumimoji="1" lang="ja-JP" altLang="en-US"/>
        </a:p>
      </dgm:t>
    </dgm:pt>
    <dgm:pt modelId="{8FFF7A9A-7300-45B0-8F91-096955996523}" type="sibTrans" cxnId="{2642EC59-69AB-4A9B-963E-3E8D4B5C2C75}">
      <dgm:prSet/>
      <dgm:spPr/>
      <dgm:t>
        <a:bodyPr/>
        <a:lstStyle/>
        <a:p>
          <a:endParaRPr kumimoji="1" lang="ja-JP" altLang="en-US"/>
        </a:p>
      </dgm:t>
    </dgm:pt>
    <dgm:pt modelId="{17683357-EB30-4728-A7A4-7E686CFEFEC8}">
      <dgm:prSet phldrT="[テキスト]" custT="1"/>
      <dgm:spPr/>
      <dgm:t>
        <a:bodyPr/>
        <a:lstStyle/>
        <a:p>
          <a:r>
            <a:rPr kumimoji="1" lang="ja-JP" altLang="en-US" sz="1600" dirty="0"/>
            <a:t>資源の整理</a:t>
          </a:r>
        </a:p>
      </dgm:t>
    </dgm:pt>
    <dgm:pt modelId="{C11055A1-FE10-4F58-809D-CF8426917D56}" type="parTrans" cxnId="{A65BCB56-C234-4832-BAAF-E9276AACD33B}">
      <dgm:prSet/>
      <dgm:spPr/>
      <dgm:t>
        <a:bodyPr/>
        <a:lstStyle/>
        <a:p>
          <a:endParaRPr kumimoji="1" lang="ja-JP" altLang="en-US"/>
        </a:p>
      </dgm:t>
    </dgm:pt>
    <dgm:pt modelId="{4F994773-82BC-456A-AE06-D408825C6F3E}" type="sibTrans" cxnId="{A65BCB56-C234-4832-BAAF-E9276AACD33B}">
      <dgm:prSet/>
      <dgm:spPr/>
      <dgm:t>
        <a:bodyPr/>
        <a:lstStyle/>
        <a:p>
          <a:endParaRPr kumimoji="1" lang="ja-JP" altLang="en-US"/>
        </a:p>
      </dgm:t>
    </dgm:pt>
    <dgm:pt modelId="{9A0B4D8D-0A95-4AB1-ACCC-62899210AE30}">
      <dgm:prSet phldrT="[テキスト]"/>
      <dgm:spPr/>
      <dgm:t>
        <a:bodyPr/>
        <a:lstStyle/>
        <a:p>
          <a:endParaRPr kumimoji="1" lang="ja-JP" altLang="en-US" sz="2700" dirty="0"/>
        </a:p>
      </dgm:t>
    </dgm:pt>
    <dgm:pt modelId="{9F426967-AC22-4DF8-9874-DEBECD1A3DA7}" type="parTrans" cxnId="{E0BD05CA-B117-403D-9D21-DE1D64050FBA}">
      <dgm:prSet/>
      <dgm:spPr/>
      <dgm:t>
        <a:bodyPr/>
        <a:lstStyle/>
        <a:p>
          <a:endParaRPr kumimoji="1" lang="ja-JP" altLang="en-US"/>
        </a:p>
      </dgm:t>
    </dgm:pt>
    <dgm:pt modelId="{A95FAD52-22BE-4A98-AAA6-C5FA8722CB76}" type="sibTrans" cxnId="{E0BD05CA-B117-403D-9D21-DE1D64050FBA}">
      <dgm:prSet/>
      <dgm:spPr/>
      <dgm:t>
        <a:bodyPr/>
        <a:lstStyle/>
        <a:p>
          <a:endParaRPr kumimoji="1" lang="ja-JP" altLang="en-US"/>
        </a:p>
      </dgm:t>
    </dgm:pt>
    <dgm:pt modelId="{F3A7521D-9B84-4B6E-A76D-A36ED7823B82}">
      <dgm:prSet phldrT="[テキスト]"/>
      <dgm:spPr/>
      <dgm:t>
        <a:bodyPr/>
        <a:lstStyle/>
        <a:p>
          <a:endParaRPr kumimoji="1" lang="ja-JP" altLang="en-US" sz="2700" dirty="0"/>
        </a:p>
      </dgm:t>
    </dgm:pt>
    <dgm:pt modelId="{48AF7DCF-C9A2-4B69-91FC-B13F18D96482}" type="parTrans" cxnId="{0B123593-0FEE-4995-A313-21F3876874C5}">
      <dgm:prSet/>
      <dgm:spPr/>
      <dgm:t>
        <a:bodyPr/>
        <a:lstStyle/>
        <a:p>
          <a:endParaRPr kumimoji="1" lang="ja-JP" altLang="en-US"/>
        </a:p>
      </dgm:t>
    </dgm:pt>
    <dgm:pt modelId="{F9624FAB-3B46-4840-8C80-F211D8264808}" type="sibTrans" cxnId="{0B123593-0FEE-4995-A313-21F3876874C5}">
      <dgm:prSet/>
      <dgm:spPr/>
      <dgm:t>
        <a:bodyPr/>
        <a:lstStyle/>
        <a:p>
          <a:endParaRPr kumimoji="1" lang="ja-JP" altLang="en-US"/>
        </a:p>
      </dgm:t>
    </dgm:pt>
    <dgm:pt modelId="{1ECA3ADD-BA83-405F-9253-A7CDC3F4217D}">
      <dgm:prSet phldrT="[テキスト]" custT="1"/>
      <dgm:spPr/>
      <dgm:t>
        <a:bodyPr/>
        <a:lstStyle/>
        <a:p>
          <a:endParaRPr kumimoji="1" lang="ja-JP" altLang="en-US" sz="1600" dirty="0"/>
        </a:p>
      </dgm:t>
    </dgm:pt>
    <dgm:pt modelId="{D93A7ACB-952F-4E36-9C06-25C84E3E9049}" type="parTrans" cxnId="{C1FA87B4-A9C9-42DA-A62F-B0F2EB887A77}">
      <dgm:prSet/>
      <dgm:spPr/>
      <dgm:t>
        <a:bodyPr/>
        <a:lstStyle/>
        <a:p>
          <a:endParaRPr kumimoji="1" lang="ja-JP" altLang="en-US"/>
        </a:p>
      </dgm:t>
    </dgm:pt>
    <dgm:pt modelId="{310EE168-51AB-40B1-A6E3-D97F8996343C}" type="sibTrans" cxnId="{C1FA87B4-A9C9-42DA-A62F-B0F2EB887A77}">
      <dgm:prSet/>
      <dgm:spPr/>
      <dgm:t>
        <a:bodyPr/>
        <a:lstStyle/>
        <a:p>
          <a:endParaRPr kumimoji="1" lang="ja-JP" altLang="en-US"/>
        </a:p>
      </dgm:t>
    </dgm:pt>
    <dgm:pt modelId="{C86BB228-A94D-44E1-B217-D03341D93E15}">
      <dgm:prSet phldrT="[テキスト]" custT="1"/>
      <dgm:spPr/>
      <dgm:t>
        <a:bodyPr/>
        <a:lstStyle/>
        <a:p>
          <a:r>
            <a:rPr kumimoji="1" lang="ja-JP" altLang="en-US" sz="1600" dirty="0"/>
            <a:t>必要な支援につながるためのパスとフロー</a:t>
          </a:r>
        </a:p>
      </dgm:t>
    </dgm:pt>
    <dgm:pt modelId="{F1944D39-2864-4A33-AC97-9AC6D1E04D98}" type="parTrans" cxnId="{181F6BCA-90BA-48CE-9CCE-0F4C9F0B53ED}">
      <dgm:prSet/>
      <dgm:spPr/>
      <dgm:t>
        <a:bodyPr/>
        <a:lstStyle/>
        <a:p>
          <a:endParaRPr kumimoji="1" lang="ja-JP" altLang="en-US"/>
        </a:p>
      </dgm:t>
    </dgm:pt>
    <dgm:pt modelId="{B792F0D5-1C67-454C-8035-CFAC3A125648}" type="sibTrans" cxnId="{181F6BCA-90BA-48CE-9CCE-0F4C9F0B53ED}">
      <dgm:prSet/>
      <dgm:spPr/>
      <dgm:t>
        <a:bodyPr/>
        <a:lstStyle/>
        <a:p>
          <a:endParaRPr kumimoji="1" lang="ja-JP" altLang="en-US"/>
        </a:p>
      </dgm:t>
    </dgm:pt>
    <dgm:pt modelId="{2122B6DF-92A5-4184-9E85-1C075F2024E2}">
      <dgm:prSet phldrT="[テキスト]" custT="1"/>
      <dgm:spPr/>
      <dgm:t>
        <a:bodyPr/>
        <a:lstStyle/>
        <a:p>
          <a:r>
            <a:rPr kumimoji="1" lang="ja-JP" altLang="en-US" sz="1600" dirty="0"/>
            <a:t>関係機関との連携</a:t>
          </a:r>
        </a:p>
      </dgm:t>
    </dgm:pt>
    <dgm:pt modelId="{BCF9236E-EC1B-4699-973C-77107AC2D4E8}" type="parTrans" cxnId="{C9E89684-35B6-4F7B-9A13-7F58910ECCA0}">
      <dgm:prSet/>
      <dgm:spPr/>
      <dgm:t>
        <a:bodyPr/>
        <a:lstStyle/>
        <a:p>
          <a:endParaRPr kumimoji="1" lang="ja-JP" altLang="en-US"/>
        </a:p>
      </dgm:t>
    </dgm:pt>
    <dgm:pt modelId="{991C24DB-76ED-4B94-9BF0-DD4B9CB0C980}" type="sibTrans" cxnId="{C9E89684-35B6-4F7B-9A13-7F58910ECCA0}">
      <dgm:prSet/>
      <dgm:spPr/>
      <dgm:t>
        <a:bodyPr/>
        <a:lstStyle/>
        <a:p>
          <a:endParaRPr kumimoji="1" lang="ja-JP" altLang="en-US"/>
        </a:p>
      </dgm:t>
    </dgm:pt>
    <dgm:pt modelId="{577C5341-9F16-4EDF-BA87-50F35A5FE5A0}">
      <dgm:prSet phldrT="[テキスト]" custT="1"/>
      <dgm:spPr/>
      <dgm:t>
        <a:bodyPr/>
        <a:lstStyle/>
        <a:p>
          <a:r>
            <a:rPr kumimoji="1" lang="ja-JP" altLang="en-US" sz="1600" dirty="0" smtClean="0"/>
            <a:t>連携づくり</a:t>
          </a:r>
          <a:r>
            <a:rPr kumimoji="1" lang="ja-JP" altLang="en-US" sz="1600" dirty="0"/>
            <a:t>（研修・事例検討会・情報共有）</a:t>
          </a:r>
        </a:p>
      </dgm:t>
    </dgm:pt>
    <dgm:pt modelId="{8B545FCB-12E8-4789-A24B-178258AFF9F5}" type="parTrans" cxnId="{66750ACC-D05D-4BC6-BBD4-33BEB8538B6E}">
      <dgm:prSet/>
      <dgm:spPr/>
      <dgm:t>
        <a:bodyPr/>
        <a:lstStyle/>
        <a:p>
          <a:endParaRPr kumimoji="1" lang="ja-JP" altLang="en-US"/>
        </a:p>
      </dgm:t>
    </dgm:pt>
    <dgm:pt modelId="{AE5B006B-9C1E-418E-8F4E-593DA3EF967B}" type="sibTrans" cxnId="{66750ACC-D05D-4BC6-BBD4-33BEB8538B6E}">
      <dgm:prSet/>
      <dgm:spPr/>
      <dgm:t>
        <a:bodyPr/>
        <a:lstStyle/>
        <a:p>
          <a:endParaRPr kumimoji="1" lang="ja-JP" altLang="en-US"/>
        </a:p>
      </dgm:t>
    </dgm:pt>
    <dgm:pt modelId="{F1646F71-B124-4927-A5B4-16DAFF4765DF}">
      <dgm:prSet phldrT="[テキスト]" custT="1"/>
      <dgm:spPr/>
      <dgm:t>
        <a:bodyPr/>
        <a:lstStyle/>
        <a:p>
          <a:r>
            <a:rPr kumimoji="1" lang="ja-JP" altLang="en-US" sz="1600" dirty="0"/>
            <a:t>地域の専門職等を対象とした研修会、事例検討会等</a:t>
          </a:r>
        </a:p>
      </dgm:t>
    </dgm:pt>
    <dgm:pt modelId="{77FBCB7A-52D9-4268-A673-BDDD1F58AA75}" type="parTrans" cxnId="{6F042A4C-342D-4855-A82B-FAA02B927570}">
      <dgm:prSet/>
      <dgm:spPr/>
      <dgm:t>
        <a:bodyPr/>
        <a:lstStyle/>
        <a:p>
          <a:endParaRPr kumimoji="1" lang="ja-JP" altLang="en-US"/>
        </a:p>
      </dgm:t>
    </dgm:pt>
    <dgm:pt modelId="{18AD8F24-3EEB-49E3-B8F2-7573DB51E95E}" type="sibTrans" cxnId="{6F042A4C-342D-4855-A82B-FAA02B927570}">
      <dgm:prSet/>
      <dgm:spPr/>
      <dgm:t>
        <a:bodyPr/>
        <a:lstStyle/>
        <a:p>
          <a:endParaRPr kumimoji="1" lang="ja-JP" altLang="en-US"/>
        </a:p>
      </dgm:t>
    </dgm:pt>
    <dgm:pt modelId="{53A5102B-470C-4783-9112-B15266268185}">
      <dgm:prSet phldrT="[テキスト]" custT="1"/>
      <dgm:spPr/>
      <dgm:t>
        <a:bodyPr/>
        <a:lstStyle/>
        <a:p>
          <a:r>
            <a:rPr kumimoji="1" lang="ja-JP" altLang="en-US" sz="1600" dirty="0"/>
            <a:t>普及啓発（市民・自治会レベルでの広報周知・啓発、相談先や資源の周知）</a:t>
          </a:r>
        </a:p>
      </dgm:t>
    </dgm:pt>
    <dgm:pt modelId="{9F27215F-1900-40B7-B9B3-CD650EB83F5D}" type="parTrans" cxnId="{06E46ECA-62FF-4492-8EE0-54040F4BAE23}">
      <dgm:prSet/>
      <dgm:spPr/>
      <dgm:t>
        <a:bodyPr/>
        <a:lstStyle/>
        <a:p>
          <a:endParaRPr kumimoji="1" lang="ja-JP" altLang="en-US"/>
        </a:p>
      </dgm:t>
    </dgm:pt>
    <dgm:pt modelId="{B29E7027-8D72-4B18-AD99-687A61C2847C}" type="sibTrans" cxnId="{06E46ECA-62FF-4492-8EE0-54040F4BAE23}">
      <dgm:prSet/>
      <dgm:spPr/>
      <dgm:t>
        <a:bodyPr/>
        <a:lstStyle/>
        <a:p>
          <a:endParaRPr kumimoji="1" lang="ja-JP" altLang="en-US"/>
        </a:p>
      </dgm:t>
    </dgm:pt>
    <dgm:pt modelId="{18831D4A-2B98-43A5-8396-C98AEE27C290}">
      <dgm:prSet custT="1"/>
      <dgm:spPr/>
      <dgm:t>
        <a:bodyPr/>
        <a:lstStyle/>
        <a:p>
          <a:r>
            <a:rPr kumimoji="1" lang="ja-JP" altLang="en-US" sz="1600" dirty="0"/>
            <a:t>広域的な専門的支援の提供（専門相談・コンサル）</a:t>
          </a:r>
        </a:p>
      </dgm:t>
    </dgm:pt>
    <dgm:pt modelId="{E9D492BE-D0B7-4DF8-9471-E2900F984248}" type="parTrans" cxnId="{C27D44C2-538B-4A48-93FC-DD4A86D071C3}">
      <dgm:prSet/>
      <dgm:spPr/>
      <dgm:t>
        <a:bodyPr/>
        <a:lstStyle/>
        <a:p>
          <a:endParaRPr kumimoji="1" lang="ja-JP" altLang="en-US"/>
        </a:p>
      </dgm:t>
    </dgm:pt>
    <dgm:pt modelId="{DA65B815-115A-490B-AE21-21D570906DAB}" type="sibTrans" cxnId="{C27D44C2-538B-4A48-93FC-DD4A86D071C3}">
      <dgm:prSet/>
      <dgm:spPr/>
      <dgm:t>
        <a:bodyPr/>
        <a:lstStyle/>
        <a:p>
          <a:endParaRPr kumimoji="1" lang="ja-JP" altLang="en-US"/>
        </a:p>
      </dgm:t>
    </dgm:pt>
    <dgm:pt modelId="{08790099-218F-4048-ACC0-6F1BFE1BCCCD}">
      <dgm:prSet custT="1"/>
      <dgm:spPr/>
      <dgm:t>
        <a:bodyPr/>
        <a:lstStyle/>
        <a:p>
          <a:r>
            <a:rPr kumimoji="1" lang="ja-JP" altLang="en-US" sz="1600" dirty="0"/>
            <a:t>府民向け一般的、広域的広報</a:t>
          </a:r>
        </a:p>
      </dgm:t>
    </dgm:pt>
    <dgm:pt modelId="{7EB9737F-F91E-4518-B34E-53C0D490B026}" type="parTrans" cxnId="{E5B2A9CE-5334-4A03-8797-24948479885B}">
      <dgm:prSet/>
      <dgm:spPr/>
      <dgm:t>
        <a:bodyPr/>
        <a:lstStyle/>
        <a:p>
          <a:endParaRPr kumimoji="1" lang="ja-JP" altLang="en-US"/>
        </a:p>
      </dgm:t>
    </dgm:pt>
    <dgm:pt modelId="{CF009768-7A43-4848-AF68-BCE110DEFDEF}" type="sibTrans" cxnId="{E5B2A9CE-5334-4A03-8797-24948479885B}">
      <dgm:prSet/>
      <dgm:spPr/>
      <dgm:t>
        <a:bodyPr/>
        <a:lstStyle/>
        <a:p>
          <a:endParaRPr kumimoji="1" lang="ja-JP" altLang="en-US"/>
        </a:p>
      </dgm:t>
    </dgm:pt>
    <dgm:pt modelId="{6DE1CC6D-FF6A-48E5-B06C-76649232CEBB}">
      <dgm:prSet custT="1"/>
      <dgm:spPr/>
      <dgm:t>
        <a:bodyPr/>
        <a:lstStyle/>
        <a:p>
          <a:r>
            <a:rPr kumimoji="1" lang="ja-JP" altLang="en-US" sz="1600" dirty="0"/>
            <a:t>人材</a:t>
          </a:r>
          <a:r>
            <a:rPr kumimoji="1" lang="ja-JP" altLang="en-US" sz="1600" dirty="0" smtClean="0"/>
            <a:t>養成</a:t>
          </a:r>
          <a:endParaRPr kumimoji="1" lang="ja-JP" altLang="en-US" sz="1600" dirty="0">
            <a:solidFill>
              <a:schemeClr val="accent5">
                <a:lumMod val="20000"/>
                <a:lumOff val="80000"/>
              </a:schemeClr>
            </a:solidFill>
          </a:endParaRPr>
        </a:p>
      </dgm:t>
    </dgm:pt>
    <dgm:pt modelId="{0C369948-C91B-44D5-B79A-EA9F4676BB50}" type="parTrans" cxnId="{0C296A7E-F0D4-484E-BFEB-5B5FC4B24D95}">
      <dgm:prSet/>
      <dgm:spPr/>
      <dgm:t>
        <a:bodyPr/>
        <a:lstStyle/>
        <a:p>
          <a:endParaRPr kumimoji="1" lang="ja-JP" altLang="en-US"/>
        </a:p>
      </dgm:t>
    </dgm:pt>
    <dgm:pt modelId="{BB8602E2-0393-45AE-91F3-B52D7C2D5272}" type="sibTrans" cxnId="{0C296A7E-F0D4-484E-BFEB-5B5FC4B24D95}">
      <dgm:prSet/>
      <dgm:spPr/>
      <dgm:t>
        <a:bodyPr/>
        <a:lstStyle/>
        <a:p>
          <a:endParaRPr kumimoji="1" lang="ja-JP" altLang="en-US"/>
        </a:p>
      </dgm:t>
    </dgm:pt>
    <dgm:pt modelId="{3233085B-0D78-49E9-9116-4E3AD1D31C5A}">
      <dgm:prSet custT="1"/>
      <dgm:spPr/>
      <dgm:t>
        <a:bodyPr/>
        <a:lstStyle/>
        <a:p>
          <a:endParaRPr kumimoji="1" lang="ja-JP" altLang="en-US" sz="1600" dirty="0"/>
        </a:p>
      </dgm:t>
    </dgm:pt>
    <dgm:pt modelId="{AE9EE7B1-3D80-4EC4-AC78-6B2018A3E207}" type="parTrans" cxnId="{106DD712-4F6C-4449-B5A1-31DEE942C92E}">
      <dgm:prSet/>
      <dgm:spPr/>
      <dgm:t>
        <a:bodyPr/>
        <a:lstStyle/>
        <a:p>
          <a:endParaRPr kumimoji="1" lang="ja-JP" altLang="en-US"/>
        </a:p>
      </dgm:t>
    </dgm:pt>
    <dgm:pt modelId="{48CF8988-464B-4428-8AAB-6E3FDBE7EE80}" type="sibTrans" cxnId="{106DD712-4F6C-4449-B5A1-31DEE942C92E}">
      <dgm:prSet/>
      <dgm:spPr/>
      <dgm:t>
        <a:bodyPr/>
        <a:lstStyle/>
        <a:p>
          <a:endParaRPr kumimoji="1" lang="ja-JP" altLang="en-US"/>
        </a:p>
      </dgm:t>
    </dgm:pt>
    <dgm:pt modelId="{38A0426B-2A48-4160-B267-E353FCA89D25}">
      <dgm:prSet custT="1"/>
      <dgm:spPr/>
      <dgm:t>
        <a:bodyPr/>
        <a:lstStyle/>
        <a:p>
          <a:endParaRPr kumimoji="1" lang="ja-JP" altLang="en-US" sz="1600" dirty="0"/>
        </a:p>
      </dgm:t>
    </dgm:pt>
    <dgm:pt modelId="{112DD3E4-F875-4884-B2E2-27BD516A6FE4}" type="parTrans" cxnId="{9242F0A5-176D-4568-A791-68BBFD3939CF}">
      <dgm:prSet/>
      <dgm:spPr/>
      <dgm:t>
        <a:bodyPr/>
        <a:lstStyle/>
        <a:p>
          <a:endParaRPr kumimoji="1" lang="ja-JP" altLang="en-US"/>
        </a:p>
      </dgm:t>
    </dgm:pt>
    <dgm:pt modelId="{8889284F-8E7F-4683-B167-B49C84748A2C}" type="sibTrans" cxnId="{9242F0A5-176D-4568-A791-68BBFD3939CF}">
      <dgm:prSet/>
      <dgm:spPr/>
      <dgm:t>
        <a:bodyPr/>
        <a:lstStyle/>
        <a:p>
          <a:endParaRPr kumimoji="1" lang="ja-JP" altLang="en-US"/>
        </a:p>
      </dgm:t>
    </dgm:pt>
    <dgm:pt modelId="{C1000F45-0079-4A5A-8103-D930DA853FC5}">
      <dgm:prSet custT="1"/>
      <dgm:spPr/>
      <dgm:t>
        <a:bodyPr/>
        <a:lstStyle/>
        <a:p>
          <a:endParaRPr kumimoji="1" lang="ja-JP" altLang="en-US" sz="1600" dirty="0" smtClean="0"/>
        </a:p>
      </dgm:t>
    </dgm:pt>
    <dgm:pt modelId="{1C064141-4443-4315-A006-92B680916F4B}" type="parTrans" cxnId="{FADD4C20-96D8-45ED-8622-A8FD3C4DD151}">
      <dgm:prSet/>
      <dgm:spPr/>
      <dgm:t>
        <a:bodyPr/>
        <a:lstStyle/>
        <a:p>
          <a:endParaRPr kumimoji="1" lang="ja-JP" altLang="en-US"/>
        </a:p>
      </dgm:t>
    </dgm:pt>
    <dgm:pt modelId="{A85C9050-5C8D-4A40-AB7E-A8467851E802}" type="sibTrans" cxnId="{FADD4C20-96D8-45ED-8622-A8FD3C4DD151}">
      <dgm:prSet/>
      <dgm:spPr/>
      <dgm:t>
        <a:bodyPr/>
        <a:lstStyle/>
        <a:p>
          <a:endParaRPr kumimoji="1" lang="ja-JP" altLang="en-US"/>
        </a:p>
      </dgm:t>
    </dgm:pt>
    <dgm:pt modelId="{6C6701EC-11AA-4AC7-84C0-9F355690E41D}">
      <dgm:prSet custT="1"/>
      <dgm:spPr/>
      <dgm:t>
        <a:bodyPr/>
        <a:lstStyle/>
        <a:p>
          <a:r>
            <a:rPr kumimoji="1" lang="ja-JP" altLang="en-US" sz="1600" dirty="0" smtClean="0">
              <a:solidFill>
                <a:schemeClr val="accent5">
                  <a:lumMod val="20000"/>
                  <a:lumOff val="80000"/>
                </a:schemeClr>
              </a:solidFill>
            </a:rPr>
            <a:t>→実践研修（地域別）を府として実施。二次医療圏域ごとに多職種が連携した取組み等について講義・演習等により学び、地域のネットワークづくりに繋げる。</a:t>
          </a:r>
          <a:endParaRPr kumimoji="1" lang="ja-JP" altLang="en-US" sz="1600" dirty="0">
            <a:solidFill>
              <a:schemeClr val="accent5">
                <a:lumMod val="20000"/>
                <a:lumOff val="80000"/>
              </a:schemeClr>
            </a:solidFill>
          </a:endParaRPr>
        </a:p>
      </dgm:t>
    </dgm:pt>
    <dgm:pt modelId="{705C75AD-55AD-4654-BED3-748DD6B06AFC}" type="parTrans" cxnId="{CC86B957-ECE8-4B46-BACA-CB70B7CD94FB}">
      <dgm:prSet/>
      <dgm:spPr/>
      <dgm:t>
        <a:bodyPr/>
        <a:lstStyle/>
        <a:p>
          <a:endParaRPr kumimoji="1" lang="ja-JP" altLang="en-US"/>
        </a:p>
      </dgm:t>
    </dgm:pt>
    <dgm:pt modelId="{D2FBC1A7-5B08-44C7-A651-BDB708B8D33A}" type="sibTrans" cxnId="{CC86B957-ECE8-4B46-BACA-CB70B7CD94FB}">
      <dgm:prSet/>
      <dgm:spPr/>
      <dgm:t>
        <a:bodyPr/>
        <a:lstStyle/>
        <a:p>
          <a:endParaRPr kumimoji="1" lang="ja-JP" altLang="en-US"/>
        </a:p>
      </dgm:t>
    </dgm:pt>
    <dgm:pt modelId="{074CF155-C265-47A6-8CBE-28713704DDA7}">
      <dgm:prSet custT="1"/>
      <dgm:spPr/>
      <dgm:t>
        <a:bodyPr/>
        <a:lstStyle/>
        <a:p>
          <a:endParaRPr kumimoji="1" lang="ja-JP" altLang="en-US" sz="1600" dirty="0" smtClean="0">
            <a:solidFill>
              <a:schemeClr val="accent5">
                <a:lumMod val="20000"/>
                <a:lumOff val="80000"/>
              </a:schemeClr>
            </a:solidFill>
          </a:endParaRPr>
        </a:p>
      </dgm:t>
    </dgm:pt>
    <dgm:pt modelId="{330ADE86-45D6-4AD3-99DD-79995DC5A296}" type="parTrans" cxnId="{DF46D712-42D2-4F68-A216-2B39E18B4532}">
      <dgm:prSet/>
      <dgm:spPr/>
      <dgm:t>
        <a:bodyPr/>
        <a:lstStyle/>
        <a:p>
          <a:endParaRPr kumimoji="1" lang="ja-JP" altLang="en-US"/>
        </a:p>
      </dgm:t>
    </dgm:pt>
    <dgm:pt modelId="{5781AE77-3682-4EB7-988B-4742FFC792D6}" type="sibTrans" cxnId="{DF46D712-42D2-4F68-A216-2B39E18B4532}">
      <dgm:prSet/>
      <dgm:spPr/>
      <dgm:t>
        <a:bodyPr/>
        <a:lstStyle/>
        <a:p>
          <a:endParaRPr kumimoji="1" lang="ja-JP" altLang="en-US"/>
        </a:p>
      </dgm:t>
    </dgm:pt>
    <dgm:pt modelId="{56B5D8A9-9821-4983-9CB9-627FCE3F1746}" type="pres">
      <dgm:prSet presAssocID="{39DDA561-19EB-44A5-B923-0878B6D51099}" presName="Name0" presStyleCnt="0">
        <dgm:presLayoutVars>
          <dgm:dir/>
          <dgm:animLvl val="lvl"/>
          <dgm:resizeHandles val="exact"/>
        </dgm:presLayoutVars>
      </dgm:prSet>
      <dgm:spPr/>
      <dgm:t>
        <a:bodyPr/>
        <a:lstStyle/>
        <a:p>
          <a:endParaRPr kumimoji="1" lang="ja-JP" altLang="en-US"/>
        </a:p>
      </dgm:t>
    </dgm:pt>
    <dgm:pt modelId="{CCA188DD-150C-427D-A77A-FD9F3DE1B3AE}" type="pres">
      <dgm:prSet presAssocID="{5577DADA-C08D-4079-A190-03636BD191CF}" presName="composite" presStyleCnt="0"/>
      <dgm:spPr/>
    </dgm:pt>
    <dgm:pt modelId="{04AB07F7-129B-4F7B-93EE-1678600D0826}" type="pres">
      <dgm:prSet presAssocID="{5577DADA-C08D-4079-A190-03636BD191CF}" presName="parTx" presStyleLbl="alignNode1" presStyleIdx="0" presStyleCnt="3">
        <dgm:presLayoutVars>
          <dgm:chMax val="0"/>
          <dgm:chPref val="0"/>
          <dgm:bulletEnabled val="1"/>
        </dgm:presLayoutVars>
      </dgm:prSet>
      <dgm:spPr/>
      <dgm:t>
        <a:bodyPr/>
        <a:lstStyle/>
        <a:p>
          <a:endParaRPr kumimoji="1" lang="ja-JP" altLang="en-US"/>
        </a:p>
      </dgm:t>
    </dgm:pt>
    <dgm:pt modelId="{A4584340-2096-43F3-B3E2-E98C81FBC285}" type="pres">
      <dgm:prSet presAssocID="{5577DADA-C08D-4079-A190-03636BD191CF}" presName="desTx" presStyleLbl="alignAccFollowNode1" presStyleIdx="0" presStyleCnt="3">
        <dgm:presLayoutVars>
          <dgm:bulletEnabled val="1"/>
        </dgm:presLayoutVars>
      </dgm:prSet>
      <dgm:spPr/>
      <dgm:t>
        <a:bodyPr/>
        <a:lstStyle/>
        <a:p>
          <a:endParaRPr kumimoji="1" lang="ja-JP" altLang="en-US"/>
        </a:p>
      </dgm:t>
    </dgm:pt>
    <dgm:pt modelId="{BDF21E28-BA90-45EA-B449-E4757C64E1B9}" type="pres">
      <dgm:prSet presAssocID="{F7C6DCAC-4EB7-4C6E-B3F5-8A8BABA3708E}" presName="space" presStyleCnt="0"/>
      <dgm:spPr/>
    </dgm:pt>
    <dgm:pt modelId="{557679E8-B3EF-4E1F-B4F7-D4D112180124}" type="pres">
      <dgm:prSet presAssocID="{6296071D-A4FE-40BB-BDC7-5317A2D21046}" presName="composite" presStyleCnt="0"/>
      <dgm:spPr/>
    </dgm:pt>
    <dgm:pt modelId="{1E8E3501-68F5-416B-91EB-226031424DC9}" type="pres">
      <dgm:prSet presAssocID="{6296071D-A4FE-40BB-BDC7-5317A2D21046}" presName="parTx" presStyleLbl="alignNode1" presStyleIdx="1" presStyleCnt="3" custLinFactNeighborX="0" custLinFactNeighborY="-15424">
        <dgm:presLayoutVars>
          <dgm:chMax val="0"/>
          <dgm:chPref val="0"/>
          <dgm:bulletEnabled val="1"/>
        </dgm:presLayoutVars>
      </dgm:prSet>
      <dgm:spPr/>
      <dgm:t>
        <a:bodyPr/>
        <a:lstStyle/>
        <a:p>
          <a:endParaRPr kumimoji="1" lang="ja-JP" altLang="en-US"/>
        </a:p>
      </dgm:t>
    </dgm:pt>
    <dgm:pt modelId="{70807BCD-BC3F-40A0-B95D-8271671D10C2}" type="pres">
      <dgm:prSet presAssocID="{6296071D-A4FE-40BB-BDC7-5317A2D21046}" presName="desTx" presStyleLbl="alignAccFollowNode1" presStyleIdx="1" presStyleCnt="3" custLinFactNeighborY="855">
        <dgm:presLayoutVars>
          <dgm:bulletEnabled val="1"/>
        </dgm:presLayoutVars>
      </dgm:prSet>
      <dgm:spPr/>
      <dgm:t>
        <a:bodyPr/>
        <a:lstStyle/>
        <a:p>
          <a:endParaRPr kumimoji="1" lang="ja-JP" altLang="en-US"/>
        </a:p>
      </dgm:t>
    </dgm:pt>
    <dgm:pt modelId="{EB94796E-2D94-41B7-81D3-5A5BFADD0DA4}" type="pres">
      <dgm:prSet presAssocID="{284D669C-DDED-4C07-BDCB-B65818E3B9F4}" presName="space" presStyleCnt="0"/>
      <dgm:spPr/>
    </dgm:pt>
    <dgm:pt modelId="{9F04AFA0-A7B1-4675-AE63-4F5533BAC176}" type="pres">
      <dgm:prSet presAssocID="{4F0312EA-3045-43ED-B6C6-B3C267F0E8C0}" presName="composite" presStyleCnt="0"/>
      <dgm:spPr/>
    </dgm:pt>
    <dgm:pt modelId="{B651A595-73AB-4B26-9462-EAEBEC9277A8}" type="pres">
      <dgm:prSet presAssocID="{4F0312EA-3045-43ED-B6C6-B3C267F0E8C0}" presName="parTx" presStyleLbl="alignNode1" presStyleIdx="2" presStyleCnt="3">
        <dgm:presLayoutVars>
          <dgm:chMax val="0"/>
          <dgm:chPref val="0"/>
          <dgm:bulletEnabled val="1"/>
        </dgm:presLayoutVars>
      </dgm:prSet>
      <dgm:spPr/>
      <dgm:t>
        <a:bodyPr/>
        <a:lstStyle/>
        <a:p>
          <a:endParaRPr kumimoji="1" lang="ja-JP" altLang="en-US"/>
        </a:p>
      </dgm:t>
    </dgm:pt>
    <dgm:pt modelId="{379668D7-7842-406D-80A0-019C87DB53D9}" type="pres">
      <dgm:prSet presAssocID="{4F0312EA-3045-43ED-B6C6-B3C267F0E8C0}" presName="desTx" presStyleLbl="alignAccFollowNode1" presStyleIdx="2" presStyleCnt="3" custLinFactNeighborX="103" custLinFactNeighborY="-944">
        <dgm:presLayoutVars>
          <dgm:bulletEnabled val="1"/>
        </dgm:presLayoutVars>
      </dgm:prSet>
      <dgm:spPr/>
      <dgm:t>
        <a:bodyPr/>
        <a:lstStyle/>
        <a:p>
          <a:endParaRPr kumimoji="1" lang="ja-JP" altLang="en-US"/>
        </a:p>
      </dgm:t>
    </dgm:pt>
  </dgm:ptLst>
  <dgm:cxnLst>
    <dgm:cxn modelId="{E47EA3C0-1A2D-4E01-8061-1DBE48CD97B3}" type="presOf" srcId="{38A0426B-2A48-4160-B267-E353FCA89D25}" destId="{A4584340-2096-43F3-B3E2-E98C81FBC285}" srcOrd="0" destOrd="7" presId="urn:microsoft.com/office/officeart/2005/8/layout/hList1"/>
    <dgm:cxn modelId="{DFFFED6C-6887-4AAF-A28A-BC1756E6D353}" srcId="{6296071D-A4FE-40BB-BDC7-5317A2D21046}" destId="{0FDF699A-DE39-4B7F-8EE2-DF8398D952F7}" srcOrd="0" destOrd="0" parTransId="{37AA5393-EC22-482B-9175-4CE032DD799A}" sibTransId="{8417CE9B-2AD1-40F9-A2C7-D8D581E608E2}"/>
    <dgm:cxn modelId="{06E46ECA-62FF-4492-8EE0-54040F4BAE23}" srcId="{4F0312EA-3045-43ED-B6C6-B3C267F0E8C0}" destId="{53A5102B-470C-4783-9112-B15266268185}" srcOrd="4" destOrd="0" parTransId="{9F27215F-1900-40B7-B9B3-CD650EB83F5D}" sibTransId="{B29E7027-8D72-4B18-AD99-687A61C2847C}"/>
    <dgm:cxn modelId="{2642EC59-69AB-4A9B-963E-3E8D4B5C2C75}" srcId="{4F0312EA-3045-43ED-B6C6-B3C267F0E8C0}" destId="{B2115C7C-5A09-41A7-A883-A2C9C406CDC5}" srcOrd="0" destOrd="0" parTransId="{EC2543CA-E6F1-4E61-A9AC-DD35ECCC3891}" sibTransId="{8FFF7A9A-7300-45B0-8F91-096955996523}"/>
    <dgm:cxn modelId="{FADD4C20-96D8-45ED-8622-A8FD3C4DD151}" srcId="{5577DADA-C08D-4079-A190-03636BD191CF}" destId="{C1000F45-0079-4A5A-8103-D930DA853FC5}" srcOrd="6" destOrd="0" parTransId="{1C064141-4443-4315-A006-92B680916F4B}" sibTransId="{A85C9050-5C8D-4A40-AB7E-A8467851E802}"/>
    <dgm:cxn modelId="{4F3F131A-0E9A-48E6-AA14-AB36EE409074}" type="presOf" srcId="{F1646F71-B124-4927-A5B4-16DAFF4765DF}" destId="{70807BCD-BC3F-40A0-B95D-8271671D10C2}" srcOrd="0" destOrd="2" presId="urn:microsoft.com/office/officeart/2005/8/layout/hList1"/>
    <dgm:cxn modelId="{3AB170F3-35E1-45BA-B66D-848E24880740}" srcId="{39DDA561-19EB-44A5-B923-0878B6D51099}" destId="{6296071D-A4FE-40BB-BDC7-5317A2D21046}" srcOrd="1" destOrd="0" parTransId="{3A778013-53D0-42D7-9217-B6914E7ED690}" sibTransId="{284D669C-DDED-4C07-BDCB-B65818E3B9F4}"/>
    <dgm:cxn modelId="{5EE5757F-D85D-4ED1-AEB7-8B2367C2D351}" type="presOf" srcId="{39DDA561-19EB-44A5-B923-0878B6D51099}" destId="{56B5D8A9-9821-4983-9CB9-627FCE3F1746}" srcOrd="0" destOrd="0" presId="urn:microsoft.com/office/officeart/2005/8/layout/hList1"/>
    <dgm:cxn modelId="{9EF79FA6-4D32-4FC3-8BF4-2EAABA6D04EC}" srcId="{6296071D-A4FE-40BB-BDC7-5317A2D21046}" destId="{236C90F4-2A57-4ABC-98F7-722E1DD8B561}" srcOrd="3" destOrd="0" parTransId="{F753FA4E-101B-445E-A919-A840707C11B4}" sibTransId="{0F2E1556-530D-4048-8779-81476C724A4D}"/>
    <dgm:cxn modelId="{8FE332F5-176A-4770-B5BE-2C4E6080678C}" type="presOf" srcId="{1ECA3ADD-BA83-405F-9253-A7CDC3F4217D}" destId="{70807BCD-BC3F-40A0-B95D-8271671D10C2}" srcOrd="0" destOrd="4" presId="urn:microsoft.com/office/officeart/2005/8/layout/hList1"/>
    <dgm:cxn modelId="{106DD712-4F6C-4449-B5A1-31DEE942C92E}" srcId="{5577DADA-C08D-4079-A190-03636BD191CF}" destId="{3233085B-0D78-49E9-9116-4E3AD1D31C5A}" srcOrd="8" destOrd="0" parTransId="{AE9EE7B1-3D80-4EC4-AC78-6B2018A3E207}" sibTransId="{48CF8988-464B-4428-8AAB-6E3FDBE7EE80}"/>
    <dgm:cxn modelId="{BC08C4FD-3AAB-4C70-8339-AEBCEC74A49B}" type="presOf" srcId="{236C90F4-2A57-4ABC-98F7-722E1DD8B561}" destId="{70807BCD-BC3F-40A0-B95D-8271671D10C2}" srcOrd="0" destOrd="3" presId="urn:microsoft.com/office/officeart/2005/8/layout/hList1"/>
    <dgm:cxn modelId="{EDC746C5-53A0-4DE8-A508-3B6BCB9F479F}" type="presOf" srcId="{074CF155-C265-47A6-8CBE-28713704DDA7}" destId="{A4584340-2096-43F3-B3E2-E98C81FBC285}" srcOrd="0" destOrd="5" presId="urn:microsoft.com/office/officeart/2005/8/layout/hList1"/>
    <dgm:cxn modelId="{66750ACC-D05D-4BC6-BBD4-33BEB8538B6E}" srcId="{6296071D-A4FE-40BB-BDC7-5317A2D21046}" destId="{577C5341-9F16-4EDF-BA87-50F35A5FE5A0}" srcOrd="1" destOrd="0" parTransId="{8B545FCB-12E8-4789-A24B-178258AFF9F5}" sibTransId="{AE5B006B-9C1E-418E-8F4E-593DA3EF967B}"/>
    <dgm:cxn modelId="{97DB6AF3-510C-4E28-854B-4E9AF92C130C}" type="presOf" srcId="{B2115C7C-5A09-41A7-A883-A2C9C406CDC5}" destId="{379668D7-7842-406D-80A0-019C87DB53D9}" srcOrd="0" destOrd="0" presId="urn:microsoft.com/office/officeart/2005/8/layout/hList1"/>
    <dgm:cxn modelId="{CEC45FE2-6F7B-4C76-9FE0-047A44CD74DF}" srcId="{5577DADA-C08D-4079-A190-03636BD191CF}" destId="{9A5145A5-3072-4FCA-AA1A-AB452F3CFD4A}" srcOrd="0" destOrd="0" parTransId="{22473915-1DC8-4F28-913D-CBC7374D3CAC}" sibTransId="{A144E1E6-65A1-43E8-9D33-1C7F8D7CD6DE}"/>
    <dgm:cxn modelId="{054374E2-8DC6-48D0-966E-50A1222ED218}" type="presOf" srcId="{17683357-EB30-4728-A7A4-7E686CFEFEC8}" destId="{379668D7-7842-406D-80A0-019C87DB53D9}" srcOrd="0" destOrd="1" presId="urn:microsoft.com/office/officeart/2005/8/layout/hList1"/>
    <dgm:cxn modelId="{6F042A4C-342D-4855-A82B-FAA02B927570}" srcId="{6296071D-A4FE-40BB-BDC7-5317A2D21046}" destId="{F1646F71-B124-4927-A5B4-16DAFF4765DF}" srcOrd="2" destOrd="0" parTransId="{77FBCB7A-52D9-4268-A673-BDDD1F58AA75}" sibTransId="{18AD8F24-3EEB-49E3-B8F2-7573DB51E95E}"/>
    <dgm:cxn modelId="{46A0F16C-CC99-4525-9D5A-55F7F4D70E24}" type="presOf" srcId="{4F0312EA-3045-43ED-B6C6-B3C267F0E8C0}" destId="{B651A595-73AB-4B26-9462-EAEBEC9277A8}" srcOrd="0" destOrd="0" presId="urn:microsoft.com/office/officeart/2005/8/layout/hList1"/>
    <dgm:cxn modelId="{9BCC175A-C34C-45D8-B556-F3A06979DE1F}" type="presOf" srcId="{08790099-218F-4048-ACC0-6F1BFE1BCCCD}" destId="{A4584340-2096-43F3-B3E2-E98C81FBC285}" srcOrd="0" destOrd="2" presId="urn:microsoft.com/office/officeart/2005/8/layout/hList1"/>
    <dgm:cxn modelId="{8875AD74-7096-48DA-8F03-CB6EEEC238D0}" type="presOf" srcId="{C1000F45-0079-4A5A-8103-D930DA853FC5}" destId="{A4584340-2096-43F3-B3E2-E98C81FBC285}" srcOrd="0" destOrd="6" presId="urn:microsoft.com/office/officeart/2005/8/layout/hList1"/>
    <dgm:cxn modelId="{0C296A7E-F0D4-484E-BFEB-5B5FC4B24D95}" srcId="{5577DADA-C08D-4079-A190-03636BD191CF}" destId="{6DE1CC6D-FF6A-48E5-B06C-76649232CEBB}" srcOrd="3" destOrd="0" parTransId="{0C369948-C91B-44D5-B79A-EA9F4676BB50}" sibTransId="{BB8602E2-0393-45AE-91F3-B52D7C2D5272}"/>
    <dgm:cxn modelId="{C1FA87B4-A9C9-42DA-A62F-B0F2EB887A77}" srcId="{6296071D-A4FE-40BB-BDC7-5317A2D21046}" destId="{1ECA3ADD-BA83-405F-9253-A7CDC3F4217D}" srcOrd="4" destOrd="0" parTransId="{D93A7ACB-952F-4E36-9C06-25C84E3E9049}" sibTransId="{310EE168-51AB-40B1-A6E3-D97F8996343C}"/>
    <dgm:cxn modelId="{181F6BCA-90BA-48CE-9CCE-0F4C9F0B53ED}" srcId="{4F0312EA-3045-43ED-B6C6-B3C267F0E8C0}" destId="{C86BB228-A94D-44E1-B217-D03341D93E15}" srcOrd="2" destOrd="0" parTransId="{F1944D39-2864-4A33-AC97-9AC6D1E04D98}" sibTransId="{B792F0D5-1C67-454C-8035-CFAC3A125648}"/>
    <dgm:cxn modelId="{CC86B957-ECE8-4B46-BACA-CB70B7CD94FB}" srcId="{5577DADA-C08D-4079-A190-03636BD191CF}" destId="{6C6701EC-11AA-4AC7-84C0-9F355690E41D}" srcOrd="4" destOrd="0" parTransId="{705C75AD-55AD-4654-BED3-748DD6B06AFC}" sibTransId="{D2FBC1A7-5B08-44C7-A651-BDB708B8D33A}"/>
    <dgm:cxn modelId="{DF46D712-42D2-4F68-A216-2B39E18B4532}" srcId="{5577DADA-C08D-4079-A190-03636BD191CF}" destId="{074CF155-C265-47A6-8CBE-28713704DDA7}" srcOrd="5" destOrd="0" parTransId="{330ADE86-45D6-4AD3-99DD-79995DC5A296}" sibTransId="{5781AE77-3682-4EB7-988B-4742FFC792D6}"/>
    <dgm:cxn modelId="{19EE6D95-1563-43A3-8AD2-CA591D11EB96}" type="presOf" srcId="{C86BB228-A94D-44E1-B217-D03341D93E15}" destId="{379668D7-7842-406D-80A0-019C87DB53D9}" srcOrd="0" destOrd="2" presId="urn:microsoft.com/office/officeart/2005/8/layout/hList1"/>
    <dgm:cxn modelId="{6A33758D-0BD8-43F1-9C08-D0E34C6A9F99}" type="presOf" srcId="{3233085B-0D78-49E9-9116-4E3AD1D31C5A}" destId="{A4584340-2096-43F3-B3E2-E98C81FBC285}" srcOrd="0" destOrd="8" presId="urn:microsoft.com/office/officeart/2005/8/layout/hList1"/>
    <dgm:cxn modelId="{A65BCB56-C234-4832-BAAF-E9276AACD33B}" srcId="{4F0312EA-3045-43ED-B6C6-B3C267F0E8C0}" destId="{17683357-EB30-4728-A7A4-7E686CFEFEC8}" srcOrd="1" destOrd="0" parTransId="{C11055A1-FE10-4F58-809D-CF8426917D56}" sibTransId="{4F994773-82BC-456A-AE06-D408825C6F3E}"/>
    <dgm:cxn modelId="{3065BFF5-3039-49F2-8F06-81A02D7BCED7}" type="presOf" srcId="{F3A7521D-9B84-4B6E-A76D-A36ED7823B82}" destId="{A4584340-2096-43F3-B3E2-E98C81FBC285}" srcOrd="0" destOrd="9" presId="urn:microsoft.com/office/officeart/2005/8/layout/hList1"/>
    <dgm:cxn modelId="{02D63A3A-DB17-487C-A896-F79837D95FE1}" type="presOf" srcId="{5577DADA-C08D-4079-A190-03636BD191CF}" destId="{04AB07F7-129B-4F7B-93EE-1678600D0826}" srcOrd="0" destOrd="0" presId="urn:microsoft.com/office/officeart/2005/8/layout/hList1"/>
    <dgm:cxn modelId="{56CB3D3D-35FE-4850-B4FB-458C977212E6}" type="presOf" srcId="{6296071D-A4FE-40BB-BDC7-5317A2D21046}" destId="{1E8E3501-68F5-416B-91EB-226031424DC9}" srcOrd="0" destOrd="0" presId="urn:microsoft.com/office/officeart/2005/8/layout/hList1"/>
    <dgm:cxn modelId="{E271BBD5-8E48-41C5-901A-72DA689F837D}" type="presOf" srcId="{53A5102B-470C-4783-9112-B15266268185}" destId="{379668D7-7842-406D-80A0-019C87DB53D9}" srcOrd="0" destOrd="4" presId="urn:microsoft.com/office/officeart/2005/8/layout/hList1"/>
    <dgm:cxn modelId="{93EC5597-D682-4597-A634-203DB66D6952}" srcId="{39DDA561-19EB-44A5-B923-0878B6D51099}" destId="{4F0312EA-3045-43ED-B6C6-B3C267F0E8C0}" srcOrd="2" destOrd="0" parTransId="{5B016DA9-CAE7-4876-AF00-9F52F92F8521}" sibTransId="{3350034D-FA3E-43D6-83BB-406454827029}"/>
    <dgm:cxn modelId="{C1E814DB-FC91-45D7-962E-141060E20A48}" type="presOf" srcId="{6DE1CC6D-FF6A-48E5-B06C-76649232CEBB}" destId="{A4584340-2096-43F3-B3E2-E98C81FBC285}" srcOrd="0" destOrd="3" presId="urn:microsoft.com/office/officeart/2005/8/layout/hList1"/>
    <dgm:cxn modelId="{9DCEDA77-3AB8-405B-8E14-DC7F3389FBE7}" type="presOf" srcId="{18831D4A-2B98-43A5-8396-C98AEE27C290}" destId="{A4584340-2096-43F3-B3E2-E98C81FBC285}" srcOrd="0" destOrd="1" presId="urn:microsoft.com/office/officeart/2005/8/layout/hList1"/>
    <dgm:cxn modelId="{C27D44C2-538B-4A48-93FC-DD4A86D071C3}" srcId="{5577DADA-C08D-4079-A190-03636BD191CF}" destId="{18831D4A-2B98-43A5-8396-C98AEE27C290}" srcOrd="1" destOrd="0" parTransId="{E9D492BE-D0B7-4DF8-9471-E2900F984248}" sibTransId="{DA65B815-115A-490B-AE21-21D570906DAB}"/>
    <dgm:cxn modelId="{D52A1936-5DDC-4838-9D6A-BF61F94F684D}" type="presOf" srcId="{6C6701EC-11AA-4AC7-84C0-9F355690E41D}" destId="{A4584340-2096-43F3-B3E2-E98C81FBC285}" srcOrd="0" destOrd="4" presId="urn:microsoft.com/office/officeart/2005/8/layout/hList1"/>
    <dgm:cxn modelId="{C9E89684-35B6-4F7B-9A13-7F58910ECCA0}" srcId="{4F0312EA-3045-43ED-B6C6-B3C267F0E8C0}" destId="{2122B6DF-92A5-4184-9E85-1C075F2024E2}" srcOrd="3" destOrd="0" parTransId="{BCF9236E-EC1B-4699-973C-77107AC2D4E8}" sibTransId="{991C24DB-76ED-4B94-9BF0-DD4B9CB0C980}"/>
    <dgm:cxn modelId="{9242F0A5-176D-4568-A791-68BBFD3939CF}" srcId="{5577DADA-C08D-4079-A190-03636BD191CF}" destId="{38A0426B-2A48-4160-B267-E353FCA89D25}" srcOrd="7" destOrd="0" parTransId="{112DD3E4-F875-4884-B2E2-27BD516A6FE4}" sibTransId="{8889284F-8E7F-4683-B167-B49C84748A2C}"/>
    <dgm:cxn modelId="{484555FB-2531-4059-9EB4-FB9D7ED833DA}" type="presOf" srcId="{2122B6DF-92A5-4184-9E85-1C075F2024E2}" destId="{379668D7-7842-406D-80A0-019C87DB53D9}" srcOrd="0" destOrd="3" presId="urn:microsoft.com/office/officeart/2005/8/layout/hList1"/>
    <dgm:cxn modelId="{F00F9EF1-CF32-49E1-9A93-1FF41226BE02}" type="presOf" srcId="{9A0B4D8D-0A95-4AB1-ACCC-62899210AE30}" destId="{A4584340-2096-43F3-B3E2-E98C81FBC285}" srcOrd="0" destOrd="10" presId="urn:microsoft.com/office/officeart/2005/8/layout/hList1"/>
    <dgm:cxn modelId="{E0BD05CA-B117-403D-9D21-DE1D64050FBA}" srcId="{5577DADA-C08D-4079-A190-03636BD191CF}" destId="{9A0B4D8D-0A95-4AB1-ACCC-62899210AE30}" srcOrd="10" destOrd="0" parTransId="{9F426967-AC22-4DF8-9874-DEBECD1A3DA7}" sibTransId="{A95FAD52-22BE-4A98-AAA6-C5FA8722CB76}"/>
    <dgm:cxn modelId="{E5B2A9CE-5334-4A03-8797-24948479885B}" srcId="{5577DADA-C08D-4079-A190-03636BD191CF}" destId="{08790099-218F-4048-ACC0-6F1BFE1BCCCD}" srcOrd="2" destOrd="0" parTransId="{7EB9737F-F91E-4518-B34E-53C0D490B026}" sibTransId="{CF009768-7A43-4848-AF68-BCE110DEFDEF}"/>
    <dgm:cxn modelId="{37C92A90-3E65-4ACC-B7CB-F96B17142F5F}" srcId="{39DDA561-19EB-44A5-B923-0878B6D51099}" destId="{5577DADA-C08D-4079-A190-03636BD191CF}" srcOrd="0" destOrd="0" parTransId="{738DA4C1-EF64-4748-866F-3E840867C1EA}" sibTransId="{F7C6DCAC-4EB7-4C6E-B3F5-8A8BABA3708E}"/>
    <dgm:cxn modelId="{0B123593-0FEE-4995-A313-21F3876874C5}" srcId="{5577DADA-C08D-4079-A190-03636BD191CF}" destId="{F3A7521D-9B84-4B6E-A76D-A36ED7823B82}" srcOrd="9" destOrd="0" parTransId="{48AF7DCF-C9A2-4B69-91FC-B13F18D96482}" sibTransId="{F9624FAB-3B46-4840-8C80-F211D8264808}"/>
    <dgm:cxn modelId="{853CCFEF-AACA-46BB-B502-52D0A4FEE971}" type="presOf" srcId="{9A5145A5-3072-4FCA-AA1A-AB452F3CFD4A}" destId="{A4584340-2096-43F3-B3E2-E98C81FBC285}" srcOrd="0" destOrd="0" presId="urn:microsoft.com/office/officeart/2005/8/layout/hList1"/>
    <dgm:cxn modelId="{C8DAA6C8-F81E-4BDB-A0B9-553539D3E615}" type="presOf" srcId="{0FDF699A-DE39-4B7F-8EE2-DF8398D952F7}" destId="{70807BCD-BC3F-40A0-B95D-8271671D10C2}" srcOrd="0" destOrd="0" presId="urn:microsoft.com/office/officeart/2005/8/layout/hList1"/>
    <dgm:cxn modelId="{4F73DC5F-EA63-48C2-9F1D-447B2D6A67D9}" type="presOf" srcId="{577C5341-9F16-4EDF-BA87-50F35A5FE5A0}" destId="{70807BCD-BC3F-40A0-B95D-8271671D10C2}" srcOrd="0" destOrd="1" presId="urn:microsoft.com/office/officeart/2005/8/layout/hList1"/>
    <dgm:cxn modelId="{EAD8AFF3-55AF-4B0C-9E43-24976FCBD907}" type="presParOf" srcId="{56B5D8A9-9821-4983-9CB9-627FCE3F1746}" destId="{CCA188DD-150C-427D-A77A-FD9F3DE1B3AE}" srcOrd="0" destOrd="0" presId="urn:microsoft.com/office/officeart/2005/8/layout/hList1"/>
    <dgm:cxn modelId="{347C5B33-72C5-44F5-9BB2-D5604EDDD32F}" type="presParOf" srcId="{CCA188DD-150C-427D-A77A-FD9F3DE1B3AE}" destId="{04AB07F7-129B-4F7B-93EE-1678600D0826}" srcOrd="0" destOrd="0" presId="urn:microsoft.com/office/officeart/2005/8/layout/hList1"/>
    <dgm:cxn modelId="{20209AFE-D60D-4332-BCB9-19C4C49F79BE}" type="presParOf" srcId="{CCA188DD-150C-427D-A77A-FD9F3DE1B3AE}" destId="{A4584340-2096-43F3-B3E2-E98C81FBC285}" srcOrd="1" destOrd="0" presId="urn:microsoft.com/office/officeart/2005/8/layout/hList1"/>
    <dgm:cxn modelId="{098C4B9E-0CB5-4EE5-816B-456895C20298}" type="presParOf" srcId="{56B5D8A9-9821-4983-9CB9-627FCE3F1746}" destId="{BDF21E28-BA90-45EA-B449-E4757C64E1B9}" srcOrd="1" destOrd="0" presId="urn:microsoft.com/office/officeart/2005/8/layout/hList1"/>
    <dgm:cxn modelId="{3241607F-6D28-4C1B-8A30-970FCBEED4E5}" type="presParOf" srcId="{56B5D8A9-9821-4983-9CB9-627FCE3F1746}" destId="{557679E8-B3EF-4E1F-B4F7-D4D112180124}" srcOrd="2" destOrd="0" presId="urn:microsoft.com/office/officeart/2005/8/layout/hList1"/>
    <dgm:cxn modelId="{B5D43E51-36D6-45C2-9ED3-318D06699026}" type="presParOf" srcId="{557679E8-B3EF-4E1F-B4F7-D4D112180124}" destId="{1E8E3501-68F5-416B-91EB-226031424DC9}" srcOrd="0" destOrd="0" presId="urn:microsoft.com/office/officeart/2005/8/layout/hList1"/>
    <dgm:cxn modelId="{5C6C6404-70AA-4AC1-97CA-C199C6A604EA}" type="presParOf" srcId="{557679E8-B3EF-4E1F-B4F7-D4D112180124}" destId="{70807BCD-BC3F-40A0-B95D-8271671D10C2}" srcOrd="1" destOrd="0" presId="urn:microsoft.com/office/officeart/2005/8/layout/hList1"/>
    <dgm:cxn modelId="{109437D6-03B4-45C0-A085-8D005EC36071}" type="presParOf" srcId="{56B5D8A9-9821-4983-9CB9-627FCE3F1746}" destId="{EB94796E-2D94-41B7-81D3-5A5BFADD0DA4}" srcOrd="3" destOrd="0" presId="urn:microsoft.com/office/officeart/2005/8/layout/hList1"/>
    <dgm:cxn modelId="{4F659594-97BC-467A-B89F-D6EA48395B1A}" type="presParOf" srcId="{56B5D8A9-9821-4983-9CB9-627FCE3F1746}" destId="{9F04AFA0-A7B1-4675-AE63-4F5533BAC176}" srcOrd="4" destOrd="0" presId="urn:microsoft.com/office/officeart/2005/8/layout/hList1"/>
    <dgm:cxn modelId="{A032FC7F-AEE8-4788-8250-1783F4D829C3}" type="presParOf" srcId="{9F04AFA0-A7B1-4675-AE63-4F5533BAC176}" destId="{B651A595-73AB-4B26-9462-EAEBEC9277A8}" srcOrd="0" destOrd="0" presId="urn:microsoft.com/office/officeart/2005/8/layout/hList1"/>
    <dgm:cxn modelId="{14C4D3F2-BCE9-45FC-AFC5-CD7EFA620DE8}" type="presParOf" srcId="{9F04AFA0-A7B1-4675-AE63-4F5533BAC176}" destId="{379668D7-7842-406D-80A0-019C87DB53D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24BB7A-6456-4025-9C99-804035E7365A}">
      <dsp:nvSpPr>
        <dsp:cNvPr id="0" name=""/>
        <dsp:cNvSpPr/>
      </dsp:nvSpPr>
      <dsp:spPr>
        <a:xfrm>
          <a:off x="0" y="188991"/>
          <a:ext cx="9014505" cy="12544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9626" tIns="562356" rIns="699626"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1" kern="1200" dirty="0" smtClean="0"/>
            <a:t>圏域ネットワークにおける事業のサポートや、府域における広域的な事務を担う。</a:t>
          </a:r>
          <a:endParaRPr kumimoji="1" lang="ja-JP" altLang="en-US" sz="1400" kern="1200" dirty="0"/>
        </a:p>
        <a:p>
          <a:pPr marL="114300" lvl="1" indent="-114300" algn="l" defTabSz="622300">
            <a:lnSpc>
              <a:spcPct val="90000"/>
            </a:lnSpc>
            <a:spcBef>
              <a:spcPct val="0"/>
            </a:spcBef>
            <a:spcAft>
              <a:spcPct val="15000"/>
            </a:spcAft>
            <a:buChar char="••"/>
          </a:pPr>
          <a:r>
            <a:rPr kumimoji="1" lang="ja-JP" altLang="en-US" sz="1400" b="1" kern="1200" dirty="0" smtClean="0">
              <a:solidFill>
                <a:schemeClr val="bg1"/>
              </a:solidFill>
            </a:rPr>
            <a:t> </a:t>
          </a:r>
          <a:r>
            <a:rPr kumimoji="1" lang="ja-JP" altLang="en-US" sz="1400" b="0" kern="1200" dirty="0" smtClean="0"/>
            <a:t>→広域的な研修や連絡調整等事務や、府域全体にわたる広報等</a:t>
          </a:r>
          <a:endParaRPr kumimoji="1" lang="ja-JP" altLang="en-US" sz="1400" b="0" kern="1200" dirty="0"/>
        </a:p>
      </dsp:txBody>
      <dsp:txXfrm>
        <a:off x="0" y="188991"/>
        <a:ext cx="9014505" cy="1254487"/>
      </dsp:txXfrm>
    </dsp:sp>
    <dsp:sp modelId="{02A123DC-A6C8-4EEA-B048-FCF7B6ACF6BE}">
      <dsp:nvSpPr>
        <dsp:cNvPr id="0" name=""/>
        <dsp:cNvSpPr/>
      </dsp:nvSpPr>
      <dsp:spPr>
        <a:xfrm>
          <a:off x="450725" y="2022"/>
          <a:ext cx="6310153" cy="5854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09" tIns="0" rIns="238509" bIns="0" numCol="1" spcCol="1270" anchor="ctr" anchorCtr="0">
          <a:noAutofit/>
        </a:bodyPr>
        <a:lstStyle/>
        <a:p>
          <a:pPr lvl="0" algn="l" defTabSz="711200">
            <a:lnSpc>
              <a:spcPct val="90000"/>
            </a:lnSpc>
            <a:spcBef>
              <a:spcPct val="0"/>
            </a:spcBef>
            <a:spcAft>
              <a:spcPct val="35000"/>
            </a:spcAft>
          </a:pPr>
          <a:r>
            <a:rPr kumimoji="1" lang="ja-JP" altLang="en-US" sz="1600" b="1" kern="1200" dirty="0"/>
            <a:t>大阪府</a:t>
          </a:r>
        </a:p>
      </dsp:txBody>
      <dsp:txXfrm>
        <a:off x="479306" y="30603"/>
        <a:ext cx="6252991" cy="528327"/>
      </dsp:txXfrm>
    </dsp:sp>
    <dsp:sp modelId="{0BBBA524-3736-42C3-8DB2-0128B01EB29F}">
      <dsp:nvSpPr>
        <dsp:cNvPr id="0" name=""/>
        <dsp:cNvSpPr/>
      </dsp:nvSpPr>
      <dsp:spPr>
        <a:xfrm>
          <a:off x="0" y="1820787"/>
          <a:ext cx="9014505" cy="1530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9626" tIns="562356" rIns="699626"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1" u="sng" kern="1200" dirty="0" smtClean="0"/>
            <a:t>二次医療圏域内に中核機関を据え、</a:t>
          </a:r>
          <a:r>
            <a:rPr kumimoji="1" lang="ja-JP" altLang="en-US" sz="1400" b="1" u="none" kern="1200" dirty="0" smtClean="0"/>
            <a:t>圏域ネットワーク事業における高次脳機能障がい支援普及事業の中心的役割を担う。</a:t>
          </a:r>
          <a:endParaRPr kumimoji="1" lang="ja-JP" altLang="en-US" sz="1400" b="1" u="none" kern="1200" dirty="0"/>
        </a:p>
        <a:p>
          <a:pPr marL="114300" lvl="1" indent="-114300" algn="l" defTabSz="622300">
            <a:lnSpc>
              <a:spcPct val="90000"/>
            </a:lnSpc>
            <a:spcBef>
              <a:spcPct val="0"/>
            </a:spcBef>
            <a:spcAft>
              <a:spcPct val="15000"/>
            </a:spcAft>
            <a:buChar char="••"/>
          </a:pPr>
          <a:r>
            <a:rPr kumimoji="1" lang="ja-JP" altLang="en-US" sz="1400" b="1" u="none" kern="1200" dirty="0" smtClean="0">
              <a:solidFill>
                <a:schemeClr val="bg1"/>
              </a:solidFill>
            </a:rPr>
            <a:t> </a:t>
          </a:r>
          <a:r>
            <a:rPr kumimoji="1" lang="ja-JP" altLang="en-US" sz="1400" b="0" u="none" kern="1200" dirty="0" smtClean="0"/>
            <a:t>→ネットワーク構築のための連携づくりや、圏域内での合同の普及啓発等</a:t>
          </a:r>
          <a:endParaRPr kumimoji="1" lang="ja-JP" altLang="en-US" sz="1400" b="0" u="none" kern="1200" dirty="0"/>
        </a:p>
      </dsp:txBody>
      <dsp:txXfrm>
        <a:off x="0" y="1820787"/>
        <a:ext cx="9014505" cy="1530900"/>
      </dsp:txXfrm>
    </dsp:sp>
    <dsp:sp modelId="{A4455DDE-EF3F-4DDD-8E63-98289BFA44A6}">
      <dsp:nvSpPr>
        <dsp:cNvPr id="0" name=""/>
        <dsp:cNvSpPr/>
      </dsp:nvSpPr>
      <dsp:spPr>
        <a:xfrm>
          <a:off x="450725" y="1589279"/>
          <a:ext cx="6310153" cy="630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09" tIns="0" rIns="238509" bIns="0" numCol="1" spcCol="1270" anchor="ctr" anchorCtr="0">
          <a:noAutofit/>
        </a:bodyPr>
        <a:lstStyle/>
        <a:p>
          <a:pPr lvl="0" algn="l" defTabSz="711200">
            <a:lnSpc>
              <a:spcPct val="90000"/>
            </a:lnSpc>
            <a:spcBef>
              <a:spcPct val="0"/>
            </a:spcBef>
            <a:spcAft>
              <a:spcPct val="35000"/>
            </a:spcAft>
          </a:pPr>
          <a:r>
            <a:rPr kumimoji="1" lang="ja-JP" altLang="en-US" sz="1600" b="1" kern="1200" dirty="0"/>
            <a:t>圏域ネットワーク</a:t>
          </a:r>
        </a:p>
      </dsp:txBody>
      <dsp:txXfrm>
        <a:off x="481480" y="1620034"/>
        <a:ext cx="6248643" cy="568518"/>
      </dsp:txXfrm>
    </dsp:sp>
    <dsp:sp modelId="{2AEA4B90-21CB-4F16-A99E-76D525573060}">
      <dsp:nvSpPr>
        <dsp:cNvPr id="0" name=""/>
        <dsp:cNvSpPr/>
      </dsp:nvSpPr>
      <dsp:spPr>
        <a:xfrm>
          <a:off x="0" y="3550610"/>
          <a:ext cx="9014505" cy="1530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9626" tIns="562356" rIns="699626" bIns="99568" numCol="1" spcCol="1270" anchor="t" anchorCtr="0">
          <a:noAutofit/>
        </a:bodyPr>
        <a:lstStyle/>
        <a:p>
          <a:pPr marL="114300" lvl="1" indent="-114300" algn="l" defTabSz="622300">
            <a:lnSpc>
              <a:spcPct val="90000"/>
            </a:lnSpc>
            <a:spcBef>
              <a:spcPct val="0"/>
            </a:spcBef>
            <a:spcAft>
              <a:spcPct val="15000"/>
            </a:spcAft>
            <a:buChar char="••"/>
          </a:pPr>
          <a:r>
            <a:rPr kumimoji="1" lang="ja-JP" altLang="en-US" sz="1400" b="1" kern="1200" dirty="0" smtClean="0"/>
            <a:t>市域における相談窓口として地域密着的な事務を担いつつ、圏域ネットワークが設ける連携づくりの場に対し積極的に参加・支援を行い、連携構築に寄与する。</a:t>
          </a:r>
          <a:endParaRPr kumimoji="1" lang="ja-JP" altLang="en-US" sz="1400" b="1" kern="1200" dirty="0"/>
        </a:p>
        <a:p>
          <a:pPr marL="114300" lvl="1" indent="-114300" algn="l" defTabSz="622300">
            <a:lnSpc>
              <a:spcPct val="90000"/>
            </a:lnSpc>
            <a:spcBef>
              <a:spcPct val="0"/>
            </a:spcBef>
            <a:spcAft>
              <a:spcPct val="15000"/>
            </a:spcAft>
            <a:buChar char="••"/>
          </a:pPr>
          <a:r>
            <a:rPr kumimoji="1" lang="ja-JP" altLang="en-US" sz="1400" b="0" kern="1200" dirty="0" smtClean="0">
              <a:solidFill>
                <a:schemeClr val="bg1"/>
              </a:solidFill>
            </a:rPr>
            <a:t> </a:t>
          </a:r>
          <a:r>
            <a:rPr kumimoji="1" lang="ja-JP" altLang="en-US" sz="1400" b="0" kern="1200" dirty="0" smtClean="0"/>
            <a:t>→相談支援や資源の整理等支援対象との直接対応業務、市内での普及啓発等</a:t>
          </a:r>
          <a:endParaRPr kumimoji="1" lang="ja-JP" altLang="en-US" sz="1400" b="0" kern="1200" dirty="0"/>
        </a:p>
      </dsp:txBody>
      <dsp:txXfrm>
        <a:off x="0" y="3550610"/>
        <a:ext cx="9014505" cy="1530900"/>
      </dsp:txXfrm>
    </dsp:sp>
    <dsp:sp modelId="{1084EA87-E0C0-4C85-940D-C1E306DC5481}">
      <dsp:nvSpPr>
        <dsp:cNvPr id="0" name=""/>
        <dsp:cNvSpPr/>
      </dsp:nvSpPr>
      <dsp:spPr>
        <a:xfrm>
          <a:off x="450725" y="3497487"/>
          <a:ext cx="6310153" cy="5417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509" tIns="0" rIns="238509" bIns="0" numCol="1" spcCol="1270" anchor="ctr" anchorCtr="0">
          <a:noAutofit/>
        </a:bodyPr>
        <a:lstStyle/>
        <a:p>
          <a:pPr lvl="0" algn="l" defTabSz="711200">
            <a:lnSpc>
              <a:spcPct val="90000"/>
            </a:lnSpc>
            <a:spcBef>
              <a:spcPct val="0"/>
            </a:spcBef>
            <a:spcAft>
              <a:spcPct val="35000"/>
            </a:spcAft>
          </a:pPr>
          <a:r>
            <a:rPr kumimoji="1" lang="ja-JP" altLang="en-US" sz="1600" b="1" kern="1200" dirty="0"/>
            <a:t>市町村</a:t>
          </a:r>
        </a:p>
      </dsp:txBody>
      <dsp:txXfrm>
        <a:off x="477172" y="3523934"/>
        <a:ext cx="6257259" cy="488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AB07F7-129B-4F7B-93EE-1678600D0826}">
      <dsp:nvSpPr>
        <dsp:cNvPr id="0" name=""/>
        <dsp:cNvSpPr/>
      </dsp:nvSpPr>
      <dsp:spPr>
        <a:xfrm>
          <a:off x="11004" y="0"/>
          <a:ext cx="2598145" cy="5646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kumimoji="1" lang="ja-JP" altLang="en-US" sz="2000" b="1" kern="1200" dirty="0"/>
            <a:t>大阪府</a:t>
          </a:r>
        </a:p>
      </dsp:txBody>
      <dsp:txXfrm>
        <a:off x="11004" y="0"/>
        <a:ext cx="2598145" cy="564605"/>
      </dsp:txXfrm>
    </dsp:sp>
    <dsp:sp modelId="{A4584340-2096-43F3-B3E2-E98C81FBC285}">
      <dsp:nvSpPr>
        <dsp:cNvPr id="0" name=""/>
        <dsp:cNvSpPr/>
      </dsp:nvSpPr>
      <dsp:spPr>
        <a:xfrm>
          <a:off x="11004" y="564605"/>
          <a:ext cx="2598145" cy="509116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市町村を跨ぐ連携作りのサポート（研修・仕組みづくり、情報共有）</a:t>
          </a:r>
        </a:p>
        <a:p>
          <a:pPr marL="171450" lvl="1" indent="-171450" algn="l" defTabSz="711200">
            <a:lnSpc>
              <a:spcPct val="90000"/>
            </a:lnSpc>
            <a:spcBef>
              <a:spcPct val="0"/>
            </a:spcBef>
            <a:spcAft>
              <a:spcPct val="15000"/>
            </a:spcAft>
            <a:buChar char="••"/>
          </a:pPr>
          <a:r>
            <a:rPr kumimoji="1" lang="ja-JP" altLang="en-US" sz="1600" kern="1200" dirty="0"/>
            <a:t>広域的な専門的支援の提供（専門相談・コンサル）</a:t>
          </a:r>
        </a:p>
        <a:p>
          <a:pPr marL="171450" lvl="1" indent="-171450" algn="l" defTabSz="711200">
            <a:lnSpc>
              <a:spcPct val="90000"/>
            </a:lnSpc>
            <a:spcBef>
              <a:spcPct val="0"/>
            </a:spcBef>
            <a:spcAft>
              <a:spcPct val="15000"/>
            </a:spcAft>
            <a:buChar char="••"/>
          </a:pPr>
          <a:r>
            <a:rPr kumimoji="1" lang="ja-JP" altLang="en-US" sz="1600" kern="1200" dirty="0"/>
            <a:t>府民向け一般的、広域的広報</a:t>
          </a:r>
        </a:p>
        <a:p>
          <a:pPr marL="171450" lvl="1" indent="-171450" algn="l" defTabSz="711200">
            <a:lnSpc>
              <a:spcPct val="90000"/>
            </a:lnSpc>
            <a:spcBef>
              <a:spcPct val="0"/>
            </a:spcBef>
            <a:spcAft>
              <a:spcPct val="15000"/>
            </a:spcAft>
            <a:buChar char="••"/>
          </a:pPr>
          <a:r>
            <a:rPr kumimoji="1" lang="ja-JP" altLang="en-US" sz="1600" kern="1200" dirty="0"/>
            <a:t>人材</a:t>
          </a:r>
          <a:r>
            <a:rPr kumimoji="1" lang="ja-JP" altLang="en-US" sz="1600" kern="1200" dirty="0" smtClean="0"/>
            <a:t>養成</a:t>
          </a:r>
          <a:endParaRPr kumimoji="1" lang="ja-JP" altLang="en-US" sz="1600" kern="1200" dirty="0">
            <a:solidFill>
              <a:schemeClr val="accent5">
                <a:lumMod val="20000"/>
                <a:lumOff val="80000"/>
              </a:schemeClr>
            </a:solidFill>
          </a:endParaRPr>
        </a:p>
        <a:p>
          <a:pPr marL="171450" lvl="1" indent="-171450" algn="l" defTabSz="711200">
            <a:lnSpc>
              <a:spcPct val="90000"/>
            </a:lnSpc>
            <a:spcBef>
              <a:spcPct val="0"/>
            </a:spcBef>
            <a:spcAft>
              <a:spcPct val="15000"/>
            </a:spcAft>
            <a:buChar char="••"/>
          </a:pPr>
          <a:r>
            <a:rPr kumimoji="1" lang="ja-JP" altLang="en-US" sz="1600" kern="1200" dirty="0" smtClean="0">
              <a:solidFill>
                <a:schemeClr val="accent5">
                  <a:lumMod val="20000"/>
                  <a:lumOff val="80000"/>
                </a:schemeClr>
              </a:solidFill>
            </a:rPr>
            <a:t>→実践研修（地域別）を府として実施。二次医療圏域ごとに多職種が連携した取組み等について講義・演習等により学び、地域のネットワークづくりに繋げる。</a:t>
          </a:r>
          <a:endParaRPr kumimoji="1" lang="ja-JP" altLang="en-US" sz="1600" kern="1200" dirty="0">
            <a:solidFill>
              <a:schemeClr val="accent5">
                <a:lumMod val="20000"/>
                <a:lumOff val="80000"/>
              </a:schemeClr>
            </a:solidFill>
          </a:endParaRPr>
        </a:p>
        <a:p>
          <a:pPr marL="171450" lvl="1" indent="-171450" algn="l" defTabSz="711200">
            <a:lnSpc>
              <a:spcPct val="90000"/>
            </a:lnSpc>
            <a:spcBef>
              <a:spcPct val="0"/>
            </a:spcBef>
            <a:spcAft>
              <a:spcPct val="15000"/>
            </a:spcAft>
            <a:buChar char="••"/>
          </a:pPr>
          <a:endParaRPr kumimoji="1" lang="ja-JP" altLang="en-US" sz="1600" kern="1200" dirty="0" smtClean="0">
            <a:solidFill>
              <a:schemeClr val="accent5">
                <a:lumMod val="20000"/>
                <a:lumOff val="80000"/>
              </a:schemeClr>
            </a:solidFill>
          </a:endParaRPr>
        </a:p>
        <a:p>
          <a:pPr marL="171450" lvl="1" indent="-171450" algn="l" defTabSz="711200">
            <a:lnSpc>
              <a:spcPct val="90000"/>
            </a:lnSpc>
            <a:spcBef>
              <a:spcPct val="0"/>
            </a:spcBef>
            <a:spcAft>
              <a:spcPct val="15000"/>
            </a:spcAft>
            <a:buChar char="••"/>
          </a:pPr>
          <a:endParaRPr kumimoji="1" lang="ja-JP" altLang="en-US" sz="1600" kern="1200" dirty="0" smtClean="0"/>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endParaRPr kumimoji="1" lang="ja-JP" altLang="en-US" sz="1600" kern="1200" dirty="0"/>
        </a:p>
        <a:p>
          <a:pPr marL="228600" lvl="1" indent="-228600" algn="l" defTabSz="1200150">
            <a:lnSpc>
              <a:spcPct val="90000"/>
            </a:lnSpc>
            <a:spcBef>
              <a:spcPct val="0"/>
            </a:spcBef>
            <a:spcAft>
              <a:spcPct val="15000"/>
            </a:spcAft>
            <a:buChar char="••"/>
          </a:pPr>
          <a:endParaRPr kumimoji="1" lang="ja-JP" altLang="en-US" sz="2700" kern="1200" dirty="0"/>
        </a:p>
        <a:p>
          <a:pPr marL="228600" lvl="1" indent="-228600" algn="l" defTabSz="1200150">
            <a:lnSpc>
              <a:spcPct val="90000"/>
            </a:lnSpc>
            <a:spcBef>
              <a:spcPct val="0"/>
            </a:spcBef>
            <a:spcAft>
              <a:spcPct val="15000"/>
            </a:spcAft>
            <a:buChar char="••"/>
          </a:pPr>
          <a:endParaRPr kumimoji="1" lang="ja-JP" altLang="en-US" sz="2700" kern="1200" dirty="0"/>
        </a:p>
      </dsp:txBody>
      <dsp:txXfrm>
        <a:off x="11004" y="564605"/>
        <a:ext cx="2598145" cy="5091164"/>
      </dsp:txXfrm>
    </dsp:sp>
    <dsp:sp modelId="{1E8E3501-68F5-416B-91EB-226031424DC9}">
      <dsp:nvSpPr>
        <dsp:cNvPr id="0" name=""/>
        <dsp:cNvSpPr/>
      </dsp:nvSpPr>
      <dsp:spPr>
        <a:xfrm>
          <a:off x="2972889" y="0"/>
          <a:ext cx="2598145" cy="5646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kumimoji="1" lang="ja-JP" altLang="en-US" sz="2000" b="1" kern="1200" dirty="0"/>
            <a:t>圏域ネットワーク</a:t>
          </a:r>
        </a:p>
      </dsp:txBody>
      <dsp:txXfrm>
        <a:off x="2972889" y="0"/>
        <a:ext cx="2598145" cy="564605"/>
      </dsp:txXfrm>
    </dsp:sp>
    <dsp:sp modelId="{70807BCD-BC3F-40A0-B95D-8271671D10C2}">
      <dsp:nvSpPr>
        <dsp:cNvPr id="0" name=""/>
        <dsp:cNvSpPr/>
      </dsp:nvSpPr>
      <dsp:spPr>
        <a:xfrm>
          <a:off x="2972889" y="564605"/>
          <a:ext cx="2598145" cy="509116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b="1" u="sng" kern="1200" dirty="0" smtClean="0"/>
            <a:t>二次医療圏域内の中核機関に</a:t>
          </a:r>
          <a:r>
            <a:rPr kumimoji="1" lang="ja-JP" altLang="en-US" sz="1600" b="1" u="sng" kern="1200" dirty="0"/>
            <a:t>より、以下を実施</a:t>
          </a:r>
        </a:p>
        <a:p>
          <a:pPr marL="171450" lvl="1" indent="-171450" algn="l" defTabSz="711200">
            <a:lnSpc>
              <a:spcPct val="90000"/>
            </a:lnSpc>
            <a:spcBef>
              <a:spcPct val="0"/>
            </a:spcBef>
            <a:spcAft>
              <a:spcPct val="15000"/>
            </a:spcAft>
            <a:buChar char="••"/>
          </a:pPr>
          <a:r>
            <a:rPr kumimoji="1" lang="ja-JP" altLang="en-US" sz="1600" kern="1200" dirty="0" smtClean="0"/>
            <a:t>連携づくり</a:t>
          </a:r>
          <a:r>
            <a:rPr kumimoji="1" lang="ja-JP" altLang="en-US" sz="1600" kern="1200" dirty="0"/>
            <a:t>（研修・事例検討会・情報共有）</a:t>
          </a:r>
        </a:p>
        <a:p>
          <a:pPr marL="171450" lvl="1" indent="-171450" algn="l" defTabSz="711200">
            <a:lnSpc>
              <a:spcPct val="90000"/>
            </a:lnSpc>
            <a:spcBef>
              <a:spcPct val="0"/>
            </a:spcBef>
            <a:spcAft>
              <a:spcPct val="15000"/>
            </a:spcAft>
            <a:buChar char="••"/>
          </a:pPr>
          <a:r>
            <a:rPr kumimoji="1" lang="ja-JP" altLang="en-US" sz="1600" kern="1200" dirty="0"/>
            <a:t>地域の専門職等を対象とした研修会、事例検討会等</a:t>
          </a:r>
        </a:p>
        <a:p>
          <a:pPr marL="171450" lvl="1" indent="-171450" algn="l" defTabSz="711200">
            <a:lnSpc>
              <a:spcPct val="90000"/>
            </a:lnSpc>
            <a:spcBef>
              <a:spcPct val="0"/>
            </a:spcBef>
            <a:spcAft>
              <a:spcPct val="15000"/>
            </a:spcAft>
            <a:buChar char="••"/>
          </a:pPr>
          <a:r>
            <a:rPr kumimoji="1" lang="ja-JP" altLang="en-US" sz="1600" kern="1200" dirty="0"/>
            <a:t>普及啓発（圏内市町村をまきこみ、セミナー合同開催等）</a:t>
          </a:r>
        </a:p>
        <a:p>
          <a:pPr marL="171450" lvl="1" indent="-171450" algn="l" defTabSz="711200">
            <a:lnSpc>
              <a:spcPct val="90000"/>
            </a:lnSpc>
            <a:spcBef>
              <a:spcPct val="0"/>
            </a:spcBef>
            <a:spcAft>
              <a:spcPct val="15000"/>
            </a:spcAft>
            <a:buChar char="••"/>
          </a:pPr>
          <a:endParaRPr kumimoji="1" lang="ja-JP" altLang="en-US" sz="1600" kern="1200" dirty="0"/>
        </a:p>
      </dsp:txBody>
      <dsp:txXfrm>
        <a:off x="2972889" y="564605"/>
        <a:ext cx="2598145" cy="5091164"/>
      </dsp:txXfrm>
    </dsp:sp>
    <dsp:sp modelId="{B651A595-73AB-4B26-9462-EAEBEC9277A8}">
      <dsp:nvSpPr>
        <dsp:cNvPr id="0" name=""/>
        <dsp:cNvSpPr/>
      </dsp:nvSpPr>
      <dsp:spPr>
        <a:xfrm>
          <a:off x="5934775" y="0"/>
          <a:ext cx="2598145" cy="5646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kumimoji="1" lang="ja-JP" altLang="en-US" sz="2000" b="1" kern="1200" dirty="0"/>
            <a:t>市町村</a:t>
          </a:r>
        </a:p>
      </dsp:txBody>
      <dsp:txXfrm>
        <a:off x="5934775" y="0"/>
        <a:ext cx="2598145" cy="564605"/>
      </dsp:txXfrm>
    </dsp:sp>
    <dsp:sp modelId="{379668D7-7842-406D-80A0-019C87DB53D9}">
      <dsp:nvSpPr>
        <dsp:cNvPr id="0" name=""/>
        <dsp:cNvSpPr/>
      </dsp:nvSpPr>
      <dsp:spPr>
        <a:xfrm>
          <a:off x="5937451" y="516544"/>
          <a:ext cx="2598145" cy="509116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相談支援</a:t>
          </a:r>
        </a:p>
        <a:p>
          <a:pPr marL="171450" lvl="1" indent="-171450" algn="l" defTabSz="711200">
            <a:lnSpc>
              <a:spcPct val="90000"/>
            </a:lnSpc>
            <a:spcBef>
              <a:spcPct val="0"/>
            </a:spcBef>
            <a:spcAft>
              <a:spcPct val="15000"/>
            </a:spcAft>
            <a:buChar char="••"/>
          </a:pPr>
          <a:r>
            <a:rPr kumimoji="1" lang="ja-JP" altLang="en-US" sz="1600" kern="1200" dirty="0"/>
            <a:t>資源の整理</a:t>
          </a:r>
        </a:p>
        <a:p>
          <a:pPr marL="171450" lvl="1" indent="-171450" algn="l" defTabSz="711200">
            <a:lnSpc>
              <a:spcPct val="90000"/>
            </a:lnSpc>
            <a:spcBef>
              <a:spcPct val="0"/>
            </a:spcBef>
            <a:spcAft>
              <a:spcPct val="15000"/>
            </a:spcAft>
            <a:buChar char="••"/>
          </a:pPr>
          <a:r>
            <a:rPr kumimoji="1" lang="ja-JP" altLang="en-US" sz="1600" kern="1200" dirty="0"/>
            <a:t>必要な支援につながるためのパスとフロー</a:t>
          </a:r>
        </a:p>
        <a:p>
          <a:pPr marL="171450" lvl="1" indent="-171450" algn="l" defTabSz="711200">
            <a:lnSpc>
              <a:spcPct val="90000"/>
            </a:lnSpc>
            <a:spcBef>
              <a:spcPct val="0"/>
            </a:spcBef>
            <a:spcAft>
              <a:spcPct val="15000"/>
            </a:spcAft>
            <a:buChar char="••"/>
          </a:pPr>
          <a:r>
            <a:rPr kumimoji="1" lang="ja-JP" altLang="en-US" sz="1600" kern="1200" dirty="0"/>
            <a:t>関係機関との連携</a:t>
          </a:r>
        </a:p>
        <a:p>
          <a:pPr marL="171450" lvl="1" indent="-171450" algn="l" defTabSz="711200">
            <a:lnSpc>
              <a:spcPct val="90000"/>
            </a:lnSpc>
            <a:spcBef>
              <a:spcPct val="0"/>
            </a:spcBef>
            <a:spcAft>
              <a:spcPct val="15000"/>
            </a:spcAft>
            <a:buChar char="••"/>
          </a:pPr>
          <a:r>
            <a:rPr kumimoji="1" lang="ja-JP" altLang="en-US" sz="1600" kern="1200" dirty="0"/>
            <a:t>普及啓発（市民・自治会レベルでの広報周知・啓発、相談先や資源の周知）</a:t>
          </a:r>
        </a:p>
      </dsp:txBody>
      <dsp:txXfrm>
        <a:off x="5937451" y="516544"/>
        <a:ext cx="2598145" cy="509116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47BC59F-05B3-492C-A2C2-3BDDF8E5ABEB}" type="datetimeFigureOut">
              <a:rPr kumimoji="1" lang="ja-JP" altLang="en-US" smtClean="0"/>
              <a:t>2021/10/27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EFB4359-E53F-4F52-8480-8F1343A7D1FD}" type="slidenum">
              <a:rPr kumimoji="1" lang="ja-JP" altLang="en-US" smtClean="0"/>
              <a:t>‹#›</a:t>
            </a:fld>
            <a:endParaRPr kumimoji="1" lang="ja-JP" altLang="en-US"/>
          </a:p>
        </p:txBody>
      </p:sp>
    </p:spTree>
    <p:extLst>
      <p:ext uri="{BB962C8B-B14F-4D97-AF65-F5344CB8AC3E}">
        <p14:creationId xmlns:p14="http://schemas.microsoft.com/office/powerpoint/2010/main" val="26489055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93103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345119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230165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36944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145172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2589803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334523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38057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410599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397646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374EE94-3393-433C-A6D6-EF483A25DA0B}" type="datetimeFigureOut">
              <a:rPr kumimoji="1" lang="ja-JP" altLang="en-US" smtClean="0"/>
              <a:t>2021/10/27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2432097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4EE94-3393-433C-A6D6-EF483A25DA0B}" type="datetimeFigureOut">
              <a:rPr kumimoji="1" lang="ja-JP" altLang="en-US" smtClean="0"/>
              <a:t>2021/10/27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380DE-AFB0-44EB-9743-4C8E7B0398DC}" type="slidenum">
              <a:rPr kumimoji="1" lang="ja-JP" altLang="en-US" smtClean="0"/>
              <a:t>‹#›</a:t>
            </a:fld>
            <a:endParaRPr kumimoji="1" lang="ja-JP" altLang="en-US"/>
          </a:p>
        </p:txBody>
      </p:sp>
    </p:spTree>
    <p:extLst>
      <p:ext uri="{BB962C8B-B14F-4D97-AF65-F5344CB8AC3E}">
        <p14:creationId xmlns:p14="http://schemas.microsoft.com/office/powerpoint/2010/main" val="2612635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B1DE06A-1107-4099-9D27-058C6FF529E2}"/>
              </a:ext>
            </a:extLst>
          </p:cNvPr>
          <p:cNvSpPr>
            <a:spLocks noGrp="1"/>
          </p:cNvSpPr>
          <p:nvPr>
            <p:ph type="title"/>
          </p:nvPr>
        </p:nvSpPr>
        <p:spPr>
          <a:xfrm>
            <a:off x="681038" y="148737"/>
            <a:ext cx="8543926" cy="326447"/>
          </a:xfrm>
          <a:solidFill>
            <a:srgbClr val="FFFF00"/>
          </a:solidFill>
          <a:ln>
            <a:solidFill>
              <a:schemeClr val="tx1"/>
            </a:solidFill>
          </a:ln>
        </p:spPr>
        <p:txBody>
          <a:bodyPr>
            <a:normAutofit/>
          </a:bodyPr>
          <a:lstStyle/>
          <a:p>
            <a:pPr algn="ctr"/>
            <a:r>
              <a:rPr lang="ja-JP" altLang="en-US" sz="1300" b="1" dirty="0">
                <a:latin typeface="ＭＳ ゴシック" panose="020B0609070205080204" pitchFamily="49" charset="-128"/>
                <a:ea typeface="ＭＳ ゴシック" panose="020B0609070205080204" pitchFamily="49" charset="-128"/>
              </a:rPr>
              <a:t>府・圏域ネットワーク・市町村それぞれの役割再定義案</a:t>
            </a:r>
            <a:endParaRPr lang="ja-JP" altLang="en-US" sz="1950" b="1" dirty="0">
              <a:latin typeface="ＭＳ ゴシック" panose="020B0609070205080204" pitchFamily="49" charset="-128"/>
              <a:ea typeface="ＭＳ ゴシック" panose="020B0609070205080204" pitchFamily="49" charset="-128"/>
            </a:endParaRPr>
          </a:p>
        </p:txBody>
      </p:sp>
      <p:graphicFrame>
        <p:nvGraphicFramePr>
          <p:cNvPr id="5" name="コンテンツ プレースホルダー 4">
            <a:extLst>
              <a:ext uri="{FF2B5EF4-FFF2-40B4-BE49-F238E27FC236}">
                <a16:creationId xmlns:a16="http://schemas.microsoft.com/office/drawing/2014/main" id="{F20A362C-5FE9-4D36-829A-B1B086D5146E}"/>
              </a:ext>
            </a:extLst>
          </p:cNvPr>
          <p:cNvGraphicFramePr>
            <a:graphicFrameLocks noGrp="1"/>
          </p:cNvGraphicFramePr>
          <p:nvPr>
            <p:ph idx="1"/>
            <p:extLst>
              <p:ext uri="{D42A27DB-BD31-4B8C-83A1-F6EECF244321}">
                <p14:modId xmlns:p14="http://schemas.microsoft.com/office/powerpoint/2010/main" val="427800661"/>
              </p:ext>
            </p:extLst>
          </p:nvPr>
        </p:nvGraphicFramePr>
        <p:xfrm>
          <a:off x="530679" y="1056002"/>
          <a:ext cx="9014505" cy="5173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テキスト ボックス 1"/>
          <p:cNvSpPr txBox="1"/>
          <p:nvPr/>
        </p:nvSpPr>
        <p:spPr>
          <a:xfrm>
            <a:off x="681038" y="595991"/>
            <a:ext cx="3106881" cy="307777"/>
          </a:xfrm>
          <a:prstGeom prst="rect">
            <a:avLst/>
          </a:prstGeom>
          <a:noFill/>
        </p:spPr>
        <p:txBody>
          <a:bodyPr wrap="square" rtlCol="0">
            <a:spAutoFit/>
          </a:bodyPr>
          <a:lstStyle/>
          <a:p>
            <a:r>
              <a:rPr lang="ja-JP" altLang="en-US" sz="1400" dirty="0" smtClean="0"/>
              <a:t>１．役割</a:t>
            </a:r>
            <a:r>
              <a:rPr lang="ja-JP" altLang="en-US" sz="1400" dirty="0"/>
              <a:t>再定義案</a:t>
            </a:r>
          </a:p>
        </p:txBody>
      </p:sp>
      <p:sp>
        <p:nvSpPr>
          <p:cNvPr id="3" name="正方形/長方形 2"/>
          <p:cNvSpPr/>
          <p:nvPr/>
        </p:nvSpPr>
        <p:spPr>
          <a:xfrm>
            <a:off x="290286" y="2612571"/>
            <a:ext cx="9506857" cy="1908298"/>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7" name="テキスト ボックス 6"/>
          <p:cNvSpPr txBox="1"/>
          <p:nvPr/>
        </p:nvSpPr>
        <p:spPr>
          <a:xfrm>
            <a:off x="9224964" y="105160"/>
            <a:ext cx="559769" cy="242374"/>
          </a:xfrm>
          <a:prstGeom prst="rect">
            <a:avLst/>
          </a:prstGeom>
          <a:noFill/>
          <a:ln>
            <a:solidFill>
              <a:schemeClr val="accent1"/>
            </a:solidFill>
          </a:ln>
        </p:spPr>
        <p:txBody>
          <a:bodyPr wrap="none" rtlCol="0">
            <a:spAutoFit/>
          </a:bodyPr>
          <a:lstStyle/>
          <a:p>
            <a:r>
              <a:rPr lang="ja-JP" altLang="en-US" sz="975" dirty="0">
                <a:latin typeface="ＭＳ ゴシック" panose="020B0609070205080204" pitchFamily="49" charset="-128"/>
                <a:ea typeface="ＭＳ ゴシック" panose="020B0609070205080204" pitchFamily="49" charset="-128"/>
              </a:rPr>
              <a:t>資料３</a:t>
            </a:r>
          </a:p>
        </p:txBody>
      </p:sp>
    </p:spTree>
    <p:extLst>
      <p:ext uri="{BB962C8B-B14F-4D97-AF65-F5344CB8AC3E}">
        <p14:creationId xmlns:p14="http://schemas.microsoft.com/office/powerpoint/2010/main" val="3467392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F20A362C-5FE9-4D36-829A-B1B086D5146E}"/>
              </a:ext>
            </a:extLst>
          </p:cNvPr>
          <p:cNvGraphicFramePr>
            <a:graphicFrameLocks noGrp="1"/>
          </p:cNvGraphicFramePr>
          <p:nvPr>
            <p:ph idx="1"/>
            <p:extLst>
              <p:ext uri="{D42A27DB-BD31-4B8C-83A1-F6EECF244321}">
                <p14:modId xmlns:p14="http://schemas.microsoft.com/office/powerpoint/2010/main" val="2289228532"/>
              </p:ext>
            </p:extLst>
          </p:nvPr>
        </p:nvGraphicFramePr>
        <p:xfrm>
          <a:off x="681036" y="1035316"/>
          <a:ext cx="8543925" cy="5655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a:extLst>
              <a:ext uri="{FF2B5EF4-FFF2-40B4-BE49-F238E27FC236}">
                <a16:creationId xmlns:a16="http://schemas.microsoft.com/office/drawing/2014/main" id="{ABDD64B3-C09F-42B7-AD22-BD9CF4B19380}"/>
              </a:ext>
            </a:extLst>
          </p:cNvPr>
          <p:cNvSpPr txBox="1"/>
          <p:nvPr/>
        </p:nvSpPr>
        <p:spPr>
          <a:xfrm>
            <a:off x="898749" y="4964661"/>
            <a:ext cx="2252781" cy="1893339"/>
          </a:xfrm>
          <a:prstGeom prst="rect">
            <a:avLst/>
          </a:prstGeom>
          <a:noFill/>
        </p:spPr>
        <p:txBody>
          <a:bodyPr wrap="square" rtlCol="0">
            <a:spAutoFit/>
          </a:bodyPr>
          <a:lstStyle/>
          <a:p>
            <a:r>
              <a:rPr lang="ja-JP" altLang="en-US" sz="1463" b="1" dirty="0" smtClean="0"/>
              <a:t>→実践研修（地域別）を</a:t>
            </a:r>
            <a:endParaRPr lang="en-US" altLang="ja-JP" sz="1463" b="1" dirty="0" smtClean="0"/>
          </a:p>
          <a:p>
            <a:r>
              <a:rPr lang="ja-JP" altLang="en-US" sz="1463" b="1" dirty="0" smtClean="0"/>
              <a:t>府として実施。二次医療圏域ごとに多職種が連携した取組み等について講義・演習等により学び、地域のネットワークづくりに繋げる。</a:t>
            </a:r>
            <a:endParaRPr lang="en-US" altLang="ja-JP" sz="1463" b="1" dirty="0" smtClean="0"/>
          </a:p>
          <a:p>
            <a:endParaRPr lang="ja-JP" altLang="en-US" sz="1463" dirty="0"/>
          </a:p>
        </p:txBody>
      </p:sp>
      <p:sp>
        <p:nvSpPr>
          <p:cNvPr id="7" name="タイトル 1">
            <a:extLst>
              <a:ext uri="{FF2B5EF4-FFF2-40B4-BE49-F238E27FC236}">
                <a16:creationId xmlns:a16="http://schemas.microsoft.com/office/drawing/2014/main" id="{2B1DE06A-1107-4099-9D27-058C6FF529E2}"/>
              </a:ext>
            </a:extLst>
          </p:cNvPr>
          <p:cNvSpPr txBox="1">
            <a:spLocks/>
          </p:cNvSpPr>
          <p:nvPr/>
        </p:nvSpPr>
        <p:spPr>
          <a:xfrm>
            <a:off x="681036" y="156519"/>
            <a:ext cx="8543925" cy="326447"/>
          </a:xfrm>
          <a:prstGeom prst="rect">
            <a:avLst/>
          </a:prstGeom>
          <a:solidFill>
            <a:srgbClr val="FFFF00"/>
          </a:solidFill>
          <a:ln>
            <a:solidFill>
              <a:schemeClr val="tx1"/>
            </a:solidFill>
          </a:ln>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a:latin typeface="ＭＳ ゴシック" panose="020B0609070205080204" pitchFamily="49" charset="-128"/>
                <a:ea typeface="ＭＳ ゴシック" panose="020B0609070205080204" pitchFamily="49" charset="-128"/>
              </a:rPr>
              <a:t>府・圏域ネットワーク・市町村それぞれの役割再定義案</a:t>
            </a:r>
            <a:endParaRPr lang="ja-JP" altLang="en-US" sz="1950" b="1"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681036" y="605252"/>
            <a:ext cx="3106881" cy="307777"/>
          </a:xfrm>
          <a:prstGeom prst="rect">
            <a:avLst/>
          </a:prstGeom>
          <a:noFill/>
        </p:spPr>
        <p:txBody>
          <a:bodyPr wrap="square" rtlCol="0">
            <a:spAutoFit/>
          </a:bodyPr>
          <a:lstStyle/>
          <a:p>
            <a:r>
              <a:rPr lang="ja-JP" altLang="en-US" sz="1400" dirty="0" smtClean="0"/>
              <a:t>２．具体的</a:t>
            </a:r>
            <a:r>
              <a:rPr lang="ja-JP" altLang="en-US" sz="1400" dirty="0"/>
              <a:t>な取組み</a:t>
            </a:r>
          </a:p>
        </p:txBody>
      </p:sp>
      <p:sp>
        <p:nvSpPr>
          <p:cNvPr id="9" name="テキスト ボックス 8"/>
          <p:cNvSpPr txBox="1"/>
          <p:nvPr/>
        </p:nvSpPr>
        <p:spPr>
          <a:xfrm>
            <a:off x="9224961" y="145758"/>
            <a:ext cx="559769" cy="242374"/>
          </a:xfrm>
          <a:prstGeom prst="rect">
            <a:avLst/>
          </a:prstGeom>
          <a:noFill/>
          <a:ln>
            <a:solidFill>
              <a:schemeClr val="accent1"/>
            </a:solidFill>
          </a:ln>
        </p:spPr>
        <p:txBody>
          <a:bodyPr wrap="none" rtlCol="0">
            <a:spAutoFit/>
          </a:bodyPr>
          <a:lstStyle/>
          <a:p>
            <a:r>
              <a:rPr lang="ja-JP" altLang="en-US" sz="975" dirty="0">
                <a:latin typeface="ＭＳ ゴシック" panose="020B0609070205080204" pitchFamily="49" charset="-128"/>
                <a:ea typeface="ＭＳ ゴシック" panose="020B0609070205080204" pitchFamily="49" charset="-128"/>
              </a:rPr>
              <a:t>資料３</a:t>
            </a:r>
          </a:p>
        </p:txBody>
      </p:sp>
    </p:spTree>
    <p:extLst>
      <p:ext uri="{BB962C8B-B14F-4D97-AF65-F5344CB8AC3E}">
        <p14:creationId xmlns:p14="http://schemas.microsoft.com/office/powerpoint/2010/main" val="131683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389</Words>
  <Application>Microsoft Office PowerPoint</Application>
  <PresentationFormat>A4 210 x 297 mm</PresentationFormat>
  <Paragraphs>34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府・圏域ネットワーク・市町村それぞれの役割再定義案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2021-10-27T05:56:41Z</dcterms:created>
  <dcterms:modified xsi:type="dcterms:W3CDTF">2021-10-27T05:56:49Z</dcterms:modified>
</cp:coreProperties>
</file>