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684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5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r">
              <a:defRPr sz="1200"/>
            </a:lvl1pPr>
          </a:lstStyle>
          <a:p>
            <a:fld id="{E1DABC65-6ABA-4340-B48E-B25432BBE7A8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5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r">
              <a:defRPr sz="1200"/>
            </a:lvl1pPr>
          </a:lstStyle>
          <a:p>
            <a:fld id="{500DB11B-9841-42E4-9F73-6DB5D64C0C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20225-4D28-4628-9795-C2B2E8AEB9C7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DC842-9583-47B5-9FA7-18E727BC8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9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5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88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8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9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7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87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04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80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3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74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27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2020/8/21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11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598" y="358477"/>
            <a:ext cx="6678155" cy="7623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77" b="1" dirty="0">
                <a:solidFill>
                  <a:schemeClr val="bg1"/>
                </a:solidFill>
              </a:rPr>
              <a:t>新型コロナウイルスの感染拡大防止に向け、</a:t>
            </a:r>
            <a:endParaRPr lang="en-US" altLang="ja-JP" sz="2177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177" b="1" dirty="0" smtClean="0">
                <a:solidFill>
                  <a:schemeClr val="bg1"/>
                </a:solidFill>
              </a:rPr>
              <a:t>高齢者や身近にいる皆</a:t>
            </a:r>
            <a:r>
              <a:rPr lang="ja-JP" altLang="en-US" sz="2177" b="1" dirty="0">
                <a:solidFill>
                  <a:schemeClr val="bg1"/>
                </a:solidFill>
              </a:rPr>
              <a:t>さまへお願いしたいこと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80" y="1099390"/>
            <a:ext cx="6766887" cy="539250"/>
          </a:xfrm>
          <a:prstGeom prst="rect">
            <a:avLst/>
          </a:prstGeom>
          <a:noFill/>
        </p:spPr>
        <p:txBody>
          <a:bodyPr wrap="square" lIns="32659" rIns="0" rtlCol="0">
            <a:spAutoFit/>
          </a:bodyPr>
          <a:lstStyle/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大阪府内において、高齢者の方の感染が増加しています。</a:t>
            </a:r>
          </a:p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高齢者は感染すると重症化のおそれが高くなります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代以上の感染者の約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割が重症化や死亡）。</a:t>
            </a:r>
            <a:endParaRPr kumimoji="1" lang="en-US" altLang="ja-JP" sz="108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514" y="571716"/>
            <a:ext cx="446239" cy="407192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8" y="551024"/>
            <a:ext cx="440662" cy="399568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566" y="8751558"/>
            <a:ext cx="1238159" cy="1238159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4142287" y="8817495"/>
            <a:ext cx="2230098" cy="762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帰宅時、手洗い、顔洗い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手洗いは石鹸で</a:t>
            </a:r>
            <a:r>
              <a:rPr lang="en-US" altLang="ja-JP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秒程度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1" y="8340373"/>
            <a:ext cx="1798802" cy="1798802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99" y="8890065"/>
            <a:ext cx="445626" cy="365526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807937" y="9624696"/>
            <a:ext cx="1681871" cy="315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症状がなくても着用</a:t>
            </a:r>
            <a:endParaRPr lang="en-US" altLang="ja-JP" sz="145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4379" y="4881704"/>
            <a:ext cx="3060098" cy="1582962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91114" y="6679041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５人以上の宴会・飲み会は控えましょう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163585" y="7181368"/>
            <a:ext cx="35661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外食時には、「感染防止宣言ステッカー</a:t>
            </a:r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endParaRPr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しているお店を選びましょう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1114" y="8368968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マスクの着用、手洗いなどの徹底をお願いします</a:t>
            </a: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7"/>
          <a:stretch/>
        </p:blipFill>
        <p:spPr>
          <a:xfrm>
            <a:off x="4596550" y="7089574"/>
            <a:ext cx="1261325" cy="1286856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91112" y="1660478"/>
            <a:ext cx="6631104" cy="1258372"/>
          </a:xfrm>
          <a:prstGeom prst="roundRect">
            <a:avLst>
              <a:gd name="adj" fmla="val 8615"/>
            </a:avLst>
          </a:prstGeom>
          <a:solidFill>
            <a:srgbClr val="FFFF00"/>
          </a:solidFill>
          <a:ln>
            <a:noFill/>
          </a:ln>
        </p:spPr>
        <p:txBody>
          <a:bodyPr wrap="square" r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高齢者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の方、高齢者と日常的に接する家族、高齢者施設・医療機関等の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職員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の方は、感染リスクの高い環境を避け、少しでも症状がある場合、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早め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に検査を受診しましょう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1314" y="4411928"/>
            <a:ext cx="6615374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「３密」で、唾液の飛び交う環境を避けましょう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520645" y="2924118"/>
            <a:ext cx="5842055" cy="145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＜発熱、呼吸器症状、息苦しさ、身体のだるさなどの症状がある場合＞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お近くの</a:t>
            </a:r>
            <a:r>
              <a:rPr kumimoji="1"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新型コロナ受診相談センター</a:t>
            </a:r>
            <a:r>
              <a:rPr kumimoji="1" lang="en-US" altLang="ja-JP" sz="1452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452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</a:t>
            </a:r>
            <a:r>
              <a:rPr kumimoji="1" lang="en-US" altLang="ja-JP" sz="1452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-7166-9911)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まで、ご相談ください。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土日祝日を含め、終日つながります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89"/>
              </a:lnSpc>
            </a:pPr>
            <a:endParaRPr kumimoji="1" lang="en-US" altLang="ja-JP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＜上記の症状がない場合の健康相談＞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府民向け健康相談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電話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06-6944-8197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ファクシミリ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06-6944-7579</a:t>
            </a:r>
            <a:endParaRPr kumimoji="1" lang="ja-JP" altLang="en-US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（受付時間　午前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時から午後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時まで　（土曜・日曜・祝日も対応））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2496" y="8086724"/>
            <a:ext cx="2171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感染防止宣言ステッカー（サンプル）</a:t>
            </a:r>
            <a:endParaRPr kumimoji="1" lang="ja-JP" altLang="en-US" sz="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9" y="29925"/>
            <a:ext cx="999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280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山本　道広</cp:lastModifiedBy>
  <cp:revision>50</cp:revision>
  <cp:lastPrinted>2020-08-21T03:32:30Z</cp:lastPrinted>
  <dcterms:created xsi:type="dcterms:W3CDTF">2020-04-02T02:14:49Z</dcterms:created>
  <dcterms:modified xsi:type="dcterms:W3CDTF">2020-08-21T07:48:37Z</dcterms:modified>
</cp:coreProperties>
</file>