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7380288" cy="10261600"/>
  <p:notesSz cx="6807200" cy="9939338"/>
  <p:defaultTextStyle>
    <a:defPPr>
      <a:defRPr lang="ja-JP"/>
    </a:defPPr>
    <a:lvl1pPr marL="0" algn="l" defTabSz="957730" rtl="0" eaLnBrk="1" latinLnBrk="0" hangingPunct="1">
      <a:defRPr kumimoji="1" sz="1900" kern="1200">
        <a:solidFill>
          <a:schemeClr val="tx1"/>
        </a:solidFill>
        <a:latin typeface="+mn-lt"/>
        <a:ea typeface="+mn-ea"/>
        <a:cs typeface="+mn-cs"/>
      </a:defRPr>
    </a:lvl1pPr>
    <a:lvl2pPr marL="478864" algn="l" defTabSz="957730" rtl="0" eaLnBrk="1" latinLnBrk="0" hangingPunct="1">
      <a:defRPr kumimoji="1" sz="1900" kern="1200">
        <a:solidFill>
          <a:schemeClr val="tx1"/>
        </a:solidFill>
        <a:latin typeface="+mn-lt"/>
        <a:ea typeface="+mn-ea"/>
        <a:cs typeface="+mn-cs"/>
      </a:defRPr>
    </a:lvl2pPr>
    <a:lvl3pPr marL="957730" algn="l" defTabSz="957730" rtl="0" eaLnBrk="1" latinLnBrk="0" hangingPunct="1">
      <a:defRPr kumimoji="1" sz="1900" kern="1200">
        <a:solidFill>
          <a:schemeClr val="tx1"/>
        </a:solidFill>
        <a:latin typeface="+mn-lt"/>
        <a:ea typeface="+mn-ea"/>
        <a:cs typeface="+mn-cs"/>
      </a:defRPr>
    </a:lvl3pPr>
    <a:lvl4pPr marL="1436595" algn="l" defTabSz="957730" rtl="0" eaLnBrk="1" latinLnBrk="0" hangingPunct="1">
      <a:defRPr kumimoji="1" sz="1900" kern="1200">
        <a:solidFill>
          <a:schemeClr val="tx1"/>
        </a:solidFill>
        <a:latin typeface="+mn-lt"/>
        <a:ea typeface="+mn-ea"/>
        <a:cs typeface="+mn-cs"/>
      </a:defRPr>
    </a:lvl4pPr>
    <a:lvl5pPr marL="1915459" algn="l" defTabSz="957730" rtl="0" eaLnBrk="1" latinLnBrk="0" hangingPunct="1">
      <a:defRPr kumimoji="1" sz="1900" kern="1200">
        <a:solidFill>
          <a:schemeClr val="tx1"/>
        </a:solidFill>
        <a:latin typeface="+mn-lt"/>
        <a:ea typeface="+mn-ea"/>
        <a:cs typeface="+mn-cs"/>
      </a:defRPr>
    </a:lvl5pPr>
    <a:lvl6pPr marL="2394324" algn="l" defTabSz="957730" rtl="0" eaLnBrk="1" latinLnBrk="0" hangingPunct="1">
      <a:defRPr kumimoji="1" sz="1900" kern="1200">
        <a:solidFill>
          <a:schemeClr val="tx1"/>
        </a:solidFill>
        <a:latin typeface="+mn-lt"/>
        <a:ea typeface="+mn-ea"/>
        <a:cs typeface="+mn-cs"/>
      </a:defRPr>
    </a:lvl6pPr>
    <a:lvl7pPr marL="2873190" algn="l" defTabSz="957730" rtl="0" eaLnBrk="1" latinLnBrk="0" hangingPunct="1">
      <a:defRPr kumimoji="1" sz="1900" kern="1200">
        <a:solidFill>
          <a:schemeClr val="tx1"/>
        </a:solidFill>
        <a:latin typeface="+mn-lt"/>
        <a:ea typeface="+mn-ea"/>
        <a:cs typeface="+mn-cs"/>
      </a:defRPr>
    </a:lvl7pPr>
    <a:lvl8pPr marL="3352054" algn="l" defTabSz="957730" rtl="0" eaLnBrk="1" latinLnBrk="0" hangingPunct="1">
      <a:defRPr kumimoji="1" sz="1900" kern="1200">
        <a:solidFill>
          <a:schemeClr val="tx1"/>
        </a:solidFill>
        <a:latin typeface="+mn-lt"/>
        <a:ea typeface="+mn-ea"/>
        <a:cs typeface="+mn-cs"/>
      </a:defRPr>
    </a:lvl8pPr>
    <a:lvl9pPr marL="3830919" algn="l" defTabSz="957730"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2">
          <p15:clr>
            <a:srgbClr val="A4A3A4"/>
          </p15:clr>
        </p15:guide>
        <p15:guide id="2" pos="232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99CCFF"/>
    <a:srgbClr val="DD095A"/>
    <a:srgbClr val="FF6699"/>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58" autoAdjust="0"/>
  </p:normalViewPr>
  <p:slideViewPr>
    <p:cSldViewPr>
      <p:cViewPr varScale="1">
        <p:scale>
          <a:sx n="73" d="100"/>
          <a:sy n="73" d="100"/>
        </p:scale>
        <p:origin x="3102" y="84"/>
      </p:cViewPr>
      <p:guideLst>
        <p:guide orient="horz" pos="3232"/>
        <p:guide pos="2325"/>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image" Target="../media/image4.emf"/><Relationship Id="rId7" Type="http://schemas.openxmlformats.org/officeDocument/2006/relationships/image" Target="../media/image8.emf"/><Relationship Id="rId12" Type="http://schemas.openxmlformats.org/officeDocument/2006/relationships/image" Target="../media/image13.emf"/><Relationship Id="rId2" Type="http://schemas.openxmlformats.org/officeDocument/2006/relationships/image" Target="../media/image3.emf"/><Relationship Id="rId1" Type="http://schemas.openxmlformats.org/officeDocument/2006/relationships/image" Target="../media/image2.emf"/><Relationship Id="rId6" Type="http://schemas.openxmlformats.org/officeDocument/2006/relationships/image" Target="../media/image7.emf"/><Relationship Id="rId11" Type="http://schemas.openxmlformats.org/officeDocument/2006/relationships/image" Target="../media/image12.emf"/><Relationship Id="rId5" Type="http://schemas.openxmlformats.org/officeDocument/2006/relationships/image" Target="../media/image6.emf"/><Relationship Id="rId10" Type="http://schemas.openxmlformats.org/officeDocument/2006/relationships/image" Target="../media/image11.emf"/><Relationship Id="rId4" Type="http://schemas.openxmlformats.org/officeDocument/2006/relationships/image" Target="../media/image5.emf"/><Relationship Id="rId9"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4"/>
            <a:ext cx="2949678" cy="497461"/>
          </a:xfrm>
          <a:prstGeom prst="rect">
            <a:avLst/>
          </a:prstGeom>
        </p:spPr>
        <p:txBody>
          <a:bodyPr vert="horz" lIns="62978" tIns="31489" rIns="62978" bIns="31489" rtlCol="0"/>
          <a:lstStyle>
            <a:lvl1pPr algn="l">
              <a:defRPr sz="800"/>
            </a:lvl1pPr>
          </a:lstStyle>
          <a:p>
            <a:endParaRPr kumimoji="1" lang="ja-JP" altLang="en-US"/>
          </a:p>
        </p:txBody>
      </p:sp>
      <p:sp>
        <p:nvSpPr>
          <p:cNvPr id="3" name="日付プレースホルダ 2"/>
          <p:cNvSpPr>
            <a:spLocks noGrp="1"/>
          </p:cNvSpPr>
          <p:nvPr>
            <p:ph type="dt" idx="1"/>
          </p:nvPr>
        </p:nvSpPr>
        <p:spPr>
          <a:xfrm>
            <a:off x="3855349" y="4"/>
            <a:ext cx="2950765" cy="497461"/>
          </a:xfrm>
          <a:prstGeom prst="rect">
            <a:avLst/>
          </a:prstGeom>
        </p:spPr>
        <p:txBody>
          <a:bodyPr vert="horz" lIns="62978" tIns="31489" rIns="62978" bIns="31489" rtlCol="0"/>
          <a:lstStyle>
            <a:lvl1pPr algn="r">
              <a:defRPr sz="800"/>
            </a:lvl1pPr>
          </a:lstStyle>
          <a:p>
            <a:fld id="{73CCAB77-8486-4BE8-B579-959C81808EB1}" type="datetimeFigureOut">
              <a:rPr kumimoji="1" lang="ja-JP" altLang="en-US" smtClean="0"/>
              <a:pPr/>
              <a:t>2020/7/20</a:t>
            </a:fld>
            <a:endParaRPr kumimoji="1" lang="ja-JP" altLang="en-US"/>
          </a:p>
        </p:txBody>
      </p:sp>
      <p:sp>
        <p:nvSpPr>
          <p:cNvPr id="4" name="スライド イメージ プレースホルダ 3"/>
          <p:cNvSpPr>
            <a:spLocks noGrp="1" noRot="1" noChangeAspect="1"/>
          </p:cNvSpPr>
          <p:nvPr>
            <p:ph type="sldImg" idx="2"/>
          </p:nvPr>
        </p:nvSpPr>
        <p:spPr>
          <a:xfrm>
            <a:off x="2065338" y="746125"/>
            <a:ext cx="2676525" cy="3725863"/>
          </a:xfrm>
          <a:prstGeom prst="rect">
            <a:avLst/>
          </a:prstGeom>
          <a:noFill/>
          <a:ln w="12700">
            <a:solidFill>
              <a:prstClr val="black"/>
            </a:solidFill>
          </a:ln>
        </p:spPr>
        <p:txBody>
          <a:bodyPr vert="horz" lIns="62978" tIns="31489" rIns="62978" bIns="31489" rtlCol="0" anchor="ctr"/>
          <a:lstStyle/>
          <a:p>
            <a:endParaRPr lang="ja-JP" altLang="en-US"/>
          </a:p>
        </p:txBody>
      </p:sp>
      <p:sp>
        <p:nvSpPr>
          <p:cNvPr id="5" name="ノート プレースホルダ 4"/>
          <p:cNvSpPr>
            <a:spLocks noGrp="1"/>
          </p:cNvSpPr>
          <p:nvPr>
            <p:ph type="body" sz="quarter" idx="3"/>
          </p:nvPr>
        </p:nvSpPr>
        <p:spPr>
          <a:xfrm>
            <a:off x="680613" y="4720942"/>
            <a:ext cx="5445978" cy="4472757"/>
          </a:xfrm>
          <a:prstGeom prst="rect">
            <a:avLst/>
          </a:prstGeom>
        </p:spPr>
        <p:txBody>
          <a:bodyPr vert="horz" lIns="62978" tIns="31489" rIns="62978" bIns="31489"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783"/>
            <a:ext cx="2949678" cy="496363"/>
          </a:xfrm>
          <a:prstGeom prst="rect">
            <a:avLst/>
          </a:prstGeom>
        </p:spPr>
        <p:txBody>
          <a:bodyPr vert="horz" lIns="62978" tIns="31489" rIns="62978" bIns="31489" rtlCol="0" anchor="b"/>
          <a:lstStyle>
            <a:lvl1pPr algn="l">
              <a:defRPr sz="800"/>
            </a:lvl1pPr>
          </a:lstStyle>
          <a:p>
            <a:endParaRPr kumimoji="1" lang="ja-JP" altLang="en-US"/>
          </a:p>
        </p:txBody>
      </p:sp>
      <p:sp>
        <p:nvSpPr>
          <p:cNvPr id="7" name="スライド番号プレースホルダ 6"/>
          <p:cNvSpPr>
            <a:spLocks noGrp="1"/>
          </p:cNvSpPr>
          <p:nvPr>
            <p:ph type="sldNum" sz="quarter" idx="5"/>
          </p:nvPr>
        </p:nvSpPr>
        <p:spPr>
          <a:xfrm>
            <a:off x="3855349" y="9440783"/>
            <a:ext cx="2950765" cy="496363"/>
          </a:xfrm>
          <a:prstGeom prst="rect">
            <a:avLst/>
          </a:prstGeom>
        </p:spPr>
        <p:txBody>
          <a:bodyPr vert="horz" lIns="62978" tIns="31489" rIns="62978" bIns="31489" rtlCol="0" anchor="b"/>
          <a:lstStyle>
            <a:lvl1pPr algn="r">
              <a:defRPr sz="800"/>
            </a:lvl1pPr>
          </a:lstStyle>
          <a:p>
            <a:fld id="{D903C4B5-13CF-4E7C-855A-F7C23412234A}" type="slidenum">
              <a:rPr kumimoji="1" lang="ja-JP" altLang="en-US" smtClean="0"/>
              <a:pPr/>
              <a:t>‹#›</a:t>
            </a:fld>
            <a:endParaRPr kumimoji="1" lang="ja-JP" altLang="en-US"/>
          </a:p>
        </p:txBody>
      </p:sp>
    </p:spTree>
    <p:extLst>
      <p:ext uri="{BB962C8B-B14F-4D97-AF65-F5344CB8AC3E}">
        <p14:creationId xmlns:p14="http://schemas.microsoft.com/office/powerpoint/2010/main" val="4002285077"/>
      </p:ext>
    </p:extLst>
  </p:cSld>
  <p:clrMap bg1="lt1" tx1="dk1" bg2="lt2" tx2="dk2" accent1="accent1" accent2="accent2" accent3="accent3" accent4="accent4" accent5="accent5" accent6="accent6" hlink="hlink" folHlink="folHlink"/>
  <p:notesStyle>
    <a:lvl1pPr marL="0" algn="l" defTabSz="957730" rtl="0" eaLnBrk="1" latinLnBrk="0" hangingPunct="1">
      <a:defRPr kumimoji="1" sz="1300" kern="1200">
        <a:solidFill>
          <a:schemeClr val="tx1"/>
        </a:solidFill>
        <a:latin typeface="+mn-lt"/>
        <a:ea typeface="+mn-ea"/>
        <a:cs typeface="+mn-cs"/>
      </a:defRPr>
    </a:lvl1pPr>
    <a:lvl2pPr marL="478864" algn="l" defTabSz="957730" rtl="0" eaLnBrk="1" latinLnBrk="0" hangingPunct="1">
      <a:defRPr kumimoji="1" sz="1300" kern="1200">
        <a:solidFill>
          <a:schemeClr val="tx1"/>
        </a:solidFill>
        <a:latin typeface="+mn-lt"/>
        <a:ea typeface="+mn-ea"/>
        <a:cs typeface="+mn-cs"/>
      </a:defRPr>
    </a:lvl2pPr>
    <a:lvl3pPr marL="957730" algn="l" defTabSz="957730" rtl="0" eaLnBrk="1" latinLnBrk="0" hangingPunct="1">
      <a:defRPr kumimoji="1" sz="1300" kern="1200">
        <a:solidFill>
          <a:schemeClr val="tx1"/>
        </a:solidFill>
        <a:latin typeface="+mn-lt"/>
        <a:ea typeface="+mn-ea"/>
        <a:cs typeface="+mn-cs"/>
      </a:defRPr>
    </a:lvl3pPr>
    <a:lvl4pPr marL="1436595" algn="l" defTabSz="957730" rtl="0" eaLnBrk="1" latinLnBrk="0" hangingPunct="1">
      <a:defRPr kumimoji="1" sz="1300" kern="1200">
        <a:solidFill>
          <a:schemeClr val="tx1"/>
        </a:solidFill>
        <a:latin typeface="+mn-lt"/>
        <a:ea typeface="+mn-ea"/>
        <a:cs typeface="+mn-cs"/>
      </a:defRPr>
    </a:lvl4pPr>
    <a:lvl5pPr marL="1915459" algn="l" defTabSz="957730" rtl="0" eaLnBrk="1" latinLnBrk="0" hangingPunct="1">
      <a:defRPr kumimoji="1" sz="1300" kern="1200">
        <a:solidFill>
          <a:schemeClr val="tx1"/>
        </a:solidFill>
        <a:latin typeface="+mn-lt"/>
        <a:ea typeface="+mn-ea"/>
        <a:cs typeface="+mn-cs"/>
      </a:defRPr>
    </a:lvl5pPr>
    <a:lvl6pPr marL="2394324" algn="l" defTabSz="957730" rtl="0" eaLnBrk="1" latinLnBrk="0" hangingPunct="1">
      <a:defRPr kumimoji="1" sz="1300" kern="1200">
        <a:solidFill>
          <a:schemeClr val="tx1"/>
        </a:solidFill>
        <a:latin typeface="+mn-lt"/>
        <a:ea typeface="+mn-ea"/>
        <a:cs typeface="+mn-cs"/>
      </a:defRPr>
    </a:lvl6pPr>
    <a:lvl7pPr marL="2873190" algn="l" defTabSz="957730" rtl="0" eaLnBrk="1" latinLnBrk="0" hangingPunct="1">
      <a:defRPr kumimoji="1" sz="1300" kern="1200">
        <a:solidFill>
          <a:schemeClr val="tx1"/>
        </a:solidFill>
        <a:latin typeface="+mn-lt"/>
        <a:ea typeface="+mn-ea"/>
        <a:cs typeface="+mn-cs"/>
      </a:defRPr>
    </a:lvl7pPr>
    <a:lvl8pPr marL="3352054" algn="l" defTabSz="957730" rtl="0" eaLnBrk="1" latinLnBrk="0" hangingPunct="1">
      <a:defRPr kumimoji="1" sz="1300" kern="1200">
        <a:solidFill>
          <a:schemeClr val="tx1"/>
        </a:solidFill>
        <a:latin typeface="+mn-lt"/>
        <a:ea typeface="+mn-ea"/>
        <a:cs typeface="+mn-cs"/>
      </a:defRPr>
    </a:lvl8pPr>
    <a:lvl9pPr marL="3830919" algn="l" defTabSz="957730"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2065338" y="746125"/>
            <a:ext cx="26765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903C4B5-13CF-4E7C-855A-F7C23412234A}"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2065338" y="746125"/>
            <a:ext cx="26765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903C4B5-13CF-4E7C-855A-F7C23412234A}" type="slidenum">
              <a:rPr kumimoji="1" lang="ja-JP" altLang="en-US" smtClean="0"/>
              <a:pPr/>
              <a:t>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53523" y="3187755"/>
            <a:ext cx="6273244" cy="219959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107046" y="5814911"/>
            <a:ext cx="5166203" cy="2622408"/>
          </a:xfrm>
        </p:spPr>
        <p:txBody>
          <a:bodyPr/>
          <a:lstStyle>
            <a:lvl1pPr marL="0" indent="0" algn="ctr">
              <a:buNone/>
              <a:defRPr>
                <a:solidFill>
                  <a:schemeClr val="tx1">
                    <a:tint val="75000"/>
                  </a:schemeClr>
                </a:solidFill>
              </a:defRPr>
            </a:lvl1pPr>
            <a:lvl2pPr marL="478864" indent="0" algn="ctr">
              <a:buNone/>
              <a:defRPr>
                <a:solidFill>
                  <a:schemeClr val="tx1">
                    <a:tint val="75000"/>
                  </a:schemeClr>
                </a:solidFill>
              </a:defRPr>
            </a:lvl2pPr>
            <a:lvl3pPr marL="957730" indent="0" algn="ctr">
              <a:buNone/>
              <a:defRPr>
                <a:solidFill>
                  <a:schemeClr val="tx1">
                    <a:tint val="75000"/>
                  </a:schemeClr>
                </a:solidFill>
              </a:defRPr>
            </a:lvl3pPr>
            <a:lvl4pPr marL="1436595" indent="0" algn="ctr">
              <a:buNone/>
              <a:defRPr>
                <a:solidFill>
                  <a:schemeClr val="tx1">
                    <a:tint val="75000"/>
                  </a:schemeClr>
                </a:solidFill>
              </a:defRPr>
            </a:lvl4pPr>
            <a:lvl5pPr marL="1915459" indent="0" algn="ctr">
              <a:buNone/>
              <a:defRPr>
                <a:solidFill>
                  <a:schemeClr val="tx1">
                    <a:tint val="75000"/>
                  </a:schemeClr>
                </a:solidFill>
              </a:defRPr>
            </a:lvl5pPr>
            <a:lvl6pPr marL="2394324" indent="0" algn="ctr">
              <a:buNone/>
              <a:defRPr>
                <a:solidFill>
                  <a:schemeClr val="tx1">
                    <a:tint val="75000"/>
                  </a:schemeClr>
                </a:solidFill>
              </a:defRPr>
            </a:lvl6pPr>
            <a:lvl7pPr marL="2873190" indent="0" algn="ctr">
              <a:buNone/>
              <a:defRPr>
                <a:solidFill>
                  <a:schemeClr val="tx1">
                    <a:tint val="75000"/>
                  </a:schemeClr>
                </a:solidFill>
              </a:defRPr>
            </a:lvl7pPr>
            <a:lvl8pPr marL="3352054" indent="0" algn="ctr">
              <a:buNone/>
              <a:defRPr>
                <a:solidFill>
                  <a:schemeClr val="tx1">
                    <a:tint val="75000"/>
                  </a:schemeClr>
                </a:solidFill>
              </a:defRPr>
            </a:lvl8pPr>
            <a:lvl9pPr marL="3830919"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9EBF36D-5DEE-4C36-8441-CC5D24A9A19C}" type="datetimeFigureOut">
              <a:rPr kumimoji="1" lang="ja-JP" altLang="en-US" smtClean="0"/>
              <a:pPr/>
              <a:t>2020/7/20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983653C-0EAF-4868-89E1-0F3ED1F181F5}"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9EBF36D-5DEE-4C36-8441-CC5D24A9A19C}" type="datetimeFigureOut">
              <a:rPr kumimoji="1" lang="ja-JP" altLang="en-US" smtClean="0"/>
              <a:pPr/>
              <a:t>2020/7/20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983653C-0EAF-4868-89E1-0F3ED1F181F5}"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013034" y="548715"/>
            <a:ext cx="1245425" cy="11672570"/>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76766" y="548715"/>
            <a:ext cx="3613266" cy="11672570"/>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9EBF36D-5DEE-4C36-8441-CC5D24A9A19C}" type="datetimeFigureOut">
              <a:rPr kumimoji="1" lang="ja-JP" altLang="en-US" smtClean="0"/>
              <a:pPr/>
              <a:t>2020/7/20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983653C-0EAF-4868-89E1-0F3ED1F181F5}"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9EBF36D-5DEE-4C36-8441-CC5D24A9A19C}" type="datetimeFigureOut">
              <a:rPr kumimoji="1" lang="ja-JP" altLang="en-US" smtClean="0"/>
              <a:pPr/>
              <a:t>2020/7/20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983653C-0EAF-4868-89E1-0F3ED1F181F5}"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82993" y="6594028"/>
            <a:ext cx="6273244" cy="2038069"/>
          </a:xfrm>
        </p:spPr>
        <p:txBody>
          <a:bodyPr anchor="t"/>
          <a:lstStyle>
            <a:lvl1pPr algn="l">
              <a:defRPr sz="42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82993" y="4349310"/>
            <a:ext cx="6273244" cy="2244725"/>
          </a:xfrm>
        </p:spPr>
        <p:txBody>
          <a:bodyPr anchor="b"/>
          <a:lstStyle>
            <a:lvl1pPr marL="0" indent="0">
              <a:buNone/>
              <a:defRPr sz="2200">
                <a:solidFill>
                  <a:schemeClr val="tx1">
                    <a:tint val="75000"/>
                  </a:schemeClr>
                </a:solidFill>
              </a:defRPr>
            </a:lvl1pPr>
            <a:lvl2pPr marL="478864" indent="0">
              <a:buNone/>
              <a:defRPr sz="1900">
                <a:solidFill>
                  <a:schemeClr val="tx1">
                    <a:tint val="75000"/>
                  </a:schemeClr>
                </a:solidFill>
              </a:defRPr>
            </a:lvl2pPr>
            <a:lvl3pPr marL="957730" indent="0">
              <a:buNone/>
              <a:defRPr sz="1600">
                <a:solidFill>
                  <a:schemeClr val="tx1">
                    <a:tint val="75000"/>
                  </a:schemeClr>
                </a:solidFill>
              </a:defRPr>
            </a:lvl3pPr>
            <a:lvl4pPr marL="1436595" indent="0">
              <a:buNone/>
              <a:defRPr sz="1400">
                <a:solidFill>
                  <a:schemeClr val="tx1">
                    <a:tint val="75000"/>
                  </a:schemeClr>
                </a:solidFill>
              </a:defRPr>
            </a:lvl4pPr>
            <a:lvl5pPr marL="1915459" indent="0">
              <a:buNone/>
              <a:defRPr sz="1400">
                <a:solidFill>
                  <a:schemeClr val="tx1">
                    <a:tint val="75000"/>
                  </a:schemeClr>
                </a:solidFill>
              </a:defRPr>
            </a:lvl5pPr>
            <a:lvl6pPr marL="2394324" indent="0">
              <a:buNone/>
              <a:defRPr sz="1400">
                <a:solidFill>
                  <a:schemeClr val="tx1">
                    <a:tint val="75000"/>
                  </a:schemeClr>
                </a:solidFill>
              </a:defRPr>
            </a:lvl6pPr>
            <a:lvl7pPr marL="2873190" indent="0">
              <a:buNone/>
              <a:defRPr sz="1400">
                <a:solidFill>
                  <a:schemeClr val="tx1">
                    <a:tint val="75000"/>
                  </a:schemeClr>
                </a:solidFill>
              </a:defRPr>
            </a:lvl7pPr>
            <a:lvl8pPr marL="3352054" indent="0">
              <a:buNone/>
              <a:defRPr sz="1400">
                <a:solidFill>
                  <a:schemeClr val="tx1">
                    <a:tint val="75000"/>
                  </a:schemeClr>
                </a:solidFill>
              </a:defRPr>
            </a:lvl8pPr>
            <a:lvl9pPr marL="3830919"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9EBF36D-5DEE-4C36-8441-CC5D24A9A19C}" type="datetimeFigureOut">
              <a:rPr kumimoji="1" lang="ja-JP" altLang="en-US" smtClean="0"/>
              <a:pPr/>
              <a:t>2020/7/20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983653C-0EAF-4868-89E1-0F3ED1F181F5}"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276762" y="3192505"/>
            <a:ext cx="2429345" cy="9028783"/>
          </a:xfrm>
        </p:spPr>
        <p:txBody>
          <a:bodyPr/>
          <a:lstStyle>
            <a:lvl1pPr>
              <a:defRPr sz="2900"/>
            </a:lvl1pPr>
            <a:lvl2pPr>
              <a:defRPr sz="2500"/>
            </a:lvl2pPr>
            <a:lvl3pPr>
              <a:defRPr sz="22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2829113" y="3192505"/>
            <a:ext cx="2429345" cy="9028783"/>
          </a:xfrm>
        </p:spPr>
        <p:txBody>
          <a:bodyPr/>
          <a:lstStyle>
            <a:lvl1pPr>
              <a:defRPr sz="2900"/>
            </a:lvl1pPr>
            <a:lvl2pPr>
              <a:defRPr sz="2500"/>
            </a:lvl2pPr>
            <a:lvl3pPr>
              <a:defRPr sz="22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9EBF36D-5DEE-4C36-8441-CC5D24A9A19C}" type="datetimeFigureOut">
              <a:rPr kumimoji="1" lang="ja-JP" altLang="en-US" smtClean="0"/>
              <a:pPr/>
              <a:t>2020/7/20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983653C-0EAF-4868-89E1-0F3ED1F181F5}"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9015" y="410942"/>
            <a:ext cx="6642259" cy="1710267"/>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9017" y="2296989"/>
            <a:ext cx="3260909" cy="957273"/>
          </a:xfrm>
        </p:spPr>
        <p:txBody>
          <a:bodyPr anchor="b"/>
          <a:lstStyle>
            <a:lvl1pPr marL="0" indent="0">
              <a:buNone/>
              <a:defRPr sz="2500" b="1"/>
            </a:lvl1pPr>
            <a:lvl2pPr marL="478864" indent="0">
              <a:buNone/>
              <a:defRPr sz="2200" b="1"/>
            </a:lvl2pPr>
            <a:lvl3pPr marL="957730" indent="0">
              <a:buNone/>
              <a:defRPr sz="1900" b="1"/>
            </a:lvl3pPr>
            <a:lvl4pPr marL="1436595" indent="0">
              <a:buNone/>
              <a:defRPr sz="1600" b="1"/>
            </a:lvl4pPr>
            <a:lvl5pPr marL="1915459" indent="0">
              <a:buNone/>
              <a:defRPr sz="1600" b="1"/>
            </a:lvl5pPr>
            <a:lvl6pPr marL="2394324" indent="0">
              <a:buNone/>
              <a:defRPr sz="1600" b="1"/>
            </a:lvl6pPr>
            <a:lvl7pPr marL="2873190" indent="0">
              <a:buNone/>
              <a:defRPr sz="1600" b="1"/>
            </a:lvl7pPr>
            <a:lvl8pPr marL="3352054" indent="0">
              <a:buNone/>
              <a:defRPr sz="1600" b="1"/>
            </a:lvl8pPr>
            <a:lvl9pPr marL="3830919"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9017" y="3254258"/>
            <a:ext cx="3260909" cy="5912297"/>
          </a:xfrm>
        </p:spPr>
        <p:txBody>
          <a:bodyPr/>
          <a:lstStyle>
            <a:lvl1pPr>
              <a:defRPr sz="2500"/>
            </a:lvl1pPr>
            <a:lvl2pPr>
              <a:defRPr sz="22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749086" y="2296989"/>
            <a:ext cx="3262190" cy="957273"/>
          </a:xfrm>
        </p:spPr>
        <p:txBody>
          <a:bodyPr anchor="b"/>
          <a:lstStyle>
            <a:lvl1pPr marL="0" indent="0">
              <a:buNone/>
              <a:defRPr sz="2500" b="1"/>
            </a:lvl1pPr>
            <a:lvl2pPr marL="478864" indent="0">
              <a:buNone/>
              <a:defRPr sz="2200" b="1"/>
            </a:lvl2pPr>
            <a:lvl3pPr marL="957730" indent="0">
              <a:buNone/>
              <a:defRPr sz="1900" b="1"/>
            </a:lvl3pPr>
            <a:lvl4pPr marL="1436595" indent="0">
              <a:buNone/>
              <a:defRPr sz="1600" b="1"/>
            </a:lvl4pPr>
            <a:lvl5pPr marL="1915459" indent="0">
              <a:buNone/>
              <a:defRPr sz="1600" b="1"/>
            </a:lvl5pPr>
            <a:lvl6pPr marL="2394324" indent="0">
              <a:buNone/>
              <a:defRPr sz="1600" b="1"/>
            </a:lvl6pPr>
            <a:lvl7pPr marL="2873190" indent="0">
              <a:buNone/>
              <a:defRPr sz="1600" b="1"/>
            </a:lvl7pPr>
            <a:lvl8pPr marL="3352054" indent="0">
              <a:buNone/>
              <a:defRPr sz="1600" b="1"/>
            </a:lvl8pPr>
            <a:lvl9pPr marL="3830919"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749086" y="3254258"/>
            <a:ext cx="3262190" cy="5912297"/>
          </a:xfrm>
        </p:spPr>
        <p:txBody>
          <a:bodyPr/>
          <a:lstStyle>
            <a:lvl1pPr>
              <a:defRPr sz="2500"/>
            </a:lvl1pPr>
            <a:lvl2pPr>
              <a:defRPr sz="22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9EBF36D-5DEE-4C36-8441-CC5D24A9A19C}" type="datetimeFigureOut">
              <a:rPr kumimoji="1" lang="ja-JP" altLang="en-US" smtClean="0"/>
              <a:pPr/>
              <a:t>2020/7/20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9983653C-0EAF-4868-89E1-0F3ED1F181F5}"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9EBF36D-5DEE-4C36-8441-CC5D24A9A19C}" type="datetimeFigureOut">
              <a:rPr kumimoji="1" lang="ja-JP" altLang="en-US" smtClean="0"/>
              <a:pPr/>
              <a:t>2020/7/20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9983653C-0EAF-4868-89E1-0F3ED1F181F5}"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9EBF36D-5DEE-4C36-8441-CC5D24A9A19C}" type="datetimeFigureOut">
              <a:rPr kumimoji="1" lang="ja-JP" altLang="en-US" smtClean="0"/>
              <a:pPr/>
              <a:t>2020/7/20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9983653C-0EAF-4868-89E1-0F3ED1F181F5}"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9017" y="408567"/>
            <a:ext cx="2428063" cy="1738772"/>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85490" y="408570"/>
            <a:ext cx="4125788" cy="8757991"/>
          </a:xfrm>
        </p:spPr>
        <p:txBody>
          <a:bodyPr/>
          <a:lstStyle>
            <a:lvl1pPr>
              <a:defRPr sz="3400"/>
            </a:lvl1pPr>
            <a:lvl2pPr>
              <a:defRPr sz="29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9017" y="2147338"/>
            <a:ext cx="2428063" cy="7019222"/>
          </a:xfrm>
        </p:spPr>
        <p:txBody>
          <a:bodyPr/>
          <a:lstStyle>
            <a:lvl1pPr marL="0" indent="0">
              <a:buNone/>
              <a:defRPr sz="1400"/>
            </a:lvl1pPr>
            <a:lvl2pPr marL="478864" indent="0">
              <a:buNone/>
              <a:defRPr sz="1300"/>
            </a:lvl2pPr>
            <a:lvl3pPr marL="957730" indent="0">
              <a:buNone/>
              <a:defRPr sz="1000"/>
            </a:lvl3pPr>
            <a:lvl4pPr marL="1436595" indent="0">
              <a:buNone/>
              <a:defRPr sz="1000"/>
            </a:lvl4pPr>
            <a:lvl5pPr marL="1915459" indent="0">
              <a:buNone/>
              <a:defRPr sz="1000"/>
            </a:lvl5pPr>
            <a:lvl6pPr marL="2394324" indent="0">
              <a:buNone/>
              <a:defRPr sz="1000"/>
            </a:lvl6pPr>
            <a:lvl7pPr marL="2873190" indent="0">
              <a:buNone/>
              <a:defRPr sz="1000"/>
            </a:lvl7pPr>
            <a:lvl8pPr marL="3352054" indent="0">
              <a:buNone/>
              <a:defRPr sz="1000"/>
            </a:lvl8pPr>
            <a:lvl9pPr marL="3830919"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9EBF36D-5DEE-4C36-8441-CC5D24A9A19C}" type="datetimeFigureOut">
              <a:rPr kumimoji="1" lang="ja-JP" altLang="en-US" smtClean="0"/>
              <a:pPr/>
              <a:t>2020/7/20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983653C-0EAF-4868-89E1-0F3ED1F181F5}"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46588" y="7183122"/>
            <a:ext cx="4428173" cy="848009"/>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46588" y="916894"/>
            <a:ext cx="4428173" cy="6156960"/>
          </a:xfrm>
        </p:spPr>
        <p:txBody>
          <a:bodyPr/>
          <a:lstStyle>
            <a:lvl1pPr marL="0" indent="0">
              <a:buNone/>
              <a:defRPr sz="3400"/>
            </a:lvl1pPr>
            <a:lvl2pPr marL="478864" indent="0">
              <a:buNone/>
              <a:defRPr sz="2900"/>
            </a:lvl2pPr>
            <a:lvl3pPr marL="957730" indent="0">
              <a:buNone/>
              <a:defRPr sz="2500"/>
            </a:lvl3pPr>
            <a:lvl4pPr marL="1436595" indent="0">
              <a:buNone/>
              <a:defRPr sz="2200"/>
            </a:lvl4pPr>
            <a:lvl5pPr marL="1915459" indent="0">
              <a:buNone/>
              <a:defRPr sz="2200"/>
            </a:lvl5pPr>
            <a:lvl6pPr marL="2394324" indent="0">
              <a:buNone/>
              <a:defRPr sz="2200"/>
            </a:lvl6pPr>
            <a:lvl7pPr marL="2873190" indent="0">
              <a:buNone/>
              <a:defRPr sz="2200"/>
            </a:lvl7pPr>
            <a:lvl8pPr marL="3352054" indent="0">
              <a:buNone/>
              <a:defRPr sz="2200"/>
            </a:lvl8pPr>
            <a:lvl9pPr marL="3830919" indent="0">
              <a:buNone/>
              <a:defRPr sz="2200"/>
            </a:lvl9pPr>
          </a:lstStyle>
          <a:p>
            <a:endParaRPr kumimoji="1" lang="ja-JP" altLang="en-US"/>
          </a:p>
        </p:txBody>
      </p:sp>
      <p:sp>
        <p:nvSpPr>
          <p:cNvPr id="4" name="テキスト プレースホルダ 3"/>
          <p:cNvSpPr>
            <a:spLocks noGrp="1"/>
          </p:cNvSpPr>
          <p:nvPr>
            <p:ph type="body" sz="half" idx="2"/>
          </p:nvPr>
        </p:nvSpPr>
        <p:spPr>
          <a:xfrm>
            <a:off x="1446588" y="8031128"/>
            <a:ext cx="4428173" cy="1204312"/>
          </a:xfrm>
        </p:spPr>
        <p:txBody>
          <a:bodyPr/>
          <a:lstStyle>
            <a:lvl1pPr marL="0" indent="0">
              <a:buNone/>
              <a:defRPr sz="1400"/>
            </a:lvl1pPr>
            <a:lvl2pPr marL="478864" indent="0">
              <a:buNone/>
              <a:defRPr sz="1300"/>
            </a:lvl2pPr>
            <a:lvl3pPr marL="957730" indent="0">
              <a:buNone/>
              <a:defRPr sz="1000"/>
            </a:lvl3pPr>
            <a:lvl4pPr marL="1436595" indent="0">
              <a:buNone/>
              <a:defRPr sz="1000"/>
            </a:lvl4pPr>
            <a:lvl5pPr marL="1915459" indent="0">
              <a:buNone/>
              <a:defRPr sz="1000"/>
            </a:lvl5pPr>
            <a:lvl6pPr marL="2394324" indent="0">
              <a:buNone/>
              <a:defRPr sz="1000"/>
            </a:lvl6pPr>
            <a:lvl7pPr marL="2873190" indent="0">
              <a:buNone/>
              <a:defRPr sz="1000"/>
            </a:lvl7pPr>
            <a:lvl8pPr marL="3352054" indent="0">
              <a:buNone/>
              <a:defRPr sz="1000"/>
            </a:lvl8pPr>
            <a:lvl9pPr marL="3830919"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9EBF36D-5DEE-4C36-8441-CC5D24A9A19C}" type="datetimeFigureOut">
              <a:rPr kumimoji="1" lang="ja-JP" altLang="en-US" smtClean="0"/>
              <a:pPr/>
              <a:t>2020/7/20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983653C-0EAF-4868-89E1-0F3ED1F181F5}"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9015" y="410942"/>
            <a:ext cx="6642259" cy="1710267"/>
          </a:xfrm>
          <a:prstGeom prst="rect">
            <a:avLst/>
          </a:prstGeom>
        </p:spPr>
        <p:txBody>
          <a:bodyPr vert="horz" lIns="95773" tIns="47886" rIns="95773" bIns="47886"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9015" y="2394377"/>
            <a:ext cx="6642259" cy="6772181"/>
          </a:xfrm>
          <a:prstGeom prst="rect">
            <a:avLst/>
          </a:prstGeom>
        </p:spPr>
        <p:txBody>
          <a:bodyPr vert="horz" lIns="95773" tIns="47886" rIns="95773" bIns="4788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9015" y="9510989"/>
            <a:ext cx="1722067" cy="546335"/>
          </a:xfrm>
          <a:prstGeom prst="rect">
            <a:avLst/>
          </a:prstGeom>
        </p:spPr>
        <p:txBody>
          <a:bodyPr vert="horz" lIns="95773" tIns="47886" rIns="95773" bIns="47886" rtlCol="0" anchor="ctr"/>
          <a:lstStyle>
            <a:lvl1pPr algn="l">
              <a:defRPr sz="1300">
                <a:solidFill>
                  <a:schemeClr val="tx1">
                    <a:tint val="75000"/>
                  </a:schemeClr>
                </a:solidFill>
              </a:defRPr>
            </a:lvl1pPr>
          </a:lstStyle>
          <a:p>
            <a:fld id="{29EBF36D-5DEE-4C36-8441-CC5D24A9A19C}" type="datetimeFigureOut">
              <a:rPr kumimoji="1" lang="ja-JP" altLang="en-US" smtClean="0"/>
              <a:pPr/>
              <a:t>2020/7/20</a:t>
            </a:fld>
            <a:endParaRPr kumimoji="1" lang="ja-JP" altLang="en-US"/>
          </a:p>
        </p:txBody>
      </p:sp>
      <p:sp>
        <p:nvSpPr>
          <p:cNvPr id="5" name="フッター プレースホルダ 4"/>
          <p:cNvSpPr>
            <a:spLocks noGrp="1"/>
          </p:cNvSpPr>
          <p:nvPr>
            <p:ph type="ftr" sz="quarter" idx="3"/>
          </p:nvPr>
        </p:nvSpPr>
        <p:spPr>
          <a:xfrm>
            <a:off x="2521603" y="9510989"/>
            <a:ext cx="2337091" cy="546335"/>
          </a:xfrm>
          <a:prstGeom prst="rect">
            <a:avLst/>
          </a:prstGeom>
        </p:spPr>
        <p:txBody>
          <a:bodyPr vert="horz" lIns="95773" tIns="47886" rIns="95773" bIns="47886"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289208" y="9510989"/>
            <a:ext cx="1722067" cy="546335"/>
          </a:xfrm>
          <a:prstGeom prst="rect">
            <a:avLst/>
          </a:prstGeom>
        </p:spPr>
        <p:txBody>
          <a:bodyPr vert="horz" lIns="95773" tIns="47886" rIns="95773" bIns="47886" rtlCol="0" anchor="ctr"/>
          <a:lstStyle>
            <a:lvl1pPr algn="r">
              <a:defRPr sz="1300">
                <a:solidFill>
                  <a:schemeClr val="tx1">
                    <a:tint val="75000"/>
                  </a:schemeClr>
                </a:solidFill>
              </a:defRPr>
            </a:lvl1pPr>
          </a:lstStyle>
          <a:p>
            <a:fld id="{9983653C-0EAF-4868-89E1-0F3ED1F181F5}"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7730" rtl="0" eaLnBrk="1" latinLnBrk="0" hangingPunct="1">
        <a:spcBef>
          <a:spcPct val="0"/>
        </a:spcBef>
        <a:buNone/>
        <a:defRPr kumimoji="1" sz="4600" kern="1200">
          <a:solidFill>
            <a:schemeClr val="tx1"/>
          </a:solidFill>
          <a:latin typeface="+mj-lt"/>
          <a:ea typeface="+mj-ea"/>
          <a:cs typeface="+mj-cs"/>
        </a:defRPr>
      </a:lvl1pPr>
    </p:titleStyle>
    <p:bodyStyle>
      <a:lvl1pPr marL="359149" indent="-359149" algn="l" defTabSz="957730" rtl="0" eaLnBrk="1" latinLnBrk="0" hangingPunct="1">
        <a:spcBef>
          <a:spcPct val="20000"/>
        </a:spcBef>
        <a:buFont typeface="Arial" pitchFamily="34" charset="0"/>
        <a:buChar char="•"/>
        <a:defRPr kumimoji="1" sz="3400" kern="1200">
          <a:solidFill>
            <a:schemeClr val="tx1"/>
          </a:solidFill>
          <a:latin typeface="+mn-lt"/>
          <a:ea typeface="+mn-ea"/>
          <a:cs typeface="+mn-cs"/>
        </a:defRPr>
      </a:lvl1pPr>
      <a:lvl2pPr marL="778156" indent="-299290" algn="l" defTabSz="957730" rtl="0" eaLnBrk="1" latinLnBrk="0" hangingPunct="1">
        <a:spcBef>
          <a:spcPct val="20000"/>
        </a:spcBef>
        <a:buFont typeface="Arial" pitchFamily="34" charset="0"/>
        <a:buChar char="–"/>
        <a:defRPr kumimoji="1" sz="2900" kern="1200">
          <a:solidFill>
            <a:schemeClr val="tx1"/>
          </a:solidFill>
          <a:latin typeface="+mn-lt"/>
          <a:ea typeface="+mn-ea"/>
          <a:cs typeface="+mn-cs"/>
        </a:defRPr>
      </a:lvl2pPr>
      <a:lvl3pPr marL="1197163" indent="-239432" algn="l" defTabSz="957730"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676027" indent="-239432" algn="l" defTabSz="957730"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154892" indent="-239432" algn="l" defTabSz="957730"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633758" indent="-239432" algn="l" defTabSz="957730"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112622" indent="-239432" algn="l" defTabSz="957730"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591486" indent="-239432" algn="l" defTabSz="957730"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070351" indent="-239432" algn="l" defTabSz="957730"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57730" rtl="0" eaLnBrk="1" latinLnBrk="0" hangingPunct="1">
        <a:defRPr kumimoji="1" sz="1900" kern="1200">
          <a:solidFill>
            <a:schemeClr val="tx1"/>
          </a:solidFill>
          <a:latin typeface="+mn-lt"/>
          <a:ea typeface="+mn-ea"/>
          <a:cs typeface="+mn-cs"/>
        </a:defRPr>
      </a:lvl1pPr>
      <a:lvl2pPr marL="478864" algn="l" defTabSz="957730" rtl="0" eaLnBrk="1" latinLnBrk="0" hangingPunct="1">
        <a:defRPr kumimoji="1" sz="1900" kern="1200">
          <a:solidFill>
            <a:schemeClr val="tx1"/>
          </a:solidFill>
          <a:latin typeface="+mn-lt"/>
          <a:ea typeface="+mn-ea"/>
          <a:cs typeface="+mn-cs"/>
        </a:defRPr>
      </a:lvl2pPr>
      <a:lvl3pPr marL="957730" algn="l" defTabSz="957730" rtl="0" eaLnBrk="1" latinLnBrk="0" hangingPunct="1">
        <a:defRPr kumimoji="1" sz="1900" kern="1200">
          <a:solidFill>
            <a:schemeClr val="tx1"/>
          </a:solidFill>
          <a:latin typeface="+mn-lt"/>
          <a:ea typeface="+mn-ea"/>
          <a:cs typeface="+mn-cs"/>
        </a:defRPr>
      </a:lvl3pPr>
      <a:lvl4pPr marL="1436595" algn="l" defTabSz="957730" rtl="0" eaLnBrk="1" latinLnBrk="0" hangingPunct="1">
        <a:defRPr kumimoji="1" sz="1900" kern="1200">
          <a:solidFill>
            <a:schemeClr val="tx1"/>
          </a:solidFill>
          <a:latin typeface="+mn-lt"/>
          <a:ea typeface="+mn-ea"/>
          <a:cs typeface="+mn-cs"/>
        </a:defRPr>
      </a:lvl4pPr>
      <a:lvl5pPr marL="1915459" algn="l" defTabSz="957730" rtl="0" eaLnBrk="1" latinLnBrk="0" hangingPunct="1">
        <a:defRPr kumimoji="1" sz="1900" kern="1200">
          <a:solidFill>
            <a:schemeClr val="tx1"/>
          </a:solidFill>
          <a:latin typeface="+mn-lt"/>
          <a:ea typeface="+mn-ea"/>
          <a:cs typeface="+mn-cs"/>
        </a:defRPr>
      </a:lvl5pPr>
      <a:lvl6pPr marL="2394324" algn="l" defTabSz="957730" rtl="0" eaLnBrk="1" latinLnBrk="0" hangingPunct="1">
        <a:defRPr kumimoji="1" sz="1900" kern="1200">
          <a:solidFill>
            <a:schemeClr val="tx1"/>
          </a:solidFill>
          <a:latin typeface="+mn-lt"/>
          <a:ea typeface="+mn-ea"/>
          <a:cs typeface="+mn-cs"/>
        </a:defRPr>
      </a:lvl6pPr>
      <a:lvl7pPr marL="2873190" algn="l" defTabSz="957730" rtl="0" eaLnBrk="1" latinLnBrk="0" hangingPunct="1">
        <a:defRPr kumimoji="1" sz="1900" kern="1200">
          <a:solidFill>
            <a:schemeClr val="tx1"/>
          </a:solidFill>
          <a:latin typeface="+mn-lt"/>
          <a:ea typeface="+mn-ea"/>
          <a:cs typeface="+mn-cs"/>
        </a:defRPr>
      </a:lvl7pPr>
      <a:lvl8pPr marL="3352054" algn="l" defTabSz="957730" rtl="0" eaLnBrk="1" latinLnBrk="0" hangingPunct="1">
        <a:defRPr kumimoji="1" sz="1900" kern="1200">
          <a:solidFill>
            <a:schemeClr val="tx1"/>
          </a:solidFill>
          <a:latin typeface="+mn-lt"/>
          <a:ea typeface="+mn-ea"/>
          <a:cs typeface="+mn-cs"/>
        </a:defRPr>
      </a:lvl8pPr>
      <a:lvl9pPr marL="3830919" algn="l" defTabSz="957730"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package" Target="../embeddings/Microsoft_Word___.docx"/><Relationship Id="rId13" Type="http://schemas.openxmlformats.org/officeDocument/2006/relationships/image" Target="../media/image6.emf"/><Relationship Id="rId18" Type="http://schemas.openxmlformats.org/officeDocument/2006/relationships/package" Target="../embeddings/Microsoft_Word___3.docx"/><Relationship Id="rId26" Type="http://schemas.openxmlformats.org/officeDocument/2006/relationships/image" Target="../media/image14.jpeg"/><Relationship Id="rId3" Type="http://schemas.openxmlformats.org/officeDocument/2006/relationships/notesSlide" Target="../notesSlides/notesSlide2.xml"/><Relationship Id="rId21" Type="http://schemas.openxmlformats.org/officeDocument/2006/relationships/image" Target="../media/image10.emf"/><Relationship Id="rId7" Type="http://schemas.openxmlformats.org/officeDocument/2006/relationships/image" Target="../media/image3.emf"/><Relationship Id="rId12" Type="http://schemas.openxmlformats.org/officeDocument/2006/relationships/package" Target="../embeddings/Microsoft_Word___1.docx"/><Relationship Id="rId17" Type="http://schemas.openxmlformats.org/officeDocument/2006/relationships/image" Target="../media/image8.emf"/><Relationship Id="rId25" Type="http://schemas.openxmlformats.org/officeDocument/2006/relationships/image" Target="../media/image12.emf"/><Relationship Id="rId2" Type="http://schemas.openxmlformats.org/officeDocument/2006/relationships/slideLayout" Target="../slideLayouts/slideLayout1.xml"/><Relationship Id="rId16" Type="http://schemas.openxmlformats.org/officeDocument/2006/relationships/package" Target="../embeddings/Microsoft_Word___2.docx"/><Relationship Id="rId20" Type="http://schemas.openxmlformats.org/officeDocument/2006/relationships/oleObject" Target="../embeddings/oleObject5.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emf"/><Relationship Id="rId24" Type="http://schemas.openxmlformats.org/officeDocument/2006/relationships/package" Target="../embeddings/Microsoft_Word___4.docx"/><Relationship Id="rId5" Type="http://schemas.openxmlformats.org/officeDocument/2006/relationships/image" Target="../media/image2.emf"/><Relationship Id="rId15" Type="http://schemas.openxmlformats.org/officeDocument/2006/relationships/image" Target="../media/image7.emf"/><Relationship Id="rId23" Type="http://schemas.openxmlformats.org/officeDocument/2006/relationships/image" Target="../media/image11.emf"/><Relationship Id="rId28" Type="http://schemas.openxmlformats.org/officeDocument/2006/relationships/image" Target="../media/image13.emf"/><Relationship Id="rId10" Type="http://schemas.openxmlformats.org/officeDocument/2006/relationships/oleObject" Target="../embeddings/oleObject3.bin"/><Relationship Id="rId19" Type="http://schemas.openxmlformats.org/officeDocument/2006/relationships/image" Target="../media/image9.emf"/><Relationship Id="rId4" Type="http://schemas.openxmlformats.org/officeDocument/2006/relationships/oleObject" Target="../embeddings/oleObject1.bin"/><Relationship Id="rId9" Type="http://schemas.openxmlformats.org/officeDocument/2006/relationships/image" Target="../media/image4.emf"/><Relationship Id="rId14" Type="http://schemas.openxmlformats.org/officeDocument/2006/relationships/oleObject" Target="../embeddings/oleObject4.bin"/><Relationship Id="rId22" Type="http://schemas.openxmlformats.org/officeDocument/2006/relationships/oleObject" Target="../embeddings/oleObject6.bin"/><Relationship Id="rId27"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角丸四角形 28"/>
          <p:cNvSpPr/>
          <p:nvPr/>
        </p:nvSpPr>
        <p:spPr>
          <a:xfrm>
            <a:off x="73853" y="954336"/>
            <a:ext cx="7232582" cy="9217024"/>
          </a:xfrm>
          <a:prstGeom prst="roundRect">
            <a:avLst>
              <a:gd name="adj" fmla="val 2854"/>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73" tIns="47886" rIns="95773" bIns="47886" rtlCol="0" anchor="ctr"/>
          <a:lstStyle/>
          <a:p>
            <a:pPr algn="ctr"/>
            <a:endParaRPr kumimoji="1" lang="ja-JP" altLang="en-US"/>
          </a:p>
        </p:txBody>
      </p:sp>
      <p:sp>
        <p:nvSpPr>
          <p:cNvPr id="30" name="角丸四角形 29"/>
          <p:cNvSpPr/>
          <p:nvPr/>
        </p:nvSpPr>
        <p:spPr>
          <a:xfrm>
            <a:off x="213608" y="494256"/>
            <a:ext cx="7032378" cy="1445078"/>
          </a:xfrm>
          <a:prstGeom prst="roundRect">
            <a:avLst/>
          </a:prstGeom>
          <a:ln/>
        </p:spPr>
        <p:style>
          <a:lnRef idx="1">
            <a:schemeClr val="accent3"/>
          </a:lnRef>
          <a:fillRef idx="2">
            <a:schemeClr val="accent3"/>
          </a:fillRef>
          <a:effectRef idx="1">
            <a:schemeClr val="accent3"/>
          </a:effectRef>
          <a:fontRef idx="minor">
            <a:schemeClr val="dk1"/>
          </a:fontRef>
        </p:style>
        <p:txBody>
          <a:bodyPr lIns="95773" tIns="47886" rIns="95773" bIns="47886" rtlCol="0" anchor="ctr"/>
          <a:lstStyle/>
          <a:p>
            <a:pPr algn="ctr"/>
            <a:endParaRPr kumimoji="1" lang="ja-JP" altLang="en-US"/>
          </a:p>
        </p:txBody>
      </p:sp>
      <p:sp>
        <p:nvSpPr>
          <p:cNvPr id="31" name="テキスト ボックス 30"/>
          <p:cNvSpPr txBox="1"/>
          <p:nvPr/>
        </p:nvSpPr>
        <p:spPr>
          <a:xfrm>
            <a:off x="281162" y="613729"/>
            <a:ext cx="6937374" cy="1204703"/>
          </a:xfrm>
          <a:prstGeom prst="rect">
            <a:avLst/>
          </a:prstGeom>
          <a:noFill/>
        </p:spPr>
        <p:txBody>
          <a:bodyPr wrap="square" lIns="95773" tIns="47886" rIns="95773" bIns="47886" rtlCol="0">
            <a:spAutoFit/>
          </a:bodyPr>
          <a:lstStyle/>
          <a:p>
            <a:r>
              <a:rPr lang="ja-JP" altLang="en-US" sz="2400" dirty="0" smtClean="0">
                <a:ea typeface="ＤＦ特太ゴシック体" pitchFamily="1" charset="-128"/>
              </a:rPr>
              <a:t>被災された方々が</a:t>
            </a:r>
            <a:endParaRPr lang="en-US" altLang="ja-JP" sz="2400" dirty="0" smtClean="0">
              <a:ea typeface="ＤＦ特太ゴシック体" pitchFamily="1" charset="-128"/>
            </a:endParaRPr>
          </a:p>
          <a:p>
            <a:r>
              <a:rPr lang="ja-JP" altLang="en-US" sz="2400" dirty="0" smtClean="0">
                <a:ea typeface="ＤＦ特太ゴシック体" pitchFamily="1" charset="-128"/>
              </a:rPr>
              <a:t>障害福祉サービス等を利用される際に</a:t>
            </a:r>
            <a:r>
              <a:rPr lang="ja-JP" altLang="en-US" sz="2400" dirty="0">
                <a:ea typeface="ＤＦ特太ゴシック体" pitchFamily="1" charset="-128"/>
              </a:rPr>
              <a:t>は</a:t>
            </a:r>
            <a:r>
              <a:rPr lang="ja-JP" altLang="en-US" sz="2400" dirty="0" smtClean="0">
                <a:ea typeface="ＤＦ特太ゴシック体" pitchFamily="1" charset="-128"/>
              </a:rPr>
              <a:t>下記の点にご留意ください。</a:t>
            </a:r>
            <a:endParaRPr lang="en-US" altLang="ja-JP" sz="2400" dirty="0" smtClean="0">
              <a:ea typeface="ＤＦ特太ゴシック体" pitchFamily="1" charset="-128"/>
            </a:endParaRPr>
          </a:p>
        </p:txBody>
      </p:sp>
      <p:sp>
        <p:nvSpPr>
          <p:cNvPr id="22" name="角丸四角形 21"/>
          <p:cNvSpPr/>
          <p:nvPr/>
        </p:nvSpPr>
        <p:spPr>
          <a:xfrm>
            <a:off x="200621" y="2034456"/>
            <a:ext cx="6921347" cy="401270"/>
          </a:xfrm>
          <a:prstGeom prst="roundRect">
            <a:avLst/>
          </a:prstGeom>
          <a:solidFill>
            <a:srgbClr val="FF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73" tIns="47886" rIns="95773" bIns="47886" rtlCol="0" anchor="ctr"/>
          <a:lstStyle/>
          <a:p>
            <a:pPr algn="ctr"/>
            <a:endParaRPr kumimoji="1" lang="ja-JP" altLang="en-US"/>
          </a:p>
        </p:txBody>
      </p:sp>
      <p:sp>
        <p:nvSpPr>
          <p:cNvPr id="23" name="テキスト ボックス 22"/>
          <p:cNvSpPr txBox="1"/>
          <p:nvPr/>
        </p:nvSpPr>
        <p:spPr>
          <a:xfrm>
            <a:off x="194633" y="2034456"/>
            <a:ext cx="6937374" cy="373706"/>
          </a:xfrm>
          <a:prstGeom prst="rect">
            <a:avLst/>
          </a:prstGeom>
          <a:noFill/>
        </p:spPr>
        <p:txBody>
          <a:bodyPr wrap="square" lIns="95773" tIns="47886" rIns="95773" bIns="47886" rtlCol="0">
            <a:spAutoFit/>
          </a:bodyPr>
          <a:lstStyle/>
          <a:p>
            <a:r>
              <a:rPr lang="ja-JP" altLang="en-US" sz="1800" dirty="0" smtClean="0">
                <a:solidFill>
                  <a:schemeClr val="tx1">
                    <a:lumMod val="95000"/>
                    <a:lumOff val="5000"/>
                  </a:schemeClr>
                </a:solidFill>
                <a:ea typeface="ＤＦ特太ゴシック体" pitchFamily="1" charset="-128"/>
              </a:rPr>
              <a:t>１．</a:t>
            </a:r>
            <a:r>
              <a:rPr lang="ja-JP" altLang="en-US" sz="1800" dirty="0">
                <a:solidFill>
                  <a:schemeClr val="tx1">
                    <a:lumMod val="95000"/>
                    <a:lumOff val="5000"/>
                  </a:schemeClr>
                </a:solidFill>
                <a:ea typeface="ＤＦ特太ゴシック体" pitchFamily="1" charset="-128"/>
              </a:rPr>
              <a:t>受給者</a:t>
            </a:r>
            <a:r>
              <a:rPr lang="ja-JP" altLang="en-US" sz="1800" dirty="0" smtClean="0">
                <a:solidFill>
                  <a:schemeClr val="tx1">
                    <a:lumMod val="95000"/>
                    <a:lumOff val="5000"/>
                  </a:schemeClr>
                </a:solidFill>
                <a:ea typeface="ＤＦ特太ゴシック体" pitchFamily="1" charset="-128"/>
              </a:rPr>
              <a:t>証の提示がなくてもサービスを提供できます。</a:t>
            </a:r>
            <a:endParaRPr lang="ja-JP" altLang="en-US" sz="1800" dirty="0">
              <a:solidFill>
                <a:schemeClr val="tx1">
                  <a:lumMod val="95000"/>
                  <a:lumOff val="5000"/>
                </a:schemeClr>
              </a:solidFill>
              <a:ea typeface="ＤＦ特太ゴシック体" pitchFamily="1" charset="-128"/>
            </a:endParaRPr>
          </a:p>
        </p:txBody>
      </p:sp>
      <p:sp>
        <p:nvSpPr>
          <p:cNvPr id="17" name="テキスト ボックス 16"/>
          <p:cNvSpPr txBox="1"/>
          <p:nvPr/>
        </p:nvSpPr>
        <p:spPr>
          <a:xfrm>
            <a:off x="89744" y="90240"/>
            <a:ext cx="5616624" cy="389095"/>
          </a:xfrm>
          <a:prstGeom prst="rect">
            <a:avLst/>
          </a:prstGeom>
          <a:noFill/>
        </p:spPr>
        <p:txBody>
          <a:bodyPr wrap="square" lIns="95773" tIns="47886" rIns="95773" bIns="47886" rtlCol="0">
            <a:spAutoFit/>
          </a:bodyPr>
          <a:lstStyle/>
          <a:p>
            <a:r>
              <a:rPr lang="ja-JP" altLang="en-US" dirty="0">
                <a:ea typeface="ＤＦ特太ゴシック体" pitchFamily="1" charset="-128"/>
              </a:rPr>
              <a:t>障害</a:t>
            </a:r>
            <a:r>
              <a:rPr lang="ja-JP" altLang="en-US" dirty="0" smtClean="0">
                <a:ea typeface="ＤＦ特太ゴシック体" pitchFamily="1" charset="-128"/>
              </a:rPr>
              <a:t>福祉サービス事業所</a:t>
            </a:r>
            <a:r>
              <a:rPr kumimoji="1" lang="ja-JP" altLang="en-US" dirty="0" smtClean="0">
                <a:ea typeface="ＤＦ特太ゴシック体" pitchFamily="1" charset="-128"/>
              </a:rPr>
              <a:t>の方々へ</a:t>
            </a:r>
            <a:endParaRPr kumimoji="1" lang="ja-JP" altLang="en-US" dirty="0">
              <a:ea typeface="ＤＦ特太ゴシック体" pitchFamily="1" charset="-128"/>
            </a:endParaRPr>
          </a:p>
        </p:txBody>
      </p:sp>
      <p:sp>
        <p:nvSpPr>
          <p:cNvPr id="10" name="テキスト ボックス 9"/>
          <p:cNvSpPr txBox="1"/>
          <p:nvPr/>
        </p:nvSpPr>
        <p:spPr>
          <a:xfrm>
            <a:off x="145768" y="2505682"/>
            <a:ext cx="7099789" cy="896926"/>
          </a:xfrm>
          <a:prstGeom prst="rect">
            <a:avLst/>
          </a:prstGeom>
          <a:noFill/>
        </p:spPr>
        <p:txBody>
          <a:bodyPr wrap="square" lIns="95773" tIns="47886" rIns="95773" bIns="47886" rtlCol="0">
            <a:spAutoFit/>
          </a:bodyPr>
          <a:lstStyle/>
          <a:p>
            <a:r>
              <a:rPr lang="ja-JP" altLang="en-US" sz="1300" dirty="0" smtClean="0"/>
              <a:t>　 被災により、利用者の方が受給者証を紛失又は自宅等に残したまま避難し、</a:t>
            </a:r>
            <a:r>
              <a:rPr lang="ja-JP" altLang="en-US" sz="1300" dirty="0"/>
              <a:t>提示</a:t>
            </a:r>
            <a:r>
              <a:rPr lang="ja-JP" altLang="en-US" sz="1300" dirty="0" smtClean="0"/>
              <a:t>できない場合でも、利用者さんの</a:t>
            </a:r>
            <a:endParaRPr lang="en-US" altLang="ja-JP" sz="1300" dirty="0" smtClean="0"/>
          </a:p>
          <a:p>
            <a:pPr indent="177800"/>
            <a:r>
              <a:rPr lang="ja-JP" altLang="en-US" sz="1300" dirty="0" smtClean="0"/>
              <a:t>・氏名　・生年月日　・居住地</a:t>
            </a:r>
            <a:endParaRPr lang="en-US" altLang="ja-JP" sz="1300" dirty="0" smtClean="0"/>
          </a:p>
          <a:p>
            <a:r>
              <a:rPr lang="ja-JP" altLang="en-US" sz="1300" dirty="0" smtClean="0"/>
              <a:t>を確認し、障害福祉サービス等</a:t>
            </a:r>
            <a:r>
              <a:rPr lang="ja-JP" altLang="en-US" sz="1300" dirty="0"/>
              <a:t>と</a:t>
            </a:r>
            <a:r>
              <a:rPr lang="ja-JP" altLang="en-US" sz="1300" dirty="0" smtClean="0"/>
              <a:t>して取り扱います。</a:t>
            </a:r>
            <a:endParaRPr lang="en-US" altLang="ja-JP" sz="1300" dirty="0" smtClean="0"/>
          </a:p>
        </p:txBody>
      </p:sp>
      <p:sp>
        <p:nvSpPr>
          <p:cNvPr id="14" name="テキスト ボックス 13"/>
          <p:cNvSpPr txBox="1"/>
          <p:nvPr/>
        </p:nvSpPr>
        <p:spPr>
          <a:xfrm>
            <a:off x="82439" y="7360415"/>
            <a:ext cx="7099789" cy="696872"/>
          </a:xfrm>
          <a:prstGeom prst="rect">
            <a:avLst/>
          </a:prstGeom>
          <a:noFill/>
        </p:spPr>
        <p:txBody>
          <a:bodyPr wrap="square" lIns="95773" tIns="47886" rIns="95773" bIns="47886" rtlCol="0">
            <a:spAutoFit/>
          </a:bodyPr>
          <a:lstStyle/>
          <a:p>
            <a:r>
              <a:rPr lang="ja-JP" altLang="en-US" sz="1300" dirty="0" smtClean="0"/>
              <a:t>　 通常の支給決定手続がとられない場合には、ご利用される方からの聞き取りなどで支給決定や支給決定の変更が行われます。</a:t>
            </a:r>
            <a:endParaRPr lang="en-US" altLang="ja-JP" sz="1300" dirty="0">
              <a:latin typeface="+mj-ea"/>
              <a:ea typeface="+mj-ea"/>
            </a:endParaRPr>
          </a:p>
          <a:p>
            <a:r>
              <a:rPr lang="ja-JP" altLang="en-US" sz="1300" dirty="0" smtClean="0">
                <a:latin typeface="+mj-ea"/>
                <a:ea typeface="+mj-ea"/>
              </a:rPr>
              <a:t>　</a:t>
            </a:r>
            <a:r>
              <a:rPr lang="ja-JP" altLang="en-US" sz="1300" dirty="0">
                <a:latin typeface="+mj-ea"/>
                <a:ea typeface="+mj-ea"/>
              </a:rPr>
              <a:t>　</a:t>
            </a:r>
            <a:r>
              <a:rPr lang="ja-JP" altLang="en-US" sz="1300" dirty="0" smtClean="0">
                <a:latin typeface="+mj-ea"/>
                <a:ea typeface="+mj-ea"/>
              </a:rPr>
              <a:t>対象の方がいる場合は、市町村にご確認下さい。</a:t>
            </a:r>
            <a:endParaRPr lang="en-US" altLang="ja-JP" sz="1300" dirty="0" smtClean="0"/>
          </a:p>
        </p:txBody>
      </p:sp>
      <p:sp>
        <p:nvSpPr>
          <p:cNvPr id="27" name="角丸四角形 26"/>
          <p:cNvSpPr/>
          <p:nvPr/>
        </p:nvSpPr>
        <p:spPr>
          <a:xfrm>
            <a:off x="179903" y="6714976"/>
            <a:ext cx="6937374" cy="608351"/>
          </a:xfrm>
          <a:prstGeom prst="roundRect">
            <a:avLst/>
          </a:prstGeom>
          <a:solidFill>
            <a:srgbClr val="FF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73" tIns="47886" rIns="95773" bIns="47886" rtlCol="0" anchor="ctr"/>
          <a:lstStyle/>
          <a:p>
            <a:pPr algn="ctr"/>
            <a:endParaRPr kumimoji="1" lang="ja-JP" altLang="en-US"/>
          </a:p>
        </p:txBody>
      </p:sp>
      <p:sp>
        <p:nvSpPr>
          <p:cNvPr id="28" name="テキスト ボックス 27"/>
          <p:cNvSpPr txBox="1"/>
          <p:nvPr/>
        </p:nvSpPr>
        <p:spPr>
          <a:xfrm>
            <a:off x="151876" y="6712343"/>
            <a:ext cx="6922644" cy="650705"/>
          </a:xfrm>
          <a:prstGeom prst="rect">
            <a:avLst/>
          </a:prstGeom>
          <a:noFill/>
        </p:spPr>
        <p:txBody>
          <a:bodyPr wrap="square" lIns="95773" tIns="47886" rIns="95773" bIns="47886" rtlCol="0">
            <a:spAutoFit/>
          </a:bodyPr>
          <a:lstStyle/>
          <a:p>
            <a:pPr marL="355600" indent="-355600"/>
            <a:r>
              <a:rPr lang="ja-JP" altLang="en-US" sz="1800" dirty="0">
                <a:solidFill>
                  <a:schemeClr val="tx1">
                    <a:lumMod val="95000"/>
                    <a:lumOff val="5000"/>
                  </a:schemeClr>
                </a:solidFill>
                <a:ea typeface="ＤＦ特太ゴシック体" pitchFamily="1" charset="-128"/>
              </a:rPr>
              <a:t>３</a:t>
            </a:r>
            <a:r>
              <a:rPr lang="ja-JP" altLang="en-US" sz="1800" dirty="0" smtClean="0">
                <a:solidFill>
                  <a:schemeClr val="tx1">
                    <a:lumMod val="95000"/>
                    <a:lumOff val="5000"/>
                  </a:schemeClr>
                </a:solidFill>
                <a:ea typeface="ＤＦ特太ゴシック体" pitchFamily="1" charset="-128"/>
              </a:rPr>
              <a:t>．新規の支給決定や支給決定の変更が簡易な手続で受けることができます。</a:t>
            </a:r>
            <a:endParaRPr lang="ja-JP" altLang="en-US" sz="1800" dirty="0">
              <a:solidFill>
                <a:schemeClr val="tx1">
                  <a:lumMod val="95000"/>
                  <a:lumOff val="5000"/>
                </a:schemeClr>
              </a:solidFill>
              <a:ea typeface="ＤＦ特太ゴシック体" pitchFamily="1" charset="-128"/>
            </a:endParaRPr>
          </a:p>
        </p:txBody>
      </p:sp>
      <p:sp>
        <p:nvSpPr>
          <p:cNvPr id="19" name="角丸四角形 18"/>
          <p:cNvSpPr/>
          <p:nvPr/>
        </p:nvSpPr>
        <p:spPr>
          <a:xfrm>
            <a:off x="227610" y="3405930"/>
            <a:ext cx="6894358" cy="428726"/>
          </a:xfrm>
          <a:prstGeom prst="roundRect">
            <a:avLst/>
          </a:prstGeom>
          <a:solidFill>
            <a:srgbClr val="FF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73" tIns="47886" rIns="95773" bIns="47886" rtlCol="0" anchor="ctr"/>
          <a:lstStyle/>
          <a:p>
            <a:pPr algn="ctr"/>
            <a:endParaRPr kumimoji="1" lang="ja-JP" altLang="en-US"/>
          </a:p>
        </p:txBody>
      </p:sp>
      <p:sp>
        <p:nvSpPr>
          <p:cNvPr id="32" name="テキスト ボックス 31"/>
          <p:cNvSpPr txBox="1"/>
          <p:nvPr/>
        </p:nvSpPr>
        <p:spPr>
          <a:xfrm>
            <a:off x="198517" y="3388942"/>
            <a:ext cx="6552580" cy="373706"/>
          </a:xfrm>
          <a:prstGeom prst="rect">
            <a:avLst/>
          </a:prstGeom>
          <a:noFill/>
        </p:spPr>
        <p:txBody>
          <a:bodyPr wrap="square" lIns="95773" tIns="47886" rIns="95773" bIns="47886" rtlCol="0">
            <a:spAutoFit/>
          </a:bodyPr>
          <a:lstStyle/>
          <a:p>
            <a:r>
              <a:rPr lang="ja-JP" altLang="en-US" sz="1800" dirty="0">
                <a:solidFill>
                  <a:schemeClr val="tx1">
                    <a:lumMod val="95000"/>
                    <a:lumOff val="5000"/>
                  </a:schemeClr>
                </a:solidFill>
                <a:ea typeface="ＤＦ特太ゴシック体" pitchFamily="1" charset="-128"/>
              </a:rPr>
              <a:t>２．利用者負担の免除や支払いの</a:t>
            </a:r>
            <a:r>
              <a:rPr lang="ja-JP" altLang="en-US" sz="1800" dirty="0" smtClean="0">
                <a:solidFill>
                  <a:schemeClr val="tx1">
                    <a:lumMod val="95000"/>
                    <a:lumOff val="5000"/>
                  </a:schemeClr>
                </a:solidFill>
                <a:ea typeface="ＤＦ特太ゴシック体" pitchFamily="1" charset="-128"/>
              </a:rPr>
              <a:t>猶予があります。</a:t>
            </a:r>
            <a:endParaRPr lang="ja-JP" altLang="en-US" sz="1800" dirty="0">
              <a:solidFill>
                <a:schemeClr val="tx1">
                  <a:lumMod val="95000"/>
                  <a:lumOff val="5000"/>
                </a:schemeClr>
              </a:solidFill>
              <a:ea typeface="ＤＦ特太ゴシック体" pitchFamily="1" charset="-128"/>
            </a:endParaRPr>
          </a:p>
        </p:txBody>
      </p:sp>
      <p:sp>
        <p:nvSpPr>
          <p:cNvPr id="33" name="テキスト ボックス 32"/>
          <p:cNvSpPr txBox="1"/>
          <p:nvPr/>
        </p:nvSpPr>
        <p:spPr>
          <a:xfrm>
            <a:off x="193967" y="9279370"/>
            <a:ext cx="7099789" cy="819982"/>
          </a:xfrm>
          <a:prstGeom prst="rect">
            <a:avLst/>
          </a:prstGeom>
          <a:noFill/>
        </p:spPr>
        <p:txBody>
          <a:bodyPr wrap="square" lIns="95773" tIns="47886" rIns="95773" bIns="47886" rtlCol="0">
            <a:spAutoFit/>
          </a:bodyPr>
          <a:lstStyle/>
          <a:p>
            <a:pPr>
              <a:spcAft>
                <a:spcPts val="600"/>
              </a:spcAft>
            </a:pPr>
            <a:r>
              <a:rPr lang="en-US" altLang="ja-JP" sz="1400" dirty="0" smtClean="0"/>
              <a:t>※</a:t>
            </a:r>
            <a:r>
              <a:rPr lang="ja-JP" altLang="en-US" sz="1400" dirty="0" smtClean="0"/>
              <a:t>　上記の取扱いは、大雨の後、被災地域から他の市町村に避難された方も対象となります。</a:t>
            </a:r>
            <a:endParaRPr lang="en-US" altLang="ja-JP" sz="1400" dirty="0" smtClean="0"/>
          </a:p>
          <a:p>
            <a:r>
              <a:rPr lang="en-US" altLang="ja-JP" sz="1400" dirty="0" smtClean="0">
                <a:latin typeface="+mj-ea"/>
                <a:ea typeface="+mj-ea"/>
              </a:rPr>
              <a:t>※</a:t>
            </a:r>
            <a:r>
              <a:rPr lang="ja-JP" altLang="en-US" sz="1400" dirty="0" smtClean="0">
                <a:latin typeface="+mj-ea"/>
                <a:ea typeface="+mj-ea"/>
              </a:rPr>
              <a:t>　上記は、補装具費（上記１及び４を除く。）及び自立支援医療費の取扱いについても同様</a:t>
            </a:r>
            <a:endParaRPr lang="en-US" altLang="ja-JP" sz="1400" dirty="0" smtClean="0">
              <a:latin typeface="+mj-ea"/>
              <a:ea typeface="+mj-ea"/>
            </a:endParaRPr>
          </a:p>
          <a:p>
            <a:r>
              <a:rPr lang="ja-JP" altLang="en-US" sz="1400" dirty="0" smtClean="0">
                <a:latin typeface="+mj-ea"/>
                <a:ea typeface="+mj-ea"/>
              </a:rPr>
              <a:t>　 　です。</a:t>
            </a:r>
            <a:endParaRPr lang="en-US" altLang="ja-JP" sz="700" dirty="0" smtClean="0">
              <a:latin typeface="+mj-ea"/>
              <a:ea typeface="+mj-ea"/>
            </a:endParaRPr>
          </a:p>
        </p:txBody>
      </p:sp>
      <p:pic>
        <p:nvPicPr>
          <p:cNvPr id="20" name="Picture 5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2192" y="628402"/>
            <a:ext cx="426332" cy="398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Box 55"/>
          <p:cNvSpPr txBox="1">
            <a:spLocks noChangeArrowheads="1"/>
          </p:cNvSpPr>
          <p:nvPr/>
        </p:nvSpPr>
        <p:spPr bwMode="auto">
          <a:xfrm>
            <a:off x="4554240" y="738312"/>
            <a:ext cx="1363599"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1050" b="1" dirty="0">
                <a:ea typeface="HG丸ｺﾞｼｯｸM-PRO" pitchFamily="50" charset="-128"/>
              </a:rPr>
              <a:t>厚生労働省</a:t>
            </a:r>
          </a:p>
        </p:txBody>
      </p:sp>
      <p:sp>
        <p:nvSpPr>
          <p:cNvPr id="24" name="Text Box 56"/>
          <p:cNvSpPr txBox="1">
            <a:spLocks noChangeArrowheads="1"/>
          </p:cNvSpPr>
          <p:nvPr/>
        </p:nvSpPr>
        <p:spPr bwMode="auto">
          <a:xfrm>
            <a:off x="4554240" y="882328"/>
            <a:ext cx="253851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800" b="1" dirty="0">
                <a:ea typeface="HG丸ｺﾞｼｯｸM-PRO" pitchFamily="50" charset="-128"/>
              </a:rPr>
              <a:t>Ministry of Health </a:t>
            </a:r>
            <a:r>
              <a:rPr lang="en-US" altLang="ja-JP" sz="800" b="1" dirty="0" err="1">
                <a:ea typeface="HG丸ｺﾞｼｯｸM-PRO" pitchFamily="50" charset="-128"/>
              </a:rPr>
              <a:t>Labour</a:t>
            </a:r>
            <a:r>
              <a:rPr lang="en-US" altLang="ja-JP" sz="800" b="1" dirty="0">
                <a:ea typeface="HG丸ｺﾞｼｯｸM-PRO" pitchFamily="50" charset="-128"/>
              </a:rPr>
              <a:t> and Welfare</a:t>
            </a:r>
          </a:p>
        </p:txBody>
      </p:sp>
      <p:sp>
        <p:nvSpPr>
          <p:cNvPr id="34" name="Text Box 88"/>
          <p:cNvSpPr txBox="1">
            <a:spLocks noChangeArrowheads="1"/>
          </p:cNvSpPr>
          <p:nvPr/>
        </p:nvSpPr>
        <p:spPr bwMode="auto">
          <a:xfrm>
            <a:off x="4554240" y="594876"/>
            <a:ext cx="216764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900" b="1" dirty="0">
                <a:solidFill>
                  <a:srgbClr val="006600"/>
                </a:solidFill>
                <a:ea typeface="HG丸ｺﾞｼｯｸM-PRO" pitchFamily="50" charset="-128"/>
              </a:rPr>
              <a:t>ひと、くらし、みらいのために</a:t>
            </a:r>
          </a:p>
        </p:txBody>
      </p:sp>
      <p:sp>
        <p:nvSpPr>
          <p:cNvPr id="36" name="テキスト ボックス 35"/>
          <p:cNvSpPr txBox="1"/>
          <p:nvPr/>
        </p:nvSpPr>
        <p:spPr>
          <a:xfrm>
            <a:off x="140318" y="3915644"/>
            <a:ext cx="7078218" cy="1143148"/>
          </a:xfrm>
          <a:prstGeom prst="rect">
            <a:avLst/>
          </a:prstGeom>
          <a:noFill/>
        </p:spPr>
        <p:txBody>
          <a:bodyPr wrap="square" lIns="95773" tIns="47886" rIns="95773" bIns="47886" rtlCol="0">
            <a:spAutoFit/>
          </a:bodyPr>
          <a:lstStyle/>
          <a:p>
            <a:r>
              <a:rPr lang="ja-JP" altLang="en-US" sz="1300" dirty="0" smtClean="0"/>
              <a:t>　</a:t>
            </a:r>
            <a:r>
              <a:rPr lang="ja-JP" altLang="en-US" sz="1300" dirty="0"/>
              <a:t> </a:t>
            </a:r>
            <a:r>
              <a:rPr lang="ja-JP" altLang="en-US" sz="1300" dirty="0" smtClean="0"/>
              <a:t>被災された方で利用者負担のある方について利用者負担の免除や支払いの猶予がありますので、市町村に対象者の範囲などをご確認下さい。　　　</a:t>
            </a:r>
            <a:r>
              <a:rPr lang="ja-JP" altLang="en-US" sz="1300" u="sng" dirty="0" smtClean="0">
                <a:latin typeface="+mj-lt"/>
              </a:rPr>
              <a:t>　</a:t>
            </a:r>
            <a:endParaRPr lang="en-US" altLang="ja-JP" sz="1300" u="sng" dirty="0" smtClean="0">
              <a:latin typeface="+mj-lt"/>
            </a:endParaRPr>
          </a:p>
          <a:p>
            <a:r>
              <a:rPr lang="ja-JP" altLang="en-US" sz="1300" dirty="0" smtClean="0"/>
              <a:t>　  障害福祉サービス事業所は利用料の額も含めた全額を請求してください。</a:t>
            </a:r>
            <a:endParaRPr lang="en-US" altLang="ja-JP" sz="1300" dirty="0" smtClean="0"/>
          </a:p>
          <a:p>
            <a:r>
              <a:rPr lang="ja-JP" altLang="en-US" sz="1300" dirty="0" smtClean="0">
                <a:solidFill>
                  <a:prstClr val="black"/>
                </a:solidFill>
              </a:rPr>
              <a:t>　   </a:t>
            </a:r>
            <a:r>
              <a:rPr lang="en-US" altLang="ja-JP" sz="1300" dirty="0" smtClean="0">
                <a:solidFill>
                  <a:prstClr val="black"/>
                </a:solidFill>
              </a:rPr>
              <a:t>※</a:t>
            </a:r>
            <a:r>
              <a:rPr lang="ja-JP" altLang="en-US" sz="1300" dirty="0" smtClean="0">
                <a:solidFill>
                  <a:prstClr val="black"/>
                </a:solidFill>
              </a:rPr>
              <a:t>食費等に</a:t>
            </a:r>
            <a:r>
              <a:rPr lang="ja-JP" altLang="en-US" sz="1300" dirty="0">
                <a:solidFill>
                  <a:prstClr val="black"/>
                </a:solidFill>
              </a:rPr>
              <a:t>ついては、従来どおり支払いを受けて</a:t>
            </a:r>
            <a:r>
              <a:rPr lang="ja-JP" altLang="en-US" sz="1300" dirty="0" smtClean="0">
                <a:solidFill>
                  <a:prstClr val="black"/>
                </a:solidFill>
              </a:rPr>
              <a:t>ください。</a:t>
            </a:r>
            <a:endParaRPr lang="en-US" altLang="ja-JP" sz="1300" dirty="0" smtClean="0">
              <a:solidFill>
                <a:prstClr val="black"/>
              </a:solidFill>
            </a:endParaRPr>
          </a:p>
          <a:p>
            <a:endParaRPr lang="ja-JP" altLang="en-US" sz="1600" dirty="0"/>
          </a:p>
        </p:txBody>
      </p:sp>
      <p:cxnSp>
        <p:nvCxnSpPr>
          <p:cNvPr id="3" name="直線コネクタ 2"/>
          <p:cNvCxnSpPr/>
          <p:nvPr/>
        </p:nvCxnSpPr>
        <p:spPr>
          <a:xfrm>
            <a:off x="138174" y="9163248"/>
            <a:ext cx="7183246" cy="0"/>
          </a:xfrm>
          <a:prstGeom prst="line">
            <a:avLst/>
          </a:prstGeom>
          <a:ln w="31750">
            <a:solidFill>
              <a:schemeClr val="tx1"/>
            </a:solidFill>
            <a:prstDash val="sysDot"/>
          </a:ln>
        </p:spPr>
        <p:style>
          <a:lnRef idx="1">
            <a:schemeClr val="dk1"/>
          </a:lnRef>
          <a:fillRef idx="0">
            <a:schemeClr val="dk1"/>
          </a:fillRef>
          <a:effectRef idx="0">
            <a:schemeClr val="dk1"/>
          </a:effectRef>
          <a:fontRef idx="minor">
            <a:schemeClr val="tx1"/>
          </a:fontRef>
        </p:style>
      </p:cxnSp>
      <p:sp>
        <p:nvSpPr>
          <p:cNvPr id="25" name="角丸四角形 24"/>
          <p:cNvSpPr/>
          <p:nvPr/>
        </p:nvSpPr>
        <p:spPr>
          <a:xfrm>
            <a:off x="179903" y="8083128"/>
            <a:ext cx="6937374" cy="360041"/>
          </a:xfrm>
          <a:prstGeom prst="roundRect">
            <a:avLst/>
          </a:prstGeom>
          <a:solidFill>
            <a:srgbClr val="FF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73" tIns="47886" rIns="95773" bIns="47886" rtlCol="0" anchor="ctr"/>
          <a:lstStyle/>
          <a:p>
            <a:pPr marL="355600" indent="-355600"/>
            <a:r>
              <a:rPr lang="ja-JP" altLang="en-US" sz="1600" dirty="0" smtClean="0">
                <a:solidFill>
                  <a:schemeClr val="tx1">
                    <a:lumMod val="95000"/>
                    <a:lumOff val="5000"/>
                  </a:schemeClr>
                </a:solidFill>
                <a:ea typeface="ＤＦ特太ゴシック体" pitchFamily="1" charset="-128"/>
              </a:rPr>
              <a:t>４．支給決定の有効期限が自動的に延長されます。</a:t>
            </a:r>
            <a:endParaRPr lang="ja-JP" altLang="en-US" sz="1600" dirty="0">
              <a:solidFill>
                <a:schemeClr val="tx1">
                  <a:lumMod val="95000"/>
                  <a:lumOff val="5000"/>
                </a:schemeClr>
              </a:solidFill>
              <a:ea typeface="ＤＦ特太ゴシック体" pitchFamily="1" charset="-128"/>
            </a:endParaRPr>
          </a:p>
        </p:txBody>
      </p:sp>
      <p:sp>
        <p:nvSpPr>
          <p:cNvPr id="26" name="テキスト ボックス 25"/>
          <p:cNvSpPr txBox="1"/>
          <p:nvPr/>
        </p:nvSpPr>
        <p:spPr>
          <a:xfrm>
            <a:off x="181300" y="8515176"/>
            <a:ext cx="7099789" cy="496817"/>
          </a:xfrm>
          <a:prstGeom prst="rect">
            <a:avLst/>
          </a:prstGeom>
          <a:noFill/>
        </p:spPr>
        <p:txBody>
          <a:bodyPr wrap="square" lIns="95773" tIns="47886" rIns="95773" bIns="47886" rtlCol="0">
            <a:spAutoFit/>
          </a:bodyPr>
          <a:lstStyle/>
          <a:p>
            <a:r>
              <a:rPr lang="ja-JP" altLang="en-US" sz="1300" dirty="0" smtClean="0">
                <a:latin typeface="+mn-ea"/>
              </a:rPr>
              <a:t>　 </a:t>
            </a:r>
            <a:r>
              <a:rPr lang="ja-JP" altLang="en-US" sz="1300" dirty="0">
                <a:latin typeface="+mn-ea"/>
              </a:rPr>
              <a:t>支給決定の有効期間</a:t>
            </a:r>
            <a:r>
              <a:rPr lang="ja-JP" altLang="en-US" sz="1300" dirty="0" smtClean="0">
                <a:latin typeface="+mn-ea"/>
              </a:rPr>
              <a:t>が令和２年７月３日から令和２年</a:t>
            </a:r>
            <a:r>
              <a:rPr lang="en-US" altLang="ja-JP" sz="1300" dirty="0" smtClean="0">
                <a:latin typeface="+mn-ea"/>
              </a:rPr>
              <a:t>12</a:t>
            </a:r>
            <a:r>
              <a:rPr lang="ja-JP" altLang="en-US" sz="1300" dirty="0" smtClean="0">
                <a:latin typeface="+mn-ea"/>
              </a:rPr>
              <a:t>月</a:t>
            </a:r>
            <a:r>
              <a:rPr lang="en-US" altLang="ja-JP" sz="1300" dirty="0" smtClean="0">
                <a:latin typeface="+mn-ea"/>
              </a:rPr>
              <a:t>27</a:t>
            </a:r>
            <a:r>
              <a:rPr lang="ja-JP" altLang="en-US" sz="1300" dirty="0" smtClean="0">
                <a:latin typeface="+mn-ea"/>
              </a:rPr>
              <a:t>日までの間に満了する場合は、令和２年</a:t>
            </a:r>
            <a:r>
              <a:rPr lang="en-US" altLang="ja-JP" sz="1300" dirty="0" smtClean="0">
                <a:latin typeface="+mn-ea"/>
              </a:rPr>
              <a:t>12</a:t>
            </a:r>
            <a:r>
              <a:rPr lang="ja-JP" altLang="en-US" sz="1300" dirty="0" smtClean="0">
                <a:latin typeface="+mn-ea"/>
              </a:rPr>
              <a:t>月</a:t>
            </a:r>
            <a:r>
              <a:rPr lang="en-US" altLang="ja-JP" sz="1300" dirty="0" smtClean="0">
                <a:latin typeface="+mn-ea"/>
              </a:rPr>
              <a:t>28</a:t>
            </a:r>
            <a:r>
              <a:rPr lang="ja-JP" altLang="en-US" sz="1300" dirty="0" smtClean="0">
                <a:latin typeface="+mn-ea"/>
              </a:rPr>
              <a:t>日まで自動的に延長されます。</a:t>
            </a:r>
            <a:endParaRPr lang="en-US" altLang="ja-JP" sz="1300" dirty="0" smtClean="0">
              <a:latin typeface="+mn-ea"/>
            </a:endParaRPr>
          </a:p>
        </p:txBody>
      </p:sp>
      <p:sp>
        <p:nvSpPr>
          <p:cNvPr id="4" name="テキスト ボックス 3"/>
          <p:cNvSpPr txBox="1"/>
          <p:nvPr/>
        </p:nvSpPr>
        <p:spPr>
          <a:xfrm>
            <a:off x="281162" y="4847411"/>
            <a:ext cx="6877669" cy="1723549"/>
          </a:xfrm>
          <a:prstGeom prst="rect">
            <a:avLst/>
          </a:prstGeom>
          <a:noFill/>
          <a:ln w="44450" cmpd="dbl">
            <a:solidFill>
              <a:schemeClr val="tx1"/>
            </a:solidFill>
          </a:ln>
        </p:spPr>
        <p:txBody>
          <a:bodyPr wrap="square" rtlCol="0">
            <a:spAutoFit/>
          </a:bodyPr>
          <a:lstStyle/>
          <a:p>
            <a:pPr>
              <a:spcAft>
                <a:spcPts val="600"/>
              </a:spcAft>
            </a:pPr>
            <a:r>
              <a:rPr kumimoji="1" lang="ja-JP" altLang="en-US" sz="1400" b="1" u="sng" dirty="0" smtClean="0"/>
              <a:t>対象自治体</a:t>
            </a:r>
            <a:r>
              <a:rPr kumimoji="1" lang="ja-JP" altLang="en-US" sz="1400" dirty="0" smtClean="0">
                <a:latin typeface="+mj-ea"/>
                <a:ea typeface="+mj-ea"/>
              </a:rPr>
              <a:t>　（令和２年７月</a:t>
            </a:r>
            <a:r>
              <a:rPr kumimoji="1" lang="en-US" altLang="ja-JP" sz="1400" dirty="0" smtClean="0">
                <a:latin typeface="+mj-ea"/>
                <a:ea typeface="+mj-ea"/>
              </a:rPr>
              <a:t>17</a:t>
            </a:r>
            <a:r>
              <a:rPr kumimoji="1" lang="ja-JP" altLang="en-US" sz="1400" dirty="0" smtClean="0">
                <a:latin typeface="+mj-ea"/>
                <a:ea typeface="+mj-ea"/>
              </a:rPr>
              <a:t>日時点）</a:t>
            </a:r>
            <a:endParaRPr kumimoji="1" lang="en-US" altLang="ja-JP" sz="1400" dirty="0" smtClean="0">
              <a:latin typeface="+mj-ea"/>
              <a:ea typeface="+mj-ea"/>
            </a:endParaRPr>
          </a:p>
          <a:p>
            <a:r>
              <a:rPr kumimoji="1" lang="en-US" altLang="ja-JP" sz="1200" spc="300" dirty="0" smtClean="0"/>
              <a:t>【</a:t>
            </a:r>
            <a:r>
              <a:rPr kumimoji="1" lang="ja-JP" altLang="en-US" sz="1200" spc="300" dirty="0" smtClean="0"/>
              <a:t>岐阜県</a:t>
            </a:r>
            <a:r>
              <a:rPr kumimoji="1" lang="en-US" altLang="ja-JP" sz="1200" dirty="0" smtClean="0"/>
              <a:t>】</a:t>
            </a:r>
            <a:r>
              <a:rPr kumimoji="1" lang="ja-JP" altLang="en-US" sz="1200" dirty="0" smtClean="0"/>
              <a:t>　下呂市、各務原市、御嵩町</a:t>
            </a:r>
            <a:endParaRPr kumimoji="1" lang="en-US" altLang="ja-JP" sz="1200" dirty="0" smtClean="0"/>
          </a:p>
          <a:p>
            <a:r>
              <a:rPr kumimoji="1" lang="en-US" altLang="ja-JP" sz="1200" spc="300" dirty="0" smtClean="0"/>
              <a:t>【</a:t>
            </a:r>
            <a:r>
              <a:rPr kumimoji="1" lang="ja-JP" altLang="en-US" sz="1200" spc="300" dirty="0" smtClean="0"/>
              <a:t>島根県</a:t>
            </a:r>
            <a:r>
              <a:rPr kumimoji="1" lang="en-US" altLang="ja-JP" sz="1200" dirty="0" smtClean="0"/>
              <a:t>】</a:t>
            </a:r>
            <a:r>
              <a:rPr kumimoji="1" lang="ja-JP" altLang="en-US" sz="1200" dirty="0" smtClean="0"/>
              <a:t>　</a:t>
            </a:r>
            <a:r>
              <a:rPr lang="ja-JP" altLang="en-US" sz="1200" dirty="0"/>
              <a:t>江津市、</a:t>
            </a:r>
            <a:r>
              <a:rPr lang="ja-JP" altLang="en-US" sz="1200" dirty="0" smtClean="0"/>
              <a:t>美郷町</a:t>
            </a:r>
            <a:r>
              <a:rPr lang="ja-JP" altLang="en-US" sz="1200" dirty="0"/>
              <a:t>、</a:t>
            </a:r>
            <a:r>
              <a:rPr lang="ja-JP" altLang="en-US" sz="1200" dirty="0" smtClean="0"/>
              <a:t>邑南町</a:t>
            </a:r>
            <a:endParaRPr lang="en-US" altLang="ja-JP" sz="1200" dirty="0" smtClean="0"/>
          </a:p>
          <a:p>
            <a:r>
              <a:rPr lang="en-US" altLang="ja-JP" sz="1200" spc="300" dirty="0" smtClean="0"/>
              <a:t>【</a:t>
            </a:r>
            <a:r>
              <a:rPr lang="ja-JP" altLang="en-US" sz="1200" spc="300" dirty="0" smtClean="0"/>
              <a:t>熊本県</a:t>
            </a:r>
            <a:r>
              <a:rPr lang="en-US" altLang="ja-JP" sz="1200" dirty="0" smtClean="0"/>
              <a:t>】</a:t>
            </a:r>
            <a:r>
              <a:rPr lang="ja-JP" altLang="en-US" sz="1200" dirty="0" smtClean="0"/>
              <a:t>　八代市、相良村</a:t>
            </a:r>
            <a:endParaRPr lang="en-US" altLang="ja-JP" sz="1200" dirty="0" smtClean="0"/>
          </a:p>
          <a:p>
            <a:r>
              <a:rPr lang="en-US" altLang="ja-JP" sz="1200" spc="300" dirty="0" smtClean="0"/>
              <a:t>【</a:t>
            </a:r>
            <a:r>
              <a:rPr lang="ja-JP" altLang="en-US" sz="1200" spc="300" dirty="0" smtClean="0"/>
              <a:t>大分県</a:t>
            </a:r>
            <a:r>
              <a:rPr lang="en-US" altLang="ja-JP" sz="1200" dirty="0" smtClean="0"/>
              <a:t>】</a:t>
            </a:r>
            <a:r>
              <a:rPr lang="ja-JP" altLang="en-US" sz="1200" dirty="0" smtClean="0"/>
              <a:t>　別府市、杵築市、由布市</a:t>
            </a:r>
            <a:endParaRPr lang="en-US" altLang="ja-JP" sz="1200" dirty="0" smtClean="0"/>
          </a:p>
          <a:p>
            <a:pPr>
              <a:spcAft>
                <a:spcPts val="600"/>
              </a:spcAft>
            </a:pPr>
            <a:r>
              <a:rPr lang="en-US" altLang="ja-JP" sz="1200" dirty="0" smtClean="0"/>
              <a:t>【</a:t>
            </a:r>
            <a:r>
              <a:rPr lang="ja-JP" altLang="en-US" sz="1200" dirty="0" smtClean="0"/>
              <a:t>鹿児島県</a:t>
            </a:r>
            <a:r>
              <a:rPr lang="en-US" altLang="ja-JP" sz="1200" dirty="0" smtClean="0"/>
              <a:t>】</a:t>
            </a:r>
            <a:r>
              <a:rPr lang="ja-JP" altLang="en-US" sz="1200" dirty="0" smtClean="0"/>
              <a:t>　西之表市、さつま町、錦江町</a:t>
            </a:r>
            <a:endParaRPr kumimoji="1" lang="en-US" altLang="ja-JP" sz="1200" dirty="0"/>
          </a:p>
          <a:p>
            <a:r>
              <a:rPr kumimoji="1" lang="ja-JP" altLang="en-US" sz="1100" dirty="0" smtClean="0"/>
              <a:t>　</a:t>
            </a:r>
            <a:r>
              <a:rPr kumimoji="1" lang="en-US" altLang="ja-JP" sz="1100" dirty="0" smtClean="0"/>
              <a:t>※</a:t>
            </a:r>
            <a:r>
              <a:rPr kumimoji="1" lang="ja-JP" altLang="en-US" sz="1100" dirty="0" smtClean="0"/>
              <a:t>上記以外の自治体についても利用者負担の免除や支払いが猶予される場合があります。</a:t>
            </a:r>
            <a:endParaRPr kumimoji="1" lang="en-US" altLang="ja-JP" sz="1100" dirty="0" smtClean="0"/>
          </a:p>
          <a:p>
            <a:r>
              <a:rPr kumimoji="1" lang="ja-JP" altLang="en-US" sz="1100" dirty="0" smtClean="0"/>
              <a:t>　　  詳細は各自治体にお問い合わせください。</a:t>
            </a:r>
            <a:endParaRPr kumimoji="1" lang="ja-JP" alt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233760" y="7939112"/>
            <a:ext cx="6937374" cy="945563"/>
          </a:xfrm>
          <a:prstGeom prst="roundRect">
            <a:avLst/>
          </a:prstGeom>
          <a:solidFill>
            <a:srgbClr val="FF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73" tIns="47886" rIns="95773" bIns="47886" rtlCol="0" anchor="ctr"/>
          <a:lstStyle/>
          <a:p>
            <a:pPr algn="ctr"/>
            <a:endParaRPr kumimoji="1" lang="ja-JP" altLang="en-US" dirty="0"/>
          </a:p>
        </p:txBody>
      </p:sp>
      <p:sp>
        <p:nvSpPr>
          <p:cNvPr id="29" name="角丸四角形 28"/>
          <p:cNvSpPr/>
          <p:nvPr/>
        </p:nvSpPr>
        <p:spPr>
          <a:xfrm>
            <a:off x="73853" y="1026344"/>
            <a:ext cx="7232582" cy="9145017"/>
          </a:xfrm>
          <a:prstGeom prst="roundRect">
            <a:avLst>
              <a:gd name="adj" fmla="val 2854"/>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73" tIns="47886" rIns="95773" bIns="47886" rtlCol="0" anchor="ctr"/>
          <a:lstStyle/>
          <a:p>
            <a:pPr algn="ctr"/>
            <a:endParaRPr kumimoji="1" lang="ja-JP" altLang="en-US"/>
          </a:p>
        </p:txBody>
      </p:sp>
      <p:sp>
        <p:nvSpPr>
          <p:cNvPr id="30" name="角丸四角形 29"/>
          <p:cNvSpPr/>
          <p:nvPr/>
        </p:nvSpPr>
        <p:spPr>
          <a:xfrm>
            <a:off x="221457" y="522288"/>
            <a:ext cx="6937374" cy="1296144"/>
          </a:xfrm>
          <a:prstGeom prst="roundRect">
            <a:avLst/>
          </a:prstGeom>
          <a:solidFill>
            <a:schemeClr val="accent6">
              <a:lumMod val="40000"/>
              <a:lumOff val="60000"/>
            </a:schemeClr>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95773" tIns="47886" rIns="95773" bIns="47886" rtlCol="0" anchor="ctr"/>
          <a:lstStyle/>
          <a:p>
            <a:pPr algn="ctr"/>
            <a:endParaRPr kumimoji="1" lang="ja-JP" altLang="en-US"/>
          </a:p>
        </p:txBody>
      </p:sp>
      <p:sp>
        <p:nvSpPr>
          <p:cNvPr id="22" name="角丸四角形 21"/>
          <p:cNvSpPr/>
          <p:nvPr/>
        </p:nvSpPr>
        <p:spPr>
          <a:xfrm>
            <a:off x="247740" y="1962448"/>
            <a:ext cx="6937374" cy="477188"/>
          </a:xfrm>
          <a:prstGeom prst="roundRect">
            <a:avLst/>
          </a:prstGeom>
          <a:solidFill>
            <a:srgbClr val="FF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73" tIns="47886" rIns="95773" bIns="47886" rtlCol="0" anchor="ctr"/>
          <a:lstStyle/>
          <a:p>
            <a:pPr algn="ctr"/>
            <a:endParaRPr kumimoji="1" lang="ja-JP" altLang="en-US"/>
          </a:p>
        </p:txBody>
      </p:sp>
      <p:sp>
        <p:nvSpPr>
          <p:cNvPr id="17" name="テキスト ボックス 16"/>
          <p:cNvSpPr txBox="1"/>
          <p:nvPr/>
        </p:nvSpPr>
        <p:spPr>
          <a:xfrm>
            <a:off x="233760" y="162248"/>
            <a:ext cx="5464616" cy="312151"/>
          </a:xfrm>
          <a:prstGeom prst="rect">
            <a:avLst/>
          </a:prstGeom>
          <a:noFill/>
        </p:spPr>
        <p:txBody>
          <a:bodyPr wrap="square" lIns="95773" tIns="47886" rIns="95773" bIns="47886" rtlCol="0">
            <a:spAutoFit/>
          </a:bodyPr>
          <a:lstStyle/>
          <a:p>
            <a:endParaRPr kumimoji="1" lang="ja-JP" altLang="en-US" sz="1400" dirty="0">
              <a:ea typeface="ＤＦ特太ゴシック体" pitchFamily="1" charset="-128"/>
            </a:endParaRPr>
          </a:p>
        </p:txBody>
      </p:sp>
      <p:sp>
        <p:nvSpPr>
          <p:cNvPr id="12" name="テキスト ボックス 11"/>
          <p:cNvSpPr txBox="1"/>
          <p:nvPr/>
        </p:nvSpPr>
        <p:spPr>
          <a:xfrm>
            <a:off x="190617" y="6426944"/>
            <a:ext cx="7056785" cy="342929"/>
          </a:xfrm>
          <a:prstGeom prst="rect">
            <a:avLst/>
          </a:prstGeom>
          <a:noFill/>
        </p:spPr>
        <p:txBody>
          <a:bodyPr wrap="square" lIns="95773" tIns="47886" rIns="95773" bIns="47886" rtlCol="0">
            <a:spAutoFit/>
          </a:bodyPr>
          <a:lstStyle/>
          <a:p>
            <a:r>
              <a:rPr lang="ja-JP" altLang="en-US" sz="1600" dirty="0" smtClean="0"/>
              <a:t>　</a:t>
            </a:r>
            <a:endParaRPr lang="ja-JP" altLang="en-US" sz="1600" dirty="0"/>
          </a:p>
        </p:txBody>
      </p:sp>
      <p:sp>
        <p:nvSpPr>
          <p:cNvPr id="25" name="角丸四角形 24"/>
          <p:cNvSpPr/>
          <p:nvPr/>
        </p:nvSpPr>
        <p:spPr>
          <a:xfrm>
            <a:off x="221457" y="3330601"/>
            <a:ext cx="6937374" cy="936104"/>
          </a:xfrm>
          <a:prstGeom prst="roundRect">
            <a:avLst/>
          </a:prstGeom>
          <a:solidFill>
            <a:srgbClr val="FF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73" tIns="47886" rIns="95773" bIns="47886" rtlCol="0" anchor="ctr"/>
          <a:lstStyle/>
          <a:p>
            <a:pPr algn="ctr"/>
            <a:endParaRPr kumimoji="1" lang="ja-JP" altLang="en-US"/>
          </a:p>
        </p:txBody>
      </p:sp>
      <p:sp>
        <p:nvSpPr>
          <p:cNvPr id="27" name="角丸四角形 26"/>
          <p:cNvSpPr/>
          <p:nvPr/>
        </p:nvSpPr>
        <p:spPr>
          <a:xfrm>
            <a:off x="250992" y="6426944"/>
            <a:ext cx="6937374" cy="945563"/>
          </a:xfrm>
          <a:prstGeom prst="roundRect">
            <a:avLst/>
          </a:prstGeom>
          <a:solidFill>
            <a:srgbClr val="FF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73" tIns="47886" rIns="95773" bIns="47886" rtlCol="0" anchor="ctr"/>
          <a:lstStyle/>
          <a:p>
            <a:pPr algn="ctr"/>
            <a:endParaRPr kumimoji="1" lang="ja-JP" altLang="en-US"/>
          </a:p>
        </p:txBody>
      </p:sp>
      <p:sp>
        <p:nvSpPr>
          <p:cNvPr id="19" name="角丸四角形 18"/>
          <p:cNvSpPr/>
          <p:nvPr/>
        </p:nvSpPr>
        <p:spPr>
          <a:xfrm>
            <a:off x="250992" y="4482728"/>
            <a:ext cx="6907839" cy="1008112"/>
          </a:xfrm>
          <a:prstGeom prst="roundRect">
            <a:avLst/>
          </a:prstGeom>
          <a:solidFill>
            <a:srgbClr val="FF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73" tIns="47886" rIns="95773" bIns="47886" rtlCol="0" anchor="ctr"/>
          <a:lstStyle/>
          <a:p>
            <a:pPr algn="ctr"/>
            <a:endParaRPr kumimoji="1" lang="ja-JP" altLang="en-US"/>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2124614486"/>
              </p:ext>
            </p:extLst>
          </p:nvPr>
        </p:nvGraphicFramePr>
        <p:xfrm>
          <a:off x="192088" y="7938"/>
          <a:ext cx="6530975" cy="541337"/>
        </p:xfrm>
        <a:graphic>
          <a:graphicData uri="http://schemas.openxmlformats.org/presentationml/2006/ole">
            <mc:AlternateContent xmlns:mc="http://schemas.openxmlformats.org/markup-compatibility/2006">
              <mc:Choice xmlns:v="urn:schemas-microsoft-com:vml" Requires="v">
                <p:oleObj spid="_x0000_s1544" name="文書" r:id="rId4" imgW="5587470" imgH="466234" progId="Word.Document.12">
                  <p:embed/>
                </p:oleObj>
              </mc:Choice>
              <mc:Fallback>
                <p:oleObj name="文書" r:id="rId4" imgW="5587470" imgH="466234" progId="Word.Document.12">
                  <p:embed/>
                  <p:pic>
                    <p:nvPicPr>
                      <p:cNvPr id="0" name=""/>
                      <p:cNvPicPr/>
                      <p:nvPr/>
                    </p:nvPicPr>
                    <p:blipFill>
                      <a:blip r:embed="rId5"/>
                      <a:stretch>
                        <a:fillRect/>
                      </a:stretch>
                    </p:blipFill>
                    <p:spPr>
                      <a:xfrm>
                        <a:off x="192088" y="7938"/>
                        <a:ext cx="6530975" cy="541337"/>
                      </a:xfrm>
                      <a:prstGeom prst="rect">
                        <a:avLst/>
                      </a:prstGeom>
                    </p:spPr>
                  </p:pic>
                </p:oleObj>
              </mc:Fallback>
            </mc:AlternateContent>
          </a:graphicData>
        </a:graphic>
      </p:graphicFrame>
      <p:graphicFrame>
        <p:nvGraphicFramePr>
          <p:cNvPr id="3" name="オブジェクト 2"/>
          <p:cNvGraphicFramePr>
            <a:graphicFrameLocks noChangeAspect="1"/>
          </p:cNvGraphicFramePr>
          <p:nvPr>
            <p:extLst>
              <p:ext uri="{D42A27DB-BD31-4B8C-83A1-F6EECF244321}">
                <p14:modId xmlns:p14="http://schemas.microsoft.com/office/powerpoint/2010/main" val="1865429031"/>
              </p:ext>
            </p:extLst>
          </p:nvPr>
        </p:nvGraphicFramePr>
        <p:xfrm>
          <a:off x="420688" y="501650"/>
          <a:ext cx="6989762" cy="2271713"/>
        </p:xfrm>
        <a:graphic>
          <a:graphicData uri="http://schemas.openxmlformats.org/presentationml/2006/ole">
            <mc:AlternateContent xmlns:mc="http://schemas.openxmlformats.org/markup-compatibility/2006">
              <mc:Choice xmlns:v="urn:schemas-microsoft-com:vml" Requires="v">
                <p:oleObj spid="_x0000_s1545" name="文書" r:id="rId6" imgW="7016061" imgH="2277927" progId="Word.Document.12">
                  <p:embed/>
                </p:oleObj>
              </mc:Choice>
              <mc:Fallback>
                <p:oleObj name="文書" r:id="rId6" imgW="7016061" imgH="2277927" progId="Word.Document.12">
                  <p:embed/>
                  <p:pic>
                    <p:nvPicPr>
                      <p:cNvPr id="0" name=""/>
                      <p:cNvPicPr/>
                      <p:nvPr/>
                    </p:nvPicPr>
                    <p:blipFill>
                      <a:blip r:embed="rId7"/>
                      <a:stretch>
                        <a:fillRect/>
                      </a:stretch>
                    </p:blipFill>
                    <p:spPr>
                      <a:xfrm>
                        <a:off x="420688" y="501650"/>
                        <a:ext cx="6989762" cy="2271713"/>
                      </a:xfrm>
                      <a:prstGeom prst="rect">
                        <a:avLst/>
                      </a:prstGeom>
                    </p:spPr>
                  </p:pic>
                </p:oleObj>
              </mc:Fallback>
            </mc:AlternateContent>
          </a:graphicData>
        </a:graphic>
      </p:graphicFrame>
      <p:graphicFrame>
        <p:nvGraphicFramePr>
          <p:cNvPr id="4" name="オブジェクト 3"/>
          <p:cNvGraphicFramePr>
            <a:graphicFrameLocks noChangeAspect="1"/>
          </p:cNvGraphicFramePr>
          <p:nvPr>
            <p:extLst>
              <p:ext uri="{D42A27DB-BD31-4B8C-83A1-F6EECF244321}">
                <p14:modId xmlns:p14="http://schemas.microsoft.com/office/powerpoint/2010/main" val="1228615278"/>
              </p:ext>
            </p:extLst>
          </p:nvPr>
        </p:nvGraphicFramePr>
        <p:xfrm>
          <a:off x="280988" y="1962150"/>
          <a:ext cx="6894512" cy="582613"/>
        </p:xfrm>
        <a:graphic>
          <a:graphicData uri="http://schemas.openxmlformats.org/presentationml/2006/ole">
            <mc:AlternateContent xmlns:mc="http://schemas.openxmlformats.org/markup-compatibility/2006">
              <mc:Choice xmlns:v="urn:schemas-microsoft-com:vml" Requires="v">
                <p:oleObj spid="_x0000_s1546" name="文書" r:id="rId8" imgW="6899555" imgH="589987" progId="Word.Document.12">
                  <p:embed/>
                </p:oleObj>
              </mc:Choice>
              <mc:Fallback>
                <p:oleObj name="文書" r:id="rId8" imgW="6899555" imgH="589987" progId="Word.Document.12">
                  <p:embed/>
                  <p:pic>
                    <p:nvPicPr>
                      <p:cNvPr id="0" name=""/>
                      <p:cNvPicPr/>
                      <p:nvPr/>
                    </p:nvPicPr>
                    <p:blipFill>
                      <a:blip r:embed="rId9"/>
                      <a:stretch>
                        <a:fillRect/>
                      </a:stretch>
                    </p:blipFill>
                    <p:spPr>
                      <a:xfrm>
                        <a:off x="280988" y="1962150"/>
                        <a:ext cx="6894512" cy="582613"/>
                      </a:xfrm>
                      <a:prstGeom prst="rect">
                        <a:avLst/>
                      </a:prstGeom>
                    </p:spPr>
                  </p:pic>
                </p:oleObj>
              </mc:Fallback>
            </mc:AlternateContent>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3575279058"/>
              </p:ext>
            </p:extLst>
          </p:nvPr>
        </p:nvGraphicFramePr>
        <p:xfrm>
          <a:off x="258763" y="2433638"/>
          <a:ext cx="6916737" cy="1165225"/>
        </p:xfrm>
        <a:graphic>
          <a:graphicData uri="http://schemas.openxmlformats.org/presentationml/2006/ole">
            <mc:AlternateContent xmlns:mc="http://schemas.openxmlformats.org/markup-compatibility/2006">
              <mc:Choice xmlns:v="urn:schemas-microsoft-com:vml" Requires="v">
                <p:oleObj spid="_x0000_s1547" name="文書" r:id="rId10" imgW="6940844" imgH="1172420" progId="Word.Document.12">
                  <p:embed/>
                </p:oleObj>
              </mc:Choice>
              <mc:Fallback>
                <p:oleObj name="文書" r:id="rId10" imgW="6940844" imgH="1172420" progId="Word.Document.12">
                  <p:embed/>
                  <p:pic>
                    <p:nvPicPr>
                      <p:cNvPr id="0" name=""/>
                      <p:cNvPicPr/>
                      <p:nvPr/>
                    </p:nvPicPr>
                    <p:blipFill>
                      <a:blip r:embed="rId11"/>
                      <a:stretch>
                        <a:fillRect/>
                      </a:stretch>
                    </p:blipFill>
                    <p:spPr>
                      <a:xfrm>
                        <a:off x="258763" y="2433638"/>
                        <a:ext cx="6916737" cy="1165225"/>
                      </a:xfrm>
                      <a:prstGeom prst="rect">
                        <a:avLst/>
                      </a:prstGeom>
                    </p:spPr>
                  </p:pic>
                </p:oleObj>
              </mc:Fallback>
            </mc:AlternateContent>
          </a:graphicData>
        </a:graphic>
      </p:graphicFrame>
      <p:graphicFrame>
        <p:nvGraphicFramePr>
          <p:cNvPr id="6" name="オブジェクト 5"/>
          <p:cNvGraphicFramePr>
            <a:graphicFrameLocks noChangeAspect="1"/>
          </p:cNvGraphicFramePr>
          <p:nvPr>
            <p:extLst>
              <p:ext uri="{D42A27DB-BD31-4B8C-83A1-F6EECF244321}">
                <p14:modId xmlns:p14="http://schemas.microsoft.com/office/powerpoint/2010/main" val="1295369665"/>
              </p:ext>
            </p:extLst>
          </p:nvPr>
        </p:nvGraphicFramePr>
        <p:xfrm>
          <a:off x="309563" y="3402608"/>
          <a:ext cx="6746875" cy="1363662"/>
        </p:xfrm>
        <a:graphic>
          <a:graphicData uri="http://schemas.openxmlformats.org/presentationml/2006/ole">
            <mc:AlternateContent xmlns:mc="http://schemas.openxmlformats.org/markup-compatibility/2006">
              <mc:Choice xmlns:v="urn:schemas-microsoft-com:vml" Requires="v">
                <p:oleObj spid="_x0000_s1548" name="文書" r:id="rId12" imgW="6742550" imgH="1372080" progId="Word.Document.12">
                  <p:embed/>
                </p:oleObj>
              </mc:Choice>
              <mc:Fallback>
                <p:oleObj name="文書" r:id="rId12" imgW="6742550" imgH="1372080" progId="Word.Document.12">
                  <p:embed/>
                  <p:pic>
                    <p:nvPicPr>
                      <p:cNvPr id="0" name=""/>
                      <p:cNvPicPr/>
                      <p:nvPr/>
                    </p:nvPicPr>
                    <p:blipFill>
                      <a:blip r:embed="rId13"/>
                      <a:stretch>
                        <a:fillRect/>
                      </a:stretch>
                    </p:blipFill>
                    <p:spPr>
                      <a:xfrm>
                        <a:off x="309563" y="3402608"/>
                        <a:ext cx="6746875" cy="1363662"/>
                      </a:xfrm>
                      <a:prstGeom prst="rect">
                        <a:avLst/>
                      </a:prstGeom>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835530831"/>
              </p:ext>
            </p:extLst>
          </p:nvPr>
        </p:nvGraphicFramePr>
        <p:xfrm>
          <a:off x="314325" y="4503738"/>
          <a:ext cx="6686550" cy="1119187"/>
        </p:xfrm>
        <a:graphic>
          <a:graphicData uri="http://schemas.openxmlformats.org/presentationml/2006/ole">
            <mc:AlternateContent xmlns:mc="http://schemas.openxmlformats.org/markup-compatibility/2006">
              <mc:Choice xmlns:v="urn:schemas-microsoft-com:vml" Requires="v">
                <p:oleObj spid="_x0000_s1549" name="文書" r:id="rId14" imgW="6770662" imgH="1142201" progId="Word.Document.12">
                  <p:embed/>
                </p:oleObj>
              </mc:Choice>
              <mc:Fallback>
                <p:oleObj name="文書" r:id="rId14" imgW="6770662" imgH="1142201" progId="Word.Document.12">
                  <p:embed/>
                  <p:pic>
                    <p:nvPicPr>
                      <p:cNvPr id="0" name=""/>
                      <p:cNvPicPr/>
                      <p:nvPr/>
                    </p:nvPicPr>
                    <p:blipFill>
                      <a:blip r:embed="rId15"/>
                      <a:stretch>
                        <a:fillRect/>
                      </a:stretch>
                    </p:blipFill>
                    <p:spPr>
                      <a:xfrm>
                        <a:off x="314325" y="4503738"/>
                        <a:ext cx="6686550" cy="1119187"/>
                      </a:xfrm>
                      <a:prstGeom prst="rect">
                        <a:avLst/>
                      </a:prstGeom>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2229009328"/>
              </p:ext>
            </p:extLst>
          </p:nvPr>
        </p:nvGraphicFramePr>
        <p:xfrm>
          <a:off x="347663" y="5492750"/>
          <a:ext cx="6905625" cy="1365250"/>
        </p:xfrm>
        <a:graphic>
          <a:graphicData uri="http://schemas.openxmlformats.org/presentationml/2006/ole">
            <mc:AlternateContent xmlns:mc="http://schemas.openxmlformats.org/markup-compatibility/2006">
              <mc:Choice xmlns:v="urn:schemas-microsoft-com:vml" Requires="v">
                <p:oleObj spid="_x0000_s1550" name="文書" r:id="rId16" imgW="6946495" imgH="1370641" progId="Word.Document.12">
                  <p:embed/>
                </p:oleObj>
              </mc:Choice>
              <mc:Fallback>
                <p:oleObj name="文書" r:id="rId16" imgW="6946495" imgH="1370641" progId="Word.Document.12">
                  <p:embed/>
                  <p:pic>
                    <p:nvPicPr>
                      <p:cNvPr id="0" name=""/>
                      <p:cNvPicPr/>
                      <p:nvPr/>
                    </p:nvPicPr>
                    <p:blipFill>
                      <a:blip r:embed="rId17"/>
                      <a:stretch>
                        <a:fillRect/>
                      </a:stretch>
                    </p:blipFill>
                    <p:spPr>
                      <a:xfrm>
                        <a:off x="347663" y="5492750"/>
                        <a:ext cx="6905625" cy="1365250"/>
                      </a:xfrm>
                      <a:prstGeom prst="rect">
                        <a:avLst/>
                      </a:prstGeom>
                    </p:spPr>
                  </p:pic>
                </p:oleObj>
              </mc:Fallback>
            </mc:AlternateContent>
          </a:graphicData>
        </a:graphic>
      </p:graphicFrame>
      <p:graphicFrame>
        <p:nvGraphicFramePr>
          <p:cNvPr id="9" name="オブジェクト 8"/>
          <p:cNvGraphicFramePr>
            <a:graphicFrameLocks noChangeAspect="1"/>
          </p:cNvGraphicFramePr>
          <p:nvPr>
            <p:extLst>
              <p:ext uri="{D42A27DB-BD31-4B8C-83A1-F6EECF244321}">
                <p14:modId xmlns:p14="http://schemas.microsoft.com/office/powerpoint/2010/main" val="1864136439"/>
              </p:ext>
            </p:extLst>
          </p:nvPr>
        </p:nvGraphicFramePr>
        <p:xfrm>
          <a:off x="390525" y="6444010"/>
          <a:ext cx="6607175" cy="1135062"/>
        </p:xfrm>
        <a:graphic>
          <a:graphicData uri="http://schemas.openxmlformats.org/presentationml/2006/ole">
            <mc:AlternateContent xmlns:mc="http://schemas.openxmlformats.org/markup-compatibility/2006">
              <mc:Choice xmlns:v="urn:schemas-microsoft-com:vml" Requires="v">
                <p:oleObj spid="_x0000_s1551" name="文書" r:id="rId18" imgW="6604446" imgH="1142201" progId="Word.Document.12">
                  <p:embed/>
                </p:oleObj>
              </mc:Choice>
              <mc:Fallback>
                <p:oleObj name="文書" r:id="rId18" imgW="6604446" imgH="1142201" progId="Word.Document.12">
                  <p:embed/>
                  <p:pic>
                    <p:nvPicPr>
                      <p:cNvPr id="0" name=""/>
                      <p:cNvPicPr/>
                      <p:nvPr/>
                    </p:nvPicPr>
                    <p:blipFill>
                      <a:blip r:embed="rId19"/>
                      <a:stretch>
                        <a:fillRect/>
                      </a:stretch>
                    </p:blipFill>
                    <p:spPr>
                      <a:xfrm>
                        <a:off x="390525" y="6444010"/>
                        <a:ext cx="6607175" cy="1135062"/>
                      </a:xfrm>
                      <a:prstGeom prst="rect">
                        <a:avLst/>
                      </a:prstGeom>
                    </p:spPr>
                  </p:pic>
                </p:oleObj>
              </mc:Fallback>
            </mc:AlternateContent>
          </a:graphicData>
        </a:graphic>
      </p:graphicFrame>
      <p:graphicFrame>
        <p:nvGraphicFramePr>
          <p:cNvPr id="11" name="オブジェクト 10"/>
          <p:cNvGraphicFramePr>
            <a:graphicFrameLocks noChangeAspect="1"/>
          </p:cNvGraphicFramePr>
          <p:nvPr>
            <p:extLst>
              <p:ext uri="{D42A27DB-BD31-4B8C-83A1-F6EECF244321}">
                <p14:modId xmlns:p14="http://schemas.microsoft.com/office/powerpoint/2010/main" val="3844758358"/>
              </p:ext>
            </p:extLst>
          </p:nvPr>
        </p:nvGraphicFramePr>
        <p:xfrm>
          <a:off x="293688" y="7362825"/>
          <a:ext cx="6740525" cy="877888"/>
        </p:xfrm>
        <a:graphic>
          <a:graphicData uri="http://schemas.openxmlformats.org/presentationml/2006/ole">
            <mc:AlternateContent xmlns:mc="http://schemas.openxmlformats.org/markup-compatibility/2006">
              <mc:Choice xmlns:v="urn:schemas-microsoft-com:vml" Requires="v">
                <p:oleObj spid="_x0000_s1552" name="文書" r:id="rId20" imgW="6847756" imgH="899371" progId="Word.Document.12">
                  <p:embed/>
                </p:oleObj>
              </mc:Choice>
              <mc:Fallback>
                <p:oleObj name="文書" r:id="rId20" imgW="6847756" imgH="899371" progId="Word.Document.12">
                  <p:embed/>
                  <p:pic>
                    <p:nvPicPr>
                      <p:cNvPr id="0" name=""/>
                      <p:cNvPicPr/>
                      <p:nvPr/>
                    </p:nvPicPr>
                    <p:blipFill>
                      <a:blip r:embed="rId21"/>
                      <a:stretch>
                        <a:fillRect/>
                      </a:stretch>
                    </p:blipFill>
                    <p:spPr>
                      <a:xfrm>
                        <a:off x="293688" y="7362825"/>
                        <a:ext cx="6740525" cy="877888"/>
                      </a:xfrm>
                      <a:prstGeom prst="rect">
                        <a:avLst/>
                      </a:prstGeom>
                    </p:spPr>
                  </p:pic>
                </p:oleObj>
              </mc:Fallback>
            </mc:AlternateContent>
          </a:graphicData>
        </a:graphic>
      </p:graphicFrame>
      <p:graphicFrame>
        <p:nvGraphicFramePr>
          <p:cNvPr id="13" name="オブジェクト 12"/>
          <p:cNvGraphicFramePr>
            <a:graphicFrameLocks noChangeAspect="1"/>
          </p:cNvGraphicFramePr>
          <p:nvPr>
            <p:extLst>
              <p:ext uri="{D42A27DB-BD31-4B8C-83A1-F6EECF244321}">
                <p14:modId xmlns:p14="http://schemas.microsoft.com/office/powerpoint/2010/main" val="374190621"/>
              </p:ext>
            </p:extLst>
          </p:nvPr>
        </p:nvGraphicFramePr>
        <p:xfrm>
          <a:off x="285750" y="9239250"/>
          <a:ext cx="6381750" cy="1266825"/>
        </p:xfrm>
        <a:graphic>
          <a:graphicData uri="http://schemas.openxmlformats.org/presentationml/2006/ole">
            <mc:AlternateContent xmlns:mc="http://schemas.openxmlformats.org/markup-compatibility/2006">
              <mc:Choice xmlns:v="urn:schemas-microsoft-com:vml" Requires="v">
                <p:oleObj spid="_x0000_s1553" name="文書" r:id="rId22" imgW="6851737" imgH="1361288" progId="Word.Document.12">
                  <p:embed/>
                </p:oleObj>
              </mc:Choice>
              <mc:Fallback>
                <p:oleObj name="文書" r:id="rId22" imgW="6851737" imgH="1361288" progId="Word.Document.12">
                  <p:embed/>
                  <p:pic>
                    <p:nvPicPr>
                      <p:cNvPr id="0" name=""/>
                      <p:cNvPicPr/>
                      <p:nvPr/>
                    </p:nvPicPr>
                    <p:blipFill>
                      <a:blip r:embed="rId23"/>
                      <a:stretch>
                        <a:fillRect/>
                      </a:stretch>
                    </p:blipFill>
                    <p:spPr>
                      <a:xfrm>
                        <a:off x="285750" y="9239250"/>
                        <a:ext cx="6381750" cy="1266825"/>
                      </a:xfrm>
                      <a:prstGeom prst="rect">
                        <a:avLst/>
                      </a:prstGeom>
                    </p:spPr>
                  </p:pic>
                </p:oleObj>
              </mc:Fallback>
            </mc:AlternateContent>
          </a:graphicData>
        </a:graphic>
      </p:graphicFrame>
      <p:graphicFrame>
        <p:nvGraphicFramePr>
          <p:cNvPr id="15" name="オブジェクト 14"/>
          <p:cNvGraphicFramePr>
            <a:graphicFrameLocks noChangeAspect="1"/>
          </p:cNvGraphicFramePr>
          <p:nvPr>
            <p:extLst>
              <p:ext uri="{D42A27DB-BD31-4B8C-83A1-F6EECF244321}">
                <p14:modId xmlns:p14="http://schemas.microsoft.com/office/powerpoint/2010/main" val="2260086450"/>
              </p:ext>
            </p:extLst>
          </p:nvPr>
        </p:nvGraphicFramePr>
        <p:xfrm>
          <a:off x="1533525" y="3694113"/>
          <a:ext cx="554038" cy="125412"/>
        </p:xfrm>
        <a:graphic>
          <a:graphicData uri="http://schemas.openxmlformats.org/presentationml/2006/ole">
            <mc:AlternateContent xmlns:mc="http://schemas.openxmlformats.org/markup-compatibility/2006">
              <mc:Choice xmlns:v="urn:schemas-microsoft-com:vml" Requires="v">
                <p:oleObj spid="_x0000_s1554" name="文書" r:id="rId24" imgW="565270" imgH="228440" progId="Word.Document.12">
                  <p:embed/>
                </p:oleObj>
              </mc:Choice>
              <mc:Fallback>
                <p:oleObj name="文書" r:id="rId24" imgW="565270" imgH="228440" progId="Word.Document.12">
                  <p:embed/>
                  <p:pic>
                    <p:nvPicPr>
                      <p:cNvPr id="0" name=""/>
                      <p:cNvPicPr/>
                      <p:nvPr/>
                    </p:nvPicPr>
                    <p:blipFill>
                      <a:blip r:embed="rId25"/>
                      <a:stretch>
                        <a:fillRect/>
                      </a:stretch>
                    </p:blipFill>
                    <p:spPr>
                      <a:xfrm>
                        <a:off x="1533525" y="3694113"/>
                        <a:ext cx="554038" cy="125412"/>
                      </a:xfrm>
                      <a:prstGeom prst="rect">
                        <a:avLst/>
                      </a:prstGeom>
                    </p:spPr>
                  </p:pic>
                </p:oleObj>
              </mc:Fallback>
            </mc:AlternateContent>
          </a:graphicData>
        </a:graphic>
      </p:graphicFrame>
      <p:grpSp>
        <p:nvGrpSpPr>
          <p:cNvPr id="34" name="グループ化 33"/>
          <p:cNvGrpSpPr/>
          <p:nvPr/>
        </p:nvGrpSpPr>
        <p:grpSpPr>
          <a:xfrm>
            <a:off x="4842272" y="616570"/>
            <a:ext cx="2088233" cy="702188"/>
            <a:chOff x="6595358" y="1030415"/>
            <a:chExt cx="2880320" cy="1336058"/>
          </a:xfrm>
        </p:grpSpPr>
        <p:pic>
          <p:nvPicPr>
            <p:cNvPr id="35" name="図 34" descr="報道発表資料psdのコピー2"/>
            <p:cNvPicPr/>
            <p:nvPr/>
          </p:nvPicPr>
          <p:blipFill>
            <a:blip r:embed="rId26" cstate="print"/>
            <a:srcRect/>
            <a:stretch>
              <a:fillRect/>
            </a:stretch>
          </p:blipFill>
          <p:spPr bwMode="auto">
            <a:xfrm>
              <a:off x="6673350" y="1030415"/>
              <a:ext cx="2720340" cy="903224"/>
            </a:xfrm>
            <a:prstGeom prst="rect">
              <a:avLst/>
            </a:prstGeom>
            <a:noFill/>
          </p:spPr>
        </p:pic>
        <p:sp>
          <p:nvSpPr>
            <p:cNvPr id="36" name="テキスト ボックス 35"/>
            <p:cNvSpPr txBox="1"/>
            <p:nvPr/>
          </p:nvSpPr>
          <p:spPr>
            <a:xfrm>
              <a:off x="6595358" y="1839425"/>
              <a:ext cx="2880320" cy="527048"/>
            </a:xfrm>
            <a:prstGeom prst="rect">
              <a:avLst/>
            </a:prstGeom>
            <a:noFill/>
          </p:spPr>
          <p:txBody>
            <a:bodyPr wrap="square" rtlCol="0">
              <a:spAutoFit/>
            </a:bodyPr>
            <a:lstStyle/>
            <a:p>
              <a:pPr algn="dist"/>
              <a:r>
                <a:rPr lang="ja-JP" altLang="en-US" sz="1200" dirty="0" smtClean="0">
                  <a:latin typeface="HGSｺﾞｼｯｸM" panose="020B0600000000000000" pitchFamily="50" charset="-128"/>
                  <a:ea typeface="HGSｺﾞｼｯｸM" panose="020B0600000000000000" pitchFamily="50" charset="-128"/>
                </a:rPr>
                <a:t>令和２年７月</a:t>
              </a:r>
              <a:endParaRPr kumimoji="1" lang="ja-JP" altLang="en-US" sz="1200" dirty="0">
                <a:latin typeface="HGSｺﾞｼｯｸM" panose="020B0600000000000000" pitchFamily="50" charset="-128"/>
                <a:ea typeface="HGSｺﾞｼｯｸM" panose="020B0600000000000000" pitchFamily="50" charset="-128"/>
              </a:endParaRPr>
            </a:p>
          </p:txBody>
        </p:sp>
      </p:grpSp>
      <p:cxnSp>
        <p:nvCxnSpPr>
          <p:cNvPr id="20" name="直線コネクタ 19"/>
          <p:cNvCxnSpPr/>
          <p:nvPr/>
        </p:nvCxnSpPr>
        <p:spPr>
          <a:xfrm>
            <a:off x="73853" y="9235256"/>
            <a:ext cx="7232582" cy="0"/>
          </a:xfrm>
          <a:prstGeom prst="line">
            <a:avLst/>
          </a:prstGeom>
          <a:ln w="28575">
            <a:prstDash val="sysDot"/>
          </a:ln>
        </p:spPr>
        <p:style>
          <a:lnRef idx="1">
            <a:schemeClr val="dk1"/>
          </a:lnRef>
          <a:fillRef idx="0">
            <a:schemeClr val="dk1"/>
          </a:fillRef>
          <a:effectRef idx="0">
            <a:schemeClr val="dk1"/>
          </a:effectRef>
          <a:fontRef idx="minor">
            <a:schemeClr val="tx1"/>
          </a:fontRef>
        </p:style>
      </p:cxnSp>
      <p:graphicFrame>
        <p:nvGraphicFramePr>
          <p:cNvPr id="14" name="オブジェクト 13"/>
          <p:cNvGraphicFramePr>
            <a:graphicFrameLocks noChangeAspect="1"/>
          </p:cNvGraphicFramePr>
          <p:nvPr>
            <p:extLst>
              <p:ext uri="{D42A27DB-BD31-4B8C-83A1-F6EECF244321}">
                <p14:modId xmlns:p14="http://schemas.microsoft.com/office/powerpoint/2010/main" val="652575054"/>
              </p:ext>
            </p:extLst>
          </p:nvPr>
        </p:nvGraphicFramePr>
        <p:xfrm>
          <a:off x="400050" y="7942263"/>
          <a:ext cx="7027863" cy="1584325"/>
        </p:xfrm>
        <a:graphic>
          <a:graphicData uri="http://schemas.openxmlformats.org/presentationml/2006/ole">
            <mc:AlternateContent xmlns:mc="http://schemas.openxmlformats.org/markup-compatibility/2006">
              <mc:Choice xmlns:v="urn:schemas-microsoft-com:vml" Requires="v">
                <p:oleObj spid="_x0000_s1555" name="文書" r:id="rId27" imgW="6932674" imgH="1562747" progId="Word.Document.12">
                  <p:embed/>
                </p:oleObj>
              </mc:Choice>
              <mc:Fallback>
                <p:oleObj name="文書" r:id="rId27" imgW="6932674" imgH="1562747" progId="Word.Document.12">
                  <p:embed/>
                  <p:pic>
                    <p:nvPicPr>
                      <p:cNvPr id="0" name=""/>
                      <p:cNvPicPr/>
                      <p:nvPr/>
                    </p:nvPicPr>
                    <p:blipFill>
                      <a:blip r:embed="rId28"/>
                      <a:stretch>
                        <a:fillRect/>
                      </a:stretch>
                    </p:blipFill>
                    <p:spPr>
                      <a:xfrm>
                        <a:off x="400050" y="7942263"/>
                        <a:ext cx="7027863" cy="1584325"/>
                      </a:xfrm>
                      <a:prstGeom prst="rect">
                        <a:avLst/>
                      </a:prstGeom>
                    </p:spPr>
                  </p:pic>
                </p:oleObj>
              </mc:Fallback>
            </mc:AlternateContent>
          </a:graphicData>
        </a:graphic>
      </p:graphicFrame>
    </p:spTree>
    <p:extLst>
      <p:ext uri="{BB962C8B-B14F-4D97-AF65-F5344CB8AC3E}">
        <p14:creationId xmlns:p14="http://schemas.microsoft.com/office/powerpoint/2010/main" val="16856114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1028</TotalTime>
  <Words>466</Words>
  <Application>Microsoft Office PowerPoint</Application>
  <PresentationFormat>ユーザー設定</PresentationFormat>
  <Paragraphs>34</Paragraphs>
  <Slides>2</Slides>
  <Notes>2</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2</vt:i4>
      </vt:variant>
      <vt:variant>
        <vt:lpstr>スライド タイトル</vt:lpstr>
      </vt:variant>
      <vt:variant>
        <vt:i4>2</vt:i4>
      </vt:variant>
    </vt:vector>
  </HeadingPairs>
  <TitlesOfParts>
    <vt:vector size="11" baseType="lpstr">
      <vt:lpstr>ＤＦ特太ゴシック体</vt:lpstr>
      <vt:lpstr>HGSｺﾞｼｯｸM</vt:lpstr>
      <vt:lpstr>HG丸ｺﾞｼｯｸM-PRO</vt:lpstr>
      <vt:lpstr>ＭＳ Ｐゴシック</vt:lpstr>
      <vt:lpstr>Arial</vt:lpstr>
      <vt:lpstr>Calibri</vt:lpstr>
      <vt:lpstr>Office テーマ</vt:lpstr>
      <vt:lpstr>文書</vt:lpstr>
      <vt:lpstr>Microsoft Word 文書</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岡﨑 全弘(okazaki-masahiro.ki2)</cp:lastModifiedBy>
  <cp:revision>87</cp:revision>
  <cp:lastPrinted>2020-07-20T08:54:20Z</cp:lastPrinted>
  <dcterms:created xsi:type="dcterms:W3CDTF">2011-04-15T08:05:24Z</dcterms:created>
  <dcterms:modified xsi:type="dcterms:W3CDTF">2020-07-20T09:45:21Z</dcterms:modified>
</cp:coreProperties>
</file>