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317" r:id="rId2"/>
    <p:sldId id="2318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周藤　英" initials="周藤　英" lastIdx="1" clrIdx="0">
    <p:extLst>
      <p:ext uri="{19B8F6BF-5375-455C-9EA6-DF929625EA0E}">
        <p15:presenceInfo xmlns:p15="http://schemas.microsoft.com/office/powerpoint/2012/main" userId="S-1-5-21-161959346-1900351369-444732941-1023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9999FF"/>
    <a:srgbClr val="9966FF"/>
    <a:srgbClr val="FFCC00"/>
    <a:srgbClr val="F56F6F"/>
    <a:srgbClr val="FF6699"/>
    <a:srgbClr val="ECD9FF"/>
    <a:srgbClr val="ECFFE7"/>
    <a:srgbClr val="FFD9E6"/>
    <a:srgbClr val="FFE7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71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474" y="60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-66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9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32" Type="http://schemas.microsoft.com/office/2016/11/relationships/changesInfo" Target="changesInfos/changesInfo1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睦子 藤井" userId="ed607e65ffad4035" providerId="LiveId" clId="{43DF3560-3001-481D-99BE-8A8906CB55A0}"/>
    <pc:docChg chg="undo redo custSel addSld modSld">
      <pc:chgData name="睦子 藤井" userId="ed607e65ffad4035" providerId="LiveId" clId="{43DF3560-3001-481D-99BE-8A8906CB55A0}" dt="2022-08-16T15:30:45.175" v="2439" actId="20577"/>
      <pc:docMkLst>
        <pc:docMk/>
      </pc:docMkLst>
      <pc:sldChg chg="modSp mod">
        <pc:chgData name="睦子 藤井" userId="ed607e65ffad4035" providerId="LiveId" clId="{43DF3560-3001-481D-99BE-8A8906CB55A0}" dt="2022-08-16T14:32:50.049" v="1057" actId="20577"/>
        <pc:sldMkLst>
          <pc:docMk/>
          <pc:sldMk cId="528235938" sldId="2308"/>
        </pc:sldMkLst>
        <pc:spChg chg="mod">
          <ac:chgData name="睦子 藤井" userId="ed607e65ffad4035" providerId="LiveId" clId="{43DF3560-3001-481D-99BE-8A8906CB55A0}" dt="2022-08-16T14:32:50.049" v="1057" actId="20577"/>
          <ac:spMkLst>
            <pc:docMk/>
            <pc:sldMk cId="528235938" sldId="2308"/>
            <ac:spMk id="9" creationId="{5342435B-9244-4A23-B715-62D5F8AC2D1F}"/>
          </ac:spMkLst>
        </pc:spChg>
        <pc:spChg chg="mod">
          <ac:chgData name="睦子 藤井" userId="ed607e65ffad4035" providerId="LiveId" clId="{43DF3560-3001-481D-99BE-8A8906CB55A0}" dt="2022-08-16T14:31:21.473" v="1030" actId="1076"/>
          <ac:spMkLst>
            <pc:docMk/>
            <pc:sldMk cId="528235938" sldId="2308"/>
            <ac:spMk id="11" creationId="{16A7BB62-A817-4EFC-BB27-5B82DF99F5D4}"/>
          </ac:spMkLst>
        </pc:spChg>
        <pc:spChg chg="mod">
          <ac:chgData name="睦子 藤井" userId="ed607e65ffad4035" providerId="LiveId" clId="{43DF3560-3001-481D-99BE-8A8906CB55A0}" dt="2022-08-16T14:31:15.713" v="1028" actId="1076"/>
          <ac:spMkLst>
            <pc:docMk/>
            <pc:sldMk cId="528235938" sldId="2308"/>
            <ac:spMk id="12" creationId="{88A0433F-A4F3-4606-9803-6457E8EAA090}"/>
          </ac:spMkLst>
        </pc:spChg>
        <pc:spChg chg="mod">
          <ac:chgData name="睦子 藤井" userId="ed607e65ffad4035" providerId="LiveId" clId="{43DF3560-3001-481D-99BE-8A8906CB55A0}" dt="2022-08-16T14:31:19.009" v="1029" actId="1076"/>
          <ac:spMkLst>
            <pc:docMk/>
            <pc:sldMk cId="528235938" sldId="2308"/>
            <ac:spMk id="14" creationId="{00000000-0000-0000-0000-000000000000}"/>
          </ac:spMkLst>
        </pc:spChg>
        <pc:spChg chg="mod">
          <ac:chgData name="睦子 藤井" userId="ed607e65ffad4035" providerId="LiveId" clId="{43DF3560-3001-481D-99BE-8A8906CB55A0}" dt="2022-08-16T14:31:58.262" v="1042" actId="6549"/>
          <ac:spMkLst>
            <pc:docMk/>
            <pc:sldMk cId="528235938" sldId="2308"/>
            <ac:spMk id="16" creationId="{5342435B-9244-4A23-B715-62D5F8AC2D1F}"/>
          </ac:spMkLst>
        </pc:spChg>
        <pc:spChg chg="mod">
          <ac:chgData name="睦子 藤井" userId="ed607e65ffad4035" providerId="LiveId" clId="{43DF3560-3001-481D-99BE-8A8906CB55A0}" dt="2022-08-16T14:31:29.005" v="1032" actId="1076"/>
          <ac:spMkLst>
            <pc:docMk/>
            <pc:sldMk cId="528235938" sldId="2308"/>
            <ac:spMk id="17" creationId="{16A7BB62-A817-4EFC-BB27-5B82DF99F5D4}"/>
          </ac:spMkLst>
        </pc:spChg>
      </pc:sldChg>
      <pc:sldChg chg="modSp mod">
        <pc:chgData name="睦子 藤井" userId="ed607e65ffad4035" providerId="LiveId" clId="{43DF3560-3001-481D-99BE-8A8906CB55A0}" dt="2022-08-16T14:36:48.489" v="1103" actId="1076"/>
        <pc:sldMkLst>
          <pc:docMk/>
          <pc:sldMk cId="3444984580" sldId="2310"/>
        </pc:sldMkLst>
        <pc:spChg chg="mod">
          <ac:chgData name="睦子 藤井" userId="ed607e65ffad4035" providerId="LiveId" clId="{43DF3560-3001-481D-99BE-8A8906CB55A0}" dt="2022-08-16T14:34:33.648" v="1079" actId="20577"/>
          <ac:spMkLst>
            <pc:docMk/>
            <pc:sldMk cId="3444984580" sldId="2310"/>
            <ac:spMk id="10" creationId="{84D7D3C6-3887-4334-8A1F-44EB0ED95F12}"/>
          </ac:spMkLst>
        </pc:spChg>
        <pc:spChg chg="mod">
          <ac:chgData name="睦子 藤井" userId="ed607e65ffad4035" providerId="LiveId" clId="{43DF3560-3001-481D-99BE-8A8906CB55A0}" dt="2022-08-16T14:33:33.445" v="1060" actId="1076"/>
          <ac:spMkLst>
            <pc:docMk/>
            <pc:sldMk cId="3444984580" sldId="2310"/>
            <ac:spMk id="14" creationId="{B31E09AA-9AA7-4B7E-8DCD-4DCDDD57452A}"/>
          </ac:spMkLst>
        </pc:spChg>
        <pc:spChg chg="mod">
          <ac:chgData name="睦子 藤井" userId="ed607e65ffad4035" providerId="LiveId" clId="{43DF3560-3001-481D-99BE-8A8906CB55A0}" dt="2022-08-16T14:35:43.874" v="1090" actId="20577"/>
          <ac:spMkLst>
            <pc:docMk/>
            <pc:sldMk cId="3444984580" sldId="2310"/>
            <ac:spMk id="16" creationId="{9872D028-25ED-429E-B59E-E6C36A20ADD2}"/>
          </ac:spMkLst>
        </pc:spChg>
        <pc:spChg chg="mod">
          <ac:chgData name="睦子 藤井" userId="ed607e65ffad4035" providerId="LiveId" clId="{43DF3560-3001-481D-99BE-8A8906CB55A0}" dt="2022-08-16T14:33:28.565" v="1059" actId="1076"/>
          <ac:spMkLst>
            <pc:docMk/>
            <pc:sldMk cId="3444984580" sldId="2310"/>
            <ac:spMk id="19" creationId="{00000000-0000-0000-0000-000000000000}"/>
          </ac:spMkLst>
        </pc:spChg>
        <pc:spChg chg="mod">
          <ac:chgData name="睦子 藤井" userId="ed607e65ffad4035" providerId="LiveId" clId="{43DF3560-3001-481D-99BE-8A8906CB55A0}" dt="2022-08-16T14:35:55.155" v="1091" actId="1076"/>
          <ac:spMkLst>
            <pc:docMk/>
            <pc:sldMk cId="3444984580" sldId="2310"/>
            <ac:spMk id="22" creationId="{A3A0CB7A-1EAC-4BA1-A3DF-5FBACD6691CF}"/>
          </ac:spMkLst>
        </pc:spChg>
        <pc:spChg chg="mod">
          <ac:chgData name="睦子 藤井" userId="ed607e65ffad4035" providerId="LiveId" clId="{43DF3560-3001-481D-99BE-8A8906CB55A0}" dt="2022-08-16T14:36:43.264" v="1102" actId="1076"/>
          <ac:spMkLst>
            <pc:docMk/>
            <pc:sldMk cId="3444984580" sldId="2310"/>
            <ac:spMk id="25" creationId="{AEF9ED48-D045-4435-88F8-8B6C535C6B4E}"/>
          </ac:spMkLst>
        </pc:spChg>
        <pc:graphicFrameChg chg="mod modGraphic">
          <ac:chgData name="睦子 藤井" userId="ed607e65ffad4035" providerId="LiveId" clId="{43DF3560-3001-481D-99BE-8A8906CB55A0}" dt="2022-08-16T14:35:38.803" v="1089" actId="14734"/>
          <ac:graphicFrameMkLst>
            <pc:docMk/>
            <pc:sldMk cId="3444984580" sldId="2310"/>
            <ac:graphicFrameMk id="12" creationId="{BE7F2093-A3B9-45F1-8D2F-D230D9A67398}"/>
          </ac:graphicFrameMkLst>
        </pc:graphicFrameChg>
        <pc:graphicFrameChg chg="mod">
          <ac:chgData name="睦子 藤井" userId="ed607e65ffad4035" providerId="LiveId" clId="{43DF3560-3001-481D-99BE-8A8906CB55A0}" dt="2022-08-16T14:33:21.402" v="1058" actId="14100"/>
          <ac:graphicFrameMkLst>
            <pc:docMk/>
            <pc:sldMk cId="3444984580" sldId="2310"/>
            <ac:graphicFrameMk id="20" creationId="{00000000-0000-0000-0000-000000000000}"/>
          </ac:graphicFrameMkLst>
        </pc:graphicFrameChg>
        <pc:graphicFrameChg chg="mod">
          <ac:chgData name="睦子 藤井" userId="ed607e65ffad4035" providerId="LiveId" clId="{43DF3560-3001-481D-99BE-8A8906CB55A0}" dt="2022-08-16T14:36:16.412" v="1096"/>
          <ac:graphicFrameMkLst>
            <pc:docMk/>
            <pc:sldMk cId="3444984580" sldId="2310"/>
            <ac:graphicFrameMk id="24" creationId="{00000000-0000-0000-0000-000000000000}"/>
          </ac:graphicFrameMkLst>
        </pc:graphicFrameChg>
        <pc:graphicFrameChg chg="mod">
          <ac:chgData name="睦子 藤井" userId="ed607e65ffad4035" providerId="LiveId" clId="{43DF3560-3001-481D-99BE-8A8906CB55A0}" dt="2022-08-16T14:36:48.489" v="1103" actId="1076"/>
          <ac:graphicFrameMkLst>
            <pc:docMk/>
            <pc:sldMk cId="3444984580" sldId="2310"/>
            <ac:graphicFrameMk id="26" creationId="{00000000-0000-0000-0000-000000000000}"/>
          </ac:graphicFrameMkLst>
        </pc:graphicFrameChg>
      </pc:sldChg>
      <pc:sldChg chg="modSp mod">
        <pc:chgData name="睦子 藤井" userId="ed607e65ffad4035" providerId="LiveId" clId="{43DF3560-3001-481D-99BE-8A8906CB55A0}" dt="2022-08-16T14:40:52.923" v="1139" actId="6549"/>
        <pc:sldMkLst>
          <pc:docMk/>
          <pc:sldMk cId="2427798646" sldId="2311"/>
        </pc:sldMkLst>
        <pc:spChg chg="mod">
          <ac:chgData name="睦子 藤井" userId="ed607e65ffad4035" providerId="LiveId" clId="{43DF3560-3001-481D-99BE-8A8906CB55A0}" dt="2022-08-16T14:40:52.923" v="1139" actId="6549"/>
          <ac:spMkLst>
            <pc:docMk/>
            <pc:sldMk cId="2427798646" sldId="2311"/>
            <ac:spMk id="5" creationId="{C8A3265F-C87E-48F2-973E-3942F3735A4D}"/>
          </ac:spMkLst>
        </pc:spChg>
        <pc:graphicFrameChg chg="mod">
          <ac:chgData name="睦子 藤井" userId="ed607e65ffad4035" providerId="LiveId" clId="{43DF3560-3001-481D-99BE-8A8906CB55A0}" dt="2022-08-16T14:40:48.596" v="1137"/>
          <ac:graphicFrameMkLst>
            <pc:docMk/>
            <pc:sldMk cId="2427798646" sldId="2311"/>
            <ac:graphicFrameMk id="13" creationId="{00000000-0000-0000-0000-000000000000}"/>
          </ac:graphicFrameMkLst>
        </pc:graphicFrameChg>
        <pc:graphicFrameChg chg="mod">
          <ac:chgData name="睦子 藤井" userId="ed607e65ffad4035" providerId="LiveId" clId="{43DF3560-3001-481D-99BE-8A8906CB55A0}" dt="2022-08-16T14:40:52.641" v="1138" actId="1076"/>
          <ac:graphicFrameMkLst>
            <pc:docMk/>
            <pc:sldMk cId="2427798646" sldId="2311"/>
            <ac:graphicFrameMk id="26" creationId="{00000000-0000-0000-0000-000000000000}"/>
          </ac:graphicFrameMkLst>
        </pc:graphicFrameChg>
      </pc:sldChg>
      <pc:sldChg chg="addSp delSp modSp new mod modClrScheme chgLayout">
        <pc:chgData name="睦子 藤井" userId="ed607e65ffad4035" providerId="LiveId" clId="{43DF3560-3001-481D-99BE-8A8906CB55A0}" dt="2022-08-16T15:30:45.175" v="2439" actId="20577"/>
        <pc:sldMkLst>
          <pc:docMk/>
          <pc:sldMk cId="615476426" sldId="2312"/>
        </pc:sldMkLst>
        <pc:spChg chg="del">
          <ac:chgData name="睦子 藤井" userId="ed607e65ffad4035" providerId="LiveId" clId="{43DF3560-3001-481D-99BE-8A8906CB55A0}" dt="2022-08-16T14:43:06.779" v="1141" actId="700"/>
          <ac:spMkLst>
            <pc:docMk/>
            <pc:sldMk cId="615476426" sldId="2312"/>
            <ac:spMk id="2" creationId="{E0D9FCC2-421F-9426-B91B-EB3D9F709104}"/>
          </ac:spMkLst>
        </pc:spChg>
        <pc:spChg chg="del">
          <ac:chgData name="睦子 藤井" userId="ed607e65ffad4035" providerId="LiveId" clId="{43DF3560-3001-481D-99BE-8A8906CB55A0}" dt="2022-08-16T14:43:06.779" v="1141" actId="700"/>
          <ac:spMkLst>
            <pc:docMk/>
            <pc:sldMk cId="615476426" sldId="2312"/>
            <ac:spMk id="3" creationId="{C7507F65-2261-B036-C781-2691021F666E}"/>
          </ac:spMkLst>
        </pc:spChg>
        <pc:spChg chg="mod ord">
          <ac:chgData name="睦子 藤井" userId="ed607e65ffad4035" providerId="LiveId" clId="{43DF3560-3001-481D-99BE-8A8906CB55A0}" dt="2022-08-16T14:43:06.779" v="1141" actId="700"/>
          <ac:spMkLst>
            <pc:docMk/>
            <pc:sldMk cId="615476426" sldId="2312"/>
            <ac:spMk id="4" creationId="{878F7637-A10B-DEF7-56DA-260403F3C19F}"/>
          </ac:spMkLst>
        </pc:spChg>
        <pc:spChg chg="add del mod">
          <ac:chgData name="睦子 藤井" userId="ed607e65ffad4035" providerId="LiveId" clId="{43DF3560-3001-481D-99BE-8A8906CB55A0}" dt="2022-08-16T14:44:11.565" v="1147" actId="11529"/>
          <ac:spMkLst>
            <pc:docMk/>
            <pc:sldMk cId="615476426" sldId="2312"/>
            <ac:spMk id="5" creationId="{C5DA4F0F-17DF-5573-8247-2372C549EF16}"/>
          </ac:spMkLst>
        </pc:spChg>
        <pc:spChg chg="add mod">
          <ac:chgData name="睦子 藤井" userId="ed607e65ffad4035" providerId="LiveId" clId="{43DF3560-3001-481D-99BE-8A8906CB55A0}" dt="2022-08-16T15:14:28.299" v="2049" actId="1076"/>
          <ac:spMkLst>
            <pc:docMk/>
            <pc:sldMk cId="615476426" sldId="2312"/>
            <ac:spMk id="7" creationId="{7872F040-C99B-CDED-88C0-4636EF7EEB6D}"/>
          </ac:spMkLst>
        </pc:spChg>
        <pc:spChg chg="add mod">
          <ac:chgData name="睦子 藤井" userId="ed607e65ffad4035" providerId="LiveId" clId="{43DF3560-3001-481D-99BE-8A8906CB55A0}" dt="2022-08-16T15:20:11.084" v="2184" actId="1076"/>
          <ac:spMkLst>
            <pc:docMk/>
            <pc:sldMk cId="615476426" sldId="2312"/>
            <ac:spMk id="8" creationId="{34DCFE36-9F8C-239F-5609-FCFDAB8F08C0}"/>
          </ac:spMkLst>
        </pc:spChg>
        <pc:spChg chg="add del mod">
          <ac:chgData name="睦子 藤井" userId="ed607e65ffad4035" providerId="LiveId" clId="{43DF3560-3001-481D-99BE-8A8906CB55A0}" dt="2022-08-16T15:07:51.164" v="1975"/>
          <ac:spMkLst>
            <pc:docMk/>
            <pc:sldMk cId="615476426" sldId="2312"/>
            <ac:spMk id="9" creationId="{D71398DE-E13B-6C09-9962-E441B827B014}"/>
          </ac:spMkLst>
        </pc:spChg>
        <pc:spChg chg="add del mod">
          <ac:chgData name="睦子 藤井" userId="ed607e65ffad4035" providerId="LiveId" clId="{43DF3560-3001-481D-99BE-8A8906CB55A0}" dt="2022-08-16T15:07:50.914" v="1974"/>
          <ac:spMkLst>
            <pc:docMk/>
            <pc:sldMk cId="615476426" sldId="2312"/>
            <ac:spMk id="10" creationId="{F81D42DF-B989-B799-98F3-A6D391087835}"/>
          </ac:spMkLst>
        </pc:spChg>
        <pc:spChg chg="add mod topLvl">
          <ac:chgData name="睦子 藤井" userId="ed607e65ffad4035" providerId="LiveId" clId="{43DF3560-3001-481D-99BE-8A8906CB55A0}" dt="2022-08-16T15:07:50.678" v="1973" actId="571"/>
          <ac:spMkLst>
            <pc:docMk/>
            <pc:sldMk cId="615476426" sldId="2312"/>
            <ac:spMk id="11" creationId="{08881958-CF21-C495-C266-32662F12A40B}"/>
          </ac:spMkLst>
        </pc:spChg>
        <pc:spChg chg="add mod topLvl">
          <ac:chgData name="睦子 藤井" userId="ed607e65ffad4035" providerId="LiveId" clId="{43DF3560-3001-481D-99BE-8A8906CB55A0}" dt="2022-08-16T15:07:50.678" v="1973" actId="571"/>
          <ac:spMkLst>
            <pc:docMk/>
            <pc:sldMk cId="615476426" sldId="2312"/>
            <ac:spMk id="12" creationId="{B1696B09-19C3-976B-1CEE-39517131E464}"/>
          </ac:spMkLst>
        </pc:spChg>
        <pc:spChg chg="add mod">
          <ac:chgData name="睦子 藤井" userId="ed607e65ffad4035" providerId="LiveId" clId="{43DF3560-3001-481D-99BE-8A8906CB55A0}" dt="2022-08-16T15:12:12.602" v="2018" actId="1076"/>
          <ac:spMkLst>
            <pc:docMk/>
            <pc:sldMk cId="615476426" sldId="2312"/>
            <ac:spMk id="14" creationId="{BA3B26C5-D7E8-9EE8-3C23-4A62690E75E6}"/>
          </ac:spMkLst>
        </pc:spChg>
        <pc:spChg chg="add mod">
          <ac:chgData name="睦子 藤井" userId="ed607e65ffad4035" providerId="LiveId" clId="{43DF3560-3001-481D-99BE-8A8906CB55A0}" dt="2022-08-16T15:11:54.761" v="2014" actId="1076"/>
          <ac:spMkLst>
            <pc:docMk/>
            <pc:sldMk cId="615476426" sldId="2312"/>
            <ac:spMk id="15" creationId="{34626C9D-9BF2-2AC5-745A-465146034EAA}"/>
          </ac:spMkLst>
        </pc:spChg>
        <pc:spChg chg="add mod">
          <ac:chgData name="睦子 藤井" userId="ed607e65ffad4035" providerId="LiveId" clId="{43DF3560-3001-481D-99BE-8A8906CB55A0}" dt="2022-08-16T15:11:58.840" v="2015" actId="1076"/>
          <ac:spMkLst>
            <pc:docMk/>
            <pc:sldMk cId="615476426" sldId="2312"/>
            <ac:spMk id="16" creationId="{0030E778-BC8F-22D8-E46A-6A1C6EAB5C85}"/>
          </ac:spMkLst>
        </pc:spChg>
        <pc:grpChg chg="add del mod">
          <ac:chgData name="睦子 藤井" userId="ed607e65ffad4035" providerId="LiveId" clId="{43DF3560-3001-481D-99BE-8A8906CB55A0}" dt="2022-08-16T15:07:36.967" v="1966" actId="164"/>
          <ac:grpSpMkLst>
            <pc:docMk/>
            <pc:sldMk cId="615476426" sldId="2312"/>
            <ac:grpSpMk id="13" creationId="{946E60BD-0C57-08A5-9142-94743AB35617}"/>
          </ac:grpSpMkLst>
        </pc:grpChg>
        <pc:graphicFrameChg chg="add mod modGraphic">
          <ac:chgData name="睦子 藤井" userId="ed607e65ffad4035" providerId="LiveId" clId="{43DF3560-3001-481D-99BE-8A8906CB55A0}" dt="2022-08-16T15:30:45.175" v="2439" actId="20577"/>
          <ac:graphicFrameMkLst>
            <pc:docMk/>
            <pc:sldMk cId="615476426" sldId="2312"/>
            <ac:graphicFrameMk id="6" creationId="{492BD71D-66C7-614B-BD79-6925576AF581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9575" cy="498475"/>
          </a:xfrm>
          <a:prstGeom prst="rect">
            <a:avLst/>
          </a:prstGeom>
        </p:spPr>
        <p:txBody>
          <a:bodyPr vert="horz" lIns="91410" tIns="45707" rIns="91410" bIns="4570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1" y="3"/>
            <a:ext cx="2949575" cy="498475"/>
          </a:xfrm>
          <a:prstGeom prst="rect">
            <a:avLst/>
          </a:prstGeom>
        </p:spPr>
        <p:txBody>
          <a:bodyPr vert="horz" lIns="91410" tIns="45707" rIns="91410" bIns="45707" rtlCol="0"/>
          <a:lstStyle>
            <a:lvl1pPr algn="r">
              <a:defRPr sz="1200"/>
            </a:lvl1pPr>
          </a:lstStyle>
          <a:p>
            <a:fld id="{D64E24C0-EAE7-42C3-A2C6-11E03F4A7047}" type="datetimeFigureOut">
              <a:rPr kumimoji="1" lang="ja-JP" altLang="en-US" smtClean="0"/>
              <a:t>2022/12/26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0" tIns="45707" rIns="91410" bIns="4570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83142"/>
            <a:ext cx="5445125" cy="3913187"/>
          </a:xfrm>
          <a:prstGeom prst="rect">
            <a:avLst/>
          </a:prstGeom>
        </p:spPr>
        <p:txBody>
          <a:bodyPr vert="horz" lIns="91410" tIns="45707" rIns="91410" bIns="457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864"/>
            <a:ext cx="2949575" cy="498475"/>
          </a:xfrm>
          <a:prstGeom prst="rect">
            <a:avLst/>
          </a:prstGeom>
        </p:spPr>
        <p:txBody>
          <a:bodyPr vert="horz" lIns="91410" tIns="45707" rIns="91410" bIns="4570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1" y="9440864"/>
            <a:ext cx="2949575" cy="498475"/>
          </a:xfrm>
          <a:prstGeom prst="rect">
            <a:avLst/>
          </a:prstGeom>
        </p:spPr>
        <p:txBody>
          <a:bodyPr vert="horz" lIns="91410" tIns="45707" rIns="91410" bIns="45707" rtlCol="0" anchor="b"/>
          <a:lstStyle>
            <a:lvl1pPr algn="r">
              <a:defRPr sz="1200"/>
            </a:lvl1pPr>
          </a:lstStyle>
          <a:p>
            <a:fld id="{2F0EEB81-DB16-4A68-B055-8A38956DB51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3240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1BFD1-B318-4BD5-8331-1514D2DCBF3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30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1BFD1-B318-4BD5-8331-1514D2DCBF3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541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E447A-0110-4749-8F65-3383622B1E0E}" type="datetime1">
              <a:rPr kumimoji="1" lang="ja-JP" altLang="en-US" smtClean="0"/>
              <a:t>2022/12/26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405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28ED2-C3E0-4122-8943-C601C838151D}" type="datetime1">
              <a:rPr kumimoji="1" lang="ja-JP" altLang="en-US" smtClean="0"/>
              <a:t>2022/12/26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4529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0696-D985-4F28-8F2E-DB7863409B18}" type="datetime1">
              <a:rPr kumimoji="1" lang="ja-JP" altLang="en-US" smtClean="0"/>
              <a:t>2022/12/26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282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C47B-6A88-4353-94D5-094BBABB5B05}" type="datetime1">
              <a:rPr kumimoji="1" lang="ja-JP" altLang="en-US" smtClean="0"/>
              <a:t>2022/12/26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3154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6C30-B61F-44AC-9A9A-D908CDAEDDCF}" type="datetime1">
              <a:rPr kumimoji="1" lang="ja-JP" altLang="en-US" smtClean="0"/>
              <a:t>2022/12/26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6906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A9AE1-B9BC-447E-878D-B9DDE1F1441E}" type="datetime1">
              <a:rPr kumimoji="1" lang="ja-JP" altLang="en-US" smtClean="0"/>
              <a:t>2022/12/26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764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76329-C22B-4B10-BCFA-85BD1BFCADA4}" type="datetime1">
              <a:rPr kumimoji="1" lang="ja-JP" altLang="en-US" smtClean="0"/>
              <a:t>2022/12/26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0492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0DE88-DA8B-4F1E-BBD6-A1D1333057D6}" type="datetime1">
              <a:rPr kumimoji="1" lang="ja-JP" altLang="en-US" smtClean="0"/>
              <a:t>2022/12/26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878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8611-2C62-410F-9128-D373392788AB}" type="datetime1">
              <a:rPr kumimoji="1" lang="ja-JP" altLang="en-US" smtClean="0"/>
              <a:t>2022/12/26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007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29DD-0045-4312-89FC-00E923AD9103}" type="datetime1">
              <a:rPr kumimoji="1" lang="ja-JP" altLang="en-US" smtClean="0"/>
              <a:t>2022/12/26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2887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1BF0C-CBD5-44F5-933D-53F72EAA1519}" type="datetime1">
              <a:rPr kumimoji="1" lang="ja-JP" altLang="en-US" smtClean="0"/>
              <a:t>2022/12/26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266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4526D-FC0D-42AF-B97C-54B1C47365CE}" type="datetime1">
              <a:rPr kumimoji="1" lang="ja-JP" altLang="en-US" smtClean="0"/>
              <a:t>2022/12/26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048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角丸四角形 142"/>
          <p:cNvSpPr/>
          <p:nvPr/>
        </p:nvSpPr>
        <p:spPr>
          <a:xfrm>
            <a:off x="93564" y="1651000"/>
            <a:ext cx="5950320" cy="1869989"/>
          </a:xfrm>
          <a:prstGeom prst="roundRect">
            <a:avLst>
              <a:gd name="adj" fmla="val 2721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平行四辺形 139"/>
          <p:cNvSpPr/>
          <p:nvPr/>
        </p:nvSpPr>
        <p:spPr>
          <a:xfrm flipV="1">
            <a:off x="1082891" y="2339845"/>
            <a:ext cx="1710665" cy="154035"/>
          </a:xfrm>
          <a:prstGeom prst="parallelogram">
            <a:avLst>
              <a:gd name="adj" fmla="val 26324"/>
            </a:avLst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平行四辺形 1"/>
          <p:cNvSpPr/>
          <p:nvPr/>
        </p:nvSpPr>
        <p:spPr>
          <a:xfrm flipV="1">
            <a:off x="1079164" y="1886016"/>
            <a:ext cx="2972675" cy="167426"/>
          </a:xfrm>
          <a:prstGeom prst="parallelogram">
            <a:avLst>
              <a:gd name="adj" fmla="val 26324"/>
            </a:avLst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0" y="-5186"/>
            <a:ext cx="12192000" cy="45322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6667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年末年始の検査体制の確保について</a:t>
            </a:r>
            <a:endParaRPr kumimoji="1" lang="ja-JP" altLang="en-US" sz="20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452205"/>
            <a:ext cx="12192000" cy="74162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30209" indent="-330209">
              <a:lnSpc>
                <a:spcPts val="2400"/>
              </a:lnSpc>
            </a:pP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◆　市町村や医師会等の協力のもと、臨時発熱外来を設置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。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en-US" altLang="ja-JP" sz="105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lang="ja-JP" altLang="en-US" sz="105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新型</a:t>
            </a:r>
            <a:r>
              <a:rPr lang="ja-JP" altLang="en-US" sz="105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インフルエンザ等対策特別措置法第</a:t>
            </a:r>
            <a:r>
              <a:rPr lang="en-US" altLang="ja-JP" sz="105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24</a:t>
            </a:r>
            <a:r>
              <a:rPr lang="ja-JP" altLang="en-US" sz="105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条第９項に</a:t>
            </a:r>
            <a:r>
              <a:rPr lang="ja-JP" altLang="en-US" sz="105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基づく府からの要請</a:t>
            </a:r>
            <a:endParaRPr lang="en-US" altLang="ja-JP" sz="105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330209" indent="-330209">
              <a:lnSpc>
                <a:spcPts val="2400"/>
              </a:lnSpc>
            </a:pP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◆　帰省等、人の移動が活発になることから、ターミナル駅に臨時の無料検査所を設置。</a:t>
            </a:r>
            <a:endParaRPr lang="en-US" altLang="ja-JP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142716" y="1720328"/>
            <a:ext cx="879869" cy="364467"/>
          </a:xfrm>
          <a:prstGeom prst="rect">
            <a:avLst/>
          </a:prstGeom>
          <a:solidFill>
            <a:srgbClr val="339E66"/>
          </a:solidFill>
          <a:ln>
            <a:solidFill>
              <a:srgbClr val="339E6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要請期間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029173" y="1704327"/>
            <a:ext cx="5485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</a:t>
            </a:r>
            <a:r>
              <a:rPr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27</a:t>
            </a:r>
            <a:r>
              <a:rPr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日（日）～</a:t>
            </a:r>
            <a:r>
              <a:rPr lang="en-US" altLang="ja-JP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19</a:t>
            </a:r>
            <a:r>
              <a:rPr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日（日）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（同期間中、開設した日数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endParaRPr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　　　　　　　　　　　</a:t>
            </a:r>
            <a:r>
              <a:rPr lang="ja-JP" altLang="en-US" sz="12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対象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に支援金を交付）</a:t>
            </a:r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3620880" y="6424011"/>
            <a:ext cx="2014582" cy="317051"/>
            <a:chOff x="3049092" y="6398549"/>
            <a:chExt cx="2274203" cy="343084"/>
          </a:xfrm>
        </p:grpSpPr>
        <p:sp>
          <p:nvSpPr>
            <p:cNvPr id="115" name="正方形/長方形 114"/>
            <p:cNvSpPr/>
            <p:nvPr/>
          </p:nvSpPr>
          <p:spPr>
            <a:xfrm>
              <a:off x="3049092" y="6409361"/>
              <a:ext cx="1899337" cy="33227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大阪府 </a:t>
              </a:r>
              <a:r>
                <a:rPr lang="ja-JP" altLang="en-US" sz="12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臨時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発熱外来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  <a:endParaRPr kumimoji="1"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16" name="正方形/長方形 115"/>
            <p:cNvSpPr/>
            <p:nvPr/>
          </p:nvSpPr>
          <p:spPr>
            <a:xfrm>
              <a:off x="4924616" y="6398549"/>
              <a:ext cx="398679" cy="343084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17" name="楕円 116"/>
            <p:cNvSpPr>
              <a:spLocks noChangeAspect="1"/>
            </p:cNvSpPr>
            <p:nvPr/>
          </p:nvSpPr>
          <p:spPr>
            <a:xfrm>
              <a:off x="5004861" y="6451752"/>
              <a:ext cx="216000" cy="216000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8" name="直線コネクタ 117"/>
            <p:cNvCxnSpPr/>
            <p:nvPr/>
          </p:nvCxnSpPr>
          <p:spPr>
            <a:xfrm>
              <a:off x="5190107" y="6639177"/>
              <a:ext cx="72000" cy="72000"/>
            </a:xfrm>
            <a:prstGeom prst="line">
              <a:avLst/>
            </a:prstGeom>
            <a:ln w="38100" cap="rnd">
              <a:solidFill>
                <a:schemeClr val="bg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0" name="角丸四角形 119"/>
          <p:cNvSpPr/>
          <p:nvPr/>
        </p:nvSpPr>
        <p:spPr>
          <a:xfrm>
            <a:off x="79043" y="1218551"/>
            <a:ext cx="1805464" cy="364467"/>
          </a:xfrm>
          <a:prstGeom prst="roundRect">
            <a:avLst>
              <a:gd name="adj" fmla="val 50000"/>
            </a:avLst>
          </a:prstGeom>
          <a:solidFill>
            <a:srgbClr val="339E66"/>
          </a:solidFill>
          <a:ln>
            <a:solidFill>
              <a:srgbClr val="339E6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F2824C9E-1049-4E0C-9C9D-943BD8AC9780}"/>
              </a:ext>
            </a:extLst>
          </p:cNvPr>
          <p:cNvSpPr txBox="1"/>
          <p:nvPr/>
        </p:nvSpPr>
        <p:spPr>
          <a:xfrm>
            <a:off x="223814" y="1214808"/>
            <a:ext cx="19589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臨時発熱外来</a:t>
            </a:r>
            <a:endParaRPr lang="en-US" altLang="ja-JP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1070211" y="2146704"/>
            <a:ext cx="1713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56</a:t>
            </a:r>
            <a:r>
              <a:rPr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ケ所設置予定</a:t>
            </a:r>
            <a:endParaRPr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1022585" y="2507741"/>
            <a:ext cx="44909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近隣の市町村で連携して運営する施設を含む。</a:t>
            </a:r>
            <a:endParaRPr lang="en-US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複数の医療機関が輪番体制を取る場合は１施設として計上</a:t>
            </a: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2693835" y="2179948"/>
            <a:ext cx="4279070" cy="309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（１日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約</a:t>
            </a:r>
            <a:r>
              <a:rPr lang="en-US" altLang="ja-JP" sz="14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2,400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人の発熱患者に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対応）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4" name="正方形/長方形 113"/>
          <p:cNvSpPr/>
          <p:nvPr/>
        </p:nvSpPr>
        <p:spPr>
          <a:xfrm>
            <a:off x="145445" y="2168114"/>
            <a:ext cx="879869" cy="440313"/>
          </a:xfrm>
          <a:prstGeom prst="rect">
            <a:avLst/>
          </a:prstGeom>
          <a:solidFill>
            <a:srgbClr val="339E66"/>
          </a:solidFill>
          <a:ln>
            <a:solidFill>
              <a:srgbClr val="339E6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設置数</a:t>
            </a:r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3453011" y="5849016"/>
            <a:ext cx="301108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1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開設日や時間等は各施設により異なります</a:t>
            </a:r>
            <a:endParaRPr lang="en-US" altLang="ja-JP" sz="11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11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（基本的に日曜・祝日・年末年始に</a:t>
            </a:r>
            <a:r>
              <a:rPr lang="ja-JP" altLang="en-US" sz="11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開設）</a:t>
            </a:r>
            <a:endParaRPr lang="en-US" altLang="ja-JP" sz="11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1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1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詳細は府ホームページに掲載</a:t>
            </a:r>
            <a:endParaRPr lang="en-US" altLang="ja-JP" sz="11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6" name="角丸四角形 125"/>
          <p:cNvSpPr/>
          <p:nvPr/>
        </p:nvSpPr>
        <p:spPr>
          <a:xfrm>
            <a:off x="6273437" y="1663622"/>
            <a:ext cx="5689488" cy="982670"/>
          </a:xfrm>
          <a:prstGeom prst="roundRect">
            <a:avLst>
              <a:gd name="adj" fmla="val 2721"/>
            </a:avLst>
          </a:prstGeom>
          <a:solidFill>
            <a:srgbClr val="ECD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平行四辺形 126"/>
          <p:cNvSpPr/>
          <p:nvPr/>
        </p:nvSpPr>
        <p:spPr>
          <a:xfrm flipV="1">
            <a:off x="7368449" y="2343145"/>
            <a:ext cx="1408437" cy="162573"/>
          </a:xfrm>
          <a:prstGeom prst="parallelogram">
            <a:avLst>
              <a:gd name="adj" fmla="val 26324"/>
            </a:avLst>
          </a:prstGeom>
          <a:solidFill>
            <a:srgbClr val="FF6699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平行四辺形 127"/>
          <p:cNvSpPr/>
          <p:nvPr/>
        </p:nvSpPr>
        <p:spPr>
          <a:xfrm flipV="1">
            <a:off x="7393488" y="1890935"/>
            <a:ext cx="2828095" cy="192845"/>
          </a:xfrm>
          <a:prstGeom prst="parallelogram">
            <a:avLst>
              <a:gd name="adj" fmla="val 26324"/>
            </a:avLst>
          </a:prstGeom>
          <a:solidFill>
            <a:srgbClr val="FF6699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正方形/長方形 128"/>
          <p:cNvSpPr/>
          <p:nvPr/>
        </p:nvSpPr>
        <p:spPr>
          <a:xfrm>
            <a:off x="6367052" y="1725248"/>
            <a:ext cx="879869" cy="324000"/>
          </a:xfrm>
          <a:prstGeom prst="rect">
            <a:avLst/>
          </a:prstGeom>
          <a:solidFill>
            <a:srgbClr val="9966FF"/>
          </a:solidFill>
          <a:ln>
            <a:solidFill>
              <a:srgbClr val="9966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期間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0" name="テキスト ボックス 129"/>
          <p:cNvSpPr txBox="1"/>
          <p:nvPr/>
        </p:nvSpPr>
        <p:spPr>
          <a:xfrm>
            <a:off x="7308297" y="1705445"/>
            <a:ext cx="34736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</a:t>
            </a:r>
            <a:r>
              <a:rPr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24</a:t>
            </a:r>
            <a:r>
              <a:rPr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日（土）～１月</a:t>
            </a:r>
            <a:r>
              <a:rPr lang="en-US" altLang="ja-JP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</a:t>
            </a:r>
            <a:r>
              <a:rPr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木</a:t>
            </a:r>
            <a:r>
              <a:rPr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0" name="角丸四角形 209"/>
          <p:cNvSpPr/>
          <p:nvPr/>
        </p:nvSpPr>
        <p:spPr>
          <a:xfrm>
            <a:off x="6175044" y="1223471"/>
            <a:ext cx="2092657" cy="364467"/>
          </a:xfrm>
          <a:prstGeom prst="roundRect">
            <a:avLst>
              <a:gd name="adj" fmla="val 50000"/>
            </a:avLst>
          </a:prstGeom>
          <a:solidFill>
            <a:srgbClr val="9966FF"/>
          </a:solidFill>
          <a:ln>
            <a:solidFill>
              <a:srgbClr val="9966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1" name="テキスト ボックス 210">
            <a:extLst>
              <a:ext uri="{FF2B5EF4-FFF2-40B4-BE49-F238E27FC236}">
                <a16:creationId xmlns:a16="http://schemas.microsoft.com/office/drawing/2014/main" id="{F2824C9E-1049-4E0C-9C9D-943BD8AC9780}"/>
              </a:ext>
            </a:extLst>
          </p:cNvPr>
          <p:cNvSpPr txBox="1"/>
          <p:nvPr/>
        </p:nvSpPr>
        <p:spPr>
          <a:xfrm>
            <a:off x="6307853" y="1225223"/>
            <a:ext cx="19598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臨時無料検査所</a:t>
            </a:r>
            <a:endParaRPr lang="en-US" altLang="ja-JP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2" name="テキスト ボックス 211"/>
          <p:cNvSpPr txBox="1"/>
          <p:nvPr/>
        </p:nvSpPr>
        <p:spPr>
          <a:xfrm>
            <a:off x="7303448" y="2140677"/>
            <a:ext cx="1713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r>
              <a:rPr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ケ所設置予定</a:t>
            </a:r>
            <a:endParaRPr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4" name="テキスト ボックス 213"/>
          <p:cNvSpPr txBox="1"/>
          <p:nvPr/>
        </p:nvSpPr>
        <p:spPr>
          <a:xfrm>
            <a:off x="8716060" y="2196170"/>
            <a:ext cx="31814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（１日各 約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700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件の検査が可能）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29" name="正方形/長方形 228"/>
          <p:cNvSpPr/>
          <p:nvPr/>
        </p:nvSpPr>
        <p:spPr>
          <a:xfrm>
            <a:off x="6369781" y="2173034"/>
            <a:ext cx="879869" cy="324000"/>
          </a:xfrm>
          <a:prstGeom prst="rect">
            <a:avLst/>
          </a:prstGeom>
          <a:solidFill>
            <a:srgbClr val="9966FF"/>
          </a:solidFill>
          <a:ln>
            <a:solidFill>
              <a:srgbClr val="9966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設置数</a:t>
            </a:r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56312"/>
              </p:ext>
            </p:extLst>
          </p:nvPr>
        </p:nvGraphicFramePr>
        <p:xfrm>
          <a:off x="6307852" y="2691323"/>
          <a:ext cx="5644944" cy="9856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81648">
                  <a:extLst>
                    <a:ext uri="{9D8B030D-6E8A-4147-A177-3AD203B41FA5}">
                      <a16:colId xmlns:a16="http://schemas.microsoft.com/office/drawing/2014/main" val="1019913138"/>
                    </a:ext>
                  </a:extLst>
                </a:gridCol>
                <a:gridCol w="1881648">
                  <a:extLst>
                    <a:ext uri="{9D8B030D-6E8A-4147-A177-3AD203B41FA5}">
                      <a16:colId xmlns:a16="http://schemas.microsoft.com/office/drawing/2014/main" val="3723677372"/>
                    </a:ext>
                  </a:extLst>
                </a:gridCol>
                <a:gridCol w="1881648">
                  <a:extLst>
                    <a:ext uri="{9D8B030D-6E8A-4147-A177-3AD203B41FA5}">
                      <a16:colId xmlns:a16="http://schemas.microsoft.com/office/drawing/2014/main" val="4063371331"/>
                    </a:ext>
                  </a:extLst>
                </a:gridCol>
              </a:tblGrid>
              <a:tr h="3052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設置する駅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56F6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場所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56F6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開設時間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56F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746596"/>
                  </a:ext>
                </a:extLst>
              </a:tr>
              <a:tr h="34020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JR</a:t>
                      </a:r>
                      <a:r>
                        <a:rPr kumimoji="1" lang="ja-JP" altLang="en-US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新大阪駅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階バス乗り場付近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8:00</a:t>
                      </a:r>
                      <a:r>
                        <a:rPr kumimoji="1" lang="ja-JP" altLang="en-US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20:00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8081022"/>
                  </a:ext>
                </a:extLst>
              </a:tr>
              <a:tr h="34020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JR</a:t>
                      </a:r>
                      <a:r>
                        <a:rPr kumimoji="1" lang="ja-JP" altLang="en-US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大阪駅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r>
                        <a:rPr kumimoji="1" lang="ja-JP" altLang="en-US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階連絡橋口付近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8:00</a:t>
                      </a:r>
                      <a:r>
                        <a:rPr kumimoji="1" lang="ja-JP" altLang="en-US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20:00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8922720"/>
                  </a:ext>
                </a:extLst>
              </a:tr>
            </a:tbl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7290189" y="3727749"/>
            <a:ext cx="4813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▸　抗原定性検査キットでの自己採取（鼻腔拭い液）</a:t>
            </a:r>
            <a:endParaRPr kumimoji="1"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▸　身分証明書及び切符等（予約画面可）の提示等が必要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6415033" y="5022096"/>
            <a:ext cx="5537763" cy="171309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角丸四角形吹き出し 17"/>
          <p:cNvSpPr/>
          <p:nvPr/>
        </p:nvSpPr>
        <p:spPr>
          <a:xfrm>
            <a:off x="4144876" y="1196972"/>
            <a:ext cx="1778082" cy="489504"/>
          </a:xfrm>
          <a:prstGeom prst="wedgeRoundRectCallout">
            <a:avLst>
              <a:gd name="adj1" fmla="val -36127"/>
              <a:gd name="adj2" fmla="val 68950"/>
              <a:gd name="adj3" fmla="val 16667"/>
            </a:avLst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159992" y="1274836"/>
            <a:ext cx="1971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症状</a:t>
            </a:r>
            <a:r>
              <a:rPr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がある方</a:t>
            </a:r>
            <a:r>
              <a:rPr kumimoji="1"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が対象</a:t>
            </a:r>
            <a:endParaRPr kumimoji="1" lang="ja-JP" altLang="en-US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1" name="角丸四角形吹き出し 230"/>
          <p:cNvSpPr/>
          <p:nvPr/>
        </p:nvSpPr>
        <p:spPr>
          <a:xfrm>
            <a:off x="10040867" y="1204325"/>
            <a:ext cx="1706633" cy="489504"/>
          </a:xfrm>
          <a:prstGeom prst="wedgeRoundRectCallout">
            <a:avLst>
              <a:gd name="adj1" fmla="val -36127"/>
              <a:gd name="adj2" fmla="val 68950"/>
              <a:gd name="adj3" fmla="val 16667"/>
            </a:avLst>
          </a:prstGeom>
          <a:ln w="28575">
            <a:solidFill>
              <a:srgbClr val="9999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2" name="テキスト ボックス 231"/>
          <p:cNvSpPr txBox="1"/>
          <p:nvPr/>
        </p:nvSpPr>
        <p:spPr>
          <a:xfrm>
            <a:off x="10128639" y="1284246"/>
            <a:ext cx="1971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無症状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者</a:t>
            </a:r>
            <a:r>
              <a:rPr kumimoji="1"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が対象</a:t>
            </a:r>
            <a:endParaRPr kumimoji="1" lang="ja-JP" altLang="en-US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3" name="角丸四角形 232"/>
          <p:cNvSpPr/>
          <p:nvPr/>
        </p:nvSpPr>
        <p:spPr>
          <a:xfrm>
            <a:off x="6307853" y="4577092"/>
            <a:ext cx="1782048" cy="364467"/>
          </a:xfrm>
          <a:prstGeom prst="roundRect">
            <a:avLst>
              <a:gd name="adj" fmla="val 50000"/>
            </a:avLst>
          </a:prstGeom>
          <a:solidFill>
            <a:srgbClr val="FF9933"/>
          </a:solidFill>
          <a:ln>
            <a:solidFill>
              <a:srgbClr val="FF993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4" name="テキスト ボックス 233">
            <a:extLst>
              <a:ext uri="{FF2B5EF4-FFF2-40B4-BE49-F238E27FC236}">
                <a16:creationId xmlns:a16="http://schemas.microsoft.com/office/drawing/2014/main" id="{F2824C9E-1049-4E0C-9C9D-943BD8AC9780}"/>
              </a:ext>
            </a:extLst>
          </p:cNvPr>
          <p:cNvSpPr txBox="1"/>
          <p:nvPr/>
        </p:nvSpPr>
        <p:spPr>
          <a:xfrm>
            <a:off x="6440661" y="4578844"/>
            <a:ext cx="15984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その他の体制</a:t>
            </a:r>
            <a:endParaRPr lang="en-US" altLang="ja-JP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21" name="直線コネクタ 20"/>
          <p:cNvCxnSpPr/>
          <p:nvPr/>
        </p:nvCxnSpPr>
        <p:spPr>
          <a:xfrm flipH="1">
            <a:off x="9525432" y="5086660"/>
            <a:ext cx="1028" cy="1626257"/>
          </a:xfrm>
          <a:prstGeom prst="line">
            <a:avLst/>
          </a:prstGeom>
          <a:ln>
            <a:solidFill>
              <a:schemeClr val="accent2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正方形/長方形 24"/>
          <p:cNvSpPr/>
          <p:nvPr/>
        </p:nvSpPr>
        <p:spPr>
          <a:xfrm>
            <a:off x="6478250" y="5114803"/>
            <a:ext cx="1726628" cy="30730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診療・検査医療機関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6514702" y="5468114"/>
            <a:ext cx="2957811" cy="72746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年末年始含む日曜・祝日に開設する</a:t>
            </a:r>
            <a:endParaRPr lang="en-US" altLang="ja-JP" sz="105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診療・検査医療機関</a:t>
            </a:r>
            <a:r>
              <a:rPr kumimoji="1"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を府ホームページで公表</a:t>
            </a:r>
            <a:endParaRPr kumimoji="1" lang="en-US" altLang="ja-JP" sz="105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（年末年始は</a:t>
            </a:r>
            <a:r>
              <a:rPr lang="en-US" altLang="ja-JP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</a:t>
            </a:r>
            <a:r>
              <a:rPr lang="en-US" altLang="ja-JP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340</a:t>
            </a:r>
            <a:r>
              <a:rPr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か所以上開設予定　</a:t>
            </a:r>
            <a:r>
              <a:rPr lang="en-US" altLang="ja-JP" sz="7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7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集計中</a:t>
            </a:r>
            <a:r>
              <a:rPr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kumimoji="1" lang="en-US" altLang="ja-JP" sz="105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5" name="テキスト ボックス 234"/>
          <p:cNvSpPr txBox="1"/>
          <p:nvPr/>
        </p:nvSpPr>
        <p:spPr>
          <a:xfrm>
            <a:off x="8089901" y="4651012"/>
            <a:ext cx="19711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12/29</a:t>
            </a:r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1/3</a:t>
            </a:r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の状況</a:t>
            </a:r>
            <a:endParaRPr kumimoji="1"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236" name="グループ化 235"/>
          <p:cNvGrpSpPr/>
          <p:nvPr/>
        </p:nvGrpSpPr>
        <p:grpSpPr>
          <a:xfrm>
            <a:off x="6622467" y="6304327"/>
            <a:ext cx="2654751" cy="330602"/>
            <a:chOff x="3049091" y="6437378"/>
            <a:chExt cx="2265082" cy="304255"/>
          </a:xfrm>
        </p:grpSpPr>
        <p:sp>
          <p:nvSpPr>
            <p:cNvPr id="237" name="正方形/長方形 236"/>
            <p:cNvSpPr/>
            <p:nvPr/>
          </p:nvSpPr>
          <p:spPr>
            <a:xfrm>
              <a:off x="3049091" y="6437378"/>
              <a:ext cx="1951594" cy="30425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大阪府 診療・検査医療機関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  <a:endParaRPr kumimoji="1"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38" name="正方形/長方形 237"/>
            <p:cNvSpPr/>
            <p:nvPr/>
          </p:nvSpPr>
          <p:spPr>
            <a:xfrm>
              <a:off x="5000686" y="6437378"/>
              <a:ext cx="313487" cy="304255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39" name="楕円 238"/>
            <p:cNvSpPr>
              <a:spLocks noChangeAspect="1"/>
            </p:cNvSpPr>
            <p:nvPr/>
          </p:nvSpPr>
          <p:spPr>
            <a:xfrm>
              <a:off x="5067169" y="6489738"/>
              <a:ext cx="152586" cy="152586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cxnSp>
          <p:nvCxnSpPr>
            <p:cNvPr id="240" name="直線コネクタ 239"/>
            <p:cNvCxnSpPr>
              <a:endCxn id="239" idx="5"/>
            </p:cNvCxnSpPr>
            <p:nvPr/>
          </p:nvCxnSpPr>
          <p:spPr>
            <a:xfrm flipH="1" flipV="1">
              <a:off x="5197409" y="6619978"/>
              <a:ext cx="55004" cy="57185"/>
            </a:xfrm>
            <a:prstGeom prst="line">
              <a:avLst/>
            </a:prstGeom>
            <a:ln w="38100" cap="rnd">
              <a:solidFill>
                <a:schemeClr val="bg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1" name="正方形/長方形 240"/>
          <p:cNvSpPr/>
          <p:nvPr/>
        </p:nvSpPr>
        <p:spPr>
          <a:xfrm>
            <a:off x="9574427" y="5114803"/>
            <a:ext cx="1579332" cy="30730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キット配布センター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2" name="正方形/長方形 241"/>
          <p:cNvSpPr/>
          <p:nvPr/>
        </p:nvSpPr>
        <p:spPr>
          <a:xfrm>
            <a:off x="9604682" y="5468114"/>
            <a:ext cx="2333235" cy="72746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kumimoji="1"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64</a:t>
            </a:r>
            <a:r>
              <a:rPr kumimoji="1"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歳で、重症化リスク因子に</a:t>
            </a:r>
            <a:endParaRPr kumimoji="1" lang="en-US" altLang="ja-JP" sz="105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該当</a:t>
            </a:r>
            <a:r>
              <a:rPr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する基礎疾患等がなく、妊娠していない方を対象に</a:t>
            </a:r>
            <a:r>
              <a:rPr kumimoji="1" lang="en-US" altLang="ja-JP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</a:t>
            </a:r>
            <a:r>
              <a:rPr kumimoji="1" lang="en-US" altLang="ja-JP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キット配布</a:t>
            </a:r>
            <a:endParaRPr kumimoji="1" lang="en-US" altLang="ja-JP" sz="105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243" name="グループ化 242"/>
          <p:cNvGrpSpPr/>
          <p:nvPr/>
        </p:nvGrpSpPr>
        <p:grpSpPr>
          <a:xfrm>
            <a:off x="9611080" y="6304327"/>
            <a:ext cx="2286478" cy="321933"/>
            <a:chOff x="3049091" y="6437378"/>
            <a:chExt cx="2265082" cy="304255"/>
          </a:xfrm>
        </p:grpSpPr>
        <p:sp>
          <p:nvSpPr>
            <p:cNvPr id="244" name="正方形/長方形 243"/>
            <p:cNvSpPr/>
            <p:nvPr/>
          </p:nvSpPr>
          <p:spPr>
            <a:xfrm>
              <a:off x="3049091" y="6437378"/>
              <a:ext cx="1951594" cy="30425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大阪府 キット配布センター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  <a:endParaRPr kumimoji="1"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45" name="正方形/長方形 244"/>
            <p:cNvSpPr/>
            <p:nvPr/>
          </p:nvSpPr>
          <p:spPr>
            <a:xfrm>
              <a:off x="5000686" y="6437378"/>
              <a:ext cx="313487" cy="304255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46" name="楕円 245"/>
            <p:cNvSpPr>
              <a:spLocks noChangeAspect="1"/>
            </p:cNvSpPr>
            <p:nvPr/>
          </p:nvSpPr>
          <p:spPr>
            <a:xfrm>
              <a:off x="5067169" y="6489738"/>
              <a:ext cx="152586" cy="152586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cxnSp>
          <p:nvCxnSpPr>
            <p:cNvPr id="247" name="直線コネクタ 246"/>
            <p:cNvCxnSpPr>
              <a:endCxn id="246" idx="5"/>
            </p:cNvCxnSpPr>
            <p:nvPr/>
          </p:nvCxnSpPr>
          <p:spPr>
            <a:xfrm flipH="1" flipV="1">
              <a:off x="5197409" y="6619978"/>
              <a:ext cx="55004" cy="57185"/>
            </a:xfrm>
            <a:prstGeom prst="line">
              <a:avLst/>
            </a:prstGeom>
            <a:ln w="38100" cap="rnd">
              <a:solidFill>
                <a:schemeClr val="bg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正方形/長方形 29"/>
          <p:cNvSpPr/>
          <p:nvPr/>
        </p:nvSpPr>
        <p:spPr>
          <a:xfrm>
            <a:off x="6387252" y="3746297"/>
            <a:ext cx="865801" cy="443117"/>
          </a:xfrm>
          <a:prstGeom prst="rect">
            <a:avLst/>
          </a:prstGeom>
          <a:solidFill>
            <a:srgbClr val="99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注意点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6351461" y="4224152"/>
            <a:ext cx="56114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 このほか、年末年始に開設予定の無料検査事業所を府ホームページで公表</a:t>
            </a:r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予定</a:t>
            </a:r>
            <a:endParaRPr kumimoji="1" lang="ja-JP" altLang="en-US" sz="1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1" name="角丸四角形吹き出し 130"/>
          <p:cNvSpPr/>
          <p:nvPr/>
        </p:nvSpPr>
        <p:spPr>
          <a:xfrm>
            <a:off x="9927265" y="4550728"/>
            <a:ext cx="2076773" cy="442031"/>
          </a:xfrm>
          <a:prstGeom prst="wedgeRoundRectCallout">
            <a:avLst>
              <a:gd name="adj1" fmla="val -36127"/>
              <a:gd name="adj2" fmla="val 68950"/>
              <a:gd name="adj3" fmla="val 16667"/>
            </a:avLst>
          </a:prstGeom>
          <a:ln w="28575"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10032208" y="4600471"/>
            <a:ext cx="1971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症状</a:t>
            </a:r>
            <a:r>
              <a:rPr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がある方</a:t>
            </a:r>
            <a:r>
              <a:rPr kumimoji="1"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が対象</a:t>
            </a:r>
            <a:endParaRPr kumimoji="1" lang="ja-JP" altLang="en-US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33" name="グループ化 132"/>
          <p:cNvGrpSpPr/>
          <p:nvPr/>
        </p:nvGrpSpPr>
        <p:grpSpPr>
          <a:xfrm>
            <a:off x="4138391" y="3683459"/>
            <a:ext cx="1618434" cy="1956000"/>
            <a:chOff x="3909148" y="3482755"/>
            <a:chExt cx="1624544" cy="2015457"/>
          </a:xfrm>
        </p:grpSpPr>
        <p:sp>
          <p:nvSpPr>
            <p:cNvPr id="134" name="正方形/長方形 133"/>
            <p:cNvSpPr/>
            <p:nvPr/>
          </p:nvSpPr>
          <p:spPr>
            <a:xfrm>
              <a:off x="3913956" y="3521859"/>
              <a:ext cx="310274" cy="19290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テキスト ボックス 134"/>
            <p:cNvSpPr txBox="1"/>
            <p:nvPr/>
          </p:nvSpPr>
          <p:spPr>
            <a:xfrm>
              <a:off x="4240948" y="3482755"/>
              <a:ext cx="1292744" cy="2695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1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単独で設置</a:t>
              </a:r>
              <a:endParaRPr lang="en-US" altLang="ja-JP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36" name="正方形/長方形 135"/>
            <p:cNvSpPr/>
            <p:nvPr/>
          </p:nvSpPr>
          <p:spPr>
            <a:xfrm>
              <a:off x="3909148" y="3816564"/>
              <a:ext cx="315082" cy="192909"/>
            </a:xfrm>
            <a:prstGeom prst="rect">
              <a:avLst/>
            </a:prstGeom>
            <a:pattFill prst="dkDnDiag">
              <a:fgClr>
                <a:srgbClr val="FFC00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テキスト ボックス 136"/>
            <p:cNvSpPr txBox="1"/>
            <p:nvPr/>
          </p:nvSpPr>
          <p:spPr>
            <a:xfrm>
              <a:off x="4407727" y="4425388"/>
              <a:ext cx="1103998" cy="4439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1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近隣市町村で</a:t>
              </a:r>
              <a:endParaRPr lang="en-US" altLang="ja-JP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lang="ja-JP" altLang="en-US" sz="11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連携して設置</a:t>
              </a:r>
              <a:endParaRPr lang="en-US" altLang="ja-JP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39" name="正方形/長方形 138"/>
            <p:cNvSpPr/>
            <p:nvPr/>
          </p:nvSpPr>
          <p:spPr>
            <a:xfrm>
              <a:off x="3913956" y="4116076"/>
              <a:ext cx="310274" cy="192909"/>
            </a:xfrm>
            <a:prstGeom prst="rect">
              <a:avLst/>
            </a:prstGeom>
            <a:pattFill prst="pct90">
              <a:fgClr>
                <a:srgbClr val="00206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正方形/長方形 141"/>
            <p:cNvSpPr/>
            <p:nvPr/>
          </p:nvSpPr>
          <p:spPr>
            <a:xfrm>
              <a:off x="3909148" y="4410781"/>
              <a:ext cx="315082" cy="192909"/>
            </a:xfrm>
            <a:prstGeom prst="rect">
              <a:avLst/>
            </a:prstGeom>
            <a:pattFill prst="zigZag">
              <a:fgClr>
                <a:srgbClr val="FF6699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4" name="右中かっこ 143"/>
            <p:cNvSpPr/>
            <p:nvPr/>
          </p:nvSpPr>
          <p:spPr>
            <a:xfrm>
              <a:off x="4281807" y="3854575"/>
              <a:ext cx="88663" cy="1584000"/>
            </a:xfrm>
            <a:prstGeom prst="rightBrace">
              <a:avLst>
                <a:gd name="adj1" fmla="val 46455"/>
                <a:gd name="adj2" fmla="val 50000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正方形/長方形 144"/>
            <p:cNvSpPr/>
            <p:nvPr/>
          </p:nvSpPr>
          <p:spPr>
            <a:xfrm>
              <a:off x="3914065" y="4725413"/>
              <a:ext cx="315082" cy="192909"/>
            </a:xfrm>
            <a:prstGeom prst="rect">
              <a:avLst/>
            </a:prstGeom>
            <a:pattFill prst="dkHorz">
              <a:fgClr>
                <a:schemeClr val="accent2">
                  <a:lumMod val="50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" name="正方形/長方形 145"/>
            <p:cNvSpPr/>
            <p:nvPr/>
          </p:nvSpPr>
          <p:spPr>
            <a:xfrm>
              <a:off x="3915657" y="5008781"/>
              <a:ext cx="315082" cy="192909"/>
            </a:xfrm>
            <a:prstGeom prst="rect">
              <a:avLst/>
            </a:prstGeom>
            <a:pattFill prst="pct70">
              <a:fgClr>
                <a:schemeClr val="accent1">
                  <a:lumMod val="7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正方形/長方形 146"/>
            <p:cNvSpPr/>
            <p:nvPr/>
          </p:nvSpPr>
          <p:spPr>
            <a:xfrm>
              <a:off x="3915657" y="5305303"/>
              <a:ext cx="315082" cy="192909"/>
            </a:xfrm>
            <a:prstGeom prst="rect">
              <a:avLst/>
            </a:prstGeom>
            <a:pattFill prst="pct5">
              <a:fgClr>
                <a:schemeClr val="accent1">
                  <a:lumMod val="7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8" name="グループ化 147"/>
          <p:cNvGrpSpPr/>
          <p:nvPr/>
        </p:nvGrpSpPr>
        <p:grpSpPr>
          <a:xfrm>
            <a:off x="1566230" y="3697706"/>
            <a:ext cx="2033853" cy="3094141"/>
            <a:chOff x="6755693" y="1660434"/>
            <a:chExt cx="3581846" cy="5054825"/>
          </a:xfrm>
        </p:grpSpPr>
        <p:grpSp>
          <p:nvGrpSpPr>
            <p:cNvPr id="149" name="グループ化 148"/>
            <p:cNvGrpSpPr/>
            <p:nvPr/>
          </p:nvGrpSpPr>
          <p:grpSpPr>
            <a:xfrm>
              <a:off x="8066853" y="1660434"/>
              <a:ext cx="1265692" cy="2060715"/>
              <a:chOff x="0" y="0"/>
              <a:chExt cx="1572293" cy="2654902"/>
            </a:xfrm>
            <a:solidFill>
              <a:srgbClr val="00B0F0"/>
            </a:solidFill>
          </p:grpSpPr>
          <p:sp>
            <p:nvSpPr>
              <p:cNvPr id="203" name="Freeform 924"/>
              <p:cNvSpPr>
                <a:spLocks/>
              </p:cNvSpPr>
              <p:nvPr/>
            </p:nvSpPr>
            <p:spPr bwMode="auto">
              <a:xfrm>
                <a:off x="752475" y="1895475"/>
                <a:ext cx="438818" cy="759427"/>
              </a:xfrm>
              <a:custGeom>
                <a:avLst/>
                <a:gdLst>
                  <a:gd name="T0" fmla="*/ 0 w 397"/>
                  <a:gd name="T1" fmla="*/ 227 h 681"/>
                  <a:gd name="T2" fmla="*/ 56 w 397"/>
                  <a:gd name="T3" fmla="*/ 170 h 681"/>
                  <a:gd name="T4" fmla="*/ 56 w 397"/>
                  <a:gd name="T5" fmla="*/ 114 h 681"/>
                  <a:gd name="T6" fmla="*/ 113 w 397"/>
                  <a:gd name="T7" fmla="*/ 114 h 681"/>
                  <a:gd name="T8" fmla="*/ 227 w 397"/>
                  <a:gd name="T9" fmla="*/ 0 h 681"/>
                  <a:gd name="T10" fmla="*/ 283 w 397"/>
                  <a:gd name="T11" fmla="*/ 57 h 681"/>
                  <a:gd name="T12" fmla="*/ 340 w 397"/>
                  <a:gd name="T13" fmla="*/ 57 h 681"/>
                  <a:gd name="T14" fmla="*/ 340 w 397"/>
                  <a:gd name="T15" fmla="*/ 0 h 681"/>
                  <a:gd name="T16" fmla="*/ 397 w 397"/>
                  <a:gd name="T17" fmla="*/ 57 h 681"/>
                  <a:gd name="T18" fmla="*/ 397 w 397"/>
                  <a:gd name="T19" fmla="*/ 170 h 681"/>
                  <a:gd name="T20" fmla="*/ 340 w 397"/>
                  <a:gd name="T21" fmla="*/ 227 h 681"/>
                  <a:gd name="T22" fmla="*/ 340 w 397"/>
                  <a:gd name="T23" fmla="*/ 511 h 681"/>
                  <a:gd name="T24" fmla="*/ 283 w 397"/>
                  <a:gd name="T25" fmla="*/ 567 h 681"/>
                  <a:gd name="T26" fmla="*/ 227 w 397"/>
                  <a:gd name="T27" fmla="*/ 681 h 681"/>
                  <a:gd name="T28" fmla="*/ 113 w 397"/>
                  <a:gd name="T29" fmla="*/ 681 h 681"/>
                  <a:gd name="T30" fmla="*/ 113 w 397"/>
                  <a:gd name="T31" fmla="*/ 454 h 681"/>
                  <a:gd name="T32" fmla="*/ 56 w 397"/>
                  <a:gd name="T33" fmla="*/ 511 h 681"/>
                  <a:gd name="T34" fmla="*/ 56 w 397"/>
                  <a:gd name="T35" fmla="*/ 397 h 681"/>
                  <a:gd name="T36" fmla="*/ 0 w 397"/>
                  <a:gd name="T37" fmla="*/ 227 h 68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397" h="681">
                    <a:moveTo>
                      <a:pt x="0" y="227"/>
                    </a:moveTo>
                    <a:lnTo>
                      <a:pt x="56" y="170"/>
                    </a:lnTo>
                    <a:lnTo>
                      <a:pt x="56" y="114"/>
                    </a:lnTo>
                    <a:lnTo>
                      <a:pt x="113" y="114"/>
                    </a:lnTo>
                    <a:lnTo>
                      <a:pt x="227" y="0"/>
                    </a:lnTo>
                    <a:lnTo>
                      <a:pt x="283" y="57"/>
                    </a:lnTo>
                    <a:lnTo>
                      <a:pt x="340" y="57"/>
                    </a:lnTo>
                    <a:lnTo>
                      <a:pt x="340" y="0"/>
                    </a:lnTo>
                    <a:lnTo>
                      <a:pt x="397" y="57"/>
                    </a:lnTo>
                    <a:lnTo>
                      <a:pt x="397" y="170"/>
                    </a:lnTo>
                    <a:lnTo>
                      <a:pt x="340" y="227"/>
                    </a:lnTo>
                    <a:lnTo>
                      <a:pt x="340" y="511"/>
                    </a:lnTo>
                    <a:lnTo>
                      <a:pt x="283" y="567"/>
                    </a:lnTo>
                    <a:lnTo>
                      <a:pt x="227" y="681"/>
                    </a:lnTo>
                    <a:lnTo>
                      <a:pt x="113" y="681"/>
                    </a:lnTo>
                    <a:lnTo>
                      <a:pt x="113" y="454"/>
                    </a:lnTo>
                    <a:lnTo>
                      <a:pt x="56" y="511"/>
                    </a:lnTo>
                    <a:lnTo>
                      <a:pt x="56" y="397"/>
                    </a:lnTo>
                    <a:lnTo>
                      <a:pt x="0" y="227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4" name="Freeform 925"/>
              <p:cNvSpPr>
                <a:spLocks/>
              </p:cNvSpPr>
              <p:nvPr/>
            </p:nvSpPr>
            <p:spPr bwMode="auto">
              <a:xfrm>
                <a:off x="628650" y="1457325"/>
                <a:ext cx="250911" cy="695863"/>
              </a:xfrm>
              <a:custGeom>
                <a:avLst/>
                <a:gdLst>
                  <a:gd name="T0" fmla="*/ 114 w 227"/>
                  <a:gd name="T1" fmla="*/ 0 h 624"/>
                  <a:gd name="T2" fmla="*/ 227 w 227"/>
                  <a:gd name="T3" fmla="*/ 114 h 624"/>
                  <a:gd name="T4" fmla="*/ 227 w 227"/>
                  <a:gd name="T5" fmla="*/ 227 h 624"/>
                  <a:gd name="T6" fmla="*/ 170 w 227"/>
                  <a:gd name="T7" fmla="*/ 284 h 624"/>
                  <a:gd name="T8" fmla="*/ 170 w 227"/>
                  <a:gd name="T9" fmla="*/ 511 h 624"/>
                  <a:gd name="T10" fmla="*/ 170 w 227"/>
                  <a:gd name="T11" fmla="*/ 567 h 624"/>
                  <a:gd name="T12" fmla="*/ 114 w 227"/>
                  <a:gd name="T13" fmla="*/ 624 h 624"/>
                  <a:gd name="T14" fmla="*/ 57 w 227"/>
                  <a:gd name="T15" fmla="*/ 567 h 624"/>
                  <a:gd name="T16" fmla="*/ 0 w 227"/>
                  <a:gd name="T17" fmla="*/ 511 h 624"/>
                  <a:gd name="T18" fmla="*/ 0 w 227"/>
                  <a:gd name="T19" fmla="*/ 397 h 624"/>
                  <a:gd name="T20" fmla="*/ 57 w 227"/>
                  <a:gd name="T21" fmla="*/ 284 h 624"/>
                  <a:gd name="T22" fmla="*/ 0 w 227"/>
                  <a:gd name="T23" fmla="*/ 227 h 624"/>
                  <a:gd name="T24" fmla="*/ 57 w 227"/>
                  <a:gd name="T25" fmla="*/ 170 h 624"/>
                  <a:gd name="T26" fmla="*/ 57 w 227"/>
                  <a:gd name="T27" fmla="*/ 57 h 624"/>
                  <a:gd name="T28" fmla="*/ 114 w 227"/>
                  <a:gd name="T29" fmla="*/ 0 h 6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27" h="624">
                    <a:moveTo>
                      <a:pt x="114" y="0"/>
                    </a:moveTo>
                    <a:lnTo>
                      <a:pt x="227" y="114"/>
                    </a:lnTo>
                    <a:lnTo>
                      <a:pt x="227" y="227"/>
                    </a:lnTo>
                    <a:lnTo>
                      <a:pt x="170" y="284"/>
                    </a:lnTo>
                    <a:lnTo>
                      <a:pt x="170" y="511"/>
                    </a:lnTo>
                    <a:lnTo>
                      <a:pt x="170" y="567"/>
                    </a:lnTo>
                    <a:lnTo>
                      <a:pt x="114" y="624"/>
                    </a:lnTo>
                    <a:lnTo>
                      <a:pt x="57" y="567"/>
                    </a:lnTo>
                    <a:lnTo>
                      <a:pt x="0" y="511"/>
                    </a:lnTo>
                    <a:lnTo>
                      <a:pt x="0" y="397"/>
                    </a:lnTo>
                    <a:lnTo>
                      <a:pt x="57" y="284"/>
                    </a:lnTo>
                    <a:lnTo>
                      <a:pt x="0" y="227"/>
                    </a:lnTo>
                    <a:lnTo>
                      <a:pt x="57" y="170"/>
                    </a:lnTo>
                    <a:lnTo>
                      <a:pt x="57" y="57"/>
                    </a:lnTo>
                    <a:lnTo>
                      <a:pt x="114" y="0"/>
                    </a:lnTo>
                    <a:close/>
                  </a:path>
                </a:pathLst>
              </a:custGeom>
              <a:pattFill prst="dkDnDiag">
                <a:fgClr>
                  <a:srgbClr val="FFC000"/>
                </a:fgClr>
                <a:bgClr>
                  <a:schemeClr val="bg1"/>
                </a:bgClr>
              </a:patt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5" name="Freeform 926"/>
              <p:cNvSpPr>
                <a:spLocks/>
              </p:cNvSpPr>
              <p:nvPr/>
            </p:nvSpPr>
            <p:spPr bwMode="auto">
              <a:xfrm>
                <a:off x="752476" y="1143000"/>
                <a:ext cx="563721" cy="885441"/>
              </a:xfrm>
              <a:custGeom>
                <a:avLst/>
                <a:gdLst>
                  <a:gd name="T0" fmla="*/ 56 w 510"/>
                  <a:gd name="T1" fmla="*/ 794 h 794"/>
                  <a:gd name="T2" fmla="*/ 56 w 510"/>
                  <a:gd name="T3" fmla="*/ 567 h 794"/>
                  <a:gd name="T4" fmla="*/ 113 w 510"/>
                  <a:gd name="T5" fmla="*/ 510 h 794"/>
                  <a:gd name="T6" fmla="*/ 113 w 510"/>
                  <a:gd name="T7" fmla="*/ 397 h 794"/>
                  <a:gd name="T8" fmla="*/ 0 w 510"/>
                  <a:gd name="T9" fmla="*/ 283 h 794"/>
                  <a:gd name="T10" fmla="*/ 56 w 510"/>
                  <a:gd name="T11" fmla="*/ 113 h 794"/>
                  <a:gd name="T12" fmla="*/ 113 w 510"/>
                  <a:gd name="T13" fmla="*/ 113 h 794"/>
                  <a:gd name="T14" fmla="*/ 170 w 510"/>
                  <a:gd name="T15" fmla="*/ 0 h 794"/>
                  <a:gd name="T16" fmla="*/ 283 w 510"/>
                  <a:gd name="T17" fmla="*/ 113 h 794"/>
                  <a:gd name="T18" fmla="*/ 227 w 510"/>
                  <a:gd name="T19" fmla="*/ 170 h 794"/>
                  <a:gd name="T20" fmla="*/ 283 w 510"/>
                  <a:gd name="T21" fmla="*/ 283 h 794"/>
                  <a:gd name="T22" fmla="*/ 397 w 510"/>
                  <a:gd name="T23" fmla="*/ 283 h 794"/>
                  <a:gd name="T24" fmla="*/ 397 w 510"/>
                  <a:gd name="T25" fmla="*/ 340 h 794"/>
                  <a:gd name="T26" fmla="*/ 453 w 510"/>
                  <a:gd name="T27" fmla="*/ 283 h 794"/>
                  <a:gd name="T28" fmla="*/ 453 w 510"/>
                  <a:gd name="T29" fmla="*/ 397 h 794"/>
                  <a:gd name="T30" fmla="*/ 510 w 510"/>
                  <a:gd name="T31" fmla="*/ 510 h 794"/>
                  <a:gd name="T32" fmla="*/ 510 w 510"/>
                  <a:gd name="T33" fmla="*/ 567 h 794"/>
                  <a:gd name="T34" fmla="*/ 510 w 510"/>
                  <a:gd name="T35" fmla="*/ 624 h 794"/>
                  <a:gd name="T36" fmla="*/ 397 w 510"/>
                  <a:gd name="T37" fmla="*/ 624 h 794"/>
                  <a:gd name="T38" fmla="*/ 340 w 510"/>
                  <a:gd name="T39" fmla="*/ 680 h 794"/>
                  <a:gd name="T40" fmla="*/ 340 w 510"/>
                  <a:gd name="T41" fmla="*/ 737 h 794"/>
                  <a:gd name="T42" fmla="*/ 283 w 510"/>
                  <a:gd name="T43" fmla="*/ 737 h 794"/>
                  <a:gd name="T44" fmla="*/ 227 w 510"/>
                  <a:gd name="T45" fmla="*/ 680 h 794"/>
                  <a:gd name="T46" fmla="*/ 113 w 510"/>
                  <a:gd name="T47" fmla="*/ 794 h 794"/>
                  <a:gd name="T48" fmla="*/ 56 w 510"/>
                  <a:gd name="T49" fmla="*/ 794 h 7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10" h="794">
                    <a:moveTo>
                      <a:pt x="56" y="794"/>
                    </a:moveTo>
                    <a:lnTo>
                      <a:pt x="56" y="567"/>
                    </a:lnTo>
                    <a:lnTo>
                      <a:pt x="113" y="510"/>
                    </a:lnTo>
                    <a:lnTo>
                      <a:pt x="113" y="397"/>
                    </a:lnTo>
                    <a:lnTo>
                      <a:pt x="0" y="283"/>
                    </a:lnTo>
                    <a:lnTo>
                      <a:pt x="56" y="113"/>
                    </a:lnTo>
                    <a:lnTo>
                      <a:pt x="113" y="113"/>
                    </a:lnTo>
                    <a:lnTo>
                      <a:pt x="170" y="0"/>
                    </a:lnTo>
                    <a:lnTo>
                      <a:pt x="283" y="113"/>
                    </a:lnTo>
                    <a:lnTo>
                      <a:pt x="227" y="170"/>
                    </a:lnTo>
                    <a:lnTo>
                      <a:pt x="283" y="283"/>
                    </a:lnTo>
                    <a:lnTo>
                      <a:pt x="397" y="283"/>
                    </a:lnTo>
                    <a:lnTo>
                      <a:pt x="397" y="340"/>
                    </a:lnTo>
                    <a:lnTo>
                      <a:pt x="453" y="283"/>
                    </a:lnTo>
                    <a:lnTo>
                      <a:pt x="453" y="397"/>
                    </a:lnTo>
                    <a:lnTo>
                      <a:pt x="510" y="510"/>
                    </a:lnTo>
                    <a:lnTo>
                      <a:pt x="510" y="567"/>
                    </a:lnTo>
                    <a:lnTo>
                      <a:pt x="510" y="624"/>
                    </a:lnTo>
                    <a:lnTo>
                      <a:pt x="397" y="624"/>
                    </a:lnTo>
                    <a:lnTo>
                      <a:pt x="340" y="680"/>
                    </a:lnTo>
                    <a:lnTo>
                      <a:pt x="340" y="737"/>
                    </a:lnTo>
                    <a:lnTo>
                      <a:pt x="283" y="737"/>
                    </a:lnTo>
                    <a:lnTo>
                      <a:pt x="227" y="680"/>
                    </a:lnTo>
                    <a:lnTo>
                      <a:pt x="113" y="794"/>
                    </a:lnTo>
                    <a:lnTo>
                      <a:pt x="56" y="794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6" name="Freeform 927"/>
              <p:cNvSpPr>
                <a:spLocks/>
              </p:cNvSpPr>
              <p:nvPr/>
            </p:nvSpPr>
            <p:spPr bwMode="auto">
              <a:xfrm>
                <a:off x="628650" y="885825"/>
                <a:ext cx="689729" cy="568734"/>
              </a:xfrm>
              <a:custGeom>
                <a:avLst/>
                <a:gdLst>
                  <a:gd name="T0" fmla="*/ 227 w 624"/>
                  <a:gd name="T1" fmla="*/ 340 h 510"/>
                  <a:gd name="T2" fmla="*/ 114 w 624"/>
                  <a:gd name="T3" fmla="*/ 340 h 510"/>
                  <a:gd name="T4" fmla="*/ 57 w 624"/>
                  <a:gd name="T5" fmla="*/ 397 h 510"/>
                  <a:gd name="T6" fmla="*/ 57 w 624"/>
                  <a:gd name="T7" fmla="*/ 284 h 510"/>
                  <a:gd name="T8" fmla="*/ 0 w 624"/>
                  <a:gd name="T9" fmla="*/ 284 h 510"/>
                  <a:gd name="T10" fmla="*/ 57 w 624"/>
                  <a:gd name="T11" fmla="*/ 227 h 510"/>
                  <a:gd name="T12" fmla="*/ 170 w 624"/>
                  <a:gd name="T13" fmla="*/ 170 h 510"/>
                  <a:gd name="T14" fmla="*/ 284 w 624"/>
                  <a:gd name="T15" fmla="*/ 170 h 510"/>
                  <a:gd name="T16" fmla="*/ 284 w 624"/>
                  <a:gd name="T17" fmla="*/ 113 h 510"/>
                  <a:gd name="T18" fmla="*/ 341 w 624"/>
                  <a:gd name="T19" fmla="*/ 57 h 510"/>
                  <a:gd name="T20" fmla="*/ 341 w 624"/>
                  <a:gd name="T21" fmla="*/ 0 h 510"/>
                  <a:gd name="T22" fmla="*/ 397 w 624"/>
                  <a:gd name="T23" fmla="*/ 0 h 510"/>
                  <a:gd name="T24" fmla="*/ 567 w 624"/>
                  <a:gd name="T25" fmla="*/ 0 h 510"/>
                  <a:gd name="T26" fmla="*/ 624 w 624"/>
                  <a:gd name="T27" fmla="*/ 113 h 510"/>
                  <a:gd name="T28" fmla="*/ 624 w 624"/>
                  <a:gd name="T29" fmla="*/ 227 h 510"/>
                  <a:gd name="T30" fmla="*/ 567 w 624"/>
                  <a:gd name="T31" fmla="*/ 340 h 510"/>
                  <a:gd name="T32" fmla="*/ 511 w 624"/>
                  <a:gd name="T33" fmla="*/ 340 h 510"/>
                  <a:gd name="T34" fmla="*/ 454 w 624"/>
                  <a:gd name="T35" fmla="*/ 454 h 510"/>
                  <a:gd name="T36" fmla="*/ 511 w 624"/>
                  <a:gd name="T37" fmla="*/ 510 h 510"/>
                  <a:gd name="T38" fmla="*/ 397 w 624"/>
                  <a:gd name="T39" fmla="*/ 510 h 510"/>
                  <a:gd name="T40" fmla="*/ 341 w 624"/>
                  <a:gd name="T41" fmla="*/ 397 h 510"/>
                  <a:gd name="T42" fmla="*/ 397 w 624"/>
                  <a:gd name="T43" fmla="*/ 340 h 510"/>
                  <a:gd name="T44" fmla="*/ 284 w 624"/>
                  <a:gd name="T45" fmla="*/ 227 h 510"/>
                  <a:gd name="T46" fmla="*/ 227 w 624"/>
                  <a:gd name="T47" fmla="*/ 340 h 5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24" h="510">
                    <a:moveTo>
                      <a:pt x="227" y="340"/>
                    </a:moveTo>
                    <a:lnTo>
                      <a:pt x="114" y="340"/>
                    </a:lnTo>
                    <a:lnTo>
                      <a:pt x="57" y="397"/>
                    </a:lnTo>
                    <a:lnTo>
                      <a:pt x="57" y="284"/>
                    </a:lnTo>
                    <a:lnTo>
                      <a:pt x="0" y="284"/>
                    </a:lnTo>
                    <a:lnTo>
                      <a:pt x="57" y="227"/>
                    </a:lnTo>
                    <a:lnTo>
                      <a:pt x="170" y="170"/>
                    </a:lnTo>
                    <a:lnTo>
                      <a:pt x="284" y="170"/>
                    </a:lnTo>
                    <a:lnTo>
                      <a:pt x="284" y="113"/>
                    </a:lnTo>
                    <a:lnTo>
                      <a:pt x="341" y="57"/>
                    </a:lnTo>
                    <a:lnTo>
                      <a:pt x="341" y="0"/>
                    </a:lnTo>
                    <a:lnTo>
                      <a:pt x="397" y="0"/>
                    </a:lnTo>
                    <a:lnTo>
                      <a:pt x="567" y="0"/>
                    </a:lnTo>
                    <a:lnTo>
                      <a:pt x="624" y="113"/>
                    </a:lnTo>
                    <a:lnTo>
                      <a:pt x="624" y="227"/>
                    </a:lnTo>
                    <a:lnTo>
                      <a:pt x="567" y="340"/>
                    </a:lnTo>
                    <a:lnTo>
                      <a:pt x="511" y="340"/>
                    </a:lnTo>
                    <a:lnTo>
                      <a:pt x="454" y="454"/>
                    </a:lnTo>
                    <a:lnTo>
                      <a:pt x="511" y="510"/>
                    </a:lnTo>
                    <a:lnTo>
                      <a:pt x="397" y="510"/>
                    </a:lnTo>
                    <a:lnTo>
                      <a:pt x="341" y="397"/>
                    </a:lnTo>
                    <a:lnTo>
                      <a:pt x="397" y="340"/>
                    </a:lnTo>
                    <a:lnTo>
                      <a:pt x="284" y="227"/>
                    </a:lnTo>
                    <a:lnTo>
                      <a:pt x="227" y="340"/>
                    </a:lnTo>
                    <a:close/>
                  </a:path>
                </a:pathLst>
              </a:custGeom>
              <a:pattFill prst="dkDnDiag">
                <a:fgClr>
                  <a:srgbClr val="FFC000"/>
                </a:fgClr>
                <a:bgClr>
                  <a:schemeClr val="bg1"/>
                </a:bgClr>
              </a:patt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7" name="Freeform 928"/>
              <p:cNvSpPr>
                <a:spLocks/>
              </p:cNvSpPr>
              <p:nvPr/>
            </p:nvSpPr>
            <p:spPr bwMode="auto">
              <a:xfrm>
                <a:off x="0" y="0"/>
                <a:ext cx="1128547" cy="1011454"/>
              </a:xfrm>
              <a:custGeom>
                <a:avLst/>
                <a:gdLst>
                  <a:gd name="T0" fmla="*/ 964 w 1021"/>
                  <a:gd name="T1" fmla="*/ 794 h 907"/>
                  <a:gd name="T2" fmla="*/ 964 w 1021"/>
                  <a:gd name="T3" fmla="*/ 511 h 907"/>
                  <a:gd name="T4" fmla="*/ 1021 w 1021"/>
                  <a:gd name="T5" fmla="*/ 454 h 907"/>
                  <a:gd name="T6" fmla="*/ 908 w 1021"/>
                  <a:gd name="T7" fmla="*/ 397 h 907"/>
                  <a:gd name="T8" fmla="*/ 851 w 1021"/>
                  <a:gd name="T9" fmla="*/ 397 h 907"/>
                  <a:gd name="T10" fmla="*/ 737 w 1021"/>
                  <a:gd name="T11" fmla="*/ 340 h 907"/>
                  <a:gd name="T12" fmla="*/ 681 w 1021"/>
                  <a:gd name="T13" fmla="*/ 284 h 907"/>
                  <a:gd name="T14" fmla="*/ 567 w 1021"/>
                  <a:gd name="T15" fmla="*/ 340 h 907"/>
                  <a:gd name="T16" fmla="*/ 511 w 1021"/>
                  <a:gd name="T17" fmla="*/ 284 h 907"/>
                  <a:gd name="T18" fmla="*/ 454 w 1021"/>
                  <a:gd name="T19" fmla="*/ 340 h 907"/>
                  <a:gd name="T20" fmla="*/ 397 w 1021"/>
                  <a:gd name="T21" fmla="*/ 284 h 907"/>
                  <a:gd name="T22" fmla="*/ 340 w 1021"/>
                  <a:gd name="T23" fmla="*/ 284 h 907"/>
                  <a:gd name="T24" fmla="*/ 284 w 1021"/>
                  <a:gd name="T25" fmla="*/ 227 h 907"/>
                  <a:gd name="T26" fmla="*/ 340 w 1021"/>
                  <a:gd name="T27" fmla="*/ 114 h 907"/>
                  <a:gd name="T28" fmla="*/ 284 w 1021"/>
                  <a:gd name="T29" fmla="*/ 0 h 907"/>
                  <a:gd name="T30" fmla="*/ 114 w 1021"/>
                  <a:gd name="T31" fmla="*/ 0 h 907"/>
                  <a:gd name="T32" fmla="*/ 0 w 1021"/>
                  <a:gd name="T33" fmla="*/ 114 h 907"/>
                  <a:gd name="T34" fmla="*/ 57 w 1021"/>
                  <a:gd name="T35" fmla="*/ 114 h 907"/>
                  <a:gd name="T36" fmla="*/ 57 w 1021"/>
                  <a:gd name="T37" fmla="*/ 170 h 907"/>
                  <a:gd name="T38" fmla="*/ 170 w 1021"/>
                  <a:gd name="T39" fmla="*/ 170 h 907"/>
                  <a:gd name="T40" fmla="*/ 170 w 1021"/>
                  <a:gd name="T41" fmla="*/ 284 h 907"/>
                  <a:gd name="T42" fmla="*/ 114 w 1021"/>
                  <a:gd name="T43" fmla="*/ 340 h 907"/>
                  <a:gd name="T44" fmla="*/ 170 w 1021"/>
                  <a:gd name="T45" fmla="*/ 511 h 907"/>
                  <a:gd name="T46" fmla="*/ 114 w 1021"/>
                  <a:gd name="T47" fmla="*/ 567 h 907"/>
                  <a:gd name="T48" fmla="*/ 114 w 1021"/>
                  <a:gd name="T49" fmla="*/ 624 h 907"/>
                  <a:gd name="T50" fmla="*/ 170 w 1021"/>
                  <a:gd name="T51" fmla="*/ 737 h 907"/>
                  <a:gd name="T52" fmla="*/ 227 w 1021"/>
                  <a:gd name="T53" fmla="*/ 681 h 907"/>
                  <a:gd name="T54" fmla="*/ 284 w 1021"/>
                  <a:gd name="T55" fmla="*/ 737 h 907"/>
                  <a:gd name="T56" fmla="*/ 340 w 1021"/>
                  <a:gd name="T57" fmla="*/ 737 h 907"/>
                  <a:gd name="T58" fmla="*/ 340 w 1021"/>
                  <a:gd name="T59" fmla="*/ 794 h 907"/>
                  <a:gd name="T60" fmla="*/ 397 w 1021"/>
                  <a:gd name="T61" fmla="*/ 851 h 907"/>
                  <a:gd name="T62" fmla="*/ 397 w 1021"/>
                  <a:gd name="T63" fmla="*/ 794 h 907"/>
                  <a:gd name="T64" fmla="*/ 511 w 1021"/>
                  <a:gd name="T65" fmla="*/ 794 h 907"/>
                  <a:gd name="T66" fmla="*/ 511 w 1021"/>
                  <a:gd name="T67" fmla="*/ 851 h 907"/>
                  <a:gd name="T68" fmla="*/ 681 w 1021"/>
                  <a:gd name="T69" fmla="*/ 851 h 907"/>
                  <a:gd name="T70" fmla="*/ 737 w 1021"/>
                  <a:gd name="T71" fmla="*/ 907 h 907"/>
                  <a:gd name="T72" fmla="*/ 851 w 1021"/>
                  <a:gd name="T73" fmla="*/ 907 h 907"/>
                  <a:gd name="T74" fmla="*/ 908 w 1021"/>
                  <a:gd name="T75" fmla="*/ 851 h 907"/>
                  <a:gd name="T76" fmla="*/ 908 w 1021"/>
                  <a:gd name="T77" fmla="*/ 794 h 907"/>
                  <a:gd name="T78" fmla="*/ 964 w 1021"/>
                  <a:gd name="T79" fmla="*/ 794 h 9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021" h="907">
                    <a:moveTo>
                      <a:pt x="964" y="794"/>
                    </a:moveTo>
                    <a:lnTo>
                      <a:pt x="964" y="511"/>
                    </a:lnTo>
                    <a:lnTo>
                      <a:pt x="1021" y="454"/>
                    </a:lnTo>
                    <a:lnTo>
                      <a:pt x="908" y="397"/>
                    </a:lnTo>
                    <a:lnTo>
                      <a:pt x="851" y="397"/>
                    </a:lnTo>
                    <a:lnTo>
                      <a:pt x="737" y="340"/>
                    </a:lnTo>
                    <a:lnTo>
                      <a:pt x="681" y="284"/>
                    </a:lnTo>
                    <a:lnTo>
                      <a:pt x="567" y="340"/>
                    </a:lnTo>
                    <a:lnTo>
                      <a:pt x="511" y="284"/>
                    </a:lnTo>
                    <a:lnTo>
                      <a:pt x="454" y="340"/>
                    </a:lnTo>
                    <a:lnTo>
                      <a:pt x="397" y="284"/>
                    </a:lnTo>
                    <a:lnTo>
                      <a:pt x="340" y="284"/>
                    </a:lnTo>
                    <a:lnTo>
                      <a:pt x="284" y="227"/>
                    </a:lnTo>
                    <a:lnTo>
                      <a:pt x="340" y="114"/>
                    </a:lnTo>
                    <a:lnTo>
                      <a:pt x="284" y="0"/>
                    </a:lnTo>
                    <a:lnTo>
                      <a:pt x="114" y="0"/>
                    </a:lnTo>
                    <a:lnTo>
                      <a:pt x="0" y="114"/>
                    </a:lnTo>
                    <a:lnTo>
                      <a:pt x="57" y="114"/>
                    </a:lnTo>
                    <a:lnTo>
                      <a:pt x="57" y="170"/>
                    </a:lnTo>
                    <a:lnTo>
                      <a:pt x="170" y="170"/>
                    </a:lnTo>
                    <a:lnTo>
                      <a:pt x="170" y="284"/>
                    </a:lnTo>
                    <a:lnTo>
                      <a:pt x="114" y="340"/>
                    </a:lnTo>
                    <a:lnTo>
                      <a:pt x="170" y="511"/>
                    </a:lnTo>
                    <a:lnTo>
                      <a:pt x="114" y="567"/>
                    </a:lnTo>
                    <a:lnTo>
                      <a:pt x="114" y="624"/>
                    </a:lnTo>
                    <a:lnTo>
                      <a:pt x="170" y="737"/>
                    </a:lnTo>
                    <a:lnTo>
                      <a:pt x="227" y="681"/>
                    </a:lnTo>
                    <a:lnTo>
                      <a:pt x="284" y="737"/>
                    </a:lnTo>
                    <a:lnTo>
                      <a:pt x="340" y="737"/>
                    </a:lnTo>
                    <a:lnTo>
                      <a:pt x="340" y="794"/>
                    </a:lnTo>
                    <a:lnTo>
                      <a:pt x="397" y="851"/>
                    </a:lnTo>
                    <a:lnTo>
                      <a:pt x="397" y="794"/>
                    </a:lnTo>
                    <a:lnTo>
                      <a:pt x="511" y="794"/>
                    </a:lnTo>
                    <a:lnTo>
                      <a:pt x="511" y="851"/>
                    </a:lnTo>
                    <a:lnTo>
                      <a:pt x="681" y="851"/>
                    </a:lnTo>
                    <a:lnTo>
                      <a:pt x="737" y="907"/>
                    </a:lnTo>
                    <a:lnTo>
                      <a:pt x="851" y="907"/>
                    </a:lnTo>
                    <a:lnTo>
                      <a:pt x="908" y="851"/>
                    </a:lnTo>
                    <a:lnTo>
                      <a:pt x="908" y="794"/>
                    </a:lnTo>
                    <a:lnTo>
                      <a:pt x="964" y="794"/>
                    </a:lnTo>
                    <a:close/>
                  </a:path>
                </a:pathLst>
              </a:custGeom>
              <a:pattFill prst="dkDnDiag">
                <a:fgClr>
                  <a:srgbClr val="FFC000"/>
                </a:fgClr>
                <a:bgClr>
                  <a:schemeClr val="bg1"/>
                </a:bgClr>
              </a:patt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8" name="Freeform 930"/>
              <p:cNvSpPr>
                <a:spLocks/>
              </p:cNvSpPr>
              <p:nvPr/>
            </p:nvSpPr>
            <p:spPr bwMode="auto">
              <a:xfrm>
                <a:off x="1133475" y="1838325"/>
                <a:ext cx="438818" cy="758312"/>
              </a:xfrm>
              <a:custGeom>
                <a:avLst/>
                <a:gdLst>
                  <a:gd name="T0" fmla="*/ 0 w 397"/>
                  <a:gd name="T1" fmla="*/ 567 h 680"/>
                  <a:gd name="T2" fmla="*/ 57 w 397"/>
                  <a:gd name="T3" fmla="*/ 680 h 680"/>
                  <a:gd name="T4" fmla="*/ 170 w 397"/>
                  <a:gd name="T5" fmla="*/ 623 h 680"/>
                  <a:gd name="T6" fmla="*/ 227 w 397"/>
                  <a:gd name="T7" fmla="*/ 623 h 680"/>
                  <a:gd name="T8" fmla="*/ 227 w 397"/>
                  <a:gd name="T9" fmla="*/ 567 h 680"/>
                  <a:gd name="T10" fmla="*/ 283 w 397"/>
                  <a:gd name="T11" fmla="*/ 510 h 680"/>
                  <a:gd name="T12" fmla="*/ 340 w 397"/>
                  <a:gd name="T13" fmla="*/ 453 h 680"/>
                  <a:gd name="T14" fmla="*/ 283 w 397"/>
                  <a:gd name="T15" fmla="*/ 340 h 680"/>
                  <a:gd name="T16" fmla="*/ 340 w 397"/>
                  <a:gd name="T17" fmla="*/ 283 h 680"/>
                  <a:gd name="T18" fmla="*/ 397 w 397"/>
                  <a:gd name="T19" fmla="*/ 170 h 680"/>
                  <a:gd name="T20" fmla="*/ 340 w 397"/>
                  <a:gd name="T21" fmla="*/ 170 h 680"/>
                  <a:gd name="T22" fmla="*/ 227 w 397"/>
                  <a:gd name="T23" fmla="*/ 113 h 680"/>
                  <a:gd name="T24" fmla="*/ 227 w 397"/>
                  <a:gd name="T25" fmla="*/ 56 h 680"/>
                  <a:gd name="T26" fmla="*/ 170 w 397"/>
                  <a:gd name="T27" fmla="*/ 0 h 680"/>
                  <a:gd name="T28" fmla="*/ 57 w 397"/>
                  <a:gd name="T29" fmla="*/ 0 h 680"/>
                  <a:gd name="T30" fmla="*/ 0 w 397"/>
                  <a:gd name="T31" fmla="*/ 56 h 680"/>
                  <a:gd name="T32" fmla="*/ 57 w 397"/>
                  <a:gd name="T33" fmla="*/ 113 h 680"/>
                  <a:gd name="T34" fmla="*/ 57 w 397"/>
                  <a:gd name="T35" fmla="*/ 226 h 680"/>
                  <a:gd name="T36" fmla="*/ 0 w 397"/>
                  <a:gd name="T37" fmla="*/ 283 h 680"/>
                  <a:gd name="T38" fmla="*/ 0 w 397"/>
                  <a:gd name="T39" fmla="*/ 567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97" h="680">
                    <a:moveTo>
                      <a:pt x="0" y="567"/>
                    </a:moveTo>
                    <a:lnTo>
                      <a:pt x="57" y="680"/>
                    </a:lnTo>
                    <a:lnTo>
                      <a:pt x="170" y="623"/>
                    </a:lnTo>
                    <a:lnTo>
                      <a:pt x="227" y="623"/>
                    </a:lnTo>
                    <a:lnTo>
                      <a:pt x="227" y="567"/>
                    </a:lnTo>
                    <a:lnTo>
                      <a:pt x="283" y="510"/>
                    </a:lnTo>
                    <a:lnTo>
                      <a:pt x="340" y="453"/>
                    </a:lnTo>
                    <a:lnTo>
                      <a:pt x="283" y="340"/>
                    </a:lnTo>
                    <a:lnTo>
                      <a:pt x="340" y="283"/>
                    </a:lnTo>
                    <a:lnTo>
                      <a:pt x="397" y="170"/>
                    </a:lnTo>
                    <a:lnTo>
                      <a:pt x="340" y="170"/>
                    </a:lnTo>
                    <a:lnTo>
                      <a:pt x="227" y="113"/>
                    </a:lnTo>
                    <a:lnTo>
                      <a:pt x="227" y="56"/>
                    </a:lnTo>
                    <a:lnTo>
                      <a:pt x="170" y="0"/>
                    </a:lnTo>
                    <a:lnTo>
                      <a:pt x="57" y="0"/>
                    </a:lnTo>
                    <a:lnTo>
                      <a:pt x="0" y="56"/>
                    </a:lnTo>
                    <a:lnTo>
                      <a:pt x="57" y="113"/>
                    </a:lnTo>
                    <a:lnTo>
                      <a:pt x="57" y="226"/>
                    </a:lnTo>
                    <a:lnTo>
                      <a:pt x="0" y="283"/>
                    </a:lnTo>
                    <a:lnTo>
                      <a:pt x="0" y="567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50" name="グループ化 149"/>
            <p:cNvGrpSpPr/>
            <p:nvPr/>
          </p:nvGrpSpPr>
          <p:grpSpPr>
            <a:xfrm>
              <a:off x="8979298" y="2148387"/>
              <a:ext cx="1007949" cy="1426328"/>
              <a:chOff x="0" y="0"/>
              <a:chExt cx="1252114" cy="1837596"/>
            </a:xfrm>
            <a:solidFill>
              <a:srgbClr val="C00000"/>
            </a:solidFill>
          </p:grpSpPr>
          <p:sp>
            <p:nvSpPr>
              <p:cNvPr id="195" name="Freeform 929"/>
              <p:cNvSpPr>
                <a:spLocks/>
              </p:cNvSpPr>
              <p:nvPr/>
            </p:nvSpPr>
            <p:spPr bwMode="auto">
              <a:xfrm>
                <a:off x="0" y="381000"/>
                <a:ext cx="751628" cy="1264596"/>
              </a:xfrm>
              <a:custGeom>
                <a:avLst/>
                <a:gdLst>
                  <a:gd name="T0" fmla="*/ 170 w 680"/>
                  <a:gd name="T1" fmla="*/ 738 h 1134"/>
                  <a:gd name="T2" fmla="*/ 170 w 680"/>
                  <a:gd name="T3" fmla="*/ 624 h 1134"/>
                  <a:gd name="T4" fmla="*/ 113 w 680"/>
                  <a:gd name="T5" fmla="*/ 511 h 1134"/>
                  <a:gd name="T6" fmla="*/ 113 w 680"/>
                  <a:gd name="T7" fmla="*/ 397 h 1134"/>
                  <a:gd name="T8" fmla="*/ 57 w 680"/>
                  <a:gd name="T9" fmla="*/ 454 h 1134"/>
                  <a:gd name="T10" fmla="*/ 57 w 680"/>
                  <a:gd name="T11" fmla="*/ 397 h 1134"/>
                  <a:gd name="T12" fmla="*/ 0 w 680"/>
                  <a:gd name="T13" fmla="*/ 341 h 1134"/>
                  <a:gd name="T14" fmla="*/ 57 w 680"/>
                  <a:gd name="T15" fmla="*/ 227 h 1134"/>
                  <a:gd name="T16" fmla="*/ 113 w 680"/>
                  <a:gd name="T17" fmla="*/ 227 h 1134"/>
                  <a:gd name="T18" fmla="*/ 170 w 680"/>
                  <a:gd name="T19" fmla="*/ 114 h 1134"/>
                  <a:gd name="T20" fmla="*/ 170 w 680"/>
                  <a:gd name="T21" fmla="*/ 0 h 1134"/>
                  <a:gd name="T22" fmla="*/ 283 w 680"/>
                  <a:gd name="T23" fmla="*/ 0 h 1134"/>
                  <a:gd name="T24" fmla="*/ 283 w 680"/>
                  <a:gd name="T25" fmla="*/ 57 h 1134"/>
                  <a:gd name="T26" fmla="*/ 397 w 680"/>
                  <a:gd name="T27" fmla="*/ 114 h 1134"/>
                  <a:gd name="T28" fmla="*/ 454 w 680"/>
                  <a:gd name="T29" fmla="*/ 114 h 1134"/>
                  <a:gd name="T30" fmla="*/ 510 w 680"/>
                  <a:gd name="T31" fmla="*/ 114 h 1134"/>
                  <a:gd name="T32" fmla="*/ 454 w 680"/>
                  <a:gd name="T33" fmla="*/ 227 h 1134"/>
                  <a:gd name="T34" fmla="*/ 454 w 680"/>
                  <a:gd name="T35" fmla="*/ 341 h 1134"/>
                  <a:gd name="T36" fmla="*/ 454 w 680"/>
                  <a:gd name="T37" fmla="*/ 511 h 1134"/>
                  <a:gd name="T38" fmla="*/ 510 w 680"/>
                  <a:gd name="T39" fmla="*/ 624 h 1134"/>
                  <a:gd name="T40" fmla="*/ 567 w 680"/>
                  <a:gd name="T41" fmla="*/ 681 h 1134"/>
                  <a:gd name="T42" fmla="*/ 567 w 680"/>
                  <a:gd name="T43" fmla="*/ 794 h 1134"/>
                  <a:gd name="T44" fmla="*/ 680 w 680"/>
                  <a:gd name="T45" fmla="*/ 851 h 1134"/>
                  <a:gd name="T46" fmla="*/ 624 w 680"/>
                  <a:gd name="T47" fmla="*/ 908 h 1134"/>
                  <a:gd name="T48" fmla="*/ 624 w 680"/>
                  <a:gd name="T49" fmla="*/ 964 h 1134"/>
                  <a:gd name="T50" fmla="*/ 454 w 680"/>
                  <a:gd name="T51" fmla="*/ 1134 h 1134"/>
                  <a:gd name="T52" fmla="*/ 397 w 680"/>
                  <a:gd name="T53" fmla="*/ 1078 h 1134"/>
                  <a:gd name="T54" fmla="*/ 454 w 680"/>
                  <a:gd name="T55" fmla="*/ 1021 h 1134"/>
                  <a:gd name="T56" fmla="*/ 340 w 680"/>
                  <a:gd name="T57" fmla="*/ 1021 h 1134"/>
                  <a:gd name="T58" fmla="*/ 397 w 680"/>
                  <a:gd name="T59" fmla="*/ 908 h 1134"/>
                  <a:gd name="T60" fmla="*/ 340 w 680"/>
                  <a:gd name="T61" fmla="*/ 908 h 1134"/>
                  <a:gd name="T62" fmla="*/ 227 w 680"/>
                  <a:gd name="T63" fmla="*/ 851 h 1134"/>
                  <a:gd name="T64" fmla="*/ 227 w 680"/>
                  <a:gd name="T65" fmla="*/ 794 h 1134"/>
                  <a:gd name="T66" fmla="*/ 170 w 680"/>
                  <a:gd name="T67" fmla="*/ 738 h 1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680" h="1134">
                    <a:moveTo>
                      <a:pt x="170" y="738"/>
                    </a:moveTo>
                    <a:lnTo>
                      <a:pt x="170" y="624"/>
                    </a:lnTo>
                    <a:lnTo>
                      <a:pt x="113" y="511"/>
                    </a:lnTo>
                    <a:lnTo>
                      <a:pt x="113" y="397"/>
                    </a:lnTo>
                    <a:lnTo>
                      <a:pt x="57" y="454"/>
                    </a:lnTo>
                    <a:lnTo>
                      <a:pt x="57" y="397"/>
                    </a:lnTo>
                    <a:lnTo>
                      <a:pt x="0" y="341"/>
                    </a:lnTo>
                    <a:lnTo>
                      <a:pt x="57" y="227"/>
                    </a:lnTo>
                    <a:lnTo>
                      <a:pt x="113" y="227"/>
                    </a:lnTo>
                    <a:lnTo>
                      <a:pt x="170" y="114"/>
                    </a:lnTo>
                    <a:lnTo>
                      <a:pt x="170" y="0"/>
                    </a:lnTo>
                    <a:lnTo>
                      <a:pt x="283" y="0"/>
                    </a:lnTo>
                    <a:lnTo>
                      <a:pt x="283" y="57"/>
                    </a:lnTo>
                    <a:lnTo>
                      <a:pt x="397" y="114"/>
                    </a:lnTo>
                    <a:lnTo>
                      <a:pt x="454" y="114"/>
                    </a:lnTo>
                    <a:lnTo>
                      <a:pt x="510" y="114"/>
                    </a:lnTo>
                    <a:lnTo>
                      <a:pt x="454" y="227"/>
                    </a:lnTo>
                    <a:lnTo>
                      <a:pt x="454" y="341"/>
                    </a:lnTo>
                    <a:lnTo>
                      <a:pt x="454" y="511"/>
                    </a:lnTo>
                    <a:lnTo>
                      <a:pt x="510" y="624"/>
                    </a:lnTo>
                    <a:lnTo>
                      <a:pt x="567" y="681"/>
                    </a:lnTo>
                    <a:lnTo>
                      <a:pt x="567" y="794"/>
                    </a:lnTo>
                    <a:lnTo>
                      <a:pt x="680" y="851"/>
                    </a:lnTo>
                    <a:lnTo>
                      <a:pt x="624" y="908"/>
                    </a:lnTo>
                    <a:lnTo>
                      <a:pt x="624" y="964"/>
                    </a:lnTo>
                    <a:lnTo>
                      <a:pt x="454" y="1134"/>
                    </a:lnTo>
                    <a:lnTo>
                      <a:pt x="397" y="1078"/>
                    </a:lnTo>
                    <a:lnTo>
                      <a:pt x="454" y="1021"/>
                    </a:lnTo>
                    <a:lnTo>
                      <a:pt x="340" y="1021"/>
                    </a:lnTo>
                    <a:lnTo>
                      <a:pt x="397" y="908"/>
                    </a:lnTo>
                    <a:lnTo>
                      <a:pt x="340" y="908"/>
                    </a:lnTo>
                    <a:lnTo>
                      <a:pt x="227" y="851"/>
                    </a:lnTo>
                    <a:lnTo>
                      <a:pt x="227" y="794"/>
                    </a:lnTo>
                    <a:lnTo>
                      <a:pt x="170" y="738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6" name="Freeform 932"/>
              <p:cNvSpPr>
                <a:spLocks/>
              </p:cNvSpPr>
              <p:nvPr/>
            </p:nvSpPr>
            <p:spPr bwMode="auto">
              <a:xfrm>
                <a:off x="438150" y="0"/>
                <a:ext cx="751628" cy="1643752"/>
              </a:xfrm>
              <a:custGeom>
                <a:avLst/>
                <a:gdLst>
                  <a:gd name="T0" fmla="*/ 227 w 680"/>
                  <a:gd name="T1" fmla="*/ 1304 h 1474"/>
                  <a:gd name="T2" fmla="*/ 227 w 680"/>
                  <a:gd name="T3" fmla="*/ 1248 h 1474"/>
                  <a:gd name="T4" fmla="*/ 283 w 680"/>
                  <a:gd name="T5" fmla="*/ 1191 h 1474"/>
                  <a:gd name="T6" fmla="*/ 170 w 680"/>
                  <a:gd name="T7" fmla="*/ 1134 h 1474"/>
                  <a:gd name="T8" fmla="*/ 170 w 680"/>
                  <a:gd name="T9" fmla="*/ 1021 h 1474"/>
                  <a:gd name="T10" fmla="*/ 113 w 680"/>
                  <a:gd name="T11" fmla="*/ 964 h 1474"/>
                  <a:gd name="T12" fmla="*/ 57 w 680"/>
                  <a:gd name="T13" fmla="*/ 851 h 1474"/>
                  <a:gd name="T14" fmla="*/ 57 w 680"/>
                  <a:gd name="T15" fmla="*/ 567 h 1474"/>
                  <a:gd name="T16" fmla="*/ 113 w 680"/>
                  <a:gd name="T17" fmla="*/ 454 h 1474"/>
                  <a:gd name="T18" fmla="*/ 170 w 680"/>
                  <a:gd name="T19" fmla="*/ 284 h 1474"/>
                  <a:gd name="T20" fmla="*/ 57 w 680"/>
                  <a:gd name="T21" fmla="*/ 284 h 1474"/>
                  <a:gd name="T22" fmla="*/ 0 w 680"/>
                  <a:gd name="T23" fmla="*/ 340 h 1474"/>
                  <a:gd name="T24" fmla="*/ 0 w 680"/>
                  <a:gd name="T25" fmla="*/ 284 h 1474"/>
                  <a:gd name="T26" fmla="*/ 0 w 680"/>
                  <a:gd name="T27" fmla="*/ 227 h 1474"/>
                  <a:gd name="T28" fmla="*/ 57 w 680"/>
                  <a:gd name="T29" fmla="*/ 170 h 1474"/>
                  <a:gd name="T30" fmla="*/ 113 w 680"/>
                  <a:gd name="T31" fmla="*/ 114 h 1474"/>
                  <a:gd name="T32" fmla="*/ 57 w 680"/>
                  <a:gd name="T33" fmla="*/ 57 h 1474"/>
                  <a:gd name="T34" fmla="*/ 170 w 680"/>
                  <a:gd name="T35" fmla="*/ 0 h 1474"/>
                  <a:gd name="T36" fmla="*/ 170 w 680"/>
                  <a:gd name="T37" fmla="*/ 57 h 1474"/>
                  <a:gd name="T38" fmla="*/ 340 w 680"/>
                  <a:gd name="T39" fmla="*/ 0 h 1474"/>
                  <a:gd name="T40" fmla="*/ 397 w 680"/>
                  <a:gd name="T41" fmla="*/ 114 h 1474"/>
                  <a:gd name="T42" fmla="*/ 283 w 680"/>
                  <a:gd name="T43" fmla="*/ 284 h 1474"/>
                  <a:gd name="T44" fmla="*/ 283 w 680"/>
                  <a:gd name="T45" fmla="*/ 340 h 1474"/>
                  <a:gd name="T46" fmla="*/ 340 w 680"/>
                  <a:gd name="T47" fmla="*/ 340 h 1474"/>
                  <a:gd name="T48" fmla="*/ 397 w 680"/>
                  <a:gd name="T49" fmla="*/ 284 h 1474"/>
                  <a:gd name="T50" fmla="*/ 453 w 680"/>
                  <a:gd name="T51" fmla="*/ 397 h 1474"/>
                  <a:gd name="T52" fmla="*/ 453 w 680"/>
                  <a:gd name="T53" fmla="*/ 567 h 1474"/>
                  <a:gd name="T54" fmla="*/ 510 w 680"/>
                  <a:gd name="T55" fmla="*/ 624 h 1474"/>
                  <a:gd name="T56" fmla="*/ 567 w 680"/>
                  <a:gd name="T57" fmla="*/ 681 h 1474"/>
                  <a:gd name="T58" fmla="*/ 567 w 680"/>
                  <a:gd name="T59" fmla="*/ 737 h 1474"/>
                  <a:gd name="T60" fmla="*/ 624 w 680"/>
                  <a:gd name="T61" fmla="*/ 737 h 1474"/>
                  <a:gd name="T62" fmla="*/ 680 w 680"/>
                  <a:gd name="T63" fmla="*/ 794 h 1474"/>
                  <a:gd name="T64" fmla="*/ 680 w 680"/>
                  <a:gd name="T65" fmla="*/ 907 h 1474"/>
                  <a:gd name="T66" fmla="*/ 567 w 680"/>
                  <a:gd name="T67" fmla="*/ 907 h 1474"/>
                  <a:gd name="T68" fmla="*/ 567 w 680"/>
                  <a:gd name="T69" fmla="*/ 1021 h 1474"/>
                  <a:gd name="T70" fmla="*/ 453 w 680"/>
                  <a:gd name="T71" fmla="*/ 1191 h 1474"/>
                  <a:gd name="T72" fmla="*/ 397 w 680"/>
                  <a:gd name="T73" fmla="*/ 1248 h 1474"/>
                  <a:gd name="T74" fmla="*/ 340 w 680"/>
                  <a:gd name="T75" fmla="*/ 1304 h 1474"/>
                  <a:gd name="T76" fmla="*/ 340 w 680"/>
                  <a:gd name="T77" fmla="*/ 1418 h 1474"/>
                  <a:gd name="T78" fmla="*/ 283 w 680"/>
                  <a:gd name="T79" fmla="*/ 1474 h 1474"/>
                  <a:gd name="T80" fmla="*/ 227 w 680"/>
                  <a:gd name="T81" fmla="*/ 1361 h 1474"/>
                  <a:gd name="T82" fmla="*/ 227 w 680"/>
                  <a:gd name="T83" fmla="*/ 1304 h 147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680" h="1474">
                    <a:moveTo>
                      <a:pt x="227" y="1304"/>
                    </a:moveTo>
                    <a:lnTo>
                      <a:pt x="227" y="1248"/>
                    </a:lnTo>
                    <a:lnTo>
                      <a:pt x="283" y="1191"/>
                    </a:lnTo>
                    <a:lnTo>
                      <a:pt x="170" y="1134"/>
                    </a:lnTo>
                    <a:lnTo>
                      <a:pt x="170" y="1021"/>
                    </a:lnTo>
                    <a:lnTo>
                      <a:pt x="113" y="964"/>
                    </a:lnTo>
                    <a:lnTo>
                      <a:pt x="57" y="851"/>
                    </a:lnTo>
                    <a:lnTo>
                      <a:pt x="57" y="567"/>
                    </a:lnTo>
                    <a:lnTo>
                      <a:pt x="113" y="454"/>
                    </a:lnTo>
                    <a:lnTo>
                      <a:pt x="170" y="284"/>
                    </a:lnTo>
                    <a:lnTo>
                      <a:pt x="57" y="284"/>
                    </a:lnTo>
                    <a:lnTo>
                      <a:pt x="0" y="340"/>
                    </a:lnTo>
                    <a:lnTo>
                      <a:pt x="0" y="284"/>
                    </a:lnTo>
                    <a:lnTo>
                      <a:pt x="0" y="227"/>
                    </a:lnTo>
                    <a:lnTo>
                      <a:pt x="57" y="170"/>
                    </a:lnTo>
                    <a:lnTo>
                      <a:pt x="113" y="114"/>
                    </a:lnTo>
                    <a:lnTo>
                      <a:pt x="57" y="57"/>
                    </a:lnTo>
                    <a:lnTo>
                      <a:pt x="170" y="0"/>
                    </a:lnTo>
                    <a:lnTo>
                      <a:pt x="170" y="57"/>
                    </a:lnTo>
                    <a:lnTo>
                      <a:pt x="340" y="0"/>
                    </a:lnTo>
                    <a:lnTo>
                      <a:pt x="397" y="114"/>
                    </a:lnTo>
                    <a:lnTo>
                      <a:pt x="283" y="284"/>
                    </a:lnTo>
                    <a:lnTo>
                      <a:pt x="283" y="340"/>
                    </a:lnTo>
                    <a:lnTo>
                      <a:pt x="340" y="340"/>
                    </a:lnTo>
                    <a:lnTo>
                      <a:pt x="397" y="284"/>
                    </a:lnTo>
                    <a:lnTo>
                      <a:pt x="453" y="397"/>
                    </a:lnTo>
                    <a:lnTo>
                      <a:pt x="453" y="567"/>
                    </a:lnTo>
                    <a:lnTo>
                      <a:pt x="510" y="624"/>
                    </a:lnTo>
                    <a:lnTo>
                      <a:pt x="567" y="681"/>
                    </a:lnTo>
                    <a:lnTo>
                      <a:pt x="567" y="737"/>
                    </a:lnTo>
                    <a:lnTo>
                      <a:pt x="624" y="737"/>
                    </a:lnTo>
                    <a:lnTo>
                      <a:pt x="680" y="794"/>
                    </a:lnTo>
                    <a:lnTo>
                      <a:pt x="680" y="907"/>
                    </a:lnTo>
                    <a:lnTo>
                      <a:pt x="567" y="907"/>
                    </a:lnTo>
                    <a:lnTo>
                      <a:pt x="567" y="1021"/>
                    </a:lnTo>
                    <a:lnTo>
                      <a:pt x="453" y="1191"/>
                    </a:lnTo>
                    <a:lnTo>
                      <a:pt x="397" y="1248"/>
                    </a:lnTo>
                    <a:lnTo>
                      <a:pt x="340" y="1304"/>
                    </a:lnTo>
                    <a:lnTo>
                      <a:pt x="340" y="1418"/>
                    </a:lnTo>
                    <a:lnTo>
                      <a:pt x="283" y="1474"/>
                    </a:lnTo>
                    <a:lnTo>
                      <a:pt x="227" y="1361"/>
                    </a:lnTo>
                    <a:lnTo>
                      <a:pt x="227" y="1304"/>
                    </a:lnTo>
                    <a:close/>
                  </a:path>
                </a:pathLst>
              </a:custGeom>
              <a:pattFill prst="pct90">
                <a:fgClr>
                  <a:srgbClr val="002060"/>
                </a:fgClr>
                <a:bgClr>
                  <a:schemeClr val="bg1"/>
                </a:bgClr>
              </a:patt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0" name="Freeform 933"/>
              <p:cNvSpPr>
                <a:spLocks/>
              </p:cNvSpPr>
              <p:nvPr/>
            </p:nvSpPr>
            <p:spPr bwMode="auto">
              <a:xfrm>
                <a:off x="876300" y="323850"/>
                <a:ext cx="375814" cy="568734"/>
              </a:xfrm>
              <a:custGeom>
                <a:avLst/>
                <a:gdLst>
                  <a:gd name="T0" fmla="*/ 0 w 340"/>
                  <a:gd name="T1" fmla="*/ 0 h 510"/>
                  <a:gd name="T2" fmla="*/ 113 w 340"/>
                  <a:gd name="T3" fmla="*/ 56 h 510"/>
                  <a:gd name="T4" fmla="*/ 170 w 340"/>
                  <a:gd name="T5" fmla="*/ 113 h 510"/>
                  <a:gd name="T6" fmla="*/ 170 w 340"/>
                  <a:gd name="T7" fmla="*/ 227 h 510"/>
                  <a:gd name="T8" fmla="*/ 227 w 340"/>
                  <a:gd name="T9" fmla="*/ 227 h 510"/>
                  <a:gd name="T10" fmla="*/ 283 w 340"/>
                  <a:gd name="T11" fmla="*/ 283 h 510"/>
                  <a:gd name="T12" fmla="*/ 340 w 340"/>
                  <a:gd name="T13" fmla="*/ 283 h 510"/>
                  <a:gd name="T14" fmla="*/ 340 w 340"/>
                  <a:gd name="T15" fmla="*/ 397 h 510"/>
                  <a:gd name="T16" fmla="*/ 283 w 340"/>
                  <a:gd name="T17" fmla="*/ 510 h 510"/>
                  <a:gd name="T18" fmla="*/ 227 w 340"/>
                  <a:gd name="T19" fmla="*/ 453 h 510"/>
                  <a:gd name="T20" fmla="*/ 170 w 340"/>
                  <a:gd name="T21" fmla="*/ 453 h 510"/>
                  <a:gd name="T22" fmla="*/ 170 w 340"/>
                  <a:gd name="T23" fmla="*/ 397 h 510"/>
                  <a:gd name="T24" fmla="*/ 56 w 340"/>
                  <a:gd name="T25" fmla="*/ 283 h 510"/>
                  <a:gd name="T26" fmla="*/ 56 w 340"/>
                  <a:gd name="T27" fmla="*/ 113 h 510"/>
                  <a:gd name="T28" fmla="*/ 0 w 340"/>
                  <a:gd name="T29" fmla="*/ 0 h 5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40" h="510">
                    <a:moveTo>
                      <a:pt x="0" y="0"/>
                    </a:moveTo>
                    <a:lnTo>
                      <a:pt x="113" y="56"/>
                    </a:lnTo>
                    <a:lnTo>
                      <a:pt x="170" y="113"/>
                    </a:lnTo>
                    <a:lnTo>
                      <a:pt x="170" y="227"/>
                    </a:lnTo>
                    <a:lnTo>
                      <a:pt x="227" y="227"/>
                    </a:lnTo>
                    <a:lnTo>
                      <a:pt x="283" y="283"/>
                    </a:lnTo>
                    <a:lnTo>
                      <a:pt x="340" y="283"/>
                    </a:lnTo>
                    <a:lnTo>
                      <a:pt x="340" y="397"/>
                    </a:lnTo>
                    <a:lnTo>
                      <a:pt x="283" y="510"/>
                    </a:lnTo>
                    <a:lnTo>
                      <a:pt x="227" y="453"/>
                    </a:lnTo>
                    <a:lnTo>
                      <a:pt x="170" y="453"/>
                    </a:lnTo>
                    <a:lnTo>
                      <a:pt x="170" y="397"/>
                    </a:lnTo>
                    <a:lnTo>
                      <a:pt x="56" y="283"/>
                    </a:lnTo>
                    <a:lnTo>
                      <a:pt x="56" y="113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pct90">
                <a:fgClr>
                  <a:srgbClr val="002060"/>
                </a:fgClr>
                <a:bgClr>
                  <a:schemeClr val="bg1"/>
                </a:bgClr>
              </a:patt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 dirty="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 dirty="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2" name="Freeform 938"/>
              <p:cNvSpPr>
                <a:spLocks/>
              </p:cNvSpPr>
              <p:nvPr/>
            </p:nvSpPr>
            <p:spPr bwMode="auto">
              <a:xfrm>
                <a:off x="304800" y="1457325"/>
                <a:ext cx="438818" cy="380271"/>
              </a:xfrm>
              <a:custGeom>
                <a:avLst/>
                <a:gdLst>
                  <a:gd name="T0" fmla="*/ 57 w 397"/>
                  <a:gd name="T1" fmla="*/ 227 h 341"/>
                  <a:gd name="T2" fmla="*/ 0 w 397"/>
                  <a:gd name="T3" fmla="*/ 114 h 341"/>
                  <a:gd name="T4" fmla="*/ 57 w 397"/>
                  <a:gd name="T5" fmla="*/ 57 h 341"/>
                  <a:gd name="T6" fmla="*/ 171 w 397"/>
                  <a:gd name="T7" fmla="*/ 57 h 341"/>
                  <a:gd name="T8" fmla="*/ 114 w 397"/>
                  <a:gd name="T9" fmla="*/ 114 h 341"/>
                  <a:gd name="T10" fmla="*/ 171 w 397"/>
                  <a:gd name="T11" fmla="*/ 170 h 341"/>
                  <a:gd name="T12" fmla="*/ 341 w 397"/>
                  <a:gd name="T13" fmla="*/ 0 h 341"/>
                  <a:gd name="T14" fmla="*/ 341 w 397"/>
                  <a:gd name="T15" fmla="*/ 57 h 341"/>
                  <a:gd name="T16" fmla="*/ 397 w 397"/>
                  <a:gd name="T17" fmla="*/ 170 h 341"/>
                  <a:gd name="T18" fmla="*/ 341 w 397"/>
                  <a:gd name="T19" fmla="*/ 170 h 341"/>
                  <a:gd name="T20" fmla="*/ 341 w 397"/>
                  <a:gd name="T21" fmla="*/ 284 h 341"/>
                  <a:gd name="T22" fmla="*/ 284 w 397"/>
                  <a:gd name="T23" fmla="*/ 227 h 341"/>
                  <a:gd name="T24" fmla="*/ 227 w 397"/>
                  <a:gd name="T25" fmla="*/ 341 h 341"/>
                  <a:gd name="T26" fmla="*/ 57 w 397"/>
                  <a:gd name="T27" fmla="*/ 284 h 341"/>
                  <a:gd name="T28" fmla="*/ 57 w 397"/>
                  <a:gd name="T29" fmla="*/ 227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97" h="341">
                    <a:moveTo>
                      <a:pt x="57" y="227"/>
                    </a:moveTo>
                    <a:lnTo>
                      <a:pt x="0" y="114"/>
                    </a:lnTo>
                    <a:lnTo>
                      <a:pt x="57" y="57"/>
                    </a:lnTo>
                    <a:lnTo>
                      <a:pt x="171" y="57"/>
                    </a:lnTo>
                    <a:lnTo>
                      <a:pt x="114" y="114"/>
                    </a:lnTo>
                    <a:lnTo>
                      <a:pt x="171" y="170"/>
                    </a:lnTo>
                    <a:lnTo>
                      <a:pt x="341" y="0"/>
                    </a:lnTo>
                    <a:lnTo>
                      <a:pt x="341" y="57"/>
                    </a:lnTo>
                    <a:lnTo>
                      <a:pt x="397" y="170"/>
                    </a:lnTo>
                    <a:lnTo>
                      <a:pt x="341" y="170"/>
                    </a:lnTo>
                    <a:lnTo>
                      <a:pt x="341" y="284"/>
                    </a:lnTo>
                    <a:lnTo>
                      <a:pt x="284" y="227"/>
                    </a:lnTo>
                    <a:lnTo>
                      <a:pt x="227" y="341"/>
                    </a:lnTo>
                    <a:lnTo>
                      <a:pt x="57" y="284"/>
                    </a:lnTo>
                    <a:lnTo>
                      <a:pt x="57" y="227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 dirty="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 dirty="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51" name="グループ化 150"/>
            <p:cNvGrpSpPr/>
            <p:nvPr/>
          </p:nvGrpSpPr>
          <p:grpSpPr>
            <a:xfrm>
              <a:off x="9332008" y="2739846"/>
              <a:ext cx="1005531" cy="1228260"/>
              <a:chOff x="0" y="0"/>
              <a:chExt cx="1249111" cy="1582417"/>
            </a:xfrm>
            <a:solidFill>
              <a:srgbClr val="FFC000"/>
            </a:solidFill>
          </p:grpSpPr>
          <p:sp>
            <p:nvSpPr>
              <p:cNvPr id="188" name="Freeform 934"/>
              <p:cNvSpPr>
                <a:spLocks/>
              </p:cNvSpPr>
              <p:nvPr/>
            </p:nvSpPr>
            <p:spPr bwMode="auto">
              <a:xfrm>
                <a:off x="371475" y="0"/>
                <a:ext cx="877636" cy="884325"/>
              </a:xfrm>
              <a:custGeom>
                <a:avLst/>
                <a:gdLst>
                  <a:gd name="T0" fmla="*/ 0 w 794"/>
                  <a:gd name="T1" fmla="*/ 680 h 793"/>
                  <a:gd name="T2" fmla="*/ 0 w 794"/>
                  <a:gd name="T3" fmla="*/ 623 h 793"/>
                  <a:gd name="T4" fmla="*/ 113 w 794"/>
                  <a:gd name="T5" fmla="*/ 510 h 793"/>
                  <a:gd name="T6" fmla="*/ 227 w 794"/>
                  <a:gd name="T7" fmla="*/ 340 h 793"/>
                  <a:gd name="T8" fmla="*/ 227 w 794"/>
                  <a:gd name="T9" fmla="*/ 226 h 793"/>
                  <a:gd name="T10" fmla="*/ 340 w 794"/>
                  <a:gd name="T11" fmla="*/ 226 h 793"/>
                  <a:gd name="T12" fmla="*/ 340 w 794"/>
                  <a:gd name="T13" fmla="*/ 113 h 793"/>
                  <a:gd name="T14" fmla="*/ 397 w 794"/>
                  <a:gd name="T15" fmla="*/ 0 h 793"/>
                  <a:gd name="T16" fmla="*/ 454 w 794"/>
                  <a:gd name="T17" fmla="*/ 113 h 793"/>
                  <a:gd name="T18" fmla="*/ 454 w 794"/>
                  <a:gd name="T19" fmla="*/ 170 h 793"/>
                  <a:gd name="T20" fmla="*/ 510 w 794"/>
                  <a:gd name="T21" fmla="*/ 226 h 793"/>
                  <a:gd name="T22" fmla="*/ 510 w 794"/>
                  <a:gd name="T23" fmla="*/ 283 h 793"/>
                  <a:gd name="T24" fmla="*/ 567 w 794"/>
                  <a:gd name="T25" fmla="*/ 226 h 793"/>
                  <a:gd name="T26" fmla="*/ 680 w 794"/>
                  <a:gd name="T27" fmla="*/ 453 h 793"/>
                  <a:gd name="T28" fmla="*/ 737 w 794"/>
                  <a:gd name="T29" fmla="*/ 510 h 793"/>
                  <a:gd name="T30" fmla="*/ 794 w 794"/>
                  <a:gd name="T31" fmla="*/ 623 h 793"/>
                  <a:gd name="T32" fmla="*/ 794 w 794"/>
                  <a:gd name="T33" fmla="*/ 737 h 793"/>
                  <a:gd name="T34" fmla="*/ 680 w 794"/>
                  <a:gd name="T35" fmla="*/ 793 h 793"/>
                  <a:gd name="T36" fmla="*/ 624 w 794"/>
                  <a:gd name="T37" fmla="*/ 793 h 793"/>
                  <a:gd name="T38" fmla="*/ 624 w 794"/>
                  <a:gd name="T39" fmla="*/ 680 h 793"/>
                  <a:gd name="T40" fmla="*/ 510 w 794"/>
                  <a:gd name="T41" fmla="*/ 623 h 793"/>
                  <a:gd name="T42" fmla="*/ 340 w 794"/>
                  <a:gd name="T43" fmla="*/ 623 h 793"/>
                  <a:gd name="T44" fmla="*/ 340 w 794"/>
                  <a:gd name="T45" fmla="*/ 737 h 793"/>
                  <a:gd name="T46" fmla="*/ 397 w 794"/>
                  <a:gd name="T47" fmla="*/ 793 h 793"/>
                  <a:gd name="T48" fmla="*/ 227 w 794"/>
                  <a:gd name="T49" fmla="*/ 793 h 793"/>
                  <a:gd name="T50" fmla="*/ 227 w 794"/>
                  <a:gd name="T51" fmla="*/ 737 h 793"/>
                  <a:gd name="T52" fmla="*/ 113 w 794"/>
                  <a:gd name="T53" fmla="*/ 737 h 793"/>
                  <a:gd name="T54" fmla="*/ 0 w 794"/>
                  <a:gd name="T55" fmla="*/ 680 h 793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794" h="793">
                    <a:moveTo>
                      <a:pt x="0" y="680"/>
                    </a:moveTo>
                    <a:lnTo>
                      <a:pt x="0" y="623"/>
                    </a:lnTo>
                    <a:lnTo>
                      <a:pt x="113" y="510"/>
                    </a:lnTo>
                    <a:lnTo>
                      <a:pt x="227" y="340"/>
                    </a:lnTo>
                    <a:lnTo>
                      <a:pt x="227" y="226"/>
                    </a:lnTo>
                    <a:lnTo>
                      <a:pt x="340" y="226"/>
                    </a:lnTo>
                    <a:lnTo>
                      <a:pt x="340" y="113"/>
                    </a:lnTo>
                    <a:lnTo>
                      <a:pt x="397" y="0"/>
                    </a:lnTo>
                    <a:lnTo>
                      <a:pt x="454" y="113"/>
                    </a:lnTo>
                    <a:lnTo>
                      <a:pt x="454" y="170"/>
                    </a:lnTo>
                    <a:lnTo>
                      <a:pt x="510" y="226"/>
                    </a:lnTo>
                    <a:lnTo>
                      <a:pt x="510" y="283"/>
                    </a:lnTo>
                    <a:lnTo>
                      <a:pt x="567" y="226"/>
                    </a:lnTo>
                    <a:lnTo>
                      <a:pt x="680" y="453"/>
                    </a:lnTo>
                    <a:lnTo>
                      <a:pt x="737" y="510"/>
                    </a:lnTo>
                    <a:lnTo>
                      <a:pt x="794" y="623"/>
                    </a:lnTo>
                    <a:lnTo>
                      <a:pt x="794" y="737"/>
                    </a:lnTo>
                    <a:lnTo>
                      <a:pt x="680" y="793"/>
                    </a:lnTo>
                    <a:lnTo>
                      <a:pt x="624" y="793"/>
                    </a:lnTo>
                    <a:lnTo>
                      <a:pt x="624" y="680"/>
                    </a:lnTo>
                    <a:lnTo>
                      <a:pt x="510" y="623"/>
                    </a:lnTo>
                    <a:lnTo>
                      <a:pt x="340" y="623"/>
                    </a:lnTo>
                    <a:lnTo>
                      <a:pt x="340" y="737"/>
                    </a:lnTo>
                    <a:lnTo>
                      <a:pt x="397" y="793"/>
                    </a:lnTo>
                    <a:lnTo>
                      <a:pt x="227" y="793"/>
                    </a:lnTo>
                    <a:lnTo>
                      <a:pt x="227" y="737"/>
                    </a:lnTo>
                    <a:lnTo>
                      <a:pt x="113" y="737"/>
                    </a:lnTo>
                    <a:lnTo>
                      <a:pt x="0" y="68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9" name="Freeform 935"/>
              <p:cNvSpPr>
                <a:spLocks/>
              </p:cNvSpPr>
              <p:nvPr/>
            </p:nvSpPr>
            <p:spPr bwMode="auto">
              <a:xfrm>
                <a:off x="685800" y="695325"/>
                <a:ext cx="375814" cy="506285"/>
              </a:xfrm>
              <a:custGeom>
                <a:avLst/>
                <a:gdLst>
                  <a:gd name="T0" fmla="*/ 0 w 340"/>
                  <a:gd name="T1" fmla="*/ 170 h 454"/>
                  <a:gd name="T2" fmla="*/ 0 w 340"/>
                  <a:gd name="T3" fmla="*/ 397 h 454"/>
                  <a:gd name="T4" fmla="*/ 113 w 340"/>
                  <a:gd name="T5" fmla="*/ 397 h 454"/>
                  <a:gd name="T6" fmla="*/ 170 w 340"/>
                  <a:gd name="T7" fmla="*/ 454 h 454"/>
                  <a:gd name="T8" fmla="*/ 283 w 340"/>
                  <a:gd name="T9" fmla="*/ 397 h 454"/>
                  <a:gd name="T10" fmla="*/ 283 w 340"/>
                  <a:gd name="T11" fmla="*/ 227 h 454"/>
                  <a:gd name="T12" fmla="*/ 340 w 340"/>
                  <a:gd name="T13" fmla="*/ 170 h 454"/>
                  <a:gd name="T14" fmla="*/ 340 w 340"/>
                  <a:gd name="T15" fmla="*/ 57 h 454"/>
                  <a:gd name="T16" fmla="*/ 226 w 340"/>
                  <a:gd name="T17" fmla="*/ 0 h 454"/>
                  <a:gd name="T18" fmla="*/ 56 w 340"/>
                  <a:gd name="T19" fmla="*/ 0 h 454"/>
                  <a:gd name="T20" fmla="*/ 56 w 340"/>
                  <a:gd name="T21" fmla="*/ 114 h 454"/>
                  <a:gd name="T22" fmla="*/ 113 w 340"/>
                  <a:gd name="T23" fmla="*/ 170 h 454"/>
                  <a:gd name="T24" fmla="*/ 0 w 340"/>
                  <a:gd name="T25" fmla="*/ 170 h 4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40" h="454">
                    <a:moveTo>
                      <a:pt x="0" y="170"/>
                    </a:moveTo>
                    <a:lnTo>
                      <a:pt x="0" y="397"/>
                    </a:lnTo>
                    <a:lnTo>
                      <a:pt x="113" y="397"/>
                    </a:lnTo>
                    <a:lnTo>
                      <a:pt x="170" y="454"/>
                    </a:lnTo>
                    <a:lnTo>
                      <a:pt x="283" y="397"/>
                    </a:lnTo>
                    <a:lnTo>
                      <a:pt x="283" y="227"/>
                    </a:lnTo>
                    <a:lnTo>
                      <a:pt x="340" y="170"/>
                    </a:lnTo>
                    <a:lnTo>
                      <a:pt x="340" y="57"/>
                    </a:lnTo>
                    <a:lnTo>
                      <a:pt x="226" y="0"/>
                    </a:lnTo>
                    <a:lnTo>
                      <a:pt x="56" y="0"/>
                    </a:lnTo>
                    <a:lnTo>
                      <a:pt x="56" y="114"/>
                    </a:lnTo>
                    <a:lnTo>
                      <a:pt x="113" y="170"/>
                    </a:lnTo>
                    <a:lnTo>
                      <a:pt x="0" y="17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0" name="Freeform 936"/>
              <p:cNvSpPr>
                <a:spLocks/>
              </p:cNvSpPr>
              <p:nvPr/>
            </p:nvSpPr>
            <p:spPr bwMode="auto">
              <a:xfrm>
                <a:off x="247650" y="762000"/>
                <a:ext cx="438818" cy="506285"/>
              </a:xfrm>
              <a:custGeom>
                <a:avLst/>
                <a:gdLst>
                  <a:gd name="T0" fmla="*/ 113 w 397"/>
                  <a:gd name="T1" fmla="*/ 57 h 454"/>
                  <a:gd name="T2" fmla="*/ 113 w 397"/>
                  <a:gd name="T3" fmla="*/ 0 h 454"/>
                  <a:gd name="T4" fmla="*/ 226 w 397"/>
                  <a:gd name="T5" fmla="*/ 57 h 454"/>
                  <a:gd name="T6" fmla="*/ 340 w 397"/>
                  <a:gd name="T7" fmla="*/ 57 h 454"/>
                  <a:gd name="T8" fmla="*/ 340 w 397"/>
                  <a:gd name="T9" fmla="*/ 113 h 454"/>
                  <a:gd name="T10" fmla="*/ 397 w 397"/>
                  <a:gd name="T11" fmla="*/ 113 h 454"/>
                  <a:gd name="T12" fmla="*/ 397 w 397"/>
                  <a:gd name="T13" fmla="*/ 340 h 454"/>
                  <a:gd name="T14" fmla="*/ 283 w 397"/>
                  <a:gd name="T15" fmla="*/ 340 h 454"/>
                  <a:gd name="T16" fmla="*/ 226 w 397"/>
                  <a:gd name="T17" fmla="*/ 284 h 454"/>
                  <a:gd name="T18" fmla="*/ 170 w 397"/>
                  <a:gd name="T19" fmla="*/ 454 h 454"/>
                  <a:gd name="T20" fmla="*/ 56 w 397"/>
                  <a:gd name="T21" fmla="*/ 340 h 454"/>
                  <a:gd name="T22" fmla="*/ 56 w 397"/>
                  <a:gd name="T23" fmla="*/ 284 h 454"/>
                  <a:gd name="T24" fmla="*/ 0 w 397"/>
                  <a:gd name="T25" fmla="*/ 284 h 454"/>
                  <a:gd name="T26" fmla="*/ 0 w 397"/>
                  <a:gd name="T27" fmla="*/ 113 h 454"/>
                  <a:gd name="T28" fmla="*/ 56 w 397"/>
                  <a:gd name="T29" fmla="*/ 113 h 454"/>
                  <a:gd name="T30" fmla="*/ 113 w 397"/>
                  <a:gd name="T31" fmla="*/ 57 h 4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97" h="454">
                    <a:moveTo>
                      <a:pt x="113" y="57"/>
                    </a:moveTo>
                    <a:lnTo>
                      <a:pt x="113" y="0"/>
                    </a:lnTo>
                    <a:lnTo>
                      <a:pt x="226" y="57"/>
                    </a:lnTo>
                    <a:lnTo>
                      <a:pt x="340" y="57"/>
                    </a:lnTo>
                    <a:lnTo>
                      <a:pt x="340" y="113"/>
                    </a:lnTo>
                    <a:lnTo>
                      <a:pt x="397" y="113"/>
                    </a:lnTo>
                    <a:lnTo>
                      <a:pt x="397" y="340"/>
                    </a:lnTo>
                    <a:lnTo>
                      <a:pt x="283" y="340"/>
                    </a:lnTo>
                    <a:lnTo>
                      <a:pt x="226" y="284"/>
                    </a:lnTo>
                    <a:lnTo>
                      <a:pt x="170" y="454"/>
                    </a:lnTo>
                    <a:lnTo>
                      <a:pt x="56" y="340"/>
                    </a:lnTo>
                    <a:lnTo>
                      <a:pt x="56" y="284"/>
                    </a:lnTo>
                    <a:lnTo>
                      <a:pt x="0" y="284"/>
                    </a:lnTo>
                    <a:lnTo>
                      <a:pt x="0" y="113"/>
                    </a:lnTo>
                    <a:lnTo>
                      <a:pt x="56" y="113"/>
                    </a:lnTo>
                    <a:lnTo>
                      <a:pt x="113" y="57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 dirty="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 dirty="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1" name="Freeform 939"/>
              <p:cNvSpPr>
                <a:spLocks/>
              </p:cNvSpPr>
              <p:nvPr/>
            </p:nvSpPr>
            <p:spPr bwMode="auto">
              <a:xfrm>
                <a:off x="0" y="952500"/>
                <a:ext cx="312810" cy="506285"/>
              </a:xfrm>
              <a:custGeom>
                <a:avLst/>
                <a:gdLst>
                  <a:gd name="T0" fmla="*/ 170 w 283"/>
                  <a:gd name="T1" fmla="*/ 0 h 454"/>
                  <a:gd name="T2" fmla="*/ 113 w 283"/>
                  <a:gd name="T3" fmla="*/ 114 h 454"/>
                  <a:gd name="T4" fmla="*/ 0 w 283"/>
                  <a:gd name="T5" fmla="*/ 114 h 454"/>
                  <a:gd name="T6" fmla="*/ 0 w 283"/>
                  <a:gd name="T7" fmla="*/ 170 h 454"/>
                  <a:gd name="T8" fmla="*/ 0 w 283"/>
                  <a:gd name="T9" fmla="*/ 284 h 454"/>
                  <a:gd name="T10" fmla="*/ 0 w 283"/>
                  <a:gd name="T11" fmla="*/ 340 h 454"/>
                  <a:gd name="T12" fmla="*/ 57 w 283"/>
                  <a:gd name="T13" fmla="*/ 454 h 454"/>
                  <a:gd name="T14" fmla="*/ 170 w 283"/>
                  <a:gd name="T15" fmla="*/ 340 h 454"/>
                  <a:gd name="T16" fmla="*/ 113 w 283"/>
                  <a:gd name="T17" fmla="*/ 227 h 454"/>
                  <a:gd name="T18" fmla="*/ 170 w 283"/>
                  <a:gd name="T19" fmla="*/ 170 h 454"/>
                  <a:gd name="T20" fmla="*/ 283 w 283"/>
                  <a:gd name="T21" fmla="*/ 170 h 454"/>
                  <a:gd name="T22" fmla="*/ 283 w 283"/>
                  <a:gd name="T23" fmla="*/ 114 h 454"/>
                  <a:gd name="T24" fmla="*/ 227 w 283"/>
                  <a:gd name="T25" fmla="*/ 114 h 454"/>
                  <a:gd name="T26" fmla="*/ 227 w 283"/>
                  <a:gd name="T27" fmla="*/ 57 h 454"/>
                  <a:gd name="T28" fmla="*/ 170 w 283"/>
                  <a:gd name="T29" fmla="*/ 0 h 4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83" h="454">
                    <a:moveTo>
                      <a:pt x="170" y="0"/>
                    </a:moveTo>
                    <a:lnTo>
                      <a:pt x="113" y="114"/>
                    </a:lnTo>
                    <a:lnTo>
                      <a:pt x="0" y="114"/>
                    </a:lnTo>
                    <a:lnTo>
                      <a:pt x="0" y="170"/>
                    </a:lnTo>
                    <a:lnTo>
                      <a:pt x="0" y="284"/>
                    </a:lnTo>
                    <a:lnTo>
                      <a:pt x="0" y="340"/>
                    </a:lnTo>
                    <a:lnTo>
                      <a:pt x="57" y="454"/>
                    </a:lnTo>
                    <a:lnTo>
                      <a:pt x="170" y="340"/>
                    </a:lnTo>
                    <a:lnTo>
                      <a:pt x="113" y="227"/>
                    </a:lnTo>
                    <a:lnTo>
                      <a:pt x="170" y="170"/>
                    </a:lnTo>
                    <a:lnTo>
                      <a:pt x="283" y="170"/>
                    </a:lnTo>
                    <a:lnTo>
                      <a:pt x="283" y="114"/>
                    </a:lnTo>
                    <a:lnTo>
                      <a:pt x="227" y="114"/>
                    </a:lnTo>
                    <a:lnTo>
                      <a:pt x="227" y="57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2" name="Freeform 940"/>
              <p:cNvSpPr>
                <a:spLocks/>
              </p:cNvSpPr>
              <p:nvPr/>
            </p:nvSpPr>
            <p:spPr bwMode="auto">
              <a:xfrm>
                <a:off x="123825" y="1133475"/>
                <a:ext cx="313915" cy="316707"/>
              </a:xfrm>
              <a:custGeom>
                <a:avLst/>
                <a:gdLst>
                  <a:gd name="T0" fmla="*/ 170 w 284"/>
                  <a:gd name="T1" fmla="*/ 0 h 284"/>
                  <a:gd name="T2" fmla="*/ 57 w 284"/>
                  <a:gd name="T3" fmla="*/ 0 h 284"/>
                  <a:gd name="T4" fmla="*/ 0 w 284"/>
                  <a:gd name="T5" fmla="*/ 57 h 284"/>
                  <a:gd name="T6" fmla="*/ 57 w 284"/>
                  <a:gd name="T7" fmla="*/ 170 h 284"/>
                  <a:gd name="T8" fmla="*/ 57 w 284"/>
                  <a:gd name="T9" fmla="*/ 284 h 284"/>
                  <a:gd name="T10" fmla="*/ 170 w 284"/>
                  <a:gd name="T11" fmla="*/ 227 h 284"/>
                  <a:gd name="T12" fmla="*/ 284 w 284"/>
                  <a:gd name="T13" fmla="*/ 227 h 284"/>
                  <a:gd name="T14" fmla="*/ 284 w 284"/>
                  <a:gd name="T15" fmla="*/ 114 h 284"/>
                  <a:gd name="T16" fmla="*/ 170 w 284"/>
                  <a:gd name="T17" fmla="*/ 0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4" h="284">
                    <a:moveTo>
                      <a:pt x="170" y="0"/>
                    </a:moveTo>
                    <a:lnTo>
                      <a:pt x="57" y="0"/>
                    </a:lnTo>
                    <a:lnTo>
                      <a:pt x="0" y="57"/>
                    </a:lnTo>
                    <a:lnTo>
                      <a:pt x="57" y="170"/>
                    </a:lnTo>
                    <a:lnTo>
                      <a:pt x="57" y="284"/>
                    </a:lnTo>
                    <a:lnTo>
                      <a:pt x="170" y="227"/>
                    </a:lnTo>
                    <a:lnTo>
                      <a:pt x="284" y="227"/>
                    </a:lnTo>
                    <a:lnTo>
                      <a:pt x="284" y="114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 dirty="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 dirty="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3" name="Freeform 941"/>
              <p:cNvSpPr>
                <a:spLocks/>
              </p:cNvSpPr>
              <p:nvPr/>
            </p:nvSpPr>
            <p:spPr bwMode="auto">
              <a:xfrm>
                <a:off x="438150" y="1076325"/>
                <a:ext cx="563721" cy="441605"/>
              </a:xfrm>
              <a:custGeom>
                <a:avLst/>
                <a:gdLst>
                  <a:gd name="T0" fmla="*/ 340 w 510"/>
                  <a:gd name="T1" fmla="*/ 56 h 396"/>
                  <a:gd name="T2" fmla="*/ 113 w 510"/>
                  <a:gd name="T3" fmla="*/ 56 h 396"/>
                  <a:gd name="T4" fmla="*/ 56 w 510"/>
                  <a:gd name="T5" fmla="*/ 0 h 396"/>
                  <a:gd name="T6" fmla="*/ 0 w 510"/>
                  <a:gd name="T7" fmla="*/ 170 h 396"/>
                  <a:gd name="T8" fmla="*/ 227 w 510"/>
                  <a:gd name="T9" fmla="*/ 226 h 396"/>
                  <a:gd name="T10" fmla="*/ 340 w 510"/>
                  <a:gd name="T11" fmla="*/ 396 h 396"/>
                  <a:gd name="T12" fmla="*/ 510 w 510"/>
                  <a:gd name="T13" fmla="*/ 226 h 396"/>
                  <a:gd name="T14" fmla="*/ 510 w 510"/>
                  <a:gd name="T15" fmla="*/ 170 h 396"/>
                  <a:gd name="T16" fmla="*/ 397 w 510"/>
                  <a:gd name="T17" fmla="*/ 113 h 396"/>
                  <a:gd name="T18" fmla="*/ 340 w 510"/>
                  <a:gd name="T19" fmla="*/ 56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10" h="396">
                    <a:moveTo>
                      <a:pt x="340" y="56"/>
                    </a:moveTo>
                    <a:lnTo>
                      <a:pt x="113" y="56"/>
                    </a:lnTo>
                    <a:lnTo>
                      <a:pt x="56" y="0"/>
                    </a:lnTo>
                    <a:lnTo>
                      <a:pt x="0" y="170"/>
                    </a:lnTo>
                    <a:lnTo>
                      <a:pt x="227" y="226"/>
                    </a:lnTo>
                    <a:lnTo>
                      <a:pt x="340" y="396"/>
                    </a:lnTo>
                    <a:lnTo>
                      <a:pt x="510" y="226"/>
                    </a:lnTo>
                    <a:lnTo>
                      <a:pt x="510" y="170"/>
                    </a:lnTo>
                    <a:lnTo>
                      <a:pt x="397" y="113"/>
                    </a:lnTo>
                    <a:lnTo>
                      <a:pt x="340" y="56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4" name="Freeform 943"/>
              <p:cNvSpPr>
                <a:spLocks/>
              </p:cNvSpPr>
              <p:nvPr/>
            </p:nvSpPr>
            <p:spPr bwMode="auto">
              <a:xfrm>
                <a:off x="180975" y="1266825"/>
                <a:ext cx="626725" cy="315592"/>
              </a:xfrm>
              <a:custGeom>
                <a:avLst/>
                <a:gdLst>
                  <a:gd name="T0" fmla="*/ 227 w 567"/>
                  <a:gd name="T1" fmla="*/ 0 h 283"/>
                  <a:gd name="T2" fmla="*/ 227 w 567"/>
                  <a:gd name="T3" fmla="*/ 113 h 283"/>
                  <a:gd name="T4" fmla="*/ 113 w 567"/>
                  <a:gd name="T5" fmla="*/ 113 h 283"/>
                  <a:gd name="T6" fmla="*/ 0 w 567"/>
                  <a:gd name="T7" fmla="*/ 170 h 283"/>
                  <a:gd name="T8" fmla="*/ 57 w 567"/>
                  <a:gd name="T9" fmla="*/ 226 h 283"/>
                  <a:gd name="T10" fmla="*/ 113 w 567"/>
                  <a:gd name="T11" fmla="*/ 226 h 283"/>
                  <a:gd name="T12" fmla="*/ 227 w 567"/>
                  <a:gd name="T13" fmla="*/ 283 h 283"/>
                  <a:gd name="T14" fmla="*/ 170 w 567"/>
                  <a:gd name="T15" fmla="*/ 226 h 283"/>
                  <a:gd name="T16" fmla="*/ 567 w 567"/>
                  <a:gd name="T17" fmla="*/ 226 h 283"/>
                  <a:gd name="T18" fmla="*/ 454 w 567"/>
                  <a:gd name="T19" fmla="*/ 56 h 283"/>
                  <a:gd name="T20" fmla="*/ 227 w 567"/>
                  <a:gd name="T21" fmla="*/ 0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67" h="283">
                    <a:moveTo>
                      <a:pt x="227" y="0"/>
                    </a:moveTo>
                    <a:lnTo>
                      <a:pt x="227" y="113"/>
                    </a:lnTo>
                    <a:lnTo>
                      <a:pt x="113" y="113"/>
                    </a:lnTo>
                    <a:lnTo>
                      <a:pt x="0" y="170"/>
                    </a:lnTo>
                    <a:lnTo>
                      <a:pt x="57" y="226"/>
                    </a:lnTo>
                    <a:lnTo>
                      <a:pt x="113" y="226"/>
                    </a:lnTo>
                    <a:lnTo>
                      <a:pt x="227" y="283"/>
                    </a:lnTo>
                    <a:lnTo>
                      <a:pt x="170" y="226"/>
                    </a:lnTo>
                    <a:lnTo>
                      <a:pt x="567" y="226"/>
                    </a:lnTo>
                    <a:lnTo>
                      <a:pt x="454" y="56"/>
                    </a:lnTo>
                    <a:lnTo>
                      <a:pt x="227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52" name="グループ化 151"/>
            <p:cNvGrpSpPr/>
            <p:nvPr/>
          </p:nvGrpSpPr>
          <p:grpSpPr>
            <a:xfrm>
              <a:off x="9332008" y="3871011"/>
              <a:ext cx="655777" cy="1079679"/>
              <a:chOff x="0" y="0"/>
              <a:chExt cx="814632" cy="1390994"/>
            </a:xfrm>
            <a:solidFill>
              <a:srgbClr val="FF0000"/>
            </a:solidFill>
          </p:grpSpPr>
          <p:sp>
            <p:nvSpPr>
              <p:cNvPr id="183" name="Freeform 944"/>
              <p:cNvSpPr>
                <a:spLocks/>
              </p:cNvSpPr>
              <p:nvPr/>
            </p:nvSpPr>
            <p:spPr bwMode="auto">
              <a:xfrm>
                <a:off x="0" y="0"/>
                <a:ext cx="814632" cy="632298"/>
              </a:xfrm>
              <a:custGeom>
                <a:avLst/>
                <a:gdLst>
                  <a:gd name="T0" fmla="*/ 737 w 737"/>
                  <a:gd name="T1" fmla="*/ 56 h 567"/>
                  <a:gd name="T2" fmla="*/ 340 w 737"/>
                  <a:gd name="T3" fmla="*/ 56 h 567"/>
                  <a:gd name="T4" fmla="*/ 397 w 737"/>
                  <a:gd name="T5" fmla="*/ 113 h 567"/>
                  <a:gd name="T6" fmla="*/ 283 w 737"/>
                  <a:gd name="T7" fmla="*/ 56 h 567"/>
                  <a:gd name="T8" fmla="*/ 227 w 737"/>
                  <a:gd name="T9" fmla="*/ 56 h 567"/>
                  <a:gd name="T10" fmla="*/ 170 w 737"/>
                  <a:gd name="T11" fmla="*/ 0 h 567"/>
                  <a:gd name="T12" fmla="*/ 170 w 737"/>
                  <a:gd name="T13" fmla="*/ 56 h 567"/>
                  <a:gd name="T14" fmla="*/ 113 w 737"/>
                  <a:gd name="T15" fmla="*/ 113 h 567"/>
                  <a:gd name="T16" fmla="*/ 113 w 737"/>
                  <a:gd name="T17" fmla="*/ 170 h 567"/>
                  <a:gd name="T18" fmla="*/ 57 w 737"/>
                  <a:gd name="T19" fmla="*/ 170 h 567"/>
                  <a:gd name="T20" fmla="*/ 0 w 737"/>
                  <a:gd name="T21" fmla="*/ 340 h 567"/>
                  <a:gd name="T22" fmla="*/ 0 w 737"/>
                  <a:gd name="T23" fmla="*/ 510 h 567"/>
                  <a:gd name="T24" fmla="*/ 113 w 737"/>
                  <a:gd name="T25" fmla="*/ 567 h 567"/>
                  <a:gd name="T26" fmla="*/ 170 w 737"/>
                  <a:gd name="T27" fmla="*/ 567 h 567"/>
                  <a:gd name="T28" fmla="*/ 113 w 737"/>
                  <a:gd name="T29" fmla="*/ 510 h 567"/>
                  <a:gd name="T30" fmla="*/ 227 w 737"/>
                  <a:gd name="T31" fmla="*/ 510 h 567"/>
                  <a:gd name="T32" fmla="*/ 227 w 737"/>
                  <a:gd name="T33" fmla="*/ 453 h 567"/>
                  <a:gd name="T34" fmla="*/ 397 w 737"/>
                  <a:gd name="T35" fmla="*/ 453 h 567"/>
                  <a:gd name="T36" fmla="*/ 453 w 737"/>
                  <a:gd name="T37" fmla="*/ 510 h 567"/>
                  <a:gd name="T38" fmla="*/ 510 w 737"/>
                  <a:gd name="T39" fmla="*/ 453 h 567"/>
                  <a:gd name="T40" fmla="*/ 680 w 737"/>
                  <a:gd name="T41" fmla="*/ 510 h 567"/>
                  <a:gd name="T42" fmla="*/ 737 w 737"/>
                  <a:gd name="T43" fmla="*/ 227 h 567"/>
                  <a:gd name="T44" fmla="*/ 737 w 737"/>
                  <a:gd name="T45" fmla="*/ 56 h 567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737" h="567">
                    <a:moveTo>
                      <a:pt x="737" y="56"/>
                    </a:moveTo>
                    <a:lnTo>
                      <a:pt x="340" y="56"/>
                    </a:lnTo>
                    <a:lnTo>
                      <a:pt x="397" y="113"/>
                    </a:lnTo>
                    <a:lnTo>
                      <a:pt x="283" y="56"/>
                    </a:lnTo>
                    <a:lnTo>
                      <a:pt x="227" y="56"/>
                    </a:lnTo>
                    <a:lnTo>
                      <a:pt x="170" y="0"/>
                    </a:lnTo>
                    <a:lnTo>
                      <a:pt x="170" y="56"/>
                    </a:lnTo>
                    <a:lnTo>
                      <a:pt x="113" y="113"/>
                    </a:lnTo>
                    <a:lnTo>
                      <a:pt x="113" y="170"/>
                    </a:lnTo>
                    <a:lnTo>
                      <a:pt x="57" y="170"/>
                    </a:lnTo>
                    <a:lnTo>
                      <a:pt x="0" y="340"/>
                    </a:lnTo>
                    <a:lnTo>
                      <a:pt x="0" y="510"/>
                    </a:lnTo>
                    <a:lnTo>
                      <a:pt x="113" y="567"/>
                    </a:lnTo>
                    <a:lnTo>
                      <a:pt x="170" y="567"/>
                    </a:lnTo>
                    <a:lnTo>
                      <a:pt x="113" y="510"/>
                    </a:lnTo>
                    <a:lnTo>
                      <a:pt x="227" y="510"/>
                    </a:lnTo>
                    <a:lnTo>
                      <a:pt x="227" y="453"/>
                    </a:lnTo>
                    <a:lnTo>
                      <a:pt x="397" y="453"/>
                    </a:lnTo>
                    <a:lnTo>
                      <a:pt x="453" y="510"/>
                    </a:lnTo>
                    <a:lnTo>
                      <a:pt x="510" y="453"/>
                    </a:lnTo>
                    <a:lnTo>
                      <a:pt x="680" y="510"/>
                    </a:lnTo>
                    <a:lnTo>
                      <a:pt x="737" y="227"/>
                    </a:lnTo>
                    <a:lnTo>
                      <a:pt x="737" y="56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5" name="Freeform 946"/>
              <p:cNvSpPr>
                <a:spLocks/>
              </p:cNvSpPr>
              <p:nvPr/>
            </p:nvSpPr>
            <p:spPr bwMode="auto">
              <a:xfrm>
                <a:off x="0" y="504825"/>
                <a:ext cx="751628" cy="569849"/>
              </a:xfrm>
              <a:custGeom>
                <a:avLst/>
                <a:gdLst>
                  <a:gd name="T0" fmla="*/ 680 w 680"/>
                  <a:gd name="T1" fmla="*/ 57 h 511"/>
                  <a:gd name="T2" fmla="*/ 510 w 680"/>
                  <a:gd name="T3" fmla="*/ 0 h 511"/>
                  <a:gd name="T4" fmla="*/ 453 w 680"/>
                  <a:gd name="T5" fmla="*/ 57 h 511"/>
                  <a:gd name="T6" fmla="*/ 397 w 680"/>
                  <a:gd name="T7" fmla="*/ 0 h 511"/>
                  <a:gd name="T8" fmla="*/ 227 w 680"/>
                  <a:gd name="T9" fmla="*/ 0 h 511"/>
                  <a:gd name="T10" fmla="*/ 227 w 680"/>
                  <a:gd name="T11" fmla="*/ 57 h 511"/>
                  <a:gd name="T12" fmla="*/ 113 w 680"/>
                  <a:gd name="T13" fmla="*/ 57 h 511"/>
                  <a:gd name="T14" fmla="*/ 170 w 680"/>
                  <a:gd name="T15" fmla="*/ 114 h 511"/>
                  <a:gd name="T16" fmla="*/ 113 w 680"/>
                  <a:gd name="T17" fmla="*/ 114 h 511"/>
                  <a:gd name="T18" fmla="*/ 113 w 680"/>
                  <a:gd name="T19" fmla="*/ 171 h 511"/>
                  <a:gd name="T20" fmla="*/ 0 w 680"/>
                  <a:gd name="T21" fmla="*/ 171 h 511"/>
                  <a:gd name="T22" fmla="*/ 0 w 680"/>
                  <a:gd name="T23" fmla="*/ 227 h 511"/>
                  <a:gd name="T24" fmla="*/ 113 w 680"/>
                  <a:gd name="T25" fmla="*/ 284 h 511"/>
                  <a:gd name="T26" fmla="*/ 170 w 680"/>
                  <a:gd name="T27" fmla="*/ 341 h 511"/>
                  <a:gd name="T28" fmla="*/ 113 w 680"/>
                  <a:gd name="T29" fmla="*/ 397 h 511"/>
                  <a:gd name="T30" fmla="*/ 170 w 680"/>
                  <a:gd name="T31" fmla="*/ 454 h 511"/>
                  <a:gd name="T32" fmla="*/ 283 w 680"/>
                  <a:gd name="T33" fmla="*/ 511 h 511"/>
                  <a:gd name="T34" fmla="*/ 340 w 680"/>
                  <a:gd name="T35" fmla="*/ 454 h 511"/>
                  <a:gd name="T36" fmla="*/ 340 w 680"/>
                  <a:gd name="T37" fmla="*/ 397 h 511"/>
                  <a:gd name="T38" fmla="*/ 453 w 680"/>
                  <a:gd name="T39" fmla="*/ 397 h 511"/>
                  <a:gd name="T40" fmla="*/ 567 w 680"/>
                  <a:gd name="T41" fmla="*/ 341 h 511"/>
                  <a:gd name="T42" fmla="*/ 624 w 680"/>
                  <a:gd name="T43" fmla="*/ 171 h 511"/>
                  <a:gd name="T44" fmla="*/ 624 w 680"/>
                  <a:gd name="T45" fmla="*/ 114 h 511"/>
                  <a:gd name="T46" fmla="*/ 680 w 680"/>
                  <a:gd name="T47" fmla="*/ 57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80" h="511">
                    <a:moveTo>
                      <a:pt x="680" y="57"/>
                    </a:moveTo>
                    <a:lnTo>
                      <a:pt x="510" y="0"/>
                    </a:lnTo>
                    <a:lnTo>
                      <a:pt x="453" y="57"/>
                    </a:lnTo>
                    <a:lnTo>
                      <a:pt x="397" y="0"/>
                    </a:lnTo>
                    <a:lnTo>
                      <a:pt x="227" y="0"/>
                    </a:lnTo>
                    <a:lnTo>
                      <a:pt x="227" y="57"/>
                    </a:lnTo>
                    <a:lnTo>
                      <a:pt x="113" y="57"/>
                    </a:lnTo>
                    <a:lnTo>
                      <a:pt x="170" y="114"/>
                    </a:lnTo>
                    <a:lnTo>
                      <a:pt x="113" y="114"/>
                    </a:lnTo>
                    <a:lnTo>
                      <a:pt x="113" y="171"/>
                    </a:lnTo>
                    <a:lnTo>
                      <a:pt x="0" y="171"/>
                    </a:lnTo>
                    <a:lnTo>
                      <a:pt x="0" y="227"/>
                    </a:lnTo>
                    <a:lnTo>
                      <a:pt x="113" y="284"/>
                    </a:lnTo>
                    <a:lnTo>
                      <a:pt x="170" y="341"/>
                    </a:lnTo>
                    <a:lnTo>
                      <a:pt x="113" y="397"/>
                    </a:lnTo>
                    <a:lnTo>
                      <a:pt x="170" y="454"/>
                    </a:lnTo>
                    <a:lnTo>
                      <a:pt x="283" y="511"/>
                    </a:lnTo>
                    <a:lnTo>
                      <a:pt x="340" y="454"/>
                    </a:lnTo>
                    <a:lnTo>
                      <a:pt x="340" y="397"/>
                    </a:lnTo>
                    <a:lnTo>
                      <a:pt x="453" y="397"/>
                    </a:lnTo>
                    <a:lnTo>
                      <a:pt x="567" y="341"/>
                    </a:lnTo>
                    <a:lnTo>
                      <a:pt x="624" y="171"/>
                    </a:lnTo>
                    <a:lnTo>
                      <a:pt x="624" y="114"/>
                    </a:lnTo>
                    <a:lnTo>
                      <a:pt x="680" y="57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7" name="Freeform 948"/>
              <p:cNvSpPr>
                <a:spLocks/>
              </p:cNvSpPr>
              <p:nvPr/>
            </p:nvSpPr>
            <p:spPr bwMode="auto">
              <a:xfrm>
                <a:off x="371475" y="885825"/>
                <a:ext cx="438818" cy="505169"/>
              </a:xfrm>
              <a:custGeom>
                <a:avLst/>
                <a:gdLst>
                  <a:gd name="T0" fmla="*/ 227 w 397"/>
                  <a:gd name="T1" fmla="*/ 0 h 453"/>
                  <a:gd name="T2" fmla="*/ 113 w 397"/>
                  <a:gd name="T3" fmla="*/ 56 h 453"/>
                  <a:gd name="T4" fmla="*/ 0 w 397"/>
                  <a:gd name="T5" fmla="*/ 56 h 453"/>
                  <a:gd name="T6" fmla="*/ 0 w 397"/>
                  <a:gd name="T7" fmla="*/ 113 h 453"/>
                  <a:gd name="T8" fmla="*/ 113 w 397"/>
                  <a:gd name="T9" fmla="*/ 226 h 453"/>
                  <a:gd name="T10" fmla="*/ 57 w 397"/>
                  <a:gd name="T11" fmla="*/ 283 h 453"/>
                  <a:gd name="T12" fmla="*/ 57 w 397"/>
                  <a:gd name="T13" fmla="*/ 397 h 453"/>
                  <a:gd name="T14" fmla="*/ 113 w 397"/>
                  <a:gd name="T15" fmla="*/ 340 h 453"/>
                  <a:gd name="T16" fmla="*/ 227 w 397"/>
                  <a:gd name="T17" fmla="*/ 453 h 453"/>
                  <a:gd name="T18" fmla="*/ 284 w 397"/>
                  <a:gd name="T19" fmla="*/ 340 h 453"/>
                  <a:gd name="T20" fmla="*/ 284 w 397"/>
                  <a:gd name="T21" fmla="*/ 283 h 453"/>
                  <a:gd name="T22" fmla="*/ 340 w 397"/>
                  <a:gd name="T23" fmla="*/ 283 h 453"/>
                  <a:gd name="T24" fmla="*/ 397 w 397"/>
                  <a:gd name="T25" fmla="*/ 170 h 453"/>
                  <a:gd name="T26" fmla="*/ 397 w 397"/>
                  <a:gd name="T27" fmla="*/ 56 h 453"/>
                  <a:gd name="T28" fmla="*/ 340 w 397"/>
                  <a:gd name="T29" fmla="*/ 0 h 453"/>
                  <a:gd name="T30" fmla="*/ 284 w 397"/>
                  <a:gd name="T31" fmla="*/ 0 h 453"/>
                  <a:gd name="T32" fmla="*/ 227 w 397"/>
                  <a:gd name="T33" fmla="*/ 0 h 4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7" h="453">
                    <a:moveTo>
                      <a:pt x="227" y="0"/>
                    </a:moveTo>
                    <a:lnTo>
                      <a:pt x="113" y="56"/>
                    </a:lnTo>
                    <a:lnTo>
                      <a:pt x="0" y="56"/>
                    </a:lnTo>
                    <a:lnTo>
                      <a:pt x="0" y="113"/>
                    </a:lnTo>
                    <a:lnTo>
                      <a:pt x="113" y="226"/>
                    </a:lnTo>
                    <a:lnTo>
                      <a:pt x="57" y="283"/>
                    </a:lnTo>
                    <a:lnTo>
                      <a:pt x="57" y="397"/>
                    </a:lnTo>
                    <a:lnTo>
                      <a:pt x="113" y="340"/>
                    </a:lnTo>
                    <a:lnTo>
                      <a:pt x="227" y="453"/>
                    </a:lnTo>
                    <a:lnTo>
                      <a:pt x="284" y="340"/>
                    </a:lnTo>
                    <a:lnTo>
                      <a:pt x="284" y="283"/>
                    </a:lnTo>
                    <a:lnTo>
                      <a:pt x="340" y="283"/>
                    </a:lnTo>
                    <a:lnTo>
                      <a:pt x="397" y="170"/>
                    </a:lnTo>
                    <a:lnTo>
                      <a:pt x="397" y="56"/>
                    </a:lnTo>
                    <a:lnTo>
                      <a:pt x="340" y="0"/>
                    </a:lnTo>
                    <a:lnTo>
                      <a:pt x="284" y="0"/>
                    </a:lnTo>
                    <a:lnTo>
                      <a:pt x="227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53" name="Freeform 957"/>
            <p:cNvSpPr>
              <a:spLocks/>
            </p:cNvSpPr>
            <p:nvPr/>
          </p:nvSpPr>
          <p:spPr bwMode="auto">
            <a:xfrm>
              <a:off x="8319884" y="3479170"/>
              <a:ext cx="1160289" cy="1178058"/>
            </a:xfrm>
            <a:custGeom>
              <a:avLst/>
              <a:gdLst>
                <a:gd name="T0" fmla="*/ 624 w 1304"/>
                <a:gd name="T1" fmla="*/ 284 h 1361"/>
                <a:gd name="T2" fmla="*/ 737 w 1304"/>
                <a:gd name="T3" fmla="*/ 114 h 1361"/>
                <a:gd name="T4" fmla="*/ 907 w 1304"/>
                <a:gd name="T5" fmla="*/ 170 h 1361"/>
                <a:gd name="T6" fmla="*/ 964 w 1304"/>
                <a:gd name="T7" fmla="*/ 114 h 1361"/>
                <a:gd name="T8" fmla="*/ 1077 w 1304"/>
                <a:gd name="T9" fmla="*/ 57 h 1361"/>
                <a:gd name="T10" fmla="*/ 1134 w 1304"/>
                <a:gd name="T11" fmla="*/ 114 h 1361"/>
                <a:gd name="T12" fmla="*/ 1191 w 1304"/>
                <a:gd name="T13" fmla="*/ 454 h 1361"/>
                <a:gd name="T14" fmla="*/ 1304 w 1304"/>
                <a:gd name="T15" fmla="*/ 510 h 1361"/>
                <a:gd name="T16" fmla="*/ 1247 w 1304"/>
                <a:gd name="T17" fmla="*/ 624 h 1361"/>
                <a:gd name="T18" fmla="*/ 1134 w 1304"/>
                <a:gd name="T19" fmla="*/ 794 h 1361"/>
                <a:gd name="T20" fmla="*/ 1247 w 1304"/>
                <a:gd name="T21" fmla="*/ 1021 h 1361"/>
                <a:gd name="T22" fmla="*/ 1134 w 1304"/>
                <a:gd name="T23" fmla="*/ 1078 h 1361"/>
                <a:gd name="T24" fmla="*/ 1247 w 1304"/>
                <a:gd name="T25" fmla="*/ 1191 h 1361"/>
                <a:gd name="T26" fmla="*/ 1247 w 1304"/>
                <a:gd name="T27" fmla="*/ 1304 h 1361"/>
                <a:gd name="T28" fmla="*/ 794 w 1304"/>
                <a:gd name="T29" fmla="*/ 1361 h 1361"/>
                <a:gd name="T30" fmla="*/ 510 w 1304"/>
                <a:gd name="T31" fmla="*/ 1248 h 1361"/>
                <a:gd name="T32" fmla="*/ 170 w 1304"/>
                <a:gd name="T33" fmla="*/ 1191 h 1361"/>
                <a:gd name="T34" fmla="*/ 340 w 1304"/>
                <a:gd name="T35" fmla="*/ 1134 h 1361"/>
                <a:gd name="T36" fmla="*/ 227 w 1304"/>
                <a:gd name="T37" fmla="*/ 1021 h 1361"/>
                <a:gd name="T38" fmla="*/ 113 w 1304"/>
                <a:gd name="T39" fmla="*/ 964 h 1361"/>
                <a:gd name="T40" fmla="*/ 0 w 1304"/>
                <a:gd name="T41" fmla="*/ 907 h 1361"/>
                <a:gd name="T42" fmla="*/ 113 w 1304"/>
                <a:gd name="T43" fmla="*/ 851 h 1361"/>
                <a:gd name="T44" fmla="*/ 170 w 1304"/>
                <a:gd name="T45" fmla="*/ 737 h 1361"/>
                <a:gd name="T46" fmla="*/ 227 w 1304"/>
                <a:gd name="T47" fmla="*/ 851 h 1361"/>
                <a:gd name="T48" fmla="*/ 170 w 1304"/>
                <a:gd name="T49" fmla="*/ 907 h 1361"/>
                <a:gd name="T50" fmla="*/ 227 w 1304"/>
                <a:gd name="T51" fmla="*/ 964 h 1361"/>
                <a:gd name="T52" fmla="*/ 283 w 1304"/>
                <a:gd name="T53" fmla="*/ 907 h 1361"/>
                <a:gd name="T54" fmla="*/ 340 w 1304"/>
                <a:gd name="T55" fmla="*/ 737 h 1361"/>
                <a:gd name="T56" fmla="*/ 227 w 1304"/>
                <a:gd name="T57" fmla="*/ 681 h 1361"/>
                <a:gd name="T58" fmla="*/ 453 w 1304"/>
                <a:gd name="T59" fmla="*/ 567 h 1361"/>
                <a:gd name="T60" fmla="*/ 340 w 1304"/>
                <a:gd name="T61" fmla="*/ 567 h 1361"/>
                <a:gd name="T62" fmla="*/ 227 w 1304"/>
                <a:gd name="T63" fmla="*/ 567 h 1361"/>
                <a:gd name="T64" fmla="*/ 453 w 1304"/>
                <a:gd name="T65" fmla="*/ 397 h 1361"/>
                <a:gd name="T66" fmla="*/ 510 w 1304"/>
                <a:gd name="T67" fmla="*/ 284 h 136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304" h="1361">
                  <a:moveTo>
                    <a:pt x="510" y="284"/>
                  </a:moveTo>
                  <a:lnTo>
                    <a:pt x="624" y="284"/>
                  </a:lnTo>
                  <a:lnTo>
                    <a:pt x="680" y="170"/>
                  </a:lnTo>
                  <a:lnTo>
                    <a:pt x="737" y="114"/>
                  </a:lnTo>
                  <a:lnTo>
                    <a:pt x="794" y="227"/>
                  </a:lnTo>
                  <a:lnTo>
                    <a:pt x="907" y="170"/>
                  </a:lnTo>
                  <a:lnTo>
                    <a:pt x="964" y="170"/>
                  </a:lnTo>
                  <a:lnTo>
                    <a:pt x="964" y="114"/>
                  </a:lnTo>
                  <a:lnTo>
                    <a:pt x="1077" y="0"/>
                  </a:lnTo>
                  <a:lnTo>
                    <a:pt x="1077" y="57"/>
                  </a:lnTo>
                  <a:lnTo>
                    <a:pt x="1247" y="114"/>
                  </a:lnTo>
                  <a:lnTo>
                    <a:pt x="1134" y="114"/>
                  </a:lnTo>
                  <a:lnTo>
                    <a:pt x="1134" y="340"/>
                  </a:lnTo>
                  <a:lnTo>
                    <a:pt x="1191" y="454"/>
                  </a:lnTo>
                  <a:lnTo>
                    <a:pt x="1304" y="340"/>
                  </a:lnTo>
                  <a:lnTo>
                    <a:pt x="1304" y="510"/>
                  </a:lnTo>
                  <a:lnTo>
                    <a:pt x="1247" y="567"/>
                  </a:lnTo>
                  <a:lnTo>
                    <a:pt x="1247" y="624"/>
                  </a:lnTo>
                  <a:lnTo>
                    <a:pt x="1191" y="624"/>
                  </a:lnTo>
                  <a:lnTo>
                    <a:pt x="1134" y="794"/>
                  </a:lnTo>
                  <a:lnTo>
                    <a:pt x="1134" y="964"/>
                  </a:lnTo>
                  <a:lnTo>
                    <a:pt x="1247" y="1021"/>
                  </a:lnTo>
                  <a:lnTo>
                    <a:pt x="1247" y="1078"/>
                  </a:lnTo>
                  <a:lnTo>
                    <a:pt x="1134" y="1078"/>
                  </a:lnTo>
                  <a:lnTo>
                    <a:pt x="1134" y="1134"/>
                  </a:lnTo>
                  <a:lnTo>
                    <a:pt x="1247" y="1191"/>
                  </a:lnTo>
                  <a:lnTo>
                    <a:pt x="1304" y="1248"/>
                  </a:lnTo>
                  <a:lnTo>
                    <a:pt x="1247" y="1304"/>
                  </a:lnTo>
                  <a:lnTo>
                    <a:pt x="964" y="1304"/>
                  </a:lnTo>
                  <a:lnTo>
                    <a:pt x="794" y="1361"/>
                  </a:lnTo>
                  <a:lnTo>
                    <a:pt x="680" y="1304"/>
                  </a:lnTo>
                  <a:lnTo>
                    <a:pt x="510" y="1248"/>
                  </a:lnTo>
                  <a:lnTo>
                    <a:pt x="397" y="1191"/>
                  </a:lnTo>
                  <a:lnTo>
                    <a:pt x="170" y="1191"/>
                  </a:lnTo>
                  <a:lnTo>
                    <a:pt x="170" y="1134"/>
                  </a:lnTo>
                  <a:lnTo>
                    <a:pt x="340" y="1134"/>
                  </a:lnTo>
                  <a:lnTo>
                    <a:pt x="227" y="1078"/>
                  </a:lnTo>
                  <a:lnTo>
                    <a:pt x="227" y="1021"/>
                  </a:lnTo>
                  <a:lnTo>
                    <a:pt x="170" y="1021"/>
                  </a:lnTo>
                  <a:lnTo>
                    <a:pt x="113" y="964"/>
                  </a:lnTo>
                  <a:lnTo>
                    <a:pt x="56" y="964"/>
                  </a:lnTo>
                  <a:lnTo>
                    <a:pt x="0" y="907"/>
                  </a:lnTo>
                  <a:lnTo>
                    <a:pt x="0" y="851"/>
                  </a:lnTo>
                  <a:lnTo>
                    <a:pt x="113" y="851"/>
                  </a:lnTo>
                  <a:lnTo>
                    <a:pt x="56" y="794"/>
                  </a:lnTo>
                  <a:lnTo>
                    <a:pt x="170" y="737"/>
                  </a:lnTo>
                  <a:lnTo>
                    <a:pt x="227" y="794"/>
                  </a:lnTo>
                  <a:lnTo>
                    <a:pt x="227" y="851"/>
                  </a:lnTo>
                  <a:lnTo>
                    <a:pt x="170" y="851"/>
                  </a:lnTo>
                  <a:lnTo>
                    <a:pt x="170" y="907"/>
                  </a:lnTo>
                  <a:lnTo>
                    <a:pt x="113" y="964"/>
                  </a:lnTo>
                  <a:lnTo>
                    <a:pt x="227" y="964"/>
                  </a:lnTo>
                  <a:lnTo>
                    <a:pt x="340" y="907"/>
                  </a:lnTo>
                  <a:lnTo>
                    <a:pt x="283" y="907"/>
                  </a:lnTo>
                  <a:lnTo>
                    <a:pt x="283" y="737"/>
                  </a:lnTo>
                  <a:lnTo>
                    <a:pt x="340" y="737"/>
                  </a:lnTo>
                  <a:lnTo>
                    <a:pt x="227" y="737"/>
                  </a:lnTo>
                  <a:lnTo>
                    <a:pt x="227" y="681"/>
                  </a:lnTo>
                  <a:lnTo>
                    <a:pt x="453" y="624"/>
                  </a:lnTo>
                  <a:lnTo>
                    <a:pt x="453" y="567"/>
                  </a:lnTo>
                  <a:lnTo>
                    <a:pt x="283" y="624"/>
                  </a:lnTo>
                  <a:lnTo>
                    <a:pt x="340" y="567"/>
                  </a:lnTo>
                  <a:lnTo>
                    <a:pt x="227" y="624"/>
                  </a:lnTo>
                  <a:lnTo>
                    <a:pt x="227" y="567"/>
                  </a:lnTo>
                  <a:lnTo>
                    <a:pt x="340" y="454"/>
                  </a:lnTo>
                  <a:lnTo>
                    <a:pt x="453" y="397"/>
                  </a:lnTo>
                  <a:lnTo>
                    <a:pt x="453" y="340"/>
                  </a:lnTo>
                  <a:lnTo>
                    <a:pt x="510" y="284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12700" cap="flat" cmpd="sng">
              <a:solidFill>
                <a:sysClr val="windowText" lastClr="000000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 algn="just">
                <a:spcAft>
                  <a:spcPts val="0"/>
                </a:spcAft>
              </a:pPr>
              <a:r>
                <a:rPr lang="en-US" sz="1050" kern="100">
                  <a:solidFill>
                    <a:srgbClr val="FF0000"/>
                  </a:solidFill>
                  <a:effectLst/>
                  <a:latin typeface="ＭＳ ゴシック" panose="020B0609070205080204" pitchFamily="49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 </a:t>
              </a:r>
              <a:endParaRPr lang="ja-JP" sz="1050" kern="100"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154" name="Freeform 969"/>
            <p:cNvSpPr>
              <a:spLocks/>
            </p:cNvSpPr>
            <p:nvPr/>
          </p:nvSpPr>
          <p:spPr bwMode="auto">
            <a:xfrm>
              <a:off x="8465568" y="4558582"/>
              <a:ext cx="1009024" cy="1128719"/>
            </a:xfrm>
            <a:custGeom>
              <a:avLst/>
              <a:gdLst>
                <a:gd name="T0" fmla="*/ 340 w 1134"/>
                <a:gd name="T1" fmla="*/ 0 h 1304"/>
                <a:gd name="T2" fmla="*/ 227 w 1134"/>
                <a:gd name="T3" fmla="*/ 0 h 1304"/>
                <a:gd name="T4" fmla="*/ 283 w 1134"/>
                <a:gd name="T5" fmla="*/ 56 h 1304"/>
                <a:gd name="T6" fmla="*/ 113 w 1134"/>
                <a:gd name="T7" fmla="*/ 0 h 1304"/>
                <a:gd name="T8" fmla="*/ 170 w 1134"/>
                <a:gd name="T9" fmla="*/ 113 h 1304"/>
                <a:gd name="T10" fmla="*/ 397 w 1134"/>
                <a:gd name="T11" fmla="*/ 113 h 1304"/>
                <a:gd name="T12" fmla="*/ 283 w 1134"/>
                <a:gd name="T13" fmla="*/ 170 h 1304"/>
                <a:gd name="T14" fmla="*/ 283 w 1134"/>
                <a:gd name="T15" fmla="*/ 283 h 1304"/>
                <a:gd name="T16" fmla="*/ 227 w 1134"/>
                <a:gd name="T17" fmla="*/ 170 h 1304"/>
                <a:gd name="T18" fmla="*/ 170 w 1134"/>
                <a:gd name="T19" fmla="*/ 170 h 1304"/>
                <a:gd name="T20" fmla="*/ 170 w 1134"/>
                <a:gd name="T21" fmla="*/ 226 h 1304"/>
                <a:gd name="T22" fmla="*/ 113 w 1134"/>
                <a:gd name="T23" fmla="*/ 226 h 1304"/>
                <a:gd name="T24" fmla="*/ 57 w 1134"/>
                <a:gd name="T25" fmla="*/ 56 h 1304"/>
                <a:gd name="T26" fmla="*/ 0 w 1134"/>
                <a:gd name="T27" fmla="*/ 56 h 1304"/>
                <a:gd name="T28" fmla="*/ 57 w 1134"/>
                <a:gd name="T29" fmla="*/ 340 h 1304"/>
                <a:gd name="T30" fmla="*/ 227 w 1134"/>
                <a:gd name="T31" fmla="*/ 340 h 1304"/>
                <a:gd name="T32" fmla="*/ 170 w 1134"/>
                <a:gd name="T33" fmla="*/ 397 h 1304"/>
                <a:gd name="T34" fmla="*/ 113 w 1134"/>
                <a:gd name="T35" fmla="*/ 510 h 1304"/>
                <a:gd name="T36" fmla="*/ 170 w 1134"/>
                <a:gd name="T37" fmla="*/ 453 h 1304"/>
                <a:gd name="T38" fmla="*/ 283 w 1134"/>
                <a:gd name="T39" fmla="*/ 510 h 1304"/>
                <a:gd name="T40" fmla="*/ 283 w 1134"/>
                <a:gd name="T41" fmla="*/ 567 h 1304"/>
                <a:gd name="T42" fmla="*/ 340 w 1134"/>
                <a:gd name="T43" fmla="*/ 623 h 1304"/>
                <a:gd name="T44" fmla="*/ 340 w 1134"/>
                <a:gd name="T45" fmla="*/ 680 h 1304"/>
                <a:gd name="T46" fmla="*/ 397 w 1134"/>
                <a:gd name="T47" fmla="*/ 793 h 1304"/>
                <a:gd name="T48" fmla="*/ 397 w 1134"/>
                <a:gd name="T49" fmla="*/ 907 h 1304"/>
                <a:gd name="T50" fmla="*/ 454 w 1134"/>
                <a:gd name="T51" fmla="*/ 1020 h 1304"/>
                <a:gd name="T52" fmla="*/ 567 w 1134"/>
                <a:gd name="T53" fmla="*/ 1134 h 1304"/>
                <a:gd name="T54" fmla="*/ 567 w 1134"/>
                <a:gd name="T55" fmla="*/ 1247 h 1304"/>
                <a:gd name="T56" fmla="*/ 737 w 1134"/>
                <a:gd name="T57" fmla="*/ 1304 h 1304"/>
                <a:gd name="T58" fmla="*/ 737 w 1134"/>
                <a:gd name="T59" fmla="*/ 1247 h 1304"/>
                <a:gd name="T60" fmla="*/ 850 w 1134"/>
                <a:gd name="T61" fmla="*/ 1077 h 1304"/>
                <a:gd name="T62" fmla="*/ 850 w 1134"/>
                <a:gd name="T63" fmla="*/ 1020 h 1304"/>
                <a:gd name="T64" fmla="*/ 794 w 1134"/>
                <a:gd name="T65" fmla="*/ 964 h 1304"/>
                <a:gd name="T66" fmla="*/ 794 w 1134"/>
                <a:gd name="T67" fmla="*/ 850 h 1304"/>
                <a:gd name="T68" fmla="*/ 850 w 1134"/>
                <a:gd name="T69" fmla="*/ 793 h 1304"/>
                <a:gd name="T70" fmla="*/ 794 w 1134"/>
                <a:gd name="T71" fmla="*/ 737 h 1304"/>
                <a:gd name="T72" fmla="*/ 794 w 1134"/>
                <a:gd name="T73" fmla="*/ 680 h 1304"/>
                <a:gd name="T74" fmla="*/ 850 w 1134"/>
                <a:gd name="T75" fmla="*/ 680 h 1304"/>
                <a:gd name="T76" fmla="*/ 964 w 1134"/>
                <a:gd name="T77" fmla="*/ 567 h 1304"/>
                <a:gd name="T78" fmla="*/ 1021 w 1134"/>
                <a:gd name="T79" fmla="*/ 680 h 1304"/>
                <a:gd name="T80" fmla="*/ 1134 w 1134"/>
                <a:gd name="T81" fmla="*/ 680 h 1304"/>
                <a:gd name="T82" fmla="*/ 1134 w 1134"/>
                <a:gd name="T83" fmla="*/ 510 h 1304"/>
                <a:gd name="T84" fmla="*/ 1021 w 1134"/>
                <a:gd name="T85" fmla="*/ 340 h 1304"/>
                <a:gd name="T86" fmla="*/ 964 w 1134"/>
                <a:gd name="T87" fmla="*/ 397 h 1304"/>
                <a:gd name="T88" fmla="*/ 907 w 1134"/>
                <a:gd name="T89" fmla="*/ 340 h 1304"/>
                <a:gd name="T90" fmla="*/ 907 w 1134"/>
                <a:gd name="T91" fmla="*/ 283 h 1304"/>
                <a:gd name="T92" fmla="*/ 850 w 1134"/>
                <a:gd name="T93" fmla="*/ 283 h 1304"/>
                <a:gd name="T94" fmla="*/ 794 w 1134"/>
                <a:gd name="T95" fmla="*/ 226 h 1304"/>
                <a:gd name="T96" fmla="*/ 794 w 1134"/>
                <a:gd name="T97" fmla="*/ 56 h 1304"/>
                <a:gd name="T98" fmla="*/ 624 w 1134"/>
                <a:gd name="T99" fmla="*/ 113 h 1304"/>
                <a:gd name="T100" fmla="*/ 516 w 1134"/>
                <a:gd name="T101" fmla="*/ 56 h 1304"/>
                <a:gd name="T102" fmla="*/ 340 w 1134"/>
                <a:gd name="T103" fmla="*/ 0 h 130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134" h="1304">
                  <a:moveTo>
                    <a:pt x="340" y="0"/>
                  </a:moveTo>
                  <a:lnTo>
                    <a:pt x="227" y="0"/>
                  </a:lnTo>
                  <a:lnTo>
                    <a:pt x="283" y="56"/>
                  </a:lnTo>
                  <a:lnTo>
                    <a:pt x="113" y="0"/>
                  </a:lnTo>
                  <a:lnTo>
                    <a:pt x="170" y="113"/>
                  </a:lnTo>
                  <a:lnTo>
                    <a:pt x="397" y="113"/>
                  </a:lnTo>
                  <a:lnTo>
                    <a:pt x="283" y="170"/>
                  </a:lnTo>
                  <a:lnTo>
                    <a:pt x="283" y="283"/>
                  </a:lnTo>
                  <a:lnTo>
                    <a:pt x="227" y="170"/>
                  </a:lnTo>
                  <a:lnTo>
                    <a:pt x="170" y="170"/>
                  </a:lnTo>
                  <a:lnTo>
                    <a:pt x="170" y="226"/>
                  </a:lnTo>
                  <a:lnTo>
                    <a:pt x="113" y="226"/>
                  </a:lnTo>
                  <a:lnTo>
                    <a:pt x="57" y="56"/>
                  </a:lnTo>
                  <a:lnTo>
                    <a:pt x="0" y="56"/>
                  </a:lnTo>
                  <a:lnTo>
                    <a:pt x="57" y="340"/>
                  </a:lnTo>
                  <a:lnTo>
                    <a:pt x="227" y="340"/>
                  </a:lnTo>
                  <a:lnTo>
                    <a:pt x="170" y="397"/>
                  </a:lnTo>
                  <a:lnTo>
                    <a:pt x="113" y="510"/>
                  </a:lnTo>
                  <a:lnTo>
                    <a:pt x="170" y="453"/>
                  </a:lnTo>
                  <a:lnTo>
                    <a:pt x="283" y="510"/>
                  </a:lnTo>
                  <a:lnTo>
                    <a:pt x="283" y="567"/>
                  </a:lnTo>
                  <a:lnTo>
                    <a:pt x="340" y="623"/>
                  </a:lnTo>
                  <a:lnTo>
                    <a:pt x="340" y="680"/>
                  </a:lnTo>
                  <a:lnTo>
                    <a:pt x="397" y="793"/>
                  </a:lnTo>
                  <a:lnTo>
                    <a:pt x="397" y="907"/>
                  </a:lnTo>
                  <a:lnTo>
                    <a:pt x="454" y="1020"/>
                  </a:lnTo>
                  <a:lnTo>
                    <a:pt x="567" y="1134"/>
                  </a:lnTo>
                  <a:lnTo>
                    <a:pt x="567" y="1247"/>
                  </a:lnTo>
                  <a:lnTo>
                    <a:pt x="737" y="1304"/>
                  </a:lnTo>
                  <a:lnTo>
                    <a:pt x="737" y="1247"/>
                  </a:lnTo>
                  <a:lnTo>
                    <a:pt x="850" y="1077"/>
                  </a:lnTo>
                  <a:lnTo>
                    <a:pt x="850" y="1020"/>
                  </a:lnTo>
                  <a:lnTo>
                    <a:pt x="794" y="964"/>
                  </a:lnTo>
                  <a:lnTo>
                    <a:pt x="794" y="850"/>
                  </a:lnTo>
                  <a:lnTo>
                    <a:pt x="850" y="793"/>
                  </a:lnTo>
                  <a:lnTo>
                    <a:pt x="794" y="737"/>
                  </a:lnTo>
                  <a:lnTo>
                    <a:pt x="794" y="680"/>
                  </a:lnTo>
                  <a:lnTo>
                    <a:pt x="850" y="680"/>
                  </a:lnTo>
                  <a:lnTo>
                    <a:pt x="964" y="567"/>
                  </a:lnTo>
                  <a:lnTo>
                    <a:pt x="1021" y="680"/>
                  </a:lnTo>
                  <a:lnTo>
                    <a:pt x="1134" y="680"/>
                  </a:lnTo>
                  <a:lnTo>
                    <a:pt x="1134" y="510"/>
                  </a:lnTo>
                  <a:lnTo>
                    <a:pt x="1021" y="340"/>
                  </a:lnTo>
                  <a:lnTo>
                    <a:pt x="964" y="397"/>
                  </a:lnTo>
                  <a:lnTo>
                    <a:pt x="907" y="340"/>
                  </a:lnTo>
                  <a:lnTo>
                    <a:pt x="907" y="283"/>
                  </a:lnTo>
                  <a:lnTo>
                    <a:pt x="850" y="283"/>
                  </a:lnTo>
                  <a:lnTo>
                    <a:pt x="794" y="226"/>
                  </a:lnTo>
                  <a:lnTo>
                    <a:pt x="794" y="56"/>
                  </a:lnTo>
                  <a:lnTo>
                    <a:pt x="624" y="113"/>
                  </a:lnTo>
                  <a:lnTo>
                    <a:pt x="516" y="56"/>
                  </a:lnTo>
                  <a:lnTo>
                    <a:pt x="340" y="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12700" cap="flat" cmpd="sng">
              <a:solidFill>
                <a:sysClr val="windowText" lastClr="000000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 algn="just">
                <a:spcAft>
                  <a:spcPts val="0"/>
                </a:spcAft>
              </a:pPr>
              <a:r>
                <a:rPr lang="en-US" sz="1050" kern="100">
                  <a:solidFill>
                    <a:srgbClr val="FF0000"/>
                  </a:solidFill>
                  <a:effectLst/>
                  <a:latin typeface="ＭＳ ゴシック" panose="020B0609070205080204" pitchFamily="49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 </a:t>
              </a:r>
              <a:endParaRPr lang="ja-JP" sz="1050" kern="100"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endParaRPr>
            </a:p>
          </p:txBody>
        </p:sp>
        <p:grpSp>
          <p:nvGrpSpPr>
            <p:cNvPr id="155" name="グループ化 154"/>
            <p:cNvGrpSpPr/>
            <p:nvPr/>
          </p:nvGrpSpPr>
          <p:grpSpPr>
            <a:xfrm>
              <a:off x="8925624" y="4602941"/>
              <a:ext cx="1109386" cy="1673970"/>
              <a:chOff x="-1" y="0"/>
              <a:chExt cx="1378123" cy="2156643"/>
            </a:xfrm>
            <a:solidFill>
              <a:srgbClr val="92D050"/>
            </a:solidFill>
          </p:grpSpPr>
          <p:sp>
            <p:nvSpPr>
              <p:cNvPr id="174" name="Freeform 947"/>
              <p:cNvSpPr>
                <a:spLocks/>
              </p:cNvSpPr>
              <p:nvPr/>
            </p:nvSpPr>
            <p:spPr bwMode="auto">
              <a:xfrm>
                <a:off x="685800" y="66675"/>
                <a:ext cx="312810" cy="316707"/>
              </a:xfrm>
              <a:custGeom>
                <a:avLst/>
                <a:gdLst>
                  <a:gd name="T0" fmla="*/ 170 w 283"/>
                  <a:gd name="T1" fmla="*/ 0 h 284"/>
                  <a:gd name="T2" fmla="*/ 227 w 283"/>
                  <a:gd name="T3" fmla="*/ 57 h 284"/>
                  <a:gd name="T4" fmla="*/ 283 w 283"/>
                  <a:gd name="T5" fmla="*/ 113 h 284"/>
                  <a:gd name="T6" fmla="*/ 227 w 283"/>
                  <a:gd name="T7" fmla="*/ 170 h 284"/>
                  <a:gd name="T8" fmla="*/ 113 w 283"/>
                  <a:gd name="T9" fmla="*/ 170 h 284"/>
                  <a:gd name="T10" fmla="*/ 57 w 283"/>
                  <a:gd name="T11" fmla="*/ 284 h 284"/>
                  <a:gd name="T12" fmla="*/ 57 w 283"/>
                  <a:gd name="T13" fmla="*/ 170 h 284"/>
                  <a:gd name="T14" fmla="*/ 0 w 283"/>
                  <a:gd name="T15" fmla="*/ 113 h 284"/>
                  <a:gd name="T16" fmla="*/ 0 w 283"/>
                  <a:gd name="T17" fmla="*/ 57 h 284"/>
                  <a:gd name="T18" fmla="*/ 0 w 283"/>
                  <a:gd name="T19" fmla="*/ 0 h 284"/>
                  <a:gd name="T20" fmla="*/ 113 w 283"/>
                  <a:gd name="T21" fmla="*/ 57 h 284"/>
                  <a:gd name="T22" fmla="*/ 170 w 283"/>
                  <a:gd name="T23" fmla="*/ 0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83" h="284">
                    <a:moveTo>
                      <a:pt x="170" y="0"/>
                    </a:moveTo>
                    <a:lnTo>
                      <a:pt x="227" y="57"/>
                    </a:lnTo>
                    <a:lnTo>
                      <a:pt x="283" y="113"/>
                    </a:lnTo>
                    <a:lnTo>
                      <a:pt x="227" y="170"/>
                    </a:lnTo>
                    <a:lnTo>
                      <a:pt x="113" y="170"/>
                    </a:lnTo>
                    <a:lnTo>
                      <a:pt x="57" y="284"/>
                    </a:lnTo>
                    <a:lnTo>
                      <a:pt x="57" y="170"/>
                    </a:lnTo>
                    <a:lnTo>
                      <a:pt x="0" y="113"/>
                    </a:lnTo>
                    <a:lnTo>
                      <a:pt x="0" y="57"/>
                    </a:lnTo>
                    <a:lnTo>
                      <a:pt x="0" y="0"/>
                    </a:lnTo>
                    <a:lnTo>
                      <a:pt x="113" y="57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 dirty="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 dirty="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5" name="Freeform 950"/>
              <p:cNvSpPr>
                <a:spLocks/>
              </p:cNvSpPr>
              <p:nvPr/>
            </p:nvSpPr>
            <p:spPr bwMode="auto">
              <a:xfrm>
                <a:off x="942975" y="447675"/>
                <a:ext cx="375814" cy="379156"/>
              </a:xfrm>
              <a:custGeom>
                <a:avLst/>
                <a:gdLst>
                  <a:gd name="T0" fmla="*/ 227 w 340"/>
                  <a:gd name="T1" fmla="*/ 0 h 340"/>
                  <a:gd name="T2" fmla="*/ 227 w 340"/>
                  <a:gd name="T3" fmla="*/ 114 h 340"/>
                  <a:gd name="T4" fmla="*/ 340 w 340"/>
                  <a:gd name="T5" fmla="*/ 114 h 340"/>
                  <a:gd name="T6" fmla="*/ 340 w 340"/>
                  <a:gd name="T7" fmla="*/ 284 h 340"/>
                  <a:gd name="T8" fmla="*/ 227 w 340"/>
                  <a:gd name="T9" fmla="*/ 340 h 340"/>
                  <a:gd name="T10" fmla="*/ 0 w 340"/>
                  <a:gd name="T11" fmla="*/ 227 h 340"/>
                  <a:gd name="T12" fmla="*/ 0 w 340"/>
                  <a:gd name="T13" fmla="*/ 170 h 340"/>
                  <a:gd name="T14" fmla="*/ 227 w 340"/>
                  <a:gd name="T15" fmla="*/ 0 h 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40" h="340">
                    <a:moveTo>
                      <a:pt x="227" y="0"/>
                    </a:moveTo>
                    <a:lnTo>
                      <a:pt x="227" y="114"/>
                    </a:lnTo>
                    <a:lnTo>
                      <a:pt x="340" y="114"/>
                    </a:lnTo>
                    <a:lnTo>
                      <a:pt x="340" y="284"/>
                    </a:lnTo>
                    <a:lnTo>
                      <a:pt x="227" y="340"/>
                    </a:lnTo>
                    <a:lnTo>
                      <a:pt x="0" y="227"/>
                    </a:lnTo>
                    <a:lnTo>
                      <a:pt x="0" y="170"/>
                    </a:lnTo>
                    <a:lnTo>
                      <a:pt x="227" y="0"/>
                    </a:lnTo>
                    <a:close/>
                  </a:path>
                </a:pathLst>
              </a:custGeom>
              <a:pattFill prst="zigZag">
                <a:fgClr>
                  <a:srgbClr val="FF6699"/>
                </a:fgClr>
                <a:bgClr>
                  <a:schemeClr val="bg1"/>
                </a:bgClr>
              </a:patt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 dirty="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 dirty="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6" name="Freeform 951"/>
              <p:cNvSpPr>
                <a:spLocks/>
              </p:cNvSpPr>
              <p:nvPr/>
            </p:nvSpPr>
            <p:spPr bwMode="auto">
              <a:xfrm>
                <a:off x="876300" y="695325"/>
                <a:ext cx="501822" cy="506285"/>
              </a:xfrm>
              <a:custGeom>
                <a:avLst/>
                <a:gdLst>
                  <a:gd name="T0" fmla="*/ 397 w 454"/>
                  <a:gd name="T1" fmla="*/ 57 h 454"/>
                  <a:gd name="T2" fmla="*/ 284 w 454"/>
                  <a:gd name="T3" fmla="*/ 113 h 454"/>
                  <a:gd name="T4" fmla="*/ 57 w 454"/>
                  <a:gd name="T5" fmla="*/ 0 h 454"/>
                  <a:gd name="T6" fmla="*/ 57 w 454"/>
                  <a:gd name="T7" fmla="*/ 113 h 454"/>
                  <a:gd name="T8" fmla="*/ 113 w 454"/>
                  <a:gd name="T9" fmla="*/ 170 h 454"/>
                  <a:gd name="T10" fmla="*/ 0 w 454"/>
                  <a:gd name="T11" fmla="*/ 170 h 454"/>
                  <a:gd name="T12" fmla="*/ 0 w 454"/>
                  <a:gd name="T13" fmla="*/ 284 h 454"/>
                  <a:gd name="T14" fmla="*/ 57 w 454"/>
                  <a:gd name="T15" fmla="*/ 284 h 454"/>
                  <a:gd name="T16" fmla="*/ 113 w 454"/>
                  <a:gd name="T17" fmla="*/ 340 h 454"/>
                  <a:gd name="T18" fmla="*/ 284 w 454"/>
                  <a:gd name="T19" fmla="*/ 454 h 454"/>
                  <a:gd name="T20" fmla="*/ 284 w 454"/>
                  <a:gd name="T21" fmla="*/ 340 h 454"/>
                  <a:gd name="T22" fmla="*/ 397 w 454"/>
                  <a:gd name="T23" fmla="*/ 340 h 454"/>
                  <a:gd name="T24" fmla="*/ 454 w 454"/>
                  <a:gd name="T25" fmla="*/ 227 h 454"/>
                  <a:gd name="T26" fmla="*/ 397 w 454"/>
                  <a:gd name="T27" fmla="*/ 57 h 4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54" h="454">
                    <a:moveTo>
                      <a:pt x="397" y="57"/>
                    </a:moveTo>
                    <a:lnTo>
                      <a:pt x="284" y="113"/>
                    </a:lnTo>
                    <a:lnTo>
                      <a:pt x="57" y="0"/>
                    </a:lnTo>
                    <a:lnTo>
                      <a:pt x="57" y="113"/>
                    </a:lnTo>
                    <a:lnTo>
                      <a:pt x="113" y="170"/>
                    </a:lnTo>
                    <a:lnTo>
                      <a:pt x="0" y="170"/>
                    </a:lnTo>
                    <a:lnTo>
                      <a:pt x="0" y="284"/>
                    </a:lnTo>
                    <a:lnTo>
                      <a:pt x="57" y="284"/>
                    </a:lnTo>
                    <a:lnTo>
                      <a:pt x="113" y="340"/>
                    </a:lnTo>
                    <a:lnTo>
                      <a:pt x="284" y="454"/>
                    </a:lnTo>
                    <a:lnTo>
                      <a:pt x="284" y="340"/>
                    </a:lnTo>
                    <a:lnTo>
                      <a:pt x="397" y="340"/>
                    </a:lnTo>
                    <a:lnTo>
                      <a:pt x="454" y="227"/>
                    </a:lnTo>
                    <a:lnTo>
                      <a:pt x="397" y="57"/>
                    </a:lnTo>
                    <a:close/>
                  </a:path>
                </a:pathLst>
              </a:custGeom>
              <a:pattFill prst="zigZag">
                <a:fgClr>
                  <a:srgbClr val="FF6699"/>
                </a:fgClr>
                <a:bgClr>
                  <a:schemeClr val="bg1"/>
                </a:bgClr>
              </a:patt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 dirty="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 dirty="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7" name="Freeform 952"/>
              <p:cNvSpPr>
                <a:spLocks/>
              </p:cNvSpPr>
              <p:nvPr/>
            </p:nvSpPr>
            <p:spPr bwMode="auto">
              <a:xfrm>
                <a:off x="809625" y="1019175"/>
                <a:ext cx="564826" cy="694747"/>
              </a:xfrm>
              <a:custGeom>
                <a:avLst/>
                <a:gdLst>
                  <a:gd name="T0" fmla="*/ 454 w 511"/>
                  <a:gd name="T1" fmla="*/ 56 h 623"/>
                  <a:gd name="T2" fmla="*/ 341 w 511"/>
                  <a:gd name="T3" fmla="*/ 56 h 623"/>
                  <a:gd name="T4" fmla="*/ 341 w 511"/>
                  <a:gd name="T5" fmla="*/ 170 h 623"/>
                  <a:gd name="T6" fmla="*/ 170 w 511"/>
                  <a:gd name="T7" fmla="*/ 57 h 623"/>
                  <a:gd name="T8" fmla="*/ 114 w 511"/>
                  <a:gd name="T9" fmla="*/ 0 h 623"/>
                  <a:gd name="T10" fmla="*/ 57 w 511"/>
                  <a:gd name="T11" fmla="*/ 0 h 623"/>
                  <a:gd name="T12" fmla="*/ 57 w 511"/>
                  <a:gd name="T13" fmla="*/ 226 h 623"/>
                  <a:gd name="T14" fmla="*/ 0 w 511"/>
                  <a:gd name="T15" fmla="*/ 283 h 623"/>
                  <a:gd name="T16" fmla="*/ 57 w 511"/>
                  <a:gd name="T17" fmla="*/ 340 h 623"/>
                  <a:gd name="T18" fmla="*/ 114 w 511"/>
                  <a:gd name="T19" fmla="*/ 396 h 623"/>
                  <a:gd name="T20" fmla="*/ 170 w 511"/>
                  <a:gd name="T21" fmla="*/ 453 h 623"/>
                  <a:gd name="T22" fmla="*/ 284 w 511"/>
                  <a:gd name="T23" fmla="*/ 510 h 623"/>
                  <a:gd name="T24" fmla="*/ 341 w 511"/>
                  <a:gd name="T25" fmla="*/ 623 h 623"/>
                  <a:gd name="T26" fmla="*/ 454 w 511"/>
                  <a:gd name="T27" fmla="*/ 567 h 623"/>
                  <a:gd name="T28" fmla="*/ 511 w 511"/>
                  <a:gd name="T29" fmla="*/ 510 h 623"/>
                  <a:gd name="T30" fmla="*/ 454 w 511"/>
                  <a:gd name="T31" fmla="*/ 453 h 623"/>
                  <a:gd name="T32" fmla="*/ 397 w 511"/>
                  <a:gd name="T33" fmla="*/ 453 h 623"/>
                  <a:gd name="T34" fmla="*/ 397 w 511"/>
                  <a:gd name="T35" fmla="*/ 340 h 623"/>
                  <a:gd name="T36" fmla="*/ 511 w 511"/>
                  <a:gd name="T37" fmla="*/ 283 h 623"/>
                  <a:gd name="T38" fmla="*/ 454 w 511"/>
                  <a:gd name="T39" fmla="*/ 170 h 623"/>
                  <a:gd name="T40" fmla="*/ 454 w 511"/>
                  <a:gd name="T41" fmla="*/ 56 h 6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11" h="623">
                    <a:moveTo>
                      <a:pt x="454" y="56"/>
                    </a:moveTo>
                    <a:lnTo>
                      <a:pt x="341" y="56"/>
                    </a:lnTo>
                    <a:lnTo>
                      <a:pt x="341" y="170"/>
                    </a:lnTo>
                    <a:lnTo>
                      <a:pt x="170" y="57"/>
                    </a:lnTo>
                    <a:lnTo>
                      <a:pt x="114" y="0"/>
                    </a:lnTo>
                    <a:lnTo>
                      <a:pt x="57" y="0"/>
                    </a:lnTo>
                    <a:lnTo>
                      <a:pt x="57" y="226"/>
                    </a:lnTo>
                    <a:lnTo>
                      <a:pt x="0" y="283"/>
                    </a:lnTo>
                    <a:lnTo>
                      <a:pt x="57" y="340"/>
                    </a:lnTo>
                    <a:lnTo>
                      <a:pt x="114" y="396"/>
                    </a:lnTo>
                    <a:lnTo>
                      <a:pt x="170" y="453"/>
                    </a:lnTo>
                    <a:lnTo>
                      <a:pt x="284" y="510"/>
                    </a:lnTo>
                    <a:lnTo>
                      <a:pt x="341" y="623"/>
                    </a:lnTo>
                    <a:lnTo>
                      <a:pt x="454" y="567"/>
                    </a:lnTo>
                    <a:lnTo>
                      <a:pt x="511" y="510"/>
                    </a:lnTo>
                    <a:lnTo>
                      <a:pt x="454" y="453"/>
                    </a:lnTo>
                    <a:lnTo>
                      <a:pt x="397" y="453"/>
                    </a:lnTo>
                    <a:lnTo>
                      <a:pt x="397" y="340"/>
                    </a:lnTo>
                    <a:lnTo>
                      <a:pt x="511" y="283"/>
                    </a:lnTo>
                    <a:lnTo>
                      <a:pt x="454" y="170"/>
                    </a:lnTo>
                    <a:lnTo>
                      <a:pt x="454" y="56"/>
                    </a:lnTo>
                    <a:close/>
                  </a:path>
                </a:pathLst>
              </a:custGeom>
              <a:pattFill prst="zigZag">
                <a:fgClr>
                  <a:srgbClr val="FF6699"/>
                </a:fgClr>
                <a:bgClr>
                  <a:schemeClr val="bg1"/>
                </a:bgClr>
              </a:patt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8" name="Freeform 954"/>
              <p:cNvSpPr>
                <a:spLocks/>
              </p:cNvSpPr>
              <p:nvPr/>
            </p:nvSpPr>
            <p:spPr bwMode="auto">
              <a:xfrm>
                <a:off x="504825" y="504825"/>
                <a:ext cx="500717" cy="821876"/>
              </a:xfrm>
              <a:custGeom>
                <a:avLst/>
                <a:gdLst>
                  <a:gd name="T0" fmla="*/ 0 w 453"/>
                  <a:gd name="T1" fmla="*/ 454 h 737"/>
                  <a:gd name="T2" fmla="*/ 0 w 453"/>
                  <a:gd name="T3" fmla="*/ 227 h 737"/>
                  <a:gd name="T4" fmla="*/ 57 w 453"/>
                  <a:gd name="T5" fmla="*/ 170 h 737"/>
                  <a:gd name="T6" fmla="*/ 170 w 453"/>
                  <a:gd name="T7" fmla="*/ 170 h 737"/>
                  <a:gd name="T8" fmla="*/ 170 w 453"/>
                  <a:gd name="T9" fmla="*/ 0 h 737"/>
                  <a:gd name="T10" fmla="*/ 227 w 453"/>
                  <a:gd name="T11" fmla="*/ 57 h 737"/>
                  <a:gd name="T12" fmla="*/ 340 w 453"/>
                  <a:gd name="T13" fmla="*/ 57 h 737"/>
                  <a:gd name="T14" fmla="*/ 397 w 453"/>
                  <a:gd name="T15" fmla="*/ 113 h 737"/>
                  <a:gd name="T16" fmla="*/ 397 w 453"/>
                  <a:gd name="T17" fmla="*/ 283 h 737"/>
                  <a:gd name="T18" fmla="*/ 453 w 453"/>
                  <a:gd name="T19" fmla="*/ 340 h 737"/>
                  <a:gd name="T20" fmla="*/ 340 w 453"/>
                  <a:gd name="T21" fmla="*/ 340 h 737"/>
                  <a:gd name="T22" fmla="*/ 340 w 453"/>
                  <a:gd name="T23" fmla="*/ 680 h 737"/>
                  <a:gd name="T24" fmla="*/ 283 w 453"/>
                  <a:gd name="T25" fmla="*/ 737 h 737"/>
                  <a:gd name="T26" fmla="*/ 170 w 453"/>
                  <a:gd name="T27" fmla="*/ 680 h 737"/>
                  <a:gd name="T28" fmla="*/ 113 w 453"/>
                  <a:gd name="T29" fmla="*/ 624 h 737"/>
                  <a:gd name="T30" fmla="*/ 113 w 453"/>
                  <a:gd name="T31" fmla="*/ 454 h 737"/>
                  <a:gd name="T32" fmla="*/ 0 w 453"/>
                  <a:gd name="T33" fmla="*/ 454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53" h="737">
                    <a:moveTo>
                      <a:pt x="0" y="454"/>
                    </a:moveTo>
                    <a:lnTo>
                      <a:pt x="0" y="227"/>
                    </a:lnTo>
                    <a:lnTo>
                      <a:pt x="57" y="170"/>
                    </a:lnTo>
                    <a:lnTo>
                      <a:pt x="170" y="170"/>
                    </a:lnTo>
                    <a:lnTo>
                      <a:pt x="170" y="0"/>
                    </a:lnTo>
                    <a:lnTo>
                      <a:pt x="227" y="57"/>
                    </a:lnTo>
                    <a:lnTo>
                      <a:pt x="340" y="57"/>
                    </a:lnTo>
                    <a:lnTo>
                      <a:pt x="397" y="113"/>
                    </a:lnTo>
                    <a:lnTo>
                      <a:pt x="397" y="283"/>
                    </a:lnTo>
                    <a:lnTo>
                      <a:pt x="453" y="340"/>
                    </a:lnTo>
                    <a:lnTo>
                      <a:pt x="340" y="340"/>
                    </a:lnTo>
                    <a:lnTo>
                      <a:pt x="340" y="680"/>
                    </a:lnTo>
                    <a:lnTo>
                      <a:pt x="283" y="737"/>
                    </a:lnTo>
                    <a:lnTo>
                      <a:pt x="170" y="680"/>
                    </a:lnTo>
                    <a:lnTo>
                      <a:pt x="113" y="624"/>
                    </a:lnTo>
                    <a:lnTo>
                      <a:pt x="113" y="454"/>
                    </a:lnTo>
                    <a:lnTo>
                      <a:pt x="0" y="454"/>
                    </a:lnTo>
                    <a:close/>
                  </a:path>
                </a:pathLst>
              </a:custGeom>
              <a:pattFill prst="zigZag">
                <a:fgClr>
                  <a:srgbClr val="FF6699"/>
                </a:fgClr>
                <a:bgClr>
                  <a:schemeClr val="bg1"/>
                </a:bgClr>
              </a:patt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 dirty="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 dirty="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9" name="Freeform 956"/>
              <p:cNvSpPr>
                <a:spLocks/>
              </p:cNvSpPr>
              <p:nvPr/>
            </p:nvSpPr>
            <p:spPr bwMode="auto">
              <a:xfrm>
                <a:off x="314325" y="0"/>
                <a:ext cx="375814" cy="380271"/>
              </a:xfrm>
              <a:custGeom>
                <a:avLst/>
                <a:gdLst>
                  <a:gd name="T0" fmla="*/ 283 w 340"/>
                  <a:gd name="T1" fmla="*/ 0 h 341"/>
                  <a:gd name="T2" fmla="*/ 0 w 340"/>
                  <a:gd name="T3" fmla="*/ 0 h 341"/>
                  <a:gd name="T4" fmla="*/ 0 w 340"/>
                  <a:gd name="T5" fmla="*/ 170 h 341"/>
                  <a:gd name="T6" fmla="*/ 56 w 340"/>
                  <a:gd name="T7" fmla="*/ 227 h 341"/>
                  <a:gd name="T8" fmla="*/ 113 w 340"/>
                  <a:gd name="T9" fmla="*/ 227 h 341"/>
                  <a:gd name="T10" fmla="*/ 113 w 340"/>
                  <a:gd name="T11" fmla="*/ 284 h 341"/>
                  <a:gd name="T12" fmla="*/ 170 w 340"/>
                  <a:gd name="T13" fmla="*/ 341 h 341"/>
                  <a:gd name="T14" fmla="*/ 227 w 340"/>
                  <a:gd name="T15" fmla="*/ 284 h 341"/>
                  <a:gd name="T16" fmla="*/ 227 w 340"/>
                  <a:gd name="T17" fmla="*/ 170 h 341"/>
                  <a:gd name="T18" fmla="*/ 340 w 340"/>
                  <a:gd name="T19" fmla="*/ 57 h 341"/>
                  <a:gd name="T20" fmla="*/ 283 w 340"/>
                  <a:gd name="T21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40" h="341">
                    <a:moveTo>
                      <a:pt x="283" y="0"/>
                    </a:moveTo>
                    <a:lnTo>
                      <a:pt x="0" y="0"/>
                    </a:lnTo>
                    <a:lnTo>
                      <a:pt x="0" y="170"/>
                    </a:lnTo>
                    <a:lnTo>
                      <a:pt x="56" y="227"/>
                    </a:lnTo>
                    <a:lnTo>
                      <a:pt x="113" y="227"/>
                    </a:lnTo>
                    <a:lnTo>
                      <a:pt x="113" y="284"/>
                    </a:lnTo>
                    <a:lnTo>
                      <a:pt x="170" y="341"/>
                    </a:lnTo>
                    <a:lnTo>
                      <a:pt x="227" y="284"/>
                    </a:lnTo>
                    <a:lnTo>
                      <a:pt x="227" y="170"/>
                    </a:lnTo>
                    <a:lnTo>
                      <a:pt x="340" y="57"/>
                    </a:lnTo>
                    <a:lnTo>
                      <a:pt x="283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 dirty="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 dirty="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0" name="Freeform 955"/>
              <p:cNvSpPr>
                <a:spLocks/>
              </p:cNvSpPr>
              <p:nvPr/>
            </p:nvSpPr>
            <p:spPr bwMode="auto">
              <a:xfrm>
                <a:off x="314325" y="571500"/>
                <a:ext cx="250911" cy="505169"/>
              </a:xfrm>
              <a:custGeom>
                <a:avLst/>
                <a:gdLst>
                  <a:gd name="T0" fmla="*/ 227 w 227"/>
                  <a:gd name="T1" fmla="*/ 113 h 453"/>
                  <a:gd name="T2" fmla="*/ 170 w 227"/>
                  <a:gd name="T3" fmla="*/ 0 h 453"/>
                  <a:gd name="T4" fmla="*/ 113 w 227"/>
                  <a:gd name="T5" fmla="*/ 56 h 453"/>
                  <a:gd name="T6" fmla="*/ 56 w 227"/>
                  <a:gd name="T7" fmla="*/ 113 h 453"/>
                  <a:gd name="T8" fmla="*/ 0 w 227"/>
                  <a:gd name="T9" fmla="*/ 113 h 453"/>
                  <a:gd name="T10" fmla="*/ 0 w 227"/>
                  <a:gd name="T11" fmla="*/ 170 h 453"/>
                  <a:gd name="T12" fmla="*/ 56 w 227"/>
                  <a:gd name="T13" fmla="*/ 226 h 453"/>
                  <a:gd name="T14" fmla="*/ 0 w 227"/>
                  <a:gd name="T15" fmla="*/ 283 h 453"/>
                  <a:gd name="T16" fmla="*/ 0 w 227"/>
                  <a:gd name="T17" fmla="*/ 397 h 453"/>
                  <a:gd name="T18" fmla="*/ 56 w 227"/>
                  <a:gd name="T19" fmla="*/ 453 h 453"/>
                  <a:gd name="T20" fmla="*/ 170 w 227"/>
                  <a:gd name="T21" fmla="*/ 397 h 453"/>
                  <a:gd name="T22" fmla="*/ 170 w 227"/>
                  <a:gd name="T23" fmla="*/ 170 h 453"/>
                  <a:gd name="T24" fmla="*/ 227 w 227"/>
                  <a:gd name="T25" fmla="*/ 113 h 4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27" h="453">
                    <a:moveTo>
                      <a:pt x="227" y="113"/>
                    </a:moveTo>
                    <a:lnTo>
                      <a:pt x="170" y="0"/>
                    </a:lnTo>
                    <a:lnTo>
                      <a:pt x="113" y="56"/>
                    </a:lnTo>
                    <a:lnTo>
                      <a:pt x="56" y="113"/>
                    </a:lnTo>
                    <a:lnTo>
                      <a:pt x="0" y="113"/>
                    </a:lnTo>
                    <a:lnTo>
                      <a:pt x="0" y="170"/>
                    </a:lnTo>
                    <a:lnTo>
                      <a:pt x="56" y="226"/>
                    </a:lnTo>
                    <a:lnTo>
                      <a:pt x="0" y="283"/>
                    </a:lnTo>
                    <a:lnTo>
                      <a:pt x="0" y="397"/>
                    </a:lnTo>
                    <a:lnTo>
                      <a:pt x="56" y="453"/>
                    </a:lnTo>
                    <a:lnTo>
                      <a:pt x="170" y="397"/>
                    </a:lnTo>
                    <a:lnTo>
                      <a:pt x="170" y="170"/>
                    </a:lnTo>
                    <a:lnTo>
                      <a:pt x="227" y="113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1" name="Freeform 953"/>
              <p:cNvSpPr>
                <a:spLocks/>
              </p:cNvSpPr>
              <p:nvPr/>
            </p:nvSpPr>
            <p:spPr bwMode="auto">
              <a:xfrm>
                <a:off x="-1" y="1019175"/>
                <a:ext cx="1191552" cy="1137468"/>
              </a:xfrm>
              <a:custGeom>
                <a:avLst/>
                <a:gdLst>
                  <a:gd name="T0" fmla="*/ 737 w 1078"/>
                  <a:gd name="T1" fmla="*/ 283 h 1020"/>
                  <a:gd name="T2" fmla="*/ 624 w 1078"/>
                  <a:gd name="T3" fmla="*/ 226 h 1020"/>
                  <a:gd name="T4" fmla="*/ 567 w 1078"/>
                  <a:gd name="T5" fmla="*/ 170 h 1020"/>
                  <a:gd name="T6" fmla="*/ 567 w 1078"/>
                  <a:gd name="T7" fmla="*/ 0 h 1020"/>
                  <a:gd name="T8" fmla="*/ 454 w 1078"/>
                  <a:gd name="T9" fmla="*/ 0 h 1020"/>
                  <a:gd name="T10" fmla="*/ 340 w 1078"/>
                  <a:gd name="T11" fmla="*/ 56 h 1020"/>
                  <a:gd name="T12" fmla="*/ 340 w 1078"/>
                  <a:gd name="T13" fmla="*/ 113 h 1020"/>
                  <a:gd name="T14" fmla="*/ 227 w 1078"/>
                  <a:gd name="T15" fmla="*/ 283 h 1020"/>
                  <a:gd name="T16" fmla="*/ 227 w 1078"/>
                  <a:gd name="T17" fmla="*/ 680 h 1020"/>
                  <a:gd name="T18" fmla="*/ 0 w 1078"/>
                  <a:gd name="T19" fmla="*/ 793 h 1020"/>
                  <a:gd name="T20" fmla="*/ 0 w 1078"/>
                  <a:gd name="T21" fmla="*/ 850 h 1020"/>
                  <a:gd name="T22" fmla="*/ 114 w 1078"/>
                  <a:gd name="T23" fmla="*/ 963 h 1020"/>
                  <a:gd name="T24" fmla="*/ 170 w 1078"/>
                  <a:gd name="T25" fmla="*/ 1020 h 1020"/>
                  <a:gd name="T26" fmla="*/ 340 w 1078"/>
                  <a:gd name="T27" fmla="*/ 907 h 1020"/>
                  <a:gd name="T28" fmla="*/ 511 w 1078"/>
                  <a:gd name="T29" fmla="*/ 793 h 1020"/>
                  <a:gd name="T30" fmla="*/ 624 w 1078"/>
                  <a:gd name="T31" fmla="*/ 737 h 1020"/>
                  <a:gd name="T32" fmla="*/ 794 w 1078"/>
                  <a:gd name="T33" fmla="*/ 737 h 1020"/>
                  <a:gd name="T34" fmla="*/ 851 w 1078"/>
                  <a:gd name="T35" fmla="*/ 680 h 1020"/>
                  <a:gd name="T36" fmla="*/ 964 w 1078"/>
                  <a:gd name="T37" fmla="*/ 737 h 1020"/>
                  <a:gd name="T38" fmla="*/ 1078 w 1078"/>
                  <a:gd name="T39" fmla="*/ 623 h 1020"/>
                  <a:gd name="T40" fmla="*/ 1021 w 1078"/>
                  <a:gd name="T41" fmla="*/ 510 h 1020"/>
                  <a:gd name="T42" fmla="*/ 907 w 1078"/>
                  <a:gd name="T43" fmla="*/ 453 h 1020"/>
                  <a:gd name="T44" fmla="*/ 737 w 1078"/>
                  <a:gd name="T45" fmla="*/ 283 h 10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078" h="1020">
                    <a:moveTo>
                      <a:pt x="737" y="283"/>
                    </a:moveTo>
                    <a:lnTo>
                      <a:pt x="624" y="226"/>
                    </a:lnTo>
                    <a:lnTo>
                      <a:pt x="567" y="170"/>
                    </a:lnTo>
                    <a:lnTo>
                      <a:pt x="567" y="0"/>
                    </a:lnTo>
                    <a:lnTo>
                      <a:pt x="454" y="0"/>
                    </a:lnTo>
                    <a:lnTo>
                      <a:pt x="340" y="56"/>
                    </a:lnTo>
                    <a:lnTo>
                      <a:pt x="340" y="113"/>
                    </a:lnTo>
                    <a:lnTo>
                      <a:pt x="227" y="283"/>
                    </a:lnTo>
                    <a:lnTo>
                      <a:pt x="227" y="680"/>
                    </a:lnTo>
                    <a:lnTo>
                      <a:pt x="0" y="793"/>
                    </a:lnTo>
                    <a:lnTo>
                      <a:pt x="0" y="850"/>
                    </a:lnTo>
                    <a:lnTo>
                      <a:pt x="114" y="963"/>
                    </a:lnTo>
                    <a:lnTo>
                      <a:pt x="170" y="1020"/>
                    </a:lnTo>
                    <a:lnTo>
                      <a:pt x="340" y="907"/>
                    </a:lnTo>
                    <a:lnTo>
                      <a:pt x="511" y="793"/>
                    </a:lnTo>
                    <a:lnTo>
                      <a:pt x="624" y="737"/>
                    </a:lnTo>
                    <a:lnTo>
                      <a:pt x="794" y="737"/>
                    </a:lnTo>
                    <a:lnTo>
                      <a:pt x="851" y="680"/>
                    </a:lnTo>
                    <a:lnTo>
                      <a:pt x="964" y="737"/>
                    </a:lnTo>
                    <a:lnTo>
                      <a:pt x="1078" y="623"/>
                    </a:lnTo>
                    <a:lnTo>
                      <a:pt x="1021" y="510"/>
                    </a:lnTo>
                    <a:lnTo>
                      <a:pt x="907" y="453"/>
                    </a:lnTo>
                    <a:lnTo>
                      <a:pt x="737" y="283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2" name="Freeform 949"/>
              <p:cNvSpPr>
                <a:spLocks/>
              </p:cNvSpPr>
              <p:nvPr/>
            </p:nvSpPr>
            <p:spPr bwMode="auto">
              <a:xfrm>
                <a:off x="561975" y="66675"/>
                <a:ext cx="626725" cy="568734"/>
              </a:xfrm>
              <a:custGeom>
                <a:avLst/>
                <a:gdLst>
                  <a:gd name="T0" fmla="*/ 113 w 567"/>
                  <a:gd name="T1" fmla="*/ 0 h 510"/>
                  <a:gd name="T2" fmla="*/ 0 w 567"/>
                  <a:gd name="T3" fmla="*/ 113 h 510"/>
                  <a:gd name="T4" fmla="*/ 0 w 567"/>
                  <a:gd name="T5" fmla="*/ 227 h 510"/>
                  <a:gd name="T6" fmla="*/ 56 w 567"/>
                  <a:gd name="T7" fmla="*/ 340 h 510"/>
                  <a:gd name="T8" fmla="*/ 170 w 567"/>
                  <a:gd name="T9" fmla="*/ 454 h 510"/>
                  <a:gd name="T10" fmla="*/ 283 w 567"/>
                  <a:gd name="T11" fmla="*/ 454 h 510"/>
                  <a:gd name="T12" fmla="*/ 340 w 567"/>
                  <a:gd name="T13" fmla="*/ 510 h 510"/>
                  <a:gd name="T14" fmla="*/ 567 w 567"/>
                  <a:gd name="T15" fmla="*/ 340 h 510"/>
                  <a:gd name="T16" fmla="*/ 510 w 567"/>
                  <a:gd name="T17" fmla="*/ 340 h 510"/>
                  <a:gd name="T18" fmla="*/ 396 w 567"/>
                  <a:gd name="T19" fmla="*/ 227 h 510"/>
                  <a:gd name="T20" fmla="*/ 340 w 567"/>
                  <a:gd name="T21" fmla="*/ 284 h 510"/>
                  <a:gd name="T22" fmla="*/ 340 w 567"/>
                  <a:gd name="T23" fmla="*/ 170 h 510"/>
                  <a:gd name="T24" fmla="*/ 226 w 567"/>
                  <a:gd name="T25" fmla="*/ 170 h 510"/>
                  <a:gd name="T26" fmla="*/ 170 w 567"/>
                  <a:gd name="T27" fmla="*/ 284 h 510"/>
                  <a:gd name="T28" fmla="*/ 170 w 567"/>
                  <a:gd name="T29" fmla="*/ 170 h 510"/>
                  <a:gd name="T30" fmla="*/ 113 w 567"/>
                  <a:gd name="T31" fmla="*/ 113 h 510"/>
                  <a:gd name="T32" fmla="*/ 113 w 567"/>
                  <a:gd name="T33" fmla="*/ 0 h 5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67" h="510">
                    <a:moveTo>
                      <a:pt x="113" y="0"/>
                    </a:moveTo>
                    <a:lnTo>
                      <a:pt x="0" y="113"/>
                    </a:lnTo>
                    <a:lnTo>
                      <a:pt x="0" y="227"/>
                    </a:lnTo>
                    <a:lnTo>
                      <a:pt x="56" y="340"/>
                    </a:lnTo>
                    <a:lnTo>
                      <a:pt x="170" y="454"/>
                    </a:lnTo>
                    <a:lnTo>
                      <a:pt x="283" y="454"/>
                    </a:lnTo>
                    <a:lnTo>
                      <a:pt x="340" y="510"/>
                    </a:lnTo>
                    <a:lnTo>
                      <a:pt x="567" y="340"/>
                    </a:lnTo>
                    <a:lnTo>
                      <a:pt x="510" y="340"/>
                    </a:lnTo>
                    <a:lnTo>
                      <a:pt x="396" y="227"/>
                    </a:lnTo>
                    <a:lnTo>
                      <a:pt x="340" y="284"/>
                    </a:lnTo>
                    <a:lnTo>
                      <a:pt x="340" y="170"/>
                    </a:lnTo>
                    <a:lnTo>
                      <a:pt x="226" y="170"/>
                    </a:lnTo>
                    <a:lnTo>
                      <a:pt x="170" y="284"/>
                    </a:lnTo>
                    <a:lnTo>
                      <a:pt x="170" y="170"/>
                    </a:lnTo>
                    <a:lnTo>
                      <a:pt x="113" y="113"/>
                    </a:lnTo>
                    <a:lnTo>
                      <a:pt x="113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56" name="グループ化 155"/>
            <p:cNvGrpSpPr/>
            <p:nvPr/>
          </p:nvGrpSpPr>
          <p:grpSpPr>
            <a:xfrm>
              <a:off x="6755693" y="4898670"/>
              <a:ext cx="2368607" cy="1816589"/>
              <a:chOff x="0" y="0"/>
              <a:chExt cx="2942378" cy="2340384"/>
            </a:xfrm>
            <a:solidFill>
              <a:srgbClr val="FFFF00"/>
            </a:solidFill>
          </p:grpSpPr>
          <p:sp>
            <p:nvSpPr>
              <p:cNvPr id="157" name="Freeform 916"/>
              <p:cNvSpPr>
                <a:spLocks/>
              </p:cNvSpPr>
              <p:nvPr/>
            </p:nvSpPr>
            <p:spPr bwMode="auto">
              <a:xfrm>
                <a:off x="1695450" y="1143000"/>
                <a:ext cx="312810" cy="506285"/>
              </a:xfrm>
              <a:custGeom>
                <a:avLst/>
                <a:gdLst>
                  <a:gd name="T0" fmla="*/ 113 w 283"/>
                  <a:gd name="T1" fmla="*/ 0 h 454"/>
                  <a:gd name="T2" fmla="*/ 227 w 283"/>
                  <a:gd name="T3" fmla="*/ 57 h 454"/>
                  <a:gd name="T4" fmla="*/ 283 w 283"/>
                  <a:gd name="T5" fmla="*/ 227 h 454"/>
                  <a:gd name="T6" fmla="*/ 283 w 283"/>
                  <a:gd name="T7" fmla="*/ 340 h 454"/>
                  <a:gd name="T8" fmla="*/ 283 w 283"/>
                  <a:gd name="T9" fmla="*/ 454 h 454"/>
                  <a:gd name="T10" fmla="*/ 227 w 283"/>
                  <a:gd name="T11" fmla="*/ 397 h 454"/>
                  <a:gd name="T12" fmla="*/ 113 w 283"/>
                  <a:gd name="T13" fmla="*/ 340 h 454"/>
                  <a:gd name="T14" fmla="*/ 113 w 283"/>
                  <a:gd name="T15" fmla="*/ 284 h 454"/>
                  <a:gd name="T16" fmla="*/ 57 w 283"/>
                  <a:gd name="T17" fmla="*/ 227 h 454"/>
                  <a:gd name="T18" fmla="*/ 0 w 283"/>
                  <a:gd name="T19" fmla="*/ 170 h 454"/>
                  <a:gd name="T20" fmla="*/ 0 w 283"/>
                  <a:gd name="T21" fmla="*/ 57 h 454"/>
                  <a:gd name="T22" fmla="*/ 113 w 283"/>
                  <a:gd name="T23" fmla="*/ 57 h 454"/>
                  <a:gd name="T24" fmla="*/ 113 w 283"/>
                  <a:gd name="T25" fmla="*/ 0 h 4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83" h="454">
                    <a:moveTo>
                      <a:pt x="113" y="0"/>
                    </a:moveTo>
                    <a:lnTo>
                      <a:pt x="227" y="57"/>
                    </a:lnTo>
                    <a:lnTo>
                      <a:pt x="283" y="227"/>
                    </a:lnTo>
                    <a:lnTo>
                      <a:pt x="283" y="340"/>
                    </a:lnTo>
                    <a:lnTo>
                      <a:pt x="283" y="454"/>
                    </a:lnTo>
                    <a:lnTo>
                      <a:pt x="227" y="397"/>
                    </a:lnTo>
                    <a:lnTo>
                      <a:pt x="113" y="340"/>
                    </a:lnTo>
                    <a:lnTo>
                      <a:pt x="113" y="284"/>
                    </a:lnTo>
                    <a:lnTo>
                      <a:pt x="57" y="227"/>
                    </a:lnTo>
                    <a:lnTo>
                      <a:pt x="0" y="170"/>
                    </a:lnTo>
                    <a:lnTo>
                      <a:pt x="0" y="57"/>
                    </a:lnTo>
                    <a:lnTo>
                      <a:pt x="113" y="57"/>
                    </a:lnTo>
                    <a:lnTo>
                      <a:pt x="113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 dirty="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 dirty="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8" name="Freeform 963"/>
              <p:cNvSpPr>
                <a:spLocks/>
              </p:cNvSpPr>
              <p:nvPr/>
            </p:nvSpPr>
            <p:spPr bwMode="auto">
              <a:xfrm>
                <a:off x="1752600" y="447675"/>
                <a:ext cx="814632" cy="1264596"/>
              </a:xfrm>
              <a:custGeom>
                <a:avLst/>
                <a:gdLst>
                  <a:gd name="T0" fmla="*/ 567 w 737"/>
                  <a:gd name="T1" fmla="*/ 1134 h 1134"/>
                  <a:gd name="T2" fmla="*/ 680 w 737"/>
                  <a:gd name="T3" fmla="*/ 1134 h 1134"/>
                  <a:gd name="T4" fmla="*/ 680 w 737"/>
                  <a:gd name="T5" fmla="*/ 964 h 1134"/>
                  <a:gd name="T6" fmla="*/ 737 w 737"/>
                  <a:gd name="T7" fmla="*/ 908 h 1134"/>
                  <a:gd name="T8" fmla="*/ 623 w 737"/>
                  <a:gd name="T9" fmla="*/ 794 h 1134"/>
                  <a:gd name="T10" fmla="*/ 680 w 737"/>
                  <a:gd name="T11" fmla="*/ 681 h 1134"/>
                  <a:gd name="T12" fmla="*/ 623 w 737"/>
                  <a:gd name="T13" fmla="*/ 567 h 1134"/>
                  <a:gd name="T14" fmla="*/ 567 w 737"/>
                  <a:gd name="T15" fmla="*/ 397 h 1134"/>
                  <a:gd name="T16" fmla="*/ 567 w 737"/>
                  <a:gd name="T17" fmla="*/ 284 h 1134"/>
                  <a:gd name="T18" fmla="*/ 510 w 737"/>
                  <a:gd name="T19" fmla="*/ 227 h 1134"/>
                  <a:gd name="T20" fmla="*/ 283 w 737"/>
                  <a:gd name="T21" fmla="*/ 114 h 1134"/>
                  <a:gd name="T22" fmla="*/ 170 w 737"/>
                  <a:gd name="T23" fmla="*/ 0 h 1134"/>
                  <a:gd name="T24" fmla="*/ 170 w 737"/>
                  <a:gd name="T25" fmla="*/ 114 h 1134"/>
                  <a:gd name="T26" fmla="*/ 170 w 737"/>
                  <a:gd name="T27" fmla="*/ 171 h 1134"/>
                  <a:gd name="T28" fmla="*/ 113 w 737"/>
                  <a:gd name="T29" fmla="*/ 171 h 1134"/>
                  <a:gd name="T30" fmla="*/ 0 w 737"/>
                  <a:gd name="T31" fmla="*/ 171 h 1134"/>
                  <a:gd name="T32" fmla="*/ 56 w 737"/>
                  <a:gd name="T33" fmla="*/ 284 h 1134"/>
                  <a:gd name="T34" fmla="*/ 226 w 737"/>
                  <a:gd name="T35" fmla="*/ 397 h 1134"/>
                  <a:gd name="T36" fmla="*/ 226 w 737"/>
                  <a:gd name="T37" fmla="*/ 511 h 1134"/>
                  <a:gd name="T38" fmla="*/ 283 w 737"/>
                  <a:gd name="T39" fmla="*/ 624 h 1134"/>
                  <a:gd name="T40" fmla="*/ 397 w 737"/>
                  <a:gd name="T41" fmla="*/ 624 h 1134"/>
                  <a:gd name="T42" fmla="*/ 340 w 737"/>
                  <a:gd name="T43" fmla="*/ 738 h 1134"/>
                  <a:gd name="T44" fmla="*/ 510 w 737"/>
                  <a:gd name="T45" fmla="*/ 908 h 1134"/>
                  <a:gd name="T46" fmla="*/ 567 w 737"/>
                  <a:gd name="T47" fmla="*/ 1134 h 1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37" h="1134">
                    <a:moveTo>
                      <a:pt x="567" y="1134"/>
                    </a:moveTo>
                    <a:lnTo>
                      <a:pt x="680" y="1134"/>
                    </a:lnTo>
                    <a:lnTo>
                      <a:pt x="680" y="964"/>
                    </a:lnTo>
                    <a:lnTo>
                      <a:pt x="737" y="908"/>
                    </a:lnTo>
                    <a:lnTo>
                      <a:pt x="623" y="794"/>
                    </a:lnTo>
                    <a:lnTo>
                      <a:pt x="680" y="681"/>
                    </a:lnTo>
                    <a:lnTo>
                      <a:pt x="623" y="567"/>
                    </a:lnTo>
                    <a:lnTo>
                      <a:pt x="567" y="397"/>
                    </a:lnTo>
                    <a:lnTo>
                      <a:pt x="567" y="284"/>
                    </a:lnTo>
                    <a:lnTo>
                      <a:pt x="510" y="227"/>
                    </a:lnTo>
                    <a:lnTo>
                      <a:pt x="283" y="114"/>
                    </a:lnTo>
                    <a:lnTo>
                      <a:pt x="170" y="0"/>
                    </a:lnTo>
                    <a:lnTo>
                      <a:pt x="170" y="114"/>
                    </a:lnTo>
                    <a:lnTo>
                      <a:pt x="170" y="171"/>
                    </a:lnTo>
                    <a:lnTo>
                      <a:pt x="113" y="171"/>
                    </a:lnTo>
                    <a:lnTo>
                      <a:pt x="0" y="171"/>
                    </a:lnTo>
                    <a:lnTo>
                      <a:pt x="56" y="284"/>
                    </a:lnTo>
                    <a:lnTo>
                      <a:pt x="226" y="397"/>
                    </a:lnTo>
                    <a:lnTo>
                      <a:pt x="226" y="511"/>
                    </a:lnTo>
                    <a:lnTo>
                      <a:pt x="283" y="624"/>
                    </a:lnTo>
                    <a:lnTo>
                      <a:pt x="397" y="624"/>
                    </a:lnTo>
                    <a:lnTo>
                      <a:pt x="340" y="738"/>
                    </a:lnTo>
                    <a:lnTo>
                      <a:pt x="510" y="908"/>
                    </a:lnTo>
                    <a:lnTo>
                      <a:pt x="567" y="1134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9" name="Freeform 965"/>
              <p:cNvSpPr>
                <a:spLocks/>
              </p:cNvSpPr>
              <p:nvPr/>
            </p:nvSpPr>
            <p:spPr bwMode="auto">
              <a:xfrm>
                <a:off x="2190750" y="314325"/>
                <a:ext cx="751628" cy="1390610"/>
              </a:xfrm>
              <a:custGeom>
                <a:avLst/>
                <a:gdLst>
                  <a:gd name="T0" fmla="*/ 283 w 680"/>
                  <a:gd name="T1" fmla="*/ 1247 h 1247"/>
                  <a:gd name="T2" fmla="*/ 397 w 680"/>
                  <a:gd name="T3" fmla="*/ 1191 h 1247"/>
                  <a:gd name="T4" fmla="*/ 453 w 680"/>
                  <a:gd name="T5" fmla="*/ 1134 h 1247"/>
                  <a:gd name="T6" fmla="*/ 453 w 680"/>
                  <a:gd name="T7" fmla="*/ 1077 h 1247"/>
                  <a:gd name="T8" fmla="*/ 680 w 680"/>
                  <a:gd name="T9" fmla="*/ 964 h 1247"/>
                  <a:gd name="T10" fmla="*/ 680 w 680"/>
                  <a:gd name="T11" fmla="*/ 624 h 1247"/>
                  <a:gd name="T12" fmla="*/ 510 w 680"/>
                  <a:gd name="T13" fmla="*/ 567 h 1247"/>
                  <a:gd name="T14" fmla="*/ 510 w 680"/>
                  <a:gd name="T15" fmla="*/ 454 h 1247"/>
                  <a:gd name="T16" fmla="*/ 397 w 680"/>
                  <a:gd name="T17" fmla="*/ 340 h 1247"/>
                  <a:gd name="T18" fmla="*/ 340 w 680"/>
                  <a:gd name="T19" fmla="*/ 227 h 1247"/>
                  <a:gd name="T20" fmla="*/ 340 w 680"/>
                  <a:gd name="T21" fmla="*/ 113 h 1247"/>
                  <a:gd name="T22" fmla="*/ 283 w 680"/>
                  <a:gd name="T23" fmla="*/ 0 h 1247"/>
                  <a:gd name="T24" fmla="*/ 226 w 680"/>
                  <a:gd name="T25" fmla="*/ 0 h 1247"/>
                  <a:gd name="T26" fmla="*/ 113 w 680"/>
                  <a:gd name="T27" fmla="*/ 57 h 1247"/>
                  <a:gd name="T28" fmla="*/ 56 w 680"/>
                  <a:gd name="T29" fmla="*/ 113 h 1247"/>
                  <a:gd name="T30" fmla="*/ 113 w 680"/>
                  <a:gd name="T31" fmla="*/ 170 h 1247"/>
                  <a:gd name="T32" fmla="*/ 56 w 680"/>
                  <a:gd name="T33" fmla="*/ 227 h 1247"/>
                  <a:gd name="T34" fmla="*/ 0 w 680"/>
                  <a:gd name="T35" fmla="*/ 284 h 1247"/>
                  <a:gd name="T36" fmla="*/ 113 w 680"/>
                  <a:gd name="T37" fmla="*/ 340 h 1247"/>
                  <a:gd name="T38" fmla="*/ 170 w 680"/>
                  <a:gd name="T39" fmla="*/ 397 h 1247"/>
                  <a:gd name="T40" fmla="*/ 170 w 680"/>
                  <a:gd name="T41" fmla="*/ 510 h 1247"/>
                  <a:gd name="T42" fmla="*/ 227 w 680"/>
                  <a:gd name="T43" fmla="*/ 683 h 1247"/>
                  <a:gd name="T44" fmla="*/ 283 w 680"/>
                  <a:gd name="T45" fmla="*/ 794 h 1247"/>
                  <a:gd name="T46" fmla="*/ 226 w 680"/>
                  <a:gd name="T47" fmla="*/ 907 h 1247"/>
                  <a:gd name="T48" fmla="*/ 340 w 680"/>
                  <a:gd name="T49" fmla="*/ 1021 h 1247"/>
                  <a:gd name="T50" fmla="*/ 283 w 680"/>
                  <a:gd name="T51" fmla="*/ 1077 h 1247"/>
                  <a:gd name="T52" fmla="*/ 283 w 680"/>
                  <a:gd name="T53" fmla="*/ 1247 h 1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680" h="1247">
                    <a:moveTo>
                      <a:pt x="283" y="1247"/>
                    </a:moveTo>
                    <a:lnTo>
                      <a:pt x="397" y="1191"/>
                    </a:lnTo>
                    <a:lnTo>
                      <a:pt x="453" y="1134"/>
                    </a:lnTo>
                    <a:lnTo>
                      <a:pt x="453" y="1077"/>
                    </a:lnTo>
                    <a:lnTo>
                      <a:pt x="680" y="964"/>
                    </a:lnTo>
                    <a:lnTo>
                      <a:pt x="680" y="624"/>
                    </a:lnTo>
                    <a:lnTo>
                      <a:pt x="510" y="567"/>
                    </a:lnTo>
                    <a:lnTo>
                      <a:pt x="510" y="454"/>
                    </a:lnTo>
                    <a:lnTo>
                      <a:pt x="397" y="340"/>
                    </a:lnTo>
                    <a:lnTo>
                      <a:pt x="340" y="227"/>
                    </a:lnTo>
                    <a:lnTo>
                      <a:pt x="340" y="113"/>
                    </a:lnTo>
                    <a:lnTo>
                      <a:pt x="283" y="0"/>
                    </a:lnTo>
                    <a:lnTo>
                      <a:pt x="226" y="0"/>
                    </a:lnTo>
                    <a:lnTo>
                      <a:pt x="113" y="57"/>
                    </a:lnTo>
                    <a:lnTo>
                      <a:pt x="56" y="113"/>
                    </a:lnTo>
                    <a:lnTo>
                      <a:pt x="113" y="170"/>
                    </a:lnTo>
                    <a:lnTo>
                      <a:pt x="56" y="227"/>
                    </a:lnTo>
                    <a:lnTo>
                      <a:pt x="0" y="284"/>
                    </a:lnTo>
                    <a:lnTo>
                      <a:pt x="113" y="340"/>
                    </a:lnTo>
                    <a:lnTo>
                      <a:pt x="170" y="397"/>
                    </a:lnTo>
                    <a:lnTo>
                      <a:pt x="170" y="510"/>
                    </a:lnTo>
                    <a:lnTo>
                      <a:pt x="227" y="683"/>
                    </a:lnTo>
                    <a:lnTo>
                      <a:pt x="283" y="794"/>
                    </a:lnTo>
                    <a:lnTo>
                      <a:pt x="226" y="907"/>
                    </a:lnTo>
                    <a:lnTo>
                      <a:pt x="340" y="1021"/>
                    </a:lnTo>
                    <a:lnTo>
                      <a:pt x="283" y="1077"/>
                    </a:lnTo>
                    <a:lnTo>
                      <a:pt x="283" y="1247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0" name="Freeform 966"/>
              <p:cNvSpPr>
                <a:spLocks/>
              </p:cNvSpPr>
              <p:nvPr/>
            </p:nvSpPr>
            <p:spPr bwMode="auto">
              <a:xfrm>
                <a:off x="1876425" y="190500"/>
                <a:ext cx="563721" cy="379156"/>
              </a:xfrm>
              <a:custGeom>
                <a:avLst/>
                <a:gdLst>
                  <a:gd name="T0" fmla="*/ 113 w 510"/>
                  <a:gd name="T1" fmla="*/ 0 h 340"/>
                  <a:gd name="T2" fmla="*/ 0 w 510"/>
                  <a:gd name="T3" fmla="*/ 113 h 340"/>
                  <a:gd name="T4" fmla="*/ 113 w 510"/>
                  <a:gd name="T5" fmla="*/ 170 h 340"/>
                  <a:gd name="T6" fmla="*/ 57 w 510"/>
                  <a:gd name="T7" fmla="*/ 170 h 340"/>
                  <a:gd name="T8" fmla="*/ 340 w 510"/>
                  <a:gd name="T9" fmla="*/ 340 h 340"/>
                  <a:gd name="T10" fmla="*/ 397 w 510"/>
                  <a:gd name="T11" fmla="*/ 283 h 340"/>
                  <a:gd name="T12" fmla="*/ 340 w 510"/>
                  <a:gd name="T13" fmla="*/ 226 h 340"/>
                  <a:gd name="T14" fmla="*/ 397 w 510"/>
                  <a:gd name="T15" fmla="*/ 170 h 340"/>
                  <a:gd name="T16" fmla="*/ 510 w 510"/>
                  <a:gd name="T17" fmla="*/ 113 h 340"/>
                  <a:gd name="T18" fmla="*/ 284 w 510"/>
                  <a:gd name="T19" fmla="*/ 56 h 340"/>
                  <a:gd name="T20" fmla="*/ 284 w 510"/>
                  <a:gd name="T21" fmla="*/ 113 h 340"/>
                  <a:gd name="T22" fmla="*/ 113 w 510"/>
                  <a:gd name="T23" fmla="*/ 113 h 340"/>
                  <a:gd name="T24" fmla="*/ 113 w 510"/>
                  <a:gd name="T25" fmla="*/ 0 h 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10" h="340">
                    <a:moveTo>
                      <a:pt x="113" y="0"/>
                    </a:moveTo>
                    <a:lnTo>
                      <a:pt x="0" y="113"/>
                    </a:lnTo>
                    <a:lnTo>
                      <a:pt x="113" y="170"/>
                    </a:lnTo>
                    <a:lnTo>
                      <a:pt x="57" y="170"/>
                    </a:lnTo>
                    <a:lnTo>
                      <a:pt x="340" y="340"/>
                    </a:lnTo>
                    <a:lnTo>
                      <a:pt x="397" y="283"/>
                    </a:lnTo>
                    <a:lnTo>
                      <a:pt x="340" y="226"/>
                    </a:lnTo>
                    <a:lnTo>
                      <a:pt x="397" y="170"/>
                    </a:lnTo>
                    <a:lnTo>
                      <a:pt x="510" y="113"/>
                    </a:lnTo>
                    <a:lnTo>
                      <a:pt x="284" y="56"/>
                    </a:lnTo>
                    <a:lnTo>
                      <a:pt x="284" y="113"/>
                    </a:lnTo>
                    <a:lnTo>
                      <a:pt x="113" y="113"/>
                    </a:lnTo>
                    <a:lnTo>
                      <a:pt x="113" y="0"/>
                    </a:lnTo>
                    <a:close/>
                  </a:path>
                </a:pathLst>
              </a:custGeom>
              <a:pattFill prst="pct5">
                <a:fgClr>
                  <a:schemeClr val="bg2">
                    <a:lumMod val="25000"/>
                  </a:schemeClr>
                </a:fgClr>
                <a:bgClr>
                  <a:schemeClr val="bg1"/>
                </a:bgClr>
              </a:patt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1" name="Freeform 968"/>
              <p:cNvSpPr>
                <a:spLocks/>
              </p:cNvSpPr>
              <p:nvPr/>
            </p:nvSpPr>
            <p:spPr bwMode="auto">
              <a:xfrm>
                <a:off x="2133600" y="0"/>
                <a:ext cx="375814" cy="315592"/>
              </a:xfrm>
              <a:custGeom>
                <a:avLst/>
                <a:gdLst>
                  <a:gd name="T0" fmla="*/ 57 w 340"/>
                  <a:gd name="T1" fmla="*/ 0 h 283"/>
                  <a:gd name="T2" fmla="*/ 0 w 340"/>
                  <a:gd name="T3" fmla="*/ 113 h 283"/>
                  <a:gd name="T4" fmla="*/ 57 w 340"/>
                  <a:gd name="T5" fmla="*/ 226 h 283"/>
                  <a:gd name="T6" fmla="*/ 283 w 340"/>
                  <a:gd name="T7" fmla="*/ 283 h 283"/>
                  <a:gd name="T8" fmla="*/ 340 w 340"/>
                  <a:gd name="T9" fmla="*/ 283 h 283"/>
                  <a:gd name="T10" fmla="*/ 340 w 340"/>
                  <a:gd name="T11" fmla="*/ 226 h 283"/>
                  <a:gd name="T12" fmla="*/ 283 w 340"/>
                  <a:gd name="T13" fmla="*/ 170 h 283"/>
                  <a:gd name="T14" fmla="*/ 283 w 340"/>
                  <a:gd name="T15" fmla="*/ 113 h 283"/>
                  <a:gd name="T16" fmla="*/ 170 w 340"/>
                  <a:gd name="T17" fmla="*/ 56 h 283"/>
                  <a:gd name="T18" fmla="*/ 113 w 340"/>
                  <a:gd name="T19" fmla="*/ 113 h 283"/>
                  <a:gd name="T20" fmla="*/ 113 w 340"/>
                  <a:gd name="T21" fmla="*/ 56 h 283"/>
                  <a:gd name="T22" fmla="*/ 57 w 340"/>
                  <a:gd name="T23" fmla="*/ 0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40" h="283">
                    <a:moveTo>
                      <a:pt x="57" y="0"/>
                    </a:moveTo>
                    <a:lnTo>
                      <a:pt x="0" y="113"/>
                    </a:lnTo>
                    <a:lnTo>
                      <a:pt x="57" y="226"/>
                    </a:lnTo>
                    <a:lnTo>
                      <a:pt x="283" y="283"/>
                    </a:lnTo>
                    <a:lnTo>
                      <a:pt x="340" y="283"/>
                    </a:lnTo>
                    <a:lnTo>
                      <a:pt x="340" y="226"/>
                    </a:lnTo>
                    <a:lnTo>
                      <a:pt x="283" y="170"/>
                    </a:lnTo>
                    <a:lnTo>
                      <a:pt x="283" y="113"/>
                    </a:lnTo>
                    <a:lnTo>
                      <a:pt x="170" y="56"/>
                    </a:lnTo>
                    <a:lnTo>
                      <a:pt x="113" y="113"/>
                    </a:lnTo>
                    <a:lnTo>
                      <a:pt x="113" y="56"/>
                    </a:lnTo>
                    <a:lnTo>
                      <a:pt x="57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2" name="Freeform 967"/>
              <p:cNvSpPr>
                <a:spLocks/>
              </p:cNvSpPr>
              <p:nvPr/>
            </p:nvSpPr>
            <p:spPr bwMode="auto">
              <a:xfrm>
                <a:off x="2066925" y="190500"/>
                <a:ext cx="63004" cy="62449"/>
              </a:xfrm>
              <a:custGeom>
                <a:avLst/>
                <a:gdLst>
                  <a:gd name="T0" fmla="*/ 0 w 57"/>
                  <a:gd name="T1" fmla="*/ 0 h 56"/>
                  <a:gd name="T2" fmla="*/ 0 w 57"/>
                  <a:gd name="T3" fmla="*/ 56 h 56"/>
                  <a:gd name="T4" fmla="*/ 57 w 57"/>
                  <a:gd name="T5" fmla="*/ 56 h 56"/>
                  <a:gd name="T6" fmla="*/ 57 w 57"/>
                  <a:gd name="T7" fmla="*/ 0 h 56"/>
                  <a:gd name="T8" fmla="*/ 0 w 57"/>
                  <a:gd name="T9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56">
                    <a:moveTo>
                      <a:pt x="0" y="0"/>
                    </a:moveTo>
                    <a:lnTo>
                      <a:pt x="0" y="56"/>
                    </a:lnTo>
                    <a:lnTo>
                      <a:pt x="57" y="56"/>
                    </a:lnTo>
                    <a:lnTo>
                      <a:pt x="57" y="0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pct5">
                <a:fgClr>
                  <a:schemeClr val="bg2">
                    <a:lumMod val="25000"/>
                  </a:schemeClr>
                </a:fgClr>
                <a:bgClr>
                  <a:schemeClr val="bg1"/>
                </a:bgClr>
              </a:patt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 dirty="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 dirty="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3" name="Freeform 964"/>
              <p:cNvSpPr>
                <a:spLocks/>
              </p:cNvSpPr>
              <p:nvPr/>
            </p:nvSpPr>
            <p:spPr bwMode="auto">
              <a:xfrm>
                <a:off x="1943100" y="381000"/>
                <a:ext cx="312810" cy="253142"/>
              </a:xfrm>
              <a:custGeom>
                <a:avLst/>
                <a:gdLst>
                  <a:gd name="T0" fmla="*/ 0 w 283"/>
                  <a:gd name="T1" fmla="*/ 56 h 227"/>
                  <a:gd name="T2" fmla="*/ 0 w 283"/>
                  <a:gd name="T3" fmla="*/ 0 h 227"/>
                  <a:gd name="T4" fmla="*/ 178 w 283"/>
                  <a:gd name="T5" fmla="*/ 110 h 227"/>
                  <a:gd name="T6" fmla="*/ 283 w 283"/>
                  <a:gd name="T7" fmla="*/ 170 h 227"/>
                  <a:gd name="T8" fmla="*/ 227 w 283"/>
                  <a:gd name="T9" fmla="*/ 227 h 227"/>
                  <a:gd name="T10" fmla="*/ 113 w 283"/>
                  <a:gd name="T11" fmla="*/ 170 h 227"/>
                  <a:gd name="T12" fmla="*/ 0 w 283"/>
                  <a:gd name="T13" fmla="*/ 56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3" h="227">
                    <a:moveTo>
                      <a:pt x="0" y="56"/>
                    </a:moveTo>
                    <a:lnTo>
                      <a:pt x="0" y="0"/>
                    </a:lnTo>
                    <a:lnTo>
                      <a:pt x="178" y="110"/>
                    </a:lnTo>
                    <a:lnTo>
                      <a:pt x="283" y="170"/>
                    </a:lnTo>
                    <a:lnTo>
                      <a:pt x="227" y="227"/>
                    </a:lnTo>
                    <a:lnTo>
                      <a:pt x="113" y="170"/>
                    </a:lnTo>
                    <a:lnTo>
                      <a:pt x="0" y="56"/>
                    </a:lnTo>
                    <a:close/>
                  </a:path>
                </a:pathLst>
              </a:custGeom>
              <a:pattFill prst="pct5">
                <a:fgClr>
                  <a:schemeClr val="bg2">
                    <a:lumMod val="25000"/>
                  </a:schemeClr>
                </a:fgClr>
                <a:bgClr>
                  <a:schemeClr val="bg1"/>
                </a:bgClr>
              </a:patt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 dirty="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 dirty="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4" name="Freeform 920"/>
              <p:cNvSpPr>
                <a:spLocks/>
              </p:cNvSpPr>
              <p:nvPr/>
            </p:nvSpPr>
            <p:spPr bwMode="auto">
              <a:xfrm>
                <a:off x="0" y="1771650"/>
                <a:ext cx="814632" cy="568734"/>
              </a:xfrm>
              <a:custGeom>
                <a:avLst/>
                <a:gdLst>
                  <a:gd name="T0" fmla="*/ 624 w 737"/>
                  <a:gd name="T1" fmla="*/ 0 h 510"/>
                  <a:gd name="T2" fmla="*/ 624 w 737"/>
                  <a:gd name="T3" fmla="*/ 170 h 510"/>
                  <a:gd name="T4" fmla="*/ 680 w 737"/>
                  <a:gd name="T5" fmla="*/ 227 h 510"/>
                  <a:gd name="T6" fmla="*/ 737 w 737"/>
                  <a:gd name="T7" fmla="*/ 227 h 510"/>
                  <a:gd name="T8" fmla="*/ 737 w 737"/>
                  <a:gd name="T9" fmla="*/ 284 h 510"/>
                  <a:gd name="T10" fmla="*/ 680 w 737"/>
                  <a:gd name="T11" fmla="*/ 397 h 510"/>
                  <a:gd name="T12" fmla="*/ 624 w 737"/>
                  <a:gd name="T13" fmla="*/ 397 h 510"/>
                  <a:gd name="T14" fmla="*/ 567 w 737"/>
                  <a:gd name="T15" fmla="*/ 454 h 510"/>
                  <a:gd name="T16" fmla="*/ 454 w 737"/>
                  <a:gd name="T17" fmla="*/ 454 h 510"/>
                  <a:gd name="T18" fmla="*/ 397 w 737"/>
                  <a:gd name="T19" fmla="*/ 510 h 510"/>
                  <a:gd name="T20" fmla="*/ 397 w 737"/>
                  <a:gd name="T21" fmla="*/ 454 h 510"/>
                  <a:gd name="T22" fmla="*/ 340 w 737"/>
                  <a:gd name="T23" fmla="*/ 397 h 510"/>
                  <a:gd name="T24" fmla="*/ 340 w 737"/>
                  <a:gd name="T25" fmla="*/ 454 h 510"/>
                  <a:gd name="T26" fmla="*/ 284 w 737"/>
                  <a:gd name="T27" fmla="*/ 454 h 510"/>
                  <a:gd name="T28" fmla="*/ 284 w 737"/>
                  <a:gd name="T29" fmla="*/ 510 h 510"/>
                  <a:gd name="T30" fmla="*/ 227 w 737"/>
                  <a:gd name="T31" fmla="*/ 510 h 510"/>
                  <a:gd name="T32" fmla="*/ 170 w 737"/>
                  <a:gd name="T33" fmla="*/ 454 h 510"/>
                  <a:gd name="T34" fmla="*/ 113 w 737"/>
                  <a:gd name="T35" fmla="*/ 454 h 510"/>
                  <a:gd name="T36" fmla="*/ 57 w 737"/>
                  <a:gd name="T37" fmla="*/ 397 h 510"/>
                  <a:gd name="T38" fmla="*/ 57 w 737"/>
                  <a:gd name="T39" fmla="*/ 340 h 510"/>
                  <a:gd name="T40" fmla="*/ 57 w 737"/>
                  <a:gd name="T41" fmla="*/ 284 h 510"/>
                  <a:gd name="T42" fmla="*/ 113 w 737"/>
                  <a:gd name="T43" fmla="*/ 227 h 510"/>
                  <a:gd name="T44" fmla="*/ 57 w 737"/>
                  <a:gd name="T45" fmla="*/ 227 h 510"/>
                  <a:gd name="T46" fmla="*/ 0 w 737"/>
                  <a:gd name="T47" fmla="*/ 170 h 510"/>
                  <a:gd name="T48" fmla="*/ 57 w 737"/>
                  <a:gd name="T49" fmla="*/ 170 h 510"/>
                  <a:gd name="T50" fmla="*/ 113 w 737"/>
                  <a:gd name="T51" fmla="*/ 114 h 510"/>
                  <a:gd name="T52" fmla="*/ 284 w 737"/>
                  <a:gd name="T53" fmla="*/ 114 h 510"/>
                  <a:gd name="T54" fmla="*/ 284 w 737"/>
                  <a:gd name="T55" fmla="*/ 170 h 510"/>
                  <a:gd name="T56" fmla="*/ 397 w 737"/>
                  <a:gd name="T57" fmla="*/ 57 h 510"/>
                  <a:gd name="T58" fmla="*/ 454 w 737"/>
                  <a:gd name="T59" fmla="*/ 57 h 510"/>
                  <a:gd name="T60" fmla="*/ 567 w 737"/>
                  <a:gd name="T61" fmla="*/ 0 h 510"/>
                  <a:gd name="T62" fmla="*/ 624 w 737"/>
                  <a:gd name="T63" fmla="*/ 0 h 5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737" h="510">
                    <a:moveTo>
                      <a:pt x="624" y="0"/>
                    </a:moveTo>
                    <a:lnTo>
                      <a:pt x="624" y="170"/>
                    </a:lnTo>
                    <a:lnTo>
                      <a:pt x="680" y="227"/>
                    </a:lnTo>
                    <a:lnTo>
                      <a:pt x="737" y="227"/>
                    </a:lnTo>
                    <a:lnTo>
                      <a:pt x="737" y="284"/>
                    </a:lnTo>
                    <a:lnTo>
                      <a:pt x="680" y="397"/>
                    </a:lnTo>
                    <a:lnTo>
                      <a:pt x="624" y="397"/>
                    </a:lnTo>
                    <a:lnTo>
                      <a:pt x="567" y="454"/>
                    </a:lnTo>
                    <a:lnTo>
                      <a:pt x="454" y="454"/>
                    </a:lnTo>
                    <a:lnTo>
                      <a:pt x="397" y="510"/>
                    </a:lnTo>
                    <a:lnTo>
                      <a:pt x="397" y="454"/>
                    </a:lnTo>
                    <a:lnTo>
                      <a:pt x="340" y="397"/>
                    </a:lnTo>
                    <a:lnTo>
                      <a:pt x="340" y="454"/>
                    </a:lnTo>
                    <a:lnTo>
                      <a:pt x="284" y="454"/>
                    </a:lnTo>
                    <a:lnTo>
                      <a:pt x="284" y="510"/>
                    </a:lnTo>
                    <a:lnTo>
                      <a:pt x="227" y="510"/>
                    </a:lnTo>
                    <a:lnTo>
                      <a:pt x="170" y="454"/>
                    </a:lnTo>
                    <a:lnTo>
                      <a:pt x="113" y="454"/>
                    </a:lnTo>
                    <a:lnTo>
                      <a:pt x="57" y="397"/>
                    </a:lnTo>
                    <a:lnTo>
                      <a:pt x="57" y="340"/>
                    </a:lnTo>
                    <a:lnTo>
                      <a:pt x="57" y="284"/>
                    </a:lnTo>
                    <a:lnTo>
                      <a:pt x="113" y="227"/>
                    </a:lnTo>
                    <a:lnTo>
                      <a:pt x="57" y="227"/>
                    </a:lnTo>
                    <a:lnTo>
                      <a:pt x="0" y="170"/>
                    </a:lnTo>
                    <a:lnTo>
                      <a:pt x="57" y="170"/>
                    </a:lnTo>
                    <a:lnTo>
                      <a:pt x="113" y="114"/>
                    </a:lnTo>
                    <a:lnTo>
                      <a:pt x="284" y="114"/>
                    </a:lnTo>
                    <a:lnTo>
                      <a:pt x="284" y="170"/>
                    </a:lnTo>
                    <a:lnTo>
                      <a:pt x="397" y="57"/>
                    </a:lnTo>
                    <a:lnTo>
                      <a:pt x="454" y="57"/>
                    </a:lnTo>
                    <a:lnTo>
                      <a:pt x="567" y="0"/>
                    </a:lnTo>
                    <a:lnTo>
                      <a:pt x="624" y="0"/>
                    </a:lnTo>
                    <a:close/>
                  </a:path>
                </a:pathLst>
              </a:custGeom>
              <a:pattFill prst="pct70">
                <a:fgClr>
                  <a:schemeClr val="accent1">
                    <a:lumMod val="75000"/>
                  </a:schemeClr>
                </a:fgClr>
                <a:bgClr>
                  <a:schemeClr val="bg1"/>
                </a:bgClr>
              </a:patt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5" name="Freeform 962"/>
              <p:cNvSpPr>
                <a:spLocks/>
              </p:cNvSpPr>
              <p:nvPr/>
            </p:nvSpPr>
            <p:spPr bwMode="auto">
              <a:xfrm>
                <a:off x="1628775" y="695325"/>
                <a:ext cx="752733" cy="1075018"/>
              </a:xfrm>
              <a:custGeom>
                <a:avLst/>
                <a:gdLst>
                  <a:gd name="T0" fmla="*/ 0 w 681"/>
                  <a:gd name="T1" fmla="*/ 227 h 964"/>
                  <a:gd name="T2" fmla="*/ 57 w 681"/>
                  <a:gd name="T3" fmla="*/ 170 h 964"/>
                  <a:gd name="T4" fmla="*/ 0 w 681"/>
                  <a:gd name="T5" fmla="*/ 170 h 964"/>
                  <a:gd name="T6" fmla="*/ 57 w 681"/>
                  <a:gd name="T7" fmla="*/ 0 h 964"/>
                  <a:gd name="T8" fmla="*/ 114 w 681"/>
                  <a:gd name="T9" fmla="*/ 57 h 964"/>
                  <a:gd name="T10" fmla="*/ 114 w 681"/>
                  <a:gd name="T11" fmla="*/ 114 h 964"/>
                  <a:gd name="T12" fmla="*/ 170 w 681"/>
                  <a:gd name="T13" fmla="*/ 114 h 964"/>
                  <a:gd name="T14" fmla="*/ 170 w 681"/>
                  <a:gd name="T15" fmla="*/ 57 h 964"/>
                  <a:gd name="T16" fmla="*/ 340 w 681"/>
                  <a:gd name="T17" fmla="*/ 170 h 964"/>
                  <a:gd name="T18" fmla="*/ 340 w 681"/>
                  <a:gd name="T19" fmla="*/ 284 h 964"/>
                  <a:gd name="T20" fmla="*/ 397 w 681"/>
                  <a:gd name="T21" fmla="*/ 397 h 964"/>
                  <a:gd name="T22" fmla="*/ 511 w 681"/>
                  <a:gd name="T23" fmla="*/ 397 h 964"/>
                  <a:gd name="T24" fmla="*/ 454 w 681"/>
                  <a:gd name="T25" fmla="*/ 511 h 964"/>
                  <a:gd name="T26" fmla="*/ 511 w 681"/>
                  <a:gd name="T27" fmla="*/ 567 h 964"/>
                  <a:gd name="T28" fmla="*/ 624 w 681"/>
                  <a:gd name="T29" fmla="*/ 681 h 964"/>
                  <a:gd name="T30" fmla="*/ 681 w 681"/>
                  <a:gd name="T31" fmla="*/ 907 h 964"/>
                  <a:gd name="T32" fmla="*/ 567 w 681"/>
                  <a:gd name="T33" fmla="*/ 964 h 964"/>
                  <a:gd name="T34" fmla="*/ 511 w 681"/>
                  <a:gd name="T35" fmla="*/ 964 h 964"/>
                  <a:gd name="T36" fmla="*/ 397 w 681"/>
                  <a:gd name="T37" fmla="*/ 851 h 964"/>
                  <a:gd name="T38" fmla="*/ 340 w 681"/>
                  <a:gd name="T39" fmla="*/ 851 h 964"/>
                  <a:gd name="T40" fmla="*/ 340 w 681"/>
                  <a:gd name="T41" fmla="*/ 624 h 964"/>
                  <a:gd name="T42" fmla="*/ 284 w 681"/>
                  <a:gd name="T43" fmla="*/ 454 h 964"/>
                  <a:gd name="T44" fmla="*/ 170 w 681"/>
                  <a:gd name="T45" fmla="*/ 397 h 964"/>
                  <a:gd name="T46" fmla="*/ 0 w 681"/>
                  <a:gd name="T47" fmla="*/ 227 h 9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81" h="964">
                    <a:moveTo>
                      <a:pt x="0" y="227"/>
                    </a:moveTo>
                    <a:lnTo>
                      <a:pt x="57" y="170"/>
                    </a:lnTo>
                    <a:lnTo>
                      <a:pt x="0" y="170"/>
                    </a:lnTo>
                    <a:lnTo>
                      <a:pt x="57" y="0"/>
                    </a:lnTo>
                    <a:lnTo>
                      <a:pt x="114" y="57"/>
                    </a:lnTo>
                    <a:lnTo>
                      <a:pt x="114" y="114"/>
                    </a:lnTo>
                    <a:lnTo>
                      <a:pt x="170" y="114"/>
                    </a:lnTo>
                    <a:lnTo>
                      <a:pt x="170" y="57"/>
                    </a:lnTo>
                    <a:lnTo>
                      <a:pt x="340" y="170"/>
                    </a:lnTo>
                    <a:lnTo>
                      <a:pt x="340" y="284"/>
                    </a:lnTo>
                    <a:lnTo>
                      <a:pt x="397" y="397"/>
                    </a:lnTo>
                    <a:lnTo>
                      <a:pt x="511" y="397"/>
                    </a:lnTo>
                    <a:lnTo>
                      <a:pt x="454" y="511"/>
                    </a:lnTo>
                    <a:lnTo>
                      <a:pt x="511" y="567"/>
                    </a:lnTo>
                    <a:lnTo>
                      <a:pt x="624" y="681"/>
                    </a:lnTo>
                    <a:lnTo>
                      <a:pt x="681" y="907"/>
                    </a:lnTo>
                    <a:lnTo>
                      <a:pt x="567" y="964"/>
                    </a:lnTo>
                    <a:lnTo>
                      <a:pt x="511" y="964"/>
                    </a:lnTo>
                    <a:lnTo>
                      <a:pt x="397" y="851"/>
                    </a:lnTo>
                    <a:lnTo>
                      <a:pt x="340" y="851"/>
                    </a:lnTo>
                    <a:lnTo>
                      <a:pt x="340" y="624"/>
                    </a:lnTo>
                    <a:lnTo>
                      <a:pt x="284" y="454"/>
                    </a:lnTo>
                    <a:lnTo>
                      <a:pt x="170" y="397"/>
                    </a:lnTo>
                    <a:lnTo>
                      <a:pt x="0" y="227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 dirty="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 dirty="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6" name="Freeform 959"/>
              <p:cNvSpPr>
                <a:spLocks/>
              </p:cNvSpPr>
              <p:nvPr/>
            </p:nvSpPr>
            <p:spPr bwMode="auto">
              <a:xfrm>
                <a:off x="921797" y="819969"/>
                <a:ext cx="438817" cy="315592"/>
              </a:xfrm>
              <a:custGeom>
                <a:avLst/>
                <a:gdLst>
                  <a:gd name="T0" fmla="*/ 284 w 397"/>
                  <a:gd name="T1" fmla="*/ 0 h 283"/>
                  <a:gd name="T2" fmla="*/ 0 w 397"/>
                  <a:gd name="T3" fmla="*/ 170 h 283"/>
                  <a:gd name="T4" fmla="*/ 0 w 397"/>
                  <a:gd name="T5" fmla="*/ 226 h 283"/>
                  <a:gd name="T6" fmla="*/ 114 w 397"/>
                  <a:gd name="T7" fmla="*/ 170 h 283"/>
                  <a:gd name="T8" fmla="*/ 171 w 397"/>
                  <a:gd name="T9" fmla="*/ 170 h 283"/>
                  <a:gd name="T10" fmla="*/ 114 w 397"/>
                  <a:gd name="T11" fmla="*/ 226 h 283"/>
                  <a:gd name="T12" fmla="*/ 171 w 397"/>
                  <a:gd name="T13" fmla="*/ 283 h 283"/>
                  <a:gd name="T14" fmla="*/ 397 w 397"/>
                  <a:gd name="T15" fmla="*/ 113 h 283"/>
                  <a:gd name="T16" fmla="*/ 284 w 397"/>
                  <a:gd name="T17" fmla="*/ 0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97" h="283">
                    <a:moveTo>
                      <a:pt x="284" y="0"/>
                    </a:moveTo>
                    <a:lnTo>
                      <a:pt x="0" y="170"/>
                    </a:lnTo>
                    <a:lnTo>
                      <a:pt x="0" y="226"/>
                    </a:lnTo>
                    <a:lnTo>
                      <a:pt x="114" y="170"/>
                    </a:lnTo>
                    <a:lnTo>
                      <a:pt x="171" y="170"/>
                    </a:lnTo>
                    <a:lnTo>
                      <a:pt x="114" y="226"/>
                    </a:lnTo>
                    <a:lnTo>
                      <a:pt x="171" y="283"/>
                    </a:lnTo>
                    <a:lnTo>
                      <a:pt x="397" y="113"/>
                    </a:lnTo>
                    <a:lnTo>
                      <a:pt x="284" y="0"/>
                    </a:lnTo>
                    <a:close/>
                  </a:path>
                </a:pathLst>
              </a:custGeom>
              <a:pattFill prst="dkHorz">
                <a:fgClr>
                  <a:schemeClr val="accent2">
                    <a:lumMod val="50000"/>
                  </a:schemeClr>
                </a:fgClr>
                <a:bgClr>
                  <a:schemeClr val="bg1"/>
                </a:bgClr>
              </a:patt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 dirty="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 dirty="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7" name="Freeform 961"/>
              <p:cNvSpPr>
                <a:spLocks/>
              </p:cNvSpPr>
              <p:nvPr/>
            </p:nvSpPr>
            <p:spPr bwMode="auto">
              <a:xfrm>
                <a:off x="1314450" y="952500"/>
                <a:ext cx="877636" cy="885441"/>
              </a:xfrm>
              <a:custGeom>
                <a:avLst/>
                <a:gdLst>
                  <a:gd name="T0" fmla="*/ 283 w 794"/>
                  <a:gd name="T1" fmla="*/ 0 h 794"/>
                  <a:gd name="T2" fmla="*/ 397 w 794"/>
                  <a:gd name="T3" fmla="*/ 113 h 794"/>
                  <a:gd name="T4" fmla="*/ 453 w 794"/>
                  <a:gd name="T5" fmla="*/ 170 h 794"/>
                  <a:gd name="T6" fmla="*/ 453 w 794"/>
                  <a:gd name="T7" fmla="*/ 227 h 794"/>
                  <a:gd name="T8" fmla="*/ 340 w 794"/>
                  <a:gd name="T9" fmla="*/ 227 h 794"/>
                  <a:gd name="T10" fmla="*/ 340 w 794"/>
                  <a:gd name="T11" fmla="*/ 340 h 794"/>
                  <a:gd name="T12" fmla="*/ 453 w 794"/>
                  <a:gd name="T13" fmla="*/ 454 h 794"/>
                  <a:gd name="T14" fmla="*/ 453 w 794"/>
                  <a:gd name="T15" fmla="*/ 510 h 794"/>
                  <a:gd name="T16" fmla="*/ 567 w 794"/>
                  <a:gd name="T17" fmla="*/ 567 h 794"/>
                  <a:gd name="T18" fmla="*/ 623 w 794"/>
                  <a:gd name="T19" fmla="*/ 624 h 794"/>
                  <a:gd name="T20" fmla="*/ 680 w 794"/>
                  <a:gd name="T21" fmla="*/ 624 h 794"/>
                  <a:gd name="T22" fmla="*/ 737 w 794"/>
                  <a:gd name="T23" fmla="*/ 680 h 794"/>
                  <a:gd name="T24" fmla="*/ 794 w 794"/>
                  <a:gd name="T25" fmla="*/ 737 h 794"/>
                  <a:gd name="T26" fmla="*/ 680 w 794"/>
                  <a:gd name="T27" fmla="*/ 794 h 794"/>
                  <a:gd name="T28" fmla="*/ 453 w 794"/>
                  <a:gd name="T29" fmla="*/ 794 h 794"/>
                  <a:gd name="T30" fmla="*/ 340 w 794"/>
                  <a:gd name="T31" fmla="*/ 794 h 794"/>
                  <a:gd name="T32" fmla="*/ 340 w 794"/>
                  <a:gd name="T33" fmla="*/ 737 h 794"/>
                  <a:gd name="T34" fmla="*/ 283 w 794"/>
                  <a:gd name="T35" fmla="*/ 737 h 794"/>
                  <a:gd name="T36" fmla="*/ 283 w 794"/>
                  <a:gd name="T37" fmla="*/ 680 h 794"/>
                  <a:gd name="T38" fmla="*/ 227 w 794"/>
                  <a:gd name="T39" fmla="*/ 624 h 794"/>
                  <a:gd name="T40" fmla="*/ 227 w 794"/>
                  <a:gd name="T41" fmla="*/ 567 h 794"/>
                  <a:gd name="T42" fmla="*/ 170 w 794"/>
                  <a:gd name="T43" fmla="*/ 397 h 794"/>
                  <a:gd name="T44" fmla="*/ 56 w 794"/>
                  <a:gd name="T45" fmla="*/ 454 h 794"/>
                  <a:gd name="T46" fmla="*/ 113 w 794"/>
                  <a:gd name="T47" fmla="*/ 340 h 794"/>
                  <a:gd name="T48" fmla="*/ 56 w 794"/>
                  <a:gd name="T49" fmla="*/ 284 h 794"/>
                  <a:gd name="T50" fmla="*/ 0 w 794"/>
                  <a:gd name="T51" fmla="*/ 284 h 794"/>
                  <a:gd name="T52" fmla="*/ 56 w 794"/>
                  <a:gd name="T53" fmla="*/ 227 h 794"/>
                  <a:gd name="T54" fmla="*/ 56 w 794"/>
                  <a:gd name="T55" fmla="*/ 170 h 794"/>
                  <a:gd name="T56" fmla="*/ 227 w 794"/>
                  <a:gd name="T57" fmla="*/ 113 h 794"/>
                  <a:gd name="T58" fmla="*/ 227 w 794"/>
                  <a:gd name="T59" fmla="*/ 57 h 794"/>
                  <a:gd name="T60" fmla="*/ 283 w 794"/>
                  <a:gd name="T61" fmla="*/ 0 h 7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794" h="794">
                    <a:moveTo>
                      <a:pt x="283" y="0"/>
                    </a:moveTo>
                    <a:lnTo>
                      <a:pt x="397" y="113"/>
                    </a:lnTo>
                    <a:lnTo>
                      <a:pt x="453" y="170"/>
                    </a:lnTo>
                    <a:lnTo>
                      <a:pt x="453" y="227"/>
                    </a:lnTo>
                    <a:lnTo>
                      <a:pt x="340" y="227"/>
                    </a:lnTo>
                    <a:lnTo>
                      <a:pt x="340" y="340"/>
                    </a:lnTo>
                    <a:lnTo>
                      <a:pt x="453" y="454"/>
                    </a:lnTo>
                    <a:lnTo>
                      <a:pt x="453" y="510"/>
                    </a:lnTo>
                    <a:lnTo>
                      <a:pt x="567" y="567"/>
                    </a:lnTo>
                    <a:lnTo>
                      <a:pt x="623" y="624"/>
                    </a:lnTo>
                    <a:lnTo>
                      <a:pt x="680" y="624"/>
                    </a:lnTo>
                    <a:lnTo>
                      <a:pt x="737" y="680"/>
                    </a:lnTo>
                    <a:lnTo>
                      <a:pt x="794" y="737"/>
                    </a:lnTo>
                    <a:lnTo>
                      <a:pt x="680" y="794"/>
                    </a:lnTo>
                    <a:lnTo>
                      <a:pt x="453" y="794"/>
                    </a:lnTo>
                    <a:lnTo>
                      <a:pt x="340" y="794"/>
                    </a:lnTo>
                    <a:lnTo>
                      <a:pt x="340" y="737"/>
                    </a:lnTo>
                    <a:lnTo>
                      <a:pt x="283" y="737"/>
                    </a:lnTo>
                    <a:lnTo>
                      <a:pt x="283" y="680"/>
                    </a:lnTo>
                    <a:lnTo>
                      <a:pt x="227" y="624"/>
                    </a:lnTo>
                    <a:lnTo>
                      <a:pt x="227" y="567"/>
                    </a:lnTo>
                    <a:lnTo>
                      <a:pt x="170" y="397"/>
                    </a:lnTo>
                    <a:lnTo>
                      <a:pt x="56" y="454"/>
                    </a:lnTo>
                    <a:lnTo>
                      <a:pt x="113" y="340"/>
                    </a:lnTo>
                    <a:lnTo>
                      <a:pt x="56" y="284"/>
                    </a:lnTo>
                    <a:lnTo>
                      <a:pt x="0" y="284"/>
                    </a:lnTo>
                    <a:lnTo>
                      <a:pt x="56" y="227"/>
                    </a:lnTo>
                    <a:lnTo>
                      <a:pt x="56" y="170"/>
                    </a:lnTo>
                    <a:lnTo>
                      <a:pt x="227" y="113"/>
                    </a:lnTo>
                    <a:lnTo>
                      <a:pt x="227" y="57"/>
                    </a:lnTo>
                    <a:lnTo>
                      <a:pt x="283" y="0"/>
                    </a:lnTo>
                    <a:close/>
                  </a:path>
                </a:pathLst>
              </a:custGeom>
              <a:pattFill prst="dkHorz">
                <a:fgClr>
                  <a:schemeClr val="accent2">
                    <a:lumMod val="50000"/>
                  </a:schemeClr>
                </a:fgClr>
                <a:bgClr>
                  <a:schemeClr val="bg1"/>
                </a:bgClr>
              </a:patt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8" name="Freeform 921"/>
              <p:cNvSpPr>
                <a:spLocks/>
              </p:cNvSpPr>
              <p:nvPr/>
            </p:nvSpPr>
            <p:spPr bwMode="auto">
              <a:xfrm>
                <a:off x="685800" y="1457325"/>
                <a:ext cx="626725" cy="632298"/>
              </a:xfrm>
              <a:custGeom>
                <a:avLst/>
                <a:gdLst>
                  <a:gd name="T0" fmla="*/ 113 w 567"/>
                  <a:gd name="T1" fmla="*/ 510 h 567"/>
                  <a:gd name="T2" fmla="*/ 227 w 567"/>
                  <a:gd name="T3" fmla="*/ 567 h 567"/>
                  <a:gd name="T4" fmla="*/ 340 w 567"/>
                  <a:gd name="T5" fmla="*/ 510 h 567"/>
                  <a:gd name="T6" fmla="*/ 340 w 567"/>
                  <a:gd name="T7" fmla="*/ 453 h 567"/>
                  <a:gd name="T8" fmla="*/ 453 w 567"/>
                  <a:gd name="T9" fmla="*/ 510 h 567"/>
                  <a:gd name="T10" fmla="*/ 567 w 567"/>
                  <a:gd name="T11" fmla="*/ 453 h 567"/>
                  <a:gd name="T12" fmla="*/ 510 w 567"/>
                  <a:gd name="T13" fmla="*/ 340 h 567"/>
                  <a:gd name="T14" fmla="*/ 453 w 567"/>
                  <a:gd name="T15" fmla="*/ 226 h 567"/>
                  <a:gd name="T16" fmla="*/ 397 w 567"/>
                  <a:gd name="T17" fmla="*/ 113 h 567"/>
                  <a:gd name="T18" fmla="*/ 397 w 567"/>
                  <a:gd name="T19" fmla="*/ 56 h 567"/>
                  <a:gd name="T20" fmla="*/ 340 w 567"/>
                  <a:gd name="T21" fmla="*/ 0 h 567"/>
                  <a:gd name="T22" fmla="*/ 283 w 567"/>
                  <a:gd name="T23" fmla="*/ 113 h 567"/>
                  <a:gd name="T24" fmla="*/ 227 w 567"/>
                  <a:gd name="T25" fmla="*/ 170 h 567"/>
                  <a:gd name="T26" fmla="*/ 170 w 567"/>
                  <a:gd name="T27" fmla="*/ 226 h 567"/>
                  <a:gd name="T28" fmla="*/ 56 w 567"/>
                  <a:gd name="T29" fmla="*/ 283 h 567"/>
                  <a:gd name="T30" fmla="*/ 0 w 567"/>
                  <a:gd name="T31" fmla="*/ 283 h 567"/>
                  <a:gd name="T32" fmla="*/ 0 w 567"/>
                  <a:gd name="T33" fmla="*/ 453 h 567"/>
                  <a:gd name="T34" fmla="*/ 56 w 567"/>
                  <a:gd name="T35" fmla="*/ 510 h 567"/>
                  <a:gd name="T36" fmla="*/ 113 w 567"/>
                  <a:gd name="T37" fmla="*/ 510 h 5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67" h="567">
                    <a:moveTo>
                      <a:pt x="113" y="510"/>
                    </a:moveTo>
                    <a:lnTo>
                      <a:pt x="227" y="567"/>
                    </a:lnTo>
                    <a:lnTo>
                      <a:pt x="340" y="510"/>
                    </a:lnTo>
                    <a:lnTo>
                      <a:pt x="340" y="453"/>
                    </a:lnTo>
                    <a:lnTo>
                      <a:pt x="453" y="510"/>
                    </a:lnTo>
                    <a:lnTo>
                      <a:pt x="567" y="453"/>
                    </a:lnTo>
                    <a:lnTo>
                      <a:pt x="510" y="340"/>
                    </a:lnTo>
                    <a:lnTo>
                      <a:pt x="453" y="226"/>
                    </a:lnTo>
                    <a:lnTo>
                      <a:pt x="397" y="113"/>
                    </a:lnTo>
                    <a:lnTo>
                      <a:pt x="397" y="56"/>
                    </a:lnTo>
                    <a:lnTo>
                      <a:pt x="340" y="0"/>
                    </a:lnTo>
                    <a:lnTo>
                      <a:pt x="283" y="113"/>
                    </a:lnTo>
                    <a:lnTo>
                      <a:pt x="227" y="170"/>
                    </a:lnTo>
                    <a:lnTo>
                      <a:pt x="170" y="226"/>
                    </a:lnTo>
                    <a:lnTo>
                      <a:pt x="56" y="283"/>
                    </a:lnTo>
                    <a:lnTo>
                      <a:pt x="0" y="283"/>
                    </a:lnTo>
                    <a:lnTo>
                      <a:pt x="0" y="453"/>
                    </a:lnTo>
                    <a:lnTo>
                      <a:pt x="56" y="510"/>
                    </a:lnTo>
                    <a:lnTo>
                      <a:pt x="113" y="510"/>
                    </a:lnTo>
                    <a:close/>
                  </a:path>
                </a:pathLst>
              </a:custGeom>
              <a:pattFill prst="pct70">
                <a:fgClr>
                  <a:schemeClr val="accent1">
                    <a:lumMod val="75000"/>
                  </a:schemeClr>
                </a:fgClr>
                <a:bgClr>
                  <a:schemeClr val="bg1"/>
                </a:bgClr>
              </a:patt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1" name="Freeform 1049"/>
              <p:cNvSpPr>
                <a:spLocks/>
              </p:cNvSpPr>
              <p:nvPr/>
            </p:nvSpPr>
            <p:spPr bwMode="auto">
              <a:xfrm>
                <a:off x="1257300" y="1266825"/>
                <a:ext cx="187907" cy="189578"/>
              </a:xfrm>
              <a:custGeom>
                <a:avLst/>
                <a:gdLst>
                  <a:gd name="T0" fmla="*/ 57 w 170"/>
                  <a:gd name="T1" fmla="*/ 0 h 170"/>
                  <a:gd name="T2" fmla="*/ 0 w 170"/>
                  <a:gd name="T3" fmla="*/ 56 h 170"/>
                  <a:gd name="T4" fmla="*/ 0 w 170"/>
                  <a:gd name="T5" fmla="*/ 113 h 170"/>
                  <a:gd name="T6" fmla="*/ 57 w 170"/>
                  <a:gd name="T7" fmla="*/ 170 h 170"/>
                  <a:gd name="T8" fmla="*/ 113 w 170"/>
                  <a:gd name="T9" fmla="*/ 170 h 170"/>
                  <a:gd name="T10" fmla="*/ 170 w 170"/>
                  <a:gd name="T11" fmla="*/ 56 h 170"/>
                  <a:gd name="T12" fmla="*/ 113 w 170"/>
                  <a:gd name="T13" fmla="*/ 0 h 170"/>
                  <a:gd name="T14" fmla="*/ 57 w 170"/>
                  <a:gd name="T15" fmla="*/ 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70" h="170">
                    <a:moveTo>
                      <a:pt x="57" y="0"/>
                    </a:moveTo>
                    <a:lnTo>
                      <a:pt x="0" y="56"/>
                    </a:lnTo>
                    <a:lnTo>
                      <a:pt x="0" y="113"/>
                    </a:lnTo>
                    <a:lnTo>
                      <a:pt x="57" y="170"/>
                    </a:lnTo>
                    <a:lnTo>
                      <a:pt x="113" y="170"/>
                    </a:lnTo>
                    <a:lnTo>
                      <a:pt x="170" y="56"/>
                    </a:lnTo>
                    <a:lnTo>
                      <a:pt x="113" y="0"/>
                    </a:lnTo>
                    <a:lnTo>
                      <a:pt x="57" y="0"/>
                    </a:lnTo>
                    <a:close/>
                  </a:path>
                </a:pathLst>
              </a:custGeom>
              <a:pattFill prst="dkHorz">
                <a:fgClr>
                  <a:schemeClr val="accent2">
                    <a:lumMod val="50000"/>
                  </a:schemeClr>
                </a:fgClr>
                <a:bgClr>
                  <a:schemeClr val="bg1"/>
                </a:bgClr>
              </a:patt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 dirty="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 dirty="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2" name="Freeform 1050"/>
              <p:cNvSpPr>
                <a:spLocks/>
              </p:cNvSpPr>
              <p:nvPr/>
            </p:nvSpPr>
            <p:spPr bwMode="auto">
              <a:xfrm>
                <a:off x="1066800" y="1333500"/>
                <a:ext cx="626725" cy="759427"/>
              </a:xfrm>
              <a:custGeom>
                <a:avLst/>
                <a:gdLst>
                  <a:gd name="T0" fmla="*/ 170 w 567"/>
                  <a:gd name="T1" fmla="*/ 0 h 681"/>
                  <a:gd name="T2" fmla="*/ 0 w 567"/>
                  <a:gd name="T3" fmla="*/ 114 h 681"/>
                  <a:gd name="T4" fmla="*/ 57 w 567"/>
                  <a:gd name="T5" fmla="*/ 170 h 681"/>
                  <a:gd name="T6" fmla="*/ 57 w 567"/>
                  <a:gd name="T7" fmla="*/ 227 h 681"/>
                  <a:gd name="T8" fmla="*/ 227 w 567"/>
                  <a:gd name="T9" fmla="*/ 567 h 681"/>
                  <a:gd name="T10" fmla="*/ 227 w 567"/>
                  <a:gd name="T11" fmla="*/ 624 h 681"/>
                  <a:gd name="T12" fmla="*/ 283 w 567"/>
                  <a:gd name="T13" fmla="*/ 681 h 681"/>
                  <a:gd name="T14" fmla="*/ 340 w 567"/>
                  <a:gd name="T15" fmla="*/ 624 h 681"/>
                  <a:gd name="T16" fmla="*/ 454 w 567"/>
                  <a:gd name="T17" fmla="*/ 567 h 681"/>
                  <a:gd name="T18" fmla="*/ 510 w 567"/>
                  <a:gd name="T19" fmla="*/ 567 h 681"/>
                  <a:gd name="T20" fmla="*/ 510 w 567"/>
                  <a:gd name="T21" fmla="*/ 511 h 681"/>
                  <a:gd name="T22" fmla="*/ 567 w 567"/>
                  <a:gd name="T23" fmla="*/ 454 h 681"/>
                  <a:gd name="T24" fmla="*/ 567 w 567"/>
                  <a:gd name="T25" fmla="*/ 397 h 681"/>
                  <a:gd name="T26" fmla="*/ 510 w 567"/>
                  <a:gd name="T27" fmla="*/ 397 h 681"/>
                  <a:gd name="T28" fmla="*/ 510 w 567"/>
                  <a:gd name="T29" fmla="*/ 340 h 681"/>
                  <a:gd name="T30" fmla="*/ 454 w 567"/>
                  <a:gd name="T31" fmla="*/ 284 h 681"/>
                  <a:gd name="T32" fmla="*/ 454 w 567"/>
                  <a:gd name="T33" fmla="*/ 227 h 681"/>
                  <a:gd name="T34" fmla="*/ 397 w 567"/>
                  <a:gd name="T35" fmla="*/ 57 h 681"/>
                  <a:gd name="T36" fmla="*/ 283 w 567"/>
                  <a:gd name="T37" fmla="*/ 114 h 681"/>
                  <a:gd name="T38" fmla="*/ 227 w 567"/>
                  <a:gd name="T39" fmla="*/ 114 h 681"/>
                  <a:gd name="T40" fmla="*/ 170 w 567"/>
                  <a:gd name="T41" fmla="*/ 57 h 681"/>
                  <a:gd name="T42" fmla="*/ 170 w 567"/>
                  <a:gd name="T43" fmla="*/ 0 h 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567" h="681">
                    <a:moveTo>
                      <a:pt x="170" y="0"/>
                    </a:moveTo>
                    <a:lnTo>
                      <a:pt x="0" y="114"/>
                    </a:lnTo>
                    <a:lnTo>
                      <a:pt x="57" y="170"/>
                    </a:lnTo>
                    <a:lnTo>
                      <a:pt x="57" y="227"/>
                    </a:lnTo>
                    <a:lnTo>
                      <a:pt x="227" y="567"/>
                    </a:lnTo>
                    <a:lnTo>
                      <a:pt x="227" y="624"/>
                    </a:lnTo>
                    <a:lnTo>
                      <a:pt x="283" y="681"/>
                    </a:lnTo>
                    <a:lnTo>
                      <a:pt x="340" y="624"/>
                    </a:lnTo>
                    <a:lnTo>
                      <a:pt x="454" y="567"/>
                    </a:lnTo>
                    <a:lnTo>
                      <a:pt x="510" y="567"/>
                    </a:lnTo>
                    <a:lnTo>
                      <a:pt x="510" y="511"/>
                    </a:lnTo>
                    <a:lnTo>
                      <a:pt x="567" y="454"/>
                    </a:lnTo>
                    <a:lnTo>
                      <a:pt x="567" y="397"/>
                    </a:lnTo>
                    <a:lnTo>
                      <a:pt x="510" y="397"/>
                    </a:lnTo>
                    <a:lnTo>
                      <a:pt x="510" y="340"/>
                    </a:lnTo>
                    <a:lnTo>
                      <a:pt x="454" y="284"/>
                    </a:lnTo>
                    <a:lnTo>
                      <a:pt x="454" y="227"/>
                    </a:lnTo>
                    <a:lnTo>
                      <a:pt x="397" y="57"/>
                    </a:lnTo>
                    <a:lnTo>
                      <a:pt x="283" y="114"/>
                    </a:lnTo>
                    <a:lnTo>
                      <a:pt x="227" y="114"/>
                    </a:lnTo>
                    <a:lnTo>
                      <a:pt x="170" y="57"/>
                    </a:lnTo>
                    <a:lnTo>
                      <a:pt x="170" y="0"/>
                    </a:lnTo>
                    <a:close/>
                  </a:path>
                </a:pathLst>
              </a:custGeom>
              <a:pattFill prst="pct70">
                <a:fgClr>
                  <a:schemeClr val="accent1">
                    <a:lumMod val="75000"/>
                  </a:schemeClr>
                </a:fgClr>
                <a:bgClr>
                  <a:schemeClr val="bg1"/>
                </a:bgClr>
              </a:pattFill>
              <a:ln w="12700" cap="flat" cmpd="sng">
                <a:solidFill>
                  <a:sysClr val="windowText" lastClr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kern="100">
                    <a:solidFill>
                      <a:srgbClr val="FF0000"/>
                    </a:solidFill>
                    <a:effectLst/>
                    <a:latin typeface="ＭＳ ゴシック" panose="020B0609070205080204" pitchFamily="49" charset="-128"/>
                    <a:ea typeface="HG丸ｺﾞｼｯｸM-PRO" panose="020F0600000000000000" pitchFamily="50" charset="-128"/>
                    <a:cs typeface="Times New Roman" panose="02020603050405020304" pitchFamily="18" charset="0"/>
                  </a:rPr>
                  <a:t> </a:t>
                </a:r>
                <a:endParaRPr lang="ja-JP" sz="1050" kern="100"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endParaRPr>
              </a:p>
            </p:txBody>
          </p:sp>
        </p:grpSp>
      </p:grpSp>
      <p:graphicFrame>
        <p:nvGraphicFramePr>
          <p:cNvPr id="209" name="表 2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576556"/>
              </p:ext>
            </p:extLst>
          </p:nvPr>
        </p:nvGraphicFramePr>
        <p:xfrm>
          <a:off x="189700" y="3714739"/>
          <a:ext cx="1404117" cy="245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333">
                  <a:extLst>
                    <a:ext uri="{9D8B030D-6E8A-4147-A177-3AD203B41FA5}">
                      <a16:colId xmlns:a16="http://schemas.microsoft.com/office/drawing/2014/main" val="59271090"/>
                    </a:ext>
                  </a:extLst>
                </a:gridCol>
                <a:gridCol w="692784">
                  <a:extLst>
                    <a:ext uri="{9D8B030D-6E8A-4147-A177-3AD203B41FA5}">
                      <a16:colId xmlns:a16="http://schemas.microsoft.com/office/drawing/2014/main" val="4226100"/>
                    </a:ext>
                  </a:extLst>
                </a:gridCol>
              </a:tblGrid>
              <a:tr h="2256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医療圏</a:t>
                      </a:r>
                      <a:endParaRPr kumimoji="1" lang="ja-JP" altLang="en-US" sz="11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予定数</a:t>
                      </a:r>
                      <a:endParaRPr kumimoji="1" lang="ja-JP" altLang="en-US" sz="11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6001926"/>
                  </a:ext>
                </a:extLst>
              </a:tr>
              <a:tr h="24020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大阪市</a:t>
                      </a:r>
                      <a:endParaRPr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施設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1457327"/>
                  </a:ext>
                </a:extLst>
              </a:tr>
              <a:tr h="24020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堺市</a:t>
                      </a:r>
                      <a:endParaRPr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施設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2084893"/>
                  </a:ext>
                </a:extLst>
              </a:tr>
              <a:tr h="24020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豊能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施設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0501609"/>
                  </a:ext>
                </a:extLst>
              </a:tr>
              <a:tr h="24020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三島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施設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0965500"/>
                  </a:ext>
                </a:extLst>
              </a:tr>
              <a:tr h="24020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北河内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施設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4607037"/>
                  </a:ext>
                </a:extLst>
              </a:tr>
              <a:tr h="24020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中河内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施設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3809253"/>
                  </a:ext>
                </a:extLst>
              </a:tr>
              <a:tr h="24020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南河内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施設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1808485"/>
                  </a:ext>
                </a:extLst>
              </a:tr>
              <a:tr h="24020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泉州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施設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2890664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857162" y="1328762"/>
            <a:ext cx="2437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日（日）までの予定を延長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5" name="正方形/長方形 124"/>
          <p:cNvSpPr/>
          <p:nvPr/>
        </p:nvSpPr>
        <p:spPr>
          <a:xfrm>
            <a:off x="142716" y="2956440"/>
            <a:ext cx="879868" cy="477826"/>
          </a:xfrm>
          <a:prstGeom prst="rect">
            <a:avLst/>
          </a:prstGeom>
          <a:solidFill>
            <a:srgbClr val="339E66"/>
          </a:solidFill>
          <a:ln>
            <a:solidFill>
              <a:srgbClr val="339E6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コンボキット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0" name="平行四辺形 169"/>
          <p:cNvSpPr/>
          <p:nvPr/>
        </p:nvSpPr>
        <p:spPr>
          <a:xfrm flipV="1">
            <a:off x="1112944" y="3311363"/>
            <a:ext cx="3025448" cy="108000"/>
          </a:xfrm>
          <a:prstGeom prst="parallelogram">
            <a:avLst>
              <a:gd name="adj" fmla="val 26324"/>
            </a:avLst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9" name="テキスト ボックス 168"/>
          <p:cNvSpPr txBox="1"/>
          <p:nvPr/>
        </p:nvSpPr>
        <p:spPr>
          <a:xfrm>
            <a:off x="1029173" y="2933615"/>
            <a:ext cx="521834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開設日数・対応可能人数に応じ</a:t>
            </a:r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コンボキットを無償配布（上限</a:t>
            </a:r>
            <a:r>
              <a:rPr lang="en-US" altLang="ja-JP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1,500</a:t>
            </a:r>
            <a:r>
              <a:rPr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個）</a:t>
            </a:r>
            <a:endParaRPr lang="en-US" altLang="ja-JP" sz="12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</a:t>
            </a:r>
            <a:r>
              <a:rPr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23</a:t>
            </a:r>
            <a:r>
              <a:rPr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日（金）から</a:t>
            </a:r>
            <a:r>
              <a:rPr lang="en-US" altLang="ja-JP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web</a:t>
            </a:r>
            <a:r>
              <a:rPr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で受付開始</a:t>
            </a:r>
            <a:endParaRPr lang="ja-JP" altLang="en-US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3" name="テキスト ボックス 5"/>
          <p:cNvSpPr txBox="1"/>
          <p:nvPr/>
        </p:nvSpPr>
        <p:spPr>
          <a:xfrm>
            <a:off x="10778662" y="60863"/>
            <a:ext cx="11880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５－３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62028" y="6492875"/>
            <a:ext cx="2743200" cy="365125"/>
          </a:xfrm>
        </p:spPr>
        <p:txBody>
          <a:bodyPr/>
          <a:lstStyle/>
          <a:p>
            <a:fld id="{91F87D22-9281-4B35-98AC-6E858D73D336}" type="slidenum">
              <a:rPr kumimoji="1" lang="ja-JP" altLang="en-US" sz="2000" smtClean="0">
                <a:solidFill>
                  <a:schemeClr val="tx1"/>
                </a:solidFill>
              </a:rPr>
              <a:t>1</a:t>
            </a:fld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549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-5186"/>
            <a:ext cx="12192000" cy="45322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6667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年末年始における診療</a:t>
            </a:r>
            <a:r>
              <a:rPr kumimoji="1"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・検査医療機関に対する支援制度について</a:t>
            </a:r>
            <a:endParaRPr kumimoji="1" lang="ja-JP" altLang="en-US" sz="20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452205"/>
            <a:ext cx="12192000" cy="74162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30209" indent="-330209">
              <a:lnSpc>
                <a:spcPts val="2400"/>
              </a:lnSpc>
            </a:pP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◆ 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年末年始には発熱患者等の増加が懸念される一方、休診となる診療・医療機関が多い。</a:t>
            </a:r>
            <a:endParaRPr lang="en-US" altLang="ja-JP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330209" indent="-330209">
              <a:lnSpc>
                <a:spcPts val="2400"/>
              </a:lnSpc>
            </a:pP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◆  期間中の発熱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外来体制を確保するため、開設及び検査実施に係る支援制度を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用意。</a:t>
            </a:r>
            <a:endParaRPr lang="en-US" altLang="ja-JP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73" name="角丸四角形 172"/>
          <p:cNvSpPr/>
          <p:nvPr/>
        </p:nvSpPr>
        <p:spPr>
          <a:xfrm>
            <a:off x="147282" y="1802110"/>
            <a:ext cx="5818090" cy="1106264"/>
          </a:xfrm>
          <a:prstGeom prst="roundRect">
            <a:avLst>
              <a:gd name="adj" fmla="val 2721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角丸四角形 119"/>
          <p:cNvSpPr/>
          <p:nvPr/>
        </p:nvSpPr>
        <p:spPr>
          <a:xfrm>
            <a:off x="147282" y="1355029"/>
            <a:ext cx="2268000" cy="364467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F2824C9E-1049-4E0C-9C9D-943BD8AC9780}"/>
              </a:ext>
            </a:extLst>
          </p:cNvPr>
          <p:cNvSpPr txBox="1"/>
          <p:nvPr/>
        </p:nvSpPr>
        <p:spPr>
          <a:xfrm>
            <a:off x="292053" y="1351286"/>
            <a:ext cx="21918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開設に係る支援金</a:t>
            </a:r>
            <a:endParaRPr lang="en-US" altLang="ja-JP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5339" y="1889232"/>
            <a:ext cx="5701975" cy="972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▸　日曜・祝日の診療・検査体制を確保するため、開設時間に応じた</a:t>
            </a: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▸　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支援制度を用意。</a:t>
            </a: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▸　出張型臨時発熱外来及び診療・検査医療機関に対し、支援金を交付。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5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 </a:t>
            </a:r>
            <a:r>
              <a:rPr kumimoji="1"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事前の府ホームページでの公表が必要であり、</a:t>
            </a:r>
            <a:r>
              <a:rPr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年末年始分は受付終了</a:t>
            </a:r>
            <a:endParaRPr kumimoji="1"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147282" y="2989866"/>
          <a:ext cx="5818090" cy="302673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0121">
                  <a:extLst>
                    <a:ext uri="{9D8B030D-6E8A-4147-A177-3AD203B41FA5}">
                      <a16:colId xmlns:a16="http://schemas.microsoft.com/office/drawing/2014/main" val="3328250630"/>
                    </a:ext>
                  </a:extLst>
                </a:gridCol>
                <a:gridCol w="355096">
                  <a:extLst>
                    <a:ext uri="{9D8B030D-6E8A-4147-A177-3AD203B41FA5}">
                      <a16:colId xmlns:a16="http://schemas.microsoft.com/office/drawing/2014/main" val="2834213658"/>
                    </a:ext>
                  </a:extLst>
                </a:gridCol>
                <a:gridCol w="1016246">
                  <a:extLst>
                    <a:ext uri="{9D8B030D-6E8A-4147-A177-3AD203B41FA5}">
                      <a16:colId xmlns:a16="http://schemas.microsoft.com/office/drawing/2014/main" val="555236063"/>
                    </a:ext>
                  </a:extLst>
                </a:gridCol>
                <a:gridCol w="1132209">
                  <a:extLst>
                    <a:ext uri="{9D8B030D-6E8A-4147-A177-3AD203B41FA5}">
                      <a16:colId xmlns:a16="http://schemas.microsoft.com/office/drawing/2014/main" val="3032991913"/>
                    </a:ext>
                  </a:extLst>
                </a:gridCol>
                <a:gridCol w="1132209">
                  <a:extLst>
                    <a:ext uri="{9D8B030D-6E8A-4147-A177-3AD203B41FA5}">
                      <a16:colId xmlns:a16="http://schemas.microsoft.com/office/drawing/2014/main" val="1798624072"/>
                    </a:ext>
                  </a:extLst>
                </a:gridCol>
                <a:gridCol w="1132209">
                  <a:extLst>
                    <a:ext uri="{9D8B030D-6E8A-4147-A177-3AD203B41FA5}">
                      <a16:colId xmlns:a16="http://schemas.microsoft.com/office/drawing/2014/main" val="2914821411"/>
                    </a:ext>
                  </a:extLst>
                </a:gridCol>
              </a:tblGrid>
              <a:tr h="275158">
                <a:tc rowSpan="2"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開設時間</a:t>
                      </a:r>
                      <a:endParaRPr kumimoji="1" lang="en-US" altLang="ja-JP" sz="105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966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指定区分に応じた支援金額（日額）</a:t>
                      </a:r>
                      <a:endParaRPr kumimoji="1" lang="en-US" altLang="ja-JP" sz="105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5454312"/>
                  </a:ext>
                </a:extLst>
              </a:tr>
              <a:tr h="275158">
                <a:tc gridSpan="3"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kumimoji="1" lang="en-US" altLang="ja-JP" sz="105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出張型・</a:t>
                      </a:r>
                      <a:r>
                        <a:rPr kumimoji="1" lang="en-US" altLang="ja-JP" sz="105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A</a:t>
                      </a:r>
                      <a:r>
                        <a:rPr kumimoji="1" lang="ja-JP" altLang="en-US" sz="105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型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準</a:t>
                      </a:r>
                      <a:r>
                        <a:rPr kumimoji="1" lang="en-US" altLang="ja-JP" sz="105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A</a:t>
                      </a:r>
                      <a:r>
                        <a:rPr kumimoji="1" lang="ja-JP" altLang="en-US" sz="105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型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B</a:t>
                      </a:r>
                      <a:r>
                        <a:rPr kumimoji="1" lang="ja-JP" altLang="en-US" sz="1050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型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548037"/>
                  </a:ext>
                </a:extLst>
              </a:tr>
              <a:tr h="27515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1.0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時間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2.5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時間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5.0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万円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3.5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万円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2.5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万円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19696932"/>
                  </a:ext>
                </a:extLst>
              </a:tr>
              <a:tr h="27515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2.5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時間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3.0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時間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6.0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万円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4.2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万円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3.0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万円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627152"/>
                  </a:ext>
                </a:extLst>
              </a:tr>
              <a:tr h="27515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3.0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時間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3.5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時間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7.0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万円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4.9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万円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3.5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万円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7931204"/>
                  </a:ext>
                </a:extLst>
              </a:tr>
              <a:tr h="27515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3.5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時間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4.0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時間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8.0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万円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5.6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万円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4.0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万円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6941820"/>
                  </a:ext>
                </a:extLst>
              </a:tr>
              <a:tr h="27515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4.0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時間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4.5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時間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9.0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万円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6.3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万円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4.5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万円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5732552"/>
                  </a:ext>
                </a:extLst>
              </a:tr>
              <a:tr h="27515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4.5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時間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5.0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時間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10.0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万円</a:t>
                      </a:r>
                      <a:endParaRPr kumimoji="1" lang="en-US" altLang="ja-JP" sz="105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7.0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万円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5.0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万円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1496082"/>
                  </a:ext>
                </a:extLst>
              </a:tr>
              <a:tr h="27515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5.0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時間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5.5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時間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１１</a:t>
                      </a:r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.0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万円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7.7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万円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5.5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万円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5960313"/>
                  </a:ext>
                </a:extLst>
              </a:tr>
              <a:tr h="27515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5.5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時間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6.0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時間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12.0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万円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8.4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万円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6.0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万円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2156077"/>
                  </a:ext>
                </a:extLst>
              </a:tr>
              <a:tr h="27515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6.0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時間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13.0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万円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9.1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万円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6.5</a:t>
                      </a:r>
                      <a:r>
                        <a:rPr kumimoji="1" lang="ja-JP" altLang="en-US" sz="105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万円</a:t>
                      </a: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0229705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147282" y="6078375"/>
            <a:ext cx="62701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●診療・検査医療機関の指定区分</a:t>
            </a:r>
            <a:endParaRPr kumimoji="1" lang="en-US" altLang="ja-JP" sz="1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型：かかりつけ患者以外も受入可</a:t>
            </a:r>
            <a:endParaRPr lang="en-US" altLang="ja-JP" sz="1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準</a:t>
            </a:r>
            <a:r>
              <a:rPr lang="en-US" altLang="ja-JP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型：かかりつけ患者及び所在市町村（大阪市の場合は所在する区及び隣接区）の住民の受入可</a:t>
            </a:r>
            <a:endParaRPr lang="en-US" altLang="ja-JP" sz="1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   </a:t>
            </a:r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型：かかりつけ患者のみ受入可</a:t>
            </a:r>
            <a:endParaRPr lang="en-US" altLang="ja-JP" sz="1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4" name="角丸四角形 183"/>
          <p:cNvSpPr/>
          <p:nvPr/>
        </p:nvSpPr>
        <p:spPr>
          <a:xfrm>
            <a:off x="6090882" y="1353907"/>
            <a:ext cx="2664000" cy="364467"/>
          </a:xfrm>
          <a:prstGeom prst="roundRect">
            <a:avLst>
              <a:gd name="adj" fmla="val 50000"/>
            </a:avLst>
          </a:prstGeom>
          <a:solidFill>
            <a:srgbClr val="F56F6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6" name="テキスト ボックス 185">
            <a:extLst>
              <a:ext uri="{FF2B5EF4-FFF2-40B4-BE49-F238E27FC236}">
                <a16:creationId xmlns:a16="http://schemas.microsoft.com/office/drawing/2014/main" id="{F2824C9E-1049-4E0C-9C9D-943BD8AC9780}"/>
              </a:ext>
            </a:extLst>
          </p:cNvPr>
          <p:cNvSpPr txBox="1"/>
          <p:nvPr/>
        </p:nvSpPr>
        <p:spPr>
          <a:xfrm>
            <a:off x="6235653" y="1350164"/>
            <a:ext cx="27051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検査</a:t>
            </a:r>
            <a:r>
              <a:rPr lang="ja-JP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実施</a:t>
            </a:r>
            <a:r>
              <a:rPr lang="ja-JP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に係る協力金</a:t>
            </a:r>
            <a:endParaRPr lang="en-US" altLang="ja-JP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7" name="角丸四角形 196"/>
          <p:cNvSpPr/>
          <p:nvPr/>
        </p:nvSpPr>
        <p:spPr>
          <a:xfrm>
            <a:off x="6199738" y="1802110"/>
            <a:ext cx="5818090" cy="997999"/>
          </a:xfrm>
          <a:prstGeom prst="roundRect">
            <a:avLst>
              <a:gd name="adj" fmla="val 2721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8" name="テキスト ボックス 197"/>
          <p:cNvSpPr txBox="1"/>
          <p:nvPr/>
        </p:nvSpPr>
        <p:spPr>
          <a:xfrm>
            <a:off x="6257795" y="1932014"/>
            <a:ext cx="57019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▸　年末年始（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29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日～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月３日）に実施した、新型コロナに係る</a:t>
            </a: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▸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4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保険適用の検査件数に応じ、交付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▸　診療・検査医療機関が対象。</a:t>
            </a:r>
            <a:r>
              <a:rPr lang="ja-JP" altLang="en-US" sz="14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事前届出は不要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kumimoji="1"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428605" y="1438199"/>
            <a:ext cx="2593772" cy="276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日曜・祝日における従来からの制度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9" name="テキスト ボックス 198"/>
          <p:cNvSpPr txBox="1"/>
          <p:nvPr/>
        </p:nvSpPr>
        <p:spPr>
          <a:xfrm>
            <a:off x="8785679" y="1438197"/>
            <a:ext cx="3232150" cy="28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年末年始等、長期休暇期間に特別</a:t>
            </a:r>
            <a:r>
              <a:rPr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に実施</a:t>
            </a:r>
            <a:endParaRPr kumimoji="1" lang="ja-JP" altLang="en-US" sz="1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8217081" y="3171533"/>
            <a:ext cx="3249205" cy="551543"/>
          </a:xfrm>
          <a:prstGeom prst="roundRect">
            <a:avLst>
              <a:gd name="adj" fmla="val 11404"/>
            </a:avLst>
          </a:prstGeom>
          <a:solidFill>
            <a:srgbClr val="FFE7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検査実施人数</a:t>
            </a:r>
            <a:r>
              <a:rPr kumimoji="1" lang="en-US" altLang="ja-JP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×</a:t>
            </a:r>
            <a:r>
              <a:rPr kumimoji="1" lang="ja-JP" altLang="en-US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２万円</a:t>
            </a:r>
            <a:endParaRPr kumimoji="1" lang="ja-JP" altLang="en-US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6763657" y="3171533"/>
            <a:ext cx="1204686" cy="55154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交付額</a:t>
            </a:r>
            <a:endParaRPr kumimoji="1" lang="ja-JP" altLang="en-US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3" name="角丸四角形 212"/>
          <p:cNvSpPr/>
          <p:nvPr/>
        </p:nvSpPr>
        <p:spPr>
          <a:xfrm>
            <a:off x="8217081" y="3783508"/>
            <a:ext cx="3249205" cy="589416"/>
          </a:xfrm>
          <a:prstGeom prst="roundRect">
            <a:avLst>
              <a:gd name="adj" fmla="val 10383"/>
            </a:avLst>
          </a:prstGeom>
          <a:solidFill>
            <a:srgbClr val="FFE7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新型コロナの感染が疑われる患者に</a:t>
            </a:r>
            <a:endParaRPr kumimoji="1" lang="en-US" altLang="ja-JP" sz="14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対し保険適用の検査を実施</a:t>
            </a:r>
            <a:endParaRPr kumimoji="1" lang="en-US" altLang="ja-JP" sz="14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5" name="角丸四角形 214"/>
          <p:cNvSpPr/>
          <p:nvPr/>
        </p:nvSpPr>
        <p:spPr>
          <a:xfrm>
            <a:off x="6763657" y="3783508"/>
            <a:ext cx="1204686" cy="58941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要　件</a:t>
            </a:r>
            <a:endParaRPr kumimoji="1" lang="ja-JP" altLang="en-US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6417453" y="3013712"/>
            <a:ext cx="5382661" cy="2073037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6" name="角丸四角形 215"/>
          <p:cNvSpPr/>
          <p:nvPr/>
        </p:nvSpPr>
        <p:spPr>
          <a:xfrm>
            <a:off x="8217081" y="4433356"/>
            <a:ext cx="3249205" cy="520312"/>
          </a:xfrm>
          <a:prstGeom prst="roundRect">
            <a:avLst>
              <a:gd name="adj" fmla="val 112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自己希望の検査は対象外</a:t>
            </a:r>
            <a:endParaRPr lang="en-US" altLang="ja-JP" sz="14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陰性確認のための検査は対象外</a:t>
            </a:r>
            <a:endParaRPr kumimoji="1" lang="ja-JP" altLang="en-US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7" name="テキスト ボックス 216"/>
          <p:cNvSpPr txBox="1"/>
          <p:nvPr/>
        </p:nvSpPr>
        <p:spPr>
          <a:xfrm>
            <a:off x="9223516" y="5720087"/>
            <a:ext cx="1968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協力金の申請方法等は</a:t>
            </a:r>
            <a:r>
              <a:rPr kumimoji="1"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こちらからご確認ください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8" name="正方形/長方形 217"/>
          <p:cNvSpPr/>
          <p:nvPr/>
        </p:nvSpPr>
        <p:spPr>
          <a:xfrm>
            <a:off x="9322061" y="6358760"/>
            <a:ext cx="1904221" cy="307777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　検査　協力金</a:t>
            </a:r>
            <a:endParaRPr kumimoji="1" lang="ja-JP" altLang="en-US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9" name="正方形/長方形 218"/>
          <p:cNvSpPr/>
          <p:nvPr/>
        </p:nvSpPr>
        <p:spPr>
          <a:xfrm>
            <a:off x="11215694" y="6358760"/>
            <a:ext cx="498473" cy="307777"/>
          </a:xfrm>
          <a:prstGeom prst="rect">
            <a:avLst/>
          </a:prstGeom>
          <a:solidFill>
            <a:srgbClr val="002060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検索</a:t>
            </a:r>
            <a:endParaRPr kumimoji="1" lang="ja-JP" altLang="en-US" sz="1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20" name="図 2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5765" y="5408912"/>
            <a:ext cx="861344" cy="861344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221" name="テキスト ボックス 220"/>
          <p:cNvSpPr txBox="1"/>
          <p:nvPr/>
        </p:nvSpPr>
        <p:spPr>
          <a:xfrm>
            <a:off x="9194794" y="5355587"/>
            <a:ext cx="1930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医療機関の皆様へ</a:t>
            </a:r>
            <a:r>
              <a:rPr lang="en-US" altLang="ja-JP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en-US" altLang="ja-JP" sz="14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22" name="テキスト ボックス 221"/>
          <p:cNvSpPr txBox="1"/>
          <p:nvPr/>
        </p:nvSpPr>
        <p:spPr>
          <a:xfrm>
            <a:off x="6228439" y="5613827"/>
            <a:ext cx="1968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年末年始期間中に</a:t>
            </a:r>
            <a:endParaRPr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受診</a:t>
            </a:r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可能な医療機関は</a:t>
            </a:r>
            <a:endParaRPr kumimoji="1"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こちらからご確認ください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23" name="正方形/長方形 222"/>
          <p:cNvSpPr/>
          <p:nvPr/>
        </p:nvSpPr>
        <p:spPr>
          <a:xfrm>
            <a:off x="6347057" y="6328147"/>
            <a:ext cx="2180096" cy="307777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　診療・検査医療機関</a:t>
            </a:r>
            <a:endParaRPr kumimoji="1" lang="ja-JP" altLang="en-US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24" name="正方形/長方形 223"/>
          <p:cNvSpPr/>
          <p:nvPr/>
        </p:nvSpPr>
        <p:spPr>
          <a:xfrm>
            <a:off x="8364515" y="6328147"/>
            <a:ext cx="498473" cy="307777"/>
          </a:xfrm>
          <a:prstGeom prst="rect">
            <a:avLst/>
          </a:prstGeom>
          <a:solidFill>
            <a:srgbClr val="002060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検索</a:t>
            </a:r>
            <a:endParaRPr kumimoji="1" lang="ja-JP" altLang="en-US" sz="1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25" name="テキスト ボックス 224"/>
          <p:cNvSpPr txBox="1"/>
          <p:nvPr/>
        </p:nvSpPr>
        <p:spPr>
          <a:xfrm>
            <a:off x="6206629" y="5355588"/>
            <a:ext cx="1930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府民</a:t>
            </a:r>
            <a:r>
              <a:rPr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の皆様へ</a:t>
            </a:r>
            <a:r>
              <a:rPr lang="en-US" altLang="ja-JP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en-US" altLang="ja-JP" sz="14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26" name="図 2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3617" y="5365779"/>
            <a:ext cx="884188" cy="884188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3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62028" y="6492875"/>
            <a:ext cx="2743200" cy="365125"/>
          </a:xfrm>
        </p:spPr>
        <p:txBody>
          <a:bodyPr/>
          <a:lstStyle/>
          <a:p>
            <a:fld id="{91F87D22-9281-4B35-98AC-6E858D73D336}" type="slidenum">
              <a:rPr kumimoji="1" lang="ja-JP" altLang="en-US" sz="2000" smtClean="0">
                <a:solidFill>
                  <a:schemeClr val="tx1"/>
                </a:solidFill>
              </a:rPr>
              <a:t>2</a:t>
            </a:fld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275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24023</TotalTime>
  <Words>1040</Words>
  <PresentationFormat>ワイド画面</PresentationFormat>
  <Paragraphs>218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BIZ UDPゴシック</vt:lpstr>
      <vt:lpstr>HG丸ｺﾞｼｯｸM-PRO</vt:lpstr>
      <vt:lpstr>Meiryo UI</vt:lpstr>
      <vt:lpstr>ＭＳ ゴシック</vt:lpstr>
      <vt:lpstr>UD デジタル 教科書体 NK-B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2022-12-20T09:05:48Z</cp:lastPrinted>
  <dcterms:created xsi:type="dcterms:W3CDTF">2020-08-11T02:27:27Z</dcterms:created>
  <dcterms:modified xsi:type="dcterms:W3CDTF">2022-12-26T06:47:47Z</dcterms:modified>
</cp:coreProperties>
</file>