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819" autoAdjust="0"/>
  </p:normalViewPr>
  <p:slideViewPr>
    <p:cSldViewPr snapToGrid="0">
      <p:cViewPr varScale="1">
        <p:scale>
          <a:sx n="69" d="100"/>
          <a:sy n="69" d="100"/>
        </p:scale>
        <p:origin x="7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289C9-0E9D-496B-9ABD-DC4A34463544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884F6-4209-4E7F-A211-0F300770A2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67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474FF-EFEA-47E6-BB52-73F33791D3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7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07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36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27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56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99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8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21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9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1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2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25F5-246B-47FF-8AD8-D2C4F40AEE6E}" type="datetimeFigureOut">
              <a:rPr kumimoji="1" lang="ja-JP" altLang="en-US" smtClean="0"/>
              <a:t>2022/10/11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12B6-085D-4C1B-8DFF-DA714C6C9E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85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8"/>
          <p:cNvSpPr/>
          <p:nvPr/>
        </p:nvSpPr>
        <p:spPr>
          <a:xfrm>
            <a:off x="169202" y="622105"/>
            <a:ext cx="5220945" cy="6100080"/>
          </a:xfrm>
          <a:prstGeom prst="roundRect">
            <a:avLst>
              <a:gd name="adj" fmla="val 247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○１０月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１１日以降の水際対策について以下の措置を講じる。</a:t>
            </a:r>
          </a:p>
          <a:p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（１）外国人の新規入国制限の見直し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○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国内に所在する受入責任者による入国者健康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 システム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ERFS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申請を求めない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○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外国人観光客の入国について、パッケージツアー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限定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する措置を解除。</a:t>
            </a:r>
          </a:p>
          <a:p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（２）査証免除措置の適用再開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</a:p>
          <a:p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（３）検査等の見直し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新型コロナウイルスへの感染が疑われる症状が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帰国者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・入国者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を除き、入国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時検査を行わない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○ワクチンの接種証明書（３回）又は出国前７２時間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以内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に受けた検査の陰性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証明書のいずれかの提出を求める。</a:t>
            </a:r>
          </a:p>
          <a:p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（４）入国者総数の管理の見直し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○１日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50,000 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人目途としている入国者総数の上限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</a:t>
            </a:r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設けない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</a:p>
          <a:p>
            <a:endParaRPr lang="ja-JP" altLang="en-US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（５）空港・海港における国際線受入の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再開</a:t>
            </a:r>
            <a:endParaRPr kumimoji="1" lang="ja-JP" altLang="en-US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-3998" y="2260"/>
            <a:ext cx="12195997" cy="52588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「令和 ４ 年１０月</a:t>
            </a:r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１１日以降の訪日外国人観光客の受入れに関する取扱い等に</a:t>
            </a:r>
            <a:r>
              <a:rPr lang="ja-JP" altLang="en-US" sz="20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ついて」</a:t>
            </a:r>
            <a:endParaRPr lang="ja-JP" altLang="en-US" sz="20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726983" y="79859"/>
            <a:ext cx="13403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資料５－２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9202" y="622105"/>
            <a:ext cx="2345399" cy="349329"/>
          </a:xfrm>
          <a:prstGeom prst="roundRect">
            <a:avLst>
              <a:gd name="adj" fmla="val 361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ctr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本措置の概要</a:t>
            </a:r>
            <a:endParaRPr kumimoji="1"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693081" y="622105"/>
            <a:ext cx="6280484" cy="566433"/>
          </a:xfrm>
          <a:prstGeom prst="roundRect">
            <a:avLst>
              <a:gd name="adj" fmla="val 11756"/>
            </a:avLst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大阪府における外国人観光客に新型コロナウイルス感染症疑いが</a:t>
            </a:r>
            <a:endParaRPr lang="en-US" altLang="ja-JP" sz="16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発生した場合の対応フロー</a:t>
            </a:r>
            <a:endParaRPr lang="ja-JP" altLang="en-US" sz="24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669287"/>
              </p:ext>
            </p:extLst>
          </p:nvPr>
        </p:nvGraphicFramePr>
        <p:xfrm>
          <a:off x="6111013" y="1538039"/>
          <a:ext cx="5505351" cy="941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256">
                  <a:extLst>
                    <a:ext uri="{9D8B030D-6E8A-4147-A177-3AD203B41FA5}">
                      <a16:colId xmlns:a16="http://schemas.microsoft.com/office/drawing/2014/main" val="2650496768"/>
                    </a:ext>
                  </a:extLst>
                </a:gridCol>
                <a:gridCol w="4017095">
                  <a:extLst>
                    <a:ext uri="{9D8B030D-6E8A-4147-A177-3AD203B41FA5}">
                      <a16:colId xmlns:a16="http://schemas.microsoft.com/office/drawing/2014/main" val="1891703096"/>
                    </a:ext>
                  </a:extLst>
                </a:gridCol>
              </a:tblGrid>
              <a:tr h="941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入国時の</a:t>
                      </a:r>
                      <a:endParaRPr kumimoji="1" lang="en-US" altLang="ja-JP" sz="1400" u="none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検疫措置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8576" marR="38576" marT="19288" marB="1928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・有効なワクチン接種証明書（</a:t>
                      </a:r>
                      <a:r>
                        <a:rPr kumimoji="1" lang="en-US" altLang="ja-JP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</a:t>
                      </a:r>
                      <a:r>
                        <a:rPr kumimoji="1" lang="ja-JP" altLang="en-US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回）もしくは</a:t>
                      </a:r>
                      <a:r>
                        <a:rPr kumimoji="1" lang="en-US" altLang="ja-JP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/>
                      </a:r>
                      <a:br>
                        <a:rPr kumimoji="1" lang="en-US" altLang="ja-JP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kumimoji="1" lang="ja-JP" altLang="en-US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en-US" altLang="ja-JP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72</a:t>
                      </a:r>
                      <a:r>
                        <a:rPr kumimoji="1" lang="ja-JP" altLang="en-US" sz="1400" b="1" kern="1000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時間以内の陰性証明書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・ 入国時検査なし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・ 待機なし</a:t>
                      </a:r>
                      <a:endParaRPr kumimoji="1" lang="ja-JP" altLang="en-US" sz="1400" b="1" kern="1000" baseline="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0" marR="38576" marT="19288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366428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327329"/>
              </p:ext>
            </p:extLst>
          </p:nvPr>
        </p:nvGraphicFramePr>
        <p:xfrm>
          <a:off x="6111013" y="1267375"/>
          <a:ext cx="5547632" cy="25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366">
                  <a:extLst>
                    <a:ext uri="{9D8B030D-6E8A-4147-A177-3AD203B41FA5}">
                      <a16:colId xmlns:a16="http://schemas.microsoft.com/office/drawing/2014/main" val="2650496768"/>
                    </a:ext>
                  </a:extLst>
                </a:gridCol>
                <a:gridCol w="4053266">
                  <a:extLst>
                    <a:ext uri="{9D8B030D-6E8A-4147-A177-3AD203B41FA5}">
                      <a16:colId xmlns:a16="http://schemas.microsoft.com/office/drawing/2014/main" val="1891703096"/>
                    </a:ext>
                  </a:extLst>
                </a:gridCol>
              </a:tblGrid>
              <a:tr h="237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対象者</a:t>
                      </a:r>
                      <a:endParaRPr kumimoji="1" lang="ja-JP" altLang="en-US" sz="1400" u="none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8576" marR="38576" marT="19288" marB="1928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u="none" baseline="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全ての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国・地域</a:t>
                      </a:r>
                      <a:endParaRPr kumimoji="1" lang="en-US" altLang="ja-JP" sz="1400" b="1" u="none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8576" marR="38576" marT="19288" marB="19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366428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7356215" y="4622717"/>
            <a:ext cx="2954215" cy="28814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受診の結果、陽性の場合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114163" y="5148471"/>
            <a:ext cx="5598726" cy="354841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療養方法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決定 （保健所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／診療・検査医療</a:t>
            </a:r>
            <a:r>
              <a:rPr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機関）</a:t>
            </a:r>
            <a:endParaRPr lang="ja-JP" altLang="en-US" sz="1600" b="1" dirty="0"/>
          </a:p>
        </p:txBody>
      </p:sp>
      <p:sp>
        <p:nvSpPr>
          <p:cNvPr id="26" name="角丸四角形 25"/>
          <p:cNvSpPr/>
          <p:nvPr/>
        </p:nvSpPr>
        <p:spPr>
          <a:xfrm>
            <a:off x="6617879" y="4239518"/>
            <a:ext cx="4430885" cy="358682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外国人受入れが可能な診療・検査医療機関等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67173" y="2590095"/>
            <a:ext cx="3857430" cy="3385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コロナ感染疑いが発生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983331" y="3441590"/>
            <a:ext cx="3847237" cy="584775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新型コロナ受診相談センター（日本語）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大阪観光局（日本語 他</a:t>
            </a:r>
            <a:r>
              <a:rPr lang="en-US" altLang="ja-JP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7</a:t>
            </a:r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か国語）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085466" y="6399539"/>
            <a:ext cx="5598726" cy="322646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療 養 解 除</a:t>
            </a:r>
            <a:endParaRPr lang="ja-JP" altLang="en-US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992081" y="3144237"/>
            <a:ext cx="3842890" cy="283358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相談受付／医療機関案内</a:t>
            </a:r>
            <a:endParaRPr lang="en-US" altLang="ja-JP" sz="16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085466" y="5750616"/>
            <a:ext cx="1727390" cy="457834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入院受入医療機関</a:t>
            </a:r>
          </a:p>
        </p:txBody>
      </p:sp>
      <p:sp>
        <p:nvSpPr>
          <p:cNvPr id="33" name="角丸四角形 32"/>
          <p:cNvSpPr/>
          <p:nvPr/>
        </p:nvSpPr>
        <p:spPr>
          <a:xfrm>
            <a:off x="7980725" y="5761755"/>
            <a:ext cx="1693984" cy="423239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府宿泊療養施設</a:t>
            </a:r>
            <a:endParaRPr lang="en-US" altLang="ja-JP" sz="14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（多言語対応可）</a:t>
            </a:r>
            <a:endParaRPr lang="en-US" altLang="ja-JP" sz="1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9782372" y="5763371"/>
            <a:ext cx="1901820" cy="423239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自分で確保した宿泊施設で療養</a:t>
            </a:r>
            <a:r>
              <a:rPr lang="ja-JP" altLang="en-US" sz="1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（自宅療養）</a:t>
            </a:r>
          </a:p>
        </p:txBody>
      </p:sp>
      <p:sp>
        <p:nvSpPr>
          <p:cNvPr id="44" name="下矢印 43"/>
          <p:cNvSpPr/>
          <p:nvPr/>
        </p:nvSpPr>
        <p:spPr>
          <a:xfrm>
            <a:off x="8727519" y="2947377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10" name="正方形/長方形 9"/>
          <p:cNvSpPr/>
          <p:nvPr/>
        </p:nvSpPr>
        <p:spPr>
          <a:xfrm>
            <a:off x="6085466" y="1256250"/>
            <a:ext cx="5547632" cy="1215701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30" name="下矢印 29"/>
          <p:cNvSpPr/>
          <p:nvPr/>
        </p:nvSpPr>
        <p:spPr>
          <a:xfrm>
            <a:off x="8727144" y="4051688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36" name="下矢印 35"/>
          <p:cNvSpPr/>
          <p:nvPr/>
        </p:nvSpPr>
        <p:spPr>
          <a:xfrm>
            <a:off x="8734714" y="4968983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45" name="下矢印 44"/>
          <p:cNvSpPr/>
          <p:nvPr/>
        </p:nvSpPr>
        <p:spPr>
          <a:xfrm>
            <a:off x="6825422" y="5564347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46" name="下矢印 45"/>
          <p:cNvSpPr/>
          <p:nvPr/>
        </p:nvSpPr>
        <p:spPr>
          <a:xfrm>
            <a:off x="8734714" y="5557208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47" name="下矢印 46"/>
          <p:cNvSpPr/>
          <p:nvPr/>
        </p:nvSpPr>
        <p:spPr>
          <a:xfrm>
            <a:off x="10711950" y="5570782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48" name="下矢印 47"/>
          <p:cNvSpPr/>
          <p:nvPr/>
        </p:nvSpPr>
        <p:spPr>
          <a:xfrm>
            <a:off x="6817262" y="6247551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49" name="下矢印 48"/>
          <p:cNvSpPr/>
          <p:nvPr/>
        </p:nvSpPr>
        <p:spPr>
          <a:xfrm>
            <a:off x="8727143" y="6214729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  <p:sp>
        <p:nvSpPr>
          <p:cNvPr id="50" name="下矢印 49"/>
          <p:cNvSpPr/>
          <p:nvPr/>
        </p:nvSpPr>
        <p:spPr>
          <a:xfrm>
            <a:off x="10726983" y="6200702"/>
            <a:ext cx="186007" cy="1691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759"/>
          </a:p>
        </p:txBody>
      </p:sp>
    </p:spTree>
    <p:extLst>
      <p:ext uri="{BB962C8B-B14F-4D97-AF65-F5344CB8AC3E}">
        <p14:creationId xmlns:p14="http://schemas.microsoft.com/office/powerpoint/2010/main" val="291969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369</Words>
  <Application>Microsoft Office PowerPoint</Application>
  <PresentationFormat>ワイド画面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西野　裕香</dc:creator>
  <cp:lastModifiedBy>國本　由衣</cp:lastModifiedBy>
  <cp:revision>39</cp:revision>
  <cp:lastPrinted>2022-10-10T03:57:32Z</cp:lastPrinted>
  <dcterms:created xsi:type="dcterms:W3CDTF">2022-09-02T08:04:18Z</dcterms:created>
  <dcterms:modified xsi:type="dcterms:W3CDTF">2022-10-11T01:04:12Z</dcterms:modified>
</cp:coreProperties>
</file>