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83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00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31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04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55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60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2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9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50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4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AFC81-55DD-471A-83E0-3B0D9EBFBC7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E45B8-7A6D-4D13-A883-571E2668E3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0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8604"/>
            <a:ext cx="12192000" cy="485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高齢者</a:t>
            </a:r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の命を守るための大阪コロナ大規模医療・療養センターの利用促進に</a:t>
            </a:r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ついて</a:t>
            </a:r>
            <a:endParaRPr kumimoji="1"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8708" y="1391504"/>
            <a:ext cx="12014581" cy="2200295"/>
          </a:xfrm>
          <a:prstGeom prst="rec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88708" y="3703295"/>
            <a:ext cx="12014581" cy="2902221"/>
          </a:xfrm>
          <a:prstGeom prst="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ホームベース 9"/>
          <p:cNvSpPr/>
          <p:nvPr/>
        </p:nvSpPr>
        <p:spPr>
          <a:xfrm>
            <a:off x="206202" y="1480971"/>
            <a:ext cx="5286233" cy="447474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高齢者をご家族に持つ方等の利用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の促進</a:t>
            </a:r>
            <a:endParaRPr kumimoji="1"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206202" y="3759402"/>
            <a:ext cx="5483427" cy="44233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予約受付コールセンターを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時間対応に</a:t>
            </a:r>
            <a:endParaRPr kumimoji="1"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77419" y="535299"/>
            <a:ext cx="11896297" cy="7876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◆高齢者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の命を守るため、</a:t>
            </a:r>
            <a:r>
              <a:rPr lang="ja-JP" altLang="en-US" sz="2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高齢者をご家族に持つ方の積極的なご利用を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促進</a:t>
            </a:r>
            <a:r>
              <a:rPr lang="ja-JP" altLang="en-US" sz="2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◆予約受付コールセンターの</a:t>
            </a:r>
            <a:r>
              <a:rPr lang="en-US" altLang="ja-JP" sz="2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24</a:t>
            </a:r>
            <a:r>
              <a:rPr lang="ja-JP" altLang="en-US" sz="2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時間対応を実施。</a:t>
            </a:r>
            <a:endParaRPr kumimoji="1" lang="ja-JP" altLang="en-US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1236" y="1948842"/>
            <a:ext cx="11409528" cy="630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高齢者をご家族に持ち同居をされている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60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歳未満の方で、新型コロナに感染し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、高齢者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への感染が不安な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方について、自家用車でも入所可能なセンター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を積極的に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ご利用いただく。</a:t>
            </a:r>
            <a:endParaRPr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91236" y="4179057"/>
            <a:ext cx="11809861" cy="406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ご自宅での療養が不安な方が、いつでもコールセンターに問い合わせできるよう、全日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24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時間対応に拡充する。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91249"/>
              </p:ext>
            </p:extLst>
          </p:nvPr>
        </p:nvGraphicFramePr>
        <p:xfrm>
          <a:off x="441595" y="4546062"/>
          <a:ext cx="11409528" cy="88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764">
                  <a:extLst>
                    <a:ext uri="{9D8B030D-6E8A-4147-A177-3AD203B41FA5}">
                      <a16:colId xmlns:a16="http://schemas.microsoft.com/office/drawing/2014/main" val="1302038350"/>
                    </a:ext>
                  </a:extLst>
                </a:gridCol>
                <a:gridCol w="5704764">
                  <a:extLst>
                    <a:ext uri="{9D8B030D-6E8A-4147-A177-3AD203B41FA5}">
                      <a16:colId xmlns:a16="http://schemas.microsoft.com/office/drawing/2014/main" val="3280883955"/>
                    </a:ext>
                  </a:extLst>
                </a:gridCol>
              </a:tblGrid>
              <a:tr h="4435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変更前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変更後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44079"/>
                  </a:ext>
                </a:extLst>
              </a:tr>
              <a:tr h="4435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平日・土・日・祝含む午前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時から午後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全日</a:t>
                      </a:r>
                      <a:r>
                        <a:rPr lang="en-US" altLang="ja-JP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24</a:t>
                      </a:r>
                      <a:r>
                        <a:rPr lang="ja-JP" altLang="en-US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時間対応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27711"/>
                  </a:ext>
                </a:extLst>
              </a:tr>
            </a:tbl>
          </a:graphicData>
        </a:graphic>
      </p:graphicFrame>
      <p:sp>
        <p:nvSpPr>
          <p:cNvPr id="20" name="角丸四角形 19"/>
          <p:cNvSpPr/>
          <p:nvPr/>
        </p:nvSpPr>
        <p:spPr>
          <a:xfrm>
            <a:off x="441595" y="2561185"/>
            <a:ext cx="5209836" cy="7425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高齢者をご家族に持つ陽性者で</a:t>
            </a:r>
            <a:endParaRPr kumimoji="1" lang="en-US" altLang="ja-JP" sz="20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en-US" altLang="ja-JP" sz="2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60</a:t>
            </a:r>
            <a:r>
              <a:rPr kumimoji="1" lang="ja-JP" altLang="en-US" sz="2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歳未満の方</a:t>
            </a:r>
            <a:endParaRPr kumimoji="1"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455675" y="2567847"/>
            <a:ext cx="5404574" cy="7651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2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大規模医療・療養センターへ</a:t>
            </a:r>
            <a:endParaRPr kumimoji="1"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5769662" y="2679078"/>
            <a:ext cx="567782" cy="591521"/>
          </a:xfrm>
          <a:prstGeom prst="rightArrow">
            <a:avLst>
              <a:gd name="adj1" fmla="val 50000"/>
              <a:gd name="adj2" fmla="val 5300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/>
          </a:p>
        </p:txBody>
      </p:sp>
      <p:sp>
        <p:nvSpPr>
          <p:cNvPr id="2" name="正方形/長方形 1"/>
          <p:cNvSpPr/>
          <p:nvPr/>
        </p:nvSpPr>
        <p:spPr>
          <a:xfrm>
            <a:off x="6905477" y="3017849"/>
            <a:ext cx="7853407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宿泊施設（ホテル）療養も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選択可能。</a:t>
            </a:r>
            <a:endParaRPr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7185" y="5652393"/>
            <a:ext cx="11985008" cy="738664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予約電話番号</a:t>
            </a:r>
            <a:r>
              <a:rPr lang="ja-JP" altLang="en-US" sz="36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０５０</a:t>
            </a:r>
            <a:r>
              <a:rPr kumimoji="1" lang="ja-JP" altLang="en-US" sz="36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－５２１１－８５５１</a:t>
            </a:r>
            <a:endParaRPr kumimoji="1" lang="en-US" altLang="ja-JP" sz="36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ja-JP" altLang="en-US" sz="1200" b="1" dirty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　</a:t>
            </a:r>
            <a:r>
              <a:rPr lang="ja-JP" altLang="en-US" sz="1200" b="1" dirty="0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　　　　　　　　</a:t>
            </a:r>
            <a:endParaRPr kumimoji="1" lang="ja-JP" altLang="en-US" b="1" dirty="0">
              <a:ln>
                <a:solidFill>
                  <a:schemeClr val="bg1"/>
                </a:solidFill>
              </a:ln>
              <a:solidFill>
                <a:srgbClr val="FF66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テキスト ボックス 1"/>
          <p:cNvSpPr txBox="1"/>
          <p:nvPr/>
        </p:nvSpPr>
        <p:spPr>
          <a:xfrm>
            <a:off x="11091968" y="79842"/>
            <a:ext cx="10499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資料３ー３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289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233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Microsoft YaHei</vt:lpstr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山邉　佳子</dc:creator>
  <cp:lastModifiedBy>上村　青史</cp:lastModifiedBy>
  <cp:revision>14</cp:revision>
  <cp:lastPrinted>2022-02-18T06:46:04Z</cp:lastPrinted>
  <dcterms:created xsi:type="dcterms:W3CDTF">2022-02-16T10:13:27Z</dcterms:created>
  <dcterms:modified xsi:type="dcterms:W3CDTF">2022-02-18T06:53:44Z</dcterms:modified>
</cp:coreProperties>
</file>