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238" autoAdjust="0"/>
  </p:normalViewPr>
  <p:slideViewPr>
    <p:cSldViewPr snapToGrid="0">
      <p:cViewPr varScale="1">
        <p:scale>
          <a:sx n="70" d="100"/>
          <a:sy n="70" d="100"/>
        </p:scale>
        <p:origin x="57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3251"/>
            <a:ext cx="12192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まん延防止等重点措置の実効性確保に向けた取組み</a:t>
            </a:r>
            <a:endParaRPr lang="en-US" altLang="ja-JP" sz="2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870701" y="3715537"/>
            <a:ext cx="628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約１５，０００店舗（ゴールドステッカー非認証店）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52085" y="3692033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象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38833" y="4215117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制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38833" y="4785770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91358" y="4245652"/>
            <a:ext cx="837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最大１２０班（２４０人）体制（民間委託）　　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1/27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2/20  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１１：００～１９：００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01991" y="4781342"/>
            <a:ext cx="695254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〇感染防止対策の確認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アクリル板等（パーテーション）の設置（又は座席の間隔の確保）</a:t>
            </a: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・手指消毒の徹底</a:t>
            </a: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・食事中以外のマスク着用の推奨</a:t>
            </a: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・換気の徹底</a:t>
            </a: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〇ゴールドステッカーの申請を勧奨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〇まん延防止等重点措置内容の周知徹底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4621" y="3108978"/>
            <a:ext cx="5314275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「飲食店」見回り隊（感染防止対策の徹底）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7153" y="719685"/>
            <a:ext cx="1723549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夜の見回り隊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15551" y="1270757"/>
            <a:ext cx="9038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100,000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店（飲食店営業許可件数）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99492" y="1714794"/>
            <a:ext cx="9213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1/27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2/20 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21:00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22:00】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986613" y="2210123"/>
            <a:ext cx="1012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営業時間短縮要請にかかる現地確認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⇒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未協力店舗に対して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、架電・個別訪問による働きかけ、個別要請等を実施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38833" y="1200231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象</a:t>
            </a:r>
            <a:endParaRPr kumimoji="1" lang="ja-JP" altLang="en-US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38833" y="1694856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制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38833" y="2214642"/>
            <a:ext cx="1260000" cy="396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38221" y="196685"/>
            <a:ext cx="13371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資料２ー２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2650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55440</TotalTime>
  <Words>198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revision>4204</cp:revision>
  <cp:lastPrinted>2022-01-13T09:31:37Z</cp:lastPrinted>
  <dcterms:created xsi:type="dcterms:W3CDTF">2018-03-24T05:17:02Z</dcterms:created>
  <dcterms:modified xsi:type="dcterms:W3CDTF">2022-01-25T03:28:07Z</dcterms:modified>
</cp:coreProperties>
</file>