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4685-F331-49A6-8539-5C8294DE9026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8DD62-B37B-4F13-B06F-A88C26B76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994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4685-F331-49A6-8539-5C8294DE9026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8DD62-B37B-4F13-B06F-A88C26B76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27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4685-F331-49A6-8539-5C8294DE9026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8DD62-B37B-4F13-B06F-A88C26B76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3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4685-F331-49A6-8539-5C8294DE9026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8DD62-B37B-4F13-B06F-A88C26B76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383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4685-F331-49A6-8539-5C8294DE9026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8DD62-B37B-4F13-B06F-A88C26B76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76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4685-F331-49A6-8539-5C8294DE9026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8DD62-B37B-4F13-B06F-A88C26B76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738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4685-F331-49A6-8539-5C8294DE9026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8DD62-B37B-4F13-B06F-A88C26B76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6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4685-F331-49A6-8539-5C8294DE9026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8DD62-B37B-4F13-B06F-A88C26B76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948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4685-F331-49A6-8539-5C8294DE9026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8DD62-B37B-4F13-B06F-A88C26B76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274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4685-F331-49A6-8539-5C8294DE9026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8DD62-B37B-4F13-B06F-A88C26B76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363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4685-F331-49A6-8539-5C8294DE9026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8DD62-B37B-4F13-B06F-A88C26B76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8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84685-F331-49A6-8539-5C8294DE9026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8DD62-B37B-4F13-B06F-A88C26B76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71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38779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「レベル</a:t>
            </a:r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２」における「</a:t>
            </a: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大阪いらっしゃいキャンペーン</a:t>
            </a:r>
            <a:r>
              <a: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2021</a:t>
            </a: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」</a:t>
            </a:r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の対応につ</a:t>
            </a: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いて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CDA0532-FCF3-48F1-804D-D89006267126}"/>
              </a:ext>
            </a:extLst>
          </p:cNvPr>
          <p:cNvSpPr txBox="1"/>
          <p:nvPr/>
        </p:nvSpPr>
        <p:spPr>
          <a:xfrm>
            <a:off x="132692" y="793445"/>
            <a:ext cx="8878615" cy="124649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Ins="72000" rtlCol="0">
            <a:spAutoFit/>
          </a:bodyPr>
          <a:lstStyle/>
          <a:p>
            <a:pPr defTabSz="742950">
              <a:defRPr/>
            </a:pPr>
            <a:endParaRPr lang="en-US" altLang="ja-JP" sz="15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defTabSz="742950">
              <a:defRPr/>
            </a:pPr>
            <a:r>
              <a:rPr lang="ja-JP" altLang="en-US" sz="1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5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</a:t>
            </a:r>
            <a:r>
              <a:rPr lang="en-US" altLang="ja-JP" sz="15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</a:t>
            </a:r>
            <a:r>
              <a:rPr lang="ja-JP" altLang="en-US" sz="15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月</a:t>
            </a:r>
            <a:r>
              <a:rPr lang="en-US" altLang="ja-JP" sz="15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12</a:t>
            </a:r>
            <a:r>
              <a:rPr lang="ja-JP" altLang="en-US" sz="15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日（水）から</a:t>
            </a:r>
            <a:r>
              <a:rPr lang="ja-JP" altLang="en-US" sz="15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新規</a:t>
            </a:r>
            <a:r>
              <a:rPr lang="ja-JP" altLang="en-US" sz="15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予約</a:t>
            </a:r>
            <a:r>
              <a:rPr lang="ja-JP" altLang="en-US" sz="15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の受付を</a:t>
            </a:r>
            <a:r>
              <a:rPr lang="ja-JP" altLang="en-US" sz="15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停止</a:t>
            </a:r>
            <a:endParaRPr lang="en-US" altLang="ja-JP" sz="1500" b="1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defTabSz="742950">
              <a:defRPr/>
            </a:pPr>
            <a:endParaRPr lang="en-US" altLang="ja-JP" sz="15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defTabSz="742950">
              <a:defRPr/>
            </a:pPr>
            <a:r>
              <a:rPr lang="ja-JP" altLang="en-US" sz="1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sz="15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</a:t>
            </a:r>
            <a:r>
              <a:rPr lang="ja-JP" altLang="en-US" sz="15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既存</a:t>
            </a:r>
            <a:r>
              <a:rPr lang="ja-JP" altLang="en-US" sz="15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予約分については、今後の感染状況や府民に対する要請内容等を踏まえ、</a:t>
            </a:r>
            <a:r>
              <a:rPr lang="ja-JP" altLang="en-US" sz="15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決定</a:t>
            </a:r>
            <a:endParaRPr lang="en-US" altLang="ja-JP" sz="15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defTabSz="742950">
              <a:defRPr/>
            </a:pPr>
            <a:r>
              <a:rPr lang="ja-JP" altLang="en-US" sz="15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endParaRPr lang="en-US" altLang="ja-JP" sz="1500" u="sng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A396F46-6F5F-483F-BC68-432494F2ED7F}"/>
              </a:ext>
            </a:extLst>
          </p:cNvPr>
          <p:cNvSpPr txBox="1"/>
          <p:nvPr/>
        </p:nvSpPr>
        <p:spPr>
          <a:xfrm>
            <a:off x="8297898" y="50213"/>
            <a:ext cx="807465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資料３－１</a:t>
            </a:r>
            <a:endParaRPr kumimoji="1" lang="en-US" altLang="ja-JP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2304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1526</TotalTime>
  <Words>58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UD デジタル 教科書体 NK-B</vt:lpstr>
      <vt:lpstr>UD デジタル 教科書体 NP-B</vt:lpstr>
      <vt:lpstr>UD デジタル 教科書体 NP-R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積　翔太</dc:creator>
  <cp:lastModifiedBy>大阪府</cp:lastModifiedBy>
  <cp:revision>176</cp:revision>
  <cp:lastPrinted>2022-01-07T07:40:28Z</cp:lastPrinted>
  <dcterms:created xsi:type="dcterms:W3CDTF">2021-12-22T05:35:59Z</dcterms:created>
  <dcterms:modified xsi:type="dcterms:W3CDTF">2022-01-07T08:06:06Z</dcterms:modified>
</cp:coreProperties>
</file>