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96" y="372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8969"/>
            <a:ext cx="9905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497852" y="793580"/>
            <a:ext cx="792000" cy="93777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時間短縮命令（通知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492198" y="763020"/>
            <a:ext cx="111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8800" bIns="2925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への現地確認（命令違反の確認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944488" y="750135"/>
            <a:ext cx="828000" cy="9812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⑤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356125" y="763020"/>
            <a:ext cx="93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" rIns="288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3200600" y="811817"/>
            <a:ext cx="828000" cy="9195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36000" tIns="37148" rIns="36000" bIns="3714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900694" y="1284545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5909576" y="1290370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281802" y="1308657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3181" y="398497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要請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4301109" y="38014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命令の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8" name="正方形/長方形 7"/>
          <p:cNvSpPr/>
          <p:nvPr/>
        </p:nvSpPr>
        <p:spPr>
          <a:xfrm>
            <a:off x="4321376" y="689110"/>
            <a:ext cx="3312000" cy="1084472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875804" y="671899"/>
            <a:ext cx="1903574" cy="110168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149877" y="727796"/>
            <a:ext cx="921600" cy="1045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839503" y="38721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50985"/>
              </p:ext>
            </p:extLst>
          </p:nvPr>
        </p:nvGraphicFramePr>
        <p:xfrm>
          <a:off x="53788" y="1886757"/>
          <a:ext cx="9799200" cy="447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870">
                  <a:extLst>
                    <a:ext uri="{9D8B030D-6E8A-4147-A177-3AD203B41FA5}">
                      <a16:colId xmlns:a16="http://schemas.microsoft.com/office/drawing/2014/main" val="1363449939"/>
                    </a:ext>
                  </a:extLst>
                </a:gridCol>
                <a:gridCol w="1287300">
                  <a:extLst>
                    <a:ext uri="{9D8B030D-6E8A-4147-A177-3AD203B41FA5}">
                      <a16:colId xmlns:a16="http://schemas.microsoft.com/office/drawing/2014/main" val="2596196866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747840291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118742712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577680005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87015858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386112620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989487502"/>
                    </a:ext>
                  </a:extLst>
                </a:gridCol>
              </a:tblGrid>
              <a:tr h="438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各措置期間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要請内容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③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⑤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56783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4/25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6/20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11410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１７２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62337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8/1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586875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　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(8/2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9/30)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３１９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１０１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26128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4356125" y="3682657"/>
            <a:ext cx="540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</a:t>
            </a:r>
            <a:r>
              <a:rPr kumimoji="1" lang="ja-JP" altLang="en-US" sz="100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（２週間）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を確保できないことから、命令手続きに至らず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4313" y="4683346"/>
            <a:ext cx="432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緊急事態措置への移行により、命令手続き中止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846" y="126246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21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日時点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238" y="1594369"/>
            <a:ext cx="17569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単位：店舗数</a:t>
            </a:r>
            <a:endParaRPr lang="en-US" altLang="ja-JP" sz="13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880828" y="737933"/>
            <a:ext cx="828000" cy="99342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⑥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地方裁判所にて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過料決定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5400000">
            <a:off x="3706834" y="1271098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8515329" y="45353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１ｰ７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675336" y="2977143"/>
            <a:ext cx="1824438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残り２店舗は、通知に必要な</a:t>
            </a:r>
            <a:endParaRPr kumimoji="1"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情報を市町村へ照会中。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回答あり次第、速やかに通知。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3457</TotalTime>
  <Words>284</Words>
  <Application>Microsoft Office PowerPoint</Application>
  <PresentationFormat>A4 210 x 297 mm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松永　あかり</cp:lastModifiedBy>
  <cp:revision>360</cp:revision>
  <cp:lastPrinted>2021-10-20T01:39:12Z</cp:lastPrinted>
  <dcterms:created xsi:type="dcterms:W3CDTF">2021-05-06T08:00:56Z</dcterms:created>
  <dcterms:modified xsi:type="dcterms:W3CDTF">2021-12-22T02:14:22Z</dcterms:modified>
</cp:coreProperties>
</file>