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2" r:id="rId2"/>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0" d="100"/>
          <a:sy n="60" d="100"/>
        </p:scale>
        <p:origin x="78" y="28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FC64DA19-2CD4-4028-9540-71F8C6EB1646}" type="datetimeFigureOut">
              <a:rPr kumimoji="1" lang="ja-JP" altLang="en-US" smtClean="0"/>
              <a:t>2021/12/22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2DA92F7-549E-4F07-82AF-931AD6262A5F}" type="slidenum">
              <a:rPr kumimoji="1" lang="ja-JP" altLang="en-US" smtClean="0"/>
              <a:t>‹#›</a:t>
            </a:fld>
            <a:endParaRPr kumimoji="1" lang="ja-JP" altLang="en-US"/>
          </a:p>
        </p:txBody>
      </p:sp>
    </p:spTree>
    <p:extLst>
      <p:ext uri="{BB962C8B-B14F-4D97-AF65-F5344CB8AC3E}">
        <p14:creationId xmlns:p14="http://schemas.microsoft.com/office/powerpoint/2010/main" val="7758737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C64DA19-2CD4-4028-9540-71F8C6EB1646}" type="datetimeFigureOut">
              <a:rPr kumimoji="1" lang="ja-JP" altLang="en-US" smtClean="0"/>
              <a:t>2021/12/22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2DA92F7-549E-4F07-82AF-931AD6262A5F}" type="slidenum">
              <a:rPr kumimoji="1" lang="ja-JP" altLang="en-US" smtClean="0"/>
              <a:t>‹#›</a:t>
            </a:fld>
            <a:endParaRPr kumimoji="1" lang="ja-JP" altLang="en-US"/>
          </a:p>
        </p:txBody>
      </p:sp>
    </p:spTree>
    <p:extLst>
      <p:ext uri="{BB962C8B-B14F-4D97-AF65-F5344CB8AC3E}">
        <p14:creationId xmlns:p14="http://schemas.microsoft.com/office/powerpoint/2010/main" val="15568287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C64DA19-2CD4-4028-9540-71F8C6EB1646}" type="datetimeFigureOut">
              <a:rPr kumimoji="1" lang="ja-JP" altLang="en-US" smtClean="0"/>
              <a:t>2021/12/22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2DA92F7-549E-4F07-82AF-931AD6262A5F}" type="slidenum">
              <a:rPr kumimoji="1" lang="ja-JP" altLang="en-US" smtClean="0"/>
              <a:t>‹#›</a:t>
            </a:fld>
            <a:endParaRPr kumimoji="1" lang="ja-JP" altLang="en-US"/>
          </a:p>
        </p:txBody>
      </p:sp>
    </p:spTree>
    <p:extLst>
      <p:ext uri="{BB962C8B-B14F-4D97-AF65-F5344CB8AC3E}">
        <p14:creationId xmlns:p14="http://schemas.microsoft.com/office/powerpoint/2010/main" val="6544155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C64DA19-2CD4-4028-9540-71F8C6EB1646}" type="datetimeFigureOut">
              <a:rPr kumimoji="1" lang="ja-JP" altLang="en-US" smtClean="0"/>
              <a:t>2021/12/22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2DA92F7-549E-4F07-82AF-931AD6262A5F}" type="slidenum">
              <a:rPr kumimoji="1" lang="ja-JP" altLang="en-US" smtClean="0"/>
              <a:t>‹#›</a:t>
            </a:fld>
            <a:endParaRPr kumimoji="1" lang="ja-JP" altLang="en-US"/>
          </a:p>
        </p:txBody>
      </p:sp>
    </p:spTree>
    <p:extLst>
      <p:ext uri="{BB962C8B-B14F-4D97-AF65-F5344CB8AC3E}">
        <p14:creationId xmlns:p14="http://schemas.microsoft.com/office/powerpoint/2010/main" val="19343219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FC64DA19-2CD4-4028-9540-71F8C6EB1646}" type="datetimeFigureOut">
              <a:rPr kumimoji="1" lang="ja-JP" altLang="en-US" smtClean="0"/>
              <a:t>2021/12/22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2DA92F7-549E-4F07-82AF-931AD6262A5F}" type="slidenum">
              <a:rPr kumimoji="1" lang="ja-JP" altLang="en-US" smtClean="0"/>
              <a:t>‹#›</a:t>
            </a:fld>
            <a:endParaRPr kumimoji="1" lang="ja-JP" altLang="en-US"/>
          </a:p>
        </p:txBody>
      </p:sp>
    </p:spTree>
    <p:extLst>
      <p:ext uri="{BB962C8B-B14F-4D97-AF65-F5344CB8AC3E}">
        <p14:creationId xmlns:p14="http://schemas.microsoft.com/office/powerpoint/2010/main" val="9312274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FC64DA19-2CD4-4028-9540-71F8C6EB1646}" type="datetimeFigureOut">
              <a:rPr kumimoji="1" lang="ja-JP" altLang="en-US" smtClean="0"/>
              <a:t>2021/12/22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2DA92F7-549E-4F07-82AF-931AD6262A5F}" type="slidenum">
              <a:rPr kumimoji="1" lang="ja-JP" altLang="en-US" smtClean="0"/>
              <a:t>‹#›</a:t>
            </a:fld>
            <a:endParaRPr kumimoji="1" lang="ja-JP" altLang="en-US"/>
          </a:p>
        </p:txBody>
      </p:sp>
    </p:spTree>
    <p:extLst>
      <p:ext uri="{BB962C8B-B14F-4D97-AF65-F5344CB8AC3E}">
        <p14:creationId xmlns:p14="http://schemas.microsoft.com/office/powerpoint/2010/main" val="1756593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FC64DA19-2CD4-4028-9540-71F8C6EB1646}" type="datetimeFigureOut">
              <a:rPr kumimoji="1" lang="ja-JP" altLang="en-US" smtClean="0"/>
              <a:t>2021/12/22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2DA92F7-549E-4F07-82AF-931AD6262A5F}" type="slidenum">
              <a:rPr kumimoji="1" lang="ja-JP" altLang="en-US" smtClean="0"/>
              <a:t>‹#›</a:t>
            </a:fld>
            <a:endParaRPr kumimoji="1" lang="ja-JP" altLang="en-US"/>
          </a:p>
        </p:txBody>
      </p:sp>
    </p:spTree>
    <p:extLst>
      <p:ext uri="{BB962C8B-B14F-4D97-AF65-F5344CB8AC3E}">
        <p14:creationId xmlns:p14="http://schemas.microsoft.com/office/powerpoint/2010/main" val="404212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FC64DA19-2CD4-4028-9540-71F8C6EB1646}" type="datetimeFigureOut">
              <a:rPr kumimoji="1" lang="ja-JP" altLang="en-US" smtClean="0"/>
              <a:t>2021/12/22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2DA92F7-549E-4F07-82AF-931AD6262A5F}" type="slidenum">
              <a:rPr kumimoji="1" lang="ja-JP" altLang="en-US" smtClean="0"/>
              <a:t>‹#›</a:t>
            </a:fld>
            <a:endParaRPr kumimoji="1" lang="ja-JP" altLang="en-US"/>
          </a:p>
        </p:txBody>
      </p:sp>
    </p:spTree>
    <p:extLst>
      <p:ext uri="{BB962C8B-B14F-4D97-AF65-F5344CB8AC3E}">
        <p14:creationId xmlns:p14="http://schemas.microsoft.com/office/powerpoint/2010/main" val="2024034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64DA19-2CD4-4028-9540-71F8C6EB1646}" type="datetimeFigureOut">
              <a:rPr kumimoji="1" lang="ja-JP" altLang="en-US" smtClean="0"/>
              <a:t>2021/12/22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2DA92F7-549E-4F07-82AF-931AD6262A5F}" type="slidenum">
              <a:rPr kumimoji="1" lang="ja-JP" altLang="en-US" smtClean="0"/>
              <a:t>‹#›</a:t>
            </a:fld>
            <a:endParaRPr kumimoji="1" lang="ja-JP" altLang="en-US"/>
          </a:p>
        </p:txBody>
      </p:sp>
    </p:spTree>
    <p:extLst>
      <p:ext uri="{BB962C8B-B14F-4D97-AF65-F5344CB8AC3E}">
        <p14:creationId xmlns:p14="http://schemas.microsoft.com/office/powerpoint/2010/main" val="7659652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C64DA19-2CD4-4028-9540-71F8C6EB1646}" type="datetimeFigureOut">
              <a:rPr kumimoji="1" lang="ja-JP" altLang="en-US" smtClean="0"/>
              <a:t>2021/12/22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2DA92F7-549E-4F07-82AF-931AD6262A5F}" type="slidenum">
              <a:rPr kumimoji="1" lang="ja-JP" altLang="en-US" smtClean="0"/>
              <a:t>‹#›</a:t>
            </a:fld>
            <a:endParaRPr kumimoji="1" lang="ja-JP" altLang="en-US"/>
          </a:p>
        </p:txBody>
      </p:sp>
    </p:spTree>
    <p:extLst>
      <p:ext uri="{BB962C8B-B14F-4D97-AF65-F5344CB8AC3E}">
        <p14:creationId xmlns:p14="http://schemas.microsoft.com/office/powerpoint/2010/main" val="38277704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C64DA19-2CD4-4028-9540-71F8C6EB1646}" type="datetimeFigureOut">
              <a:rPr kumimoji="1" lang="ja-JP" altLang="en-US" smtClean="0"/>
              <a:t>2021/12/22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2DA92F7-549E-4F07-82AF-931AD6262A5F}" type="slidenum">
              <a:rPr kumimoji="1" lang="ja-JP" altLang="en-US" smtClean="0"/>
              <a:t>‹#›</a:t>
            </a:fld>
            <a:endParaRPr kumimoji="1" lang="ja-JP" altLang="en-US"/>
          </a:p>
        </p:txBody>
      </p:sp>
    </p:spTree>
    <p:extLst>
      <p:ext uri="{BB962C8B-B14F-4D97-AF65-F5344CB8AC3E}">
        <p14:creationId xmlns:p14="http://schemas.microsoft.com/office/powerpoint/2010/main" val="28638910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64DA19-2CD4-4028-9540-71F8C6EB1646}" type="datetimeFigureOut">
              <a:rPr kumimoji="1" lang="ja-JP" altLang="en-US" smtClean="0"/>
              <a:t>2021/12/22</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DA92F7-549E-4F07-82AF-931AD6262A5F}" type="slidenum">
              <a:rPr kumimoji="1" lang="ja-JP" altLang="en-US" smtClean="0"/>
              <a:t>‹#›</a:t>
            </a:fld>
            <a:endParaRPr kumimoji="1" lang="ja-JP" altLang="en-US"/>
          </a:p>
        </p:txBody>
      </p:sp>
    </p:spTree>
    <p:extLst>
      <p:ext uri="{BB962C8B-B14F-4D97-AF65-F5344CB8AC3E}">
        <p14:creationId xmlns:p14="http://schemas.microsoft.com/office/powerpoint/2010/main" val="6882079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3009" y="-2203"/>
            <a:ext cx="9906000" cy="459533"/>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2400" b="1" dirty="0" smtClean="0">
                <a:solidFill>
                  <a:schemeClr val="bg1"/>
                </a:solidFill>
                <a:latin typeface="UD デジタル 教科書体 NK-B" panose="02020700000000000000" pitchFamily="18" charset="-128"/>
                <a:ea typeface="UD デジタル 教科書体 NK-B" panose="02020700000000000000" pitchFamily="18" charset="-128"/>
              </a:rPr>
              <a:t>宿泊療養施設の確保・運用状況</a:t>
            </a:r>
            <a:endParaRPr kumimoji="1" lang="ja-JP" altLang="en-US" sz="2400" b="1" dirty="0">
              <a:solidFill>
                <a:schemeClr val="bg1"/>
              </a:solidFill>
              <a:latin typeface="UD デジタル 教科書体 NK-B" panose="02020700000000000000" pitchFamily="18" charset="-128"/>
              <a:ea typeface="UD デジタル 教科書体 NK-B" panose="02020700000000000000" pitchFamily="18" charset="-128"/>
            </a:endParaRPr>
          </a:p>
        </p:txBody>
      </p:sp>
      <p:sp>
        <p:nvSpPr>
          <p:cNvPr id="17" name="角丸四角形 16"/>
          <p:cNvSpPr/>
          <p:nvPr/>
        </p:nvSpPr>
        <p:spPr>
          <a:xfrm>
            <a:off x="8472620" y="65825"/>
            <a:ext cx="1161552" cy="323476"/>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b"/>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lnSpc>
                <a:spcPts val="1000"/>
              </a:lnSpc>
            </a:pPr>
            <a:r>
              <a:rPr kumimoji="1" lang="ja-JP" altLang="en-US" sz="1400" smtClean="0">
                <a:solidFill>
                  <a:schemeClr val="tx1"/>
                </a:solidFill>
                <a:latin typeface="UD デジタル 教科書体 NK-B" panose="02020700000000000000" pitchFamily="18" charset="-128"/>
                <a:ea typeface="UD デジタル 教科書体 NK-B" panose="02020700000000000000" pitchFamily="18" charset="-128"/>
              </a:rPr>
              <a:t>資料</a:t>
            </a:r>
            <a:r>
              <a:rPr kumimoji="1" lang="ja-JP" altLang="en-US" sz="1400" smtClean="0">
                <a:solidFill>
                  <a:schemeClr val="tx1"/>
                </a:solidFill>
                <a:latin typeface="UD デジタル 教科書体 NK-B" panose="02020700000000000000" pitchFamily="18" charset="-128"/>
                <a:ea typeface="UD デジタル 教科書体 NK-B" panose="02020700000000000000" pitchFamily="18" charset="-128"/>
              </a:rPr>
              <a:t>１ｰ</a:t>
            </a:r>
            <a:r>
              <a:rPr kumimoji="1" lang="ja-JP" altLang="en-US" sz="1400">
                <a:solidFill>
                  <a:schemeClr val="tx1"/>
                </a:solidFill>
                <a:latin typeface="UD デジタル 教科書体 NK-B" panose="02020700000000000000" pitchFamily="18" charset="-128"/>
                <a:ea typeface="UD デジタル 教科書体 NK-B" panose="02020700000000000000" pitchFamily="18" charset="-128"/>
              </a:rPr>
              <a:t>４</a:t>
            </a:r>
            <a:endParaRPr lang="en-US" altLang="ja-JP" sz="1400" dirty="0" smtClean="0">
              <a:solidFill>
                <a:schemeClr val="tx1"/>
              </a:solidFill>
              <a:latin typeface="UD デジタル 教科書体 NK-B" panose="02020700000000000000" pitchFamily="18" charset="-128"/>
              <a:ea typeface="UD デジタル 教科書体 NK-B" panose="02020700000000000000" pitchFamily="18" charset="-128"/>
            </a:endParaRPr>
          </a:p>
        </p:txBody>
      </p:sp>
      <p:sp>
        <p:nvSpPr>
          <p:cNvPr id="11" name="角丸四角形 10"/>
          <p:cNvSpPr/>
          <p:nvPr/>
        </p:nvSpPr>
        <p:spPr>
          <a:xfrm>
            <a:off x="426507" y="698026"/>
            <a:ext cx="1884932" cy="360609"/>
          </a:xfrm>
          <a:prstGeom prst="roundRect">
            <a:avLst>
              <a:gd name="adj" fmla="val 50000"/>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r>
              <a:rPr kumimoji="1" lang="ja-JP" altLang="en-US" dirty="0" smtClean="0">
                <a:latin typeface="UD デジタル 教科書体 NK-B" panose="02020700000000000000" pitchFamily="18" charset="-128"/>
                <a:ea typeface="UD デジタル 教科書体 NK-B" panose="02020700000000000000" pitchFamily="18" charset="-128"/>
              </a:rPr>
              <a:t>確保状況</a:t>
            </a:r>
            <a:endParaRPr kumimoji="1" lang="ja-JP" altLang="en-US" dirty="0">
              <a:latin typeface="UD デジタル 教科書体 NK-B" panose="02020700000000000000" pitchFamily="18" charset="-128"/>
              <a:ea typeface="UD デジタル 教科書体 NK-B" panose="02020700000000000000" pitchFamily="18" charset="-128"/>
            </a:endParaRPr>
          </a:p>
        </p:txBody>
      </p:sp>
      <p:sp>
        <p:nvSpPr>
          <p:cNvPr id="12" name="楕円 11"/>
          <p:cNvSpPr/>
          <p:nvPr/>
        </p:nvSpPr>
        <p:spPr>
          <a:xfrm>
            <a:off x="458420" y="734331"/>
            <a:ext cx="305408" cy="288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UD デジタル 教科書体 NK-B" panose="02020700000000000000" pitchFamily="18" charset="-128"/>
              <a:ea typeface="UD デジタル 教科書体 NK-B" panose="02020700000000000000" pitchFamily="18" charset="-128"/>
            </a:endParaRPr>
          </a:p>
        </p:txBody>
      </p:sp>
      <p:sp>
        <p:nvSpPr>
          <p:cNvPr id="14" name="正方形/長方形 13"/>
          <p:cNvSpPr/>
          <p:nvPr/>
        </p:nvSpPr>
        <p:spPr>
          <a:xfrm>
            <a:off x="370452" y="1290836"/>
            <a:ext cx="3493213" cy="2660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kumimoji="1" lang="ja-JP" altLang="en-US" sz="1600" dirty="0">
                <a:solidFill>
                  <a:schemeClr val="tx1"/>
                </a:solidFill>
                <a:latin typeface="UD デジタル 教科書体 NK-B" panose="02020700000000000000" pitchFamily="18" charset="-128"/>
                <a:ea typeface="UD デジタル 教科書体 NK-B" panose="02020700000000000000" pitchFamily="18" charset="-128"/>
              </a:rPr>
              <a:t>　　</a:t>
            </a:r>
            <a:r>
              <a:rPr kumimoji="1" lang="ja-JP" altLang="en-US" sz="1600" u="sng" dirty="0" smtClean="0">
                <a:solidFill>
                  <a:schemeClr val="tx1"/>
                </a:solidFill>
                <a:latin typeface="UD デジタル 教科書体 NK-B" panose="02020700000000000000" pitchFamily="18" charset="-128"/>
                <a:ea typeface="UD デジタル 教科書体 NK-B" panose="02020700000000000000" pitchFamily="18" charset="-128"/>
              </a:rPr>
              <a:t>❑３２施設（８，５１４室）を確保</a:t>
            </a:r>
            <a:r>
              <a:rPr kumimoji="1" lang="ja-JP" altLang="en-US" sz="1600" dirty="0">
                <a:solidFill>
                  <a:schemeClr val="tx1"/>
                </a:solidFill>
                <a:latin typeface="UD デジタル 教科書体 NK-B" panose="02020700000000000000" pitchFamily="18" charset="-128"/>
                <a:ea typeface="UD デジタル 教科書体 NK-B" panose="02020700000000000000" pitchFamily="18" charset="-128"/>
              </a:rPr>
              <a:t>　</a:t>
            </a:r>
            <a:r>
              <a:rPr kumimoji="1" lang="ja-JP" altLang="en-US" sz="1600" dirty="0" smtClean="0">
                <a:solidFill>
                  <a:schemeClr val="tx1"/>
                </a:solidFill>
                <a:latin typeface="UD デジタル 教科書体 NK-B" panose="02020700000000000000" pitchFamily="18" charset="-128"/>
                <a:ea typeface="UD デジタル 教科書体 NK-B" panose="02020700000000000000" pitchFamily="18" charset="-128"/>
              </a:rPr>
              <a:t>　</a:t>
            </a:r>
            <a:endParaRPr kumimoji="1" lang="en-US" altLang="ja-JP" sz="1600" dirty="0" smtClean="0">
              <a:solidFill>
                <a:schemeClr val="tx1"/>
              </a:solidFill>
              <a:latin typeface="UD デジタル 教科書体 NK-B" panose="02020700000000000000" pitchFamily="18" charset="-128"/>
              <a:ea typeface="UD デジタル 教科書体 NK-B" panose="02020700000000000000" pitchFamily="18" charset="-128"/>
            </a:endParaRPr>
          </a:p>
          <a:p>
            <a:r>
              <a:rPr kumimoji="1" lang="ja-JP" altLang="en-US" sz="1600" dirty="0" smtClean="0">
                <a:solidFill>
                  <a:schemeClr val="tx1"/>
                </a:solidFill>
                <a:latin typeface="UD デジタル 教科書体 NK-B" panose="02020700000000000000" pitchFamily="18" charset="-128"/>
                <a:ea typeface="UD デジタル 教科書体 NK-B" panose="02020700000000000000" pitchFamily="18" charset="-128"/>
              </a:rPr>
              <a:t>　　</a:t>
            </a:r>
            <a:endParaRPr kumimoji="1" lang="ja-JP" altLang="en-US" sz="1600" dirty="0">
              <a:solidFill>
                <a:schemeClr val="tx1"/>
              </a:solidFill>
              <a:latin typeface="UD デジタル 教科書体 NK-B" panose="02020700000000000000" pitchFamily="18" charset="-128"/>
              <a:ea typeface="UD デジタル 教科書体 NK-B" panose="02020700000000000000" pitchFamily="18" charset="-128"/>
            </a:endParaRPr>
          </a:p>
          <a:p>
            <a:pPr>
              <a:lnSpc>
                <a:spcPct val="150000"/>
              </a:lnSpc>
            </a:pPr>
            <a:r>
              <a:rPr kumimoji="1" lang="ja-JP" altLang="en-US" dirty="0">
                <a:solidFill>
                  <a:schemeClr val="tx1"/>
                </a:solidFill>
                <a:latin typeface="UD デジタル 教科書体 NK-B" panose="02020700000000000000" pitchFamily="18" charset="-128"/>
                <a:ea typeface="UD デジタル 教科書体 NK-B" panose="02020700000000000000" pitchFamily="18" charset="-128"/>
              </a:rPr>
              <a:t>　</a:t>
            </a:r>
            <a:r>
              <a:rPr kumimoji="1" lang="ja-JP" altLang="en-US" dirty="0" smtClean="0">
                <a:solidFill>
                  <a:schemeClr val="tx1"/>
                </a:solidFill>
                <a:latin typeface="UD デジタル 教科書体 NK-B" panose="02020700000000000000" pitchFamily="18" charset="-128"/>
                <a:ea typeface="UD デジタル 教科書体 NK-B" panose="02020700000000000000" pitchFamily="18" charset="-128"/>
              </a:rPr>
              <a:t>　</a:t>
            </a:r>
            <a:endParaRPr kumimoji="1" lang="en-US" altLang="ja-JP" sz="2000" dirty="0" smtClean="0">
              <a:solidFill>
                <a:schemeClr val="tx1"/>
              </a:solidFill>
              <a:latin typeface="UD デジタル 教科書体 NK-B" panose="02020700000000000000" pitchFamily="18" charset="-128"/>
              <a:ea typeface="UD デジタル 教科書体 NK-B" panose="02020700000000000000" pitchFamily="18" charset="-128"/>
            </a:endParaRPr>
          </a:p>
          <a:p>
            <a:pPr algn="just"/>
            <a:endParaRPr kumimoji="1" lang="en-US" altLang="ja-JP" dirty="0">
              <a:solidFill>
                <a:schemeClr val="tx1"/>
              </a:solidFill>
              <a:latin typeface="UD デジタル 教科書体 NK-B" panose="02020700000000000000" pitchFamily="18" charset="-128"/>
              <a:ea typeface="UD デジタル 教科書体 NK-B" panose="02020700000000000000" pitchFamily="18" charset="-128"/>
            </a:endParaRPr>
          </a:p>
        </p:txBody>
      </p:sp>
      <p:sp>
        <p:nvSpPr>
          <p:cNvPr id="22" name="正方形/長方形 21"/>
          <p:cNvSpPr/>
          <p:nvPr/>
        </p:nvSpPr>
        <p:spPr>
          <a:xfrm>
            <a:off x="521191" y="1991760"/>
            <a:ext cx="8301025" cy="87993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kumimoji="1" lang="ja-JP" altLang="en-US" dirty="0">
                <a:solidFill>
                  <a:schemeClr val="tx1"/>
                </a:solidFill>
                <a:latin typeface="UD デジタル 教科書体 NK-B" panose="02020700000000000000" pitchFamily="18" charset="-128"/>
                <a:ea typeface="UD デジタル 教科書体 NK-B" panose="02020700000000000000" pitchFamily="18" charset="-128"/>
              </a:rPr>
              <a:t>　</a:t>
            </a:r>
            <a:r>
              <a:rPr kumimoji="1" lang="ja-JP" altLang="en-US" dirty="0" smtClean="0">
                <a:solidFill>
                  <a:schemeClr val="tx1"/>
                </a:solidFill>
                <a:latin typeface="UD デジタル 教科書体 NK-B" panose="02020700000000000000" pitchFamily="18" charset="-128"/>
                <a:ea typeface="UD デジタル 教科書体 NK-B" panose="02020700000000000000" pitchFamily="18" charset="-128"/>
              </a:rPr>
              <a:t>⇒「宿泊療養施設確保計画」の目標部屋数が１０，０００室に設定された</a:t>
            </a:r>
            <a:endParaRPr kumimoji="1" lang="en-US" altLang="ja-JP" dirty="0" smtClean="0">
              <a:solidFill>
                <a:schemeClr val="tx1"/>
              </a:solidFill>
              <a:latin typeface="UD デジタル 教科書体 NK-B" panose="02020700000000000000" pitchFamily="18" charset="-128"/>
              <a:ea typeface="UD デジタル 教科書体 NK-B" panose="02020700000000000000" pitchFamily="18" charset="-128"/>
            </a:endParaRPr>
          </a:p>
          <a:p>
            <a:r>
              <a:rPr kumimoji="1" lang="ja-JP" altLang="en-US" dirty="0">
                <a:solidFill>
                  <a:schemeClr val="tx1"/>
                </a:solidFill>
                <a:latin typeface="UD デジタル 教科書体 NK-B" panose="02020700000000000000" pitchFamily="18" charset="-128"/>
                <a:ea typeface="UD デジタル 教科書体 NK-B" panose="02020700000000000000" pitchFamily="18" charset="-128"/>
              </a:rPr>
              <a:t>　</a:t>
            </a:r>
            <a:r>
              <a:rPr kumimoji="1" lang="ja-JP" altLang="en-US" dirty="0" smtClean="0">
                <a:solidFill>
                  <a:schemeClr val="tx1"/>
                </a:solidFill>
                <a:latin typeface="UD デジタル 教科書体 NK-B" panose="02020700000000000000" pitchFamily="18" charset="-128"/>
                <a:ea typeface="UD デジタル 教科書体 NK-B" panose="02020700000000000000" pitchFamily="18" charset="-128"/>
              </a:rPr>
              <a:t>　ことから、第６波等に備え、今後さらに３施設（１，７２８室）を開設し、</a:t>
            </a:r>
            <a:endParaRPr kumimoji="1" lang="en-US" altLang="ja-JP" dirty="0" smtClean="0">
              <a:solidFill>
                <a:schemeClr val="tx1"/>
              </a:solidFill>
              <a:latin typeface="UD デジタル 教科書体 NK-B" panose="02020700000000000000" pitchFamily="18" charset="-128"/>
              <a:ea typeface="UD デジタル 教科書体 NK-B" panose="02020700000000000000" pitchFamily="18" charset="-128"/>
            </a:endParaRPr>
          </a:p>
          <a:p>
            <a:r>
              <a:rPr kumimoji="1" lang="ja-JP" altLang="en-US" dirty="0">
                <a:solidFill>
                  <a:schemeClr val="tx1"/>
                </a:solidFill>
                <a:latin typeface="UD デジタル 教科書体 NK-B" panose="02020700000000000000" pitchFamily="18" charset="-128"/>
                <a:ea typeface="UD デジタル 教科書体 NK-B" panose="02020700000000000000" pitchFamily="18" charset="-128"/>
              </a:rPr>
              <a:t>　</a:t>
            </a:r>
            <a:r>
              <a:rPr kumimoji="1" lang="ja-JP" altLang="en-US" dirty="0" smtClean="0">
                <a:solidFill>
                  <a:schemeClr val="tx1"/>
                </a:solidFill>
                <a:latin typeface="UD デジタル 教科書体 NK-B" panose="02020700000000000000" pitchFamily="18" charset="-128"/>
                <a:ea typeface="UD デジタル 教科書体 NK-B" panose="02020700000000000000" pitchFamily="18" charset="-128"/>
              </a:rPr>
              <a:t>　３５施設（１０，２４２室）とする予定</a:t>
            </a:r>
            <a:r>
              <a:rPr kumimoji="1" lang="ja-JP" altLang="en-US" dirty="0">
                <a:solidFill>
                  <a:schemeClr val="tx1"/>
                </a:solidFill>
                <a:latin typeface="UD デジタル 教科書体 NK-B" panose="02020700000000000000" pitchFamily="18" charset="-128"/>
                <a:ea typeface="UD デジタル 教科書体 NK-B" panose="02020700000000000000" pitchFamily="18" charset="-128"/>
              </a:rPr>
              <a:t>　</a:t>
            </a:r>
            <a:r>
              <a:rPr kumimoji="1" lang="ja-JP" altLang="en-US" dirty="0" smtClean="0">
                <a:solidFill>
                  <a:schemeClr val="tx1"/>
                </a:solidFill>
                <a:latin typeface="UD デジタル 教科書体 NK-B" panose="02020700000000000000" pitchFamily="18" charset="-128"/>
                <a:ea typeface="UD デジタル 教科書体 NK-B" panose="02020700000000000000" pitchFamily="18" charset="-128"/>
              </a:rPr>
              <a:t>　</a:t>
            </a:r>
            <a:endParaRPr kumimoji="1" lang="en-US" altLang="ja-JP" dirty="0" smtClean="0">
              <a:solidFill>
                <a:schemeClr val="tx1"/>
              </a:solidFill>
              <a:latin typeface="UD デジタル 教科書体 NK-B" panose="02020700000000000000" pitchFamily="18" charset="-128"/>
              <a:ea typeface="UD デジタル 教科書体 NK-B" panose="02020700000000000000" pitchFamily="18" charset="-128"/>
            </a:endParaRPr>
          </a:p>
          <a:p>
            <a:endParaRPr kumimoji="1" lang="ja-JP" altLang="en-US" dirty="0">
              <a:solidFill>
                <a:schemeClr val="tx1"/>
              </a:solidFill>
              <a:latin typeface="UD デジタル 教科書体 NK-B" panose="02020700000000000000" pitchFamily="18" charset="-128"/>
              <a:ea typeface="UD デジタル 教科書体 NK-B" panose="02020700000000000000" pitchFamily="18" charset="-128"/>
            </a:endParaRPr>
          </a:p>
          <a:p>
            <a:pPr>
              <a:lnSpc>
                <a:spcPct val="150000"/>
              </a:lnSpc>
            </a:pPr>
            <a:r>
              <a:rPr kumimoji="1" lang="ja-JP" altLang="en-US" sz="2000" dirty="0">
                <a:solidFill>
                  <a:schemeClr val="tx1"/>
                </a:solidFill>
                <a:latin typeface="UD デジタル 教科書体 NK-B" panose="02020700000000000000" pitchFamily="18" charset="-128"/>
                <a:ea typeface="UD デジタル 教科書体 NK-B" panose="02020700000000000000" pitchFamily="18" charset="-128"/>
              </a:rPr>
              <a:t>　</a:t>
            </a:r>
            <a:endParaRPr kumimoji="1" lang="en-US" altLang="ja-JP" sz="2400" dirty="0" smtClean="0">
              <a:solidFill>
                <a:schemeClr val="tx1"/>
              </a:solidFill>
              <a:latin typeface="UD デジタル 教科書体 NK-B" panose="02020700000000000000" pitchFamily="18" charset="-128"/>
              <a:ea typeface="UD デジタル 教科書体 NK-B" panose="02020700000000000000" pitchFamily="18" charset="-128"/>
            </a:endParaRPr>
          </a:p>
          <a:p>
            <a:pPr algn="just"/>
            <a:endParaRPr kumimoji="1" lang="en-US" altLang="ja-JP" sz="2000" dirty="0">
              <a:solidFill>
                <a:schemeClr val="tx1"/>
              </a:solidFill>
              <a:latin typeface="UD デジタル 教科書体 NK-B" panose="02020700000000000000" pitchFamily="18" charset="-128"/>
              <a:ea typeface="UD デジタル 教科書体 NK-B" panose="02020700000000000000" pitchFamily="18" charset="-128"/>
            </a:endParaRPr>
          </a:p>
        </p:txBody>
      </p:sp>
      <p:sp>
        <p:nvSpPr>
          <p:cNvPr id="24" name="正方形/長方形 23"/>
          <p:cNvSpPr/>
          <p:nvPr/>
        </p:nvSpPr>
        <p:spPr>
          <a:xfrm>
            <a:off x="1093783" y="6234216"/>
            <a:ext cx="3164539" cy="5342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kumimoji="1" lang="en-US" altLang="ja-JP" sz="1200" dirty="0" smtClean="0">
                <a:solidFill>
                  <a:schemeClr val="tx1"/>
                </a:solidFill>
                <a:latin typeface="UD デジタル 教科書体 NK-B" panose="02020700000000000000" pitchFamily="18" charset="-128"/>
                <a:ea typeface="UD デジタル 教科書体 NK-B" panose="02020700000000000000" pitchFamily="18" charset="-128"/>
              </a:rPr>
              <a:t>※</a:t>
            </a:r>
            <a:r>
              <a:rPr kumimoji="1" lang="ja-JP" altLang="en-US" sz="1200" dirty="0" smtClean="0">
                <a:solidFill>
                  <a:schemeClr val="tx1"/>
                </a:solidFill>
                <a:latin typeface="UD デジタル 教科書体 NK-B" panose="02020700000000000000" pitchFamily="18" charset="-128"/>
                <a:ea typeface="UD デジタル 教科書体 NK-B" panose="02020700000000000000" pitchFamily="18" charset="-128"/>
              </a:rPr>
              <a:t>１：１２月２日～運用開始　　　</a:t>
            </a:r>
            <a:endParaRPr kumimoji="1" lang="en-US" altLang="ja-JP" sz="1200" dirty="0" smtClean="0">
              <a:solidFill>
                <a:schemeClr val="tx1"/>
              </a:solidFill>
              <a:latin typeface="UD デジタル 教科書体 NK-B" panose="02020700000000000000" pitchFamily="18" charset="-128"/>
              <a:ea typeface="UD デジタル 教科書体 NK-B" panose="02020700000000000000" pitchFamily="18" charset="-128"/>
            </a:endParaRPr>
          </a:p>
          <a:p>
            <a:r>
              <a:rPr kumimoji="1" lang="en-US" altLang="ja-JP" sz="1200" dirty="0" smtClean="0">
                <a:solidFill>
                  <a:schemeClr val="tx1"/>
                </a:solidFill>
                <a:latin typeface="UD デジタル 教科書体 NK-B" panose="02020700000000000000" pitchFamily="18" charset="-128"/>
                <a:ea typeface="UD デジタル 教科書体 NK-B" panose="02020700000000000000" pitchFamily="18" charset="-128"/>
              </a:rPr>
              <a:t>※</a:t>
            </a:r>
            <a:r>
              <a:rPr kumimoji="1" lang="ja-JP" altLang="en-US" sz="1200" dirty="0" smtClean="0">
                <a:solidFill>
                  <a:schemeClr val="tx1"/>
                </a:solidFill>
                <a:latin typeface="UD デジタル 教科書体 NK-B" panose="02020700000000000000" pitchFamily="18" charset="-128"/>
                <a:ea typeface="UD デジタル 教科書体 NK-B" panose="02020700000000000000" pitchFamily="18" charset="-128"/>
              </a:rPr>
              <a:t>２：１２月１</a:t>
            </a:r>
            <a:r>
              <a:rPr kumimoji="1" lang="ja-JP" altLang="en-US" sz="1200" dirty="0">
                <a:solidFill>
                  <a:schemeClr val="tx1"/>
                </a:solidFill>
                <a:latin typeface="UD デジタル 教科書体 NK-B" panose="02020700000000000000" pitchFamily="18" charset="-128"/>
                <a:ea typeface="UD デジタル 教科書体 NK-B" panose="02020700000000000000" pitchFamily="18" charset="-128"/>
              </a:rPr>
              <a:t>０</a:t>
            </a:r>
            <a:r>
              <a:rPr kumimoji="1" lang="ja-JP" altLang="en-US" sz="1200" dirty="0" smtClean="0">
                <a:solidFill>
                  <a:schemeClr val="tx1"/>
                </a:solidFill>
                <a:latin typeface="UD デジタル 教科書体 NK-B" panose="02020700000000000000" pitchFamily="18" charset="-128"/>
                <a:ea typeface="UD デジタル 教科書体 NK-B" panose="02020700000000000000" pitchFamily="18" charset="-128"/>
              </a:rPr>
              <a:t>日～運用開始</a:t>
            </a:r>
            <a:endParaRPr kumimoji="1" lang="en-US" altLang="ja-JP" sz="1200" dirty="0">
              <a:solidFill>
                <a:schemeClr val="tx1"/>
              </a:solidFill>
              <a:latin typeface="UD デジタル 教科書体 NK-B" panose="02020700000000000000" pitchFamily="18" charset="-128"/>
              <a:ea typeface="UD デジタル 教科書体 NK-B" panose="02020700000000000000" pitchFamily="18" charset="-128"/>
            </a:endParaRPr>
          </a:p>
        </p:txBody>
      </p:sp>
      <p:sp>
        <p:nvSpPr>
          <p:cNvPr id="23" name="正方形/長方形 22"/>
          <p:cNvSpPr/>
          <p:nvPr/>
        </p:nvSpPr>
        <p:spPr>
          <a:xfrm>
            <a:off x="7256672" y="3431858"/>
            <a:ext cx="2431896" cy="2605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kumimoji="1" lang="ja-JP" altLang="en-US" sz="1600" dirty="0">
                <a:solidFill>
                  <a:schemeClr val="tx1"/>
                </a:solidFill>
                <a:latin typeface="UD デジタル 教科書体 NK-B" panose="02020700000000000000" pitchFamily="18" charset="-128"/>
                <a:ea typeface="UD デジタル 教科書体 NK-B" panose="02020700000000000000" pitchFamily="18" charset="-128"/>
              </a:rPr>
              <a:t>　</a:t>
            </a:r>
            <a:r>
              <a:rPr kumimoji="1" lang="ja-JP" altLang="en-US" sz="1400" dirty="0" smtClean="0">
                <a:solidFill>
                  <a:schemeClr val="tx1"/>
                </a:solidFill>
                <a:latin typeface="UD デジタル 教科書体 NK-B" panose="02020700000000000000" pitchFamily="18" charset="-128"/>
                <a:ea typeface="UD デジタル 教科書体 NK-B" panose="02020700000000000000" pitchFamily="18" charset="-128"/>
              </a:rPr>
              <a:t>（１２月２</a:t>
            </a:r>
            <a:r>
              <a:rPr kumimoji="1" lang="ja-JP" altLang="en-US" sz="1400" dirty="0">
                <a:solidFill>
                  <a:schemeClr val="tx1"/>
                </a:solidFill>
                <a:latin typeface="UD デジタル 教科書体 NK-B" panose="02020700000000000000" pitchFamily="18" charset="-128"/>
                <a:ea typeface="UD デジタル 教科書体 NK-B" panose="02020700000000000000" pitchFamily="18" charset="-128"/>
              </a:rPr>
              <a:t>１</a:t>
            </a:r>
            <a:r>
              <a:rPr kumimoji="1" lang="ja-JP" altLang="en-US" sz="1400" dirty="0" smtClean="0">
                <a:solidFill>
                  <a:schemeClr val="tx1"/>
                </a:solidFill>
                <a:latin typeface="UD デジタル 教科書体 NK-B" panose="02020700000000000000" pitchFamily="18" charset="-128"/>
                <a:ea typeface="UD デジタル 教科書体 NK-B" panose="02020700000000000000" pitchFamily="18" charset="-128"/>
              </a:rPr>
              <a:t>日現在）</a:t>
            </a:r>
            <a:r>
              <a:rPr kumimoji="1" lang="ja-JP" altLang="en-US" sz="1600" dirty="0">
                <a:solidFill>
                  <a:schemeClr val="tx1"/>
                </a:solidFill>
                <a:latin typeface="UD デジタル 教科書体 NK-B" panose="02020700000000000000" pitchFamily="18" charset="-128"/>
                <a:ea typeface="UD デジタル 教科書体 NK-B" panose="02020700000000000000" pitchFamily="18" charset="-128"/>
              </a:rPr>
              <a:t>　</a:t>
            </a:r>
            <a:r>
              <a:rPr kumimoji="1" lang="ja-JP" altLang="en-US" sz="1600" dirty="0" smtClean="0">
                <a:solidFill>
                  <a:schemeClr val="tx1"/>
                </a:solidFill>
                <a:latin typeface="UD デジタル 教科書体 NK-B" panose="02020700000000000000" pitchFamily="18" charset="-128"/>
                <a:ea typeface="UD デジタル 教科書体 NK-B" panose="02020700000000000000" pitchFamily="18" charset="-128"/>
              </a:rPr>
              <a:t>　</a:t>
            </a:r>
            <a:endParaRPr kumimoji="1" lang="en-US" altLang="ja-JP" sz="1600" dirty="0" smtClean="0">
              <a:solidFill>
                <a:schemeClr val="tx1"/>
              </a:solidFill>
              <a:latin typeface="UD デジタル 教科書体 NK-B" panose="02020700000000000000" pitchFamily="18" charset="-128"/>
              <a:ea typeface="UD デジタル 教科書体 NK-B" panose="02020700000000000000" pitchFamily="18" charset="-128"/>
            </a:endParaRPr>
          </a:p>
          <a:p>
            <a:r>
              <a:rPr kumimoji="1" lang="ja-JP" altLang="en-US" sz="1600" dirty="0" smtClean="0">
                <a:solidFill>
                  <a:schemeClr val="tx1"/>
                </a:solidFill>
                <a:latin typeface="UD デジタル 教科書体 NK-B" panose="02020700000000000000" pitchFamily="18" charset="-128"/>
                <a:ea typeface="UD デジタル 教科書体 NK-B" panose="02020700000000000000" pitchFamily="18" charset="-128"/>
              </a:rPr>
              <a:t>　　</a:t>
            </a:r>
            <a:endParaRPr kumimoji="1" lang="ja-JP" altLang="en-US" sz="1600" dirty="0">
              <a:solidFill>
                <a:schemeClr val="tx1"/>
              </a:solidFill>
              <a:latin typeface="UD デジタル 教科書体 NK-B" panose="02020700000000000000" pitchFamily="18" charset="-128"/>
              <a:ea typeface="UD デジタル 教科書体 NK-B" panose="02020700000000000000" pitchFamily="18" charset="-128"/>
            </a:endParaRPr>
          </a:p>
          <a:p>
            <a:pPr>
              <a:lnSpc>
                <a:spcPct val="150000"/>
              </a:lnSpc>
            </a:pPr>
            <a:r>
              <a:rPr kumimoji="1" lang="ja-JP" altLang="en-US" dirty="0">
                <a:solidFill>
                  <a:schemeClr val="tx1"/>
                </a:solidFill>
                <a:latin typeface="UD デジタル 教科書体 NK-B" panose="02020700000000000000" pitchFamily="18" charset="-128"/>
                <a:ea typeface="UD デジタル 教科書体 NK-B" panose="02020700000000000000" pitchFamily="18" charset="-128"/>
              </a:rPr>
              <a:t>　</a:t>
            </a:r>
            <a:r>
              <a:rPr kumimoji="1" lang="ja-JP" altLang="en-US" dirty="0" smtClean="0">
                <a:solidFill>
                  <a:schemeClr val="tx1"/>
                </a:solidFill>
                <a:latin typeface="UD デジタル 教科書体 NK-B" panose="02020700000000000000" pitchFamily="18" charset="-128"/>
                <a:ea typeface="UD デジタル 教科書体 NK-B" panose="02020700000000000000" pitchFamily="18" charset="-128"/>
              </a:rPr>
              <a:t>　</a:t>
            </a:r>
            <a:endParaRPr kumimoji="1" lang="en-US" altLang="ja-JP" sz="2000" dirty="0" smtClean="0">
              <a:solidFill>
                <a:schemeClr val="tx1"/>
              </a:solidFill>
              <a:latin typeface="UD デジタル 教科書体 NK-B" panose="02020700000000000000" pitchFamily="18" charset="-128"/>
              <a:ea typeface="UD デジタル 教科書体 NK-B" panose="02020700000000000000" pitchFamily="18" charset="-128"/>
            </a:endParaRPr>
          </a:p>
          <a:p>
            <a:pPr algn="just"/>
            <a:endParaRPr kumimoji="1" lang="en-US" altLang="ja-JP" dirty="0">
              <a:solidFill>
                <a:schemeClr val="tx1"/>
              </a:solidFill>
              <a:latin typeface="UD デジタル 教科書体 NK-B" panose="02020700000000000000" pitchFamily="18" charset="-128"/>
              <a:ea typeface="UD デジタル 教科書体 NK-B" panose="02020700000000000000" pitchFamily="18" charset="-128"/>
            </a:endParaRPr>
          </a:p>
        </p:txBody>
      </p:sp>
      <p:sp>
        <p:nvSpPr>
          <p:cNvPr id="2" name="正方形/長方形 1"/>
          <p:cNvSpPr/>
          <p:nvPr/>
        </p:nvSpPr>
        <p:spPr>
          <a:xfrm>
            <a:off x="4333355" y="944965"/>
            <a:ext cx="5058996" cy="746986"/>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400" dirty="0" smtClean="0">
                <a:solidFill>
                  <a:schemeClr val="tx1"/>
                </a:solidFill>
                <a:latin typeface="UD デジタル 教科書体 NK-B" panose="02020700000000000000" pitchFamily="18" charset="-128"/>
                <a:ea typeface="UD デジタル 教科書体 NK-B" panose="02020700000000000000" pitchFamily="18" charset="-128"/>
              </a:rPr>
              <a:t>陽性者の宿泊療養施設として運用するとともに、待機中であった施設の一部をオミクロン株濃厚接触者専用施設として活用、また、国の帰国待機者向け施設</a:t>
            </a:r>
            <a:r>
              <a:rPr kumimoji="1" lang="ja-JP" altLang="en-US" sz="1400" dirty="0">
                <a:solidFill>
                  <a:schemeClr val="tx1"/>
                </a:solidFill>
                <a:latin typeface="UD デジタル 教科書体 NK-B" panose="02020700000000000000" pitchFamily="18" charset="-128"/>
                <a:ea typeface="UD デジタル 教科書体 NK-B" panose="02020700000000000000" pitchFamily="18" charset="-128"/>
              </a:rPr>
              <a:t>と</a:t>
            </a:r>
            <a:r>
              <a:rPr kumimoji="1" lang="ja-JP" altLang="en-US" sz="1400" dirty="0" smtClean="0">
                <a:solidFill>
                  <a:schemeClr val="tx1"/>
                </a:solidFill>
                <a:latin typeface="UD デジタル 教科書体 NK-B" panose="02020700000000000000" pitchFamily="18" charset="-128"/>
                <a:ea typeface="UD デジタル 教科書体 NK-B" panose="02020700000000000000" pitchFamily="18" charset="-128"/>
              </a:rPr>
              <a:t>して提供</a:t>
            </a:r>
            <a:endParaRPr kumimoji="1" lang="ja-JP" altLang="en-US" sz="1400" dirty="0">
              <a:latin typeface="UD デジタル 教科書体 NK-B" panose="02020700000000000000" pitchFamily="18" charset="-128"/>
              <a:ea typeface="UD デジタル 教科書体 NK-B" panose="02020700000000000000" pitchFamily="18" charset="-128"/>
            </a:endParaRPr>
          </a:p>
        </p:txBody>
      </p:sp>
      <p:graphicFrame>
        <p:nvGraphicFramePr>
          <p:cNvPr id="3" name="表 2"/>
          <p:cNvGraphicFramePr>
            <a:graphicFrameLocks noGrp="1"/>
          </p:cNvGraphicFramePr>
          <p:nvPr>
            <p:extLst>
              <p:ext uri="{D42A27DB-BD31-4B8C-83A1-F6EECF244321}">
                <p14:modId xmlns:p14="http://schemas.microsoft.com/office/powerpoint/2010/main" val="2460623807"/>
              </p:ext>
            </p:extLst>
          </p:nvPr>
        </p:nvGraphicFramePr>
        <p:xfrm>
          <a:off x="578000" y="3780640"/>
          <a:ext cx="8850377" cy="2303073"/>
        </p:xfrm>
        <a:graphic>
          <a:graphicData uri="http://schemas.openxmlformats.org/drawingml/2006/table">
            <a:tbl>
              <a:tblPr firstRow="1" bandRow="1">
                <a:tableStyleId>{5C22544A-7EE6-4342-B048-85BDC9FD1C3A}</a:tableStyleId>
              </a:tblPr>
              <a:tblGrid>
                <a:gridCol w="4908400">
                  <a:extLst>
                    <a:ext uri="{9D8B030D-6E8A-4147-A177-3AD203B41FA5}">
                      <a16:colId xmlns:a16="http://schemas.microsoft.com/office/drawing/2014/main" val="241950187"/>
                    </a:ext>
                  </a:extLst>
                </a:gridCol>
                <a:gridCol w="1046922">
                  <a:extLst>
                    <a:ext uri="{9D8B030D-6E8A-4147-A177-3AD203B41FA5}">
                      <a16:colId xmlns:a16="http://schemas.microsoft.com/office/drawing/2014/main" val="4239424496"/>
                    </a:ext>
                  </a:extLst>
                </a:gridCol>
                <a:gridCol w="1607168">
                  <a:extLst>
                    <a:ext uri="{9D8B030D-6E8A-4147-A177-3AD203B41FA5}">
                      <a16:colId xmlns:a16="http://schemas.microsoft.com/office/drawing/2014/main" val="31306386"/>
                    </a:ext>
                  </a:extLst>
                </a:gridCol>
                <a:gridCol w="1287887">
                  <a:extLst>
                    <a:ext uri="{9D8B030D-6E8A-4147-A177-3AD203B41FA5}">
                      <a16:colId xmlns:a16="http://schemas.microsoft.com/office/drawing/2014/main" val="2197957723"/>
                    </a:ext>
                  </a:extLst>
                </a:gridCol>
              </a:tblGrid>
              <a:tr h="448873">
                <a:tc>
                  <a:txBody>
                    <a:bodyPr/>
                    <a:lstStyle/>
                    <a:p>
                      <a:pPr algn="ctr"/>
                      <a:r>
                        <a:rPr kumimoji="1" lang="ja-JP" altLang="en-US" dirty="0" smtClean="0">
                          <a:latin typeface="UD デジタル 教科書体 NK-B" panose="02020700000000000000" pitchFamily="18" charset="-128"/>
                          <a:ea typeface="UD デジタル 教科書体 NK-B" panose="02020700000000000000" pitchFamily="18" charset="-128"/>
                        </a:rPr>
                        <a:t>宿泊療養施設</a:t>
                      </a:r>
                      <a:endParaRPr kumimoji="1" lang="ja-JP" altLang="en-US" dirty="0">
                        <a:latin typeface="UD デジタル 教科書体 NK-B" panose="02020700000000000000" pitchFamily="18" charset="-128"/>
                        <a:ea typeface="UD デジタル 教科書体 NK-B" panose="02020700000000000000" pitchFamily="18" charset="-128"/>
                      </a:endParaRPr>
                    </a:p>
                  </a:txBody>
                  <a:tcPr anchor="ctr"/>
                </a:tc>
                <a:tc>
                  <a:txBody>
                    <a:bodyPr/>
                    <a:lstStyle/>
                    <a:p>
                      <a:pPr algn="ctr"/>
                      <a:r>
                        <a:rPr kumimoji="1" lang="ja-JP" altLang="en-US" dirty="0" smtClean="0">
                          <a:latin typeface="UD デジタル 教科書体 NK-B" panose="02020700000000000000" pitchFamily="18" charset="-128"/>
                          <a:ea typeface="UD デジタル 教科書体 NK-B" panose="02020700000000000000" pitchFamily="18" charset="-128"/>
                        </a:rPr>
                        <a:t>施設数</a:t>
                      </a:r>
                      <a:endParaRPr kumimoji="1" lang="ja-JP" altLang="en-US" dirty="0">
                        <a:latin typeface="UD デジタル 教科書体 NK-B" panose="02020700000000000000" pitchFamily="18" charset="-128"/>
                        <a:ea typeface="UD デジタル 教科書体 NK-B" panose="02020700000000000000" pitchFamily="18" charset="-128"/>
                      </a:endParaRPr>
                    </a:p>
                  </a:txBody>
                  <a:tcPr anchor="ctr"/>
                </a:tc>
                <a:tc>
                  <a:txBody>
                    <a:bodyPr/>
                    <a:lstStyle/>
                    <a:p>
                      <a:pPr algn="ctr"/>
                      <a:r>
                        <a:rPr kumimoji="1" lang="ja-JP" altLang="en-US" dirty="0" smtClean="0">
                          <a:latin typeface="UD デジタル 教科書体 NK-B" panose="02020700000000000000" pitchFamily="18" charset="-128"/>
                          <a:ea typeface="UD デジタル 教科書体 NK-B" panose="02020700000000000000" pitchFamily="18" charset="-128"/>
                        </a:rPr>
                        <a:t>室数</a:t>
                      </a:r>
                      <a:endParaRPr kumimoji="1" lang="ja-JP" altLang="en-US" dirty="0">
                        <a:latin typeface="UD デジタル 教科書体 NK-B" panose="02020700000000000000" pitchFamily="18" charset="-128"/>
                        <a:ea typeface="UD デジタル 教科書体 NK-B" panose="02020700000000000000" pitchFamily="18" charset="-128"/>
                      </a:endParaRPr>
                    </a:p>
                  </a:txBody>
                  <a:tcPr anchor="ctr"/>
                </a:tc>
                <a:tc>
                  <a:txBody>
                    <a:bodyPr/>
                    <a:lstStyle/>
                    <a:p>
                      <a:pPr algn="ctr"/>
                      <a:r>
                        <a:rPr kumimoji="1" lang="ja-JP" altLang="en-US" dirty="0" smtClean="0">
                          <a:latin typeface="UD デジタル 教科書体 NK-B" panose="02020700000000000000" pitchFamily="18" charset="-128"/>
                          <a:ea typeface="UD デジタル 教科書体 NK-B" panose="02020700000000000000" pitchFamily="18" charset="-128"/>
                        </a:rPr>
                        <a:t>入所者数</a:t>
                      </a:r>
                      <a:endParaRPr kumimoji="1" lang="ja-JP" altLang="en-US" dirty="0">
                        <a:latin typeface="UD デジタル 教科書体 NK-B" panose="02020700000000000000" pitchFamily="18" charset="-128"/>
                        <a:ea typeface="UD デジタル 教科書体 NK-B" panose="02020700000000000000" pitchFamily="18" charset="-128"/>
                      </a:endParaRPr>
                    </a:p>
                  </a:txBody>
                  <a:tcPr anchor="ctr"/>
                </a:tc>
                <a:extLst>
                  <a:ext uri="{0D108BD9-81ED-4DB2-BD59-A6C34878D82A}">
                    <a16:rowId xmlns:a16="http://schemas.microsoft.com/office/drawing/2014/main" val="1609318503"/>
                  </a:ext>
                </a:extLst>
              </a:tr>
              <a:tr h="370840">
                <a:tc>
                  <a:txBody>
                    <a:bodyPr/>
                    <a:lstStyle/>
                    <a:p>
                      <a:r>
                        <a:rPr kumimoji="1" lang="ja-JP" altLang="en-US" dirty="0" smtClean="0">
                          <a:latin typeface="UD デジタル 教科書体 NK-B" panose="02020700000000000000" pitchFamily="18" charset="-128"/>
                          <a:ea typeface="UD デジタル 教科書体 NK-B" panose="02020700000000000000" pitchFamily="18" charset="-128"/>
                        </a:rPr>
                        <a:t>運用施設</a:t>
                      </a:r>
                      <a:endParaRPr kumimoji="1" lang="ja-JP" altLang="en-US" dirty="0">
                        <a:latin typeface="UD デジタル 教科書体 NK-B" panose="02020700000000000000" pitchFamily="18" charset="-128"/>
                        <a:ea typeface="UD デジタル 教科書体 NK-B" panose="02020700000000000000" pitchFamily="18" charset="-128"/>
                      </a:endParaRPr>
                    </a:p>
                  </a:txBody>
                  <a:tcPr anchor="ctr"/>
                </a:tc>
                <a:tc>
                  <a:txBody>
                    <a:bodyPr/>
                    <a:lstStyle/>
                    <a:p>
                      <a:pPr algn="r"/>
                      <a:r>
                        <a:rPr kumimoji="1" lang="ja-JP" altLang="en-US" dirty="0" smtClean="0">
                          <a:latin typeface="UD デジタル 教科書体 NK-B" panose="02020700000000000000" pitchFamily="18" charset="-128"/>
                          <a:ea typeface="UD デジタル 教科書体 NK-B" panose="02020700000000000000" pitchFamily="18" charset="-128"/>
                        </a:rPr>
                        <a:t>８</a:t>
                      </a:r>
                      <a:endParaRPr kumimoji="1" lang="ja-JP" altLang="en-US" dirty="0">
                        <a:latin typeface="UD デジタル 教科書体 NK-B" panose="02020700000000000000" pitchFamily="18" charset="-128"/>
                        <a:ea typeface="UD デジタル 教科書体 NK-B" panose="02020700000000000000" pitchFamily="18" charset="-128"/>
                      </a:endParaRPr>
                    </a:p>
                  </a:txBody>
                  <a:tcPr anchor="ctr"/>
                </a:tc>
                <a:tc>
                  <a:txBody>
                    <a:bodyPr/>
                    <a:lstStyle/>
                    <a:p>
                      <a:pPr algn="r"/>
                      <a:r>
                        <a:rPr kumimoji="1" lang="ja-JP" altLang="en-US" dirty="0" smtClean="0">
                          <a:latin typeface="UD デジタル 教科書体 NK-B" panose="02020700000000000000" pitchFamily="18" charset="-128"/>
                          <a:ea typeface="UD デジタル 教科書体 NK-B" panose="02020700000000000000" pitchFamily="18" charset="-128"/>
                        </a:rPr>
                        <a:t>２，１０４</a:t>
                      </a:r>
                      <a:endParaRPr kumimoji="1" lang="ja-JP" altLang="en-US" dirty="0">
                        <a:latin typeface="UD デジタル 教科書体 NK-B" panose="02020700000000000000" pitchFamily="18" charset="-128"/>
                        <a:ea typeface="UD デジタル 教科書体 NK-B" panose="02020700000000000000" pitchFamily="18" charset="-128"/>
                      </a:endParaRPr>
                    </a:p>
                  </a:txBody>
                  <a:tcPr anchor="ctr"/>
                </a:tc>
                <a:tc>
                  <a:txBody>
                    <a:bodyPr/>
                    <a:lstStyle/>
                    <a:p>
                      <a:pPr algn="r"/>
                      <a:r>
                        <a:rPr kumimoji="1" lang="ja-JP" altLang="en-US" dirty="0" smtClean="0">
                          <a:latin typeface="UD デジタル 教科書体 NK-B" panose="02020700000000000000" pitchFamily="18" charset="-128"/>
                          <a:ea typeface="UD デジタル 教科書体 NK-B" panose="02020700000000000000" pitchFamily="18" charset="-128"/>
                        </a:rPr>
                        <a:t>２４</a:t>
                      </a:r>
                      <a:endParaRPr kumimoji="1" lang="ja-JP" altLang="en-US" dirty="0">
                        <a:latin typeface="UD デジタル 教科書体 NK-B" panose="02020700000000000000" pitchFamily="18" charset="-128"/>
                        <a:ea typeface="UD デジタル 教科書体 NK-B" panose="02020700000000000000" pitchFamily="18" charset="-128"/>
                      </a:endParaRPr>
                    </a:p>
                  </a:txBody>
                  <a:tcPr anchor="ctr"/>
                </a:tc>
                <a:extLst>
                  <a:ext uri="{0D108BD9-81ED-4DB2-BD59-A6C34878D82A}">
                    <a16:rowId xmlns:a16="http://schemas.microsoft.com/office/drawing/2014/main" val="3806628144"/>
                  </a:ext>
                </a:extLst>
              </a:tr>
              <a:tr h="370840">
                <a:tc>
                  <a:txBody>
                    <a:bodyPr/>
                    <a:lstStyle/>
                    <a:p>
                      <a:r>
                        <a:rPr kumimoji="1" lang="ja-JP" altLang="en-US" dirty="0" smtClean="0">
                          <a:latin typeface="UD デジタル 教科書体 NK-B" panose="02020700000000000000" pitchFamily="18" charset="-128"/>
                          <a:ea typeface="UD デジタル 教科書体 NK-B" panose="02020700000000000000" pitchFamily="18" charset="-128"/>
                        </a:rPr>
                        <a:t>待機中施設</a:t>
                      </a:r>
                      <a:endParaRPr kumimoji="1" lang="ja-JP" altLang="en-US" dirty="0">
                        <a:latin typeface="UD デジタル 教科書体 NK-B" panose="02020700000000000000" pitchFamily="18" charset="-128"/>
                        <a:ea typeface="UD デジタル 教科書体 NK-B" panose="02020700000000000000" pitchFamily="18" charset="-128"/>
                      </a:endParaRPr>
                    </a:p>
                  </a:txBody>
                  <a:tcPr anchor="ctr"/>
                </a:tc>
                <a:tc>
                  <a:txBody>
                    <a:bodyPr/>
                    <a:lstStyle/>
                    <a:p>
                      <a:pPr algn="r"/>
                      <a:r>
                        <a:rPr kumimoji="1" lang="ja-JP" altLang="en-US" dirty="0" smtClean="0">
                          <a:latin typeface="UD デジタル 教科書体 NK-B" panose="02020700000000000000" pitchFamily="18" charset="-128"/>
                          <a:ea typeface="UD デジタル 教科書体 NK-B" panose="02020700000000000000" pitchFamily="18" charset="-128"/>
                        </a:rPr>
                        <a:t>１１</a:t>
                      </a:r>
                      <a:endParaRPr kumimoji="1" lang="ja-JP" altLang="en-US" dirty="0">
                        <a:latin typeface="UD デジタル 教科書体 NK-B" panose="02020700000000000000" pitchFamily="18" charset="-128"/>
                        <a:ea typeface="UD デジタル 教科書体 NK-B" panose="02020700000000000000" pitchFamily="18" charset="-128"/>
                      </a:endParaRPr>
                    </a:p>
                  </a:txBody>
                  <a:tcPr anchor="ctr"/>
                </a:tc>
                <a:tc>
                  <a:txBody>
                    <a:bodyPr/>
                    <a:lstStyle/>
                    <a:p>
                      <a:pPr algn="r"/>
                      <a:r>
                        <a:rPr kumimoji="1" lang="ja-JP" altLang="en-US" dirty="0" smtClean="0">
                          <a:latin typeface="UD デジタル 教科書体 NK-B" panose="02020700000000000000" pitchFamily="18" charset="-128"/>
                          <a:ea typeface="UD デジタル 教科書体 NK-B" panose="02020700000000000000" pitchFamily="18" charset="-128"/>
                        </a:rPr>
                        <a:t>２，６１８</a:t>
                      </a:r>
                      <a:endParaRPr kumimoji="1" lang="ja-JP" altLang="en-US" dirty="0">
                        <a:latin typeface="UD デジタル 教科書体 NK-B" panose="02020700000000000000" pitchFamily="18" charset="-128"/>
                        <a:ea typeface="UD デジタル 教科書体 NK-B" panose="02020700000000000000" pitchFamily="18" charset="-128"/>
                      </a:endParaRPr>
                    </a:p>
                  </a:txBody>
                  <a:tcPr anchor="ctr"/>
                </a:tc>
                <a:tc>
                  <a:txBody>
                    <a:bodyPr/>
                    <a:lstStyle/>
                    <a:p>
                      <a:pPr algn="r"/>
                      <a:r>
                        <a:rPr kumimoji="1" lang="en-US" altLang="ja-JP" dirty="0" smtClean="0">
                          <a:latin typeface="UD デジタル 教科書体 NK-B" panose="02020700000000000000" pitchFamily="18" charset="-128"/>
                          <a:ea typeface="UD デジタル 教科書体 NK-B" panose="02020700000000000000" pitchFamily="18" charset="-128"/>
                        </a:rPr>
                        <a:t>―</a:t>
                      </a:r>
                      <a:endParaRPr kumimoji="1" lang="ja-JP" altLang="en-US" dirty="0">
                        <a:latin typeface="UD デジタル 教科書体 NK-B" panose="02020700000000000000" pitchFamily="18" charset="-128"/>
                        <a:ea typeface="UD デジタル 教科書体 NK-B" panose="02020700000000000000" pitchFamily="18" charset="-128"/>
                      </a:endParaRPr>
                    </a:p>
                  </a:txBody>
                  <a:tcPr anchor="ctr"/>
                </a:tc>
                <a:extLst>
                  <a:ext uri="{0D108BD9-81ED-4DB2-BD59-A6C34878D82A}">
                    <a16:rowId xmlns:a16="http://schemas.microsoft.com/office/drawing/2014/main" val="2118764769"/>
                  </a:ext>
                </a:extLst>
              </a:tr>
              <a:tr h="370840">
                <a:tc>
                  <a:txBody>
                    <a:bodyPr/>
                    <a:lstStyle/>
                    <a:p>
                      <a:r>
                        <a:rPr kumimoji="1" lang="ja-JP" altLang="en-US" dirty="0" smtClean="0">
                          <a:latin typeface="UD デジタル 教科書体 NK-B" panose="02020700000000000000" pitchFamily="18" charset="-128"/>
                          <a:ea typeface="UD デジタル 教科書体 NK-B" panose="02020700000000000000" pitchFamily="18" charset="-128"/>
                        </a:rPr>
                        <a:t>オミクロン株濃厚接触者専用施設（府運営）</a:t>
                      </a:r>
                      <a:endParaRPr kumimoji="1" lang="ja-JP" altLang="en-US" sz="1200" dirty="0">
                        <a:latin typeface="UD デジタル 教科書体 NK-B" panose="02020700000000000000" pitchFamily="18" charset="-128"/>
                        <a:ea typeface="UD デジタル 教科書体 NK-B" panose="02020700000000000000" pitchFamily="18" charset="-128"/>
                      </a:endParaRPr>
                    </a:p>
                  </a:txBody>
                  <a:tcPr anchor="ctr"/>
                </a:tc>
                <a:tc>
                  <a:txBody>
                    <a:bodyPr/>
                    <a:lstStyle/>
                    <a:p>
                      <a:pPr algn="r"/>
                      <a:r>
                        <a:rPr kumimoji="1" lang="ja-JP" altLang="en-US" dirty="0" smtClean="0">
                          <a:latin typeface="UD デジタル 教科書体 NK-B" panose="02020700000000000000" pitchFamily="18" charset="-128"/>
                          <a:ea typeface="UD デジタル 教科書体 NK-B" panose="02020700000000000000" pitchFamily="18" charset="-128"/>
                        </a:rPr>
                        <a:t>９</a:t>
                      </a:r>
                      <a:endParaRPr kumimoji="1" lang="ja-JP" altLang="en-US" dirty="0">
                        <a:latin typeface="UD デジタル 教科書体 NK-B" panose="02020700000000000000" pitchFamily="18" charset="-128"/>
                        <a:ea typeface="UD デジタル 教科書体 NK-B" panose="02020700000000000000" pitchFamily="18" charset="-128"/>
                      </a:endParaRPr>
                    </a:p>
                  </a:txBody>
                  <a:tcPr anchor="ctr"/>
                </a:tc>
                <a:tc>
                  <a:txBody>
                    <a:bodyPr/>
                    <a:lstStyle/>
                    <a:p>
                      <a:pPr algn="r"/>
                      <a:r>
                        <a:rPr kumimoji="1" lang="ja-JP" altLang="en-US" dirty="0" smtClean="0">
                          <a:latin typeface="UD デジタル 教科書体 NK-B" panose="02020700000000000000" pitchFamily="18" charset="-128"/>
                          <a:ea typeface="UD デジタル 教科書体 NK-B" panose="02020700000000000000" pitchFamily="18" charset="-128"/>
                        </a:rPr>
                        <a:t>２，４４４</a:t>
                      </a:r>
                      <a:endParaRPr kumimoji="1" lang="ja-JP" altLang="en-US" dirty="0">
                        <a:latin typeface="UD デジタル 教科書体 NK-B" panose="02020700000000000000" pitchFamily="18" charset="-128"/>
                        <a:ea typeface="UD デジタル 教科書体 NK-B" panose="02020700000000000000" pitchFamily="18" charset="-128"/>
                      </a:endParaRPr>
                    </a:p>
                  </a:txBody>
                  <a:tcPr anchor="ctr"/>
                </a:tc>
                <a:tc>
                  <a:txBody>
                    <a:bodyPr/>
                    <a:lstStyle/>
                    <a:p>
                      <a:pPr algn="r"/>
                      <a:r>
                        <a:rPr kumimoji="1" lang="ja-JP" altLang="en-US" dirty="0" smtClean="0">
                          <a:latin typeface="UD デジタル 教科書体 NK-B" panose="02020700000000000000" pitchFamily="18" charset="-128"/>
                          <a:ea typeface="UD デジタル 教科書体 NK-B" panose="02020700000000000000" pitchFamily="18" charset="-128"/>
                        </a:rPr>
                        <a:t>２５３</a:t>
                      </a:r>
                      <a:r>
                        <a:rPr kumimoji="1" lang="en-US" altLang="ja-JP" sz="1200" dirty="0" smtClean="0">
                          <a:latin typeface="UD デジタル 教科書体 NK-B" panose="02020700000000000000" pitchFamily="18" charset="-128"/>
                          <a:ea typeface="UD デジタル 教科書体 NK-B" panose="02020700000000000000" pitchFamily="18" charset="-128"/>
                        </a:rPr>
                        <a:t>※</a:t>
                      </a:r>
                      <a:r>
                        <a:rPr kumimoji="1" lang="ja-JP" altLang="en-US" sz="1200" dirty="0" smtClean="0">
                          <a:latin typeface="UD デジタル 教科書体 NK-B" panose="02020700000000000000" pitchFamily="18" charset="-128"/>
                          <a:ea typeface="UD デジタル 教科書体 NK-B" panose="02020700000000000000" pitchFamily="18" charset="-128"/>
                        </a:rPr>
                        <a:t>１</a:t>
                      </a:r>
                      <a:endParaRPr kumimoji="1" lang="ja-JP" altLang="en-US" sz="1200" dirty="0">
                        <a:latin typeface="UD デジタル 教科書体 NK-B" panose="02020700000000000000" pitchFamily="18" charset="-128"/>
                        <a:ea typeface="UD デジタル 教科書体 NK-B" panose="02020700000000000000" pitchFamily="18" charset="-128"/>
                      </a:endParaRPr>
                    </a:p>
                  </a:txBody>
                  <a:tcPr anchor="ctr"/>
                </a:tc>
                <a:extLst>
                  <a:ext uri="{0D108BD9-81ED-4DB2-BD59-A6C34878D82A}">
                    <a16:rowId xmlns:a16="http://schemas.microsoft.com/office/drawing/2014/main" val="3055575562"/>
                  </a:ext>
                </a:extLst>
              </a:tr>
              <a:tr h="370840">
                <a:tc>
                  <a:txBody>
                    <a:bodyPr/>
                    <a:lstStyle/>
                    <a:p>
                      <a:pPr algn="l"/>
                      <a:r>
                        <a:rPr kumimoji="1" lang="ja-JP" altLang="en-US" dirty="0" smtClean="0">
                          <a:latin typeface="UD デジタル 教科書体 NK-B" panose="02020700000000000000" pitchFamily="18" charset="-128"/>
                          <a:ea typeface="UD デジタル 教科書体 NK-B" panose="02020700000000000000" pitchFamily="18" charset="-128"/>
                        </a:rPr>
                        <a:t>帰国待機者向け国への提供施設（国運営）</a:t>
                      </a:r>
                      <a:endParaRPr kumimoji="1" lang="ja-JP" altLang="en-US" dirty="0">
                        <a:latin typeface="UD デジタル 教科書体 NK-B" panose="02020700000000000000" pitchFamily="18" charset="-128"/>
                        <a:ea typeface="UD デジタル 教科書体 NK-B" panose="02020700000000000000" pitchFamily="18" charset="-128"/>
                      </a:endParaRPr>
                    </a:p>
                  </a:txBody>
                  <a:tcPr anchor="ctr"/>
                </a:tc>
                <a:tc>
                  <a:txBody>
                    <a:bodyPr/>
                    <a:lstStyle/>
                    <a:p>
                      <a:pPr algn="r"/>
                      <a:r>
                        <a:rPr kumimoji="1" lang="ja-JP" altLang="en-US" dirty="0" smtClean="0">
                          <a:latin typeface="UD デジタル 教科書体 NK-B" panose="02020700000000000000" pitchFamily="18" charset="-128"/>
                          <a:ea typeface="UD デジタル 教科書体 NK-B" panose="02020700000000000000" pitchFamily="18" charset="-128"/>
                        </a:rPr>
                        <a:t>４</a:t>
                      </a:r>
                      <a:endParaRPr kumimoji="1" lang="ja-JP" altLang="en-US" dirty="0">
                        <a:latin typeface="UD デジタル 教科書体 NK-B" panose="02020700000000000000" pitchFamily="18" charset="-128"/>
                        <a:ea typeface="UD デジタル 教科書体 NK-B" panose="02020700000000000000" pitchFamily="18" charset="-128"/>
                      </a:endParaRPr>
                    </a:p>
                  </a:txBody>
                  <a:tcPr anchor="ctr"/>
                </a:tc>
                <a:tc>
                  <a:txBody>
                    <a:bodyPr/>
                    <a:lstStyle/>
                    <a:p>
                      <a:pPr algn="r"/>
                      <a:r>
                        <a:rPr kumimoji="1" lang="ja-JP" altLang="en-US" dirty="0" smtClean="0">
                          <a:latin typeface="UD デジタル 教科書体 NK-B" panose="02020700000000000000" pitchFamily="18" charset="-128"/>
                          <a:ea typeface="UD デジタル 教科書体 NK-B" panose="02020700000000000000" pitchFamily="18" charset="-128"/>
                        </a:rPr>
                        <a:t>１，３４８</a:t>
                      </a:r>
                      <a:endParaRPr kumimoji="1" lang="ja-JP" altLang="en-US" dirty="0">
                        <a:latin typeface="UD デジタル 教科書体 NK-B" panose="02020700000000000000" pitchFamily="18" charset="-128"/>
                        <a:ea typeface="UD デジタル 教科書体 NK-B" panose="02020700000000000000" pitchFamily="18" charset="-128"/>
                      </a:endParaRPr>
                    </a:p>
                  </a:txBody>
                  <a:tcPr anchor="ctr"/>
                </a:tc>
                <a:tc>
                  <a:txBody>
                    <a:bodyPr/>
                    <a:lstStyle/>
                    <a:p>
                      <a:pPr algn="r"/>
                      <a:r>
                        <a:rPr kumimoji="1" lang="en-US" altLang="ja-JP" dirty="0" smtClean="0">
                          <a:latin typeface="UD デジタル 教科書体 NK-B" panose="02020700000000000000" pitchFamily="18" charset="-128"/>
                          <a:ea typeface="UD デジタル 教科書体 NK-B" panose="02020700000000000000" pitchFamily="18" charset="-128"/>
                        </a:rPr>
                        <a:t>384</a:t>
                      </a:r>
                      <a:r>
                        <a:rPr kumimoji="1" lang="en-US" altLang="ja-JP" sz="1200" dirty="0" smtClean="0">
                          <a:latin typeface="UD デジタル 教科書体 NK-B" panose="02020700000000000000" pitchFamily="18" charset="-128"/>
                          <a:ea typeface="UD デジタル 教科書体 NK-B" panose="02020700000000000000" pitchFamily="18" charset="-128"/>
                        </a:rPr>
                        <a:t>※</a:t>
                      </a:r>
                      <a:r>
                        <a:rPr kumimoji="1" lang="ja-JP" altLang="en-US" sz="1200" dirty="0" smtClean="0">
                          <a:latin typeface="UD デジタル 教科書体 NK-B" panose="02020700000000000000" pitchFamily="18" charset="-128"/>
                          <a:ea typeface="UD デジタル 教科書体 NK-B" panose="02020700000000000000" pitchFamily="18" charset="-128"/>
                        </a:rPr>
                        <a:t>２</a:t>
                      </a:r>
                      <a:endParaRPr kumimoji="1" lang="ja-JP" altLang="en-US" sz="1200" dirty="0">
                        <a:latin typeface="UD デジタル 教科書体 NK-B" panose="02020700000000000000" pitchFamily="18" charset="-128"/>
                        <a:ea typeface="UD デジタル 教科書体 NK-B" panose="02020700000000000000" pitchFamily="18" charset="-128"/>
                      </a:endParaRPr>
                    </a:p>
                  </a:txBody>
                  <a:tcPr anchor="ctr"/>
                </a:tc>
                <a:extLst>
                  <a:ext uri="{0D108BD9-81ED-4DB2-BD59-A6C34878D82A}">
                    <a16:rowId xmlns:a16="http://schemas.microsoft.com/office/drawing/2014/main" val="624180315"/>
                  </a:ext>
                </a:extLst>
              </a:tr>
              <a:tr h="370840">
                <a:tc>
                  <a:txBody>
                    <a:bodyPr/>
                    <a:lstStyle/>
                    <a:p>
                      <a:pPr algn="ctr"/>
                      <a:r>
                        <a:rPr kumimoji="1" lang="ja-JP" altLang="en-US" dirty="0" smtClean="0">
                          <a:latin typeface="UD デジタル 教科書体 NK-B" panose="02020700000000000000" pitchFamily="18" charset="-128"/>
                          <a:ea typeface="UD デジタル 教科書体 NK-B" panose="02020700000000000000" pitchFamily="18" charset="-128"/>
                        </a:rPr>
                        <a:t>計</a:t>
                      </a:r>
                      <a:endParaRPr kumimoji="1" lang="ja-JP" altLang="en-US" dirty="0">
                        <a:latin typeface="UD デジタル 教科書体 NK-B" panose="02020700000000000000" pitchFamily="18" charset="-128"/>
                        <a:ea typeface="UD デジタル 教科書体 NK-B" panose="02020700000000000000" pitchFamily="18" charset="-128"/>
                      </a:endParaRPr>
                    </a:p>
                  </a:txBody>
                  <a:tcPr anchor="ctr"/>
                </a:tc>
                <a:tc>
                  <a:txBody>
                    <a:bodyPr/>
                    <a:lstStyle/>
                    <a:p>
                      <a:pPr algn="r"/>
                      <a:r>
                        <a:rPr kumimoji="1" lang="ja-JP" altLang="en-US" dirty="0" smtClean="0">
                          <a:latin typeface="UD デジタル 教科書体 NK-B" panose="02020700000000000000" pitchFamily="18" charset="-128"/>
                          <a:ea typeface="UD デジタル 教科書体 NK-B" panose="02020700000000000000" pitchFamily="18" charset="-128"/>
                        </a:rPr>
                        <a:t>３２</a:t>
                      </a:r>
                      <a:endParaRPr kumimoji="1" lang="ja-JP" altLang="en-US" dirty="0">
                        <a:latin typeface="UD デジタル 教科書体 NK-B" panose="02020700000000000000" pitchFamily="18" charset="-128"/>
                        <a:ea typeface="UD デジタル 教科書体 NK-B" panose="02020700000000000000" pitchFamily="18" charset="-128"/>
                      </a:endParaRPr>
                    </a:p>
                  </a:txBody>
                  <a:tcPr anchor="ctr"/>
                </a:tc>
                <a:tc>
                  <a:txBody>
                    <a:bodyPr/>
                    <a:lstStyle/>
                    <a:p>
                      <a:pPr algn="r"/>
                      <a:r>
                        <a:rPr kumimoji="1" lang="ja-JP" altLang="en-US" smtClean="0">
                          <a:latin typeface="UD デジタル 教科書体 NK-B" panose="02020700000000000000" pitchFamily="18" charset="-128"/>
                          <a:ea typeface="UD デジタル 教科書体 NK-B" panose="02020700000000000000" pitchFamily="18" charset="-128"/>
                        </a:rPr>
                        <a:t>８，５１４</a:t>
                      </a:r>
                      <a:endParaRPr kumimoji="1" lang="ja-JP" altLang="en-US" dirty="0">
                        <a:latin typeface="UD デジタル 教科書体 NK-B" panose="02020700000000000000" pitchFamily="18" charset="-128"/>
                        <a:ea typeface="UD デジタル 教科書体 NK-B" panose="02020700000000000000" pitchFamily="18" charset="-128"/>
                      </a:endParaRPr>
                    </a:p>
                  </a:txBody>
                  <a:tcPr anchor="ctr"/>
                </a:tc>
                <a:tc>
                  <a:txBody>
                    <a:bodyPr/>
                    <a:lstStyle/>
                    <a:p>
                      <a:pPr algn="r"/>
                      <a:r>
                        <a:rPr kumimoji="1" lang="en-US" altLang="ja-JP" dirty="0" smtClean="0">
                          <a:latin typeface="UD デジタル 教科書体 NK-B" panose="02020700000000000000" pitchFamily="18" charset="-128"/>
                          <a:ea typeface="UD デジタル 教科書体 NK-B" panose="02020700000000000000" pitchFamily="18" charset="-128"/>
                        </a:rPr>
                        <a:t>661</a:t>
                      </a:r>
                      <a:endParaRPr kumimoji="1" lang="ja-JP" altLang="en-US" dirty="0">
                        <a:latin typeface="UD デジタル 教科書体 NK-B" panose="02020700000000000000" pitchFamily="18" charset="-128"/>
                        <a:ea typeface="UD デジタル 教科書体 NK-B" panose="02020700000000000000" pitchFamily="18" charset="-128"/>
                      </a:endParaRPr>
                    </a:p>
                  </a:txBody>
                  <a:tcPr anchor="ctr"/>
                </a:tc>
                <a:extLst>
                  <a:ext uri="{0D108BD9-81ED-4DB2-BD59-A6C34878D82A}">
                    <a16:rowId xmlns:a16="http://schemas.microsoft.com/office/drawing/2014/main" val="2445178824"/>
                  </a:ext>
                </a:extLst>
              </a:tr>
            </a:tbl>
          </a:graphicData>
        </a:graphic>
      </p:graphicFrame>
      <p:grpSp>
        <p:nvGrpSpPr>
          <p:cNvPr id="18" name="グループ化 17"/>
          <p:cNvGrpSpPr/>
          <p:nvPr/>
        </p:nvGrpSpPr>
        <p:grpSpPr>
          <a:xfrm>
            <a:off x="426507" y="3303235"/>
            <a:ext cx="1861088" cy="360609"/>
            <a:chOff x="734095" y="773898"/>
            <a:chExt cx="1761979" cy="360609"/>
          </a:xfrm>
        </p:grpSpPr>
        <p:sp>
          <p:nvSpPr>
            <p:cNvPr id="19" name="角丸四角形 18"/>
            <p:cNvSpPr/>
            <p:nvPr/>
          </p:nvSpPr>
          <p:spPr>
            <a:xfrm>
              <a:off x="734095" y="773898"/>
              <a:ext cx="1761979" cy="360609"/>
            </a:xfrm>
            <a:prstGeom prst="roundRect">
              <a:avLst>
                <a:gd name="adj" fmla="val 50000"/>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r>
                <a:rPr kumimoji="1" lang="ja-JP" altLang="en-US" dirty="0" smtClean="0">
                  <a:latin typeface="UD デジタル 教科書体 NK-B" panose="02020700000000000000" pitchFamily="18" charset="-128"/>
                  <a:ea typeface="UD デジタル 教科書体 NK-B" panose="02020700000000000000" pitchFamily="18" charset="-128"/>
                </a:rPr>
                <a:t>運用状況</a:t>
              </a:r>
              <a:endParaRPr kumimoji="1" lang="ja-JP" altLang="en-US" dirty="0">
                <a:latin typeface="UD デジタル 教科書体 NK-B" panose="02020700000000000000" pitchFamily="18" charset="-128"/>
                <a:ea typeface="UD デジタル 教科書体 NK-B" panose="02020700000000000000" pitchFamily="18" charset="-128"/>
              </a:endParaRPr>
            </a:p>
          </p:txBody>
        </p:sp>
        <p:sp>
          <p:nvSpPr>
            <p:cNvPr id="20" name="楕円 19"/>
            <p:cNvSpPr/>
            <p:nvPr/>
          </p:nvSpPr>
          <p:spPr>
            <a:xfrm>
              <a:off x="765810" y="810202"/>
              <a:ext cx="288000" cy="288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UD デジタル 教科書体 NK-B" panose="02020700000000000000" pitchFamily="18" charset="-128"/>
                <a:ea typeface="UD デジタル 教科書体 NK-B" panose="02020700000000000000" pitchFamily="18" charset="-128"/>
              </a:endParaRPr>
            </a:p>
          </p:txBody>
        </p:sp>
      </p:grpSp>
      <p:sp>
        <p:nvSpPr>
          <p:cNvPr id="25" name="フローチャート: 組合せ 24"/>
          <p:cNvSpPr/>
          <p:nvPr/>
        </p:nvSpPr>
        <p:spPr>
          <a:xfrm rot="16200000">
            <a:off x="3512523" y="1215351"/>
            <a:ext cx="614107" cy="272818"/>
          </a:xfrm>
          <a:prstGeom prst="flowChartMerg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UD デジタル 教科書体 NK-B" panose="02020700000000000000" pitchFamily="18" charset="-128"/>
              <a:ea typeface="UD デジタル 教科書体 NK-B" panose="02020700000000000000" pitchFamily="18" charset="-128"/>
            </a:endParaRPr>
          </a:p>
        </p:txBody>
      </p:sp>
      <p:pic>
        <p:nvPicPr>
          <p:cNvPr id="4" name="図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176010" y="1902928"/>
            <a:ext cx="1216341" cy="1212876"/>
          </a:xfrm>
          <a:prstGeom prst="rect">
            <a:avLst/>
          </a:prstGeom>
        </p:spPr>
      </p:pic>
    </p:spTree>
    <p:extLst>
      <p:ext uri="{BB962C8B-B14F-4D97-AF65-F5344CB8AC3E}">
        <p14:creationId xmlns:p14="http://schemas.microsoft.com/office/powerpoint/2010/main" val="414964550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405</TotalTime>
  <Words>198</Words>
  <Application>Microsoft Office PowerPoint</Application>
  <PresentationFormat>A4 210 x 297 mm</PresentationFormat>
  <Paragraphs>42</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UD デジタル 教科書体 NK-B</vt:lpstr>
      <vt:lpstr>游ゴシック</vt:lpstr>
      <vt:lpstr>游ゴシック Light</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小城　正樹</dc:creator>
  <cp:lastModifiedBy>松永　あかり</cp:lastModifiedBy>
  <cp:revision>90</cp:revision>
  <cp:lastPrinted>2021-12-21T10:46:13Z</cp:lastPrinted>
  <dcterms:created xsi:type="dcterms:W3CDTF">2021-12-12T23:35:45Z</dcterms:created>
  <dcterms:modified xsi:type="dcterms:W3CDTF">2021-12-22T02:13:46Z</dcterms:modified>
</cp:coreProperties>
</file>