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12" y="72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8969"/>
            <a:ext cx="9905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497852" y="793580"/>
            <a:ext cx="792000" cy="93777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③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時間短縮命令（通知</a:t>
            </a:r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25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492198" y="763020"/>
            <a:ext cx="1116000" cy="96833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8800" bIns="2925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④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への現地確認（命令違反の確認</a:t>
            </a:r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25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944488" y="750135"/>
            <a:ext cx="828000" cy="98122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⑤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356125" y="763020"/>
            <a:ext cx="936000" cy="96833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" rIns="288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3200600" y="811817"/>
            <a:ext cx="828000" cy="9195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36000" tIns="37148" rIns="36000" bIns="3714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4900694" y="1284545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5909576" y="1290370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281802" y="1308657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3181" y="398497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要請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sp>
        <p:nvSpPr>
          <p:cNvPr id="56" name="正方形/長方形 55"/>
          <p:cNvSpPr/>
          <p:nvPr/>
        </p:nvSpPr>
        <p:spPr>
          <a:xfrm>
            <a:off x="4301109" y="380149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命令の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sp>
        <p:nvSpPr>
          <p:cNvPr id="8" name="正方形/長方形 7"/>
          <p:cNvSpPr/>
          <p:nvPr/>
        </p:nvSpPr>
        <p:spPr>
          <a:xfrm>
            <a:off x="4321376" y="689110"/>
            <a:ext cx="3312000" cy="1084472"/>
          </a:xfrm>
          <a:prstGeom prst="rect">
            <a:avLst/>
          </a:prstGeom>
          <a:noFill/>
          <a:ln w="381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875804" y="671899"/>
            <a:ext cx="1903574" cy="110168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3149877" y="727796"/>
            <a:ext cx="921600" cy="10457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7839503" y="387219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過料の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96519"/>
              </p:ext>
            </p:extLst>
          </p:nvPr>
        </p:nvGraphicFramePr>
        <p:xfrm>
          <a:off x="53788" y="1886757"/>
          <a:ext cx="9799200" cy="4475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870">
                  <a:extLst>
                    <a:ext uri="{9D8B030D-6E8A-4147-A177-3AD203B41FA5}">
                      <a16:colId xmlns:a16="http://schemas.microsoft.com/office/drawing/2014/main" val="1363449939"/>
                    </a:ext>
                  </a:extLst>
                </a:gridCol>
                <a:gridCol w="1287300">
                  <a:extLst>
                    <a:ext uri="{9D8B030D-6E8A-4147-A177-3AD203B41FA5}">
                      <a16:colId xmlns:a16="http://schemas.microsoft.com/office/drawing/2014/main" val="2596196866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747840291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118742712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577680005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87015858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386112620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989487502"/>
                    </a:ext>
                  </a:extLst>
                </a:gridCol>
              </a:tblGrid>
              <a:tr h="438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各措置期間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要請内容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①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②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③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④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⑤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⑥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856783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4/25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6/20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  <a:endParaRPr kumimoji="1" lang="ja-JP" altLang="en-US" sz="10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４１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３０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１８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4511410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まん延防止等重点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ja-JP" altLang="en-US" sz="10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１７２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362337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まん延防止等重点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7/12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8/1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１０９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586875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　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(8/2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9/30)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３１９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１０１</a:t>
                      </a:r>
                      <a:endParaRPr kumimoji="1" lang="ja-JP" altLang="en-US" sz="1400" u="none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９８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26128"/>
                  </a:ext>
                </a:extLst>
              </a:tr>
            </a:tbl>
          </a:graphicData>
        </a:graphic>
      </p:graphicFrame>
      <p:sp>
        <p:nvSpPr>
          <p:cNvPr id="42" name="テキスト ボックス 41"/>
          <p:cNvSpPr txBox="1"/>
          <p:nvPr/>
        </p:nvSpPr>
        <p:spPr>
          <a:xfrm>
            <a:off x="4356125" y="3682657"/>
            <a:ext cx="540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弁明の機会</a:t>
            </a:r>
            <a:r>
              <a:rPr kumimoji="1" lang="ja-JP" altLang="en-US" sz="10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（２週間）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を確保できないことから、命令手続きに至らず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454313" y="4683346"/>
            <a:ext cx="432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緊急事態措置への移行により、命令手続き中止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846" y="126246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11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24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日時点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2238" y="1594369"/>
            <a:ext cx="175695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単位：店舗数</a:t>
            </a:r>
            <a:endParaRPr lang="en-US" altLang="ja-JP" sz="13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8880828" y="737933"/>
            <a:ext cx="828000" cy="99342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⑥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地方裁判所にて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過料決定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rot="5400000">
            <a:off x="3706834" y="1271098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8515329" y="45353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１ｰ５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675336" y="2977143"/>
            <a:ext cx="1824438" cy="5539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残り２店舗は、通知に必要な</a:t>
            </a:r>
            <a:endParaRPr kumimoji="1"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情報を市町村へ照会中。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回答あり次第、速やかに通知。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3430</TotalTime>
  <Words>283</Words>
  <Application>Microsoft Office PowerPoint</Application>
  <PresentationFormat>A4 210 x 297 mm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N-B</vt:lpstr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lastModifiedBy>馬場　祐二</cp:lastModifiedBy>
  <cp:revision>356</cp:revision>
  <cp:lastPrinted>2021-10-20T01:39:12Z</cp:lastPrinted>
  <dcterms:created xsi:type="dcterms:W3CDTF">2021-05-06T08:00:56Z</dcterms:created>
  <dcterms:modified xsi:type="dcterms:W3CDTF">2021-11-25T03:44:16Z</dcterms:modified>
</cp:coreProperties>
</file>