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A588-3022-4764-9B4F-69F1A1EEEB12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0B57B-5164-439B-8AA0-65069CE40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85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2D17-E468-4F79-8F41-07828033BFA5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02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68C4-DF3B-408B-B3DB-A18D28F740C1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17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C659-0F80-4B47-87C9-00803E7B1A83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65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8D9-63DE-4459-8162-5AD14C101BF9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41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9D64-514F-4D76-8EF6-7DFE22B6743C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37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599D-1A7C-425A-96B8-B5468B895C35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0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530B-DC7F-45DD-89DB-82E8BB6A160E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60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02AE-E2F0-4701-B3E4-D90A3FCCAFC6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18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4943-B5DA-42EA-B5B2-586CFF02C3FF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88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BC3C-2C2C-4400-AF67-6C4F8483E9FB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22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FABF-8D7C-475A-B40E-6C07217668B7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83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E6BA2-57C2-4261-AFE4-02CE905DBBF9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47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192000" cy="468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府立学校における今後の教育活動について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0312" y="1108416"/>
            <a:ext cx="11558253" cy="486287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lvl="0">
              <a:lnSpc>
                <a:spcPts val="2200"/>
              </a:lnSpc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授業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2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分散登校や短縮授業は行わず、通常形態（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人まで）を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ただし、不安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を感じて登校しない児童生徒等については、オンライン等を活用して十分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な学習支援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を実施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毎日の健康観察や基本的な感染症対策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を実施</a:t>
            </a:r>
            <a:endParaRPr lang="en-US" altLang="ja-JP" sz="1600" strike="dbl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修学旅行等、泊や府県間の移動を伴う行事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防止対策を徹底したうえで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endParaRPr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３　学校行事（文化祭・体育祭）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来場者（保護者等）も含めて感染防止対策を徹底したうえで実施</a:t>
            </a:r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endParaRPr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　部活動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・　感染防止対策を徹底したうえで実施</a:t>
            </a:r>
            <a:endParaRPr lang="ja-JP" altLang="en-US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・　部活動前後での生徒どうしによる飲食を控えるとともに、更衣時に身体的距離を確保するよう指導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　感染者が確認された場合の臨時休業・学級閉鎖等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2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・　陽性者が確認された場合、学校全体を臨時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休業とする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とともに、保健所の疫学調査に協力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・　保健所による検査対象者の決定後、検査結果判明まで検査対象者の所属する学級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等を閉鎖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35764" y="914403"/>
            <a:ext cx="11854467" cy="512867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6206" y="498703"/>
            <a:ext cx="1105704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日以降、これまで行っていた府立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学校における教育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活動の制限は行わないこととし、具体的には以下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のとおりとする。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522039" y="216830"/>
            <a:ext cx="1669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R3.10.21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教育庁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35398" y="6201177"/>
            <a:ext cx="118321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●　市町村立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学校及び私立学校については、府の対応を参考として送付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10011893" y="6442445"/>
            <a:ext cx="2057400" cy="365125"/>
          </a:xfrm>
        </p:spPr>
        <p:txBody>
          <a:bodyPr/>
          <a:lstStyle/>
          <a:p>
            <a:fld id="{36BC1601-1EDB-45D5-96F5-9DE07661D0CA}" type="slidenum">
              <a:rPr kumimoji="1" lang="ja-JP" altLang="en-US" sz="1800"/>
              <a:t>1</a:t>
            </a:fld>
            <a:endParaRPr kumimoji="1" lang="ja-JP" altLang="en-US" sz="1800" dirty="0"/>
          </a:p>
        </p:txBody>
      </p:sp>
      <p:sp>
        <p:nvSpPr>
          <p:cNvPr id="9" name="正方形/長方形 8"/>
          <p:cNvSpPr/>
          <p:nvPr/>
        </p:nvSpPr>
        <p:spPr>
          <a:xfrm>
            <a:off x="10660962" y="23295"/>
            <a:ext cx="1408331" cy="2243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資料２－</a:t>
            </a:r>
            <a:r>
              <a:rPr kumimoji="1" lang="ja-JP" altLang="en-US" b="1" dirty="0">
                <a:solidFill>
                  <a:schemeClr val="tx1"/>
                </a:solidFill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9338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2300</TotalTime>
  <Words>320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142</cp:revision>
  <cp:lastPrinted>2021-10-18T08:31:36Z</cp:lastPrinted>
  <dcterms:created xsi:type="dcterms:W3CDTF">2021-08-13T06:53:33Z</dcterms:created>
  <dcterms:modified xsi:type="dcterms:W3CDTF">2021-10-21T04:01:49Z</dcterms:modified>
</cp:coreProperties>
</file>