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A46B-3EC5-4541-B853-403068AD5E00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5EEE-F01F-479F-817F-7D609CBF6ECE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7DBA-1984-4D37-865A-64385BCEB893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7B26-906A-43EF-BA69-0269BFE33F4A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44C38-FDFC-4794-99E9-2C4B0CD5168F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AD9-B493-4E66-BC87-5D9380344681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95C2-570E-471C-9B8A-7B409081C7B1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72A5-2CC1-4889-8FCE-9E25547C8F55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FC832-B755-4EB6-A716-1C79D031EC79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4E0D-3395-4DEC-8401-1236F4075E10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C18B-4797-4ECB-917B-79CFE96BFC94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9C8D-387B-4003-A7E7-7BD8978E9EEE}" type="datetime3">
              <a:rPr kumimoji="1" lang="ja-JP" altLang="en-US" smtClean="0"/>
              <a:t>令和3年9月28日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-24545"/>
            <a:ext cx="12191999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8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飲食店等</a:t>
            </a:r>
            <a:r>
              <a:rPr lang="ja-JP" altLang="en-US" sz="280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に対する措置</a:t>
            </a:r>
            <a:r>
              <a:rPr lang="ja-JP" altLang="en-US" sz="28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内容の周知徹底の取組み</a:t>
            </a:r>
            <a:endParaRPr lang="en-US" altLang="ja-JP" sz="2800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0825760" y="68652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資料１ー６</a:t>
            </a:r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69631" y="1179942"/>
            <a:ext cx="1260000" cy="360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353269" y="2730213"/>
            <a:ext cx="1260000" cy="360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20818" y="2778006"/>
            <a:ext cx="10311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措置内容（酒類提供の自粛や営業時間短縮要請）の周知徹底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ゴールドステッカーの申請を勧奨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820818" y="1866104"/>
            <a:ext cx="9355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最大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人）体制（民間委託）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zh-TW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10/1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10/31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en-US" altLang="zh-TW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:00</a:t>
            </a:r>
            <a:r>
              <a:rPr lang="zh-TW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zh-TW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</a:t>
            </a:r>
            <a:r>
              <a:rPr lang="en-US" altLang="zh-TW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: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</a:t>
            </a:r>
            <a:r>
              <a:rPr lang="en-US" altLang="zh-TW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0】</a:t>
            </a:r>
            <a:endParaRPr lang="en-US" altLang="zh-TW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24301" y="1204556"/>
            <a:ext cx="10476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約２万店舗（テイクアウト店やゴールドステッカー申請店等を除く）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996960" y="6316174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800" smtClean="0"/>
              <a:t>1</a:t>
            </a:fld>
            <a:endParaRPr kumimoji="1" lang="ja-JP" altLang="en-US" sz="1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71628" y="647921"/>
            <a:ext cx="5314275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「飲食店」見回り隊（措置内容の周知徹底）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69631" y="5774358"/>
            <a:ext cx="1260000" cy="360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64102" y="5788836"/>
            <a:ext cx="1012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営業時間短縮要請にかかる現地確認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⇒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未協力店舗に対して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、文書等による働きかけを実施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69631" y="4370113"/>
            <a:ext cx="1260000" cy="360000"/>
          </a:xfrm>
          <a:prstGeom prst="round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　象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73837" y="4982571"/>
            <a:ext cx="1260000" cy="360000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20818" y="4395246"/>
            <a:ext cx="607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万店舗（飲食店営業許可件数）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20818" y="4982571"/>
            <a:ext cx="9213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最大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人体制（民間委託）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期間：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10/1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10/31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21:00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22:30】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98721" y="3772233"/>
            <a:ext cx="1723549" cy="40011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夜の見回り隊</a:t>
            </a:r>
            <a:endParaRPr lang="en-US" altLang="ja-JP" sz="2000" dirty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59236" y="1846138"/>
            <a:ext cx="1260000" cy="360000"/>
          </a:xfrm>
          <a:prstGeom prst="round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　　制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74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156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上村　青史</cp:lastModifiedBy>
  <cp:revision>322</cp:revision>
  <cp:lastPrinted>2021-09-28T00:05:27Z</cp:lastPrinted>
  <dcterms:created xsi:type="dcterms:W3CDTF">2021-04-05T13:06:10Z</dcterms:created>
  <dcterms:modified xsi:type="dcterms:W3CDTF">2021-09-28T00:56:18Z</dcterms:modified>
</cp:coreProperties>
</file>