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6"/>
  </p:notesMasterIdLst>
  <p:sldIdLst>
    <p:sldId id="346" r:id="rId5"/>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a:srgbClr val="CC0000"/>
    <a:srgbClr val="FF6600"/>
    <a:srgbClr val="FFFFC1"/>
    <a:srgbClr val="FFFF99"/>
    <a:srgbClr val="FF3399"/>
    <a:srgbClr val="FFF899"/>
    <a:srgbClr val="FFFFCC"/>
    <a:srgbClr val="FFCCCC"/>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06" autoAdjust="0"/>
    <p:restoredTop sz="93333" autoAdjust="0"/>
  </p:normalViewPr>
  <p:slideViewPr>
    <p:cSldViewPr snapToGrid="0">
      <p:cViewPr varScale="1">
        <p:scale>
          <a:sx n="74" d="100"/>
          <a:sy n="74" d="100"/>
        </p:scale>
        <p:origin x="522" y="90"/>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MA HATA" userId="55dc70d1fc1343eb" providerId="LiveId" clId="{5FD94A6E-F91B-4726-90EB-9421B13BCF85}"/>
    <pc:docChg chg="undo redo custSel addSld delSld modSld sldOrd modNotesMaster">
      <pc:chgData name="YAMA HATA" userId="55dc70d1fc1343eb" providerId="LiveId" clId="{5FD94A6E-F91B-4726-90EB-9421B13BCF85}" dt="2021-07-11T04:55:48.259" v="3666" actId="122"/>
      <pc:docMkLst>
        <pc:docMk/>
      </pc:docMkLst>
      <pc:sldChg chg="addSp delSp modSp mod">
        <pc:chgData name="YAMA HATA" userId="55dc70d1fc1343eb" providerId="LiveId" clId="{5FD94A6E-F91B-4726-90EB-9421B13BCF85}" dt="2021-07-11T04:54:57.454" v="3665" actId="1076"/>
        <pc:sldMkLst>
          <pc:docMk/>
          <pc:sldMk cId="1136221990" sldId="341"/>
        </pc:sldMkLst>
        <pc:spChg chg="mod">
          <ac:chgData name="YAMA HATA" userId="55dc70d1fc1343eb" providerId="LiveId" clId="{5FD94A6E-F91B-4726-90EB-9421B13BCF85}" dt="2021-07-11T04:15:03.192" v="2461" actId="1076"/>
          <ac:spMkLst>
            <pc:docMk/>
            <pc:sldMk cId="1136221990" sldId="341"/>
            <ac:spMk id="2" creationId="{00000000-0000-0000-0000-000000000000}"/>
          </ac:spMkLst>
        </pc:spChg>
        <pc:spChg chg="del">
          <ac:chgData name="YAMA HATA" userId="55dc70d1fc1343eb" providerId="LiveId" clId="{5FD94A6E-F91B-4726-90EB-9421B13BCF85}" dt="2021-07-11T03:51:01.386" v="2243" actId="478"/>
          <ac:spMkLst>
            <pc:docMk/>
            <pc:sldMk cId="1136221990" sldId="341"/>
            <ac:spMk id="4" creationId="{00000000-0000-0000-0000-000000000000}"/>
          </ac:spMkLst>
        </pc:spChg>
        <pc:spChg chg="del">
          <ac:chgData name="YAMA HATA" userId="55dc70d1fc1343eb" providerId="LiveId" clId="{5FD94A6E-F91B-4726-90EB-9421B13BCF85}" dt="2021-07-11T02:29:36.954" v="1601" actId="478"/>
          <ac:spMkLst>
            <pc:docMk/>
            <pc:sldMk cId="1136221990" sldId="341"/>
            <ac:spMk id="14" creationId="{00000000-0000-0000-0000-000000000000}"/>
          </ac:spMkLst>
        </pc:spChg>
        <pc:spChg chg="mod">
          <ac:chgData name="YAMA HATA" userId="55dc70d1fc1343eb" providerId="LiveId" clId="{5FD94A6E-F91B-4726-90EB-9421B13BCF85}" dt="2021-07-11T04:54:35.525" v="3660" actId="122"/>
          <ac:spMkLst>
            <pc:docMk/>
            <pc:sldMk cId="1136221990" sldId="341"/>
            <ac:spMk id="15" creationId="{05FB4827-DA8A-4A0F-9E70-A01BE2FF6CF5}"/>
          </ac:spMkLst>
        </pc:spChg>
        <pc:spChg chg="mod">
          <ac:chgData name="YAMA HATA" userId="55dc70d1fc1343eb" providerId="LiveId" clId="{5FD94A6E-F91B-4726-90EB-9421B13BCF85}" dt="2021-07-11T04:25:07.313" v="2871" actId="1076"/>
          <ac:spMkLst>
            <pc:docMk/>
            <pc:sldMk cId="1136221990" sldId="341"/>
            <ac:spMk id="17" creationId="{00000000-0000-0000-0000-000000000000}"/>
          </ac:spMkLst>
        </pc:spChg>
        <pc:spChg chg="add del mod">
          <ac:chgData name="YAMA HATA" userId="55dc70d1fc1343eb" providerId="LiveId" clId="{5FD94A6E-F91B-4726-90EB-9421B13BCF85}" dt="2021-07-11T03:47:00.681" v="2101" actId="478"/>
          <ac:spMkLst>
            <pc:docMk/>
            <pc:sldMk cId="1136221990" sldId="341"/>
            <ac:spMk id="18" creationId="{831A195D-6DEC-406B-8A2A-E38933270F15}"/>
          </ac:spMkLst>
        </pc:spChg>
        <pc:spChg chg="add del mod">
          <ac:chgData name="YAMA HATA" userId="55dc70d1fc1343eb" providerId="LiveId" clId="{5FD94A6E-F91B-4726-90EB-9421B13BCF85}" dt="2021-07-11T03:46:00.889" v="2055"/>
          <ac:spMkLst>
            <pc:docMk/>
            <pc:sldMk cId="1136221990" sldId="341"/>
            <ac:spMk id="19" creationId="{C4DE46DF-E821-4255-A6F9-1EC618954580}"/>
          </ac:spMkLst>
        </pc:spChg>
        <pc:spChg chg="add mod">
          <ac:chgData name="YAMA HATA" userId="55dc70d1fc1343eb" providerId="LiveId" clId="{5FD94A6E-F91B-4726-90EB-9421B13BCF85}" dt="2021-07-11T04:54:54.186" v="3664" actId="1076"/>
          <ac:spMkLst>
            <pc:docMk/>
            <pc:sldMk cId="1136221990" sldId="341"/>
            <ac:spMk id="21" creationId="{2426CFA0-46C5-44C9-A79F-2BFACE451214}"/>
          </ac:spMkLst>
        </pc:spChg>
        <pc:spChg chg="mod">
          <ac:chgData name="YAMA HATA" userId="55dc70d1fc1343eb" providerId="LiveId" clId="{5FD94A6E-F91B-4726-90EB-9421B13BCF85}" dt="2021-07-11T04:53:33.136" v="3653" actId="1076"/>
          <ac:spMkLst>
            <pc:docMk/>
            <pc:sldMk cId="1136221990" sldId="341"/>
            <ac:spMk id="22" creationId="{00000000-0000-0000-0000-000000000000}"/>
          </ac:spMkLst>
        </pc:spChg>
        <pc:spChg chg="mod">
          <ac:chgData name="YAMA HATA" userId="55dc70d1fc1343eb" providerId="LiveId" clId="{5FD94A6E-F91B-4726-90EB-9421B13BCF85}" dt="2021-07-11T04:31:30.522" v="3385" actId="20577"/>
          <ac:spMkLst>
            <pc:docMk/>
            <pc:sldMk cId="1136221990" sldId="341"/>
            <ac:spMk id="23" creationId="{00000000-0000-0000-0000-000000000000}"/>
          </ac:spMkLst>
        </pc:spChg>
        <pc:spChg chg="mod">
          <ac:chgData name="YAMA HATA" userId="55dc70d1fc1343eb" providerId="LiveId" clId="{5FD94A6E-F91B-4726-90EB-9421B13BCF85}" dt="2021-07-11T04:54:57.454" v="3665" actId="1076"/>
          <ac:spMkLst>
            <pc:docMk/>
            <pc:sldMk cId="1136221990" sldId="341"/>
            <ac:spMk id="30" creationId="{00000000-0000-0000-0000-000000000000}"/>
          </ac:spMkLst>
        </pc:spChg>
        <pc:spChg chg="del">
          <ac:chgData name="YAMA HATA" userId="55dc70d1fc1343eb" providerId="LiveId" clId="{5FD94A6E-F91B-4726-90EB-9421B13BCF85}" dt="2021-07-11T02:30:00.802" v="1607" actId="478"/>
          <ac:spMkLst>
            <pc:docMk/>
            <pc:sldMk cId="1136221990" sldId="341"/>
            <ac:spMk id="31" creationId="{00000000-0000-0000-0000-000000000000}"/>
          </ac:spMkLst>
        </pc:spChg>
        <pc:spChg chg="del mod">
          <ac:chgData name="YAMA HATA" userId="55dc70d1fc1343eb" providerId="LiveId" clId="{5FD94A6E-F91B-4726-90EB-9421B13BCF85}" dt="2021-07-11T02:29:50.429" v="1604" actId="478"/>
          <ac:spMkLst>
            <pc:docMk/>
            <pc:sldMk cId="1136221990" sldId="341"/>
            <ac:spMk id="33" creationId="{00000000-0000-0000-0000-000000000000}"/>
          </ac:spMkLst>
        </pc:spChg>
        <pc:spChg chg="mod">
          <ac:chgData name="YAMA HATA" userId="55dc70d1fc1343eb" providerId="LiveId" clId="{5FD94A6E-F91B-4726-90EB-9421B13BCF85}" dt="2021-07-11T04:54:46.590" v="3662" actId="404"/>
          <ac:spMkLst>
            <pc:docMk/>
            <pc:sldMk cId="1136221990" sldId="341"/>
            <ac:spMk id="47" creationId="{00000000-0000-0000-0000-000000000000}"/>
          </ac:spMkLst>
        </pc:spChg>
        <pc:spChg chg="del">
          <ac:chgData name="YAMA HATA" userId="55dc70d1fc1343eb" providerId="LiveId" clId="{5FD94A6E-F91B-4726-90EB-9421B13BCF85}" dt="2021-07-11T03:47:39.318" v="2128" actId="478"/>
          <ac:spMkLst>
            <pc:docMk/>
            <pc:sldMk cId="1136221990" sldId="341"/>
            <ac:spMk id="48" creationId="{00000000-0000-0000-0000-000000000000}"/>
          </ac:spMkLst>
        </pc:spChg>
        <pc:graphicFrameChg chg="add del mod modGraphic">
          <ac:chgData name="YAMA HATA" userId="55dc70d1fc1343eb" providerId="LiveId" clId="{5FD94A6E-F91B-4726-90EB-9421B13BCF85}" dt="2021-07-11T03:23:31.114" v="1675" actId="478"/>
          <ac:graphicFrameMkLst>
            <pc:docMk/>
            <pc:sldMk cId="1136221990" sldId="341"/>
            <ac:graphicFrameMk id="3" creationId="{6FDFDBCF-9153-476A-ABD0-7E13E6B4B2F2}"/>
          </ac:graphicFrameMkLst>
        </pc:graphicFrameChg>
        <pc:graphicFrameChg chg="add del mod modGraphic">
          <ac:chgData name="YAMA HATA" userId="55dc70d1fc1343eb" providerId="LiveId" clId="{5FD94A6E-F91B-4726-90EB-9421B13BCF85}" dt="2021-07-11T03:29:45.820" v="1702" actId="478"/>
          <ac:graphicFrameMkLst>
            <pc:docMk/>
            <pc:sldMk cId="1136221990" sldId="341"/>
            <ac:graphicFrameMk id="5" creationId="{61A126E5-931D-4D08-A70B-C46AE24B6C33}"/>
          </ac:graphicFrameMkLst>
        </pc:graphicFrameChg>
        <pc:graphicFrameChg chg="add del mod modGraphic">
          <ac:chgData name="YAMA HATA" userId="55dc70d1fc1343eb" providerId="LiveId" clId="{5FD94A6E-F91B-4726-90EB-9421B13BCF85}" dt="2021-07-11T04:44:18.332" v="3387" actId="478"/>
          <ac:graphicFrameMkLst>
            <pc:docMk/>
            <pc:sldMk cId="1136221990" sldId="341"/>
            <ac:graphicFrameMk id="6" creationId="{70AFEA63-81C0-4806-8ACA-5D550B70B13F}"/>
          </ac:graphicFrameMkLst>
        </pc:graphicFrameChg>
        <pc:graphicFrameChg chg="add mod modGraphic">
          <ac:chgData name="YAMA HATA" userId="55dc70d1fc1343eb" providerId="LiveId" clId="{5FD94A6E-F91B-4726-90EB-9421B13BCF85}" dt="2021-07-11T04:53:35.546" v="3654" actId="1076"/>
          <ac:graphicFrameMkLst>
            <pc:docMk/>
            <pc:sldMk cId="1136221990" sldId="341"/>
            <ac:graphicFrameMk id="7" creationId="{BCBEEB85-A2FC-4104-BBA4-E68BD9235B72}"/>
          </ac:graphicFrameMkLst>
        </pc:graphicFrameChg>
        <pc:graphicFrameChg chg="add del mod">
          <ac:chgData name="YAMA HATA" userId="55dc70d1fc1343eb" providerId="LiveId" clId="{5FD94A6E-F91B-4726-90EB-9421B13BCF85}" dt="2021-07-11T02:20:46.029" v="1493" actId="21"/>
          <ac:graphicFrameMkLst>
            <pc:docMk/>
            <pc:sldMk cId="1136221990" sldId="341"/>
            <ac:graphicFrameMk id="18" creationId="{D2A401FC-01AC-44BF-AB7A-8BA178B84F21}"/>
          </ac:graphicFrameMkLst>
        </pc:graphicFrameChg>
        <pc:graphicFrameChg chg="del mod modGraphic">
          <ac:chgData name="YAMA HATA" userId="55dc70d1fc1343eb" providerId="LiveId" clId="{5FD94A6E-F91B-4726-90EB-9421B13BCF85}" dt="2021-07-11T03:20:02.188" v="1671" actId="478"/>
          <ac:graphicFrameMkLst>
            <pc:docMk/>
            <pc:sldMk cId="1136221990" sldId="341"/>
            <ac:graphicFrameMk id="20" creationId="{00000000-0000-0000-0000-000000000000}"/>
          </ac:graphicFrameMkLst>
        </pc:graphicFrameChg>
        <pc:graphicFrameChg chg="mod modGraphic">
          <ac:chgData name="YAMA HATA" userId="55dc70d1fc1343eb" providerId="LiveId" clId="{5FD94A6E-F91B-4726-90EB-9421B13BCF85}" dt="2021-07-11T04:53:51.627" v="3658" actId="1076"/>
          <ac:graphicFrameMkLst>
            <pc:docMk/>
            <pc:sldMk cId="1136221990" sldId="341"/>
            <ac:graphicFrameMk id="32" creationId="{00000000-0000-0000-0000-000000000000}"/>
          </ac:graphicFrameMkLst>
        </pc:graphicFrameChg>
        <pc:graphicFrameChg chg="del">
          <ac:chgData name="YAMA HATA" userId="55dc70d1fc1343eb" providerId="LiveId" clId="{5FD94A6E-F91B-4726-90EB-9421B13BCF85}" dt="2021-07-11T02:29:58.110" v="1606" actId="478"/>
          <ac:graphicFrameMkLst>
            <pc:docMk/>
            <pc:sldMk cId="1136221990" sldId="341"/>
            <ac:graphicFrameMk id="36" creationId="{00000000-0000-0000-0000-000000000000}"/>
          </ac:graphicFrameMkLst>
        </pc:graphicFrameChg>
        <pc:graphicFrameChg chg="mod modGraphic">
          <ac:chgData name="YAMA HATA" userId="55dc70d1fc1343eb" providerId="LiveId" clId="{5FD94A6E-F91B-4726-90EB-9421B13BCF85}" dt="2021-07-11T04:53:47.409" v="3656" actId="1076"/>
          <ac:graphicFrameMkLst>
            <pc:docMk/>
            <pc:sldMk cId="1136221990" sldId="341"/>
            <ac:graphicFrameMk id="46" creationId="{00000000-0000-0000-0000-000000000000}"/>
          </ac:graphicFrameMkLst>
        </pc:graphicFrameChg>
      </pc:sldChg>
      <pc:sldChg chg="addSp delSp modSp add mod ord">
        <pc:chgData name="YAMA HATA" userId="55dc70d1fc1343eb" providerId="LiveId" clId="{5FD94A6E-F91B-4726-90EB-9421B13BCF85}" dt="2021-07-11T04:55:48.259" v="3666" actId="122"/>
        <pc:sldMkLst>
          <pc:docMk/>
          <pc:sldMk cId="1181335054" sldId="342"/>
        </pc:sldMkLst>
        <pc:spChg chg="del mod">
          <ac:chgData name="YAMA HATA" userId="55dc70d1fc1343eb" providerId="LiveId" clId="{5FD94A6E-F91B-4726-90EB-9421B13BCF85}" dt="2021-07-11T01:36:41.075" v="3" actId="478"/>
          <ac:spMkLst>
            <pc:docMk/>
            <pc:sldMk cId="1181335054" sldId="342"/>
            <ac:spMk id="2" creationId="{00000000-0000-0000-0000-000000000000}"/>
          </ac:spMkLst>
        </pc:spChg>
        <pc:spChg chg="del mod">
          <ac:chgData name="YAMA HATA" userId="55dc70d1fc1343eb" providerId="LiveId" clId="{5FD94A6E-F91B-4726-90EB-9421B13BCF85}" dt="2021-07-11T03:50:30.044" v="2198"/>
          <ac:spMkLst>
            <pc:docMk/>
            <pc:sldMk cId="1181335054" sldId="342"/>
            <ac:spMk id="4" creationId="{00000000-0000-0000-0000-000000000000}"/>
          </ac:spMkLst>
        </pc:spChg>
        <pc:spChg chg="add mod">
          <ac:chgData name="YAMA HATA" userId="55dc70d1fc1343eb" providerId="LiveId" clId="{5FD94A6E-F91B-4726-90EB-9421B13BCF85}" dt="2021-07-11T03:26:05.660" v="1695" actId="1076"/>
          <ac:spMkLst>
            <pc:docMk/>
            <pc:sldMk cId="1181335054" sldId="342"/>
            <ac:spMk id="10" creationId="{45FECCEE-D1E2-4C7D-97F3-90C1201A0773}"/>
          </ac:spMkLst>
        </pc:spChg>
        <pc:spChg chg="mod">
          <ac:chgData name="YAMA HATA" userId="55dc70d1fc1343eb" providerId="LiveId" clId="{5FD94A6E-F91B-4726-90EB-9421B13BCF85}" dt="2021-07-11T02:26:04.694" v="1562" actId="14100"/>
          <ac:spMkLst>
            <pc:docMk/>
            <pc:sldMk cId="1181335054" sldId="342"/>
            <ac:spMk id="14" creationId="{00000000-0000-0000-0000-000000000000}"/>
          </ac:spMkLst>
        </pc:spChg>
        <pc:spChg chg="mod">
          <ac:chgData name="YAMA HATA" userId="55dc70d1fc1343eb" providerId="LiveId" clId="{5FD94A6E-F91B-4726-90EB-9421B13BCF85}" dt="2021-07-11T04:55:48.259" v="3666" actId="122"/>
          <ac:spMkLst>
            <pc:docMk/>
            <pc:sldMk cId="1181335054" sldId="342"/>
            <ac:spMk id="15" creationId="{05FB4827-DA8A-4A0F-9E70-A01BE2FF6CF5}"/>
          </ac:spMkLst>
        </pc:spChg>
        <pc:spChg chg="del">
          <ac:chgData name="YAMA HATA" userId="55dc70d1fc1343eb" providerId="LiveId" clId="{5FD94A6E-F91B-4726-90EB-9421B13BCF85}" dt="2021-07-11T01:36:41.075" v="3" actId="478"/>
          <ac:spMkLst>
            <pc:docMk/>
            <pc:sldMk cId="1181335054" sldId="342"/>
            <ac:spMk id="17" creationId="{00000000-0000-0000-0000-000000000000}"/>
          </ac:spMkLst>
        </pc:spChg>
        <pc:spChg chg="mod">
          <ac:chgData name="YAMA HATA" userId="55dc70d1fc1343eb" providerId="LiveId" clId="{5FD94A6E-F91B-4726-90EB-9421B13BCF85}" dt="2021-07-11T03:50:28.797" v="2196" actId="20577"/>
          <ac:spMkLst>
            <pc:docMk/>
            <pc:sldMk cId="1181335054" sldId="342"/>
            <ac:spMk id="22" creationId="{00000000-0000-0000-0000-000000000000}"/>
          </ac:spMkLst>
        </pc:spChg>
        <pc:spChg chg="del mod">
          <ac:chgData name="YAMA HATA" userId="55dc70d1fc1343eb" providerId="LiveId" clId="{5FD94A6E-F91B-4726-90EB-9421B13BCF85}" dt="2021-07-11T02:19:31.532" v="1477" actId="478"/>
          <ac:spMkLst>
            <pc:docMk/>
            <pc:sldMk cId="1181335054" sldId="342"/>
            <ac:spMk id="23" creationId="{00000000-0000-0000-0000-000000000000}"/>
          </ac:spMkLst>
        </pc:spChg>
        <pc:spChg chg="del mod">
          <ac:chgData name="YAMA HATA" userId="55dc70d1fc1343eb" providerId="LiveId" clId="{5FD94A6E-F91B-4726-90EB-9421B13BCF85}" dt="2021-07-11T01:36:41.075" v="3" actId="478"/>
          <ac:spMkLst>
            <pc:docMk/>
            <pc:sldMk cId="1181335054" sldId="342"/>
            <ac:spMk id="30" creationId="{00000000-0000-0000-0000-000000000000}"/>
          </ac:spMkLst>
        </pc:spChg>
        <pc:spChg chg="mod">
          <ac:chgData name="YAMA HATA" userId="55dc70d1fc1343eb" providerId="LiveId" clId="{5FD94A6E-F91B-4726-90EB-9421B13BCF85}" dt="2021-07-11T03:26:22.523" v="1696" actId="1076"/>
          <ac:spMkLst>
            <pc:docMk/>
            <pc:sldMk cId="1181335054" sldId="342"/>
            <ac:spMk id="31" creationId="{00000000-0000-0000-0000-000000000000}"/>
          </ac:spMkLst>
        </pc:spChg>
        <pc:spChg chg="mod">
          <ac:chgData name="YAMA HATA" userId="55dc70d1fc1343eb" providerId="LiveId" clId="{5FD94A6E-F91B-4726-90EB-9421B13BCF85}" dt="2021-07-11T03:50:23.240" v="2179" actId="14100"/>
          <ac:spMkLst>
            <pc:docMk/>
            <pc:sldMk cId="1181335054" sldId="342"/>
            <ac:spMk id="33" creationId="{00000000-0000-0000-0000-000000000000}"/>
          </ac:spMkLst>
        </pc:spChg>
        <pc:spChg chg="del mod">
          <ac:chgData name="YAMA HATA" userId="55dc70d1fc1343eb" providerId="LiveId" clId="{5FD94A6E-F91B-4726-90EB-9421B13BCF85}" dt="2021-07-11T01:36:41.075" v="3" actId="478"/>
          <ac:spMkLst>
            <pc:docMk/>
            <pc:sldMk cId="1181335054" sldId="342"/>
            <ac:spMk id="47" creationId="{00000000-0000-0000-0000-000000000000}"/>
          </ac:spMkLst>
        </pc:spChg>
        <pc:spChg chg="del mod">
          <ac:chgData name="YAMA HATA" userId="55dc70d1fc1343eb" providerId="LiveId" clId="{5FD94A6E-F91B-4726-90EB-9421B13BCF85}" dt="2021-07-11T01:36:41.075" v="3" actId="478"/>
          <ac:spMkLst>
            <pc:docMk/>
            <pc:sldMk cId="1181335054" sldId="342"/>
            <ac:spMk id="48" creationId="{00000000-0000-0000-0000-000000000000}"/>
          </ac:spMkLst>
        </pc:spChg>
        <pc:graphicFrameChg chg="add mod modGraphic">
          <ac:chgData name="YAMA HATA" userId="55dc70d1fc1343eb" providerId="LiveId" clId="{5FD94A6E-F91B-4726-90EB-9421B13BCF85}" dt="2021-07-11T03:34:50.800" v="1749" actId="14100"/>
          <ac:graphicFrameMkLst>
            <pc:docMk/>
            <pc:sldMk cId="1181335054" sldId="342"/>
            <ac:graphicFrameMk id="18" creationId="{700F3737-F61C-43FC-8031-97D3AA536B29}"/>
          </ac:graphicFrameMkLst>
        </pc:graphicFrameChg>
        <pc:graphicFrameChg chg="mod modGraphic">
          <ac:chgData name="YAMA HATA" userId="55dc70d1fc1343eb" providerId="LiveId" clId="{5FD94A6E-F91B-4726-90EB-9421B13BCF85}" dt="2021-07-11T03:36:58.267" v="1820" actId="20577"/>
          <ac:graphicFrameMkLst>
            <pc:docMk/>
            <pc:sldMk cId="1181335054" sldId="342"/>
            <ac:graphicFrameMk id="20" creationId="{00000000-0000-0000-0000-000000000000}"/>
          </ac:graphicFrameMkLst>
        </pc:graphicFrameChg>
        <pc:graphicFrameChg chg="del mod">
          <ac:chgData name="YAMA HATA" userId="55dc70d1fc1343eb" providerId="LiveId" clId="{5FD94A6E-F91B-4726-90EB-9421B13BCF85}" dt="2021-07-11T01:36:41.075" v="3" actId="478"/>
          <ac:graphicFrameMkLst>
            <pc:docMk/>
            <pc:sldMk cId="1181335054" sldId="342"/>
            <ac:graphicFrameMk id="32" creationId="{00000000-0000-0000-0000-000000000000}"/>
          </ac:graphicFrameMkLst>
        </pc:graphicFrameChg>
        <pc:graphicFrameChg chg="del mod modGraphic">
          <ac:chgData name="YAMA HATA" userId="55dc70d1fc1343eb" providerId="LiveId" clId="{5FD94A6E-F91B-4726-90EB-9421B13BCF85}" dt="2021-07-11T01:53:49.685" v="602" actId="21"/>
          <ac:graphicFrameMkLst>
            <pc:docMk/>
            <pc:sldMk cId="1181335054" sldId="342"/>
            <ac:graphicFrameMk id="36" creationId="{00000000-0000-0000-0000-000000000000}"/>
          </ac:graphicFrameMkLst>
        </pc:graphicFrameChg>
        <pc:graphicFrameChg chg="del mod">
          <ac:chgData name="YAMA HATA" userId="55dc70d1fc1343eb" providerId="LiveId" clId="{5FD94A6E-F91B-4726-90EB-9421B13BCF85}" dt="2021-07-11T01:36:41.075" v="3" actId="478"/>
          <ac:graphicFrameMkLst>
            <pc:docMk/>
            <pc:sldMk cId="1181335054" sldId="342"/>
            <ac:graphicFrameMk id="46" creationId="{00000000-0000-0000-0000-000000000000}"/>
          </ac:graphicFrameMkLst>
        </pc:graphicFrameChg>
      </pc:sldChg>
      <pc:sldChg chg="add del">
        <pc:chgData name="YAMA HATA" userId="55dc70d1fc1343eb" providerId="LiveId" clId="{5FD94A6E-F91B-4726-90EB-9421B13BCF85}" dt="2021-07-11T03:51:32.471" v="2272" actId="47"/>
        <pc:sldMkLst>
          <pc:docMk/>
          <pc:sldMk cId="2783698307" sldId="343"/>
        </pc:sldMkLst>
      </pc:sldChg>
    </pc:docChg>
  </pc:docChgLst>
  <pc:docChgLst>
    <pc:chgData name="YAMA HATA" userId="55dc70d1fc1343eb" providerId="LiveId" clId="{CEF50E23-A859-444B-AE2C-21F2B80585DC}"/>
    <pc:docChg chg="undo custSel addSld delSld modSld sldOrd modNotesMaster">
      <pc:chgData name="YAMA HATA" userId="55dc70d1fc1343eb" providerId="LiveId" clId="{CEF50E23-A859-444B-AE2C-21F2B80585DC}" dt="2021-09-04T15:14:53.041" v="4232" actId="20577"/>
      <pc:docMkLst>
        <pc:docMk/>
      </pc:docMkLst>
      <pc:sldChg chg="modSp add del mod ord">
        <pc:chgData name="YAMA HATA" userId="55dc70d1fc1343eb" providerId="LiveId" clId="{CEF50E23-A859-444B-AE2C-21F2B80585DC}" dt="2021-09-04T14:47:48.707" v="3858" actId="47"/>
        <pc:sldMkLst>
          <pc:docMk/>
          <pc:sldMk cId="1084059499" sldId="263"/>
        </pc:sldMkLst>
        <pc:spChg chg="mod">
          <ac:chgData name="YAMA HATA" userId="55dc70d1fc1343eb" providerId="LiveId" clId="{CEF50E23-A859-444B-AE2C-21F2B80585DC}" dt="2021-09-04T14:02:43.458" v="2504" actId="1076"/>
          <ac:spMkLst>
            <pc:docMk/>
            <pc:sldMk cId="1084059499" sldId="263"/>
            <ac:spMk id="2" creationId="{00000000-0000-0000-0000-000000000000}"/>
          </ac:spMkLst>
        </pc:spChg>
        <pc:spChg chg="mod">
          <ac:chgData name="YAMA HATA" userId="55dc70d1fc1343eb" providerId="LiveId" clId="{CEF50E23-A859-444B-AE2C-21F2B80585DC}" dt="2021-09-04T12:49:39.685" v="1275" actId="1076"/>
          <ac:spMkLst>
            <pc:docMk/>
            <pc:sldMk cId="1084059499" sldId="263"/>
            <ac:spMk id="13" creationId="{00000000-0000-0000-0000-000000000000}"/>
          </ac:spMkLst>
        </pc:spChg>
      </pc:sldChg>
      <pc:sldChg chg="add del ord">
        <pc:chgData name="YAMA HATA" userId="55dc70d1fc1343eb" providerId="LiveId" clId="{CEF50E23-A859-444B-AE2C-21F2B80585DC}" dt="2021-09-04T14:47:50.004" v="3859" actId="47"/>
        <pc:sldMkLst>
          <pc:docMk/>
          <pc:sldMk cId="2339824398" sldId="265"/>
        </pc:sldMkLst>
      </pc:sldChg>
      <pc:sldChg chg="add del ord">
        <pc:chgData name="YAMA HATA" userId="55dc70d1fc1343eb" providerId="LiveId" clId="{CEF50E23-A859-444B-AE2C-21F2B80585DC}" dt="2021-09-04T14:47:52.190" v="3861" actId="47"/>
        <pc:sldMkLst>
          <pc:docMk/>
          <pc:sldMk cId="786856274" sldId="285"/>
        </pc:sldMkLst>
      </pc:sldChg>
      <pc:sldChg chg="addSp delSp modSp del mod">
        <pc:chgData name="YAMA HATA" userId="55dc70d1fc1343eb" providerId="LiveId" clId="{CEF50E23-A859-444B-AE2C-21F2B80585DC}" dt="2021-09-04T12:29:24.496" v="134" actId="47"/>
        <pc:sldMkLst>
          <pc:docMk/>
          <pc:sldMk cId="3973809314" sldId="345"/>
        </pc:sldMkLst>
        <pc:spChg chg="del">
          <ac:chgData name="YAMA HATA" userId="55dc70d1fc1343eb" providerId="LiveId" clId="{CEF50E23-A859-444B-AE2C-21F2B80585DC}" dt="2021-09-04T12:14:13.761" v="0" actId="478"/>
          <ac:spMkLst>
            <pc:docMk/>
            <pc:sldMk cId="3973809314" sldId="345"/>
            <ac:spMk id="2" creationId="{00000000-0000-0000-0000-000000000000}"/>
          </ac:spMkLst>
        </pc:spChg>
        <pc:spChg chg="del">
          <ac:chgData name="YAMA HATA" userId="55dc70d1fc1343eb" providerId="LiveId" clId="{CEF50E23-A859-444B-AE2C-21F2B80585DC}" dt="2021-09-04T12:14:13.761" v="0" actId="478"/>
          <ac:spMkLst>
            <pc:docMk/>
            <pc:sldMk cId="3973809314" sldId="345"/>
            <ac:spMk id="11" creationId="{00000000-0000-0000-0000-000000000000}"/>
          </ac:spMkLst>
        </pc:spChg>
        <pc:spChg chg="del">
          <ac:chgData name="YAMA HATA" userId="55dc70d1fc1343eb" providerId="LiveId" clId="{CEF50E23-A859-444B-AE2C-21F2B80585DC}" dt="2021-09-04T12:17:26.671" v="2" actId="478"/>
          <ac:spMkLst>
            <pc:docMk/>
            <pc:sldMk cId="3973809314" sldId="345"/>
            <ac:spMk id="12" creationId="{00000000-0000-0000-0000-000000000000}"/>
          </ac:spMkLst>
        </pc:spChg>
        <pc:spChg chg="del mod">
          <ac:chgData name="YAMA HATA" userId="55dc70d1fc1343eb" providerId="LiveId" clId="{CEF50E23-A859-444B-AE2C-21F2B80585DC}" dt="2021-09-04T12:26:43.370" v="95" actId="478"/>
          <ac:spMkLst>
            <pc:docMk/>
            <pc:sldMk cId="3973809314" sldId="345"/>
            <ac:spMk id="14" creationId="{00000000-0000-0000-0000-000000000000}"/>
          </ac:spMkLst>
        </pc:spChg>
        <pc:spChg chg="del">
          <ac:chgData name="YAMA HATA" userId="55dc70d1fc1343eb" providerId="LiveId" clId="{CEF50E23-A859-444B-AE2C-21F2B80585DC}" dt="2021-09-04T12:18:02.029" v="9" actId="478"/>
          <ac:spMkLst>
            <pc:docMk/>
            <pc:sldMk cId="3973809314" sldId="345"/>
            <ac:spMk id="16" creationId="{00000000-0000-0000-0000-000000000000}"/>
          </ac:spMkLst>
        </pc:spChg>
        <pc:spChg chg="del mod">
          <ac:chgData name="YAMA HATA" userId="55dc70d1fc1343eb" providerId="LiveId" clId="{CEF50E23-A859-444B-AE2C-21F2B80585DC}" dt="2021-09-04T12:24:11.435" v="81" actId="478"/>
          <ac:spMkLst>
            <pc:docMk/>
            <pc:sldMk cId="3973809314" sldId="345"/>
            <ac:spMk id="19" creationId="{00000000-0000-0000-0000-000000000000}"/>
          </ac:spMkLst>
        </pc:spChg>
        <pc:spChg chg="add mod">
          <ac:chgData name="YAMA HATA" userId="55dc70d1fc1343eb" providerId="LiveId" clId="{CEF50E23-A859-444B-AE2C-21F2B80585DC}" dt="2021-09-04T12:25:43.690" v="93" actId="1076"/>
          <ac:spMkLst>
            <pc:docMk/>
            <pc:sldMk cId="3973809314" sldId="345"/>
            <ac:spMk id="21" creationId="{23C0FBB2-975D-4487-8E87-17BAB93AAC92}"/>
          </ac:spMkLst>
        </pc:spChg>
        <pc:spChg chg="del">
          <ac:chgData name="YAMA HATA" userId="55dc70d1fc1343eb" providerId="LiveId" clId="{CEF50E23-A859-444B-AE2C-21F2B80585DC}" dt="2021-09-04T12:14:16.807" v="1" actId="478"/>
          <ac:spMkLst>
            <pc:docMk/>
            <pc:sldMk cId="3973809314" sldId="345"/>
            <ac:spMk id="22" creationId="{00000000-0000-0000-0000-000000000000}"/>
          </ac:spMkLst>
        </pc:spChg>
        <pc:spChg chg="add mod">
          <ac:chgData name="YAMA HATA" userId="55dc70d1fc1343eb" providerId="LiveId" clId="{CEF50E23-A859-444B-AE2C-21F2B80585DC}" dt="2021-09-04T12:26:47.429" v="96" actId="1076"/>
          <ac:spMkLst>
            <pc:docMk/>
            <pc:sldMk cId="3973809314" sldId="345"/>
            <ac:spMk id="23" creationId="{60AD351A-EB55-4BDC-8015-718AAB2A9621}"/>
          </ac:spMkLst>
        </pc:spChg>
        <pc:spChg chg="add mod">
          <ac:chgData name="YAMA HATA" userId="55dc70d1fc1343eb" providerId="LiveId" clId="{CEF50E23-A859-444B-AE2C-21F2B80585DC}" dt="2021-09-04T12:26:48.569" v="97"/>
          <ac:spMkLst>
            <pc:docMk/>
            <pc:sldMk cId="3973809314" sldId="345"/>
            <ac:spMk id="24" creationId="{5EE1E74B-1309-44A3-8681-0F1294A13C97}"/>
          </ac:spMkLst>
        </pc:spChg>
        <pc:spChg chg="del">
          <ac:chgData name="YAMA HATA" userId="55dc70d1fc1343eb" providerId="LiveId" clId="{CEF50E23-A859-444B-AE2C-21F2B80585DC}" dt="2021-09-04T12:17:26.671" v="2" actId="478"/>
          <ac:spMkLst>
            <pc:docMk/>
            <pc:sldMk cId="3973809314" sldId="345"/>
            <ac:spMk id="31" creationId="{00000000-0000-0000-0000-000000000000}"/>
          </ac:spMkLst>
        </pc:spChg>
        <pc:graphicFrameChg chg="del">
          <ac:chgData name="YAMA HATA" userId="55dc70d1fc1343eb" providerId="LiveId" clId="{CEF50E23-A859-444B-AE2C-21F2B80585DC}" dt="2021-09-04T12:14:13.761" v="0" actId="478"/>
          <ac:graphicFrameMkLst>
            <pc:docMk/>
            <pc:sldMk cId="3973809314" sldId="345"/>
            <ac:graphicFrameMk id="17" creationId="{00000000-0000-0000-0000-000000000000}"/>
          </ac:graphicFrameMkLst>
        </pc:graphicFrameChg>
        <pc:graphicFrameChg chg="mod modGraphic">
          <ac:chgData name="YAMA HATA" userId="55dc70d1fc1343eb" providerId="LiveId" clId="{CEF50E23-A859-444B-AE2C-21F2B80585DC}" dt="2021-09-04T12:25:40.150" v="92" actId="1076"/>
          <ac:graphicFrameMkLst>
            <pc:docMk/>
            <pc:sldMk cId="3973809314" sldId="345"/>
            <ac:graphicFrameMk id="18" creationId="{700F3737-F61C-43FC-8031-97D3AA536B29}"/>
          </ac:graphicFrameMkLst>
        </pc:graphicFrameChg>
        <pc:graphicFrameChg chg="del">
          <ac:chgData name="YAMA HATA" userId="55dc70d1fc1343eb" providerId="LiveId" clId="{CEF50E23-A859-444B-AE2C-21F2B80585DC}" dt="2021-09-04T12:14:13.761" v="0" actId="478"/>
          <ac:graphicFrameMkLst>
            <pc:docMk/>
            <pc:sldMk cId="3973809314" sldId="345"/>
            <ac:graphicFrameMk id="20" creationId="{00000000-0000-0000-0000-000000000000}"/>
          </ac:graphicFrameMkLst>
        </pc:graphicFrameChg>
      </pc:sldChg>
      <pc:sldChg chg="addSp delSp modSp add mod ord">
        <pc:chgData name="YAMA HATA" userId="55dc70d1fc1343eb" providerId="LiveId" clId="{CEF50E23-A859-444B-AE2C-21F2B80585DC}" dt="2021-09-04T15:14:53.041" v="4232" actId="20577"/>
        <pc:sldMkLst>
          <pc:docMk/>
          <pc:sldMk cId="1491790875" sldId="346"/>
        </pc:sldMkLst>
        <pc:spChg chg="del">
          <ac:chgData name="YAMA HATA" userId="55dc70d1fc1343eb" providerId="LiveId" clId="{CEF50E23-A859-444B-AE2C-21F2B80585DC}" dt="2021-09-04T12:47:22.397" v="1261" actId="478"/>
          <ac:spMkLst>
            <pc:docMk/>
            <pc:sldMk cId="1491790875" sldId="346"/>
            <ac:spMk id="2" creationId="{00000000-0000-0000-0000-000000000000}"/>
          </ac:spMkLst>
        </pc:spChg>
        <pc:spChg chg="add del mod">
          <ac:chgData name="YAMA HATA" userId="55dc70d1fc1343eb" providerId="LiveId" clId="{CEF50E23-A859-444B-AE2C-21F2B80585DC}" dt="2021-09-04T14:29:58.429" v="2920" actId="478"/>
          <ac:spMkLst>
            <pc:docMk/>
            <pc:sldMk cId="1491790875" sldId="346"/>
            <ac:spMk id="3" creationId="{BCE05518-6F7C-41E8-A66B-74E311E65949}"/>
          </ac:spMkLst>
        </pc:spChg>
        <pc:spChg chg="del mod">
          <ac:chgData name="YAMA HATA" userId="55dc70d1fc1343eb" providerId="LiveId" clId="{CEF50E23-A859-444B-AE2C-21F2B80585DC}" dt="2021-09-04T13:13:46.248" v="2066" actId="478"/>
          <ac:spMkLst>
            <pc:docMk/>
            <pc:sldMk cId="1491790875" sldId="346"/>
            <ac:spMk id="4" creationId="{00000000-0000-0000-0000-000000000000}"/>
          </ac:spMkLst>
        </pc:spChg>
        <pc:spChg chg="del">
          <ac:chgData name="YAMA HATA" userId="55dc70d1fc1343eb" providerId="LiveId" clId="{CEF50E23-A859-444B-AE2C-21F2B80585DC}" dt="2021-09-04T12:47:22.397" v="1261" actId="478"/>
          <ac:spMkLst>
            <pc:docMk/>
            <pc:sldMk cId="1491790875" sldId="346"/>
            <ac:spMk id="7" creationId="{00000000-0000-0000-0000-000000000000}"/>
          </ac:spMkLst>
        </pc:spChg>
        <pc:spChg chg="mod">
          <ac:chgData name="YAMA HATA" userId="55dc70d1fc1343eb" providerId="LiveId" clId="{CEF50E23-A859-444B-AE2C-21F2B80585DC}" dt="2021-09-04T14:56:45.774" v="4150" actId="404"/>
          <ac:spMkLst>
            <pc:docMk/>
            <pc:sldMk cId="1491790875" sldId="346"/>
            <ac:spMk id="14" creationId="{00000000-0000-0000-0000-000000000000}"/>
          </ac:spMkLst>
        </pc:spChg>
        <pc:spChg chg="mod">
          <ac:chgData name="YAMA HATA" userId="55dc70d1fc1343eb" providerId="LiveId" clId="{CEF50E23-A859-444B-AE2C-21F2B80585DC}" dt="2021-09-04T12:43:58.307" v="1058" actId="20577"/>
          <ac:spMkLst>
            <pc:docMk/>
            <pc:sldMk cId="1491790875" sldId="346"/>
            <ac:spMk id="15" creationId="{05FB4827-DA8A-4A0F-9E70-A01BE2FF6CF5}"/>
          </ac:spMkLst>
        </pc:spChg>
        <pc:spChg chg="mod">
          <ac:chgData name="YAMA HATA" userId="55dc70d1fc1343eb" providerId="LiveId" clId="{CEF50E23-A859-444B-AE2C-21F2B80585DC}" dt="2021-09-04T14:30:51.510" v="2927" actId="1076"/>
          <ac:spMkLst>
            <pc:docMk/>
            <pc:sldMk cId="1491790875" sldId="346"/>
            <ac:spMk id="23" creationId="{00000000-0000-0000-0000-000000000000}"/>
          </ac:spMkLst>
        </pc:spChg>
        <pc:spChg chg="del mod">
          <ac:chgData name="YAMA HATA" userId="55dc70d1fc1343eb" providerId="LiveId" clId="{CEF50E23-A859-444B-AE2C-21F2B80585DC}" dt="2021-09-04T12:54:47.573" v="1607" actId="478"/>
          <ac:spMkLst>
            <pc:docMk/>
            <pc:sldMk cId="1491790875" sldId="346"/>
            <ac:spMk id="25" creationId="{00000000-0000-0000-0000-000000000000}"/>
          </ac:spMkLst>
        </pc:spChg>
        <pc:spChg chg="del mod">
          <ac:chgData name="YAMA HATA" userId="55dc70d1fc1343eb" providerId="LiveId" clId="{CEF50E23-A859-444B-AE2C-21F2B80585DC}" dt="2021-09-04T12:54:50.800" v="1608" actId="478"/>
          <ac:spMkLst>
            <pc:docMk/>
            <pc:sldMk cId="1491790875" sldId="346"/>
            <ac:spMk id="26" creationId="{00000000-0000-0000-0000-000000000000}"/>
          </ac:spMkLst>
        </pc:spChg>
        <pc:spChg chg="del">
          <ac:chgData name="YAMA HATA" userId="55dc70d1fc1343eb" providerId="LiveId" clId="{CEF50E23-A859-444B-AE2C-21F2B80585DC}" dt="2021-09-04T12:47:22.397" v="1261" actId="478"/>
          <ac:spMkLst>
            <pc:docMk/>
            <pc:sldMk cId="1491790875" sldId="346"/>
            <ac:spMk id="27" creationId="{00000000-0000-0000-0000-000000000000}"/>
          </ac:spMkLst>
        </pc:spChg>
        <pc:spChg chg="mod">
          <ac:chgData name="YAMA HATA" userId="55dc70d1fc1343eb" providerId="LiveId" clId="{CEF50E23-A859-444B-AE2C-21F2B80585DC}" dt="2021-09-04T14:48:15.333" v="3862" actId="2711"/>
          <ac:spMkLst>
            <pc:docMk/>
            <pc:sldMk cId="1491790875" sldId="346"/>
            <ac:spMk id="28" creationId="{00000000-0000-0000-0000-000000000000}"/>
          </ac:spMkLst>
        </pc:spChg>
        <pc:spChg chg="del">
          <ac:chgData name="YAMA HATA" userId="55dc70d1fc1343eb" providerId="LiveId" clId="{CEF50E23-A859-444B-AE2C-21F2B80585DC}" dt="2021-09-04T12:47:22.397" v="1261" actId="478"/>
          <ac:spMkLst>
            <pc:docMk/>
            <pc:sldMk cId="1491790875" sldId="346"/>
            <ac:spMk id="29" creationId="{00000000-0000-0000-0000-000000000000}"/>
          </ac:spMkLst>
        </pc:spChg>
        <pc:spChg chg="del">
          <ac:chgData name="YAMA HATA" userId="55dc70d1fc1343eb" providerId="LiveId" clId="{CEF50E23-A859-444B-AE2C-21F2B80585DC}" dt="2021-09-04T12:47:22.397" v="1261" actId="478"/>
          <ac:spMkLst>
            <pc:docMk/>
            <pc:sldMk cId="1491790875" sldId="346"/>
            <ac:spMk id="30" creationId="{00000000-0000-0000-0000-000000000000}"/>
          </ac:spMkLst>
        </pc:spChg>
        <pc:spChg chg="del">
          <ac:chgData name="YAMA HATA" userId="55dc70d1fc1343eb" providerId="LiveId" clId="{CEF50E23-A859-444B-AE2C-21F2B80585DC}" dt="2021-09-04T12:47:22.397" v="1261" actId="478"/>
          <ac:spMkLst>
            <pc:docMk/>
            <pc:sldMk cId="1491790875" sldId="346"/>
            <ac:spMk id="31" creationId="{00000000-0000-0000-0000-000000000000}"/>
          </ac:spMkLst>
        </pc:spChg>
        <pc:spChg chg="del">
          <ac:chgData name="YAMA HATA" userId="55dc70d1fc1343eb" providerId="LiveId" clId="{CEF50E23-A859-444B-AE2C-21F2B80585DC}" dt="2021-09-04T12:47:22.397" v="1261" actId="478"/>
          <ac:spMkLst>
            <pc:docMk/>
            <pc:sldMk cId="1491790875" sldId="346"/>
            <ac:spMk id="33" creationId="{00000000-0000-0000-0000-000000000000}"/>
          </ac:spMkLst>
        </pc:spChg>
        <pc:spChg chg="del">
          <ac:chgData name="YAMA HATA" userId="55dc70d1fc1343eb" providerId="LiveId" clId="{CEF50E23-A859-444B-AE2C-21F2B80585DC}" dt="2021-09-04T12:28:29.898" v="101" actId="478"/>
          <ac:spMkLst>
            <pc:docMk/>
            <pc:sldMk cId="1491790875" sldId="346"/>
            <ac:spMk id="35" creationId="{00000000-0000-0000-0000-000000000000}"/>
          </ac:spMkLst>
        </pc:spChg>
        <pc:spChg chg="del">
          <ac:chgData name="YAMA HATA" userId="55dc70d1fc1343eb" providerId="LiveId" clId="{CEF50E23-A859-444B-AE2C-21F2B80585DC}" dt="2021-09-04T12:47:22.397" v="1261" actId="478"/>
          <ac:spMkLst>
            <pc:docMk/>
            <pc:sldMk cId="1491790875" sldId="346"/>
            <ac:spMk id="36" creationId="{00000000-0000-0000-0000-000000000000}"/>
          </ac:spMkLst>
        </pc:spChg>
        <pc:spChg chg="add del mod">
          <ac:chgData name="YAMA HATA" userId="55dc70d1fc1343eb" providerId="LiveId" clId="{CEF50E23-A859-444B-AE2C-21F2B80585DC}" dt="2021-09-04T12:49:59.647" v="1280" actId="478"/>
          <ac:spMkLst>
            <pc:docMk/>
            <pc:sldMk cId="1491790875" sldId="346"/>
            <ac:spMk id="37" creationId="{0E8FAED9-C5F6-4B35-B3F1-EBCF893E20F3}"/>
          </ac:spMkLst>
        </pc:spChg>
        <pc:spChg chg="del">
          <ac:chgData name="YAMA HATA" userId="55dc70d1fc1343eb" providerId="LiveId" clId="{CEF50E23-A859-444B-AE2C-21F2B80585DC}" dt="2021-09-04T12:47:22.397" v="1261" actId="478"/>
          <ac:spMkLst>
            <pc:docMk/>
            <pc:sldMk cId="1491790875" sldId="346"/>
            <ac:spMk id="38" creationId="{00000000-0000-0000-0000-000000000000}"/>
          </ac:spMkLst>
        </pc:spChg>
        <pc:spChg chg="del">
          <ac:chgData name="YAMA HATA" userId="55dc70d1fc1343eb" providerId="LiveId" clId="{CEF50E23-A859-444B-AE2C-21F2B80585DC}" dt="2021-09-04T12:47:22.397" v="1261" actId="478"/>
          <ac:spMkLst>
            <pc:docMk/>
            <pc:sldMk cId="1491790875" sldId="346"/>
            <ac:spMk id="39" creationId="{00000000-0000-0000-0000-000000000000}"/>
          </ac:spMkLst>
        </pc:spChg>
        <pc:spChg chg="add del mod">
          <ac:chgData name="YAMA HATA" userId="55dc70d1fc1343eb" providerId="LiveId" clId="{CEF50E23-A859-444B-AE2C-21F2B80585DC}" dt="2021-09-04T12:55:42.861" v="1620" actId="478"/>
          <ac:spMkLst>
            <pc:docMk/>
            <pc:sldMk cId="1491790875" sldId="346"/>
            <ac:spMk id="40" creationId="{D86E7EEB-C642-4524-88B5-577EC9AE9D92}"/>
          </ac:spMkLst>
        </pc:spChg>
        <pc:spChg chg="add mod">
          <ac:chgData name="YAMA HATA" userId="55dc70d1fc1343eb" providerId="LiveId" clId="{CEF50E23-A859-444B-AE2C-21F2B80585DC}" dt="2021-09-04T15:02:55.379" v="4227" actId="14100"/>
          <ac:spMkLst>
            <pc:docMk/>
            <pc:sldMk cId="1491790875" sldId="346"/>
            <ac:spMk id="41" creationId="{83E4C825-E083-4216-9C4A-6C1FD0BE1750}"/>
          </ac:spMkLst>
        </pc:spChg>
        <pc:spChg chg="add del mod">
          <ac:chgData name="YAMA HATA" userId="55dc70d1fc1343eb" providerId="LiveId" clId="{CEF50E23-A859-444B-AE2C-21F2B80585DC}" dt="2021-09-04T14:30:00.834" v="2921" actId="478"/>
          <ac:spMkLst>
            <pc:docMk/>
            <pc:sldMk cId="1491790875" sldId="346"/>
            <ac:spMk id="42" creationId="{5ABFF061-714E-467E-9AFA-BAB740A48BF0}"/>
          </ac:spMkLst>
        </pc:spChg>
        <pc:spChg chg="del mod">
          <ac:chgData name="YAMA HATA" userId="55dc70d1fc1343eb" providerId="LiveId" clId="{CEF50E23-A859-444B-AE2C-21F2B80585DC}" dt="2021-09-04T13:01:30.541" v="1772" actId="478"/>
          <ac:spMkLst>
            <pc:docMk/>
            <pc:sldMk cId="1491790875" sldId="346"/>
            <ac:spMk id="43" creationId="{00000000-0000-0000-0000-000000000000}"/>
          </ac:spMkLst>
        </pc:spChg>
        <pc:spChg chg="del">
          <ac:chgData name="YAMA HATA" userId="55dc70d1fc1343eb" providerId="LiveId" clId="{CEF50E23-A859-444B-AE2C-21F2B80585DC}" dt="2021-09-04T13:01:30.541" v="1772" actId="478"/>
          <ac:spMkLst>
            <pc:docMk/>
            <pc:sldMk cId="1491790875" sldId="346"/>
            <ac:spMk id="45" creationId="{45FECCEE-D1E2-4C7D-97F3-90C1201A0773}"/>
          </ac:spMkLst>
        </pc:spChg>
        <pc:spChg chg="del">
          <ac:chgData name="YAMA HATA" userId="55dc70d1fc1343eb" providerId="LiveId" clId="{CEF50E23-A859-444B-AE2C-21F2B80585DC}" dt="2021-09-04T12:47:22.397" v="1261" actId="478"/>
          <ac:spMkLst>
            <pc:docMk/>
            <pc:sldMk cId="1491790875" sldId="346"/>
            <ac:spMk id="46" creationId="{45FECCEE-D1E2-4C7D-97F3-90C1201A0773}"/>
          </ac:spMkLst>
        </pc:spChg>
        <pc:spChg chg="del mod">
          <ac:chgData name="YAMA HATA" userId="55dc70d1fc1343eb" providerId="LiveId" clId="{CEF50E23-A859-444B-AE2C-21F2B80585DC}" dt="2021-09-04T12:47:26.125" v="1263" actId="478"/>
          <ac:spMkLst>
            <pc:docMk/>
            <pc:sldMk cId="1491790875" sldId="346"/>
            <ac:spMk id="47" creationId="{45FECCEE-D1E2-4C7D-97F3-90C1201A0773}"/>
          </ac:spMkLst>
        </pc:spChg>
        <pc:spChg chg="add del mod">
          <ac:chgData name="YAMA HATA" userId="55dc70d1fc1343eb" providerId="LiveId" clId="{CEF50E23-A859-444B-AE2C-21F2B80585DC}" dt="2021-09-04T13:05:24.663" v="1816" actId="478"/>
          <ac:spMkLst>
            <pc:docMk/>
            <pc:sldMk cId="1491790875" sldId="346"/>
            <ac:spMk id="48" creationId="{451C3EAD-67F2-44B8-A9BD-70382D8A8BFA}"/>
          </ac:spMkLst>
        </pc:spChg>
        <pc:spChg chg="add mod">
          <ac:chgData name="YAMA HATA" userId="55dc70d1fc1343eb" providerId="LiveId" clId="{CEF50E23-A859-444B-AE2C-21F2B80585DC}" dt="2021-09-04T14:30:51.510" v="2927" actId="1076"/>
          <ac:spMkLst>
            <pc:docMk/>
            <pc:sldMk cId="1491790875" sldId="346"/>
            <ac:spMk id="49" creationId="{612B4564-6061-41C5-9AA2-6311C01ED2E1}"/>
          </ac:spMkLst>
        </pc:spChg>
        <pc:spChg chg="add del mod">
          <ac:chgData name="YAMA HATA" userId="55dc70d1fc1343eb" providerId="LiveId" clId="{CEF50E23-A859-444B-AE2C-21F2B80585DC}" dt="2021-09-04T13:13:34.015" v="2063" actId="478"/>
          <ac:spMkLst>
            <pc:docMk/>
            <pc:sldMk cId="1491790875" sldId="346"/>
            <ac:spMk id="50" creationId="{B3DFDEBF-70F2-47AE-BEDD-26EC173635B8}"/>
          </ac:spMkLst>
        </pc:spChg>
        <pc:spChg chg="add del mod">
          <ac:chgData name="YAMA HATA" userId="55dc70d1fc1343eb" providerId="LiveId" clId="{CEF50E23-A859-444B-AE2C-21F2B80585DC}" dt="2021-09-04T13:07:02.491" v="1836" actId="478"/>
          <ac:spMkLst>
            <pc:docMk/>
            <pc:sldMk cId="1491790875" sldId="346"/>
            <ac:spMk id="51" creationId="{C27670D6-C9AF-4591-9E65-75F11775C6D7}"/>
          </ac:spMkLst>
        </pc:spChg>
        <pc:spChg chg="add del mod">
          <ac:chgData name="YAMA HATA" userId="55dc70d1fc1343eb" providerId="LiveId" clId="{CEF50E23-A859-444B-AE2C-21F2B80585DC}" dt="2021-09-04T13:05:50.741" v="1821" actId="478"/>
          <ac:spMkLst>
            <pc:docMk/>
            <pc:sldMk cId="1491790875" sldId="346"/>
            <ac:spMk id="53" creationId="{78934C70-A177-46BA-9219-419C7D58D174}"/>
          </ac:spMkLst>
        </pc:spChg>
        <pc:spChg chg="add del mod">
          <ac:chgData name="YAMA HATA" userId="55dc70d1fc1343eb" providerId="LiveId" clId="{CEF50E23-A859-444B-AE2C-21F2B80585DC}" dt="2021-09-04T14:50:57.705" v="3872" actId="478"/>
          <ac:spMkLst>
            <pc:docMk/>
            <pc:sldMk cId="1491790875" sldId="346"/>
            <ac:spMk id="54" creationId="{C790B0BA-8246-4797-9993-33CAB184ED30}"/>
          </ac:spMkLst>
        </pc:spChg>
        <pc:spChg chg="add mod">
          <ac:chgData name="YAMA HATA" userId="55dc70d1fc1343eb" providerId="LiveId" clId="{CEF50E23-A859-444B-AE2C-21F2B80585DC}" dt="2021-09-04T14:51:14.934" v="3874" actId="1076"/>
          <ac:spMkLst>
            <pc:docMk/>
            <pc:sldMk cId="1491790875" sldId="346"/>
            <ac:spMk id="55" creationId="{E3CB2EA4-81E5-42B6-A0B3-BB34E61CC98F}"/>
          </ac:spMkLst>
        </pc:spChg>
        <pc:spChg chg="add del mod">
          <ac:chgData name="YAMA HATA" userId="55dc70d1fc1343eb" providerId="LiveId" clId="{CEF50E23-A859-444B-AE2C-21F2B80585DC}" dt="2021-09-04T13:07:06.198" v="1837" actId="478"/>
          <ac:spMkLst>
            <pc:docMk/>
            <pc:sldMk cId="1491790875" sldId="346"/>
            <ac:spMk id="56" creationId="{D28CC566-70EF-4322-B88C-5C0F534D0BEF}"/>
          </ac:spMkLst>
        </pc:spChg>
        <pc:spChg chg="add mod">
          <ac:chgData name="YAMA HATA" userId="55dc70d1fc1343eb" providerId="LiveId" clId="{CEF50E23-A859-444B-AE2C-21F2B80585DC}" dt="2021-09-04T14:46:47.872" v="3839" actId="1076"/>
          <ac:spMkLst>
            <pc:docMk/>
            <pc:sldMk cId="1491790875" sldId="346"/>
            <ac:spMk id="58" creationId="{247FCEF0-5D72-4276-B207-03AD0F9CF6D6}"/>
          </ac:spMkLst>
        </pc:spChg>
        <pc:spChg chg="add mod">
          <ac:chgData name="YAMA HATA" userId="55dc70d1fc1343eb" providerId="LiveId" clId="{CEF50E23-A859-444B-AE2C-21F2B80585DC}" dt="2021-09-04T14:48:22.204" v="3863" actId="2711"/>
          <ac:spMkLst>
            <pc:docMk/>
            <pc:sldMk cId="1491790875" sldId="346"/>
            <ac:spMk id="59" creationId="{76E3FFA3-C1BC-43D7-A68E-42949B02766B}"/>
          </ac:spMkLst>
        </pc:spChg>
        <pc:spChg chg="add mod">
          <ac:chgData name="YAMA HATA" userId="55dc70d1fc1343eb" providerId="LiveId" clId="{CEF50E23-A859-444B-AE2C-21F2B80585DC}" dt="2021-09-04T14:47:01.968" v="3842" actId="1076"/>
          <ac:spMkLst>
            <pc:docMk/>
            <pc:sldMk cId="1491790875" sldId="346"/>
            <ac:spMk id="60" creationId="{40F8854B-4707-49D7-83A9-4B6B0588E969}"/>
          </ac:spMkLst>
        </pc:spChg>
        <pc:spChg chg="add mod">
          <ac:chgData name="YAMA HATA" userId="55dc70d1fc1343eb" providerId="LiveId" clId="{CEF50E23-A859-444B-AE2C-21F2B80585DC}" dt="2021-09-04T14:48:27.902" v="3864" actId="2711"/>
          <ac:spMkLst>
            <pc:docMk/>
            <pc:sldMk cId="1491790875" sldId="346"/>
            <ac:spMk id="61" creationId="{EE294CE1-4CD4-4A9A-854A-F79FA46BEE54}"/>
          </ac:spMkLst>
        </pc:spChg>
        <pc:spChg chg="add mod">
          <ac:chgData name="YAMA HATA" userId="55dc70d1fc1343eb" providerId="LiveId" clId="{CEF50E23-A859-444B-AE2C-21F2B80585DC}" dt="2021-09-04T15:02:11.712" v="4176" actId="207"/>
          <ac:spMkLst>
            <pc:docMk/>
            <pc:sldMk cId="1491790875" sldId="346"/>
            <ac:spMk id="62" creationId="{D517CB81-DDF5-4C5A-8A2E-46415B6139F8}"/>
          </ac:spMkLst>
        </pc:spChg>
        <pc:spChg chg="add del mod">
          <ac:chgData name="YAMA HATA" userId="55dc70d1fc1343eb" providerId="LiveId" clId="{CEF50E23-A859-444B-AE2C-21F2B80585DC}" dt="2021-09-04T13:44:26.499" v="2102" actId="478"/>
          <ac:spMkLst>
            <pc:docMk/>
            <pc:sldMk cId="1491790875" sldId="346"/>
            <ac:spMk id="63" creationId="{40743B9F-7A8C-463E-A4FB-59DDE516F213}"/>
          </ac:spMkLst>
        </pc:spChg>
        <pc:spChg chg="add del mod">
          <ac:chgData name="YAMA HATA" userId="55dc70d1fc1343eb" providerId="LiveId" clId="{CEF50E23-A859-444B-AE2C-21F2B80585DC}" dt="2021-09-04T13:44:23.195" v="2101" actId="478"/>
          <ac:spMkLst>
            <pc:docMk/>
            <pc:sldMk cId="1491790875" sldId="346"/>
            <ac:spMk id="64" creationId="{BB2FCB63-EFC9-4263-982F-8FDE43D3D59D}"/>
          </ac:spMkLst>
        </pc:spChg>
        <pc:spChg chg="add del mod">
          <ac:chgData name="YAMA HATA" userId="55dc70d1fc1343eb" providerId="LiveId" clId="{CEF50E23-A859-444B-AE2C-21F2B80585DC}" dt="2021-09-04T14:02:57.125" v="2505" actId="478"/>
          <ac:spMkLst>
            <pc:docMk/>
            <pc:sldMk cId="1491790875" sldId="346"/>
            <ac:spMk id="65" creationId="{51C33FF7-44EA-4294-9551-BB00699F8E2C}"/>
          </ac:spMkLst>
        </pc:spChg>
        <pc:spChg chg="add mod">
          <ac:chgData name="YAMA HATA" userId="55dc70d1fc1343eb" providerId="LiveId" clId="{CEF50E23-A859-444B-AE2C-21F2B80585DC}" dt="2021-09-04T14:57:57.401" v="4156" actId="1076"/>
          <ac:spMkLst>
            <pc:docMk/>
            <pc:sldMk cId="1491790875" sldId="346"/>
            <ac:spMk id="66" creationId="{4581C042-D69F-49E7-9517-CF748A3C7C33}"/>
          </ac:spMkLst>
        </pc:spChg>
        <pc:spChg chg="del">
          <ac:chgData name="YAMA HATA" userId="55dc70d1fc1343eb" providerId="LiveId" clId="{CEF50E23-A859-444B-AE2C-21F2B80585DC}" dt="2021-09-04T12:47:22.397" v="1261" actId="478"/>
          <ac:spMkLst>
            <pc:docMk/>
            <pc:sldMk cId="1491790875" sldId="346"/>
            <ac:spMk id="69" creationId="{00000000-0000-0000-0000-000000000000}"/>
          </ac:spMkLst>
        </pc:spChg>
        <pc:spChg chg="add mod">
          <ac:chgData name="YAMA HATA" userId="55dc70d1fc1343eb" providerId="LiveId" clId="{CEF50E23-A859-444B-AE2C-21F2B80585DC}" dt="2021-09-04T14:46:53.538" v="3840" actId="1076"/>
          <ac:spMkLst>
            <pc:docMk/>
            <pc:sldMk cId="1491790875" sldId="346"/>
            <ac:spMk id="71" creationId="{15CDEEF6-5F21-4C9B-BEC0-D050B0B73610}"/>
          </ac:spMkLst>
        </pc:spChg>
        <pc:spChg chg="add mod">
          <ac:chgData name="YAMA HATA" userId="55dc70d1fc1343eb" providerId="LiveId" clId="{CEF50E23-A859-444B-AE2C-21F2B80585DC}" dt="2021-09-04T15:03:31.418" v="4228" actId="255"/>
          <ac:spMkLst>
            <pc:docMk/>
            <pc:sldMk cId="1491790875" sldId="346"/>
            <ac:spMk id="73" creationId="{4E083F45-7E37-43D5-88AB-3E7C861CD021}"/>
          </ac:spMkLst>
        </pc:spChg>
        <pc:spChg chg="add mod">
          <ac:chgData name="YAMA HATA" userId="55dc70d1fc1343eb" providerId="LiveId" clId="{CEF50E23-A859-444B-AE2C-21F2B80585DC}" dt="2021-09-04T14:47:31.404" v="3856" actId="1036"/>
          <ac:spMkLst>
            <pc:docMk/>
            <pc:sldMk cId="1491790875" sldId="346"/>
            <ac:spMk id="74" creationId="{36342254-1935-415B-A549-A21C18B9C053}"/>
          </ac:spMkLst>
        </pc:spChg>
        <pc:spChg chg="add mod">
          <ac:chgData name="YAMA HATA" userId="55dc70d1fc1343eb" providerId="LiveId" clId="{CEF50E23-A859-444B-AE2C-21F2B80585DC}" dt="2021-09-04T14:49:09.422" v="3868" actId="115"/>
          <ac:spMkLst>
            <pc:docMk/>
            <pc:sldMk cId="1491790875" sldId="346"/>
            <ac:spMk id="75" creationId="{368B5FEE-8D5B-45E9-9ECD-20524C3B73E3}"/>
          </ac:spMkLst>
        </pc:spChg>
        <pc:spChg chg="del">
          <ac:chgData name="YAMA HATA" userId="55dc70d1fc1343eb" providerId="LiveId" clId="{CEF50E23-A859-444B-AE2C-21F2B80585DC}" dt="2021-09-04T12:47:22.397" v="1261" actId="478"/>
          <ac:spMkLst>
            <pc:docMk/>
            <pc:sldMk cId="1491790875" sldId="346"/>
            <ac:spMk id="80" creationId="{45FECCEE-D1E2-4C7D-97F3-90C1201A0773}"/>
          </ac:spMkLst>
        </pc:spChg>
        <pc:graphicFrameChg chg="mod modGraphic">
          <ac:chgData name="YAMA HATA" userId="55dc70d1fc1343eb" providerId="LiveId" clId="{CEF50E23-A859-444B-AE2C-21F2B80585DC}" dt="2021-09-04T15:01:45.626" v="4170" actId="207"/>
          <ac:graphicFrameMkLst>
            <pc:docMk/>
            <pc:sldMk cId="1491790875" sldId="346"/>
            <ac:graphicFrameMk id="18" creationId="{700F3737-F61C-43FC-8031-97D3AA536B29}"/>
          </ac:graphicFrameMkLst>
        </pc:graphicFrameChg>
        <pc:graphicFrameChg chg="del">
          <ac:chgData name="YAMA HATA" userId="55dc70d1fc1343eb" providerId="LiveId" clId="{CEF50E23-A859-444B-AE2C-21F2B80585DC}" dt="2021-09-04T12:47:22.397" v="1261" actId="478"/>
          <ac:graphicFrameMkLst>
            <pc:docMk/>
            <pc:sldMk cId="1491790875" sldId="346"/>
            <ac:graphicFrameMk id="32" creationId="{700F3737-F61C-43FC-8031-97D3AA536B29}"/>
          </ac:graphicFrameMkLst>
        </pc:graphicFrameChg>
        <pc:graphicFrameChg chg="del">
          <ac:chgData name="YAMA HATA" userId="55dc70d1fc1343eb" providerId="LiveId" clId="{CEF50E23-A859-444B-AE2C-21F2B80585DC}" dt="2021-09-04T12:47:22.397" v="1261" actId="478"/>
          <ac:graphicFrameMkLst>
            <pc:docMk/>
            <pc:sldMk cId="1491790875" sldId="346"/>
            <ac:graphicFrameMk id="34" creationId="{700F3737-F61C-43FC-8031-97D3AA536B29}"/>
          </ac:graphicFrameMkLst>
        </pc:graphicFrameChg>
        <pc:graphicFrameChg chg="add del mod modGraphic">
          <ac:chgData name="YAMA HATA" userId="55dc70d1fc1343eb" providerId="LiveId" clId="{CEF50E23-A859-444B-AE2C-21F2B80585DC}" dt="2021-09-04T14:02:23.739" v="2503" actId="478"/>
          <ac:graphicFrameMkLst>
            <pc:docMk/>
            <pc:sldMk cId="1491790875" sldId="346"/>
            <ac:graphicFrameMk id="44" creationId="{9F153E7E-BECF-46DF-B72B-5D886C66668E}"/>
          </ac:graphicFrameMkLst>
        </pc:graphicFrameChg>
        <pc:graphicFrameChg chg="add del mod modGraphic">
          <ac:chgData name="YAMA HATA" userId="55dc70d1fc1343eb" providerId="LiveId" clId="{CEF50E23-A859-444B-AE2C-21F2B80585DC}" dt="2021-09-04T14:07:33.013" v="2563" actId="478"/>
          <ac:graphicFrameMkLst>
            <pc:docMk/>
            <pc:sldMk cId="1491790875" sldId="346"/>
            <ac:graphicFrameMk id="52" creationId="{3A513721-BC41-45B1-B556-80CE507C1A08}"/>
          </ac:graphicFrameMkLst>
        </pc:graphicFrameChg>
        <pc:graphicFrameChg chg="del mod modGraphic">
          <ac:chgData name="YAMA HATA" userId="55dc70d1fc1343eb" providerId="LiveId" clId="{CEF50E23-A859-444B-AE2C-21F2B80585DC}" dt="2021-09-04T13:00:41.777" v="1763" actId="478"/>
          <ac:graphicFrameMkLst>
            <pc:docMk/>
            <pc:sldMk cId="1491790875" sldId="346"/>
            <ac:graphicFrameMk id="57" creationId="{700F3737-F61C-43FC-8031-97D3AA536B29}"/>
          </ac:graphicFrameMkLst>
        </pc:graphicFrameChg>
        <pc:graphicFrameChg chg="del">
          <ac:chgData name="YAMA HATA" userId="55dc70d1fc1343eb" providerId="LiveId" clId="{CEF50E23-A859-444B-AE2C-21F2B80585DC}" dt="2021-09-04T12:47:22.397" v="1261" actId="478"/>
          <ac:graphicFrameMkLst>
            <pc:docMk/>
            <pc:sldMk cId="1491790875" sldId="346"/>
            <ac:graphicFrameMk id="67" creationId="{700F3737-F61C-43FC-8031-97D3AA536B29}"/>
          </ac:graphicFrameMkLst>
        </pc:graphicFrameChg>
        <pc:graphicFrameChg chg="add mod modGraphic">
          <ac:chgData name="YAMA HATA" userId="55dc70d1fc1343eb" providerId="LiveId" clId="{CEF50E23-A859-444B-AE2C-21F2B80585DC}" dt="2021-09-04T15:01:49.665" v="4171" actId="207"/>
          <ac:graphicFrameMkLst>
            <pc:docMk/>
            <pc:sldMk cId="1491790875" sldId="346"/>
            <ac:graphicFrameMk id="68" creationId="{818D4713-F8CC-49BF-9666-ADDE9AFF4BA5}"/>
          </ac:graphicFrameMkLst>
        </pc:graphicFrameChg>
        <pc:graphicFrameChg chg="del">
          <ac:chgData name="YAMA HATA" userId="55dc70d1fc1343eb" providerId="LiveId" clId="{CEF50E23-A859-444B-AE2C-21F2B80585DC}" dt="2021-09-04T12:47:22.397" v="1261" actId="478"/>
          <ac:graphicFrameMkLst>
            <pc:docMk/>
            <pc:sldMk cId="1491790875" sldId="346"/>
            <ac:graphicFrameMk id="70" creationId="{700F3737-F61C-43FC-8031-97D3AA536B29}"/>
          </ac:graphicFrameMkLst>
        </pc:graphicFrameChg>
        <pc:graphicFrameChg chg="add mod ord modGraphic">
          <ac:chgData name="YAMA HATA" userId="55dc70d1fc1343eb" providerId="LiveId" clId="{CEF50E23-A859-444B-AE2C-21F2B80585DC}" dt="2021-09-04T15:14:53.041" v="4232" actId="20577"/>
          <ac:graphicFrameMkLst>
            <pc:docMk/>
            <pc:sldMk cId="1491790875" sldId="346"/>
            <ac:graphicFrameMk id="72" creationId="{9AA60205-DC28-40A6-9ADD-22F5639FEE56}"/>
          </ac:graphicFrameMkLst>
        </pc:graphicFrameChg>
      </pc:sldChg>
      <pc:sldChg chg="add del">
        <pc:chgData name="YAMA HATA" userId="55dc70d1fc1343eb" providerId="LiveId" clId="{CEF50E23-A859-444B-AE2C-21F2B80585DC}" dt="2021-09-04T14:47:51.138" v="3860" actId="47"/>
        <pc:sldMkLst>
          <pc:docMk/>
          <pc:sldMk cId="3454223384" sldId="34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8475"/>
          </a:xfrm>
          <a:prstGeom prst="rect">
            <a:avLst/>
          </a:prstGeom>
        </p:spPr>
        <p:txBody>
          <a:bodyPr vert="horz" lIns="91424" tIns="45712" rIns="91424" bIns="457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24" tIns="45712" rIns="91424" bIns="45712" rtlCol="0"/>
          <a:lstStyle>
            <a:lvl1pPr algn="r">
              <a:defRPr sz="1200"/>
            </a:lvl1pPr>
          </a:lstStyle>
          <a:p>
            <a:fld id="{389D966A-D09D-45AD-BB79-8073D19D7A91}" type="datetimeFigureOut">
              <a:rPr kumimoji="1" lang="ja-JP" altLang="en-US" smtClean="0"/>
              <a:t>2021/9/9</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24" tIns="45712" rIns="91424" bIns="45712" rtlCol="0" anchor="ctr"/>
          <a:lstStyle/>
          <a:p>
            <a:endParaRPr lang="ja-JP" altLang="en-US"/>
          </a:p>
        </p:txBody>
      </p:sp>
      <p:sp>
        <p:nvSpPr>
          <p:cNvPr id="5" name="ノート プレースホルダー 4"/>
          <p:cNvSpPr>
            <a:spLocks noGrp="1"/>
          </p:cNvSpPr>
          <p:nvPr>
            <p:ph type="body" sz="quarter" idx="3"/>
          </p:nvPr>
        </p:nvSpPr>
        <p:spPr>
          <a:xfrm>
            <a:off x="681040" y="4783140"/>
            <a:ext cx="5445125" cy="3913187"/>
          </a:xfrm>
          <a:prstGeom prst="rect">
            <a:avLst/>
          </a:prstGeom>
        </p:spPr>
        <p:txBody>
          <a:bodyPr vert="horz" lIns="91424" tIns="45712" rIns="91424"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865"/>
            <a:ext cx="2949575" cy="498475"/>
          </a:xfrm>
          <a:prstGeom prst="rect">
            <a:avLst/>
          </a:prstGeom>
        </p:spPr>
        <p:txBody>
          <a:bodyPr vert="horz" lIns="91424" tIns="45712" rIns="91424" bIns="457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5"/>
            <a:ext cx="2949575" cy="498475"/>
          </a:xfrm>
          <a:prstGeom prst="rect">
            <a:avLst/>
          </a:prstGeom>
        </p:spPr>
        <p:txBody>
          <a:bodyPr vert="horz" lIns="91424" tIns="45712" rIns="91424" bIns="45712" rtlCol="0" anchor="b"/>
          <a:lstStyle>
            <a:lvl1pPr algn="r">
              <a:defRPr sz="1200"/>
            </a:lvl1pPr>
          </a:lstStyle>
          <a:p>
            <a:fld id="{9227C765-928E-4675-AE56-075D2791C904}" type="slidenum">
              <a:rPr kumimoji="1" lang="ja-JP" altLang="en-US" smtClean="0"/>
              <a:t>‹#›</a:t>
            </a:fld>
            <a:endParaRPr kumimoji="1" lang="ja-JP" altLang="en-US"/>
          </a:p>
        </p:txBody>
      </p:sp>
    </p:spTree>
    <p:extLst>
      <p:ext uri="{BB962C8B-B14F-4D97-AF65-F5344CB8AC3E}">
        <p14:creationId xmlns:p14="http://schemas.microsoft.com/office/powerpoint/2010/main" val="37073201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27F0E7E-1205-4C71-A3B8-4676F886A3C1}" type="slidenum">
              <a:rPr kumimoji="1" lang="ja-JP" altLang="en-US" smtClean="0"/>
              <a:t>1</a:t>
            </a:fld>
            <a:endParaRPr kumimoji="1" lang="ja-JP" altLang="en-US"/>
          </a:p>
        </p:txBody>
      </p:sp>
    </p:spTree>
    <p:extLst>
      <p:ext uri="{BB962C8B-B14F-4D97-AF65-F5344CB8AC3E}">
        <p14:creationId xmlns:p14="http://schemas.microsoft.com/office/powerpoint/2010/main" val="3491308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164744F-E5FB-44D3-B9EB-5AB90B1EFED3}" type="datetimeFigureOut">
              <a:rPr kumimoji="1" lang="ja-JP" altLang="en-US" smtClean="0"/>
              <a:t>2021/9/9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1654872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164744F-E5FB-44D3-B9EB-5AB90B1EFED3}" type="datetimeFigureOut">
              <a:rPr kumimoji="1" lang="ja-JP" altLang="en-US" smtClean="0"/>
              <a:t>2021/9/9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3029803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164744F-E5FB-44D3-B9EB-5AB90B1EFED3}" type="datetimeFigureOut">
              <a:rPr kumimoji="1" lang="ja-JP" altLang="en-US" smtClean="0"/>
              <a:t>2021/9/9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4029252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164744F-E5FB-44D3-B9EB-5AB90B1EFED3}" type="datetimeFigureOut">
              <a:rPr kumimoji="1" lang="ja-JP" altLang="en-US" smtClean="0"/>
              <a:t>2021/9/9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571908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164744F-E5FB-44D3-B9EB-5AB90B1EFED3}" type="datetimeFigureOut">
              <a:rPr kumimoji="1" lang="ja-JP" altLang="en-US" smtClean="0"/>
              <a:t>2021/9/9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2565657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164744F-E5FB-44D3-B9EB-5AB90B1EFED3}" type="datetimeFigureOut">
              <a:rPr kumimoji="1" lang="ja-JP" altLang="en-US" smtClean="0"/>
              <a:t>2021/9/9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3230546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164744F-E5FB-44D3-B9EB-5AB90B1EFED3}" type="datetimeFigureOut">
              <a:rPr kumimoji="1" lang="ja-JP" altLang="en-US" smtClean="0"/>
              <a:t>2021/9/9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1941253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164744F-E5FB-44D3-B9EB-5AB90B1EFED3}" type="datetimeFigureOut">
              <a:rPr kumimoji="1" lang="ja-JP" altLang="en-US" smtClean="0"/>
              <a:t>2021/9/9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3598916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4744F-E5FB-44D3-B9EB-5AB90B1EFED3}" type="datetimeFigureOut">
              <a:rPr kumimoji="1" lang="ja-JP" altLang="en-US" smtClean="0"/>
              <a:t>2021/9/9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3364826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164744F-E5FB-44D3-B9EB-5AB90B1EFED3}" type="datetimeFigureOut">
              <a:rPr kumimoji="1" lang="ja-JP" altLang="en-US" smtClean="0"/>
              <a:t>2021/9/9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1894087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164744F-E5FB-44D3-B9EB-5AB90B1EFED3}" type="datetimeFigureOut">
              <a:rPr kumimoji="1" lang="ja-JP" altLang="en-US" smtClean="0"/>
              <a:t>2021/9/9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2973661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64744F-E5FB-44D3-B9EB-5AB90B1EFED3}" type="datetimeFigureOut">
              <a:rPr kumimoji="1" lang="ja-JP" altLang="en-US" smtClean="0"/>
              <a:t>2021/9/9</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171814157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2" name="表 71">
            <a:extLst>
              <a:ext uri="{FF2B5EF4-FFF2-40B4-BE49-F238E27FC236}">
                <a16:creationId xmlns:a16="http://schemas.microsoft.com/office/drawing/2014/main" id="{9AA60205-DC28-40A6-9ADD-22F5639FEE56}"/>
              </a:ext>
            </a:extLst>
          </p:cNvPr>
          <p:cNvGraphicFramePr>
            <a:graphicFrameLocks noGrp="1"/>
          </p:cNvGraphicFramePr>
          <p:nvPr>
            <p:extLst>
              <p:ext uri="{D42A27DB-BD31-4B8C-83A1-F6EECF244321}">
                <p14:modId xmlns:p14="http://schemas.microsoft.com/office/powerpoint/2010/main" val="163252149"/>
              </p:ext>
            </p:extLst>
          </p:nvPr>
        </p:nvGraphicFramePr>
        <p:xfrm>
          <a:off x="533757" y="5507657"/>
          <a:ext cx="11067419" cy="731520"/>
        </p:xfrm>
        <a:graphic>
          <a:graphicData uri="http://schemas.openxmlformats.org/drawingml/2006/table">
            <a:tbl>
              <a:tblPr firstRow="1" bandRow="1">
                <a:tableStyleId>{BC89EF96-8CEA-46FF-86C4-4CE0E7609802}</a:tableStyleId>
              </a:tblPr>
              <a:tblGrid>
                <a:gridCol w="4162794">
                  <a:extLst>
                    <a:ext uri="{9D8B030D-6E8A-4147-A177-3AD203B41FA5}">
                      <a16:colId xmlns:a16="http://schemas.microsoft.com/office/drawing/2014/main" val="1983391734"/>
                    </a:ext>
                  </a:extLst>
                </a:gridCol>
                <a:gridCol w="2462636">
                  <a:extLst>
                    <a:ext uri="{9D8B030D-6E8A-4147-A177-3AD203B41FA5}">
                      <a16:colId xmlns:a16="http://schemas.microsoft.com/office/drawing/2014/main" val="1576047142"/>
                    </a:ext>
                  </a:extLst>
                </a:gridCol>
                <a:gridCol w="671715">
                  <a:extLst>
                    <a:ext uri="{9D8B030D-6E8A-4147-A177-3AD203B41FA5}">
                      <a16:colId xmlns:a16="http://schemas.microsoft.com/office/drawing/2014/main" val="502242480"/>
                    </a:ext>
                  </a:extLst>
                </a:gridCol>
                <a:gridCol w="2261448">
                  <a:extLst>
                    <a:ext uri="{9D8B030D-6E8A-4147-A177-3AD203B41FA5}">
                      <a16:colId xmlns:a16="http://schemas.microsoft.com/office/drawing/2014/main" val="2355857687"/>
                    </a:ext>
                  </a:extLst>
                </a:gridCol>
                <a:gridCol w="208280">
                  <a:extLst>
                    <a:ext uri="{9D8B030D-6E8A-4147-A177-3AD203B41FA5}">
                      <a16:colId xmlns:a16="http://schemas.microsoft.com/office/drawing/2014/main" val="3959793613"/>
                    </a:ext>
                  </a:extLst>
                </a:gridCol>
                <a:gridCol w="1300546">
                  <a:extLst>
                    <a:ext uri="{9D8B030D-6E8A-4147-A177-3AD203B41FA5}">
                      <a16:colId xmlns:a16="http://schemas.microsoft.com/office/drawing/2014/main" val="3377700955"/>
                    </a:ext>
                  </a:extLst>
                </a:gridCol>
              </a:tblGrid>
              <a:tr h="318306">
                <a:tc>
                  <a:txBody>
                    <a:bodyPr/>
                    <a:lstStyle/>
                    <a:p>
                      <a:pPr algn="ctr"/>
                      <a:endParaRPr kumimoji="1" lang="ja-JP" altLang="en-US" sz="1600" b="1" dirty="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latin typeface="Meiryo UI" panose="020B0604030504040204" pitchFamily="50" charset="-128"/>
                          <a:ea typeface="Meiryo UI" panose="020B0604030504040204" pitchFamily="50" charset="-128"/>
                        </a:rPr>
                        <a:t>要請前</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dirty="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latin typeface="Meiryo UI" panose="020B0604030504040204" pitchFamily="50" charset="-128"/>
                          <a:ea typeface="Meiryo UI" panose="020B0604030504040204" pitchFamily="50" charset="-128"/>
                        </a:rPr>
                        <a:t>要請後</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dirty="0">
                        <a:latin typeface="Meiryo UI" panose="020B0604030504040204" pitchFamily="50" charset="-128"/>
                        <a:ea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u="none" dirty="0">
                          <a:latin typeface="Meiryo UI" panose="020B0604030504040204" pitchFamily="50" charset="-128"/>
                          <a:ea typeface="Meiryo UI" panose="020B0604030504040204" pitchFamily="50" charset="-128"/>
                        </a:rPr>
                        <a:t>（増加数）</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448240535"/>
                  </a:ext>
                </a:extLst>
              </a:tr>
              <a:tr h="2670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dirty="0">
                          <a:solidFill>
                            <a:schemeClr val="accent1">
                              <a:lumMod val="50000"/>
                            </a:schemeClr>
                          </a:solidFill>
                          <a:latin typeface="Meiryo UI" panose="020B0604030504040204" pitchFamily="50" charset="-128"/>
                          <a:ea typeface="Meiryo UI" panose="020B0604030504040204" pitchFamily="50" charset="-128"/>
                        </a:rPr>
                        <a:t>　確保病床数</a:t>
                      </a:r>
                      <a:r>
                        <a:rPr kumimoji="1" lang="en-US" altLang="ja-JP" sz="2000" b="1" baseline="30000" dirty="0">
                          <a:solidFill>
                            <a:schemeClr val="accent1">
                              <a:lumMod val="50000"/>
                            </a:schemeClr>
                          </a:solidFill>
                          <a:latin typeface="Meiryo UI" panose="020B0604030504040204" pitchFamily="50" charset="-128"/>
                          <a:ea typeface="Meiryo UI" panose="020B0604030504040204" pitchFamily="50" charset="-128"/>
                        </a:rPr>
                        <a:t>※</a:t>
                      </a:r>
                      <a:r>
                        <a:rPr kumimoji="1" lang="ja-JP" altLang="en-US" sz="1600" b="1" dirty="0">
                          <a:solidFill>
                            <a:schemeClr val="accent1">
                              <a:lumMod val="50000"/>
                            </a:schemeClr>
                          </a:solidFill>
                          <a:latin typeface="Meiryo UI" panose="020B0604030504040204" pitchFamily="50" charset="-128"/>
                          <a:ea typeface="Meiryo UI" panose="020B0604030504040204" pitchFamily="50" charset="-128"/>
                        </a:rPr>
                        <a:t>（確保済み・準備中）</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2000" b="1" i="0" u="none" strike="noStrike" dirty="0">
                          <a:solidFill>
                            <a:schemeClr val="accent1">
                              <a:lumMod val="50000"/>
                            </a:schemeClr>
                          </a:solidFill>
                          <a:effectLst/>
                          <a:latin typeface="Meiryo UI" panose="020B0604030504040204" pitchFamily="50" charset="-128"/>
                          <a:ea typeface="Meiryo UI" panose="020B0604030504040204" pitchFamily="50" charset="-128"/>
                        </a:rPr>
                        <a:t>2,641</a:t>
                      </a:r>
                      <a:r>
                        <a:rPr lang="ja-JP" altLang="en-US" sz="2000" b="1" i="0" u="none" strike="noStrike" dirty="0">
                          <a:solidFill>
                            <a:schemeClr val="accent1">
                              <a:lumMod val="50000"/>
                            </a:schemeClr>
                          </a:solidFill>
                          <a:effectLst/>
                          <a:latin typeface="Meiryo UI" panose="020B0604030504040204" pitchFamily="50" charset="-128"/>
                          <a:ea typeface="Meiryo UI" panose="020B0604030504040204" pitchFamily="50" charset="-128"/>
                        </a:rPr>
                        <a:t>床</a:t>
                      </a:r>
                      <a:r>
                        <a:rPr lang="en-US" altLang="ja-JP" sz="2000" b="1" i="0" u="none" strike="noStrike" dirty="0">
                          <a:solidFill>
                            <a:schemeClr val="accent1">
                              <a:lumMod val="50000"/>
                            </a:schemeClr>
                          </a:solidFill>
                          <a:effectLst/>
                          <a:latin typeface="Meiryo UI" panose="020B0604030504040204" pitchFamily="50" charset="-128"/>
                          <a:ea typeface="Meiryo UI" panose="020B0604030504040204" pitchFamily="50" charset="-128"/>
                        </a:rPr>
                        <a:t> </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US" altLang="ja-JP" sz="2000" b="1" i="0" u="none" strike="noStrike" dirty="0">
                        <a:solidFill>
                          <a:schemeClr val="accent1">
                            <a:lumMod val="50000"/>
                          </a:schemeClr>
                        </a:solidFill>
                        <a:effectLst/>
                        <a:latin typeface="Meiryo UI" panose="020B0604030504040204" pitchFamily="50" charset="-128"/>
                        <a:ea typeface="Meiryo UI" panose="020B0604030504040204" pitchFamily="50" charset="-128"/>
                      </a:endParaRPr>
                    </a:p>
                  </a:txBody>
                  <a:tcPr marL="9525" marR="9525" marT="9525" marB="0" anchor="ctr">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2000" b="1" i="0" u="sng" strike="noStrike" dirty="0" smtClean="0">
                          <a:solidFill>
                            <a:schemeClr val="accent1">
                              <a:lumMod val="50000"/>
                            </a:schemeClr>
                          </a:solidFill>
                          <a:effectLst/>
                          <a:latin typeface="Meiryo UI" panose="020B0604030504040204" pitchFamily="50" charset="-128"/>
                          <a:ea typeface="Meiryo UI" panose="020B0604030504040204" pitchFamily="50" charset="-128"/>
                        </a:rPr>
                        <a:t>2,724</a:t>
                      </a:r>
                      <a:r>
                        <a:rPr lang="ja-JP" altLang="en-US" sz="2000" b="1" i="0" u="sng" strike="noStrike" dirty="0" smtClean="0">
                          <a:solidFill>
                            <a:schemeClr val="accent1">
                              <a:lumMod val="50000"/>
                            </a:schemeClr>
                          </a:solidFill>
                          <a:effectLst/>
                          <a:latin typeface="Meiryo UI" panose="020B0604030504040204" pitchFamily="50" charset="-128"/>
                          <a:ea typeface="Meiryo UI" panose="020B0604030504040204" pitchFamily="50" charset="-128"/>
                        </a:rPr>
                        <a:t>床</a:t>
                      </a:r>
                      <a:endParaRPr lang="en-US" altLang="ja-JP" sz="2000" b="1" i="0" u="sng" strike="noStrike" dirty="0">
                        <a:solidFill>
                          <a:schemeClr val="accent1">
                            <a:lumMod val="50000"/>
                          </a:schemeClr>
                        </a:solidFill>
                        <a:effectLst/>
                        <a:latin typeface="Meiryo UI" panose="020B0604030504040204" pitchFamily="50" charset="-128"/>
                        <a:ea typeface="Meiryo UI" panose="020B0604030504040204" pitchFamily="50" charset="-128"/>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US" altLang="ja-JP" sz="2000" b="1" i="0" u="sng" strike="noStrike" dirty="0">
                        <a:solidFill>
                          <a:schemeClr val="accent1">
                            <a:lumMod val="50000"/>
                          </a:schemeClr>
                        </a:solidFill>
                        <a:effectLst/>
                        <a:latin typeface="Meiryo UI" panose="020B0604030504040204" pitchFamily="50" charset="-128"/>
                        <a:ea typeface="Meiryo UI" panose="020B0604030504040204" pitchFamily="50" charset="-128"/>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2000" b="1" i="0" u="sng" strike="noStrike" dirty="0" smtClean="0">
                          <a:solidFill>
                            <a:schemeClr val="accent1">
                              <a:lumMod val="50000"/>
                            </a:schemeClr>
                          </a:solidFill>
                          <a:effectLst/>
                          <a:latin typeface="Meiryo UI" panose="020B0604030504040204" pitchFamily="50" charset="-128"/>
                          <a:ea typeface="Meiryo UI" panose="020B0604030504040204" pitchFamily="50" charset="-128"/>
                        </a:rPr>
                        <a:t>＋</a:t>
                      </a:r>
                      <a:r>
                        <a:rPr lang="en-US" altLang="ja-JP" sz="2000" b="1" i="0" u="sng" strike="noStrike" dirty="0" smtClean="0">
                          <a:solidFill>
                            <a:schemeClr val="accent1">
                              <a:lumMod val="50000"/>
                            </a:schemeClr>
                          </a:solidFill>
                          <a:effectLst/>
                          <a:latin typeface="Meiryo UI" panose="020B0604030504040204" pitchFamily="50" charset="-128"/>
                          <a:ea typeface="Meiryo UI" panose="020B0604030504040204" pitchFamily="50" charset="-128"/>
                        </a:rPr>
                        <a:t>83</a:t>
                      </a:r>
                      <a:r>
                        <a:rPr lang="ja-JP" altLang="en-US" sz="2000" b="1" i="0" u="sng" strike="noStrike" dirty="0" smtClean="0">
                          <a:solidFill>
                            <a:schemeClr val="accent1">
                              <a:lumMod val="50000"/>
                            </a:schemeClr>
                          </a:solidFill>
                          <a:effectLst/>
                          <a:latin typeface="Meiryo UI" panose="020B0604030504040204" pitchFamily="50" charset="-128"/>
                          <a:ea typeface="Meiryo UI" panose="020B0604030504040204" pitchFamily="50" charset="-128"/>
                        </a:rPr>
                        <a:t>床</a:t>
                      </a:r>
                      <a:endParaRPr lang="en-US" altLang="ja-JP" sz="2000" b="1" i="0" u="sng" strike="noStrike" dirty="0">
                        <a:solidFill>
                          <a:schemeClr val="accent1">
                            <a:lumMod val="50000"/>
                          </a:schemeClr>
                        </a:solidFill>
                        <a:effectLst/>
                        <a:latin typeface="Meiryo UI" panose="020B0604030504040204" pitchFamily="50" charset="-128"/>
                        <a:ea typeface="Meiryo UI" panose="020B0604030504040204" pitchFamily="50" charset="-128"/>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49638152"/>
                  </a:ext>
                </a:extLst>
              </a:tr>
            </a:tbl>
          </a:graphicData>
        </a:graphic>
      </p:graphicFrame>
      <p:sp>
        <p:nvSpPr>
          <p:cNvPr id="15" name="テキスト ボックス 14">
            <a:extLst>
              <a:ext uri="{FF2B5EF4-FFF2-40B4-BE49-F238E27FC236}">
                <a16:creationId xmlns:a16="http://schemas.microsoft.com/office/drawing/2014/main" id="{05FB4827-DA8A-4A0F-9E70-A01BE2FF6CF5}"/>
              </a:ext>
            </a:extLst>
          </p:cNvPr>
          <p:cNvSpPr txBox="1"/>
          <p:nvPr/>
        </p:nvSpPr>
        <p:spPr>
          <a:xfrm>
            <a:off x="0" y="0"/>
            <a:ext cx="12192000" cy="461665"/>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sz="2400" b="1" u="sng">
                <a:solidFill>
                  <a:schemeClr val="bg1"/>
                </a:solidFill>
                <a:uFill>
                  <a:solidFill>
                    <a:srgbClr val="000099"/>
                  </a:solidFill>
                </a:uFill>
                <a:latin typeface="UD デジタル 教科書体 NK-B" panose="02020700000000000000" pitchFamily="18" charset="-128"/>
                <a:ea typeface="UD デジタル 教科書体 NK-B" panose="02020700000000000000" pitchFamily="18"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ja-JP" altLang="en-US" sz="2000" dirty="0"/>
              <a:t>新型コロナウイルス感染症にかかる病床確保状況（妊産婦・小児・軽症中等症）</a:t>
            </a:r>
          </a:p>
        </p:txBody>
      </p:sp>
      <p:sp>
        <p:nvSpPr>
          <p:cNvPr id="14" name="正方形/長方形 13"/>
          <p:cNvSpPr/>
          <p:nvPr/>
        </p:nvSpPr>
        <p:spPr>
          <a:xfrm>
            <a:off x="0" y="461665"/>
            <a:ext cx="12192000" cy="461665"/>
          </a:xfrm>
          <a:prstGeom prst="rect">
            <a:avLst/>
          </a:prstGeom>
          <a:solidFill>
            <a:srgbClr val="FFFF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42950">
              <a:lnSpc>
                <a:spcPts val="2500"/>
              </a:lnSpc>
              <a:defRPr/>
            </a:pPr>
            <a:r>
              <a:rPr kumimoji="1" lang="ja-JP" altLang="en-US" sz="2000" b="1" dirty="0">
                <a:solidFill>
                  <a:schemeClr val="tx1"/>
                </a:solidFill>
                <a:latin typeface="UD デジタル 教科書体 NK-B" panose="02020700000000000000" pitchFamily="18" charset="-128"/>
                <a:ea typeface="UD デジタル 教科書体 NK-B" panose="02020700000000000000" pitchFamily="18" charset="-128"/>
              </a:rPr>
              <a:t>◆特措法第</a:t>
            </a:r>
            <a:r>
              <a:rPr kumimoji="1" lang="en-US" altLang="ja-JP" sz="2000" b="1" dirty="0">
                <a:solidFill>
                  <a:schemeClr val="tx1"/>
                </a:solidFill>
                <a:latin typeface="UD デジタル 教科書体 NK-B" panose="02020700000000000000" pitchFamily="18" charset="-128"/>
                <a:ea typeface="UD デジタル 教科書体 NK-B" panose="02020700000000000000" pitchFamily="18" charset="-128"/>
              </a:rPr>
              <a:t>24</a:t>
            </a:r>
            <a:r>
              <a:rPr kumimoji="1" lang="ja-JP" altLang="en-US" sz="2000" b="1" dirty="0">
                <a:solidFill>
                  <a:schemeClr val="tx1"/>
                </a:solidFill>
                <a:latin typeface="UD デジタル 教科書体 NK-B" panose="02020700000000000000" pitchFamily="18" charset="-128"/>
                <a:ea typeface="UD デジタル 教科書体 NK-B" panose="02020700000000000000" pitchFamily="18" charset="-128"/>
              </a:rPr>
              <a:t>条第９項により要請</a:t>
            </a:r>
            <a:r>
              <a:rPr kumimoji="1" lang="ja-JP" altLang="en-US" b="1" dirty="0">
                <a:solidFill>
                  <a:schemeClr val="tx1"/>
                </a:solidFill>
                <a:latin typeface="UD デジタル 教科書体 NK-B" panose="02020700000000000000" pitchFamily="18" charset="-128"/>
                <a:ea typeface="UD デジタル 教科書体 NK-B" panose="02020700000000000000" pitchFamily="18" charset="-128"/>
              </a:rPr>
              <a:t>（８月</a:t>
            </a:r>
            <a:r>
              <a:rPr kumimoji="1" lang="en-US" altLang="ja-JP" b="1" dirty="0">
                <a:solidFill>
                  <a:schemeClr val="tx1"/>
                </a:solidFill>
                <a:latin typeface="UD デジタル 教科書体 NK-B" panose="02020700000000000000" pitchFamily="18" charset="-128"/>
                <a:ea typeface="UD デジタル 教科書体 NK-B" panose="02020700000000000000" pitchFamily="18" charset="-128"/>
              </a:rPr>
              <a:t>26</a:t>
            </a:r>
            <a:r>
              <a:rPr kumimoji="1" lang="ja-JP" altLang="en-US" b="1" dirty="0">
                <a:solidFill>
                  <a:schemeClr val="tx1"/>
                </a:solidFill>
                <a:latin typeface="UD デジタル 教科書体 NK-B" panose="02020700000000000000" pitchFamily="18" charset="-128"/>
                <a:ea typeface="UD デジタル 教科書体 NK-B" panose="02020700000000000000" pitchFamily="18" charset="-128"/>
              </a:rPr>
              <a:t>日）</a:t>
            </a:r>
            <a:r>
              <a:rPr kumimoji="1" lang="ja-JP" altLang="en-US" sz="2000" b="1" dirty="0">
                <a:solidFill>
                  <a:schemeClr val="tx1"/>
                </a:solidFill>
                <a:latin typeface="UD デジタル 教科書体 NK-B" panose="02020700000000000000" pitchFamily="18" charset="-128"/>
                <a:ea typeface="UD デジタル 教科書体 NK-B" panose="02020700000000000000" pitchFamily="18" charset="-128"/>
              </a:rPr>
              <a:t>した病床</a:t>
            </a:r>
            <a:r>
              <a:rPr kumimoji="1" lang="ja-JP" altLang="en-US" b="1" dirty="0">
                <a:solidFill>
                  <a:schemeClr val="tx1"/>
                </a:solidFill>
                <a:latin typeface="UD デジタル 教科書体 NK-B" panose="02020700000000000000" pitchFamily="18" charset="-128"/>
                <a:ea typeface="UD デジタル 教科書体 NK-B" panose="02020700000000000000" pitchFamily="18" charset="-128"/>
              </a:rPr>
              <a:t>（妊産婦・小児・軽症中等症）</a:t>
            </a:r>
            <a:r>
              <a:rPr kumimoji="1" lang="ja-JP" altLang="en-US" sz="2000" b="1" dirty="0">
                <a:solidFill>
                  <a:schemeClr val="tx1"/>
                </a:solidFill>
                <a:latin typeface="UD デジタル 教科書体 NK-B" panose="02020700000000000000" pitchFamily="18" charset="-128"/>
                <a:ea typeface="UD デジタル 教科書体 NK-B" panose="02020700000000000000" pitchFamily="18" charset="-128"/>
              </a:rPr>
              <a:t>の確保状況。</a:t>
            </a:r>
            <a:endParaRPr kumimoji="1" lang="en-US" altLang="ja-JP" sz="2000" b="1" dirty="0">
              <a:solidFill>
                <a:schemeClr val="tx1"/>
              </a:solidFill>
              <a:latin typeface="UD デジタル 教科書体 NK-B" panose="02020700000000000000" pitchFamily="18" charset="-128"/>
              <a:ea typeface="UD デジタル 教科書体 NK-B" panose="02020700000000000000" pitchFamily="18" charset="-128"/>
            </a:endParaRPr>
          </a:p>
        </p:txBody>
      </p:sp>
      <p:graphicFrame>
        <p:nvGraphicFramePr>
          <p:cNvPr id="18" name="表 17">
            <a:extLst>
              <a:ext uri="{FF2B5EF4-FFF2-40B4-BE49-F238E27FC236}">
                <a16:creationId xmlns:a16="http://schemas.microsoft.com/office/drawing/2014/main" id="{700F3737-F61C-43FC-8031-97D3AA536B29}"/>
              </a:ext>
            </a:extLst>
          </p:cNvPr>
          <p:cNvGraphicFramePr>
            <a:graphicFrameLocks noGrp="1"/>
          </p:cNvGraphicFramePr>
          <p:nvPr>
            <p:extLst>
              <p:ext uri="{D42A27DB-BD31-4B8C-83A1-F6EECF244321}">
                <p14:modId xmlns:p14="http://schemas.microsoft.com/office/powerpoint/2010/main" val="3688733092"/>
              </p:ext>
            </p:extLst>
          </p:nvPr>
        </p:nvGraphicFramePr>
        <p:xfrm>
          <a:off x="533759" y="1554389"/>
          <a:ext cx="11067419" cy="1402080"/>
        </p:xfrm>
        <a:graphic>
          <a:graphicData uri="http://schemas.openxmlformats.org/drawingml/2006/table">
            <a:tbl>
              <a:tblPr firstRow="1" bandRow="1">
                <a:tableStyleId>{BC89EF96-8CEA-46FF-86C4-4CE0E7609802}</a:tableStyleId>
              </a:tblPr>
              <a:tblGrid>
                <a:gridCol w="4162794">
                  <a:extLst>
                    <a:ext uri="{9D8B030D-6E8A-4147-A177-3AD203B41FA5}">
                      <a16:colId xmlns:a16="http://schemas.microsoft.com/office/drawing/2014/main" val="1983391734"/>
                    </a:ext>
                  </a:extLst>
                </a:gridCol>
                <a:gridCol w="2462636">
                  <a:extLst>
                    <a:ext uri="{9D8B030D-6E8A-4147-A177-3AD203B41FA5}">
                      <a16:colId xmlns:a16="http://schemas.microsoft.com/office/drawing/2014/main" val="1576047142"/>
                    </a:ext>
                  </a:extLst>
                </a:gridCol>
                <a:gridCol w="710719">
                  <a:extLst>
                    <a:ext uri="{9D8B030D-6E8A-4147-A177-3AD203B41FA5}">
                      <a16:colId xmlns:a16="http://schemas.microsoft.com/office/drawing/2014/main" val="502242480"/>
                    </a:ext>
                  </a:extLst>
                </a:gridCol>
                <a:gridCol w="2222444">
                  <a:extLst>
                    <a:ext uri="{9D8B030D-6E8A-4147-A177-3AD203B41FA5}">
                      <a16:colId xmlns:a16="http://schemas.microsoft.com/office/drawing/2014/main" val="2355857687"/>
                    </a:ext>
                  </a:extLst>
                </a:gridCol>
                <a:gridCol w="208280">
                  <a:extLst>
                    <a:ext uri="{9D8B030D-6E8A-4147-A177-3AD203B41FA5}">
                      <a16:colId xmlns:a16="http://schemas.microsoft.com/office/drawing/2014/main" val="3959793613"/>
                    </a:ext>
                  </a:extLst>
                </a:gridCol>
                <a:gridCol w="1300546">
                  <a:extLst>
                    <a:ext uri="{9D8B030D-6E8A-4147-A177-3AD203B41FA5}">
                      <a16:colId xmlns:a16="http://schemas.microsoft.com/office/drawing/2014/main" val="3377700955"/>
                    </a:ext>
                  </a:extLst>
                </a:gridCol>
              </a:tblGrid>
              <a:tr h="267089">
                <a:tc>
                  <a:txBody>
                    <a:bodyPr/>
                    <a:lstStyle/>
                    <a:p>
                      <a:pPr algn="ctr"/>
                      <a:endParaRPr kumimoji="1" lang="ja-JP" altLang="en-US" sz="1600" b="1" dirty="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latin typeface="Meiryo UI" panose="020B0604030504040204" pitchFamily="50" charset="-128"/>
                          <a:ea typeface="Meiryo UI" panose="020B0604030504040204" pitchFamily="50" charset="-128"/>
                        </a:rPr>
                        <a:t>要請前</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dirty="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latin typeface="Meiryo UI" panose="020B0604030504040204" pitchFamily="50" charset="-128"/>
                          <a:ea typeface="Meiryo UI" panose="020B0604030504040204" pitchFamily="50" charset="-128"/>
                        </a:rPr>
                        <a:t>要請後</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dirty="0">
                        <a:latin typeface="Meiryo UI" panose="020B0604030504040204" pitchFamily="50" charset="-128"/>
                        <a:ea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u="none" dirty="0">
                          <a:latin typeface="Meiryo UI" panose="020B0604030504040204" pitchFamily="50" charset="-128"/>
                          <a:ea typeface="Meiryo UI" panose="020B0604030504040204" pitchFamily="50" charset="-128"/>
                        </a:rPr>
                        <a:t>（増加数）</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448240535"/>
                  </a:ext>
                </a:extLst>
              </a:tr>
              <a:tr h="2670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latin typeface="Meiryo UI" panose="020B0604030504040204" pitchFamily="50" charset="-128"/>
                          <a:ea typeface="Meiryo UI" panose="020B0604030504040204" pitchFamily="50" charset="-128"/>
                        </a:rPr>
                        <a:t>　受入医療機関数</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600" b="1" i="0" u="none" strike="noStrike" dirty="0">
                          <a:solidFill>
                            <a:schemeClr val="tx1"/>
                          </a:solidFill>
                          <a:effectLst/>
                          <a:latin typeface="Meiryo UI" panose="020B0604030504040204" pitchFamily="50" charset="-128"/>
                          <a:ea typeface="Meiryo UI" panose="020B0604030504040204" pitchFamily="50" charset="-128"/>
                        </a:rPr>
                        <a:t>15</a:t>
                      </a:r>
                      <a:r>
                        <a:rPr lang="ja-JP" altLang="en-US" sz="1600" b="1" i="0" u="none" strike="noStrike" dirty="0">
                          <a:solidFill>
                            <a:schemeClr val="tx1"/>
                          </a:solidFill>
                          <a:effectLst/>
                          <a:latin typeface="Meiryo UI" panose="020B0604030504040204" pitchFamily="50" charset="-128"/>
                          <a:ea typeface="Meiryo UI" panose="020B0604030504040204" pitchFamily="50" charset="-128"/>
                        </a:rPr>
                        <a:t>病院</a:t>
                      </a:r>
                      <a:endParaRPr lang="en-US" altLang="ja-JP" sz="1600" b="1"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US" altLang="ja-JP" sz="1600" b="1"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600" b="1" i="0" u="none" strike="noStrike" dirty="0">
                          <a:solidFill>
                            <a:schemeClr val="tx1"/>
                          </a:solidFill>
                          <a:effectLst/>
                          <a:latin typeface="Meiryo UI" panose="020B0604030504040204" pitchFamily="50" charset="-128"/>
                          <a:ea typeface="Meiryo UI" panose="020B0604030504040204" pitchFamily="50" charset="-128"/>
                        </a:rPr>
                        <a:t>22</a:t>
                      </a:r>
                      <a:r>
                        <a:rPr lang="ja-JP" altLang="en-US" sz="1600" b="1" i="0" u="none" strike="noStrike" dirty="0">
                          <a:solidFill>
                            <a:schemeClr val="tx1"/>
                          </a:solidFill>
                          <a:effectLst/>
                          <a:latin typeface="Meiryo UI" panose="020B0604030504040204" pitchFamily="50" charset="-128"/>
                          <a:ea typeface="Meiryo UI" panose="020B0604030504040204" pitchFamily="50" charset="-128"/>
                        </a:rPr>
                        <a:t>病院</a:t>
                      </a:r>
                      <a:endParaRPr lang="en-US" altLang="ja-JP" sz="1600" b="1"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US" altLang="ja-JP" sz="1600" b="1"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400" b="1" i="0" u="none" strike="noStrike" dirty="0">
                          <a:solidFill>
                            <a:schemeClr val="tx1"/>
                          </a:solidFill>
                          <a:effectLst/>
                          <a:latin typeface="Meiryo UI" panose="020B0604030504040204" pitchFamily="50" charset="-128"/>
                          <a:ea typeface="Meiryo UI" panose="020B0604030504040204" pitchFamily="50" charset="-128"/>
                        </a:rPr>
                        <a:t>＋７病院</a:t>
                      </a:r>
                      <a:endParaRPr lang="en-US" altLang="ja-JP" sz="1400" b="1"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59581966"/>
                  </a:ext>
                </a:extLst>
              </a:tr>
              <a:tr h="2670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dirty="0">
                          <a:solidFill>
                            <a:schemeClr val="accent1">
                              <a:lumMod val="50000"/>
                            </a:schemeClr>
                          </a:solidFill>
                          <a:latin typeface="Meiryo UI" panose="020B0604030504040204" pitchFamily="50" charset="-128"/>
                          <a:ea typeface="Meiryo UI" panose="020B0604030504040204" pitchFamily="50" charset="-128"/>
                        </a:rPr>
                        <a:t>　確保病床数</a:t>
                      </a:r>
                      <a:r>
                        <a:rPr kumimoji="1" lang="ja-JP" altLang="en-US" sz="1600" b="1" dirty="0">
                          <a:solidFill>
                            <a:schemeClr val="accent1">
                              <a:lumMod val="50000"/>
                            </a:schemeClr>
                          </a:solidFill>
                          <a:latin typeface="Meiryo UI" panose="020B0604030504040204" pitchFamily="50" charset="-128"/>
                          <a:ea typeface="Meiryo UI" panose="020B0604030504040204" pitchFamily="50" charset="-128"/>
                        </a:rPr>
                        <a:t>（確保済み・準備中</a:t>
                      </a:r>
                      <a:r>
                        <a:rPr kumimoji="1" lang="ja-JP" altLang="en-US" sz="1800" b="1" dirty="0">
                          <a:solidFill>
                            <a:schemeClr val="accent1">
                              <a:lumMod val="50000"/>
                            </a:schemeClr>
                          </a:solidFill>
                          <a:latin typeface="Meiryo UI" panose="020B0604030504040204" pitchFamily="50" charset="-128"/>
                          <a:ea typeface="Meiryo UI" panose="020B0604030504040204" pitchFamily="50" charset="-128"/>
                        </a:rPr>
                        <a:t>）</a:t>
                      </a:r>
                      <a:endParaRPr kumimoji="1" lang="ja-JP" altLang="en-US" sz="2000" b="1" dirty="0">
                        <a:solidFill>
                          <a:schemeClr val="accent1">
                            <a:lumMod val="50000"/>
                          </a:schemeClr>
                        </a:solidFill>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2000" b="1" i="0" u="none" strike="noStrike" dirty="0">
                          <a:solidFill>
                            <a:schemeClr val="accent1">
                              <a:lumMod val="50000"/>
                            </a:schemeClr>
                          </a:solidFill>
                          <a:effectLst/>
                          <a:latin typeface="Meiryo UI" panose="020B0604030504040204" pitchFamily="50" charset="-128"/>
                          <a:ea typeface="Meiryo UI" panose="020B0604030504040204" pitchFamily="50" charset="-128"/>
                        </a:rPr>
                        <a:t>57</a:t>
                      </a:r>
                      <a:r>
                        <a:rPr lang="ja-JP" altLang="en-US" sz="2000" b="1" i="0" u="none" strike="noStrike" dirty="0">
                          <a:solidFill>
                            <a:schemeClr val="accent1">
                              <a:lumMod val="50000"/>
                            </a:schemeClr>
                          </a:solidFill>
                          <a:effectLst/>
                          <a:latin typeface="Meiryo UI" panose="020B0604030504040204" pitchFamily="50" charset="-128"/>
                          <a:ea typeface="Meiryo UI" panose="020B0604030504040204" pitchFamily="50" charset="-128"/>
                        </a:rPr>
                        <a:t>床</a:t>
                      </a:r>
                      <a:r>
                        <a:rPr lang="en-US" altLang="ja-JP" sz="2000" b="1" i="0" u="none" strike="noStrike" dirty="0">
                          <a:solidFill>
                            <a:schemeClr val="accent1">
                              <a:lumMod val="50000"/>
                            </a:schemeClr>
                          </a:solidFill>
                          <a:effectLst/>
                          <a:latin typeface="Meiryo UI" panose="020B0604030504040204" pitchFamily="50" charset="-128"/>
                          <a:ea typeface="Meiryo UI" panose="020B0604030504040204" pitchFamily="50" charset="-128"/>
                        </a:rPr>
                        <a:t> </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US" altLang="ja-JP" sz="2000" b="1" i="0" u="none" strike="noStrike" dirty="0">
                        <a:solidFill>
                          <a:schemeClr val="accent1">
                            <a:lumMod val="50000"/>
                          </a:schemeClr>
                        </a:solidFill>
                        <a:effectLst/>
                        <a:latin typeface="Meiryo UI" panose="020B0604030504040204" pitchFamily="50" charset="-128"/>
                        <a:ea typeface="Meiryo UI" panose="020B0604030504040204" pitchFamily="50" charset="-128"/>
                      </a:endParaRPr>
                    </a:p>
                  </a:txBody>
                  <a:tcPr marL="9525" marR="9525" marT="9525" marB="0" anchor="ctr">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2000" b="1" i="0" u="sng" strike="noStrike" dirty="0">
                          <a:solidFill>
                            <a:schemeClr val="accent1">
                              <a:lumMod val="50000"/>
                            </a:schemeClr>
                          </a:solidFill>
                          <a:effectLst/>
                          <a:latin typeface="Meiryo UI" panose="020B0604030504040204" pitchFamily="50" charset="-128"/>
                          <a:ea typeface="Meiryo UI" panose="020B0604030504040204" pitchFamily="50" charset="-128"/>
                        </a:rPr>
                        <a:t>92</a:t>
                      </a:r>
                      <a:r>
                        <a:rPr lang="ja-JP" altLang="en-US" sz="2000" b="1" i="0" u="sng" strike="noStrike" dirty="0">
                          <a:solidFill>
                            <a:schemeClr val="accent1">
                              <a:lumMod val="50000"/>
                            </a:schemeClr>
                          </a:solidFill>
                          <a:effectLst/>
                          <a:latin typeface="Meiryo UI" panose="020B0604030504040204" pitchFamily="50" charset="-128"/>
                          <a:ea typeface="Meiryo UI" panose="020B0604030504040204" pitchFamily="50" charset="-128"/>
                        </a:rPr>
                        <a:t>床</a:t>
                      </a:r>
                      <a:endParaRPr lang="en-US" altLang="ja-JP" sz="2000" b="1" i="0" u="sng" strike="noStrike" dirty="0">
                        <a:solidFill>
                          <a:schemeClr val="accent1">
                            <a:lumMod val="50000"/>
                          </a:schemeClr>
                        </a:solidFill>
                        <a:effectLst/>
                        <a:latin typeface="Meiryo UI" panose="020B0604030504040204" pitchFamily="50" charset="-128"/>
                        <a:ea typeface="Meiryo UI" panose="020B0604030504040204" pitchFamily="50" charset="-128"/>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US" altLang="ja-JP" sz="2000" b="1" i="0" u="sng" strike="noStrike" dirty="0">
                        <a:solidFill>
                          <a:schemeClr val="accent1">
                            <a:lumMod val="50000"/>
                          </a:schemeClr>
                        </a:solidFill>
                        <a:effectLst/>
                        <a:latin typeface="Meiryo UI" panose="020B0604030504040204" pitchFamily="50" charset="-128"/>
                        <a:ea typeface="Meiryo UI" panose="020B0604030504040204" pitchFamily="50" charset="-128"/>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2000" b="1" i="0" u="sng" strike="noStrike" dirty="0">
                          <a:solidFill>
                            <a:schemeClr val="accent1">
                              <a:lumMod val="50000"/>
                            </a:schemeClr>
                          </a:solidFill>
                          <a:effectLst/>
                          <a:latin typeface="Meiryo UI" panose="020B0604030504040204" pitchFamily="50" charset="-128"/>
                          <a:ea typeface="Meiryo UI" panose="020B0604030504040204" pitchFamily="50" charset="-128"/>
                        </a:rPr>
                        <a:t>＋</a:t>
                      </a:r>
                      <a:r>
                        <a:rPr lang="en-US" altLang="ja-JP" sz="2000" b="1" i="0" u="sng" strike="noStrike" dirty="0">
                          <a:solidFill>
                            <a:schemeClr val="accent1">
                              <a:lumMod val="50000"/>
                            </a:schemeClr>
                          </a:solidFill>
                          <a:effectLst/>
                          <a:latin typeface="Meiryo UI" panose="020B0604030504040204" pitchFamily="50" charset="-128"/>
                          <a:ea typeface="Meiryo UI" panose="020B0604030504040204" pitchFamily="50" charset="-128"/>
                        </a:rPr>
                        <a:t>35</a:t>
                      </a:r>
                      <a:r>
                        <a:rPr lang="ja-JP" altLang="en-US" sz="2000" b="1" i="0" u="sng" strike="noStrike" dirty="0">
                          <a:solidFill>
                            <a:schemeClr val="accent1">
                              <a:lumMod val="50000"/>
                            </a:schemeClr>
                          </a:solidFill>
                          <a:effectLst/>
                          <a:latin typeface="Meiryo UI" panose="020B0604030504040204" pitchFamily="50" charset="-128"/>
                          <a:ea typeface="Meiryo UI" panose="020B0604030504040204" pitchFamily="50" charset="-128"/>
                        </a:rPr>
                        <a:t>床</a:t>
                      </a:r>
                      <a:endParaRPr lang="en-US" altLang="ja-JP" sz="2000" b="1" i="0" u="sng" strike="noStrike" dirty="0">
                        <a:solidFill>
                          <a:schemeClr val="accent1">
                            <a:lumMod val="50000"/>
                          </a:schemeClr>
                        </a:solidFill>
                        <a:effectLst/>
                        <a:latin typeface="Meiryo UI" panose="020B0604030504040204" pitchFamily="50" charset="-128"/>
                        <a:ea typeface="Meiryo UI" panose="020B0604030504040204" pitchFamily="50" charset="-128"/>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49638152"/>
                  </a:ext>
                </a:extLst>
              </a:tr>
              <a:tr h="2670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latin typeface="Meiryo UI" panose="020B0604030504040204" pitchFamily="50" charset="-128"/>
                          <a:ea typeface="Meiryo UI" panose="020B0604030504040204" pitchFamily="50" charset="-128"/>
                        </a:rPr>
                        <a:t>　　（うち、出産対応可）</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600" b="1" i="0" u="none" strike="noStrike" dirty="0">
                          <a:solidFill>
                            <a:schemeClr val="tx1"/>
                          </a:solidFill>
                          <a:effectLst/>
                          <a:latin typeface="Meiryo UI" panose="020B0604030504040204" pitchFamily="50" charset="-128"/>
                          <a:ea typeface="Meiryo UI" panose="020B0604030504040204" pitchFamily="50" charset="-128"/>
                        </a:rPr>
                        <a:t>（</a:t>
                      </a:r>
                      <a:r>
                        <a:rPr lang="en-US" altLang="ja-JP" sz="1600" b="1" i="0" u="none" strike="noStrike" dirty="0">
                          <a:solidFill>
                            <a:schemeClr val="tx1"/>
                          </a:solidFill>
                          <a:effectLst/>
                          <a:latin typeface="Meiryo UI" panose="020B0604030504040204" pitchFamily="50" charset="-128"/>
                          <a:ea typeface="Meiryo UI" panose="020B0604030504040204" pitchFamily="50" charset="-128"/>
                        </a:rPr>
                        <a:t>19</a:t>
                      </a:r>
                      <a:r>
                        <a:rPr lang="ja-JP" altLang="en-US" sz="1600" b="1" i="0" u="none" strike="noStrike" dirty="0">
                          <a:solidFill>
                            <a:schemeClr val="tx1"/>
                          </a:solidFill>
                          <a:effectLst/>
                          <a:latin typeface="Meiryo UI" panose="020B0604030504040204" pitchFamily="50" charset="-128"/>
                          <a:ea typeface="Meiryo UI" panose="020B0604030504040204" pitchFamily="50" charset="-128"/>
                        </a:rPr>
                        <a:t>床）</a:t>
                      </a:r>
                      <a:r>
                        <a:rPr lang="en-US" altLang="ja-JP" sz="1600" b="1" i="0" u="none" strike="noStrike" dirty="0">
                          <a:solidFill>
                            <a:schemeClr val="tx1"/>
                          </a:solidFill>
                          <a:effectLst/>
                          <a:latin typeface="Meiryo UI" panose="020B0604030504040204" pitchFamily="50" charset="-128"/>
                          <a:ea typeface="Meiryo UI" panose="020B0604030504040204" pitchFamily="50" charset="-128"/>
                        </a:rPr>
                        <a:t> </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US" altLang="ja-JP" sz="1600" b="1"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600" b="1" i="0" u="none" strike="noStrike" dirty="0">
                          <a:solidFill>
                            <a:schemeClr val="accent5">
                              <a:lumMod val="50000"/>
                            </a:schemeClr>
                          </a:solidFill>
                          <a:effectLst/>
                          <a:latin typeface="Meiryo UI" panose="020B0604030504040204" pitchFamily="50" charset="-128"/>
                          <a:ea typeface="Meiryo UI" panose="020B0604030504040204" pitchFamily="50" charset="-128"/>
                        </a:rPr>
                        <a:t>（</a:t>
                      </a:r>
                      <a:r>
                        <a:rPr lang="en-US" altLang="ja-JP" sz="1600" b="1" i="0" u="none" strike="noStrike" dirty="0" smtClean="0">
                          <a:solidFill>
                            <a:schemeClr val="accent5">
                              <a:lumMod val="50000"/>
                            </a:schemeClr>
                          </a:solidFill>
                          <a:effectLst/>
                          <a:latin typeface="Meiryo UI" panose="020B0604030504040204" pitchFamily="50" charset="-128"/>
                          <a:ea typeface="Meiryo UI" panose="020B0604030504040204" pitchFamily="50" charset="-128"/>
                        </a:rPr>
                        <a:t>35</a:t>
                      </a:r>
                      <a:r>
                        <a:rPr lang="ja-JP" altLang="en-US" sz="1600" b="1" i="0" u="none" strike="noStrike" dirty="0" smtClean="0">
                          <a:solidFill>
                            <a:schemeClr val="accent5">
                              <a:lumMod val="50000"/>
                            </a:schemeClr>
                          </a:solidFill>
                          <a:effectLst/>
                          <a:latin typeface="Meiryo UI" panose="020B0604030504040204" pitchFamily="50" charset="-128"/>
                          <a:ea typeface="Meiryo UI" panose="020B0604030504040204" pitchFamily="50" charset="-128"/>
                        </a:rPr>
                        <a:t>床</a:t>
                      </a:r>
                      <a:r>
                        <a:rPr lang="ja-JP" altLang="en-US" sz="1600" b="1" i="0" u="none" strike="noStrike" dirty="0">
                          <a:solidFill>
                            <a:schemeClr val="accent5">
                              <a:lumMod val="50000"/>
                            </a:schemeClr>
                          </a:solidFill>
                          <a:effectLst/>
                          <a:latin typeface="Meiryo UI" panose="020B0604030504040204" pitchFamily="50" charset="-128"/>
                          <a:ea typeface="Meiryo UI" panose="020B0604030504040204" pitchFamily="50" charset="-128"/>
                        </a:rPr>
                        <a:t>）</a:t>
                      </a:r>
                      <a:endParaRPr lang="en-US" altLang="ja-JP" sz="1600" b="1" i="0" u="none" strike="noStrike" dirty="0">
                        <a:solidFill>
                          <a:schemeClr val="accent5">
                            <a:lumMod val="50000"/>
                          </a:schemeClr>
                        </a:solidFill>
                        <a:effectLst/>
                        <a:latin typeface="Meiryo UI" panose="020B0604030504040204" pitchFamily="50" charset="-128"/>
                        <a:ea typeface="Meiryo UI" panose="020B0604030504040204" pitchFamily="50" charset="-128"/>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US" altLang="ja-JP" sz="1600" b="1" i="0" u="none" strike="noStrike" dirty="0">
                        <a:solidFill>
                          <a:schemeClr val="accent5">
                            <a:lumMod val="50000"/>
                          </a:schemeClr>
                        </a:solidFill>
                        <a:effectLst/>
                        <a:latin typeface="Meiryo UI" panose="020B0604030504040204" pitchFamily="50" charset="-128"/>
                        <a:ea typeface="Meiryo UI" panose="020B0604030504040204" pitchFamily="50" charset="-128"/>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400" b="1" i="0" u="none" strike="noStrike" dirty="0">
                          <a:solidFill>
                            <a:schemeClr val="accent5">
                              <a:lumMod val="50000"/>
                            </a:schemeClr>
                          </a:solidFill>
                          <a:effectLst/>
                          <a:latin typeface="Meiryo UI" panose="020B0604030504040204" pitchFamily="50" charset="-128"/>
                          <a:ea typeface="Meiryo UI" panose="020B0604030504040204" pitchFamily="50" charset="-128"/>
                        </a:rPr>
                        <a:t>（＋</a:t>
                      </a:r>
                      <a:r>
                        <a:rPr lang="en-US" altLang="ja-JP" sz="1400" b="1" i="0" u="none" strike="noStrike" dirty="0" smtClean="0">
                          <a:solidFill>
                            <a:schemeClr val="accent5">
                              <a:lumMod val="50000"/>
                            </a:schemeClr>
                          </a:solidFill>
                          <a:effectLst/>
                          <a:latin typeface="Meiryo UI" panose="020B0604030504040204" pitchFamily="50" charset="-128"/>
                          <a:ea typeface="Meiryo UI" panose="020B0604030504040204" pitchFamily="50" charset="-128"/>
                        </a:rPr>
                        <a:t>16</a:t>
                      </a:r>
                      <a:r>
                        <a:rPr lang="ja-JP" altLang="en-US" sz="1400" b="1" i="0" u="none" strike="noStrike" dirty="0" smtClean="0">
                          <a:solidFill>
                            <a:schemeClr val="accent5">
                              <a:lumMod val="50000"/>
                            </a:schemeClr>
                          </a:solidFill>
                          <a:effectLst/>
                          <a:latin typeface="Meiryo UI" panose="020B0604030504040204" pitchFamily="50" charset="-128"/>
                          <a:ea typeface="Meiryo UI" panose="020B0604030504040204" pitchFamily="50" charset="-128"/>
                        </a:rPr>
                        <a:t>床</a:t>
                      </a:r>
                      <a:r>
                        <a:rPr lang="ja-JP" altLang="en-US" sz="1400" b="1" i="0" u="none" strike="noStrike" dirty="0">
                          <a:solidFill>
                            <a:schemeClr val="accent5">
                              <a:lumMod val="50000"/>
                            </a:schemeClr>
                          </a:solidFill>
                          <a:effectLst/>
                          <a:latin typeface="Meiryo UI" panose="020B0604030504040204" pitchFamily="50" charset="-128"/>
                          <a:ea typeface="Meiryo UI" panose="020B0604030504040204" pitchFamily="50" charset="-128"/>
                        </a:rPr>
                        <a:t>）</a:t>
                      </a:r>
                      <a:endParaRPr lang="en-US" altLang="ja-JP" sz="1400" b="1" i="0" u="none" strike="noStrike" dirty="0">
                        <a:solidFill>
                          <a:schemeClr val="accent5">
                            <a:lumMod val="50000"/>
                          </a:schemeClr>
                        </a:solidFill>
                        <a:effectLst/>
                        <a:latin typeface="Meiryo UI" panose="020B0604030504040204" pitchFamily="50" charset="-128"/>
                        <a:ea typeface="Meiryo UI" panose="020B0604030504040204" pitchFamily="50" charset="-128"/>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39386301"/>
                  </a:ext>
                </a:extLst>
              </a:tr>
            </a:tbl>
          </a:graphicData>
        </a:graphic>
      </p:graphicFrame>
      <p:sp>
        <p:nvSpPr>
          <p:cNvPr id="23" name="正方形/長方形 22"/>
          <p:cNvSpPr/>
          <p:nvPr/>
        </p:nvSpPr>
        <p:spPr>
          <a:xfrm>
            <a:off x="176733" y="1123532"/>
            <a:ext cx="3337858" cy="374407"/>
          </a:xfrm>
          <a:prstGeom prst="rect">
            <a:avLst/>
          </a:prstGeom>
          <a:solidFill>
            <a:srgbClr val="CC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dirty="0">
              <a:latin typeface="UD デジタル 教科書体 NK-B" panose="02020700000000000000" pitchFamily="18" charset="-128"/>
              <a:ea typeface="UD デジタル 教科書体 NK-B" panose="02020700000000000000" pitchFamily="18" charset="-128"/>
            </a:endParaRPr>
          </a:p>
        </p:txBody>
      </p:sp>
      <p:sp>
        <p:nvSpPr>
          <p:cNvPr id="28" name="テキスト ボックス 27"/>
          <p:cNvSpPr txBox="1"/>
          <p:nvPr/>
        </p:nvSpPr>
        <p:spPr>
          <a:xfrm>
            <a:off x="767555" y="1134486"/>
            <a:ext cx="2156213" cy="369332"/>
          </a:xfrm>
          <a:prstGeom prst="rect">
            <a:avLst/>
          </a:prstGeom>
          <a:noFill/>
        </p:spPr>
        <p:txBody>
          <a:bodyPr wrap="square" rtlCol="0">
            <a:spAutoFit/>
          </a:bodyPr>
          <a:lstStyle/>
          <a:p>
            <a:pPr algn="dist"/>
            <a:r>
              <a:rPr lang="ja-JP" altLang="en-US" b="1" spc="200" dirty="0">
                <a:solidFill>
                  <a:schemeClr val="bg1"/>
                </a:solidFill>
                <a:latin typeface="Meiryo UI" panose="020B0604030504040204" pitchFamily="50" charset="-128"/>
                <a:ea typeface="Meiryo UI" panose="020B0604030504040204" pitchFamily="50" charset="-128"/>
              </a:rPr>
              <a:t>妊産婦病床</a:t>
            </a:r>
            <a:endParaRPr lang="en-US" altLang="ja-JP" b="1" spc="200" dirty="0">
              <a:solidFill>
                <a:schemeClr val="bg1"/>
              </a:solidFill>
              <a:latin typeface="Meiryo UI" panose="020B0604030504040204" pitchFamily="50" charset="-128"/>
              <a:ea typeface="Meiryo UI" panose="020B0604030504040204" pitchFamily="50" charset="-128"/>
            </a:endParaRPr>
          </a:p>
        </p:txBody>
      </p:sp>
      <p:sp>
        <p:nvSpPr>
          <p:cNvPr id="41" name="テキスト ボックス 40">
            <a:extLst>
              <a:ext uri="{FF2B5EF4-FFF2-40B4-BE49-F238E27FC236}">
                <a16:creationId xmlns:a16="http://schemas.microsoft.com/office/drawing/2014/main" id="{83E4C825-E083-4216-9C4A-6C1FD0BE1750}"/>
              </a:ext>
            </a:extLst>
          </p:cNvPr>
          <p:cNvSpPr txBox="1"/>
          <p:nvPr/>
        </p:nvSpPr>
        <p:spPr>
          <a:xfrm>
            <a:off x="3515561" y="1108611"/>
            <a:ext cx="8676439" cy="369332"/>
          </a:xfrm>
          <a:prstGeom prst="rect">
            <a:avLst/>
          </a:prstGeom>
          <a:noFill/>
        </p:spPr>
        <p:txBody>
          <a:bodyPr wrap="square" rtlCol="0">
            <a:spAutoFit/>
          </a:bodyPr>
          <a:lstStyle/>
          <a:p>
            <a:r>
              <a:rPr lang="ja-JP" altLang="en-US" b="1" dirty="0">
                <a:solidFill>
                  <a:schemeClr val="accent1">
                    <a:lumMod val="50000"/>
                  </a:schemeClr>
                </a:solidFill>
                <a:latin typeface="UD デジタル 教科書体 NK-B" panose="02020700000000000000" pitchFamily="18" charset="-128"/>
                <a:ea typeface="UD デジタル 教科書体 NK-B" panose="02020700000000000000" pitchFamily="18" charset="-128"/>
              </a:rPr>
              <a:t>総合・地域周産期医療センター等</a:t>
            </a:r>
            <a:r>
              <a:rPr lang="ja-JP" altLang="en-US" sz="1600" b="1" dirty="0">
                <a:latin typeface="UD デジタル 教科書体 NK-B" panose="02020700000000000000" pitchFamily="18" charset="-128"/>
                <a:ea typeface="UD デジタル 教科書体 NK-B" panose="02020700000000000000" pitchFamily="18" charset="-128"/>
              </a:rPr>
              <a:t>（</a:t>
            </a:r>
            <a:r>
              <a:rPr kumimoji="1" lang="en-US" altLang="ja-JP" sz="1600" b="1" dirty="0">
                <a:latin typeface="Meiryo UI" panose="020B0604030504040204" pitchFamily="50" charset="-128"/>
                <a:ea typeface="Meiryo UI" panose="020B0604030504040204" pitchFamily="50" charset="-128"/>
              </a:rPr>
              <a:t>16</a:t>
            </a:r>
            <a:r>
              <a:rPr kumimoji="1" lang="ja-JP" altLang="en-US" sz="1600" b="1" dirty="0">
                <a:latin typeface="Meiryo UI" panose="020B0604030504040204" pitchFamily="50" charset="-128"/>
                <a:ea typeface="Meiryo UI" panose="020B0604030504040204" pitchFamily="50" charset="-128"/>
              </a:rPr>
              <a:t>病院</a:t>
            </a:r>
            <a:r>
              <a:rPr kumimoji="1" lang="ja-JP" altLang="en-US" sz="1600" b="1" dirty="0" smtClean="0">
                <a:latin typeface="Meiryo UI" panose="020B0604030504040204" pitchFamily="50" charset="-128"/>
                <a:ea typeface="Meiryo UI" panose="020B0604030504040204" pitchFamily="50" charset="-128"/>
              </a:rPr>
              <a:t>（うち新規</a:t>
            </a:r>
            <a:r>
              <a:rPr kumimoji="1" lang="en-US" altLang="ja-JP" sz="1600" b="1" dirty="0">
                <a:latin typeface="Meiryo UI" panose="020B0604030504040204" pitchFamily="50" charset="-128"/>
                <a:ea typeface="Meiryo UI" panose="020B0604030504040204" pitchFamily="50" charset="-128"/>
              </a:rPr>
              <a:t>11</a:t>
            </a:r>
            <a:r>
              <a:rPr kumimoji="1" lang="ja-JP" altLang="en-US" sz="1600" b="1" dirty="0">
                <a:latin typeface="Meiryo UI" panose="020B0604030504040204" pitchFamily="50" charset="-128"/>
                <a:ea typeface="Meiryo UI" panose="020B0604030504040204" pitchFamily="50" charset="-128"/>
              </a:rPr>
              <a:t>病院）</a:t>
            </a:r>
            <a:r>
              <a:rPr lang="ja-JP" altLang="en-US" sz="1600" b="1" dirty="0">
                <a:latin typeface="UD デジタル 教科書体 NK-B" panose="02020700000000000000" pitchFamily="18" charset="-128"/>
                <a:ea typeface="UD デジタル 教科書体 NK-B" panose="02020700000000000000" pitchFamily="18" charset="-128"/>
              </a:rPr>
              <a:t>）</a:t>
            </a:r>
            <a:r>
              <a:rPr lang="ja-JP" altLang="en-US" b="1" dirty="0">
                <a:latin typeface="UD デジタル 教科書体 NK-B" panose="02020700000000000000" pitchFamily="18" charset="-128"/>
                <a:ea typeface="UD デジタル 教科書体 NK-B" panose="02020700000000000000" pitchFamily="18" charset="-128"/>
              </a:rPr>
              <a:t>に対し、</a:t>
            </a:r>
            <a:r>
              <a:rPr lang="ja-JP" altLang="en-US" b="1" u="sng" dirty="0">
                <a:solidFill>
                  <a:schemeClr val="accent5">
                    <a:lumMod val="50000"/>
                  </a:schemeClr>
                </a:solidFill>
                <a:latin typeface="UD デジタル 教科書体 NK-B" panose="02020700000000000000" pitchFamily="18" charset="-128"/>
                <a:ea typeface="UD デジタル 教科書体 NK-B" panose="02020700000000000000" pitchFamily="18" charset="-128"/>
              </a:rPr>
              <a:t>合計約</a:t>
            </a:r>
            <a:r>
              <a:rPr lang="en-US" altLang="ja-JP" b="1" u="sng" dirty="0">
                <a:solidFill>
                  <a:schemeClr val="accent5">
                    <a:lumMod val="50000"/>
                  </a:schemeClr>
                </a:solidFill>
                <a:latin typeface="UD デジタル 教科書体 NK-B" panose="02020700000000000000" pitchFamily="18" charset="-128"/>
                <a:ea typeface="UD デジタル 教科書体 NK-B" panose="02020700000000000000" pitchFamily="18" charset="-128"/>
              </a:rPr>
              <a:t>25</a:t>
            </a:r>
            <a:r>
              <a:rPr lang="ja-JP" altLang="en-US" b="1" u="sng" dirty="0">
                <a:solidFill>
                  <a:schemeClr val="accent5">
                    <a:lumMod val="50000"/>
                  </a:schemeClr>
                </a:solidFill>
                <a:latin typeface="UD デジタル 教科書体 NK-B" panose="02020700000000000000" pitchFamily="18" charset="-128"/>
                <a:ea typeface="UD デジタル 教科書体 NK-B" panose="02020700000000000000" pitchFamily="18" charset="-128"/>
              </a:rPr>
              <a:t>床</a:t>
            </a:r>
            <a:r>
              <a:rPr lang="ja-JP" altLang="en-US" b="1" u="sng" dirty="0">
                <a:latin typeface="UD デジタル 教科書体 NK-B" panose="02020700000000000000" pitchFamily="18" charset="-128"/>
                <a:ea typeface="UD デジタル 教科書体 NK-B" panose="02020700000000000000" pitchFamily="18" charset="-128"/>
              </a:rPr>
              <a:t>要請</a:t>
            </a:r>
            <a:endParaRPr lang="en-US" altLang="ja-JP" b="1" u="sng" dirty="0">
              <a:latin typeface="UD デジタル 教科書体 NK-B" panose="02020700000000000000" pitchFamily="18" charset="-128"/>
              <a:ea typeface="UD デジタル 教科書体 NK-B" panose="02020700000000000000" pitchFamily="18" charset="-128"/>
            </a:endParaRPr>
          </a:p>
        </p:txBody>
      </p:sp>
      <p:sp>
        <p:nvSpPr>
          <p:cNvPr id="49" name="テキスト ボックス 48">
            <a:extLst>
              <a:ext uri="{FF2B5EF4-FFF2-40B4-BE49-F238E27FC236}">
                <a16:creationId xmlns:a16="http://schemas.microsoft.com/office/drawing/2014/main" id="{612B4564-6061-41C5-9AA2-6311C01ED2E1}"/>
              </a:ext>
            </a:extLst>
          </p:cNvPr>
          <p:cNvSpPr txBox="1"/>
          <p:nvPr/>
        </p:nvSpPr>
        <p:spPr>
          <a:xfrm>
            <a:off x="858036" y="3157611"/>
            <a:ext cx="2156213" cy="400110"/>
          </a:xfrm>
          <a:prstGeom prst="rect">
            <a:avLst/>
          </a:prstGeom>
          <a:noFill/>
        </p:spPr>
        <p:txBody>
          <a:bodyPr wrap="square" rtlCol="0">
            <a:spAutoFit/>
          </a:bodyPr>
          <a:lstStyle/>
          <a:p>
            <a:pPr algn="dist"/>
            <a:r>
              <a:rPr lang="ja-JP" altLang="en-US" sz="2000" b="1" spc="200" dirty="0">
                <a:solidFill>
                  <a:schemeClr val="bg1"/>
                </a:solidFill>
                <a:latin typeface="UD デジタル 教科書体 NK-B" panose="02020700000000000000" pitchFamily="18" charset="-128"/>
                <a:ea typeface="UD デジタル 教科書体 NK-B" panose="02020700000000000000" pitchFamily="18" charset="-128"/>
              </a:rPr>
              <a:t>小児病床</a:t>
            </a:r>
            <a:endParaRPr lang="en-US" altLang="ja-JP" sz="1600" b="1" spc="200"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55" name="二等辺三角形 54">
            <a:extLst>
              <a:ext uri="{FF2B5EF4-FFF2-40B4-BE49-F238E27FC236}">
                <a16:creationId xmlns:a16="http://schemas.microsoft.com/office/drawing/2014/main" id="{E3CB2EA4-81E5-42B6-A0B3-BB34E61CC98F}"/>
              </a:ext>
            </a:extLst>
          </p:cNvPr>
          <p:cNvSpPr/>
          <p:nvPr/>
        </p:nvSpPr>
        <p:spPr>
          <a:xfrm rot="5400000">
            <a:off x="7116765" y="5698148"/>
            <a:ext cx="781343" cy="368947"/>
          </a:xfrm>
          <a:prstGeom prst="triangle">
            <a:avLst/>
          </a:prstGeom>
          <a:solidFill>
            <a:srgbClr val="000099">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a:extLst>
              <a:ext uri="{FF2B5EF4-FFF2-40B4-BE49-F238E27FC236}">
                <a16:creationId xmlns:a16="http://schemas.microsoft.com/office/drawing/2014/main" id="{247FCEF0-5D72-4276-B207-03AD0F9CF6D6}"/>
              </a:ext>
            </a:extLst>
          </p:cNvPr>
          <p:cNvSpPr/>
          <p:nvPr/>
        </p:nvSpPr>
        <p:spPr>
          <a:xfrm>
            <a:off x="168761" y="3118714"/>
            <a:ext cx="3372527" cy="374407"/>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dirty="0">
              <a:latin typeface="UD デジタル 教科書体 NK-B" panose="02020700000000000000" pitchFamily="18" charset="-128"/>
              <a:ea typeface="UD デジタル 教科書体 NK-B" panose="02020700000000000000" pitchFamily="18" charset="-128"/>
            </a:endParaRPr>
          </a:p>
        </p:txBody>
      </p:sp>
      <p:sp>
        <p:nvSpPr>
          <p:cNvPr id="59" name="テキスト ボックス 58">
            <a:extLst>
              <a:ext uri="{FF2B5EF4-FFF2-40B4-BE49-F238E27FC236}">
                <a16:creationId xmlns:a16="http://schemas.microsoft.com/office/drawing/2014/main" id="{76E3FFA3-C1BC-43D7-A68E-42949B02766B}"/>
              </a:ext>
            </a:extLst>
          </p:cNvPr>
          <p:cNvSpPr txBox="1"/>
          <p:nvPr/>
        </p:nvSpPr>
        <p:spPr>
          <a:xfrm>
            <a:off x="868791" y="3138725"/>
            <a:ext cx="2156213" cy="369332"/>
          </a:xfrm>
          <a:prstGeom prst="rect">
            <a:avLst/>
          </a:prstGeom>
          <a:noFill/>
        </p:spPr>
        <p:txBody>
          <a:bodyPr wrap="square" rtlCol="0">
            <a:spAutoFit/>
          </a:bodyPr>
          <a:lstStyle/>
          <a:p>
            <a:pPr algn="dist"/>
            <a:r>
              <a:rPr lang="ja-JP" altLang="en-US" b="1" spc="200" dirty="0">
                <a:solidFill>
                  <a:schemeClr val="bg1"/>
                </a:solidFill>
                <a:latin typeface="Meiryo UI" panose="020B0604030504040204" pitchFamily="50" charset="-128"/>
                <a:ea typeface="Meiryo UI" panose="020B0604030504040204" pitchFamily="50" charset="-128"/>
              </a:rPr>
              <a:t>小児病床</a:t>
            </a:r>
            <a:endParaRPr lang="en-US" altLang="ja-JP" b="1" spc="200" dirty="0">
              <a:solidFill>
                <a:schemeClr val="bg1"/>
              </a:solidFill>
              <a:latin typeface="Meiryo UI" panose="020B0604030504040204" pitchFamily="50" charset="-128"/>
              <a:ea typeface="Meiryo UI" panose="020B0604030504040204" pitchFamily="50" charset="-128"/>
            </a:endParaRPr>
          </a:p>
        </p:txBody>
      </p:sp>
      <p:sp>
        <p:nvSpPr>
          <p:cNvPr id="60" name="正方形/長方形 59">
            <a:extLst>
              <a:ext uri="{FF2B5EF4-FFF2-40B4-BE49-F238E27FC236}">
                <a16:creationId xmlns:a16="http://schemas.microsoft.com/office/drawing/2014/main" id="{40F8854B-4707-49D7-83A9-4B6B0588E969}"/>
              </a:ext>
            </a:extLst>
          </p:cNvPr>
          <p:cNvSpPr/>
          <p:nvPr/>
        </p:nvSpPr>
        <p:spPr>
          <a:xfrm>
            <a:off x="176733" y="5065801"/>
            <a:ext cx="3337858" cy="374407"/>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dirty="0">
              <a:latin typeface="UD デジタル 教科書体 NK-B" panose="02020700000000000000" pitchFamily="18" charset="-128"/>
              <a:ea typeface="UD デジタル 教科書体 NK-B" panose="02020700000000000000" pitchFamily="18" charset="-128"/>
            </a:endParaRPr>
          </a:p>
        </p:txBody>
      </p:sp>
      <p:sp>
        <p:nvSpPr>
          <p:cNvPr id="61" name="テキスト ボックス 60">
            <a:extLst>
              <a:ext uri="{FF2B5EF4-FFF2-40B4-BE49-F238E27FC236}">
                <a16:creationId xmlns:a16="http://schemas.microsoft.com/office/drawing/2014/main" id="{EE294CE1-4CD4-4A9A-854A-F79FA46BEE54}"/>
              </a:ext>
            </a:extLst>
          </p:cNvPr>
          <p:cNvSpPr txBox="1"/>
          <p:nvPr/>
        </p:nvSpPr>
        <p:spPr>
          <a:xfrm>
            <a:off x="811218" y="5077006"/>
            <a:ext cx="2156213" cy="369332"/>
          </a:xfrm>
          <a:prstGeom prst="rect">
            <a:avLst/>
          </a:prstGeom>
          <a:noFill/>
        </p:spPr>
        <p:txBody>
          <a:bodyPr wrap="square" rtlCol="0">
            <a:spAutoFit/>
          </a:bodyPr>
          <a:lstStyle/>
          <a:p>
            <a:pPr algn="dist"/>
            <a:r>
              <a:rPr lang="ja-JP" altLang="en-US" b="1" spc="200" dirty="0">
                <a:solidFill>
                  <a:schemeClr val="bg1"/>
                </a:solidFill>
                <a:latin typeface="Meiryo UI" panose="020B0604030504040204" pitchFamily="50" charset="-128"/>
                <a:ea typeface="Meiryo UI" panose="020B0604030504040204" pitchFamily="50" charset="-128"/>
              </a:rPr>
              <a:t>軽症中等症病床</a:t>
            </a:r>
            <a:endParaRPr lang="en-US" altLang="ja-JP" b="1" spc="200" dirty="0">
              <a:solidFill>
                <a:schemeClr val="bg1"/>
              </a:solidFill>
              <a:latin typeface="Meiryo UI" panose="020B0604030504040204" pitchFamily="50" charset="-128"/>
              <a:ea typeface="Meiryo UI" panose="020B0604030504040204" pitchFamily="50" charset="-128"/>
            </a:endParaRPr>
          </a:p>
        </p:txBody>
      </p:sp>
      <p:sp>
        <p:nvSpPr>
          <p:cNvPr id="62" name="テキスト ボックス 61">
            <a:extLst>
              <a:ext uri="{FF2B5EF4-FFF2-40B4-BE49-F238E27FC236}">
                <a16:creationId xmlns:a16="http://schemas.microsoft.com/office/drawing/2014/main" id="{D517CB81-DDF5-4C5A-8A2E-46415B6139F8}"/>
              </a:ext>
            </a:extLst>
          </p:cNvPr>
          <p:cNvSpPr txBox="1"/>
          <p:nvPr/>
        </p:nvSpPr>
        <p:spPr>
          <a:xfrm>
            <a:off x="3514591" y="3131030"/>
            <a:ext cx="8582082" cy="369332"/>
          </a:xfrm>
          <a:prstGeom prst="rect">
            <a:avLst/>
          </a:prstGeom>
          <a:noFill/>
        </p:spPr>
        <p:txBody>
          <a:bodyPr wrap="square" rtlCol="0">
            <a:spAutoFit/>
          </a:bodyPr>
          <a:lstStyle/>
          <a:p>
            <a:r>
              <a:rPr lang="ja-JP" altLang="en-US" b="1" dirty="0">
                <a:solidFill>
                  <a:schemeClr val="accent1">
                    <a:lumMod val="50000"/>
                  </a:schemeClr>
                </a:solidFill>
                <a:latin typeface="UD デジタル 教科書体 NK-B" panose="02020700000000000000" pitchFamily="18" charset="-128"/>
                <a:ea typeface="UD デジタル 教科書体 NK-B" panose="02020700000000000000" pitchFamily="18" charset="-128"/>
              </a:rPr>
              <a:t>地域の小児拠点医療機関</a:t>
            </a:r>
            <a:r>
              <a:rPr lang="ja-JP" altLang="en-US" sz="1600" b="1" dirty="0">
                <a:latin typeface="UD デジタル 教科書体 NK-B" panose="02020700000000000000" pitchFamily="18" charset="-128"/>
                <a:ea typeface="UD デジタル 教科書体 NK-B" panose="02020700000000000000" pitchFamily="18" charset="-128"/>
              </a:rPr>
              <a:t>（</a:t>
            </a:r>
            <a:r>
              <a:rPr kumimoji="1" lang="en-US" altLang="ja-JP" sz="1600" b="1" dirty="0">
                <a:latin typeface="Meiryo UI" panose="020B0604030504040204" pitchFamily="50" charset="-128"/>
                <a:ea typeface="Meiryo UI" panose="020B0604030504040204" pitchFamily="50" charset="-128"/>
              </a:rPr>
              <a:t>24</a:t>
            </a:r>
            <a:r>
              <a:rPr kumimoji="1" lang="ja-JP" altLang="en-US" sz="1600" b="1" dirty="0">
                <a:latin typeface="Meiryo UI" panose="020B0604030504040204" pitchFamily="50" charset="-128"/>
                <a:ea typeface="Meiryo UI" panose="020B0604030504040204" pitchFamily="50" charset="-128"/>
              </a:rPr>
              <a:t>病院</a:t>
            </a:r>
            <a:r>
              <a:rPr kumimoji="1" lang="ja-JP" altLang="en-US" sz="1600" b="1" dirty="0" smtClean="0">
                <a:latin typeface="Meiryo UI" panose="020B0604030504040204" pitchFamily="50" charset="-128"/>
                <a:ea typeface="Meiryo UI" panose="020B0604030504040204" pitchFamily="50" charset="-128"/>
              </a:rPr>
              <a:t>（うち新規</a:t>
            </a:r>
            <a:r>
              <a:rPr kumimoji="1" lang="en-US" altLang="ja-JP" sz="1600" b="1" dirty="0">
                <a:latin typeface="Meiryo UI" panose="020B0604030504040204" pitchFamily="50" charset="-128"/>
                <a:ea typeface="Meiryo UI" panose="020B0604030504040204" pitchFamily="50" charset="-128"/>
              </a:rPr>
              <a:t>17</a:t>
            </a:r>
            <a:r>
              <a:rPr kumimoji="1" lang="ja-JP" altLang="en-US" sz="1600" b="1" dirty="0">
                <a:latin typeface="Meiryo UI" panose="020B0604030504040204" pitchFamily="50" charset="-128"/>
                <a:ea typeface="Meiryo UI" panose="020B0604030504040204" pitchFamily="50" charset="-128"/>
              </a:rPr>
              <a:t>病院）</a:t>
            </a:r>
            <a:r>
              <a:rPr lang="ja-JP" altLang="en-US" sz="1600" b="1" dirty="0">
                <a:latin typeface="UD デジタル 教科書体 NK-B" panose="02020700000000000000" pitchFamily="18" charset="-128"/>
                <a:ea typeface="UD デジタル 教科書体 NK-B" panose="02020700000000000000" pitchFamily="18" charset="-128"/>
              </a:rPr>
              <a:t>）</a:t>
            </a:r>
            <a:r>
              <a:rPr lang="ja-JP" altLang="en-US" b="1" dirty="0">
                <a:latin typeface="UD デジタル 教科書体 NK-B" panose="02020700000000000000" pitchFamily="18" charset="-128"/>
                <a:ea typeface="UD デジタル 教科書体 NK-B" panose="02020700000000000000" pitchFamily="18" charset="-128"/>
              </a:rPr>
              <a:t>に対し、</a:t>
            </a:r>
            <a:r>
              <a:rPr lang="ja-JP" altLang="en-US" b="1" u="sng" dirty="0">
                <a:latin typeface="UD デジタル 教科書体 NK-B" panose="02020700000000000000" pitchFamily="18" charset="-128"/>
                <a:ea typeface="UD デジタル 教科書体 NK-B" panose="02020700000000000000" pitchFamily="18" charset="-128"/>
              </a:rPr>
              <a:t>合計</a:t>
            </a:r>
            <a:r>
              <a:rPr lang="ja-JP" altLang="en-US" b="1" u="sng" dirty="0">
                <a:solidFill>
                  <a:schemeClr val="accent1">
                    <a:lumMod val="50000"/>
                  </a:schemeClr>
                </a:solidFill>
                <a:latin typeface="UD デジタル 教科書体 NK-B" panose="02020700000000000000" pitchFamily="18" charset="-128"/>
                <a:ea typeface="UD デジタル 教科書体 NK-B" panose="02020700000000000000" pitchFamily="18" charset="-128"/>
              </a:rPr>
              <a:t>約</a:t>
            </a:r>
            <a:r>
              <a:rPr lang="en-US" altLang="ja-JP" b="1" u="sng" dirty="0">
                <a:solidFill>
                  <a:schemeClr val="accent1">
                    <a:lumMod val="50000"/>
                  </a:schemeClr>
                </a:solidFill>
                <a:latin typeface="UD デジタル 教科書体 NK-B" panose="02020700000000000000" pitchFamily="18" charset="-128"/>
                <a:ea typeface="UD デジタル 教科書体 NK-B" panose="02020700000000000000" pitchFamily="18" charset="-128"/>
              </a:rPr>
              <a:t>45</a:t>
            </a:r>
            <a:r>
              <a:rPr lang="ja-JP" altLang="en-US" b="1" u="sng" dirty="0">
                <a:solidFill>
                  <a:schemeClr val="accent1">
                    <a:lumMod val="50000"/>
                  </a:schemeClr>
                </a:solidFill>
                <a:latin typeface="UD デジタル 教科書体 NK-B" panose="02020700000000000000" pitchFamily="18" charset="-128"/>
                <a:ea typeface="UD デジタル 教科書体 NK-B" panose="02020700000000000000" pitchFamily="18" charset="-128"/>
              </a:rPr>
              <a:t>床</a:t>
            </a:r>
            <a:r>
              <a:rPr lang="ja-JP" altLang="en-US" b="1" u="sng" dirty="0">
                <a:latin typeface="UD デジタル 教科書体 NK-B" panose="02020700000000000000" pitchFamily="18" charset="-128"/>
                <a:ea typeface="UD デジタル 教科書体 NK-B" panose="02020700000000000000" pitchFamily="18" charset="-128"/>
              </a:rPr>
              <a:t>要請</a:t>
            </a:r>
            <a:endParaRPr lang="en-US" altLang="ja-JP" b="1" u="sng" dirty="0">
              <a:latin typeface="UD デジタル 教科書体 NK-B" panose="02020700000000000000" pitchFamily="18" charset="-128"/>
              <a:ea typeface="UD デジタル 教科書体 NK-B" panose="02020700000000000000" pitchFamily="18" charset="-128"/>
            </a:endParaRPr>
          </a:p>
        </p:txBody>
      </p:sp>
      <p:sp>
        <p:nvSpPr>
          <p:cNvPr id="66" name="二等辺三角形 65">
            <a:extLst>
              <a:ext uri="{FF2B5EF4-FFF2-40B4-BE49-F238E27FC236}">
                <a16:creationId xmlns:a16="http://schemas.microsoft.com/office/drawing/2014/main" id="{4581C042-D69F-49E7-9517-CF748A3C7C33}"/>
              </a:ext>
            </a:extLst>
          </p:cNvPr>
          <p:cNvSpPr/>
          <p:nvPr/>
        </p:nvSpPr>
        <p:spPr>
          <a:xfrm rot="5400000">
            <a:off x="7116765" y="2243682"/>
            <a:ext cx="781343" cy="368947"/>
          </a:xfrm>
          <a:prstGeom prst="triangle">
            <a:avLst/>
          </a:prstGeom>
          <a:solidFill>
            <a:srgbClr val="000099">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68" name="表 67">
            <a:extLst>
              <a:ext uri="{FF2B5EF4-FFF2-40B4-BE49-F238E27FC236}">
                <a16:creationId xmlns:a16="http://schemas.microsoft.com/office/drawing/2014/main" id="{818D4713-F8CC-49BF-9666-ADDE9AFF4BA5}"/>
              </a:ext>
            </a:extLst>
          </p:cNvPr>
          <p:cNvGraphicFramePr>
            <a:graphicFrameLocks noGrp="1"/>
          </p:cNvGraphicFramePr>
          <p:nvPr>
            <p:extLst>
              <p:ext uri="{D42A27DB-BD31-4B8C-83A1-F6EECF244321}">
                <p14:modId xmlns:p14="http://schemas.microsoft.com/office/powerpoint/2010/main" val="1678205975"/>
              </p:ext>
            </p:extLst>
          </p:nvPr>
        </p:nvGraphicFramePr>
        <p:xfrm>
          <a:off x="533758" y="3560656"/>
          <a:ext cx="11067419" cy="1066800"/>
        </p:xfrm>
        <a:graphic>
          <a:graphicData uri="http://schemas.openxmlformats.org/drawingml/2006/table">
            <a:tbl>
              <a:tblPr firstRow="1" bandRow="1">
                <a:tableStyleId>{BC89EF96-8CEA-46FF-86C4-4CE0E7609802}</a:tableStyleId>
              </a:tblPr>
              <a:tblGrid>
                <a:gridCol w="4162794">
                  <a:extLst>
                    <a:ext uri="{9D8B030D-6E8A-4147-A177-3AD203B41FA5}">
                      <a16:colId xmlns:a16="http://schemas.microsoft.com/office/drawing/2014/main" val="1983391734"/>
                    </a:ext>
                  </a:extLst>
                </a:gridCol>
                <a:gridCol w="2462636">
                  <a:extLst>
                    <a:ext uri="{9D8B030D-6E8A-4147-A177-3AD203B41FA5}">
                      <a16:colId xmlns:a16="http://schemas.microsoft.com/office/drawing/2014/main" val="1576047142"/>
                    </a:ext>
                  </a:extLst>
                </a:gridCol>
                <a:gridCol w="710719">
                  <a:extLst>
                    <a:ext uri="{9D8B030D-6E8A-4147-A177-3AD203B41FA5}">
                      <a16:colId xmlns:a16="http://schemas.microsoft.com/office/drawing/2014/main" val="502242480"/>
                    </a:ext>
                  </a:extLst>
                </a:gridCol>
                <a:gridCol w="2222444">
                  <a:extLst>
                    <a:ext uri="{9D8B030D-6E8A-4147-A177-3AD203B41FA5}">
                      <a16:colId xmlns:a16="http://schemas.microsoft.com/office/drawing/2014/main" val="2355857687"/>
                    </a:ext>
                  </a:extLst>
                </a:gridCol>
                <a:gridCol w="208280">
                  <a:extLst>
                    <a:ext uri="{9D8B030D-6E8A-4147-A177-3AD203B41FA5}">
                      <a16:colId xmlns:a16="http://schemas.microsoft.com/office/drawing/2014/main" val="3959793613"/>
                    </a:ext>
                  </a:extLst>
                </a:gridCol>
                <a:gridCol w="1300546">
                  <a:extLst>
                    <a:ext uri="{9D8B030D-6E8A-4147-A177-3AD203B41FA5}">
                      <a16:colId xmlns:a16="http://schemas.microsoft.com/office/drawing/2014/main" val="3377700955"/>
                    </a:ext>
                  </a:extLst>
                </a:gridCol>
              </a:tblGrid>
              <a:tr h="267089">
                <a:tc>
                  <a:txBody>
                    <a:bodyPr/>
                    <a:lstStyle/>
                    <a:p>
                      <a:pPr algn="ctr"/>
                      <a:endParaRPr kumimoji="1" lang="ja-JP" altLang="en-US" sz="1600" b="1" dirty="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latin typeface="Meiryo UI" panose="020B0604030504040204" pitchFamily="50" charset="-128"/>
                          <a:ea typeface="Meiryo UI" panose="020B0604030504040204" pitchFamily="50" charset="-128"/>
                        </a:rPr>
                        <a:t>要請前</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dirty="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latin typeface="Meiryo UI" panose="020B0604030504040204" pitchFamily="50" charset="-128"/>
                          <a:ea typeface="Meiryo UI" panose="020B0604030504040204" pitchFamily="50" charset="-128"/>
                        </a:rPr>
                        <a:t>要請後</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dirty="0">
                        <a:latin typeface="Meiryo UI" panose="020B0604030504040204" pitchFamily="50" charset="-128"/>
                        <a:ea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u="none" dirty="0">
                          <a:latin typeface="Meiryo UI" panose="020B0604030504040204" pitchFamily="50" charset="-128"/>
                          <a:ea typeface="Meiryo UI" panose="020B0604030504040204" pitchFamily="50" charset="-128"/>
                        </a:rPr>
                        <a:t>（増加数）</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448240535"/>
                  </a:ext>
                </a:extLst>
              </a:tr>
              <a:tr h="2670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latin typeface="Meiryo UI" panose="020B0604030504040204" pitchFamily="50" charset="-128"/>
                          <a:ea typeface="Meiryo UI" panose="020B0604030504040204" pitchFamily="50" charset="-128"/>
                        </a:rPr>
                        <a:t>　受入医療機関数</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600" b="1" i="0" u="none" strike="noStrike" dirty="0">
                          <a:solidFill>
                            <a:schemeClr val="tx1"/>
                          </a:solidFill>
                          <a:effectLst/>
                          <a:latin typeface="Meiryo UI" panose="020B0604030504040204" pitchFamily="50" charset="-128"/>
                          <a:ea typeface="Meiryo UI" panose="020B0604030504040204" pitchFamily="50" charset="-128"/>
                        </a:rPr>
                        <a:t>19</a:t>
                      </a:r>
                      <a:r>
                        <a:rPr lang="ja-JP" altLang="en-US" sz="1600" b="1" i="0" u="none" strike="noStrike" dirty="0">
                          <a:solidFill>
                            <a:schemeClr val="tx1"/>
                          </a:solidFill>
                          <a:effectLst/>
                          <a:latin typeface="Meiryo UI" panose="020B0604030504040204" pitchFamily="50" charset="-128"/>
                          <a:ea typeface="Meiryo UI" panose="020B0604030504040204" pitchFamily="50" charset="-128"/>
                        </a:rPr>
                        <a:t>病院</a:t>
                      </a:r>
                      <a:endParaRPr lang="en-US" altLang="ja-JP" sz="1600" b="1"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US" altLang="ja-JP" sz="1600" b="1"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600" b="1" i="0" u="none" strike="noStrike" dirty="0" smtClean="0">
                          <a:solidFill>
                            <a:schemeClr val="tx1"/>
                          </a:solidFill>
                          <a:effectLst/>
                          <a:latin typeface="Meiryo UI" panose="020B0604030504040204" pitchFamily="50" charset="-128"/>
                          <a:ea typeface="Meiryo UI" panose="020B0604030504040204" pitchFamily="50" charset="-128"/>
                        </a:rPr>
                        <a:t>28</a:t>
                      </a:r>
                      <a:r>
                        <a:rPr lang="ja-JP" altLang="en-US" sz="1600" b="1" i="0" u="none" strike="noStrike" dirty="0" smtClean="0">
                          <a:solidFill>
                            <a:schemeClr val="tx1"/>
                          </a:solidFill>
                          <a:effectLst/>
                          <a:latin typeface="Meiryo UI" panose="020B0604030504040204" pitchFamily="50" charset="-128"/>
                          <a:ea typeface="Meiryo UI" panose="020B0604030504040204" pitchFamily="50" charset="-128"/>
                        </a:rPr>
                        <a:t>病院</a:t>
                      </a:r>
                      <a:endParaRPr lang="en-US" altLang="ja-JP" sz="1600" b="1"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US" altLang="ja-JP" sz="1600" b="1"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400" b="1" i="0" u="none" strike="noStrike" dirty="0" smtClean="0">
                          <a:solidFill>
                            <a:schemeClr val="tx1"/>
                          </a:solidFill>
                          <a:effectLst/>
                          <a:latin typeface="Meiryo UI" panose="020B0604030504040204" pitchFamily="50" charset="-128"/>
                          <a:ea typeface="Meiryo UI" panose="020B0604030504040204" pitchFamily="50" charset="-128"/>
                        </a:rPr>
                        <a:t>＋</a:t>
                      </a:r>
                      <a:r>
                        <a:rPr lang="en-US" altLang="ja-JP" sz="1400" b="1" i="0" u="none" strike="noStrike" smtClean="0">
                          <a:solidFill>
                            <a:schemeClr val="tx1"/>
                          </a:solidFill>
                          <a:effectLst/>
                          <a:latin typeface="Meiryo UI" panose="020B0604030504040204" pitchFamily="50" charset="-128"/>
                          <a:ea typeface="Meiryo UI" panose="020B0604030504040204" pitchFamily="50" charset="-128"/>
                        </a:rPr>
                        <a:t>9</a:t>
                      </a:r>
                      <a:r>
                        <a:rPr lang="ja-JP" altLang="en-US" sz="1400" b="1" i="0" u="none" strike="noStrike" smtClean="0">
                          <a:solidFill>
                            <a:schemeClr val="tx1"/>
                          </a:solidFill>
                          <a:effectLst/>
                          <a:latin typeface="Meiryo UI" panose="020B0604030504040204" pitchFamily="50" charset="-128"/>
                          <a:ea typeface="Meiryo UI" panose="020B0604030504040204" pitchFamily="50" charset="-128"/>
                        </a:rPr>
                        <a:t>病院</a:t>
                      </a:r>
                      <a:endParaRPr lang="en-US" altLang="ja-JP" sz="1400" b="1"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59581966"/>
                  </a:ext>
                </a:extLst>
              </a:tr>
              <a:tr h="2670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dirty="0">
                          <a:solidFill>
                            <a:schemeClr val="accent1">
                              <a:lumMod val="50000"/>
                            </a:schemeClr>
                          </a:solidFill>
                          <a:latin typeface="Meiryo UI" panose="020B0604030504040204" pitchFamily="50" charset="-128"/>
                          <a:ea typeface="Meiryo UI" panose="020B0604030504040204" pitchFamily="50" charset="-128"/>
                        </a:rPr>
                        <a:t>　確保病床数</a:t>
                      </a:r>
                      <a:r>
                        <a:rPr kumimoji="1" lang="ja-JP" altLang="en-US" sz="1600" b="1" dirty="0">
                          <a:solidFill>
                            <a:schemeClr val="accent1">
                              <a:lumMod val="50000"/>
                            </a:schemeClr>
                          </a:solidFill>
                          <a:latin typeface="Meiryo UI" panose="020B0604030504040204" pitchFamily="50" charset="-128"/>
                          <a:ea typeface="Meiryo UI" panose="020B0604030504040204" pitchFamily="50" charset="-128"/>
                        </a:rPr>
                        <a:t>（確保済み・準備中）</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2000" b="1" i="0" u="none" strike="noStrike" dirty="0">
                          <a:solidFill>
                            <a:schemeClr val="accent1">
                              <a:lumMod val="50000"/>
                            </a:schemeClr>
                          </a:solidFill>
                          <a:effectLst/>
                          <a:latin typeface="Meiryo UI" panose="020B0604030504040204" pitchFamily="50" charset="-128"/>
                          <a:ea typeface="Meiryo UI" panose="020B0604030504040204" pitchFamily="50" charset="-128"/>
                        </a:rPr>
                        <a:t>75</a:t>
                      </a:r>
                      <a:r>
                        <a:rPr lang="ja-JP" altLang="en-US" sz="2000" b="1" i="0" u="none" strike="noStrike" dirty="0">
                          <a:solidFill>
                            <a:schemeClr val="accent1">
                              <a:lumMod val="50000"/>
                            </a:schemeClr>
                          </a:solidFill>
                          <a:effectLst/>
                          <a:latin typeface="Meiryo UI" panose="020B0604030504040204" pitchFamily="50" charset="-128"/>
                          <a:ea typeface="Meiryo UI" panose="020B0604030504040204" pitchFamily="50" charset="-128"/>
                        </a:rPr>
                        <a:t>床</a:t>
                      </a:r>
                      <a:r>
                        <a:rPr lang="en-US" altLang="ja-JP" sz="2000" b="1" i="0" u="none" strike="noStrike" dirty="0">
                          <a:solidFill>
                            <a:schemeClr val="accent1">
                              <a:lumMod val="50000"/>
                            </a:schemeClr>
                          </a:solidFill>
                          <a:effectLst/>
                          <a:latin typeface="Meiryo UI" panose="020B0604030504040204" pitchFamily="50" charset="-128"/>
                          <a:ea typeface="Meiryo UI" panose="020B0604030504040204" pitchFamily="50" charset="-128"/>
                        </a:rPr>
                        <a:t> </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US" altLang="ja-JP" sz="2000" b="1" i="0" u="none" strike="noStrike" dirty="0">
                        <a:solidFill>
                          <a:schemeClr val="accent1">
                            <a:lumMod val="50000"/>
                          </a:schemeClr>
                        </a:solidFill>
                        <a:effectLst/>
                        <a:latin typeface="Meiryo UI" panose="020B0604030504040204" pitchFamily="50" charset="-128"/>
                        <a:ea typeface="Meiryo UI" panose="020B0604030504040204" pitchFamily="50" charset="-128"/>
                      </a:endParaRPr>
                    </a:p>
                  </a:txBody>
                  <a:tcPr marL="9525" marR="9525" marT="9525" marB="0" anchor="ctr">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2000" b="1" i="0" u="sng" strike="noStrike" dirty="0" smtClean="0">
                          <a:solidFill>
                            <a:schemeClr val="accent1">
                              <a:lumMod val="50000"/>
                            </a:schemeClr>
                          </a:solidFill>
                          <a:effectLst/>
                          <a:latin typeface="Meiryo UI" panose="020B0604030504040204" pitchFamily="50" charset="-128"/>
                          <a:ea typeface="Meiryo UI" panose="020B0604030504040204" pitchFamily="50" charset="-128"/>
                        </a:rPr>
                        <a:t>110</a:t>
                      </a:r>
                      <a:r>
                        <a:rPr lang="ja-JP" altLang="en-US" sz="2000" b="1" i="0" u="sng" strike="noStrike" dirty="0" smtClean="0">
                          <a:solidFill>
                            <a:schemeClr val="accent1">
                              <a:lumMod val="50000"/>
                            </a:schemeClr>
                          </a:solidFill>
                          <a:effectLst/>
                          <a:latin typeface="Meiryo UI" panose="020B0604030504040204" pitchFamily="50" charset="-128"/>
                          <a:ea typeface="Meiryo UI" panose="020B0604030504040204" pitchFamily="50" charset="-128"/>
                        </a:rPr>
                        <a:t>床</a:t>
                      </a:r>
                      <a:endParaRPr lang="en-US" altLang="ja-JP" sz="2000" b="1" i="0" u="sng" strike="noStrike" dirty="0">
                        <a:solidFill>
                          <a:schemeClr val="accent1">
                            <a:lumMod val="50000"/>
                          </a:schemeClr>
                        </a:solidFill>
                        <a:effectLst/>
                        <a:latin typeface="Meiryo UI" panose="020B0604030504040204" pitchFamily="50" charset="-128"/>
                        <a:ea typeface="Meiryo UI" panose="020B0604030504040204" pitchFamily="50" charset="-128"/>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US" altLang="ja-JP" sz="2000" b="1" i="0" u="sng" strike="noStrike" dirty="0">
                        <a:solidFill>
                          <a:schemeClr val="accent1">
                            <a:lumMod val="50000"/>
                          </a:schemeClr>
                        </a:solidFill>
                        <a:effectLst/>
                        <a:latin typeface="Meiryo UI" panose="020B0604030504040204" pitchFamily="50" charset="-128"/>
                        <a:ea typeface="Meiryo UI" panose="020B0604030504040204" pitchFamily="50" charset="-128"/>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2000" b="1" i="0" u="sng" strike="noStrike" dirty="0">
                          <a:solidFill>
                            <a:schemeClr val="accent1">
                              <a:lumMod val="50000"/>
                            </a:schemeClr>
                          </a:solidFill>
                          <a:effectLst/>
                          <a:latin typeface="Meiryo UI" panose="020B0604030504040204" pitchFamily="50" charset="-128"/>
                          <a:ea typeface="Meiryo UI" panose="020B0604030504040204" pitchFamily="50" charset="-128"/>
                        </a:rPr>
                        <a:t>＋</a:t>
                      </a:r>
                      <a:r>
                        <a:rPr lang="en-US" altLang="ja-JP" sz="2000" b="1" i="0" u="sng" strike="noStrike" dirty="0" smtClean="0">
                          <a:solidFill>
                            <a:schemeClr val="accent1">
                              <a:lumMod val="50000"/>
                            </a:schemeClr>
                          </a:solidFill>
                          <a:effectLst/>
                          <a:latin typeface="Meiryo UI" panose="020B0604030504040204" pitchFamily="50" charset="-128"/>
                          <a:ea typeface="Meiryo UI" panose="020B0604030504040204" pitchFamily="50" charset="-128"/>
                        </a:rPr>
                        <a:t>35</a:t>
                      </a:r>
                      <a:r>
                        <a:rPr lang="ja-JP" altLang="en-US" sz="2000" b="1" i="0" u="sng" strike="noStrike" dirty="0" smtClean="0">
                          <a:solidFill>
                            <a:schemeClr val="accent1">
                              <a:lumMod val="50000"/>
                            </a:schemeClr>
                          </a:solidFill>
                          <a:effectLst/>
                          <a:latin typeface="Meiryo UI" panose="020B0604030504040204" pitchFamily="50" charset="-128"/>
                          <a:ea typeface="Meiryo UI" panose="020B0604030504040204" pitchFamily="50" charset="-128"/>
                        </a:rPr>
                        <a:t>床</a:t>
                      </a:r>
                      <a:endParaRPr lang="en-US" altLang="ja-JP" sz="2000" b="1" i="0" u="sng" strike="noStrike" dirty="0">
                        <a:solidFill>
                          <a:schemeClr val="accent1">
                            <a:lumMod val="50000"/>
                          </a:schemeClr>
                        </a:solidFill>
                        <a:effectLst/>
                        <a:latin typeface="Meiryo UI" panose="020B0604030504040204" pitchFamily="50" charset="-128"/>
                        <a:ea typeface="Meiryo UI" panose="020B0604030504040204" pitchFamily="50" charset="-128"/>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49638152"/>
                  </a:ext>
                </a:extLst>
              </a:tr>
            </a:tbl>
          </a:graphicData>
        </a:graphic>
      </p:graphicFrame>
      <p:sp>
        <p:nvSpPr>
          <p:cNvPr id="71" name="二等辺三角形 70">
            <a:extLst>
              <a:ext uri="{FF2B5EF4-FFF2-40B4-BE49-F238E27FC236}">
                <a16:creationId xmlns:a16="http://schemas.microsoft.com/office/drawing/2014/main" id="{15CDEEF6-5F21-4C9B-BEC0-D050B0B73610}"/>
              </a:ext>
            </a:extLst>
          </p:cNvPr>
          <p:cNvSpPr/>
          <p:nvPr/>
        </p:nvSpPr>
        <p:spPr>
          <a:xfrm rot="5400000">
            <a:off x="7116766" y="4059746"/>
            <a:ext cx="781343" cy="368947"/>
          </a:xfrm>
          <a:prstGeom prst="triangle">
            <a:avLst/>
          </a:prstGeom>
          <a:solidFill>
            <a:srgbClr val="000099">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a:extLst>
              <a:ext uri="{FF2B5EF4-FFF2-40B4-BE49-F238E27FC236}">
                <a16:creationId xmlns:a16="http://schemas.microsoft.com/office/drawing/2014/main" id="{4E083F45-7E37-43D5-88AB-3E7C861CD021}"/>
              </a:ext>
            </a:extLst>
          </p:cNvPr>
          <p:cNvSpPr txBox="1"/>
          <p:nvPr/>
        </p:nvSpPr>
        <p:spPr>
          <a:xfrm>
            <a:off x="3514591" y="5057724"/>
            <a:ext cx="8582082" cy="369332"/>
          </a:xfrm>
          <a:prstGeom prst="rect">
            <a:avLst/>
          </a:prstGeom>
          <a:noFill/>
        </p:spPr>
        <p:txBody>
          <a:bodyPr wrap="square" rtlCol="0">
            <a:spAutoFit/>
          </a:bodyPr>
          <a:lstStyle/>
          <a:p>
            <a:r>
              <a:rPr lang="ja-JP" altLang="en-US" b="1" dirty="0">
                <a:solidFill>
                  <a:schemeClr val="accent1">
                    <a:lumMod val="50000"/>
                  </a:schemeClr>
                </a:solidFill>
                <a:latin typeface="UD デジタル 教科書体 NK-B" panose="02020700000000000000" pitchFamily="18" charset="-128"/>
                <a:ea typeface="UD デジタル 教科書体 NK-B" panose="02020700000000000000" pitchFamily="18" charset="-128"/>
              </a:rPr>
              <a:t>軽症中等症病院</a:t>
            </a:r>
            <a:r>
              <a:rPr lang="ja-JP" altLang="en-US" sz="1600" b="1" dirty="0">
                <a:latin typeface="UD デジタル 教科書体 NK-B" panose="02020700000000000000" pitchFamily="18" charset="-128"/>
                <a:ea typeface="UD デジタル 教科書体 NK-B" panose="02020700000000000000" pitchFamily="18" charset="-128"/>
              </a:rPr>
              <a:t>（</a:t>
            </a:r>
            <a:r>
              <a:rPr kumimoji="1" lang="en-US" altLang="ja-JP" sz="1600" b="1" dirty="0">
                <a:latin typeface="Meiryo UI" panose="020B0604030504040204" pitchFamily="50" charset="-128"/>
                <a:ea typeface="Meiryo UI" panose="020B0604030504040204" pitchFamily="50" charset="-128"/>
              </a:rPr>
              <a:t>98</a:t>
            </a:r>
            <a:r>
              <a:rPr kumimoji="1" lang="ja-JP" altLang="en-US" sz="1600" b="1" dirty="0">
                <a:latin typeface="Meiryo UI" panose="020B0604030504040204" pitchFamily="50" charset="-128"/>
                <a:ea typeface="Meiryo UI" panose="020B0604030504040204" pitchFamily="50" charset="-128"/>
              </a:rPr>
              <a:t>病院</a:t>
            </a:r>
            <a:r>
              <a:rPr lang="ja-JP" altLang="en-US" sz="1600" b="1" dirty="0">
                <a:latin typeface="UD デジタル 教科書体 NK-B" panose="02020700000000000000" pitchFamily="18" charset="-128"/>
                <a:ea typeface="UD デジタル 教科書体 NK-B" panose="02020700000000000000" pitchFamily="18" charset="-128"/>
              </a:rPr>
              <a:t>）</a:t>
            </a:r>
            <a:r>
              <a:rPr lang="ja-JP" altLang="en-US" b="1" dirty="0">
                <a:latin typeface="UD デジタル 教科書体 NK-B" panose="02020700000000000000" pitchFamily="18" charset="-128"/>
                <a:ea typeface="UD デジタル 教科書体 NK-B" panose="02020700000000000000" pitchFamily="18" charset="-128"/>
              </a:rPr>
              <a:t>に対し、</a:t>
            </a:r>
            <a:r>
              <a:rPr lang="ja-JP" altLang="en-US" b="1" u="sng" dirty="0">
                <a:latin typeface="UD デジタル 教科書体 NK-B" panose="02020700000000000000" pitchFamily="18" charset="-128"/>
                <a:ea typeface="UD デジタル 教科書体 NK-B" panose="02020700000000000000" pitchFamily="18" charset="-128"/>
              </a:rPr>
              <a:t>合計</a:t>
            </a:r>
            <a:r>
              <a:rPr lang="ja-JP" altLang="en-US" b="1" u="sng" dirty="0">
                <a:solidFill>
                  <a:schemeClr val="accent1">
                    <a:lumMod val="50000"/>
                  </a:schemeClr>
                </a:solidFill>
                <a:latin typeface="UD デジタル 教科書体 NK-B" panose="02020700000000000000" pitchFamily="18" charset="-128"/>
                <a:ea typeface="UD デジタル 教科書体 NK-B" panose="02020700000000000000" pitchFamily="18" charset="-128"/>
              </a:rPr>
              <a:t>約</a:t>
            </a:r>
            <a:r>
              <a:rPr lang="en-US" altLang="ja-JP" b="1" u="sng" dirty="0">
                <a:solidFill>
                  <a:schemeClr val="accent1">
                    <a:lumMod val="50000"/>
                  </a:schemeClr>
                </a:solidFill>
                <a:latin typeface="UD デジタル 教科書体 NK-B" panose="02020700000000000000" pitchFamily="18" charset="-128"/>
                <a:ea typeface="UD デジタル 教科書体 NK-B" panose="02020700000000000000" pitchFamily="18" charset="-128"/>
              </a:rPr>
              <a:t>380</a:t>
            </a:r>
            <a:r>
              <a:rPr lang="ja-JP" altLang="en-US" b="1" u="sng" dirty="0">
                <a:solidFill>
                  <a:schemeClr val="accent1">
                    <a:lumMod val="50000"/>
                  </a:schemeClr>
                </a:solidFill>
                <a:latin typeface="UD デジタル 教科書体 NK-B" panose="02020700000000000000" pitchFamily="18" charset="-128"/>
                <a:ea typeface="UD デジタル 教科書体 NK-B" panose="02020700000000000000" pitchFamily="18" charset="-128"/>
              </a:rPr>
              <a:t>床</a:t>
            </a:r>
            <a:r>
              <a:rPr lang="ja-JP" altLang="en-US" b="1" u="sng" dirty="0">
                <a:latin typeface="UD デジタル 教科書体 NK-B" panose="02020700000000000000" pitchFamily="18" charset="-128"/>
                <a:ea typeface="UD デジタル 教科書体 NK-B" panose="02020700000000000000" pitchFamily="18" charset="-128"/>
              </a:rPr>
              <a:t>要請</a:t>
            </a:r>
            <a:endParaRPr lang="en-US" altLang="ja-JP" b="1" u="sng" dirty="0">
              <a:latin typeface="UD デジタル 教科書体 NK-B" panose="02020700000000000000" pitchFamily="18" charset="-128"/>
              <a:ea typeface="UD デジタル 教科書体 NK-B" panose="02020700000000000000" pitchFamily="18" charset="-128"/>
            </a:endParaRPr>
          </a:p>
        </p:txBody>
      </p:sp>
      <p:sp>
        <p:nvSpPr>
          <p:cNvPr id="74" name="テキスト ボックス 73">
            <a:extLst>
              <a:ext uri="{FF2B5EF4-FFF2-40B4-BE49-F238E27FC236}">
                <a16:creationId xmlns:a16="http://schemas.microsoft.com/office/drawing/2014/main" id="{36342254-1935-415B-A549-A21C18B9C053}"/>
              </a:ext>
            </a:extLst>
          </p:cNvPr>
          <p:cNvSpPr txBox="1"/>
          <p:nvPr/>
        </p:nvSpPr>
        <p:spPr>
          <a:xfrm>
            <a:off x="533757" y="6319778"/>
            <a:ext cx="11432416" cy="430887"/>
          </a:xfrm>
          <a:prstGeom prst="rect">
            <a:avLst/>
          </a:prstGeom>
          <a:noFill/>
        </p:spPr>
        <p:txBody>
          <a:bodyPr wrap="square" rtlCol="0">
            <a:spAutoFit/>
          </a:bodyPr>
          <a:lstStyle/>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軽症中等症の最大確保がフェーズ５以外の病院があるため（中等症一体型病院は、フェーズ５においては、重症病床の確保を優先）、府ホームページで公表している確保病床数（フェーズ５の病床数）とは異なる。</a:t>
            </a:r>
            <a:endParaRPr lang="en-US" altLang="ja-JP" sz="1100" dirty="0">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10639661" y="67403"/>
            <a:ext cx="1457012" cy="369332"/>
          </a:xfrm>
          <a:prstGeom prst="rect">
            <a:avLst/>
          </a:prstGeom>
          <a:solidFill>
            <a:schemeClr val="bg1"/>
          </a:solidFill>
        </p:spPr>
        <p:txBody>
          <a:bodyPr wrap="square" rtlCol="0">
            <a:spAutoFit/>
          </a:bodyPr>
          <a:lstStyle/>
          <a:p>
            <a:pPr algn="ctr"/>
            <a:r>
              <a:rPr kumimoji="1" lang="ja-JP" altLang="en-US" smtClean="0"/>
              <a:t>資料</a:t>
            </a:r>
            <a:r>
              <a:rPr kumimoji="1" lang="ja-JP" altLang="en-US" smtClean="0"/>
              <a:t>３－１</a:t>
            </a:r>
            <a:endParaRPr kumimoji="1" lang="ja-JP" altLang="en-US" dirty="0"/>
          </a:p>
        </p:txBody>
      </p:sp>
    </p:spTree>
    <p:extLst>
      <p:ext uri="{BB962C8B-B14F-4D97-AF65-F5344CB8AC3E}">
        <p14:creationId xmlns:p14="http://schemas.microsoft.com/office/powerpoint/2010/main" val="149179087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973F961A898C9348A81F4B3CC2E239CE" ma:contentTypeVersion="2" ma:contentTypeDescription="新しいドキュメントを作成します。" ma:contentTypeScope="" ma:versionID="ecb184a3600e9983bf1c928e463d9300">
  <xsd:schema xmlns:xsd="http://www.w3.org/2001/XMLSchema" xmlns:xs="http://www.w3.org/2001/XMLSchema" xmlns:p="http://schemas.microsoft.com/office/2006/metadata/properties" xmlns:ns1="http://schemas.microsoft.com/sharepoint/v3" xmlns:ns2="a31a1940-d317-4c66-8192-147efc078cf0" targetNamespace="http://schemas.microsoft.com/office/2006/metadata/properties" ma:root="true" ma:fieldsID="4305808539256bffebb796e6817fcd51" ns1:_="" ns2:_="">
    <xsd:import namespace="http://schemas.microsoft.com/sharepoint/v3"/>
    <xsd:import namespace="a31a1940-d317-4c66-8192-147efc078cf0"/>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31a1940-d317-4c66-8192-147efc078cf0"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54FCBCB-1E4D-477E-AEDC-DBDD09AF95CC}">
  <ds:schemaRefs>
    <ds:schemaRef ds:uri="http://schemas.microsoft.com/office/2006/metadata/properties"/>
    <ds:schemaRef ds:uri="http://purl.org/dc/dcmitype/"/>
    <ds:schemaRef ds:uri="http://schemas.microsoft.com/office/infopath/2007/PartnerControls"/>
    <ds:schemaRef ds:uri="http://purl.org/dc/terms/"/>
    <ds:schemaRef ds:uri="http://www.w3.org/XML/1998/namespace"/>
    <ds:schemaRef ds:uri="http://schemas.microsoft.com/office/2006/documentManagement/types"/>
    <ds:schemaRef ds:uri="http://purl.org/dc/elements/1.1/"/>
    <ds:schemaRef ds:uri="http://schemas.openxmlformats.org/package/2006/metadata/core-properties"/>
    <ds:schemaRef ds:uri="a31a1940-d317-4c66-8192-147efc078cf0"/>
    <ds:schemaRef ds:uri="http://schemas.microsoft.com/sharepoint/v3"/>
  </ds:schemaRefs>
</ds:datastoreItem>
</file>

<file path=customXml/itemProps2.xml><?xml version="1.0" encoding="utf-8"?>
<ds:datastoreItem xmlns:ds="http://schemas.openxmlformats.org/officeDocument/2006/customXml" ds:itemID="{B37A952F-8CCF-423B-B251-CE36761E005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31a1940-d317-4c66-8192-147efc078cf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FA9A3EE-B71A-4619-A7B4-F7824E85B2F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5497</TotalTime>
  <Words>276</Words>
  <Application>Microsoft Office PowerPoint</Application>
  <PresentationFormat>ワイド画面</PresentationFormat>
  <Paragraphs>45</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UD デジタル 教科書体 NK-B</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佐々木　信嗣</dc:creator>
  <cp:lastModifiedBy>國本　由衣</cp:lastModifiedBy>
  <cp:revision>614</cp:revision>
  <cp:lastPrinted>2021-09-08T08:51:13Z</cp:lastPrinted>
  <dcterms:created xsi:type="dcterms:W3CDTF">2020-04-10T08:34:03Z</dcterms:created>
  <dcterms:modified xsi:type="dcterms:W3CDTF">2021-09-09T00:48:45Z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0x010100973F961A898C9348A81F4B3CC2E239CE</vt:lpwstr>
  </property>
</Properties>
</file>